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9.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0.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1.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2.xml" ContentType="application/vnd.openxmlformats-officedocument.presentationml.tags+xml"/>
  <Override PartName="/ppt/notesSlides/notesSlide37.xml" ContentType="application/vnd.openxmlformats-officedocument.presentationml.notesSlide+xml"/>
  <Override PartName="/ppt/tags/tag13.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14.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15.xml" ContentType="application/vnd.openxmlformats-officedocument.presentationml.tags+xml"/>
  <Override PartName="/ppt/notesSlides/notesSlide46.xml" ContentType="application/vnd.openxmlformats-officedocument.presentationml.notesSlide+xml"/>
  <Override PartName="/ppt/tags/tag16.xml" ContentType="application/vnd.openxmlformats-officedocument.presentationml.tags+xml"/>
  <Override PartName="/ppt/notesSlides/notesSlide47.xml" ContentType="application/vnd.openxmlformats-officedocument.presentationml.notesSlide+xml"/>
  <Override PartName="/ppt/tags/tag17.xml" ContentType="application/vnd.openxmlformats-officedocument.presentationml.tags+xml"/>
  <Override PartName="/ppt/notesSlides/notesSlide48.xml" ContentType="application/vnd.openxmlformats-officedocument.presentationml.notesSlide+xml"/>
  <Override PartName="/ppt/tags/tag18.xml" ContentType="application/vnd.openxmlformats-officedocument.presentationml.tags+xml"/>
  <Override PartName="/ppt/notesSlides/notesSlide49.xml" ContentType="application/vnd.openxmlformats-officedocument.presentationml.notesSlide+xml"/>
  <Override PartName="/ppt/tags/tag19.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20.xml" ContentType="application/vnd.openxmlformats-officedocument.presentationml.tags+xml"/>
  <Override PartName="/ppt/notesSlides/notesSlide52.xml" ContentType="application/vnd.openxmlformats-officedocument.presentationml.notesSlide+xml"/>
  <Override PartName="/ppt/tags/tag21.xml" ContentType="application/vnd.openxmlformats-officedocument.presentationml.tags+xml"/>
  <Override PartName="/ppt/notesSlides/notesSlide53.xml" ContentType="application/vnd.openxmlformats-officedocument.presentationml.notesSlide+xml"/>
  <Override PartName="/ppt/tags/tag22.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23.xml" ContentType="application/vnd.openxmlformats-officedocument.presentationml.tags+xml"/>
  <Override PartName="/ppt/notesSlides/notesSlide56.xml" ContentType="application/vnd.openxmlformats-officedocument.presentationml.notesSlide+xml"/>
  <Override PartName="/ppt/tags/tag24.xml" ContentType="application/vnd.openxmlformats-officedocument.presentationml.tags+xml"/>
  <Override PartName="/ppt/notesSlides/notesSlide57.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58.xml" ContentType="application/vnd.openxmlformats-officedocument.presentationml.notesSlide+xml"/>
  <Override PartName="/ppt/tags/tag33.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07"/>
  </p:notesMasterIdLst>
  <p:handoutMasterIdLst>
    <p:handoutMasterId r:id="rId108"/>
  </p:handoutMasterIdLst>
  <p:sldIdLst>
    <p:sldId id="256" r:id="rId2"/>
    <p:sldId id="297" r:id="rId3"/>
    <p:sldId id="323" r:id="rId4"/>
    <p:sldId id="263" r:id="rId5"/>
    <p:sldId id="278" r:id="rId6"/>
    <p:sldId id="324" r:id="rId7"/>
    <p:sldId id="332" r:id="rId8"/>
    <p:sldId id="333" r:id="rId9"/>
    <p:sldId id="334" r:id="rId10"/>
    <p:sldId id="335" r:id="rId11"/>
    <p:sldId id="336" r:id="rId12"/>
    <p:sldId id="337" r:id="rId13"/>
    <p:sldId id="338" r:id="rId14"/>
    <p:sldId id="339" r:id="rId15"/>
    <p:sldId id="340" r:id="rId16"/>
    <p:sldId id="341" r:id="rId17"/>
    <p:sldId id="342" r:id="rId18"/>
    <p:sldId id="343" r:id="rId19"/>
    <p:sldId id="345" r:id="rId20"/>
    <p:sldId id="346" r:id="rId21"/>
    <p:sldId id="344" r:id="rId22"/>
    <p:sldId id="287" r:id="rId23"/>
    <p:sldId id="347" r:id="rId24"/>
    <p:sldId id="348" r:id="rId25"/>
    <p:sldId id="349" r:id="rId26"/>
    <p:sldId id="350" r:id="rId27"/>
    <p:sldId id="351" r:id="rId28"/>
    <p:sldId id="352" r:id="rId29"/>
    <p:sldId id="353" r:id="rId30"/>
    <p:sldId id="356" r:id="rId31"/>
    <p:sldId id="363" r:id="rId32"/>
    <p:sldId id="367" r:id="rId33"/>
    <p:sldId id="368" r:id="rId34"/>
    <p:sldId id="265" r:id="rId35"/>
    <p:sldId id="317" r:id="rId36"/>
    <p:sldId id="325" r:id="rId37"/>
    <p:sldId id="326" r:id="rId38"/>
    <p:sldId id="327" r:id="rId39"/>
    <p:sldId id="372" r:id="rId40"/>
    <p:sldId id="328" r:id="rId41"/>
    <p:sldId id="331" r:id="rId42"/>
    <p:sldId id="374" r:id="rId43"/>
    <p:sldId id="313" r:id="rId44"/>
    <p:sldId id="373" r:id="rId45"/>
    <p:sldId id="375" r:id="rId46"/>
    <p:sldId id="377" r:id="rId47"/>
    <p:sldId id="376" r:id="rId48"/>
    <p:sldId id="378" r:id="rId49"/>
    <p:sldId id="379" r:id="rId50"/>
    <p:sldId id="330" r:id="rId51"/>
    <p:sldId id="380" r:id="rId52"/>
    <p:sldId id="292" r:id="rId53"/>
    <p:sldId id="382" r:id="rId54"/>
    <p:sldId id="383" r:id="rId55"/>
    <p:sldId id="384" r:id="rId56"/>
    <p:sldId id="385" r:id="rId57"/>
    <p:sldId id="389" r:id="rId58"/>
    <p:sldId id="315" r:id="rId59"/>
    <p:sldId id="329" r:id="rId60"/>
    <p:sldId id="391" r:id="rId61"/>
    <p:sldId id="312" r:id="rId62"/>
    <p:sldId id="392" r:id="rId63"/>
    <p:sldId id="387" r:id="rId64"/>
    <p:sldId id="388" r:id="rId65"/>
    <p:sldId id="393" r:id="rId66"/>
    <p:sldId id="294" r:id="rId67"/>
    <p:sldId id="316" r:id="rId68"/>
    <p:sldId id="394" r:id="rId69"/>
    <p:sldId id="395" r:id="rId70"/>
    <p:sldId id="396" r:id="rId71"/>
    <p:sldId id="397" r:id="rId72"/>
    <p:sldId id="398" r:id="rId73"/>
    <p:sldId id="399" r:id="rId74"/>
    <p:sldId id="400" r:id="rId75"/>
    <p:sldId id="401" r:id="rId76"/>
    <p:sldId id="402" r:id="rId77"/>
    <p:sldId id="404" r:id="rId78"/>
    <p:sldId id="403" r:id="rId79"/>
    <p:sldId id="300" r:id="rId80"/>
    <p:sldId id="406" r:id="rId81"/>
    <p:sldId id="405" r:id="rId82"/>
    <p:sldId id="407" r:id="rId83"/>
    <p:sldId id="408" r:id="rId84"/>
    <p:sldId id="409" r:id="rId85"/>
    <p:sldId id="410" r:id="rId86"/>
    <p:sldId id="411" r:id="rId87"/>
    <p:sldId id="412" r:id="rId88"/>
    <p:sldId id="257" r:id="rId89"/>
    <p:sldId id="413" r:id="rId90"/>
    <p:sldId id="414" r:id="rId91"/>
    <p:sldId id="415" r:id="rId92"/>
    <p:sldId id="416" r:id="rId93"/>
    <p:sldId id="418" r:id="rId94"/>
    <p:sldId id="420" r:id="rId95"/>
    <p:sldId id="421" r:id="rId96"/>
    <p:sldId id="422" r:id="rId97"/>
    <p:sldId id="423" r:id="rId98"/>
    <p:sldId id="417" r:id="rId99"/>
    <p:sldId id="426" r:id="rId100"/>
    <p:sldId id="419" r:id="rId101"/>
    <p:sldId id="428" r:id="rId102"/>
    <p:sldId id="427" r:id="rId103"/>
    <p:sldId id="371" r:id="rId104"/>
    <p:sldId id="390" r:id="rId105"/>
    <p:sldId id="262" r:id="rId106"/>
  </p:sldIdLst>
  <p:sldSz cx="12192000" cy="6858000"/>
  <p:notesSz cx="6858000" cy="9144000"/>
  <p:custDataLst>
    <p:tags r:id="rId10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CC"/>
    <a:srgbClr val="CC66FF"/>
    <a:srgbClr val="C5C5C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68" autoAdjust="0"/>
    <p:restoredTop sz="93784" autoAdjust="0"/>
  </p:normalViewPr>
  <p:slideViewPr>
    <p:cSldViewPr snapToGrid="0">
      <p:cViewPr varScale="1">
        <p:scale>
          <a:sx n="75" d="100"/>
          <a:sy n="75" d="100"/>
        </p:scale>
        <p:origin x="348" y="4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notesViewPr>
    <p:cSldViewPr snapToGrid="0">
      <p:cViewPr varScale="1">
        <p:scale>
          <a:sx n="50" d="100"/>
          <a:sy n="50" d="100"/>
        </p:scale>
        <p:origin x="2708" y="5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handoutMaster" Target="handoutMasters/handout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gs" Target="tags/tag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祖国的花朵" userId="e5b1ea1338e2808f" providerId="LiveId" clId="{AB19DCE7-1B35-4CD4-BE82-6D9A45C6C379}"/>
    <pc:docChg chg="undo custSel delSld modSld modMainMaster">
      <pc:chgData name="祖国的花朵" userId="e5b1ea1338e2808f" providerId="LiveId" clId="{AB19DCE7-1B35-4CD4-BE82-6D9A45C6C379}" dt="2018-02-04T15:43:59.126" v="40"/>
      <pc:docMkLst>
        <pc:docMk/>
      </pc:docMkLst>
      <pc:sldChg chg="addSp delSp modSp">
        <pc:chgData name="祖国的花朵" userId="e5b1ea1338e2808f" providerId="LiveId" clId="{AB19DCE7-1B35-4CD4-BE82-6D9A45C6C379}" dt="2018-02-04T15:42:08.683" v="15"/>
        <pc:sldMkLst>
          <pc:docMk/>
          <pc:sldMk cId="334361265" sldId="256"/>
        </pc:sldMkLst>
        <pc:spChg chg="mod">
          <ac:chgData name="祖国的花朵" userId="e5b1ea1338e2808f" providerId="LiveId" clId="{AB19DCE7-1B35-4CD4-BE82-6D9A45C6C379}" dt="2018-02-04T15:41:27.930" v="5" actId="27636"/>
          <ac:spMkLst>
            <pc:docMk/>
            <pc:sldMk cId="334361265" sldId="256"/>
            <ac:spMk id="5" creationId="{00000000-0000-0000-0000-000000000000}"/>
          </ac:spMkLst>
        </pc:spChg>
        <pc:spChg chg="del mod">
          <ac:chgData name="祖国的花朵" userId="e5b1ea1338e2808f" providerId="LiveId" clId="{AB19DCE7-1B35-4CD4-BE82-6D9A45C6C379}" dt="2018-02-04T15:41:44.745" v="9" actId="478"/>
          <ac:spMkLst>
            <pc:docMk/>
            <pc:sldMk cId="334361265" sldId="256"/>
            <ac:spMk id="6" creationId="{00000000-0000-0000-0000-000000000000}"/>
          </ac:spMkLst>
        </pc:spChg>
        <pc:spChg chg="del">
          <ac:chgData name="祖国的花朵" userId="e5b1ea1338e2808f" providerId="LiveId" clId="{AB19DCE7-1B35-4CD4-BE82-6D9A45C6C379}" dt="2018-02-04T15:41:44.745" v="9" actId="478"/>
          <ac:spMkLst>
            <pc:docMk/>
            <pc:sldMk cId="334361265" sldId="256"/>
            <ac:spMk id="7" creationId="{00000000-0000-0000-0000-000000000000}"/>
          </ac:spMkLst>
        </pc:spChg>
        <pc:spChg chg="add del">
          <ac:chgData name="祖国的花朵" userId="e5b1ea1338e2808f" providerId="LiveId" clId="{AB19DCE7-1B35-4CD4-BE82-6D9A45C6C379}" dt="2018-02-04T15:42:08.683" v="15"/>
          <ac:spMkLst>
            <pc:docMk/>
            <pc:sldMk cId="334361265" sldId="256"/>
            <ac:spMk id="8" creationId="{6A1D5DFD-3081-4CEB-B9DE-000E70F327E6}"/>
          </ac:spMkLst>
        </pc:spChg>
      </pc:sldChg>
      <pc:sldChg chg="del">
        <pc:chgData name="祖国的花朵" userId="e5b1ea1338e2808f" providerId="LiveId" clId="{AB19DCE7-1B35-4CD4-BE82-6D9A45C6C379}" dt="2018-02-04T15:41:49.038" v="10" actId="2696"/>
        <pc:sldMkLst>
          <pc:docMk/>
          <pc:sldMk cId="319775747" sldId="257"/>
        </pc:sldMkLst>
      </pc:sldChg>
      <pc:sldChg chg="addSp delSp modSp">
        <pc:chgData name="祖国的花朵" userId="e5b1ea1338e2808f" providerId="LiveId" clId="{AB19DCE7-1B35-4CD4-BE82-6D9A45C6C379}" dt="2018-02-04T15:42:20.250" v="22" actId="1076"/>
        <pc:sldMkLst>
          <pc:docMk/>
          <pc:sldMk cId="1794700880" sldId="258"/>
        </pc:sldMkLst>
        <pc:spChg chg="add mod">
          <ac:chgData name="祖国的花朵" userId="e5b1ea1338e2808f" providerId="LiveId" clId="{AB19DCE7-1B35-4CD4-BE82-6D9A45C6C379}" dt="2018-02-04T15:42:20.250" v="22" actId="1076"/>
          <ac:spMkLst>
            <pc:docMk/>
            <pc:sldMk cId="1794700880" sldId="258"/>
            <ac:spMk id="8" creationId="{A962F5B5-DAB3-44FA-81EC-BE62DBD3B634}"/>
          </ac:spMkLst>
        </pc:spChg>
        <pc:spChg chg="del mod">
          <ac:chgData name="祖国的花朵" userId="e5b1ea1338e2808f" providerId="LiveId" clId="{AB19DCE7-1B35-4CD4-BE82-6D9A45C6C379}" dt="2018-02-04T15:42:12.394" v="18" actId="478"/>
          <ac:spMkLst>
            <pc:docMk/>
            <pc:sldMk cId="1794700880" sldId="258"/>
            <ac:spMk id="12" creationId="{00000000-0000-0000-0000-000000000000}"/>
          </ac:spMkLst>
        </pc:spChg>
      </pc:sldChg>
      <pc:sldChg chg="modSp">
        <pc:chgData name="祖国的花朵" userId="e5b1ea1338e2808f" providerId="LiveId" clId="{AB19DCE7-1B35-4CD4-BE82-6D9A45C6C379}" dt="2018-02-04T15:43:17.899" v="32" actId="27636"/>
        <pc:sldMkLst>
          <pc:docMk/>
          <pc:sldMk cId="2324852372" sldId="262"/>
        </pc:sldMkLst>
        <pc:spChg chg="mod">
          <ac:chgData name="祖国的花朵" userId="e5b1ea1338e2808f" providerId="LiveId" clId="{AB19DCE7-1B35-4CD4-BE82-6D9A45C6C379}" dt="2018-02-04T15:43:13.483" v="30" actId="27636"/>
          <ac:spMkLst>
            <pc:docMk/>
            <pc:sldMk cId="2324852372" sldId="262"/>
            <ac:spMk id="5" creationId="{00000000-0000-0000-0000-000000000000}"/>
          </ac:spMkLst>
        </pc:spChg>
        <pc:spChg chg="mod">
          <ac:chgData name="祖国的花朵" userId="e5b1ea1338e2808f" providerId="LiveId" clId="{AB19DCE7-1B35-4CD4-BE82-6D9A45C6C379}" dt="2018-02-04T15:43:17.899" v="32" actId="27636"/>
          <ac:spMkLst>
            <pc:docMk/>
            <pc:sldMk cId="2324852372" sldId="262"/>
            <ac:spMk id="6" creationId="{00000000-0000-0000-0000-000000000000}"/>
          </ac:spMkLst>
        </pc:spChg>
      </pc:sldChg>
      <pc:sldMasterChg chg="delSldLayout modSldLayout">
        <pc:chgData name="祖国的花朵" userId="e5b1ea1338e2808f" providerId="LiveId" clId="{AB19DCE7-1B35-4CD4-BE82-6D9A45C6C379}" dt="2018-02-04T15:43:59.126" v="40"/>
        <pc:sldMasterMkLst>
          <pc:docMk/>
          <pc:sldMasterMk cId="3784027784" sldId="2147483648"/>
        </pc:sldMasterMkLst>
        <pc:sldLayoutChg chg="delSp">
          <pc:chgData name="祖国的花朵" userId="e5b1ea1338e2808f" providerId="LiveId" clId="{AB19DCE7-1B35-4CD4-BE82-6D9A45C6C379}" dt="2018-02-04T15:43:44.237" v="39"/>
          <pc:sldLayoutMkLst>
            <pc:docMk/>
            <pc:sldMasterMk cId="3784027784" sldId="2147483648"/>
            <pc:sldLayoutMk cId="2853334272" sldId="2147483651"/>
          </pc:sldLayoutMkLst>
          <pc:spChg chg="del">
            <ac:chgData name="祖国的花朵" userId="e5b1ea1338e2808f" providerId="LiveId" clId="{AB19DCE7-1B35-4CD4-BE82-6D9A45C6C379}" dt="2018-02-04T15:43:44.237" v="39"/>
            <ac:spMkLst>
              <pc:docMk/>
              <pc:sldMasterMk cId="3784027784" sldId="2147483648"/>
              <pc:sldLayoutMk cId="2853334272" sldId="2147483651"/>
              <ac:spMk id="13" creationId="{00000000-0000-0000-0000-000000000000}"/>
            </ac:spMkLst>
          </pc:spChg>
          <pc:spChg chg="del">
            <ac:chgData name="祖国的花朵" userId="e5b1ea1338e2808f" providerId="LiveId" clId="{AB19DCE7-1B35-4CD4-BE82-6D9A45C6C379}" dt="2018-02-04T15:43:44.237" v="39"/>
            <ac:spMkLst>
              <pc:docMk/>
              <pc:sldMasterMk cId="3784027784" sldId="2147483648"/>
              <pc:sldLayoutMk cId="2853334272" sldId="2147483651"/>
              <ac:spMk id="14" creationId="{00000000-0000-0000-0000-000000000000}"/>
            </ac:spMkLst>
          </pc:spChg>
          <pc:spChg chg="del">
            <ac:chgData name="祖国的花朵" userId="e5b1ea1338e2808f" providerId="LiveId" clId="{AB19DCE7-1B35-4CD4-BE82-6D9A45C6C379}" dt="2018-02-04T15:43:44.237" v="39"/>
            <ac:spMkLst>
              <pc:docMk/>
              <pc:sldMasterMk cId="3784027784" sldId="2147483648"/>
              <pc:sldLayoutMk cId="2853334272" sldId="2147483651"/>
              <ac:spMk id="15" creationId="{00000000-0000-0000-0000-000000000000}"/>
            </ac:spMkLst>
          </pc:spChg>
          <pc:spChg chg="del">
            <ac:chgData name="祖国的花朵" userId="e5b1ea1338e2808f" providerId="LiveId" clId="{AB19DCE7-1B35-4CD4-BE82-6D9A45C6C379}" dt="2018-02-04T15:42:07.057" v="12"/>
            <ac:spMkLst>
              <pc:docMk/>
              <pc:sldMasterMk cId="3784027784" sldId="2147483648"/>
              <pc:sldLayoutMk cId="2853334272" sldId="2147483651"/>
              <ac:spMk id="45" creationId="{00000000-0000-0000-0000-000000000000}"/>
            </ac:spMkLst>
          </pc:spChg>
        </pc:sldLayoutChg>
        <pc:sldLayoutChg chg="del">
          <pc:chgData name="祖国的花朵" userId="e5b1ea1338e2808f" providerId="LiveId" clId="{AB19DCE7-1B35-4CD4-BE82-6D9A45C6C379}" dt="2018-02-04T15:41:53.436" v="11" actId="2696"/>
          <pc:sldLayoutMkLst>
            <pc:docMk/>
            <pc:sldMasterMk cId="3784027784" sldId="2147483648"/>
            <pc:sldLayoutMk cId="2757580032" sldId="2147483657"/>
          </pc:sldLayoutMkLst>
        </pc:sldLayoutChg>
        <pc:sldLayoutChg chg="delSp modSp">
          <pc:chgData name="祖国的花朵" userId="e5b1ea1338e2808f" providerId="LiveId" clId="{AB19DCE7-1B35-4CD4-BE82-6D9A45C6C379}" dt="2018-02-04T15:41:41.334" v="7" actId="478"/>
          <pc:sldLayoutMkLst>
            <pc:docMk/>
            <pc:sldMasterMk cId="3784027784" sldId="2147483648"/>
            <pc:sldLayoutMk cId="2882586885" sldId="2147483660"/>
          </pc:sldLayoutMkLst>
          <pc:spChg chg="mod">
            <ac:chgData name="祖国的花朵" userId="e5b1ea1338e2808f" providerId="LiveId" clId="{AB19DCE7-1B35-4CD4-BE82-6D9A45C6C379}" dt="2018-02-04T15:41:20.674" v="1" actId="403"/>
            <ac:spMkLst>
              <pc:docMk/>
              <pc:sldMasterMk cId="3784027784" sldId="2147483648"/>
              <pc:sldLayoutMk cId="2882586885" sldId="2147483660"/>
              <ac:spMk id="2" creationId="{00000000-0000-0000-0000-000000000000}"/>
            </ac:spMkLst>
          </pc:spChg>
          <pc:spChg chg="mod">
            <ac:chgData name="祖国的花朵" userId="e5b1ea1338e2808f" providerId="LiveId" clId="{AB19DCE7-1B35-4CD4-BE82-6D9A45C6C379}" dt="2018-02-04T15:41:29.300" v="6" actId="1076"/>
            <ac:spMkLst>
              <pc:docMk/>
              <pc:sldMasterMk cId="3784027784" sldId="2147483648"/>
              <pc:sldLayoutMk cId="2882586885" sldId="2147483660"/>
              <ac:spMk id="3" creationId="{00000000-0000-0000-0000-000000000000}"/>
            </ac:spMkLst>
          </pc:spChg>
          <pc:spChg chg="del">
            <ac:chgData name="祖国的花朵" userId="e5b1ea1338e2808f" providerId="LiveId" clId="{AB19DCE7-1B35-4CD4-BE82-6D9A45C6C379}" dt="2018-02-04T15:41:41.334" v="7" actId="478"/>
            <ac:spMkLst>
              <pc:docMk/>
              <pc:sldMasterMk cId="3784027784" sldId="2147483648"/>
              <pc:sldLayoutMk cId="2882586885" sldId="2147483660"/>
              <ac:spMk id="122" creationId="{00000000-0000-0000-0000-000000000000}"/>
            </ac:spMkLst>
          </pc:spChg>
          <pc:spChg chg="del">
            <ac:chgData name="祖国的花朵" userId="e5b1ea1338e2808f" providerId="LiveId" clId="{AB19DCE7-1B35-4CD4-BE82-6D9A45C6C379}" dt="2018-02-04T15:41:41.334" v="7" actId="478"/>
            <ac:spMkLst>
              <pc:docMk/>
              <pc:sldMasterMk cId="3784027784" sldId="2147483648"/>
              <pc:sldLayoutMk cId="2882586885" sldId="2147483660"/>
              <ac:spMk id="123" creationId="{00000000-0000-0000-0000-000000000000}"/>
            </ac:spMkLst>
          </pc:spChg>
        </pc:sldLayoutChg>
        <pc:sldLayoutChg chg="delSp modSp">
          <pc:chgData name="祖国的花朵" userId="e5b1ea1338e2808f" providerId="LiveId" clId="{AB19DCE7-1B35-4CD4-BE82-6D9A45C6C379}" dt="2018-02-04T15:43:59.126" v="40"/>
          <pc:sldLayoutMkLst>
            <pc:docMk/>
            <pc:sldMasterMk cId="3784027784" sldId="2147483648"/>
            <pc:sldLayoutMk cId="2378658405" sldId="2147483661"/>
          </pc:sldLayoutMkLst>
          <pc:spChg chg="mod">
            <ac:chgData name="祖国的花朵" userId="e5b1ea1338e2808f" providerId="LiveId" clId="{AB19DCE7-1B35-4CD4-BE82-6D9A45C6C379}" dt="2018-02-04T15:43:33.339" v="38" actId="1076"/>
            <ac:spMkLst>
              <pc:docMk/>
              <pc:sldMasterMk cId="3784027784" sldId="2147483648"/>
              <pc:sldLayoutMk cId="2378658405" sldId="2147483661"/>
              <ac:spMk id="2" creationId="{00000000-0000-0000-0000-000000000000}"/>
            </ac:spMkLst>
          </pc:spChg>
          <pc:spChg chg="del">
            <ac:chgData name="祖国的花朵" userId="e5b1ea1338e2808f" providerId="LiveId" clId="{AB19DCE7-1B35-4CD4-BE82-6D9A45C6C379}" dt="2018-02-04T15:43:59.126" v="40"/>
            <ac:spMkLst>
              <pc:docMk/>
              <pc:sldMasterMk cId="3784027784" sldId="2147483648"/>
              <pc:sldLayoutMk cId="2378658405" sldId="2147483661"/>
              <ac:spMk id="5" creationId="{00000000-0000-0000-0000-000000000000}"/>
            </ac:spMkLst>
          </pc:spChg>
          <pc:spChg chg="del">
            <ac:chgData name="祖国的花朵" userId="e5b1ea1338e2808f" providerId="LiveId" clId="{AB19DCE7-1B35-4CD4-BE82-6D9A45C6C379}" dt="2018-02-04T15:43:59.126" v="40"/>
            <ac:spMkLst>
              <pc:docMk/>
              <pc:sldMasterMk cId="3784027784" sldId="2147483648"/>
              <pc:sldLayoutMk cId="2378658405" sldId="2147483661"/>
              <ac:spMk id="6" creationId="{00000000-0000-0000-0000-000000000000}"/>
            </ac:spMkLst>
          </pc:spChg>
          <pc:spChg chg="del">
            <ac:chgData name="祖国的花朵" userId="e5b1ea1338e2808f" providerId="LiveId" clId="{AB19DCE7-1B35-4CD4-BE82-6D9A45C6C379}" dt="2018-02-04T15:43:59.126" v="40"/>
            <ac:spMkLst>
              <pc:docMk/>
              <pc:sldMasterMk cId="3784027784" sldId="2147483648"/>
              <pc:sldLayoutMk cId="2378658405" sldId="2147483661"/>
              <ac:spMk id="7" creationId="{00000000-0000-0000-0000-000000000000}"/>
            </ac:spMkLst>
          </pc:spChg>
          <pc:spChg chg="mod">
            <ac:chgData name="祖国的花朵" userId="e5b1ea1338e2808f" providerId="LiveId" clId="{AB19DCE7-1B35-4CD4-BE82-6D9A45C6C379}" dt="2018-02-04T15:43:32.050" v="37" actId="1076"/>
            <ac:spMkLst>
              <pc:docMk/>
              <pc:sldMasterMk cId="3784027784" sldId="2147483648"/>
              <pc:sldLayoutMk cId="2378658405" sldId="2147483661"/>
              <ac:spMk id="63" creationId="{00000000-0000-0000-0000-000000000000}"/>
            </ac:spMkLst>
          </pc:spChg>
          <pc:spChg chg="mod">
            <ac:chgData name="祖国的花朵" userId="e5b1ea1338e2808f" providerId="LiveId" clId="{AB19DCE7-1B35-4CD4-BE82-6D9A45C6C379}" dt="2018-02-04T15:43:27.601" v="34" actId="1076"/>
            <ac:spMkLst>
              <pc:docMk/>
              <pc:sldMasterMk cId="3784027784" sldId="2147483648"/>
              <pc:sldLayoutMk cId="2378658405" sldId="2147483661"/>
              <ac:spMk id="104" creationId="{00000000-0000-0000-0000-000000000000}"/>
            </ac:spMkLst>
          </pc:spChg>
          <pc:grpChg chg="mod">
            <ac:chgData name="祖国的花朵" userId="e5b1ea1338e2808f" providerId="LiveId" clId="{AB19DCE7-1B35-4CD4-BE82-6D9A45C6C379}" dt="2018-02-04T15:43:24.791" v="33" actId="14100"/>
            <ac:grpSpMkLst>
              <pc:docMk/>
              <pc:sldMasterMk cId="3784027784" sldId="2147483648"/>
              <pc:sldLayoutMk cId="2378658405" sldId="2147483661"/>
              <ac:grpSpMk id="193" creationId="{00000000-0000-0000-0000-000000000000}"/>
            </ac:grpSpMkLst>
          </pc:grpChg>
        </pc:sldLayoutChg>
      </pc:sldMasterChg>
    </pc:docChg>
  </pc:docChgLst>
  <pc:docChgLst>
    <pc:chgData name="祖国的花朵" userId="e5b1ea1338e2808f" providerId="LiveId" clId="{4D4D7F66-B5CE-4CB1-A773-4BE8BFD8AA1B}"/>
    <pc:docChg chg="custSel modSld modMainMaster">
      <pc:chgData name="祖国的花朵" userId="e5b1ea1338e2808f" providerId="LiveId" clId="{4D4D7F66-B5CE-4CB1-A773-4BE8BFD8AA1B}" dt="2018-02-05T02:34:37.108" v="9" actId="242"/>
      <pc:docMkLst>
        <pc:docMk/>
      </pc:docMkLst>
      <pc:sldChg chg="modSp">
        <pc:chgData name="祖国的花朵" userId="e5b1ea1338e2808f" providerId="LiveId" clId="{4D4D7F66-B5CE-4CB1-A773-4BE8BFD8AA1B}" dt="2018-02-05T02:34:11.258" v="2" actId="27636"/>
        <pc:sldMkLst>
          <pc:docMk/>
          <pc:sldMk cId="334361265" sldId="256"/>
        </pc:sldMkLst>
        <pc:spChg chg="mod">
          <ac:chgData name="祖国的花朵" userId="e5b1ea1338e2808f" providerId="LiveId" clId="{4D4D7F66-B5CE-4CB1-A773-4BE8BFD8AA1B}" dt="2018-02-05T02:34:11.258" v="2" actId="27636"/>
          <ac:spMkLst>
            <pc:docMk/>
            <pc:sldMk cId="334361265" sldId="256"/>
            <ac:spMk id="4" creationId="{00000000-0000-0000-0000-000000000000}"/>
          </ac:spMkLst>
        </pc:spChg>
      </pc:sldChg>
      <pc:sldMasterChg chg="modSldLayout">
        <pc:chgData name="祖国的花朵" userId="e5b1ea1338e2808f" providerId="LiveId" clId="{4D4D7F66-B5CE-4CB1-A773-4BE8BFD8AA1B}" dt="2018-02-05T02:34:37.108" v="9" actId="242"/>
        <pc:sldMasterMkLst>
          <pc:docMk/>
          <pc:sldMasterMk cId="3784027784" sldId="2147483648"/>
        </pc:sldMasterMkLst>
        <pc:sldLayoutChg chg="modSp">
          <pc:chgData name="祖国的花朵" userId="e5b1ea1338e2808f" providerId="LiveId" clId="{4D4D7F66-B5CE-4CB1-A773-4BE8BFD8AA1B}" dt="2018-02-05T02:34:11.245" v="1" actId="14100"/>
          <pc:sldLayoutMkLst>
            <pc:docMk/>
            <pc:sldMasterMk cId="3784027784" sldId="2147483648"/>
            <pc:sldLayoutMk cId="2882586885" sldId="2147483660"/>
          </pc:sldLayoutMkLst>
          <pc:spChg chg="mod">
            <ac:chgData name="祖国的花朵" userId="e5b1ea1338e2808f" providerId="LiveId" clId="{4D4D7F66-B5CE-4CB1-A773-4BE8BFD8AA1B}" dt="2018-02-05T02:34:11.245" v="1" actId="14100"/>
            <ac:spMkLst>
              <pc:docMk/>
              <pc:sldMasterMk cId="3784027784" sldId="2147483648"/>
              <pc:sldLayoutMk cId="2882586885" sldId="2147483660"/>
              <ac:spMk id="2" creationId="{00000000-0000-0000-0000-000000000000}"/>
            </ac:spMkLst>
          </pc:spChg>
        </pc:sldLayoutChg>
        <pc:sldLayoutChg chg="modSp">
          <pc:chgData name="祖国的花朵" userId="e5b1ea1338e2808f" providerId="LiveId" clId="{4D4D7F66-B5CE-4CB1-A773-4BE8BFD8AA1B}" dt="2018-02-05T02:34:37.108" v="9" actId="242"/>
          <pc:sldLayoutMkLst>
            <pc:docMk/>
            <pc:sldMasterMk cId="3784027784" sldId="2147483648"/>
            <pc:sldLayoutMk cId="2378658405" sldId="2147483661"/>
          </pc:sldLayoutMkLst>
          <pc:spChg chg="mod">
            <ac:chgData name="祖国的花朵" userId="e5b1ea1338e2808f" providerId="LiveId" clId="{4D4D7F66-B5CE-4CB1-A773-4BE8BFD8AA1B}" dt="2018-02-05T02:34:37.108" v="9" actId="242"/>
            <ac:spMkLst>
              <pc:docMk/>
              <pc:sldMasterMk cId="3784027784" sldId="2147483648"/>
              <pc:sldLayoutMk cId="2378658405" sldId="2147483661"/>
              <ac:spMk id="63" creationId="{00000000-0000-0000-0000-000000000000}"/>
            </ac:spMkLst>
          </pc:spChg>
          <pc:spChg chg="mod">
            <ac:chgData name="祖国的花朵" userId="e5b1ea1338e2808f" providerId="LiveId" clId="{4D4D7F66-B5CE-4CB1-A773-4BE8BFD8AA1B}" dt="2018-02-05T02:34:32.588" v="8" actId="242"/>
            <ac:spMkLst>
              <pc:docMk/>
              <pc:sldMasterMk cId="3784027784" sldId="2147483648"/>
              <pc:sldLayoutMk cId="2378658405" sldId="2147483661"/>
              <ac:spMk id="104"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2D1348DE-2544-420A-9672-1A939D966C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ED6403E5-562D-497A-A5AE-B2A90E2D138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35AA7C8-B2AC-464B-B676-F0F58011135B}" type="datetime1">
              <a:rPr kumimoji="1" lang="ja-JP" altLang="en-US" smtClean="0"/>
              <a:t>2020/6/8</a:t>
            </a:fld>
            <a:endParaRPr kumimoji="1" lang="ja-JP" altLang="en-US"/>
          </a:p>
        </p:txBody>
      </p:sp>
      <p:sp>
        <p:nvSpPr>
          <p:cNvPr id="4" name="フッター プレースホルダー 3">
            <a:extLst>
              <a:ext uri="{FF2B5EF4-FFF2-40B4-BE49-F238E27FC236}">
                <a16:creationId xmlns:a16="http://schemas.microsoft.com/office/drawing/2014/main" id="{F4B5AC5D-D292-46EE-93A5-4FB5B6629B1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8A6D1B4A-F6AA-40CA-99B7-D4EA6A817AD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0A0879F-47D5-423C-B3DB-005D63740638}" type="slidenum">
              <a:rPr kumimoji="1" lang="ja-JP" altLang="en-US" smtClean="0"/>
              <a:t>‹#›</a:t>
            </a:fld>
            <a:endParaRPr kumimoji="1" lang="ja-JP" altLang="en-US"/>
          </a:p>
        </p:txBody>
      </p:sp>
    </p:spTree>
    <p:extLst>
      <p:ext uri="{BB962C8B-B14F-4D97-AF65-F5344CB8AC3E}">
        <p14:creationId xmlns:p14="http://schemas.microsoft.com/office/powerpoint/2010/main" val="3267339859"/>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117C4D-7164-4F9E-9E65-271139BDE24E}" type="datetime1">
              <a:rPr lang="ja-JP" altLang="en-US" smtClean="0"/>
              <a:t>2020/6/8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AFFC45-8623-4CCC-A967-FF3393D699A7}" type="slidenum">
              <a:rPr lang="zh-CN" altLang="en-US" smtClean="0"/>
              <a:t>‹#›</a:t>
            </a:fld>
            <a:endParaRPr lang="zh-CN" altLang="en-US"/>
          </a:p>
        </p:txBody>
      </p:sp>
    </p:spTree>
    <p:extLst>
      <p:ext uri="{BB962C8B-B14F-4D97-AF65-F5344CB8AC3E}">
        <p14:creationId xmlns:p14="http://schemas.microsoft.com/office/powerpoint/2010/main" val="318905826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lokeshdhakar.com/projects/lightbox2/"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D8AFFC45-8623-4CCC-A967-FF3393D699A7}" type="slidenum">
              <a:rPr lang="zh-CN" altLang="en-US" smtClean="0"/>
              <a:t>1</a:t>
            </a:fld>
            <a:endParaRPr lang="zh-CN" altLang="en-US" dirty="0"/>
          </a:p>
        </p:txBody>
      </p:sp>
      <p:sp>
        <p:nvSpPr>
          <p:cNvPr id="5" name="日付プレースホルダー 4">
            <a:extLst>
              <a:ext uri="{FF2B5EF4-FFF2-40B4-BE49-F238E27FC236}">
                <a16:creationId xmlns:a16="http://schemas.microsoft.com/office/drawing/2014/main" id="{E27D2BB0-572C-4B7B-B986-9D0DA8D567F3}"/>
              </a:ext>
            </a:extLst>
          </p:cNvPr>
          <p:cNvSpPr>
            <a:spLocks noGrp="1"/>
          </p:cNvSpPr>
          <p:nvPr>
            <p:ph type="dt" idx="1"/>
          </p:nvPr>
        </p:nvSpPr>
        <p:spPr/>
        <p:txBody>
          <a:bodyPr/>
          <a:lstStyle/>
          <a:p>
            <a:fld id="{5E6F877A-8624-40C5-84D6-70659E2068ED}" type="datetime1">
              <a:rPr lang="ja-JP" altLang="en-US" smtClean="0"/>
              <a:t>2020/6/8</a:t>
            </a:fld>
            <a:endParaRPr lang="zh-CN" altLang="en-US" dirty="0"/>
          </a:p>
        </p:txBody>
      </p:sp>
    </p:spTree>
    <p:extLst>
      <p:ext uri="{BB962C8B-B14F-4D97-AF65-F5344CB8AC3E}">
        <p14:creationId xmlns:p14="http://schemas.microsoft.com/office/powerpoint/2010/main" val="1598299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idx="1"/>
          </p:nvPr>
        </p:nvSpPr>
        <p:spPr/>
        <p:txBody>
          <a:bodyPr/>
          <a:lstStyle/>
          <a:p>
            <a:fld id="{B5117C4D-7164-4F9E-9E65-271139BDE24E}" type="datetime1">
              <a:rPr lang="ja-JP" altLang="en-US" smtClean="0"/>
              <a:t>2020/6/8</a:t>
            </a:fld>
            <a:endParaRPr lang="zh-CN" altLang="en-US"/>
          </a:p>
        </p:txBody>
      </p:sp>
      <p:sp>
        <p:nvSpPr>
          <p:cNvPr id="5" name="スライド番号プレースホルダー 4"/>
          <p:cNvSpPr>
            <a:spLocks noGrp="1"/>
          </p:cNvSpPr>
          <p:nvPr>
            <p:ph type="sldNum" sz="quarter" idx="5"/>
          </p:nvPr>
        </p:nvSpPr>
        <p:spPr/>
        <p:txBody>
          <a:bodyPr/>
          <a:lstStyle/>
          <a:p>
            <a:fld id="{D8AFFC45-8623-4CCC-A967-FF3393D699A7}" type="slidenum">
              <a:rPr lang="zh-CN" altLang="en-US" smtClean="0"/>
              <a:t>15</a:t>
            </a:fld>
            <a:endParaRPr lang="zh-CN" altLang="en-US"/>
          </a:p>
        </p:txBody>
      </p:sp>
    </p:spTree>
    <p:extLst>
      <p:ext uri="{BB962C8B-B14F-4D97-AF65-F5344CB8AC3E}">
        <p14:creationId xmlns:p14="http://schemas.microsoft.com/office/powerpoint/2010/main" val="2370268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idx="1"/>
          </p:nvPr>
        </p:nvSpPr>
        <p:spPr/>
        <p:txBody>
          <a:bodyPr/>
          <a:lstStyle/>
          <a:p>
            <a:fld id="{B5117C4D-7164-4F9E-9E65-271139BDE24E}" type="datetime1">
              <a:rPr lang="ja-JP" altLang="en-US" smtClean="0"/>
              <a:t>2020/6/8</a:t>
            </a:fld>
            <a:endParaRPr lang="zh-CN" altLang="en-US"/>
          </a:p>
        </p:txBody>
      </p:sp>
      <p:sp>
        <p:nvSpPr>
          <p:cNvPr id="5" name="スライド番号プレースホルダー 4"/>
          <p:cNvSpPr>
            <a:spLocks noGrp="1"/>
          </p:cNvSpPr>
          <p:nvPr>
            <p:ph type="sldNum" sz="quarter" idx="5"/>
          </p:nvPr>
        </p:nvSpPr>
        <p:spPr/>
        <p:txBody>
          <a:bodyPr/>
          <a:lstStyle/>
          <a:p>
            <a:fld id="{D8AFFC45-8623-4CCC-A967-FF3393D699A7}" type="slidenum">
              <a:rPr lang="zh-CN" altLang="en-US" smtClean="0"/>
              <a:t>16</a:t>
            </a:fld>
            <a:endParaRPr lang="zh-CN" altLang="en-US"/>
          </a:p>
        </p:txBody>
      </p:sp>
    </p:spTree>
    <p:extLst>
      <p:ext uri="{BB962C8B-B14F-4D97-AF65-F5344CB8AC3E}">
        <p14:creationId xmlns:p14="http://schemas.microsoft.com/office/powerpoint/2010/main" val="4078792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idx="1"/>
          </p:nvPr>
        </p:nvSpPr>
        <p:spPr/>
        <p:txBody>
          <a:bodyPr/>
          <a:lstStyle/>
          <a:p>
            <a:fld id="{B5117C4D-7164-4F9E-9E65-271139BDE24E}" type="datetime1">
              <a:rPr lang="ja-JP" altLang="en-US" smtClean="0"/>
              <a:t>2020/6/8</a:t>
            </a:fld>
            <a:endParaRPr lang="zh-CN" altLang="en-US"/>
          </a:p>
        </p:txBody>
      </p:sp>
      <p:sp>
        <p:nvSpPr>
          <p:cNvPr id="5" name="スライド番号プレースホルダー 4"/>
          <p:cNvSpPr>
            <a:spLocks noGrp="1"/>
          </p:cNvSpPr>
          <p:nvPr>
            <p:ph type="sldNum" sz="quarter" idx="5"/>
          </p:nvPr>
        </p:nvSpPr>
        <p:spPr/>
        <p:txBody>
          <a:bodyPr/>
          <a:lstStyle/>
          <a:p>
            <a:fld id="{D8AFFC45-8623-4CCC-A967-FF3393D699A7}" type="slidenum">
              <a:rPr lang="zh-CN" altLang="en-US" smtClean="0"/>
              <a:t>17</a:t>
            </a:fld>
            <a:endParaRPr lang="zh-CN" altLang="en-US"/>
          </a:p>
        </p:txBody>
      </p:sp>
    </p:spTree>
    <p:extLst>
      <p:ext uri="{BB962C8B-B14F-4D97-AF65-F5344CB8AC3E}">
        <p14:creationId xmlns:p14="http://schemas.microsoft.com/office/powerpoint/2010/main" val="5036332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idx="1"/>
          </p:nvPr>
        </p:nvSpPr>
        <p:spPr/>
        <p:txBody>
          <a:bodyPr/>
          <a:lstStyle/>
          <a:p>
            <a:fld id="{B5117C4D-7164-4F9E-9E65-271139BDE24E}" type="datetime1">
              <a:rPr lang="ja-JP" altLang="en-US" smtClean="0"/>
              <a:t>2020/6/8</a:t>
            </a:fld>
            <a:endParaRPr lang="zh-CN" altLang="en-US"/>
          </a:p>
        </p:txBody>
      </p:sp>
      <p:sp>
        <p:nvSpPr>
          <p:cNvPr id="5" name="スライド番号プレースホルダー 4"/>
          <p:cNvSpPr>
            <a:spLocks noGrp="1"/>
          </p:cNvSpPr>
          <p:nvPr>
            <p:ph type="sldNum" sz="quarter" idx="5"/>
          </p:nvPr>
        </p:nvSpPr>
        <p:spPr/>
        <p:txBody>
          <a:bodyPr/>
          <a:lstStyle/>
          <a:p>
            <a:fld id="{D8AFFC45-8623-4CCC-A967-FF3393D699A7}" type="slidenum">
              <a:rPr lang="zh-CN" altLang="en-US" smtClean="0"/>
              <a:t>18</a:t>
            </a:fld>
            <a:endParaRPr lang="zh-CN" altLang="en-US"/>
          </a:p>
        </p:txBody>
      </p:sp>
    </p:spTree>
    <p:extLst>
      <p:ext uri="{BB962C8B-B14F-4D97-AF65-F5344CB8AC3E}">
        <p14:creationId xmlns:p14="http://schemas.microsoft.com/office/powerpoint/2010/main" val="40162317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idx="1"/>
          </p:nvPr>
        </p:nvSpPr>
        <p:spPr/>
        <p:txBody>
          <a:bodyPr/>
          <a:lstStyle/>
          <a:p>
            <a:fld id="{B5117C4D-7164-4F9E-9E65-271139BDE24E}" type="datetime1">
              <a:rPr lang="ja-JP" altLang="en-US" smtClean="0"/>
              <a:t>2020/6/8</a:t>
            </a:fld>
            <a:endParaRPr lang="zh-CN" altLang="en-US"/>
          </a:p>
        </p:txBody>
      </p:sp>
      <p:sp>
        <p:nvSpPr>
          <p:cNvPr id="5" name="スライド番号プレースホルダー 4"/>
          <p:cNvSpPr>
            <a:spLocks noGrp="1"/>
          </p:cNvSpPr>
          <p:nvPr>
            <p:ph type="sldNum" sz="quarter" idx="5"/>
          </p:nvPr>
        </p:nvSpPr>
        <p:spPr/>
        <p:txBody>
          <a:bodyPr/>
          <a:lstStyle/>
          <a:p>
            <a:fld id="{D8AFFC45-8623-4CCC-A967-FF3393D699A7}" type="slidenum">
              <a:rPr lang="zh-CN" altLang="en-US" smtClean="0"/>
              <a:t>19</a:t>
            </a:fld>
            <a:endParaRPr lang="zh-CN" altLang="en-US"/>
          </a:p>
        </p:txBody>
      </p:sp>
    </p:spTree>
    <p:extLst>
      <p:ext uri="{BB962C8B-B14F-4D97-AF65-F5344CB8AC3E}">
        <p14:creationId xmlns:p14="http://schemas.microsoft.com/office/powerpoint/2010/main" val="42611961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idx="1"/>
          </p:nvPr>
        </p:nvSpPr>
        <p:spPr/>
        <p:txBody>
          <a:bodyPr/>
          <a:lstStyle/>
          <a:p>
            <a:fld id="{B5117C4D-7164-4F9E-9E65-271139BDE24E}" type="datetime1">
              <a:rPr lang="ja-JP" altLang="en-US" smtClean="0"/>
              <a:t>2020/6/8</a:t>
            </a:fld>
            <a:endParaRPr lang="zh-CN" altLang="en-US"/>
          </a:p>
        </p:txBody>
      </p:sp>
      <p:sp>
        <p:nvSpPr>
          <p:cNvPr id="5" name="スライド番号プレースホルダー 4"/>
          <p:cNvSpPr>
            <a:spLocks noGrp="1"/>
          </p:cNvSpPr>
          <p:nvPr>
            <p:ph type="sldNum" sz="quarter" idx="5"/>
          </p:nvPr>
        </p:nvSpPr>
        <p:spPr/>
        <p:txBody>
          <a:bodyPr/>
          <a:lstStyle/>
          <a:p>
            <a:fld id="{D8AFFC45-8623-4CCC-A967-FF3393D699A7}" type="slidenum">
              <a:rPr lang="zh-CN" altLang="en-US" smtClean="0"/>
              <a:t>20</a:t>
            </a:fld>
            <a:endParaRPr lang="zh-CN" altLang="en-US"/>
          </a:p>
        </p:txBody>
      </p:sp>
    </p:spTree>
    <p:extLst>
      <p:ext uri="{BB962C8B-B14F-4D97-AF65-F5344CB8AC3E}">
        <p14:creationId xmlns:p14="http://schemas.microsoft.com/office/powerpoint/2010/main" val="10450656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idx="1"/>
          </p:nvPr>
        </p:nvSpPr>
        <p:spPr/>
        <p:txBody>
          <a:bodyPr/>
          <a:lstStyle/>
          <a:p>
            <a:fld id="{B5117C4D-7164-4F9E-9E65-271139BDE24E}" type="datetime1">
              <a:rPr lang="ja-JP" altLang="en-US" smtClean="0"/>
              <a:t>2020/6/8</a:t>
            </a:fld>
            <a:endParaRPr lang="zh-CN" altLang="en-US"/>
          </a:p>
        </p:txBody>
      </p:sp>
      <p:sp>
        <p:nvSpPr>
          <p:cNvPr id="5" name="スライド番号プレースホルダー 4"/>
          <p:cNvSpPr>
            <a:spLocks noGrp="1"/>
          </p:cNvSpPr>
          <p:nvPr>
            <p:ph type="sldNum" sz="quarter" idx="5"/>
          </p:nvPr>
        </p:nvSpPr>
        <p:spPr/>
        <p:txBody>
          <a:bodyPr/>
          <a:lstStyle/>
          <a:p>
            <a:fld id="{D8AFFC45-8623-4CCC-A967-FF3393D699A7}" type="slidenum">
              <a:rPr lang="zh-CN" altLang="en-US" smtClean="0"/>
              <a:t>21</a:t>
            </a:fld>
            <a:endParaRPr lang="zh-CN" altLang="en-US"/>
          </a:p>
        </p:txBody>
      </p:sp>
    </p:spTree>
    <p:extLst>
      <p:ext uri="{BB962C8B-B14F-4D97-AF65-F5344CB8AC3E}">
        <p14:creationId xmlns:p14="http://schemas.microsoft.com/office/powerpoint/2010/main" val="2053735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idx="1"/>
          </p:nvPr>
        </p:nvSpPr>
        <p:spPr/>
        <p:txBody>
          <a:bodyPr/>
          <a:lstStyle/>
          <a:p>
            <a:fld id="{B5117C4D-7164-4F9E-9E65-271139BDE24E}" type="datetime1">
              <a:rPr lang="ja-JP" altLang="en-US" smtClean="0"/>
              <a:t>2020/6/8</a:t>
            </a:fld>
            <a:endParaRPr lang="zh-CN" altLang="en-US"/>
          </a:p>
        </p:txBody>
      </p:sp>
      <p:sp>
        <p:nvSpPr>
          <p:cNvPr id="5" name="スライド番号プレースホルダー 4"/>
          <p:cNvSpPr>
            <a:spLocks noGrp="1"/>
          </p:cNvSpPr>
          <p:nvPr>
            <p:ph type="sldNum" sz="quarter" idx="5"/>
          </p:nvPr>
        </p:nvSpPr>
        <p:spPr/>
        <p:txBody>
          <a:bodyPr/>
          <a:lstStyle/>
          <a:p>
            <a:fld id="{D8AFFC45-8623-4CCC-A967-FF3393D699A7}" type="slidenum">
              <a:rPr lang="zh-CN" altLang="en-US" smtClean="0"/>
              <a:t>22</a:t>
            </a:fld>
            <a:endParaRPr lang="zh-CN" altLang="en-US"/>
          </a:p>
        </p:txBody>
      </p:sp>
    </p:spTree>
    <p:extLst>
      <p:ext uri="{BB962C8B-B14F-4D97-AF65-F5344CB8AC3E}">
        <p14:creationId xmlns:p14="http://schemas.microsoft.com/office/powerpoint/2010/main" val="40224354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idx="1"/>
          </p:nvPr>
        </p:nvSpPr>
        <p:spPr/>
        <p:txBody>
          <a:bodyPr/>
          <a:lstStyle/>
          <a:p>
            <a:fld id="{B5117C4D-7164-4F9E-9E65-271139BDE24E}" type="datetime1">
              <a:rPr lang="ja-JP" altLang="en-US" smtClean="0"/>
              <a:t>2020/6/8</a:t>
            </a:fld>
            <a:endParaRPr lang="zh-CN" altLang="en-US"/>
          </a:p>
        </p:txBody>
      </p:sp>
      <p:sp>
        <p:nvSpPr>
          <p:cNvPr id="5" name="スライド番号プレースホルダー 4"/>
          <p:cNvSpPr>
            <a:spLocks noGrp="1"/>
          </p:cNvSpPr>
          <p:nvPr>
            <p:ph type="sldNum" sz="quarter" idx="5"/>
          </p:nvPr>
        </p:nvSpPr>
        <p:spPr/>
        <p:txBody>
          <a:bodyPr/>
          <a:lstStyle/>
          <a:p>
            <a:fld id="{D8AFFC45-8623-4CCC-A967-FF3393D699A7}" type="slidenum">
              <a:rPr lang="zh-CN" altLang="en-US" smtClean="0"/>
              <a:t>23</a:t>
            </a:fld>
            <a:endParaRPr lang="zh-CN" altLang="en-US"/>
          </a:p>
        </p:txBody>
      </p:sp>
    </p:spTree>
    <p:extLst>
      <p:ext uri="{BB962C8B-B14F-4D97-AF65-F5344CB8AC3E}">
        <p14:creationId xmlns:p14="http://schemas.microsoft.com/office/powerpoint/2010/main" val="4634079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idx="1"/>
          </p:nvPr>
        </p:nvSpPr>
        <p:spPr/>
        <p:txBody>
          <a:bodyPr/>
          <a:lstStyle/>
          <a:p>
            <a:fld id="{B5117C4D-7164-4F9E-9E65-271139BDE24E}" type="datetime1">
              <a:rPr lang="ja-JP" altLang="en-US" smtClean="0"/>
              <a:t>2020/6/8</a:t>
            </a:fld>
            <a:endParaRPr lang="zh-CN" altLang="en-US"/>
          </a:p>
        </p:txBody>
      </p:sp>
      <p:sp>
        <p:nvSpPr>
          <p:cNvPr id="5" name="スライド番号プレースホルダー 4"/>
          <p:cNvSpPr>
            <a:spLocks noGrp="1"/>
          </p:cNvSpPr>
          <p:nvPr>
            <p:ph type="sldNum" sz="quarter" idx="5"/>
          </p:nvPr>
        </p:nvSpPr>
        <p:spPr/>
        <p:txBody>
          <a:bodyPr/>
          <a:lstStyle/>
          <a:p>
            <a:fld id="{D8AFFC45-8623-4CCC-A967-FF3393D699A7}" type="slidenum">
              <a:rPr lang="zh-CN" altLang="en-US" smtClean="0"/>
              <a:t>24</a:t>
            </a:fld>
            <a:endParaRPr lang="zh-CN" altLang="en-US"/>
          </a:p>
        </p:txBody>
      </p:sp>
    </p:spTree>
    <p:extLst>
      <p:ext uri="{BB962C8B-B14F-4D97-AF65-F5344CB8AC3E}">
        <p14:creationId xmlns:p14="http://schemas.microsoft.com/office/powerpoint/2010/main" val="3532375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idx="1"/>
          </p:nvPr>
        </p:nvSpPr>
        <p:spPr/>
        <p:txBody>
          <a:bodyPr/>
          <a:lstStyle/>
          <a:p>
            <a:fld id="{B5117C4D-7164-4F9E-9E65-271139BDE24E}" type="datetime1">
              <a:rPr lang="ja-JP" altLang="en-US" smtClean="0"/>
              <a:t>2020/6/8</a:t>
            </a:fld>
            <a:endParaRPr lang="zh-CN" altLang="en-US"/>
          </a:p>
        </p:txBody>
      </p:sp>
      <p:sp>
        <p:nvSpPr>
          <p:cNvPr id="5" name="スライド番号プレースホルダー 4"/>
          <p:cNvSpPr>
            <a:spLocks noGrp="1"/>
          </p:cNvSpPr>
          <p:nvPr>
            <p:ph type="sldNum" sz="quarter" idx="5"/>
          </p:nvPr>
        </p:nvSpPr>
        <p:spPr/>
        <p:txBody>
          <a:bodyPr/>
          <a:lstStyle/>
          <a:p>
            <a:fld id="{D8AFFC45-8623-4CCC-A967-FF3393D699A7}" type="slidenum">
              <a:rPr lang="zh-CN" altLang="en-US" smtClean="0"/>
              <a:t>2</a:t>
            </a:fld>
            <a:endParaRPr lang="zh-CN" altLang="en-US"/>
          </a:p>
        </p:txBody>
      </p:sp>
    </p:spTree>
    <p:extLst>
      <p:ext uri="{BB962C8B-B14F-4D97-AF65-F5344CB8AC3E}">
        <p14:creationId xmlns:p14="http://schemas.microsoft.com/office/powerpoint/2010/main" val="4184944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idx="1"/>
          </p:nvPr>
        </p:nvSpPr>
        <p:spPr/>
        <p:txBody>
          <a:bodyPr/>
          <a:lstStyle/>
          <a:p>
            <a:fld id="{B5117C4D-7164-4F9E-9E65-271139BDE24E}" type="datetime1">
              <a:rPr lang="ja-JP" altLang="en-US" smtClean="0"/>
              <a:t>2020/6/8</a:t>
            </a:fld>
            <a:endParaRPr lang="zh-CN" altLang="en-US"/>
          </a:p>
        </p:txBody>
      </p:sp>
      <p:sp>
        <p:nvSpPr>
          <p:cNvPr id="5" name="スライド番号プレースホルダー 4"/>
          <p:cNvSpPr>
            <a:spLocks noGrp="1"/>
          </p:cNvSpPr>
          <p:nvPr>
            <p:ph type="sldNum" sz="quarter" idx="5"/>
          </p:nvPr>
        </p:nvSpPr>
        <p:spPr/>
        <p:txBody>
          <a:bodyPr/>
          <a:lstStyle/>
          <a:p>
            <a:fld id="{D8AFFC45-8623-4CCC-A967-FF3393D699A7}" type="slidenum">
              <a:rPr lang="zh-CN" altLang="en-US" smtClean="0"/>
              <a:t>25</a:t>
            </a:fld>
            <a:endParaRPr lang="zh-CN" altLang="en-US"/>
          </a:p>
        </p:txBody>
      </p:sp>
    </p:spTree>
    <p:extLst>
      <p:ext uri="{BB962C8B-B14F-4D97-AF65-F5344CB8AC3E}">
        <p14:creationId xmlns:p14="http://schemas.microsoft.com/office/powerpoint/2010/main" val="17949144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idx="1"/>
          </p:nvPr>
        </p:nvSpPr>
        <p:spPr/>
        <p:txBody>
          <a:bodyPr/>
          <a:lstStyle/>
          <a:p>
            <a:fld id="{B5117C4D-7164-4F9E-9E65-271139BDE24E}" type="datetime1">
              <a:rPr lang="ja-JP" altLang="en-US" smtClean="0"/>
              <a:t>2020/6/8</a:t>
            </a:fld>
            <a:endParaRPr lang="zh-CN" altLang="en-US"/>
          </a:p>
        </p:txBody>
      </p:sp>
      <p:sp>
        <p:nvSpPr>
          <p:cNvPr id="5" name="スライド番号プレースホルダー 4"/>
          <p:cNvSpPr>
            <a:spLocks noGrp="1"/>
          </p:cNvSpPr>
          <p:nvPr>
            <p:ph type="sldNum" sz="quarter" idx="5"/>
          </p:nvPr>
        </p:nvSpPr>
        <p:spPr/>
        <p:txBody>
          <a:bodyPr/>
          <a:lstStyle/>
          <a:p>
            <a:fld id="{D8AFFC45-8623-4CCC-A967-FF3393D699A7}" type="slidenum">
              <a:rPr lang="zh-CN" altLang="en-US" smtClean="0"/>
              <a:t>26</a:t>
            </a:fld>
            <a:endParaRPr lang="zh-CN" altLang="en-US"/>
          </a:p>
        </p:txBody>
      </p:sp>
    </p:spTree>
    <p:extLst>
      <p:ext uri="{BB962C8B-B14F-4D97-AF65-F5344CB8AC3E}">
        <p14:creationId xmlns:p14="http://schemas.microsoft.com/office/powerpoint/2010/main" val="29324086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idx="1"/>
          </p:nvPr>
        </p:nvSpPr>
        <p:spPr/>
        <p:txBody>
          <a:bodyPr/>
          <a:lstStyle/>
          <a:p>
            <a:fld id="{B5117C4D-7164-4F9E-9E65-271139BDE24E}" type="datetime1">
              <a:rPr lang="ja-JP" altLang="en-US" smtClean="0"/>
              <a:t>2020/6/8</a:t>
            </a:fld>
            <a:endParaRPr lang="zh-CN" altLang="en-US"/>
          </a:p>
        </p:txBody>
      </p:sp>
      <p:sp>
        <p:nvSpPr>
          <p:cNvPr id="5" name="スライド番号プレースホルダー 4"/>
          <p:cNvSpPr>
            <a:spLocks noGrp="1"/>
          </p:cNvSpPr>
          <p:nvPr>
            <p:ph type="sldNum" sz="quarter" idx="5"/>
          </p:nvPr>
        </p:nvSpPr>
        <p:spPr/>
        <p:txBody>
          <a:bodyPr/>
          <a:lstStyle/>
          <a:p>
            <a:fld id="{D8AFFC45-8623-4CCC-A967-FF3393D699A7}" type="slidenum">
              <a:rPr lang="zh-CN" altLang="en-US" smtClean="0"/>
              <a:t>27</a:t>
            </a:fld>
            <a:endParaRPr lang="zh-CN" altLang="en-US"/>
          </a:p>
        </p:txBody>
      </p:sp>
    </p:spTree>
    <p:extLst>
      <p:ext uri="{BB962C8B-B14F-4D97-AF65-F5344CB8AC3E}">
        <p14:creationId xmlns:p14="http://schemas.microsoft.com/office/powerpoint/2010/main" val="3960926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idx="1"/>
          </p:nvPr>
        </p:nvSpPr>
        <p:spPr/>
        <p:txBody>
          <a:bodyPr/>
          <a:lstStyle/>
          <a:p>
            <a:fld id="{B5117C4D-7164-4F9E-9E65-271139BDE24E}" type="datetime1">
              <a:rPr lang="ja-JP" altLang="en-US" smtClean="0"/>
              <a:t>2020/6/8</a:t>
            </a:fld>
            <a:endParaRPr lang="zh-CN" altLang="en-US"/>
          </a:p>
        </p:txBody>
      </p:sp>
      <p:sp>
        <p:nvSpPr>
          <p:cNvPr id="5" name="スライド番号プレースホルダー 4"/>
          <p:cNvSpPr>
            <a:spLocks noGrp="1"/>
          </p:cNvSpPr>
          <p:nvPr>
            <p:ph type="sldNum" sz="quarter" idx="5"/>
          </p:nvPr>
        </p:nvSpPr>
        <p:spPr/>
        <p:txBody>
          <a:bodyPr/>
          <a:lstStyle/>
          <a:p>
            <a:fld id="{D8AFFC45-8623-4CCC-A967-FF3393D699A7}" type="slidenum">
              <a:rPr lang="zh-CN" altLang="en-US" smtClean="0"/>
              <a:t>28</a:t>
            </a:fld>
            <a:endParaRPr lang="zh-CN" altLang="en-US"/>
          </a:p>
        </p:txBody>
      </p:sp>
    </p:spTree>
    <p:extLst>
      <p:ext uri="{BB962C8B-B14F-4D97-AF65-F5344CB8AC3E}">
        <p14:creationId xmlns:p14="http://schemas.microsoft.com/office/powerpoint/2010/main" val="41790081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idx="1"/>
          </p:nvPr>
        </p:nvSpPr>
        <p:spPr/>
        <p:txBody>
          <a:bodyPr/>
          <a:lstStyle/>
          <a:p>
            <a:fld id="{B5117C4D-7164-4F9E-9E65-271139BDE24E}" type="datetime1">
              <a:rPr lang="ja-JP" altLang="en-US" smtClean="0"/>
              <a:t>2020/6/8</a:t>
            </a:fld>
            <a:endParaRPr lang="zh-CN" altLang="en-US"/>
          </a:p>
        </p:txBody>
      </p:sp>
      <p:sp>
        <p:nvSpPr>
          <p:cNvPr id="5" name="スライド番号プレースホルダー 4"/>
          <p:cNvSpPr>
            <a:spLocks noGrp="1"/>
          </p:cNvSpPr>
          <p:nvPr>
            <p:ph type="sldNum" sz="quarter" idx="5"/>
          </p:nvPr>
        </p:nvSpPr>
        <p:spPr/>
        <p:txBody>
          <a:bodyPr/>
          <a:lstStyle/>
          <a:p>
            <a:fld id="{D8AFFC45-8623-4CCC-A967-FF3393D699A7}" type="slidenum">
              <a:rPr lang="zh-CN" altLang="en-US" smtClean="0"/>
              <a:t>29</a:t>
            </a:fld>
            <a:endParaRPr lang="zh-CN" altLang="en-US"/>
          </a:p>
        </p:txBody>
      </p:sp>
    </p:spTree>
    <p:extLst>
      <p:ext uri="{BB962C8B-B14F-4D97-AF65-F5344CB8AC3E}">
        <p14:creationId xmlns:p14="http://schemas.microsoft.com/office/powerpoint/2010/main" val="12129510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idx="1"/>
          </p:nvPr>
        </p:nvSpPr>
        <p:spPr/>
        <p:txBody>
          <a:bodyPr/>
          <a:lstStyle/>
          <a:p>
            <a:fld id="{B5117C4D-7164-4F9E-9E65-271139BDE24E}" type="datetime1">
              <a:rPr lang="ja-JP" altLang="en-US" smtClean="0"/>
              <a:t>2020/6/8</a:t>
            </a:fld>
            <a:endParaRPr lang="zh-CN" altLang="en-US"/>
          </a:p>
        </p:txBody>
      </p:sp>
      <p:sp>
        <p:nvSpPr>
          <p:cNvPr id="5" name="スライド番号プレースホルダー 4"/>
          <p:cNvSpPr>
            <a:spLocks noGrp="1"/>
          </p:cNvSpPr>
          <p:nvPr>
            <p:ph type="sldNum" sz="quarter" idx="5"/>
          </p:nvPr>
        </p:nvSpPr>
        <p:spPr/>
        <p:txBody>
          <a:bodyPr/>
          <a:lstStyle/>
          <a:p>
            <a:fld id="{D8AFFC45-8623-4CCC-A967-FF3393D699A7}" type="slidenum">
              <a:rPr lang="zh-CN" altLang="en-US" smtClean="0"/>
              <a:t>30</a:t>
            </a:fld>
            <a:endParaRPr lang="zh-CN" altLang="en-US"/>
          </a:p>
        </p:txBody>
      </p:sp>
    </p:spTree>
    <p:extLst>
      <p:ext uri="{BB962C8B-B14F-4D97-AF65-F5344CB8AC3E}">
        <p14:creationId xmlns:p14="http://schemas.microsoft.com/office/powerpoint/2010/main" val="10207656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idx="1"/>
          </p:nvPr>
        </p:nvSpPr>
        <p:spPr/>
        <p:txBody>
          <a:bodyPr/>
          <a:lstStyle/>
          <a:p>
            <a:fld id="{B5117C4D-7164-4F9E-9E65-271139BDE24E}" type="datetime1">
              <a:rPr lang="ja-JP" altLang="en-US" smtClean="0"/>
              <a:t>2020/6/8</a:t>
            </a:fld>
            <a:endParaRPr lang="zh-CN" altLang="en-US"/>
          </a:p>
        </p:txBody>
      </p:sp>
      <p:sp>
        <p:nvSpPr>
          <p:cNvPr id="5" name="スライド番号プレースホルダー 4"/>
          <p:cNvSpPr>
            <a:spLocks noGrp="1"/>
          </p:cNvSpPr>
          <p:nvPr>
            <p:ph type="sldNum" sz="quarter" idx="5"/>
          </p:nvPr>
        </p:nvSpPr>
        <p:spPr/>
        <p:txBody>
          <a:bodyPr/>
          <a:lstStyle/>
          <a:p>
            <a:fld id="{D8AFFC45-8623-4CCC-A967-FF3393D699A7}" type="slidenum">
              <a:rPr lang="zh-CN" altLang="en-US" smtClean="0"/>
              <a:t>31</a:t>
            </a:fld>
            <a:endParaRPr lang="zh-CN" altLang="en-US"/>
          </a:p>
        </p:txBody>
      </p:sp>
    </p:spTree>
    <p:extLst>
      <p:ext uri="{BB962C8B-B14F-4D97-AF65-F5344CB8AC3E}">
        <p14:creationId xmlns:p14="http://schemas.microsoft.com/office/powerpoint/2010/main" val="17854421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idx="1"/>
          </p:nvPr>
        </p:nvSpPr>
        <p:spPr/>
        <p:txBody>
          <a:bodyPr/>
          <a:lstStyle/>
          <a:p>
            <a:fld id="{B5117C4D-7164-4F9E-9E65-271139BDE24E}" type="datetime1">
              <a:rPr lang="ja-JP" altLang="en-US" smtClean="0"/>
              <a:t>2020/6/8</a:t>
            </a:fld>
            <a:endParaRPr lang="zh-CN" altLang="en-US"/>
          </a:p>
        </p:txBody>
      </p:sp>
      <p:sp>
        <p:nvSpPr>
          <p:cNvPr id="5" name="スライド番号プレースホルダー 4"/>
          <p:cNvSpPr>
            <a:spLocks noGrp="1"/>
          </p:cNvSpPr>
          <p:nvPr>
            <p:ph type="sldNum" sz="quarter" idx="5"/>
          </p:nvPr>
        </p:nvSpPr>
        <p:spPr/>
        <p:txBody>
          <a:bodyPr/>
          <a:lstStyle/>
          <a:p>
            <a:fld id="{D8AFFC45-8623-4CCC-A967-FF3393D699A7}" type="slidenum">
              <a:rPr lang="zh-CN" altLang="en-US" smtClean="0"/>
              <a:t>32</a:t>
            </a:fld>
            <a:endParaRPr lang="zh-CN" altLang="en-US"/>
          </a:p>
        </p:txBody>
      </p:sp>
    </p:spTree>
    <p:extLst>
      <p:ext uri="{BB962C8B-B14F-4D97-AF65-F5344CB8AC3E}">
        <p14:creationId xmlns:p14="http://schemas.microsoft.com/office/powerpoint/2010/main" val="41090976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idx="1"/>
          </p:nvPr>
        </p:nvSpPr>
        <p:spPr/>
        <p:txBody>
          <a:bodyPr/>
          <a:lstStyle/>
          <a:p>
            <a:fld id="{B5117C4D-7164-4F9E-9E65-271139BDE24E}" type="datetime1">
              <a:rPr lang="ja-JP" altLang="en-US" smtClean="0"/>
              <a:t>2020/6/8</a:t>
            </a:fld>
            <a:endParaRPr lang="zh-CN" altLang="en-US"/>
          </a:p>
        </p:txBody>
      </p:sp>
      <p:sp>
        <p:nvSpPr>
          <p:cNvPr id="5" name="スライド番号プレースホルダー 4"/>
          <p:cNvSpPr>
            <a:spLocks noGrp="1"/>
          </p:cNvSpPr>
          <p:nvPr>
            <p:ph type="sldNum" sz="quarter" idx="5"/>
          </p:nvPr>
        </p:nvSpPr>
        <p:spPr/>
        <p:txBody>
          <a:bodyPr/>
          <a:lstStyle/>
          <a:p>
            <a:fld id="{D8AFFC45-8623-4CCC-A967-FF3393D699A7}" type="slidenum">
              <a:rPr lang="zh-CN" altLang="en-US" smtClean="0"/>
              <a:t>33</a:t>
            </a:fld>
            <a:endParaRPr lang="zh-CN" altLang="en-US"/>
          </a:p>
        </p:txBody>
      </p:sp>
    </p:spTree>
    <p:extLst>
      <p:ext uri="{BB962C8B-B14F-4D97-AF65-F5344CB8AC3E}">
        <p14:creationId xmlns:p14="http://schemas.microsoft.com/office/powerpoint/2010/main" val="15945065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idx="1"/>
          </p:nvPr>
        </p:nvSpPr>
        <p:spPr/>
        <p:txBody>
          <a:bodyPr/>
          <a:lstStyle/>
          <a:p>
            <a:fld id="{B5117C4D-7164-4F9E-9E65-271139BDE24E}" type="datetime1">
              <a:rPr lang="ja-JP" altLang="en-US" smtClean="0"/>
              <a:t>2020/6/8</a:t>
            </a:fld>
            <a:endParaRPr lang="zh-CN" altLang="en-US"/>
          </a:p>
        </p:txBody>
      </p:sp>
      <p:sp>
        <p:nvSpPr>
          <p:cNvPr id="5" name="スライド番号プレースホルダー 4"/>
          <p:cNvSpPr>
            <a:spLocks noGrp="1"/>
          </p:cNvSpPr>
          <p:nvPr>
            <p:ph type="sldNum" sz="quarter" idx="5"/>
          </p:nvPr>
        </p:nvSpPr>
        <p:spPr/>
        <p:txBody>
          <a:bodyPr/>
          <a:lstStyle/>
          <a:p>
            <a:fld id="{D8AFFC45-8623-4CCC-A967-FF3393D699A7}" type="slidenum">
              <a:rPr lang="zh-CN" altLang="en-US" smtClean="0"/>
              <a:t>34</a:t>
            </a:fld>
            <a:endParaRPr lang="zh-CN" altLang="en-US"/>
          </a:p>
        </p:txBody>
      </p:sp>
    </p:spTree>
    <p:extLst>
      <p:ext uri="{BB962C8B-B14F-4D97-AF65-F5344CB8AC3E}">
        <p14:creationId xmlns:p14="http://schemas.microsoft.com/office/powerpoint/2010/main" val="3541361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idx="1"/>
          </p:nvPr>
        </p:nvSpPr>
        <p:spPr/>
        <p:txBody>
          <a:bodyPr/>
          <a:lstStyle/>
          <a:p>
            <a:fld id="{B5117C4D-7164-4F9E-9E65-271139BDE24E}" type="datetime1">
              <a:rPr lang="ja-JP" altLang="en-US" smtClean="0"/>
              <a:t>2020/6/8</a:t>
            </a:fld>
            <a:endParaRPr lang="zh-CN" altLang="en-US"/>
          </a:p>
        </p:txBody>
      </p:sp>
      <p:sp>
        <p:nvSpPr>
          <p:cNvPr id="5" name="スライド番号プレースホルダー 4"/>
          <p:cNvSpPr>
            <a:spLocks noGrp="1"/>
          </p:cNvSpPr>
          <p:nvPr>
            <p:ph type="sldNum" sz="quarter" idx="5"/>
          </p:nvPr>
        </p:nvSpPr>
        <p:spPr/>
        <p:txBody>
          <a:bodyPr/>
          <a:lstStyle/>
          <a:p>
            <a:fld id="{D8AFFC45-8623-4CCC-A967-FF3393D699A7}" type="slidenum">
              <a:rPr lang="zh-CN" altLang="en-US" smtClean="0"/>
              <a:t>3</a:t>
            </a:fld>
            <a:endParaRPr lang="zh-CN" altLang="en-US"/>
          </a:p>
        </p:txBody>
      </p:sp>
    </p:spTree>
    <p:extLst>
      <p:ext uri="{BB962C8B-B14F-4D97-AF65-F5344CB8AC3E}">
        <p14:creationId xmlns:p14="http://schemas.microsoft.com/office/powerpoint/2010/main" val="21729925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idx="1"/>
          </p:nvPr>
        </p:nvSpPr>
        <p:spPr/>
        <p:txBody>
          <a:bodyPr/>
          <a:lstStyle/>
          <a:p>
            <a:fld id="{B5117C4D-7164-4F9E-9E65-271139BDE24E}" type="datetime1">
              <a:rPr lang="ja-JP" altLang="en-US" smtClean="0"/>
              <a:t>2020/6/8</a:t>
            </a:fld>
            <a:endParaRPr lang="zh-CN" altLang="en-US"/>
          </a:p>
        </p:txBody>
      </p:sp>
      <p:sp>
        <p:nvSpPr>
          <p:cNvPr id="5" name="スライド番号プレースホルダー 4"/>
          <p:cNvSpPr>
            <a:spLocks noGrp="1"/>
          </p:cNvSpPr>
          <p:nvPr>
            <p:ph type="sldNum" sz="quarter" idx="5"/>
          </p:nvPr>
        </p:nvSpPr>
        <p:spPr/>
        <p:txBody>
          <a:bodyPr/>
          <a:lstStyle/>
          <a:p>
            <a:fld id="{D8AFFC45-8623-4CCC-A967-FF3393D699A7}" type="slidenum">
              <a:rPr lang="zh-CN" altLang="en-US" smtClean="0"/>
              <a:t>35</a:t>
            </a:fld>
            <a:endParaRPr lang="zh-CN" altLang="en-US"/>
          </a:p>
        </p:txBody>
      </p:sp>
    </p:spTree>
    <p:extLst>
      <p:ext uri="{BB962C8B-B14F-4D97-AF65-F5344CB8AC3E}">
        <p14:creationId xmlns:p14="http://schemas.microsoft.com/office/powerpoint/2010/main" val="39637511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idx="1"/>
          </p:nvPr>
        </p:nvSpPr>
        <p:spPr/>
        <p:txBody>
          <a:bodyPr/>
          <a:lstStyle/>
          <a:p>
            <a:fld id="{B5117C4D-7164-4F9E-9E65-271139BDE24E}" type="datetime1">
              <a:rPr lang="ja-JP" altLang="en-US" smtClean="0"/>
              <a:t>2020/6/8</a:t>
            </a:fld>
            <a:endParaRPr lang="zh-CN" altLang="en-US"/>
          </a:p>
        </p:txBody>
      </p:sp>
      <p:sp>
        <p:nvSpPr>
          <p:cNvPr id="5" name="スライド番号プレースホルダー 4"/>
          <p:cNvSpPr>
            <a:spLocks noGrp="1"/>
          </p:cNvSpPr>
          <p:nvPr>
            <p:ph type="sldNum" sz="quarter" idx="5"/>
          </p:nvPr>
        </p:nvSpPr>
        <p:spPr/>
        <p:txBody>
          <a:bodyPr/>
          <a:lstStyle/>
          <a:p>
            <a:fld id="{D8AFFC45-8623-4CCC-A967-FF3393D699A7}" type="slidenum">
              <a:rPr lang="zh-CN" altLang="en-US" smtClean="0"/>
              <a:t>36</a:t>
            </a:fld>
            <a:endParaRPr lang="zh-CN" altLang="en-US"/>
          </a:p>
        </p:txBody>
      </p:sp>
    </p:spTree>
    <p:extLst>
      <p:ext uri="{BB962C8B-B14F-4D97-AF65-F5344CB8AC3E}">
        <p14:creationId xmlns:p14="http://schemas.microsoft.com/office/powerpoint/2010/main" val="300457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idx="1"/>
          </p:nvPr>
        </p:nvSpPr>
        <p:spPr/>
        <p:txBody>
          <a:bodyPr/>
          <a:lstStyle/>
          <a:p>
            <a:fld id="{B5117C4D-7164-4F9E-9E65-271139BDE24E}" type="datetime1">
              <a:rPr lang="ja-JP" altLang="en-US" smtClean="0"/>
              <a:t>2020/6/8</a:t>
            </a:fld>
            <a:endParaRPr lang="zh-CN" altLang="en-US"/>
          </a:p>
        </p:txBody>
      </p:sp>
      <p:sp>
        <p:nvSpPr>
          <p:cNvPr id="5" name="スライド番号プレースホルダー 4"/>
          <p:cNvSpPr>
            <a:spLocks noGrp="1"/>
          </p:cNvSpPr>
          <p:nvPr>
            <p:ph type="sldNum" sz="quarter" idx="5"/>
          </p:nvPr>
        </p:nvSpPr>
        <p:spPr/>
        <p:txBody>
          <a:bodyPr/>
          <a:lstStyle/>
          <a:p>
            <a:fld id="{D8AFFC45-8623-4CCC-A967-FF3393D699A7}" type="slidenum">
              <a:rPr lang="zh-CN" altLang="en-US" smtClean="0"/>
              <a:t>37</a:t>
            </a:fld>
            <a:endParaRPr lang="zh-CN" altLang="en-US"/>
          </a:p>
        </p:txBody>
      </p:sp>
    </p:spTree>
    <p:extLst>
      <p:ext uri="{BB962C8B-B14F-4D97-AF65-F5344CB8AC3E}">
        <p14:creationId xmlns:p14="http://schemas.microsoft.com/office/powerpoint/2010/main" val="16460049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idx="1"/>
          </p:nvPr>
        </p:nvSpPr>
        <p:spPr/>
        <p:txBody>
          <a:bodyPr/>
          <a:lstStyle/>
          <a:p>
            <a:fld id="{B5117C4D-7164-4F9E-9E65-271139BDE24E}" type="datetime1">
              <a:rPr lang="ja-JP" altLang="en-US" smtClean="0"/>
              <a:t>2020/6/8</a:t>
            </a:fld>
            <a:endParaRPr lang="zh-CN" altLang="en-US"/>
          </a:p>
        </p:txBody>
      </p:sp>
      <p:sp>
        <p:nvSpPr>
          <p:cNvPr id="5" name="スライド番号プレースホルダー 4"/>
          <p:cNvSpPr>
            <a:spLocks noGrp="1"/>
          </p:cNvSpPr>
          <p:nvPr>
            <p:ph type="sldNum" sz="quarter" idx="5"/>
          </p:nvPr>
        </p:nvSpPr>
        <p:spPr/>
        <p:txBody>
          <a:bodyPr/>
          <a:lstStyle/>
          <a:p>
            <a:fld id="{D8AFFC45-8623-4CCC-A967-FF3393D699A7}" type="slidenum">
              <a:rPr lang="zh-CN" altLang="en-US" smtClean="0"/>
              <a:t>38</a:t>
            </a:fld>
            <a:endParaRPr lang="zh-CN" altLang="en-US"/>
          </a:p>
        </p:txBody>
      </p:sp>
    </p:spTree>
    <p:extLst>
      <p:ext uri="{BB962C8B-B14F-4D97-AF65-F5344CB8AC3E}">
        <p14:creationId xmlns:p14="http://schemas.microsoft.com/office/powerpoint/2010/main" val="23470674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idx="1"/>
          </p:nvPr>
        </p:nvSpPr>
        <p:spPr/>
        <p:txBody>
          <a:bodyPr/>
          <a:lstStyle/>
          <a:p>
            <a:fld id="{B5117C4D-7164-4F9E-9E65-271139BDE24E}" type="datetime1">
              <a:rPr lang="ja-JP" altLang="en-US" smtClean="0"/>
              <a:t>2020/6/8</a:t>
            </a:fld>
            <a:endParaRPr lang="zh-CN" altLang="en-US"/>
          </a:p>
        </p:txBody>
      </p:sp>
      <p:sp>
        <p:nvSpPr>
          <p:cNvPr id="5" name="スライド番号プレースホルダー 4"/>
          <p:cNvSpPr>
            <a:spLocks noGrp="1"/>
          </p:cNvSpPr>
          <p:nvPr>
            <p:ph type="sldNum" sz="quarter" idx="5"/>
          </p:nvPr>
        </p:nvSpPr>
        <p:spPr/>
        <p:txBody>
          <a:bodyPr/>
          <a:lstStyle/>
          <a:p>
            <a:fld id="{D8AFFC45-8623-4CCC-A967-FF3393D699A7}" type="slidenum">
              <a:rPr lang="zh-CN" altLang="en-US" smtClean="0"/>
              <a:t>39</a:t>
            </a:fld>
            <a:endParaRPr lang="zh-CN" altLang="en-US"/>
          </a:p>
        </p:txBody>
      </p:sp>
    </p:spTree>
    <p:extLst>
      <p:ext uri="{BB962C8B-B14F-4D97-AF65-F5344CB8AC3E}">
        <p14:creationId xmlns:p14="http://schemas.microsoft.com/office/powerpoint/2010/main" val="23093334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idx="1"/>
          </p:nvPr>
        </p:nvSpPr>
        <p:spPr/>
        <p:txBody>
          <a:bodyPr/>
          <a:lstStyle/>
          <a:p>
            <a:fld id="{B5117C4D-7164-4F9E-9E65-271139BDE24E}" type="datetime1">
              <a:rPr lang="ja-JP" altLang="en-US" smtClean="0"/>
              <a:t>2020/6/8</a:t>
            </a:fld>
            <a:endParaRPr lang="zh-CN" altLang="en-US"/>
          </a:p>
        </p:txBody>
      </p:sp>
      <p:sp>
        <p:nvSpPr>
          <p:cNvPr id="5" name="スライド番号プレースホルダー 4"/>
          <p:cNvSpPr>
            <a:spLocks noGrp="1"/>
          </p:cNvSpPr>
          <p:nvPr>
            <p:ph type="sldNum" sz="quarter" idx="5"/>
          </p:nvPr>
        </p:nvSpPr>
        <p:spPr/>
        <p:txBody>
          <a:bodyPr/>
          <a:lstStyle/>
          <a:p>
            <a:fld id="{D8AFFC45-8623-4CCC-A967-FF3393D699A7}" type="slidenum">
              <a:rPr lang="zh-CN" altLang="en-US" smtClean="0"/>
              <a:t>40</a:t>
            </a:fld>
            <a:endParaRPr lang="zh-CN" altLang="en-US"/>
          </a:p>
        </p:txBody>
      </p:sp>
    </p:spTree>
    <p:extLst>
      <p:ext uri="{BB962C8B-B14F-4D97-AF65-F5344CB8AC3E}">
        <p14:creationId xmlns:p14="http://schemas.microsoft.com/office/powerpoint/2010/main" val="34703239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idx="1"/>
          </p:nvPr>
        </p:nvSpPr>
        <p:spPr/>
        <p:txBody>
          <a:bodyPr/>
          <a:lstStyle/>
          <a:p>
            <a:fld id="{B5117C4D-7164-4F9E-9E65-271139BDE24E}" type="datetime1">
              <a:rPr lang="ja-JP" altLang="en-US" smtClean="0"/>
              <a:t>2020/6/8</a:t>
            </a:fld>
            <a:endParaRPr lang="zh-CN" altLang="en-US"/>
          </a:p>
        </p:txBody>
      </p:sp>
      <p:sp>
        <p:nvSpPr>
          <p:cNvPr id="5" name="スライド番号プレースホルダー 4"/>
          <p:cNvSpPr>
            <a:spLocks noGrp="1"/>
          </p:cNvSpPr>
          <p:nvPr>
            <p:ph type="sldNum" sz="quarter" idx="5"/>
          </p:nvPr>
        </p:nvSpPr>
        <p:spPr/>
        <p:txBody>
          <a:bodyPr/>
          <a:lstStyle/>
          <a:p>
            <a:fld id="{D8AFFC45-8623-4CCC-A967-FF3393D699A7}" type="slidenum">
              <a:rPr lang="zh-CN" altLang="en-US" smtClean="0"/>
              <a:t>41</a:t>
            </a:fld>
            <a:endParaRPr lang="zh-CN" altLang="en-US"/>
          </a:p>
        </p:txBody>
      </p:sp>
    </p:spTree>
    <p:extLst>
      <p:ext uri="{BB962C8B-B14F-4D97-AF65-F5344CB8AC3E}">
        <p14:creationId xmlns:p14="http://schemas.microsoft.com/office/powerpoint/2010/main" val="8470057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idx="1"/>
          </p:nvPr>
        </p:nvSpPr>
        <p:spPr/>
        <p:txBody>
          <a:bodyPr/>
          <a:lstStyle/>
          <a:p>
            <a:fld id="{B5117C4D-7164-4F9E-9E65-271139BDE24E}" type="datetime1">
              <a:rPr lang="ja-JP" altLang="en-US" smtClean="0"/>
              <a:t>2020/6/8</a:t>
            </a:fld>
            <a:endParaRPr lang="zh-CN" altLang="en-US"/>
          </a:p>
        </p:txBody>
      </p:sp>
      <p:sp>
        <p:nvSpPr>
          <p:cNvPr id="5" name="スライド番号プレースホルダー 4"/>
          <p:cNvSpPr>
            <a:spLocks noGrp="1"/>
          </p:cNvSpPr>
          <p:nvPr>
            <p:ph type="sldNum" sz="quarter" idx="5"/>
          </p:nvPr>
        </p:nvSpPr>
        <p:spPr/>
        <p:txBody>
          <a:bodyPr/>
          <a:lstStyle/>
          <a:p>
            <a:fld id="{D8AFFC45-8623-4CCC-A967-FF3393D699A7}" type="slidenum">
              <a:rPr lang="zh-CN" altLang="en-US" smtClean="0"/>
              <a:t>42</a:t>
            </a:fld>
            <a:endParaRPr lang="zh-CN" altLang="en-US"/>
          </a:p>
        </p:txBody>
      </p:sp>
    </p:spTree>
    <p:extLst>
      <p:ext uri="{BB962C8B-B14F-4D97-AF65-F5344CB8AC3E}">
        <p14:creationId xmlns:p14="http://schemas.microsoft.com/office/powerpoint/2010/main" val="13751006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idx="1"/>
          </p:nvPr>
        </p:nvSpPr>
        <p:spPr/>
        <p:txBody>
          <a:bodyPr/>
          <a:lstStyle/>
          <a:p>
            <a:fld id="{B5117C4D-7164-4F9E-9E65-271139BDE24E}" type="datetime1">
              <a:rPr lang="ja-JP" altLang="en-US" smtClean="0"/>
              <a:t>2020/6/8</a:t>
            </a:fld>
            <a:endParaRPr lang="zh-CN" altLang="en-US"/>
          </a:p>
        </p:txBody>
      </p:sp>
      <p:sp>
        <p:nvSpPr>
          <p:cNvPr id="5" name="スライド番号プレースホルダー 4"/>
          <p:cNvSpPr>
            <a:spLocks noGrp="1"/>
          </p:cNvSpPr>
          <p:nvPr>
            <p:ph type="sldNum" sz="quarter" idx="5"/>
          </p:nvPr>
        </p:nvSpPr>
        <p:spPr/>
        <p:txBody>
          <a:bodyPr/>
          <a:lstStyle/>
          <a:p>
            <a:fld id="{D8AFFC45-8623-4CCC-A967-FF3393D699A7}" type="slidenum">
              <a:rPr lang="zh-CN" altLang="en-US" smtClean="0"/>
              <a:t>43</a:t>
            </a:fld>
            <a:endParaRPr lang="zh-CN" altLang="en-US"/>
          </a:p>
        </p:txBody>
      </p:sp>
    </p:spTree>
    <p:extLst>
      <p:ext uri="{BB962C8B-B14F-4D97-AF65-F5344CB8AC3E}">
        <p14:creationId xmlns:p14="http://schemas.microsoft.com/office/powerpoint/2010/main" val="28875419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idx="1"/>
          </p:nvPr>
        </p:nvSpPr>
        <p:spPr/>
        <p:txBody>
          <a:bodyPr/>
          <a:lstStyle/>
          <a:p>
            <a:fld id="{B5117C4D-7164-4F9E-9E65-271139BDE24E}" type="datetime1">
              <a:rPr lang="ja-JP" altLang="en-US" smtClean="0"/>
              <a:t>2020/6/8</a:t>
            </a:fld>
            <a:endParaRPr lang="zh-CN" altLang="en-US"/>
          </a:p>
        </p:txBody>
      </p:sp>
      <p:sp>
        <p:nvSpPr>
          <p:cNvPr id="5" name="スライド番号プレースホルダー 4"/>
          <p:cNvSpPr>
            <a:spLocks noGrp="1"/>
          </p:cNvSpPr>
          <p:nvPr>
            <p:ph type="sldNum" sz="quarter" idx="5"/>
          </p:nvPr>
        </p:nvSpPr>
        <p:spPr/>
        <p:txBody>
          <a:bodyPr/>
          <a:lstStyle/>
          <a:p>
            <a:fld id="{D8AFFC45-8623-4CCC-A967-FF3393D699A7}" type="slidenum">
              <a:rPr lang="zh-CN" altLang="en-US" smtClean="0"/>
              <a:t>44</a:t>
            </a:fld>
            <a:endParaRPr lang="zh-CN" altLang="en-US"/>
          </a:p>
        </p:txBody>
      </p:sp>
    </p:spTree>
    <p:extLst>
      <p:ext uri="{BB962C8B-B14F-4D97-AF65-F5344CB8AC3E}">
        <p14:creationId xmlns:p14="http://schemas.microsoft.com/office/powerpoint/2010/main" val="3090540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idx="1"/>
          </p:nvPr>
        </p:nvSpPr>
        <p:spPr/>
        <p:txBody>
          <a:bodyPr/>
          <a:lstStyle/>
          <a:p>
            <a:fld id="{B5117C4D-7164-4F9E-9E65-271139BDE24E}" type="datetime1">
              <a:rPr lang="ja-JP" altLang="en-US" smtClean="0"/>
              <a:t>2020/6/8</a:t>
            </a:fld>
            <a:endParaRPr lang="zh-CN" altLang="en-US"/>
          </a:p>
        </p:txBody>
      </p:sp>
      <p:sp>
        <p:nvSpPr>
          <p:cNvPr id="5" name="スライド番号プレースホルダー 4"/>
          <p:cNvSpPr>
            <a:spLocks noGrp="1"/>
          </p:cNvSpPr>
          <p:nvPr>
            <p:ph type="sldNum" sz="quarter" idx="5"/>
          </p:nvPr>
        </p:nvSpPr>
        <p:spPr/>
        <p:txBody>
          <a:bodyPr/>
          <a:lstStyle/>
          <a:p>
            <a:fld id="{D8AFFC45-8623-4CCC-A967-FF3393D699A7}" type="slidenum">
              <a:rPr lang="zh-CN" altLang="en-US" smtClean="0"/>
              <a:t>4</a:t>
            </a:fld>
            <a:endParaRPr lang="zh-CN" altLang="en-US"/>
          </a:p>
        </p:txBody>
      </p:sp>
    </p:spTree>
    <p:extLst>
      <p:ext uri="{BB962C8B-B14F-4D97-AF65-F5344CB8AC3E}">
        <p14:creationId xmlns:p14="http://schemas.microsoft.com/office/powerpoint/2010/main" val="9088008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idx="1"/>
          </p:nvPr>
        </p:nvSpPr>
        <p:spPr/>
        <p:txBody>
          <a:bodyPr/>
          <a:lstStyle/>
          <a:p>
            <a:fld id="{B5117C4D-7164-4F9E-9E65-271139BDE24E}" type="datetime1">
              <a:rPr lang="ja-JP" altLang="en-US" smtClean="0"/>
              <a:t>2020/6/8</a:t>
            </a:fld>
            <a:endParaRPr lang="zh-CN" altLang="en-US"/>
          </a:p>
        </p:txBody>
      </p:sp>
      <p:sp>
        <p:nvSpPr>
          <p:cNvPr id="5" name="スライド番号プレースホルダー 4"/>
          <p:cNvSpPr>
            <a:spLocks noGrp="1"/>
          </p:cNvSpPr>
          <p:nvPr>
            <p:ph type="sldNum" sz="quarter" idx="5"/>
          </p:nvPr>
        </p:nvSpPr>
        <p:spPr/>
        <p:txBody>
          <a:bodyPr/>
          <a:lstStyle/>
          <a:p>
            <a:fld id="{D8AFFC45-8623-4CCC-A967-FF3393D699A7}" type="slidenum">
              <a:rPr lang="zh-CN" altLang="en-US" smtClean="0"/>
              <a:t>45</a:t>
            </a:fld>
            <a:endParaRPr lang="zh-CN" altLang="en-US"/>
          </a:p>
        </p:txBody>
      </p:sp>
    </p:spTree>
    <p:extLst>
      <p:ext uri="{BB962C8B-B14F-4D97-AF65-F5344CB8AC3E}">
        <p14:creationId xmlns:p14="http://schemas.microsoft.com/office/powerpoint/2010/main" val="42013148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idx="1"/>
          </p:nvPr>
        </p:nvSpPr>
        <p:spPr/>
        <p:txBody>
          <a:bodyPr/>
          <a:lstStyle/>
          <a:p>
            <a:fld id="{B5117C4D-7164-4F9E-9E65-271139BDE24E}" type="datetime1">
              <a:rPr lang="ja-JP" altLang="en-US" smtClean="0"/>
              <a:t>2020/6/8</a:t>
            </a:fld>
            <a:endParaRPr lang="zh-CN" altLang="en-US"/>
          </a:p>
        </p:txBody>
      </p:sp>
      <p:sp>
        <p:nvSpPr>
          <p:cNvPr id="5" name="スライド番号プレースホルダー 4"/>
          <p:cNvSpPr>
            <a:spLocks noGrp="1"/>
          </p:cNvSpPr>
          <p:nvPr>
            <p:ph type="sldNum" sz="quarter" idx="5"/>
          </p:nvPr>
        </p:nvSpPr>
        <p:spPr/>
        <p:txBody>
          <a:bodyPr/>
          <a:lstStyle/>
          <a:p>
            <a:fld id="{D8AFFC45-8623-4CCC-A967-FF3393D699A7}" type="slidenum">
              <a:rPr lang="zh-CN" altLang="en-US" smtClean="0"/>
              <a:t>46</a:t>
            </a:fld>
            <a:endParaRPr lang="zh-CN" altLang="en-US"/>
          </a:p>
        </p:txBody>
      </p:sp>
    </p:spTree>
    <p:extLst>
      <p:ext uri="{BB962C8B-B14F-4D97-AF65-F5344CB8AC3E}">
        <p14:creationId xmlns:p14="http://schemas.microsoft.com/office/powerpoint/2010/main" val="41782126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idx="1"/>
          </p:nvPr>
        </p:nvSpPr>
        <p:spPr/>
        <p:txBody>
          <a:bodyPr/>
          <a:lstStyle/>
          <a:p>
            <a:fld id="{B5117C4D-7164-4F9E-9E65-271139BDE24E}" type="datetime1">
              <a:rPr lang="ja-JP" altLang="en-US" smtClean="0"/>
              <a:t>2020/6/8</a:t>
            </a:fld>
            <a:endParaRPr lang="zh-CN" altLang="en-US"/>
          </a:p>
        </p:txBody>
      </p:sp>
      <p:sp>
        <p:nvSpPr>
          <p:cNvPr id="5" name="スライド番号プレースホルダー 4"/>
          <p:cNvSpPr>
            <a:spLocks noGrp="1"/>
          </p:cNvSpPr>
          <p:nvPr>
            <p:ph type="sldNum" sz="quarter" idx="5"/>
          </p:nvPr>
        </p:nvSpPr>
        <p:spPr/>
        <p:txBody>
          <a:bodyPr/>
          <a:lstStyle/>
          <a:p>
            <a:fld id="{D8AFFC45-8623-4CCC-A967-FF3393D699A7}" type="slidenum">
              <a:rPr lang="zh-CN" altLang="en-US" smtClean="0"/>
              <a:t>47</a:t>
            </a:fld>
            <a:endParaRPr lang="zh-CN" altLang="en-US"/>
          </a:p>
        </p:txBody>
      </p:sp>
    </p:spTree>
    <p:extLst>
      <p:ext uri="{BB962C8B-B14F-4D97-AF65-F5344CB8AC3E}">
        <p14:creationId xmlns:p14="http://schemas.microsoft.com/office/powerpoint/2010/main" val="29833490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idx="1"/>
          </p:nvPr>
        </p:nvSpPr>
        <p:spPr/>
        <p:txBody>
          <a:bodyPr/>
          <a:lstStyle/>
          <a:p>
            <a:fld id="{B5117C4D-7164-4F9E-9E65-271139BDE24E}" type="datetime1">
              <a:rPr lang="ja-JP" altLang="en-US" smtClean="0"/>
              <a:t>2020/6/8</a:t>
            </a:fld>
            <a:endParaRPr lang="zh-CN" altLang="en-US"/>
          </a:p>
        </p:txBody>
      </p:sp>
      <p:sp>
        <p:nvSpPr>
          <p:cNvPr id="5" name="スライド番号プレースホルダー 4"/>
          <p:cNvSpPr>
            <a:spLocks noGrp="1"/>
          </p:cNvSpPr>
          <p:nvPr>
            <p:ph type="sldNum" sz="quarter" idx="5"/>
          </p:nvPr>
        </p:nvSpPr>
        <p:spPr/>
        <p:txBody>
          <a:bodyPr/>
          <a:lstStyle/>
          <a:p>
            <a:fld id="{D8AFFC45-8623-4CCC-A967-FF3393D699A7}" type="slidenum">
              <a:rPr lang="zh-CN" altLang="en-US" smtClean="0"/>
              <a:t>48</a:t>
            </a:fld>
            <a:endParaRPr lang="zh-CN" altLang="en-US"/>
          </a:p>
        </p:txBody>
      </p:sp>
    </p:spTree>
    <p:extLst>
      <p:ext uri="{BB962C8B-B14F-4D97-AF65-F5344CB8AC3E}">
        <p14:creationId xmlns:p14="http://schemas.microsoft.com/office/powerpoint/2010/main" val="20470731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idx="1"/>
          </p:nvPr>
        </p:nvSpPr>
        <p:spPr/>
        <p:txBody>
          <a:bodyPr/>
          <a:lstStyle/>
          <a:p>
            <a:fld id="{B5117C4D-7164-4F9E-9E65-271139BDE24E}" type="datetime1">
              <a:rPr lang="ja-JP" altLang="en-US" smtClean="0"/>
              <a:t>2020/6/8</a:t>
            </a:fld>
            <a:endParaRPr lang="zh-CN" altLang="en-US"/>
          </a:p>
        </p:txBody>
      </p:sp>
      <p:sp>
        <p:nvSpPr>
          <p:cNvPr id="5" name="スライド番号プレースホルダー 4"/>
          <p:cNvSpPr>
            <a:spLocks noGrp="1"/>
          </p:cNvSpPr>
          <p:nvPr>
            <p:ph type="sldNum" sz="quarter" idx="5"/>
          </p:nvPr>
        </p:nvSpPr>
        <p:spPr/>
        <p:txBody>
          <a:bodyPr/>
          <a:lstStyle/>
          <a:p>
            <a:fld id="{D8AFFC45-8623-4CCC-A967-FF3393D699A7}" type="slidenum">
              <a:rPr lang="zh-CN" altLang="en-US" smtClean="0"/>
              <a:t>49</a:t>
            </a:fld>
            <a:endParaRPr lang="zh-CN" altLang="en-US"/>
          </a:p>
        </p:txBody>
      </p:sp>
    </p:spTree>
    <p:extLst>
      <p:ext uri="{BB962C8B-B14F-4D97-AF65-F5344CB8AC3E}">
        <p14:creationId xmlns:p14="http://schemas.microsoft.com/office/powerpoint/2010/main" val="15415957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idx="1"/>
          </p:nvPr>
        </p:nvSpPr>
        <p:spPr/>
        <p:txBody>
          <a:bodyPr/>
          <a:lstStyle/>
          <a:p>
            <a:fld id="{B5117C4D-7164-4F9E-9E65-271139BDE24E}" type="datetime1">
              <a:rPr lang="ja-JP" altLang="en-US" smtClean="0"/>
              <a:t>2020/6/8</a:t>
            </a:fld>
            <a:endParaRPr lang="zh-CN" altLang="en-US"/>
          </a:p>
        </p:txBody>
      </p:sp>
      <p:sp>
        <p:nvSpPr>
          <p:cNvPr id="5" name="スライド番号プレースホルダー 4"/>
          <p:cNvSpPr>
            <a:spLocks noGrp="1"/>
          </p:cNvSpPr>
          <p:nvPr>
            <p:ph type="sldNum" sz="quarter" idx="5"/>
          </p:nvPr>
        </p:nvSpPr>
        <p:spPr/>
        <p:txBody>
          <a:bodyPr/>
          <a:lstStyle/>
          <a:p>
            <a:fld id="{D8AFFC45-8623-4CCC-A967-FF3393D699A7}" type="slidenum">
              <a:rPr lang="zh-CN" altLang="en-US" smtClean="0"/>
              <a:t>50</a:t>
            </a:fld>
            <a:endParaRPr lang="zh-CN" altLang="en-US"/>
          </a:p>
        </p:txBody>
      </p:sp>
    </p:spTree>
    <p:extLst>
      <p:ext uri="{BB962C8B-B14F-4D97-AF65-F5344CB8AC3E}">
        <p14:creationId xmlns:p14="http://schemas.microsoft.com/office/powerpoint/2010/main" val="21872888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idx="1"/>
          </p:nvPr>
        </p:nvSpPr>
        <p:spPr/>
        <p:txBody>
          <a:bodyPr/>
          <a:lstStyle/>
          <a:p>
            <a:fld id="{B5117C4D-7164-4F9E-9E65-271139BDE24E}" type="datetime1">
              <a:rPr lang="ja-JP" altLang="en-US" smtClean="0"/>
              <a:t>2020/6/8</a:t>
            </a:fld>
            <a:endParaRPr lang="zh-CN" altLang="en-US"/>
          </a:p>
        </p:txBody>
      </p:sp>
      <p:sp>
        <p:nvSpPr>
          <p:cNvPr id="5" name="スライド番号プレースホルダー 4"/>
          <p:cNvSpPr>
            <a:spLocks noGrp="1"/>
          </p:cNvSpPr>
          <p:nvPr>
            <p:ph type="sldNum" sz="quarter" idx="5"/>
          </p:nvPr>
        </p:nvSpPr>
        <p:spPr/>
        <p:txBody>
          <a:bodyPr/>
          <a:lstStyle/>
          <a:p>
            <a:fld id="{D8AFFC45-8623-4CCC-A967-FF3393D699A7}" type="slidenum">
              <a:rPr lang="zh-CN" altLang="en-US" smtClean="0"/>
              <a:t>51</a:t>
            </a:fld>
            <a:endParaRPr lang="zh-CN" altLang="en-US"/>
          </a:p>
        </p:txBody>
      </p:sp>
    </p:spTree>
    <p:extLst>
      <p:ext uri="{BB962C8B-B14F-4D97-AF65-F5344CB8AC3E}">
        <p14:creationId xmlns:p14="http://schemas.microsoft.com/office/powerpoint/2010/main" val="26258769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idx="1"/>
          </p:nvPr>
        </p:nvSpPr>
        <p:spPr/>
        <p:txBody>
          <a:bodyPr/>
          <a:lstStyle/>
          <a:p>
            <a:fld id="{B5117C4D-7164-4F9E-9E65-271139BDE24E}" type="datetime1">
              <a:rPr lang="ja-JP" altLang="en-US" smtClean="0"/>
              <a:t>2020/6/8</a:t>
            </a:fld>
            <a:endParaRPr lang="zh-CN" altLang="en-US"/>
          </a:p>
        </p:txBody>
      </p:sp>
      <p:sp>
        <p:nvSpPr>
          <p:cNvPr id="5" name="スライド番号プレースホルダー 4"/>
          <p:cNvSpPr>
            <a:spLocks noGrp="1"/>
          </p:cNvSpPr>
          <p:nvPr>
            <p:ph type="sldNum" sz="quarter" idx="5"/>
          </p:nvPr>
        </p:nvSpPr>
        <p:spPr/>
        <p:txBody>
          <a:bodyPr/>
          <a:lstStyle/>
          <a:p>
            <a:fld id="{D8AFFC45-8623-4CCC-A967-FF3393D699A7}" type="slidenum">
              <a:rPr lang="zh-CN" altLang="en-US" smtClean="0"/>
              <a:t>52</a:t>
            </a:fld>
            <a:endParaRPr lang="zh-CN" altLang="en-US"/>
          </a:p>
        </p:txBody>
      </p:sp>
    </p:spTree>
    <p:extLst>
      <p:ext uri="{BB962C8B-B14F-4D97-AF65-F5344CB8AC3E}">
        <p14:creationId xmlns:p14="http://schemas.microsoft.com/office/powerpoint/2010/main" val="20223939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idx="1"/>
          </p:nvPr>
        </p:nvSpPr>
        <p:spPr/>
        <p:txBody>
          <a:bodyPr/>
          <a:lstStyle/>
          <a:p>
            <a:fld id="{B5117C4D-7164-4F9E-9E65-271139BDE24E}" type="datetime1">
              <a:rPr lang="ja-JP" altLang="en-US" smtClean="0"/>
              <a:t>2020/6/8</a:t>
            </a:fld>
            <a:endParaRPr lang="zh-CN" altLang="en-US"/>
          </a:p>
        </p:txBody>
      </p:sp>
      <p:sp>
        <p:nvSpPr>
          <p:cNvPr id="5" name="スライド番号プレースホルダー 4"/>
          <p:cNvSpPr>
            <a:spLocks noGrp="1"/>
          </p:cNvSpPr>
          <p:nvPr>
            <p:ph type="sldNum" sz="quarter" idx="5"/>
          </p:nvPr>
        </p:nvSpPr>
        <p:spPr/>
        <p:txBody>
          <a:bodyPr/>
          <a:lstStyle/>
          <a:p>
            <a:fld id="{D8AFFC45-8623-4CCC-A967-FF3393D699A7}" type="slidenum">
              <a:rPr lang="zh-CN" altLang="en-US" smtClean="0"/>
              <a:t>53</a:t>
            </a:fld>
            <a:endParaRPr lang="zh-CN" altLang="en-US"/>
          </a:p>
        </p:txBody>
      </p:sp>
    </p:spTree>
    <p:extLst>
      <p:ext uri="{BB962C8B-B14F-4D97-AF65-F5344CB8AC3E}">
        <p14:creationId xmlns:p14="http://schemas.microsoft.com/office/powerpoint/2010/main" val="6965679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idx="1"/>
          </p:nvPr>
        </p:nvSpPr>
        <p:spPr/>
        <p:txBody>
          <a:bodyPr/>
          <a:lstStyle/>
          <a:p>
            <a:fld id="{B5117C4D-7164-4F9E-9E65-271139BDE24E}" type="datetime1">
              <a:rPr lang="ja-JP" altLang="en-US" smtClean="0"/>
              <a:t>2020/6/8</a:t>
            </a:fld>
            <a:endParaRPr lang="zh-CN" altLang="en-US"/>
          </a:p>
        </p:txBody>
      </p:sp>
      <p:sp>
        <p:nvSpPr>
          <p:cNvPr id="5" name="スライド番号プレースホルダー 4"/>
          <p:cNvSpPr>
            <a:spLocks noGrp="1"/>
          </p:cNvSpPr>
          <p:nvPr>
            <p:ph type="sldNum" sz="quarter" idx="5"/>
          </p:nvPr>
        </p:nvSpPr>
        <p:spPr/>
        <p:txBody>
          <a:bodyPr/>
          <a:lstStyle/>
          <a:p>
            <a:fld id="{D8AFFC45-8623-4CCC-A967-FF3393D699A7}" type="slidenum">
              <a:rPr lang="zh-CN" altLang="en-US" smtClean="0"/>
              <a:t>57</a:t>
            </a:fld>
            <a:endParaRPr lang="zh-CN" altLang="en-US"/>
          </a:p>
        </p:txBody>
      </p:sp>
    </p:spTree>
    <p:extLst>
      <p:ext uri="{BB962C8B-B14F-4D97-AF65-F5344CB8AC3E}">
        <p14:creationId xmlns:p14="http://schemas.microsoft.com/office/powerpoint/2010/main" val="1496364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idx="1"/>
          </p:nvPr>
        </p:nvSpPr>
        <p:spPr/>
        <p:txBody>
          <a:bodyPr/>
          <a:lstStyle/>
          <a:p>
            <a:fld id="{B5117C4D-7164-4F9E-9E65-271139BDE24E}" type="datetime1">
              <a:rPr lang="ja-JP" altLang="en-US" smtClean="0"/>
              <a:t>2020/6/8</a:t>
            </a:fld>
            <a:endParaRPr lang="zh-CN" altLang="en-US"/>
          </a:p>
        </p:txBody>
      </p:sp>
      <p:sp>
        <p:nvSpPr>
          <p:cNvPr id="5" name="スライド番号プレースホルダー 4"/>
          <p:cNvSpPr>
            <a:spLocks noGrp="1"/>
          </p:cNvSpPr>
          <p:nvPr>
            <p:ph type="sldNum" sz="quarter" idx="5"/>
          </p:nvPr>
        </p:nvSpPr>
        <p:spPr/>
        <p:txBody>
          <a:bodyPr/>
          <a:lstStyle/>
          <a:p>
            <a:fld id="{D8AFFC45-8623-4CCC-A967-FF3393D699A7}" type="slidenum">
              <a:rPr lang="zh-CN" altLang="en-US" smtClean="0"/>
              <a:t>5</a:t>
            </a:fld>
            <a:endParaRPr lang="zh-CN" altLang="en-US"/>
          </a:p>
        </p:txBody>
      </p:sp>
    </p:spTree>
    <p:extLst>
      <p:ext uri="{BB962C8B-B14F-4D97-AF65-F5344CB8AC3E}">
        <p14:creationId xmlns:p14="http://schemas.microsoft.com/office/powerpoint/2010/main" val="24379427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85800" y="4400550"/>
            <a:ext cx="5486400" cy="4743450"/>
          </a:xfrm>
        </p:spPr>
        <p:txBody>
          <a:bodyPr/>
          <a:lstStyle/>
          <a:p>
            <a:pPr fontAlgn="base"/>
            <a:r>
              <a:rPr lang="en-US" altLang="ja-JP" sz="1200" b="0" i="0" kern="1200" dirty="0">
                <a:solidFill>
                  <a:schemeClr val="tx1"/>
                </a:solidFill>
                <a:effectLst/>
                <a:latin typeface="+mn-lt"/>
                <a:ea typeface="+mn-ea"/>
                <a:cs typeface="+mn-cs"/>
              </a:rPr>
              <a:t>1</a:t>
            </a:r>
            <a:r>
              <a:rPr lang="ja-JP" altLang="en-US" sz="1200" b="0" i="0" kern="1200" dirty="0">
                <a:solidFill>
                  <a:schemeClr val="tx1"/>
                </a:solidFill>
                <a:effectLst/>
                <a:latin typeface="+mn-lt"/>
                <a:ea typeface="+mn-ea"/>
                <a:cs typeface="+mn-cs"/>
              </a:rPr>
              <a:t>）ページを開いた時には表示されていないメニューを、ページを読み進めるうちに表示したい場合は、この</a:t>
            </a:r>
            <a:r>
              <a:rPr lang="en-US" altLang="ja-JP" sz="1200" b="0" i="0" kern="1200" dirty="0">
                <a:solidFill>
                  <a:schemeClr val="tx1"/>
                </a:solidFill>
                <a:effectLst/>
                <a:latin typeface="+mn-lt"/>
                <a:ea typeface="+mn-ea"/>
                <a:cs typeface="+mn-cs"/>
              </a:rPr>
              <a:t>JavaScript</a:t>
            </a:r>
            <a:r>
              <a:rPr lang="ja-JP" altLang="en-US" sz="1200" b="0" i="0" kern="1200" dirty="0">
                <a:solidFill>
                  <a:schemeClr val="tx1"/>
                </a:solidFill>
                <a:effectLst/>
                <a:latin typeface="+mn-lt"/>
                <a:ea typeface="+mn-ea"/>
                <a:cs typeface="+mn-cs"/>
              </a:rPr>
              <a:t>を使います。</a:t>
            </a:r>
            <a:endParaRPr lang="en-US" altLang="ja-JP" sz="1200" b="0" i="0" kern="1200" dirty="0">
              <a:solidFill>
                <a:schemeClr val="tx1"/>
              </a:solidFill>
              <a:effectLst/>
              <a:latin typeface="+mn-lt"/>
              <a:ea typeface="+mn-ea"/>
              <a:cs typeface="+mn-cs"/>
            </a:endParaRPr>
          </a:p>
          <a:p>
            <a:pPr fontAlgn="base"/>
            <a:r>
              <a:rPr lang="en-US" altLang="ja-JP" dirty="0"/>
              <a:t>2</a:t>
            </a:r>
            <a:r>
              <a:rPr lang="ja-JP" altLang="en-US" dirty="0"/>
              <a:t>）</a:t>
            </a:r>
            <a:r>
              <a:rPr lang="en-US" altLang="ja-JP" dirty="0"/>
              <a:t>Web</a:t>
            </a:r>
            <a:r>
              <a:rPr lang="ja-JP" altLang="en-US" dirty="0"/>
              <a:t>サイトの利用者に、掲載している写真を拡大して細部をよく確認してもらう場合は、</a:t>
            </a:r>
            <a:r>
              <a:rPr lang="en-US" altLang="ja-JP" dirty="0"/>
              <a:t>jQuery</a:t>
            </a:r>
            <a:r>
              <a:rPr lang="ja-JP" altLang="en-US" dirty="0"/>
              <a:t>（ジェイクエリ）という</a:t>
            </a:r>
            <a:r>
              <a:rPr lang="en-US" altLang="ja-JP" dirty="0"/>
              <a:t>JavaScript</a:t>
            </a:r>
            <a:r>
              <a:rPr lang="ja-JP" altLang="en-US" dirty="0"/>
              <a:t>ライブラリを使うと効果的です。拡大写真へのリンクを、簡単に設定できます。有名なものの一つに「</a:t>
            </a:r>
            <a:r>
              <a:rPr lang="en-US" altLang="ja-JP" dirty="0">
                <a:hlinkClick r:id="rId3"/>
              </a:rPr>
              <a:t>Lightbox</a:t>
            </a:r>
            <a:r>
              <a:rPr lang="ja-JP" altLang="en-US" dirty="0"/>
              <a:t>」があります。</a:t>
            </a:r>
          </a:p>
          <a:p>
            <a:pPr fontAlgn="base"/>
            <a:r>
              <a:rPr lang="en-US" altLang="ja-JP" dirty="0"/>
              <a:t>3</a:t>
            </a:r>
            <a:r>
              <a:rPr lang="ja-JP" altLang="en-US" dirty="0"/>
              <a:t>）ページに</a:t>
            </a:r>
            <a:r>
              <a:rPr lang="en-US" altLang="ja-JP" dirty="0"/>
              <a:t>Google </a:t>
            </a:r>
            <a:r>
              <a:rPr lang="ja-JP" altLang="en-US" dirty="0"/>
              <a:t>マップを組み込んで公開する場合にも、</a:t>
            </a:r>
            <a:r>
              <a:rPr lang="en-US" altLang="ja-JP" dirty="0"/>
              <a:t>JavaScript</a:t>
            </a:r>
            <a:r>
              <a:rPr lang="ja-JP" altLang="en-US" dirty="0"/>
              <a:t>を使うことがあります。「</a:t>
            </a:r>
            <a:r>
              <a:rPr lang="en-US" altLang="ja-JP" dirty="0"/>
              <a:t>Google Maps JavaScript API</a:t>
            </a:r>
            <a:r>
              <a:rPr lang="ja-JP" altLang="en-US" dirty="0"/>
              <a:t>」を利用することで、より多機能な地図を表示できます。</a:t>
            </a:r>
            <a:endParaRPr lang="en-US" altLang="ja-JP" dirty="0"/>
          </a:p>
          <a:p>
            <a:pPr fontAlgn="base"/>
            <a:r>
              <a:rPr lang="en-US" altLang="ja-JP" dirty="0"/>
              <a:t>4</a:t>
            </a:r>
            <a:r>
              <a:rPr lang="ja-JP" altLang="en-US" dirty="0"/>
              <a:t>）トップページに配置するメイン画像を次々に切り替えて、限られた画面スペースで魅力があり、多くの情報を伝える方法です。こちらも</a:t>
            </a:r>
            <a:r>
              <a:rPr lang="en-US" altLang="ja-JP" dirty="0"/>
              <a:t>jQuery</a:t>
            </a:r>
            <a:r>
              <a:rPr lang="ja-JP" altLang="en-US" dirty="0"/>
              <a:t>（ジェイクエリ）という</a:t>
            </a:r>
            <a:r>
              <a:rPr lang="en-US" altLang="ja-JP" dirty="0"/>
              <a:t>JavaScript</a:t>
            </a:r>
            <a:r>
              <a:rPr lang="ja-JP" altLang="en-US" dirty="0"/>
              <a:t>ライブラリで実現しています。</a:t>
            </a:r>
          </a:p>
          <a:p>
            <a:pPr fontAlgn="base"/>
            <a:r>
              <a:rPr lang="en-US" altLang="ja-JP" dirty="0"/>
              <a:t>5</a:t>
            </a:r>
            <a:r>
              <a:rPr lang="ja-JP" altLang="en-US" dirty="0"/>
              <a:t>）問い合わせフォームでの送信時で記入もれを防ぐために、送信前に</a:t>
            </a:r>
            <a:r>
              <a:rPr lang="en-US" altLang="ja-JP" dirty="0"/>
              <a:t>JavaScript</a:t>
            </a:r>
            <a:r>
              <a:rPr lang="ja-JP" altLang="en-US" dirty="0"/>
              <a:t>がチェックしています。</a:t>
            </a:r>
          </a:p>
          <a:p>
            <a:pPr fontAlgn="base"/>
            <a:r>
              <a:rPr lang="en-US" altLang="ja-JP" dirty="0"/>
              <a:t>6</a:t>
            </a:r>
            <a:r>
              <a:rPr lang="ja-JP" altLang="en-US" dirty="0"/>
              <a:t>）公開している</a:t>
            </a:r>
            <a:r>
              <a:rPr lang="en-US" altLang="ja-JP" dirty="0"/>
              <a:t>Web</a:t>
            </a:r>
            <a:r>
              <a:rPr lang="ja-JP" altLang="en-US" dirty="0"/>
              <a:t>サイトにいつ、どのページにアクセスがあったかなどのアクセス情報を知りたい場合、</a:t>
            </a:r>
            <a:r>
              <a:rPr lang="en-US" altLang="ja-JP" dirty="0"/>
              <a:t>Google</a:t>
            </a:r>
            <a:r>
              <a:rPr lang="ja-JP" altLang="en-US" dirty="0"/>
              <a:t>の関連サービスを利用すれば分析できます。</a:t>
            </a:r>
          </a:p>
          <a:p>
            <a:pPr fontAlgn="base"/>
            <a:endParaRPr lang="ja-JP" altLang="en-US" dirty="0"/>
          </a:p>
          <a:p>
            <a:pPr fontAlgn="base"/>
            <a:endParaRPr lang="ja-JP" altLang="en-US" sz="1200" b="0" i="0" kern="1200" dirty="0">
              <a:solidFill>
                <a:schemeClr val="tx1"/>
              </a:solidFill>
              <a:effectLst/>
              <a:latin typeface="+mn-lt"/>
              <a:ea typeface="+mn-ea"/>
              <a:cs typeface="+mn-cs"/>
            </a:endParaRPr>
          </a:p>
          <a:p>
            <a:br>
              <a:rPr lang="ja-JP" altLang="en-US" dirty="0"/>
            </a:br>
            <a:endParaRPr kumimoji="1" lang="ja-JP" altLang="en-US" dirty="0"/>
          </a:p>
        </p:txBody>
      </p:sp>
      <p:sp>
        <p:nvSpPr>
          <p:cNvPr id="4" name="日付プレースホルダー 3"/>
          <p:cNvSpPr>
            <a:spLocks noGrp="1"/>
          </p:cNvSpPr>
          <p:nvPr>
            <p:ph type="dt" idx="1"/>
          </p:nvPr>
        </p:nvSpPr>
        <p:spPr/>
        <p:txBody>
          <a:bodyPr/>
          <a:lstStyle/>
          <a:p>
            <a:fld id="{B5117C4D-7164-4F9E-9E65-271139BDE24E}" type="datetime1">
              <a:rPr lang="ja-JP" altLang="en-US" smtClean="0"/>
              <a:t>2020/6/8</a:t>
            </a:fld>
            <a:endParaRPr lang="zh-CN" altLang="en-US"/>
          </a:p>
        </p:txBody>
      </p:sp>
      <p:sp>
        <p:nvSpPr>
          <p:cNvPr id="5" name="スライド番号プレースホルダー 4"/>
          <p:cNvSpPr>
            <a:spLocks noGrp="1"/>
          </p:cNvSpPr>
          <p:nvPr>
            <p:ph type="sldNum" sz="quarter" idx="5"/>
          </p:nvPr>
        </p:nvSpPr>
        <p:spPr/>
        <p:txBody>
          <a:bodyPr/>
          <a:lstStyle/>
          <a:p>
            <a:fld id="{D8AFFC45-8623-4CCC-A967-FF3393D699A7}" type="slidenum">
              <a:rPr lang="zh-CN" altLang="en-US" smtClean="0"/>
              <a:t>58</a:t>
            </a:fld>
            <a:endParaRPr lang="zh-CN" altLang="en-US"/>
          </a:p>
        </p:txBody>
      </p:sp>
    </p:spTree>
    <p:extLst>
      <p:ext uri="{BB962C8B-B14F-4D97-AF65-F5344CB8AC3E}">
        <p14:creationId xmlns:p14="http://schemas.microsoft.com/office/powerpoint/2010/main" val="6104880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idx="1"/>
          </p:nvPr>
        </p:nvSpPr>
        <p:spPr/>
        <p:txBody>
          <a:bodyPr/>
          <a:lstStyle/>
          <a:p>
            <a:fld id="{B5117C4D-7164-4F9E-9E65-271139BDE24E}" type="datetime1">
              <a:rPr lang="ja-JP" altLang="en-US" smtClean="0"/>
              <a:t>2020/6/8</a:t>
            </a:fld>
            <a:endParaRPr lang="zh-CN" altLang="en-US"/>
          </a:p>
        </p:txBody>
      </p:sp>
      <p:sp>
        <p:nvSpPr>
          <p:cNvPr id="5" name="スライド番号プレースホルダー 4"/>
          <p:cNvSpPr>
            <a:spLocks noGrp="1"/>
          </p:cNvSpPr>
          <p:nvPr>
            <p:ph type="sldNum" sz="quarter" idx="5"/>
          </p:nvPr>
        </p:nvSpPr>
        <p:spPr/>
        <p:txBody>
          <a:bodyPr/>
          <a:lstStyle/>
          <a:p>
            <a:fld id="{D8AFFC45-8623-4CCC-A967-FF3393D699A7}" type="slidenum">
              <a:rPr lang="zh-CN" altLang="en-US" smtClean="0"/>
              <a:t>59</a:t>
            </a:fld>
            <a:endParaRPr lang="zh-CN" altLang="en-US"/>
          </a:p>
        </p:txBody>
      </p:sp>
    </p:spTree>
    <p:extLst>
      <p:ext uri="{BB962C8B-B14F-4D97-AF65-F5344CB8AC3E}">
        <p14:creationId xmlns:p14="http://schemas.microsoft.com/office/powerpoint/2010/main" val="31211942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idx="1"/>
          </p:nvPr>
        </p:nvSpPr>
        <p:spPr/>
        <p:txBody>
          <a:bodyPr/>
          <a:lstStyle/>
          <a:p>
            <a:fld id="{B5117C4D-7164-4F9E-9E65-271139BDE24E}" type="datetime1">
              <a:rPr lang="ja-JP" altLang="en-US" smtClean="0"/>
              <a:t>2020/6/8</a:t>
            </a:fld>
            <a:endParaRPr lang="zh-CN" altLang="en-US"/>
          </a:p>
        </p:txBody>
      </p:sp>
      <p:sp>
        <p:nvSpPr>
          <p:cNvPr id="5" name="スライド番号プレースホルダー 4"/>
          <p:cNvSpPr>
            <a:spLocks noGrp="1"/>
          </p:cNvSpPr>
          <p:nvPr>
            <p:ph type="sldNum" sz="quarter" idx="5"/>
          </p:nvPr>
        </p:nvSpPr>
        <p:spPr/>
        <p:txBody>
          <a:bodyPr/>
          <a:lstStyle/>
          <a:p>
            <a:fld id="{D8AFFC45-8623-4CCC-A967-FF3393D699A7}" type="slidenum">
              <a:rPr lang="zh-CN" altLang="en-US" smtClean="0"/>
              <a:t>60</a:t>
            </a:fld>
            <a:endParaRPr lang="zh-CN" altLang="en-US"/>
          </a:p>
        </p:txBody>
      </p:sp>
    </p:spTree>
    <p:extLst>
      <p:ext uri="{BB962C8B-B14F-4D97-AF65-F5344CB8AC3E}">
        <p14:creationId xmlns:p14="http://schemas.microsoft.com/office/powerpoint/2010/main" val="17535350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4" name="日付プレースホルダー 3"/>
          <p:cNvSpPr>
            <a:spLocks noGrp="1"/>
          </p:cNvSpPr>
          <p:nvPr>
            <p:ph type="dt" idx="1"/>
          </p:nvPr>
        </p:nvSpPr>
        <p:spPr/>
        <p:txBody>
          <a:bodyPr/>
          <a:lstStyle/>
          <a:p>
            <a:fld id="{B5117C4D-7164-4F9E-9E65-271139BDE24E}" type="datetime1">
              <a:rPr lang="ja-JP" altLang="en-US" smtClean="0"/>
              <a:t>2020/6/8</a:t>
            </a:fld>
            <a:endParaRPr lang="zh-CN" altLang="en-US"/>
          </a:p>
        </p:txBody>
      </p:sp>
      <p:sp>
        <p:nvSpPr>
          <p:cNvPr id="5" name="スライド番号プレースホルダー 4"/>
          <p:cNvSpPr>
            <a:spLocks noGrp="1"/>
          </p:cNvSpPr>
          <p:nvPr>
            <p:ph type="sldNum" sz="quarter" idx="5"/>
          </p:nvPr>
        </p:nvSpPr>
        <p:spPr/>
        <p:txBody>
          <a:bodyPr/>
          <a:lstStyle/>
          <a:p>
            <a:fld id="{D8AFFC45-8623-4CCC-A967-FF3393D699A7}" type="slidenum">
              <a:rPr lang="zh-CN" altLang="en-US" smtClean="0"/>
              <a:t>61</a:t>
            </a:fld>
            <a:endParaRPr lang="zh-CN" altLang="en-US"/>
          </a:p>
        </p:txBody>
      </p:sp>
      <p:sp>
        <p:nvSpPr>
          <p:cNvPr id="6" name="ノート プレースホルダー 5">
            <a:extLst>
              <a:ext uri="{FF2B5EF4-FFF2-40B4-BE49-F238E27FC236}">
                <a16:creationId xmlns:a16="http://schemas.microsoft.com/office/drawing/2014/main" id="{9E1A1F44-FB5E-4134-9EA2-8BAB44E6D421}"/>
              </a:ext>
            </a:extLst>
          </p:cNvPr>
          <p:cNvSpPr>
            <a:spLocks noGrp="1"/>
          </p:cNvSpPr>
          <p:nvPr>
            <p:ph type="body" idx="1"/>
          </p:nvPr>
        </p:nvSpPr>
        <p:spPr>
          <a:xfrm>
            <a:off x="685800" y="4400550"/>
            <a:ext cx="5486400" cy="461665"/>
          </a:xfrm>
          <a:prstGeom prst="rect">
            <a:avLst/>
          </a:prstGeom>
        </p:spPr>
        <p:txBody>
          <a:bodyPr>
            <a:spAutoFit/>
          </a:bodyPr>
          <a:lstStyle/>
          <a:p>
            <a:r>
              <a:rPr lang="ja-JP" altLang="en-US" dirty="0"/>
              <a:t>　</a:t>
            </a:r>
            <a:r>
              <a:rPr lang="en-US" altLang="ja-JP" dirty="0"/>
              <a:t>PHP</a:t>
            </a:r>
            <a:r>
              <a:rPr lang="ja-JP" altLang="en-US" dirty="0"/>
              <a:t>が動的に</a:t>
            </a:r>
            <a:r>
              <a:rPr lang="en-US" altLang="ja-JP" dirty="0"/>
              <a:t>Web</a:t>
            </a:r>
            <a:r>
              <a:rPr lang="ja-JP" altLang="en-US" dirty="0"/>
              <a:t>ページを生成するのに対して</a:t>
            </a:r>
            <a:r>
              <a:rPr lang="en-US" altLang="ja-JP" dirty="0"/>
              <a:t>HTML</a:t>
            </a:r>
            <a:r>
              <a:rPr lang="ja-JP" altLang="en-US" dirty="0"/>
              <a:t>は静的に</a:t>
            </a:r>
            <a:r>
              <a:rPr lang="en-US" altLang="ja-JP" dirty="0"/>
              <a:t>Web</a:t>
            </a:r>
            <a:r>
              <a:rPr lang="ja-JP" altLang="en-US" dirty="0"/>
              <a:t>ページの表示を行います。</a:t>
            </a:r>
          </a:p>
        </p:txBody>
      </p:sp>
    </p:spTree>
    <p:extLst>
      <p:ext uri="{BB962C8B-B14F-4D97-AF65-F5344CB8AC3E}">
        <p14:creationId xmlns:p14="http://schemas.microsoft.com/office/powerpoint/2010/main" val="8436320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idx="1"/>
          </p:nvPr>
        </p:nvSpPr>
        <p:spPr/>
        <p:txBody>
          <a:bodyPr/>
          <a:lstStyle/>
          <a:p>
            <a:fld id="{B5117C4D-7164-4F9E-9E65-271139BDE24E}" type="datetime1">
              <a:rPr lang="ja-JP" altLang="en-US" smtClean="0"/>
              <a:t>2020/6/8</a:t>
            </a:fld>
            <a:endParaRPr lang="zh-CN" altLang="en-US"/>
          </a:p>
        </p:txBody>
      </p:sp>
      <p:sp>
        <p:nvSpPr>
          <p:cNvPr id="5" name="スライド番号プレースホルダー 4"/>
          <p:cNvSpPr>
            <a:spLocks noGrp="1"/>
          </p:cNvSpPr>
          <p:nvPr>
            <p:ph type="sldNum" sz="quarter" idx="5"/>
          </p:nvPr>
        </p:nvSpPr>
        <p:spPr/>
        <p:txBody>
          <a:bodyPr/>
          <a:lstStyle/>
          <a:p>
            <a:fld id="{D8AFFC45-8623-4CCC-A967-FF3393D699A7}" type="slidenum">
              <a:rPr lang="zh-CN" altLang="en-US" smtClean="0"/>
              <a:t>62</a:t>
            </a:fld>
            <a:endParaRPr lang="zh-CN" altLang="en-US"/>
          </a:p>
        </p:txBody>
      </p:sp>
    </p:spTree>
    <p:extLst>
      <p:ext uri="{BB962C8B-B14F-4D97-AF65-F5344CB8AC3E}">
        <p14:creationId xmlns:p14="http://schemas.microsoft.com/office/powerpoint/2010/main" val="1255154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idx="1"/>
          </p:nvPr>
        </p:nvSpPr>
        <p:spPr/>
        <p:txBody>
          <a:bodyPr/>
          <a:lstStyle/>
          <a:p>
            <a:fld id="{B5117C4D-7164-4F9E-9E65-271139BDE24E}" type="datetime1">
              <a:rPr lang="ja-JP" altLang="en-US" smtClean="0"/>
              <a:t>2020/6/8</a:t>
            </a:fld>
            <a:endParaRPr lang="zh-CN" altLang="en-US"/>
          </a:p>
        </p:txBody>
      </p:sp>
      <p:sp>
        <p:nvSpPr>
          <p:cNvPr id="5" name="スライド番号プレースホルダー 4"/>
          <p:cNvSpPr>
            <a:spLocks noGrp="1"/>
          </p:cNvSpPr>
          <p:nvPr>
            <p:ph type="sldNum" sz="quarter" idx="5"/>
          </p:nvPr>
        </p:nvSpPr>
        <p:spPr/>
        <p:txBody>
          <a:bodyPr/>
          <a:lstStyle/>
          <a:p>
            <a:fld id="{D8AFFC45-8623-4CCC-A967-FF3393D699A7}" type="slidenum">
              <a:rPr lang="zh-CN" altLang="en-US" smtClean="0"/>
              <a:t>63</a:t>
            </a:fld>
            <a:endParaRPr lang="zh-CN" altLang="en-US"/>
          </a:p>
        </p:txBody>
      </p:sp>
    </p:spTree>
    <p:extLst>
      <p:ext uri="{BB962C8B-B14F-4D97-AF65-F5344CB8AC3E}">
        <p14:creationId xmlns:p14="http://schemas.microsoft.com/office/powerpoint/2010/main" val="16080598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idx="1"/>
          </p:nvPr>
        </p:nvSpPr>
        <p:spPr/>
        <p:txBody>
          <a:bodyPr/>
          <a:lstStyle/>
          <a:p>
            <a:fld id="{B5117C4D-7164-4F9E-9E65-271139BDE24E}" type="datetime1">
              <a:rPr lang="ja-JP" altLang="en-US" smtClean="0"/>
              <a:t>2020/6/8</a:t>
            </a:fld>
            <a:endParaRPr lang="zh-CN" altLang="en-US"/>
          </a:p>
        </p:txBody>
      </p:sp>
      <p:sp>
        <p:nvSpPr>
          <p:cNvPr id="5" name="スライド番号プレースホルダー 4"/>
          <p:cNvSpPr>
            <a:spLocks noGrp="1"/>
          </p:cNvSpPr>
          <p:nvPr>
            <p:ph type="sldNum" sz="quarter" idx="5"/>
          </p:nvPr>
        </p:nvSpPr>
        <p:spPr/>
        <p:txBody>
          <a:bodyPr/>
          <a:lstStyle/>
          <a:p>
            <a:fld id="{D8AFFC45-8623-4CCC-A967-FF3393D699A7}" type="slidenum">
              <a:rPr lang="zh-CN" altLang="en-US" smtClean="0"/>
              <a:t>65</a:t>
            </a:fld>
            <a:endParaRPr lang="zh-CN" altLang="en-US"/>
          </a:p>
        </p:txBody>
      </p:sp>
    </p:spTree>
    <p:extLst>
      <p:ext uri="{BB962C8B-B14F-4D97-AF65-F5344CB8AC3E}">
        <p14:creationId xmlns:p14="http://schemas.microsoft.com/office/powerpoint/2010/main" val="28664543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4" name="日付プレースホルダー 3"/>
          <p:cNvSpPr>
            <a:spLocks noGrp="1"/>
          </p:cNvSpPr>
          <p:nvPr>
            <p:ph type="dt" idx="1"/>
          </p:nvPr>
        </p:nvSpPr>
        <p:spPr/>
        <p:txBody>
          <a:bodyPr/>
          <a:lstStyle/>
          <a:p>
            <a:fld id="{B5117C4D-7164-4F9E-9E65-271139BDE24E}" type="datetime1">
              <a:rPr lang="ja-JP" altLang="en-US" smtClean="0"/>
              <a:t>2020/6/8</a:t>
            </a:fld>
            <a:endParaRPr lang="zh-CN" altLang="en-US"/>
          </a:p>
        </p:txBody>
      </p:sp>
      <p:sp>
        <p:nvSpPr>
          <p:cNvPr id="5" name="スライド番号プレースホルダー 4"/>
          <p:cNvSpPr>
            <a:spLocks noGrp="1"/>
          </p:cNvSpPr>
          <p:nvPr>
            <p:ph type="sldNum" sz="quarter" idx="5"/>
          </p:nvPr>
        </p:nvSpPr>
        <p:spPr/>
        <p:txBody>
          <a:bodyPr/>
          <a:lstStyle/>
          <a:p>
            <a:fld id="{D8AFFC45-8623-4CCC-A967-FF3393D699A7}" type="slidenum">
              <a:rPr lang="zh-CN" altLang="en-US" smtClean="0"/>
              <a:t>66</a:t>
            </a:fld>
            <a:endParaRPr lang="zh-CN" altLang="en-US"/>
          </a:p>
        </p:txBody>
      </p:sp>
      <p:sp>
        <p:nvSpPr>
          <p:cNvPr id="7" name="ノート プレースホルダー 6">
            <a:extLst>
              <a:ext uri="{FF2B5EF4-FFF2-40B4-BE49-F238E27FC236}">
                <a16:creationId xmlns:a16="http://schemas.microsoft.com/office/drawing/2014/main" id="{2D131E4D-BD30-4CC6-A1DF-A6A1599DE922}"/>
              </a:ext>
            </a:extLst>
          </p:cNvPr>
          <p:cNvSpPr>
            <a:spLocks noGrp="1"/>
          </p:cNvSpPr>
          <p:nvPr>
            <p:ph type="body" sz="quarter" idx="3"/>
          </p:nvPr>
        </p:nvSpPr>
        <p:spPr/>
        <p:txBody>
          <a:bodyPr/>
          <a:lstStyle/>
          <a:p>
            <a:endParaRPr lang="ja-JP" altLang="en-US"/>
          </a:p>
        </p:txBody>
      </p:sp>
    </p:spTree>
    <p:extLst>
      <p:ext uri="{BB962C8B-B14F-4D97-AF65-F5344CB8AC3E}">
        <p14:creationId xmlns:p14="http://schemas.microsoft.com/office/powerpoint/2010/main" val="41251951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idx="1"/>
          </p:nvPr>
        </p:nvSpPr>
        <p:spPr/>
        <p:txBody>
          <a:bodyPr/>
          <a:lstStyle/>
          <a:p>
            <a:fld id="{B5117C4D-7164-4F9E-9E65-271139BDE24E}" type="datetime1">
              <a:rPr lang="ja-JP" altLang="en-US" smtClean="0"/>
              <a:t>2020/6/8</a:t>
            </a:fld>
            <a:endParaRPr lang="zh-CN" altLang="en-US"/>
          </a:p>
        </p:txBody>
      </p:sp>
      <p:sp>
        <p:nvSpPr>
          <p:cNvPr id="5" name="スライド番号プレースホルダー 4"/>
          <p:cNvSpPr>
            <a:spLocks noGrp="1"/>
          </p:cNvSpPr>
          <p:nvPr>
            <p:ph type="sldNum" sz="quarter" idx="5"/>
          </p:nvPr>
        </p:nvSpPr>
        <p:spPr/>
        <p:txBody>
          <a:bodyPr/>
          <a:lstStyle/>
          <a:p>
            <a:fld id="{D8AFFC45-8623-4CCC-A967-FF3393D699A7}" type="slidenum">
              <a:rPr lang="zh-CN" altLang="en-US" smtClean="0"/>
              <a:t>103</a:t>
            </a:fld>
            <a:endParaRPr lang="zh-CN" altLang="en-US"/>
          </a:p>
        </p:txBody>
      </p:sp>
    </p:spTree>
    <p:extLst>
      <p:ext uri="{BB962C8B-B14F-4D97-AF65-F5344CB8AC3E}">
        <p14:creationId xmlns:p14="http://schemas.microsoft.com/office/powerpoint/2010/main" val="11379320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日付プレースホルダー 3"/>
          <p:cNvSpPr>
            <a:spLocks noGrp="1"/>
          </p:cNvSpPr>
          <p:nvPr>
            <p:ph type="dt" idx="1"/>
          </p:nvPr>
        </p:nvSpPr>
        <p:spPr/>
        <p:txBody>
          <a:bodyPr/>
          <a:lstStyle/>
          <a:p>
            <a:fld id="{B5117C4D-7164-4F9E-9E65-271139BDE24E}" type="datetime1">
              <a:rPr lang="ja-JP" altLang="en-US" smtClean="0"/>
              <a:t>2020/6/8</a:t>
            </a:fld>
            <a:endParaRPr lang="zh-CN" altLang="en-US"/>
          </a:p>
        </p:txBody>
      </p:sp>
      <p:sp>
        <p:nvSpPr>
          <p:cNvPr id="5" name="スライド番号プレースホルダー 4"/>
          <p:cNvSpPr>
            <a:spLocks noGrp="1"/>
          </p:cNvSpPr>
          <p:nvPr>
            <p:ph type="sldNum" sz="quarter" idx="5"/>
          </p:nvPr>
        </p:nvSpPr>
        <p:spPr/>
        <p:txBody>
          <a:bodyPr/>
          <a:lstStyle/>
          <a:p>
            <a:fld id="{D8AFFC45-8623-4CCC-A967-FF3393D699A7}" type="slidenum">
              <a:rPr lang="zh-CN" altLang="en-US" smtClean="0"/>
              <a:t>104</a:t>
            </a:fld>
            <a:endParaRPr lang="zh-CN" altLang="en-US"/>
          </a:p>
        </p:txBody>
      </p:sp>
    </p:spTree>
    <p:extLst>
      <p:ext uri="{BB962C8B-B14F-4D97-AF65-F5344CB8AC3E}">
        <p14:creationId xmlns:p14="http://schemas.microsoft.com/office/powerpoint/2010/main" val="1269012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idx="1"/>
          </p:nvPr>
        </p:nvSpPr>
        <p:spPr/>
        <p:txBody>
          <a:bodyPr/>
          <a:lstStyle/>
          <a:p>
            <a:fld id="{B5117C4D-7164-4F9E-9E65-271139BDE24E}" type="datetime1">
              <a:rPr lang="ja-JP" altLang="en-US" smtClean="0"/>
              <a:t>2020/6/8</a:t>
            </a:fld>
            <a:endParaRPr lang="zh-CN" altLang="en-US"/>
          </a:p>
        </p:txBody>
      </p:sp>
      <p:sp>
        <p:nvSpPr>
          <p:cNvPr id="5" name="スライド番号プレースホルダー 4"/>
          <p:cNvSpPr>
            <a:spLocks noGrp="1"/>
          </p:cNvSpPr>
          <p:nvPr>
            <p:ph type="sldNum" sz="quarter" idx="5"/>
          </p:nvPr>
        </p:nvSpPr>
        <p:spPr/>
        <p:txBody>
          <a:bodyPr/>
          <a:lstStyle/>
          <a:p>
            <a:fld id="{D8AFFC45-8623-4CCC-A967-FF3393D699A7}" type="slidenum">
              <a:rPr lang="zh-CN" altLang="en-US" smtClean="0"/>
              <a:t>6</a:t>
            </a:fld>
            <a:endParaRPr lang="zh-CN" altLang="en-US"/>
          </a:p>
        </p:txBody>
      </p:sp>
    </p:spTree>
    <p:extLst>
      <p:ext uri="{BB962C8B-B14F-4D97-AF65-F5344CB8AC3E}">
        <p14:creationId xmlns:p14="http://schemas.microsoft.com/office/powerpoint/2010/main" val="27750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idx="1"/>
          </p:nvPr>
        </p:nvSpPr>
        <p:spPr/>
        <p:txBody>
          <a:bodyPr/>
          <a:lstStyle/>
          <a:p>
            <a:fld id="{B5117C4D-7164-4F9E-9E65-271139BDE24E}" type="datetime1">
              <a:rPr lang="ja-JP" altLang="en-US" smtClean="0"/>
              <a:t>2020/6/8</a:t>
            </a:fld>
            <a:endParaRPr lang="zh-CN" altLang="en-US"/>
          </a:p>
        </p:txBody>
      </p:sp>
      <p:sp>
        <p:nvSpPr>
          <p:cNvPr id="5" name="スライド番号プレースホルダー 4"/>
          <p:cNvSpPr>
            <a:spLocks noGrp="1"/>
          </p:cNvSpPr>
          <p:nvPr>
            <p:ph type="sldNum" sz="quarter" idx="5"/>
          </p:nvPr>
        </p:nvSpPr>
        <p:spPr/>
        <p:txBody>
          <a:bodyPr/>
          <a:lstStyle/>
          <a:p>
            <a:fld id="{D8AFFC45-8623-4CCC-A967-FF3393D699A7}" type="slidenum">
              <a:rPr lang="zh-CN" altLang="en-US" smtClean="0"/>
              <a:t>105</a:t>
            </a:fld>
            <a:endParaRPr lang="zh-CN" altLang="en-US"/>
          </a:p>
        </p:txBody>
      </p:sp>
    </p:spTree>
    <p:extLst>
      <p:ext uri="{BB962C8B-B14F-4D97-AF65-F5344CB8AC3E}">
        <p14:creationId xmlns:p14="http://schemas.microsoft.com/office/powerpoint/2010/main" val="3159933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idx="1"/>
          </p:nvPr>
        </p:nvSpPr>
        <p:spPr/>
        <p:txBody>
          <a:bodyPr/>
          <a:lstStyle/>
          <a:p>
            <a:fld id="{B5117C4D-7164-4F9E-9E65-271139BDE24E}" type="datetime1">
              <a:rPr lang="ja-JP" altLang="en-US" smtClean="0"/>
              <a:t>2020/6/8</a:t>
            </a:fld>
            <a:endParaRPr lang="zh-CN" altLang="en-US"/>
          </a:p>
        </p:txBody>
      </p:sp>
      <p:sp>
        <p:nvSpPr>
          <p:cNvPr id="5" name="スライド番号プレースホルダー 4"/>
          <p:cNvSpPr>
            <a:spLocks noGrp="1"/>
          </p:cNvSpPr>
          <p:nvPr>
            <p:ph type="sldNum" sz="quarter" idx="5"/>
          </p:nvPr>
        </p:nvSpPr>
        <p:spPr/>
        <p:txBody>
          <a:bodyPr/>
          <a:lstStyle/>
          <a:p>
            <a:fld id="{D8AFFC45-8623-4CCC-A967-FF3393D699A7}" type="slidenum">
              <a:rPr lang="zh-CN" altLang="en-US" smtClean="0"/>
              <a:t>7</a:t>
            </a:fld>
            <a:endParaRPr lang="zh-CN" altLang="en-US"/>
          </a:p>
        </p:txBody>
      </p:sp>
    </p:spTree>
    <p:extLst>
      <p:ext uri="{BB962C8B-B14F-4D97-AF65-F5344CB8AC3E}">
        <p14:creationId xmlns:p14="http://schemas.microsoft.com/office/powerpoint/2010/main" val="2292029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idx="1"/>
          </p:nvPr>
        </p:nvSpPr>
        <p:spPr/>
        <p:txBody>
          <a:bodyPr/>
          <a:lstStyle/>
          <a:p>
            <a:fld id="{B5117C4D-7164-4F9E-9E65-271139BDE24E}" type="datetime1">
              <a:rPr lang="ja-JP" altLang="en-US" smtClean="0"/>
              <a:t>2020/6/8</a:t>
            </a:fld>
            <a:endParaRPr lang="zh-CN" altLang="en-US"/>
          </a:p>
        </p:txBody>
      </p:sp>
      <p:sp>
        <p:nvSpPr>
          <p:cNvPr id="5" name="スライド番号プレースホルダー 4"/>
          <p:cNvSpPr>
            <a:spLocks noGrp="1"/>
          </p:cNvSpPr>
          <p:nvPr>
            <p:ph type="sldNum" sz="quarter" idx="5"/>
          </p:nvPr>
        </p:nvSpPr>
        <p:spPr/>
        <p:txBody>
          <a:bodyPr/>
          <a:lstStyle/>
          <a:p>
            <a:fld id="{D8AFFC45-8623-4CCC-A967-FF3393D699A7}" type="slidenum">
              <a:rPr lang="zh-CN" altLang="en-US" smtClean="0"/>
              <a:t>13</a:t>
            </a:fld>
            <a:endParaRPr lang="zh-CN" altLang="en-US"/>
          </a:p>
        </p:txBody>
      </p:sp>
    </p:spTree>
    <p:extLst>
      <p:ext uri="{BB962C8B-B14F-4D97-AF65-F5344CB8AC3E}">
        <p14:creationId xmlns:p14="http://schemas.microsoft.com/office/powerpoint/2010/main" val="3535369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idx="1"/>
          </p:nvPr>
        </p:nvSpPr>
        <p:spPr/>
        <p:txBody>
          <a:bodyPr/>
          <a:lstStyle/>
          <a:p>
            <a:fld id="{B5117C4D-7164-4F9E-9E65-271139BDE24E}" type="datetime1">
              <a:rPr lang="ja-JP" altLang="en-US" smtClean="0"/>
              <a:t>2020/6/8</a:t>
            </a:fld>
            <a:endParaRPr lang="zh-CN" altLang="en-US"/>
          </a:p>
        </p:txBody>
      </p:sp>
      <p:sp>
        <p:nvSpPr>
          <p:cNvPr id="5" name="スライド番号プレースホルダー 4"/>
          <p:cNvSpPr>
            <a:spLocks noGrp="1"/>
          </p:cNvSpPr>
          <p:nvPr>
            <p:ph type="sldNum" sz="quarter" idx="5"/>
          </p:nvPr>
        </p:nvSpPr>
        <p:spPr/>
        <p:txBody>
          <a:bodyPr/>
          <a:lstStyle/>
          <a:p>
            <a:fld id="{D8AFFC45-8623-4CCC-A967-FF3393D699A7}" type="slidenum">
              <a:rPr lang="zh-CN" altLang="en-US" smtClean="0"/>
              <a:t>14</a:t>
            </a:fld>
            <a:endParaRPr lang="zh-CN" altLang="en-US"/>
          </a:p>
        </p:txBody>
      </p:sp>
    </p:spTree>
    <p:extLst>
      <p:ext uri="{BB962C8B-B14F-4D97-AF65-F5344CB8AC3E}">
        <p14:creationId xmlns:p14="http://schemas.microsoft.com/office/powerpoint/2010/main" val="10248588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s://www.udemy.com/learn-php-programming-from-scratch/" TargetMode="Externa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hyperlink" Target="https://www.pakutaso.com/20140539140post-4190.html"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表紙">
    <p:bg>
      <p:bgPr>
        <a:solidFill>
          <a:schemeClr val="bg2"/>
        </a:solidFill>
        <a:effectLst/>
      </p:bgPr>
    </p:bg>
    <p:spTree>
      <p:nvGrpSpPr>
        <p:cNvPr id="1" name=""/>
        <p:cNvGrpSpPr/>
        <p:nvPr/>
      </p:nvGrpSpPr>
      <p:grpSpPr>
        <a:xfrm>
          <a:off x="0" y="0"/>
          <a:ext cx="0" cy="0"/>
          <a:chOff x="0" y="0"/>
          <a:chExt cx="0" cy="0"/>
        </a:xfrm>
      </p:grpSpPr>
      <p:sp>
        <p:nvSpPr>
          <p:cNvPr id="121" name="Freeform 263"/>
          <p:cNvSpPr>
            <a:spLocks/>
          </p:cNvSpPr>
          <p:nvPr userDrawn="1"/>
        </p:nvSpPr>
        <p:spPr bwMode="auto">
          <a:xfrm rot="10800000">
            <a:off x="9285241" y="4741"/>
            <a:ext cx="2871880" cy="2359068"/>
          </a:xfrm>
          <a:custGeom>
            <a:avLst/>
            <a:gdLst>
              <a:gd name="T0" fmla="*/ 1797 w 1797"/>
              <a:gd name="T1" fmla="*/ 1316 h 1316"/>
              <a:gd name="T2" fmla="*/ 0 w 1797"/>
              <a:gd name="T3" fmla="*/ 1316 h 1316"/>
              <a:gd name="T4" fmla="*/ 0 w 1797"/>
              <a:gd name="T5" fmla="*/ 0 h 1316"/>
              <a:gd name="T6" fmla="*/ 1797 w 1797"/>
              <a:gd name="T7" fmla="*/ 1316 h 1316"/>
              <a:gd name="connsiteX0" fmla="*/ 10000 w 10000"/>
              <a:gd name="connsiteY0" fmla="*/ 11292 h 11292"/>
              <a:gd name="connsiteX1" fmla="*/ 0 w 10000"/>
              <a:gd name="connsiteY1" fmla="*/ 11292 h 11292"/>
              <a:gd name="connsiteX2" fmla="*/ 122 w 10000"/>
              <a:gd name="connsiteY2" fmla="*/ 0 h 11292"/>
              <a:gd name="connsiteX3" fmla="*/ 10000 w 10000"/>
              <a:gd name="connsiteY3" fmla="*/ 11292 h 11292"/>
            </a:gdLst>
            <a:ahLst/>
            <a:cxnLst>
              <a:cxn ang="0">
                <a:pos x="connsiteX0" y="connsiteY0"/>
              </a:cxn>
              <a:cxn ang="0">
                <a:pos x="connsiteX1" y="connsiteY1"/>
              </a:cxn>
              <a:cxn ang="0">
                <a:pos x="connsiteX2" y="connsiteY2"/>
              </a:cxn>
              <a:cxn ang="0">
                <a:pos x="connsiteX3" y="connsiteY3"/>
              </a:cxn>
            </a:cxnLst>
            <a:rect l="l" t="t" r="r" b="b"/>
            <a:pathLst>
              <a:path w="10000" h="11292">
                <a:moveTo>
                  <a:pt x="10000" y="11292"/>
                </a:moveTo>
                <a:lnTo>
                  <a:pt x="0" y="11292"/>
                </a:lnTo>
                <a:cubicBezTo>
                  <a:pt x="41" y="7528"/>
                  <a:pt x="81" y="3764"/>
                  <a:pt x="122" y="0"/>
                </a:cubicBezTo>
                <a:lnTo>
                  <a:pt x="10000" y="11292"/>
                </a:lnTo>
                <a:close/>
              </a:path>
            </a:pathLst>
          </a:custGeom>
          <a:solidFill>
            <a:schemeClr val="tx1">
              <a:lumMod val="50000"/>
              <a:lumOff val="50000"/>
              <a:alpha val="32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9" name="Freeform 263"/>
          <p:cNvSpPr>
            <a:spLocks/>
          </p:cNvSpPr>
          <p:nvPr userDrawn="1"/>
        </p:nvSpPr>
        <p:spPr bwMode="auto">
          <a:xfrm>
            <a:off x="-41275" y="4530682"/>
            <a:ext cx="2871880" cy="2359068"/>
          </a:xfrm>
          <a:custGeom>
            <a:avLst/>
            <a:gdLst>
              <a:gd name="T0" fmla="*/ 1797 w 1797"/>
              <a:gd name="T1" fmla="*/ 1316 h 1316"/>
              <a:gd name="T2" fmla="*/ 0 w 1797"/>
              <a:gd name="T3" fmla="*/ 1316 h 1316"/>
              <a:gd name="T4" fmla="*/ 0 w 1797"/>
              <a:gd name="T5" fmla="*/ 0 h 1316"/>
              <a:gd name="T6" fmla="*/ 1797 w 1797"/>
              <a:gd name="T7" fmla="*/ 1316 h 1316"/>
              <a:gd name="connsiteX0" fmla="*/ 10000 w 10000"/>
              <a:gd name="connsiteY0" fmla="*/ 11292 h 11292"/>
              <a:gd name="connsiteX1" fmla="*/ 0 w 10000"/>
              <a:gd name="connsiteY1" fmla="*/ 11292 h 11292"/>
              <a:gd name="connsiteX2" fmla="*/ 122 w 10000"/>
              <a:gd name="connsiteY2" fmla="*/ 0 h 11292"/>
              <a:gd name="connsiteX3" fmla="*/ 10000 w 10000"/>
              <a:gd name="connsiteY3" fmla="*/ 11292 h 11292"/>
            </a:gdLst>
            <a:ahLst/>
            <a:cxnLst>
              <a:cxn ang="0">
                <a:pos x="connsiteX0" y="connsiteY0"/>
              </a:cxn>
              <a:cxn ang="0">
                <a:pos x="connsiteX1" y="connsiteY1"/>
              </a:cxn>
              <a:cxn ang="0">
                <a:pos x="connsiteX2" y="connsiteY2"/>
              </a:cxn>
              <a:cxn ang="0">
                <a:pos x="connsiteX3" y="connsiteY3"/>
              </a:cxn>
            </a:cxnLst>
            <a:rect l="l" t="t" r="r" b="b"/>
            <a:pathLst>
              <a:path w="10000" h="11292">
                <a:moveTo>
                  <a:pt x="10000" y="11292"/>
                </a:moveTo>
                <a:lnTo>
                  <a:pt x="0" y="11292"/>
                </a:lnTo>
                <a:cubicBezTo>
                  <a:pt x="41" y="7528"/>
                  <a:pt x="81" y="3764"/>
                  <a:pt x="122" y="0"/>
                </a:cubicBezTo>
                <a:lnTo>
                  <a:pt x="10000" y="11292"/>
                </a:lnTo>
                <a:close/>
              </a:path>
            </a:pathLst>
          </a:custGeom>
          <a:solidFill>
            <a:schemeClr val="tx1">
              <a:lumMod val="50000"/>
              <a:lumOff val="50000"/>
              <a:alpha val="32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Rectangle 6"/>
          <p:cNvSpPr>
            <a:spLocks noChangeArrowheads="1"/>
          </p:cNvSpPr>
          <p:nvPr/>
        </p:nvSpPr>
        <p:spPr bwMode="auto">
          <a:xfrm>
            <a:off x="0" y="31750"/>
            <a:ext cx="12218988" cy="682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445" name="组合 444"/>
          <p:cNvGrpSpPr/>
          <p:nvPr/>
        </p:nvGrpSpPr>
        <p:grpSpPr>
          <a:xfrm>
            <a:off x="4022725" y="306388"/>
            <a:ext cx="4186238" cy="5992812"/>
            <a:chOff x="4022725" y="306388"/>
            <a:chExt cx="4186238" cy="5992812"/>
          </a:xfrm>
        </p:grpSpPr>
        <p:sp>
          <p:nvSpPr>
            <p:cNvPr id="333" name="Freeform 165"/>
            <p:cNvSpPr>
              <a:spLocks/>
            </p:cNvSpPr>
            <p:nvPr/>
          </p:nvSpPr>
          <p:spPr bwMode="auto">
            <a:xfrm>
              <a:off x="6007100" y="5683250"/>
              <a:ext cx="187325" cy="557213"/>
            </a:xfrm>
            <a:custGeom>
              <a:avLst/>
              <a:gdLst>
                <a:gd name="T0" fmla="*/ 82 w 118"/>
                <a:gd name="T1" fmla="*/ 287 h 351"/>
                <a:gd name="T2" fmla="*/ 47 w 118"/>
                <a:gd name="T3" fmla="*/ 351 h 351"/>
                <a:gd name="T4" fmla="*/ 17 w 118"/>
                <a:gd name="T5" fmla="*/ 347 h 351"/>
                <a:gd name="T6" fmla="*/ 0 w 118"/>
                <a:gd name="T7" fmla="*/ 276 h 351"/>
                <a:gd name="T8" fmla="*/ 37 w 118"/>
                <a:gd name="T9" fmla="*/ 0 h 351"/>
                <a:gd name="T10" fmla="*/ 118 w 118"/>
                <a:gd name="T11" fmla="*/ 11 h 351"/>
                <a:gd name="T12" fmla="*/ 82 w 118"/>
                <a:gd name="T13" fmla="*/ 287 h 351"/>
              </a:gdLst>
              <a:ahLst/>
              <a:cxnLst>
                <a:cxn ang="0">
                  <a:pos x="T0" y="T1"/>
                </a:cxn>
                <a:cxn ang="0">
                  <a:pos x="T2" y="T3"/>
                </a:cxn>
                <a:cxn ang="0">
                  <a:pos x="T4" y="T5"/>
                </a:cxn>
                <a:cxn ang="0">
                  <a:pos x="T6" y="T7"/>
                </a:cxn>
                <a:cxn ang="0">
                  <a:pos x="T8" y="T9"/>
                </a:cxn>
                <a:cxn ang="0">
                  <a:pos x="T10" y="T11"/>
                </a:cxn>
                <a:cxn ang="0">
                  <a:pos x="T12" y="T13"/>
                </a:cxn>
              </a:cxnLst>
              <a:rect l="0" t="0" r="r" b="b"/>
              <a:pathLst>
                <a:path w="118" h="351">
                  <a:moveTo>
                    <a:pt x="82" y="287"/>
                  </a:moveTo>
                  <a:lnTo>
                    <a:pt x="47" y="351"/>
                  </a:lnTo>
                  <a:lnTo>
                    <a:pt x="17" y="347"/>
                  </a:lnTo>
                  <a:lnTo>
                    <a:pt x="0" y="276"/>
                  </a:lnTo>
                  <a:lnTo>
                    <a:pt x="37" y="0"/>
                  </a:lnTo>
                  <a:lnTo>
                    <a:pt x="118" y="11"/>
                  </a:lnTo>
                  <a:lnTo>
                    <a:pt x="82" y="287"/>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4" name="Freeform 166"/>
            <p:cNvSpPr>
              <a:spLocks/>
            </p:cNvSpPr>
            <p:nvPr/>
          </p:nvSpPr>
          <p:spPr bwMode="auto">
            <a:xfrm>
              <a:off x="6062663" y="5581650"/>
              <a:ext cx="144463" cy="173038"/>
            </a:xfrm>
            <a:custGeom>
              <a:avLst/>
              <a:gdLst>
                <a:gd name="T0" fmla="*/ 70 w 76"/>
                <a:gd name="T1" fmla="*/ 59 h 90"/>
                <a:gd name="T2" fmla="*/ 32 w 76"/>
                <a:gd name="T3" fmla="*/ 88 h 90"/>
                <a:gd name="T4" fmla="*/ 31 w 76"/>
                <a:gd name="T5" fmla="*/ 88 h 90"/>
                <a:gd name="T6" fmla="*/ 2 w 76"/>
                <a:gd name="T7" fmla="*/ 50 h 90"/>
                <a:gd name="T8" fmla="*/ 6 w 76"/>
                <a:gd name="T9" fmla="*/ 19 h 90"/>
                <a:gd name="T10" fmla="*/ 41 w 76"/>
                <a:gd name="T11" fmla="*/ 9 h 90"/>
                <a:gd name="T12" fmla="*/ 42 w 76"/>
                <a:gd name="T13" fmla="*/ 9 h 90"/>
                <a:gd name="T14" fmla="*/ 74 w 76"/>
                <a:gd name="T15" fmla="*/ 28 h 90"/>
                <a:gd name="T16" fmla="*/ 70 w 76"/>
                <a:gd name="T17" fmla="*/ 5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0">
                  <a:moveTo>
                    <a:pt x="70" y="59"/>
                  </a:moveTo>
                  <a:cubicBezTo>
                    <a:pt x="67" y="77"/>
                    <a:pt x="50" y="90"/>
                    <a:pt x="32" y="88"/>
                  </a:cubicBezTo>
                  <a:cubicBezTo>
                    <a:pt x="31" y="88"/>
                    <a:pt x="31" y="88"/>
                    <a:pt x="31" y="88"/>
                  </a:cubicBezTo>
                  <a:cubicBezTo>
                    <a:pt x="13" y="85"/>
                    <a:pt x="0" y="68"/>
                    <a:pt x="2" y="50"/>
                  </a:cubicBezTo>
                  <a:cubicBezTo>
                    <a:pt x="6" y="19"/>
                    <a:pt x="6" y="19"/>
                    <a:pt x="6" y="19"/>
                  </a:cubicBezTo>
                  <a:cubicBezTo>
                    <a:pt x="9" y="0"/>
                    <a:pt x="23" y="6"/>
                    <a:pt x="41" y="9"/>
                  </a:cubicBezTo>
                  <a:cubicBezTo>
                    <a:pt x="42" y="9"/>
                    <a:pt x="42" y="9"/>
                    <a:pt x="42" y="9"/>
                  </a:cubicBezTo>
                  <a:cubicBezTo>
                    <a:pt x="61" y="11"/>
                    <a:pt x="76" y="9"/>
                    <a:pt x="74" y="28"/>
                  </a:cubicBezTo>
                  <a:lnTo>
                    <a:pt x="70" y="59"/>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5" name="Freeform 167"/>
            <p:cNvSpPr>
              <a:spLocks/>
            </p:cNvSpPr>
            <p:nvPr/>
          </p:nvSpPr>
          <p:spPr bwMode="auto">
            <a:xfrm>
              <a:off x="6045200" y="5646738"/>
              <a:ext cx="160338" cy="155575"/>
            </a:xfrm>
            <a:custGeom>
              <a:avLst/>
              <a:gdLst>
                <a:gd name="T0" fmla="*/ 90 w 101"/>
                <a:gd name="T1" fmla="*/ 98 h 98"/>
                <a:gd name="T2" fmla="*/ 0 w 101"/>
                <a:gd name="T3" fmla="*/ 86 h 98"/>
                <a:gd name="T4" fmla="*/ 11 w 101"/>
                <a:gd name="T5" fmla="*/ 0 h 98"/>
                <a:gd name="T6" fmla="*/ 101 w 101"/>
                <a:gd name="T7" fmla="*/ 12 h 98"/>
                <a:gd name="T8" fmla="*/ 90 w 101"/>
                <a:gd name="T9" fmla="*/ 98 h 98"/>
              </a:gdLst>
              <a:ahLst/>
              <a:cxnLst>
                <a:cxn ang="0">
                  <a:pos x="T0" y="T1"/>
                </a:cxn>
                <a:cxn ang="0">
                  <a:pos x="T2" y="T3"/>
                </a:cxn>
                <a:cxn ang="0">
                  <a:pos x="T4" y="T5"/>
                </a:cxn>
                <a:cxn ang="0">
                  <a:pos x="T6" y="T7"/>
                </a:cxn>
                <a:cxn ang="0">
                  <a:pos x="T8" y="T9"/>
                </a:cxn>
              </a:cxnLst>
              <a:rect l="0" t="0" r="r" b="b"/>
              <a:pathLst>
                <a:path w="101" h="98">
                  <a:moveTo>
                    <a:pt x="90" y="98"/>
                  </a:moveTo>
                  <a:lnTo>
                    <a:pt x="0" y="86"/>
                  </a:lnTo>
                  <a:lnTo>
                    <a:pt x="11" y="0"/>
                  </a:lnTo>
                  <a:lnTo>
                    <a:pt x="101" y="12"/>
                  </a:lnTo>
                  <a:lnTo>
                    <a:pt x="90" y="98"/>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6" name="Freeform 168"/>
            <p:cNvSpPr>
              <a:spLocks/>
            </p:cNvSpPr>
            <p:nvPr/>
          </p:nvSpPr>
          <p:spPr bwMode="auto">
            <a:xfrm>
              <a:off x="6030913" y="6219825"/>
              <a:ext cx="50800" cy="79375"/>
            </a:xfrm>
            <a:custGeom>
              <a:avLst/>
              <a:gdLst>
                <a:gd name="T0" fmla="*/ 0 w 26"/>
                <a:gd name="T1" fmla="*/ 6 h 42"/>
                <a:gd name="T2" fmla="*/ 6 w 26"/>
                <a:gd name="T3" fmla="*/ 32 h 42"/>
                <a:gd name="T4" fmla="*/ 26 w 26"/>
                <a:gd name="T5" fmla="*/ 11 h 42"/>
                <a:gd name="T6" fmla="*/ 0 w 26"/>
                <a:gd name="T7" fmla="*/ 6 h 42"/>
              </a:gdLst>
              <a:ahLst/>
              <a:cxnLst>
                <a:cxn ang="0">
                  <a:pos x="T0" y="T1"/>
                </a:cxn>
                <a:cxn ang="0">
                  <a:pos x="T2" y="T3"/>
                </a:cxn>
                <a:cxn ang="0">
                  <a:pos x="T4" y="T5"/>
                </a:cxn>
                <a:cxn ang="0">
                  <a:pos x="T6" y="T7"/>
                </a:cxn>
              </a:cxnLst>
              <a:rect l="0" t="0" r="r" b="b"/>
              <a:pathLst>
                <a:path w="26" h="42">
                  <a:moveTo>
                    <a:pt x="0" y="6"/>
                  </a:moveTo>
                  <a:cubicBezTo>
                    <a:pt x="0" y="6"/>
                    <a:pt x="4" y="26"/>
                    <a:pt x="6" y="32"/>
                  </a:cubicBezTo>
                  <a:cubicBezTo>
                    <a:pt x="9" y="38"/>
                    <a:pt x="12" y="42"/>
                    <a:pt x="26" y="11"/>
                  </a:cubicBezTo>
                  <a:cubicBezTo>
                    <a:pt x="26" y="11"/>
                    <a:pt x="17" y="0"/>
                    <a:pt x="0" y="6"/>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7" name="Freeform 169"/>
            <p:cNvSpPr>
              <a:spLocks/>
            </p:cNvSpPr>
            <p:nvPr/>
          </p:nvSpPr>
          <p:spPr bwMode="auto">
            <a:xfrm>
              <a:off x="6199188" y="5680075"/>
              <a:ext cx="187325" cy="555625"/>
            </a:xfrm>
            <a:custGeom>
              <a:avLst/>
              <a:gdLst>
                <a:gd name="T0" fmla="*/ 82 w 118"/>
                <a:gd name="T1" fmla="*/ 287 h 350"/>
                <a:gd name="T2" fmla="*/ 47 w 118"/>
                <a:gd name="T3" fmla="*/ 350 h 350"/>
                <a:gd name="T4" fmla="*/ 17 w 118"/>
                <a:gd name="T5" fmla="*/ 347 h 350"/>
                <a:gd name="T6" fmla="*/ 0 w 118"/>
                <a:gd name="T7" fmla="*/ 276 h 350"/>
                <a:gd name="T8" fmla="*/ 38 w 118"/>
                <a:gd name="T9" fmla="*/ 0 h 350"/>
                <a:gd name="T10" fmla="*/ 118 w 118"/>
                <a:gd name="T11" fmla="*/ 11 h 350"/>
                <a:gd name="T12" fmla="*/ 82 w 118"/>
                <a:gd name="T13" fmla="*/ 287 h 350"/>
              </a:gdLst>
              <a:ahLst/>
              <a:cxnLst>
                <a:cxn ang="0">
                  <a:pos x="T0" y="T1"/>
                </a:cxn>
                <a:cxn ang="0">
                  <a:pos x="T2" y="T3"/>
                </a:cxn>
                <a:cxn ang="0">
                  <a:pos x="T4" y="T5"/>
                </a:cxn>
                <a:cxn ang="0">
                  <a:pos x="T6" y="T7"/>
                </a:cxn>
                <a:cxn ang="0">
                  <a:pos x="T8" y="T9"/>
                </a:cxn>
                <a:cxn ang="0">
                  <a:pos x="T10" y="T11"/>
                </a:cxn>
                <a:cxn ang="0">
                  <a:pos x="T12" y="T13"/>
                </a:cxn>
              </a:cxnLst>
              <a:rect l="0" t="0" r="r" b="b"/>
              <a:pathLst>
                <a:path w="118" h="350">
                  <a:moveTo>
                    <a:pt x="82" y="287"/>
                  </a:moveTo>
                  <a:lnTo>
                    <a:pt x="47" y="350"/>
                  </a:lnTo>
                  <a:lnTo>
                    <a:pt x="17" y="347"/>
                  </a:lnTo>
                  <a:lnTo>
                    <a:pt x="0" y="276"/>
                  </a:lnTo>
                  <a:lnTo>
                    <a:pt x="38" y="0"/>
                  </a:lnTo>
                  <a:lnTo>
                    <a:pt x="118" y="11"/>
                  </a:lnTo>
                  <a:lnTo>
                    <a:pt x="82" y="287"/>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8" name="Freeform 170"/>
            <p:cNvSpPr>
              <a:spLocks/>
            </p:cNvSpPr>
            <p:nvPr/>
          </p:nvSpPr>
          <p:spPr bwMode="auto">
            <a:xfrm>
              <a:off x="6254750" y="5578475"/>
              <a:ext cx="146050" cy="171450"/>
            </a:xfrm>
            <a:custGeom>
              <a:avLst/>
              <a:gdLst>
                <a:gd name="T0" fmla="*/ 70 w 76"/>
                <a:gd name="T1" fmla="*/ 59 h 90"/>
                <a:gd name="T2" fmla="*/ 32 w 76"/>
                <a:gd name="T3" fmla="*/ 88 h 90"/>
                <a:gd name="T4" fmla="*/ 31 w 76"/>
                <a:gd name="T5" fmla="*/ 87 h 90"/>
                <a:gd name="T6" fmla="*/ 2 w 76"/>
                <a:gd name="T7" fmla="*/ 50 h 90"/>
                <a:gd name="T8" fmla="*/ 6 w 76"/>
                <a:gd name="T9" fmla="*/ 19 h 90"/>
                <a:gd name="T10" fmla="*/ 42 w 76"/>
                <a:gd name="T11" fmla="*/ 9 h 90"/>
                <a:gd name="T12" fmla="*/ 43 w 76"/>
                <a:gd name="T13" fmla="*/ 9 h 90"/>
                <a:gd name="T14" fmla="*/ 74 w 76"/>
                <a:gd name="T15" fmla="*/ 28 h 90"/>
                <a:gd name="T16" fmla="*/ 70 w 76"/>
                <a:gd name="T17" fmla="*/ 5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0">
                  <a:moveTo>
                    <a:pt x="70" y="59"/>
                  </a:moveTo>
                  <a:cubicBezTo>
                    <a:pt x="67" y="77"/>
                    <a:pt x="51" y="90"/>
                    <a:pt x="32" y="88"/>
                  </a:cubicBezTo>
                  <a:cubicBezTo>
                    <a:pt x="31" y="87"/>
                    <a:pt x="31" y="87"/>
                    <a:pt x="31" y="87"/>
                  </a:cubicBezTo>
                  <a:cubicBezTo>
                    <a:pt x="13" y="85"/>
                    <a:pt x="0" y="68"/>
                    <a:pt x="2" y="50"/>
                  </a:cubicBezTo>
                  <a:cubicBezTo>
                    <a:pt x="6" y="19"/>
                    <a:pt x="6" y="19"/>
                    <a:pt x="6" y="19"/>
                  </a:cubicBezTo>
                  <a:cubicBezTo>
                    <a:pt x="9" y="0"/>
                    <a:pt x="23" y="6"/>
                    <a:pt x="42" y="9"/>
                  </a:cubicBezTo>
                  <a:cubicBezTo>
                    <a:pt x="43" y="9"/>
                    <a:pt x="43" y="9"/>
                    <a:pt x="43" y="9"/>
                  </a:cubicBezTo>
                  <a:cubicBezTo>
                    <a:pt x="61" y="11"/>
                    <a:pt x="76" y="9"/>
                    <a:pt x="74" y="28"/>
                  </a:cubicBezTo>
                  <a:lnTo>
                    <a:pt x="70" y="59"/>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9" name="Freeform 171"/>
            <p:cNvSpPr>
              <a:spLocks/>
            </p:cNvSpPr>
            <p:nvPr/>
          </p:nvSpPr>
          <p:spPr bwMode="auto">
            <a:xfrm>
              <a:off x="6237288" y="5643563"/>
              <a:ext cx="163513" cy="153988"/>
            </a:xfrm>
            <a:custGeom>
              <a:avLst/>
              <a:gdLst>
                <a:gd name="T0" fmla="*/ 91 w 103"/>
                <a:gd name="T1" fmla="*/ 97 h 97"/>
                <a:gd name="T2" fmla="*/ 0 w 103"/>
                <a:gd name="T3" fmla="*/ 85 h 97"/>
                <a:gd name="T4" fmla="*/ 13 w 103"/>
                <a:gd name="T5" fmla="*/ 0 h 97"/>
                <a:gd name="T6" fmla="*/ 103 w 103"/>
                <a:gd name="T7" fmla="*/ 12 h 97"/>
                <a:gd name="T8" fmla="*/ 91 w 103"/>
                <a:gd name="T9" fmla="*/ 97 h 97"/>
              </a:gdLst>
              <a:ahLst/>
              <a:cxnLst>
                <a:cxn ang="0">
                  <a:pos x="T0" y="T1"/>
                </a:cxn>
                <a:cxn ang="0">
                  <a:pos x="T2" y="T3"/>
                </a:cxn>
                <a:cxn ang="0">
                  <a:pos x="T4" y="T5"/>
                </a:cxn>
                <a:cxn ang="0">
                  <a:pos x="T6" y="T7"/>
                </a:cxn>
                <a:cxn ang="0">
                  <a:pos x="T8" y="T9"/>
                </a:cxn>
              </a:cxnLst>
              <a:rect l="0" t="0" r="r" b="b"/>
              <a:pathLst>
                <a:path w="103" h="97">
                  <a:moveTo>
                    <a:pt x="91" y="97"/>
                  </a:moveTo>
                  <a:lnTo>
                    <a:pt x="0" y="85"/>
                  </a:lnTo>
                  <a:lnTo>
                    <a:pt x="13" y="0"/>
                  </a:lnTo>
                  <a:lnTo>
                    <a:pt x="103" y="12"/>
                  </a:lnTo>
                  <a:lnTo>
                    <a:pt x="91" y="97"/>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0" name="Freeform 172"/>
            <p:cNvSpPr>
              <a:spLocks/>
            </p:cNvSpPr>
            <p:nvPr/>
          </p:nvSpPr>
          <p:spPr bwMode="auto">
            <a:xfrm>
              <a:off x="6226175" y="6215063"/>
              <a:ext cx="47625" cy="80963"/>
            </a:xfrm>
            <a:custGeom>
              <a:avLst/>
              <a:gdLst>
                <a:gd name="T0" fmla="*/ 0 w 25"/>
                <a:gd name="T1" fmla="*/ 6 h 42"/>
                <a:gd name="T2" fmla="*/ 6 w 25"/>
                <a:gd name="T3" fmla="*/ 32 h 42"/>
                <a:gd name="T4" fmla="*/ 25 w 25"/>
                <a:gd name="T5" fmla="*/ 11 h 42"/>
                <a:gd name="T6" fmla="*/ 0 w 25"/>
                <a:gd name="T7" fmla="*/ 6 h 42"/>
              </a:gdLst>
              <a:ahLst/>
              <a:cxnLst>
                <a:cxn ang="0">
                  <a:pos x="T0" y="T1"/>
                </a:cxn>
                <a:cxn ang="0">
                  <a:pos x="T2" y="T3"/>
                </a:cxn>
                <a:cxn ang="0">
                  <a:pos x="T4" y="T5"/>
                </a:cxn>
                <a:cxn ang="0">
                  <a:pos x="T6" y="T7"/>
                </a:cxn>
              </a:cxnLst>
              <a:rect l="0" t="0" r="r" b="b"/>
              <a:pathLst>
                <a:path w="25" h="42">
                  <a:moveTo>
                    <a:pt x="0" y="6"/>
                  </a:moveTo>
                  <a:cubicBezTo>
                    <a:pt x="0" y="6"/>
                    <a:pt x="4" y="26"/>
                    <a:pt x="6" y="32"/>
                  </a:cubicBezTo>
                  <a:cubicBezTo>
                    <a:pt x="8" y="38"/>
                    <a:pt x="11" y="42"/>
                    <a:pt x="25" y="11"/>
                  </a:cubicBezTo>
                  <a:cubicBezTo>
                    <a:pt x="25" y="11"/>
                    <a:pt x="16" y="0"/>
                    <a:pt x="0" y="6"/>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1" name="Freeform 173"/>
            <p:cNvSpPr>
              <a:spLocks/>
            </p:cNvSpPr>
            <p:nvPr/>
          </p:nvSpPr>
          <p:spPr bwMode="auto">
            <a:xfrm>
              <a:off x="6372225" y="5684838"/>
              <a:ext cx="46038" cy="284163"/>
            </a:xfrm>
            <a:custGeom>
              <a:avLst/>
              <a:gdLst>
                <a:gd name="T0" fmla="*/ 5 w 24"/>
                <a:gd name="T1" fmla="*/ 1 h 148"/>
                <a:gd name="T2" fmla="*/ 23 w 24"/>
                <a:gd name="T3" fmla="*/ 19 h 148"/>
                <a:gd name="T4" fmla="*/ 8 w 24"/>
                <a:gd name="T5" fmla="*/ 139 h 148"/>
                <a:gd name="T6" fmla="*/ 0 w 24"/>
                <a:gd name="T7" fmla="*/ 146 h 148"/>
                <a:gd name="T8" fmla="*/ 12 w 24"/>
                <a:gd name="T9" fmla="*/ 52 h 148"/>
                <a:gd name="T10" fmla="*/ 6 w 24"/>
                <a:gd name="T11" fmla="*/ 41 h 148"/>
                <a:gd name="T12" fmla="*/ 5 w 24"/>
                <a:gd name="T13" fmla="*/ 0 h 148"/>
                <a:gd name="T14" fmla="*/ 5 w 24"/>
                <a:gd name="T15" fmla="*/ 1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48">
                  <a:moveTo>
                    <a:pt x="5" y="1"/>
                  </a:moveTo>
                  <a:cubicBezTo>
                    <a:pt x="5" y="1"/>
                    <a:pt x="22" y="12"/>
                    <a:pt x="23" y="19"/>
                  </a:cubicBezTo>
                  <a:cubicBezTo>
                    <a:pt x="24" y="26"/>
                    <a:pt x="8" y="139"/>
                    <a:pt x="8" y="139"/>
                  </a:cubicBezTo>
                  <a:cubicBezTo>
                    <a:pt x="8" y="139"/>
                    <a:pt x="10" y="148"/>
                    <a:pt x="0" y="146"/>
                  </a:cubicBezTo>
                  <a:cubicBezTo>
                    <a:pt x="12" y="52"/>
                    <a:pt x="12" y="52"/>
                    <a:pt x="12" y="52"/>
                  </a:cubicBezTo>
                  <a:cubicBezTo>
                    <a:pt x="6" y="41"/>
                    <a:pt x="6" y="41"/>
                    <a:pt x="6" y="41"/>
                  </a:cubicBezTo>
                  <a:cubicBezTo>
                    <a:pt x="5" y="0"/>
                    <a:pt x="5" y="0"/>
                    <a:pt x="5" y="0"/>
                  </a:cubicBezTo>
                  <a:lnTo>
                    <a:pt x="5" y="1"/>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2" name="Freeform 174"/>
            <p:cNvSpPr>
              <a:spLocks/>
            </p:cNvSpPr>
            <p:nvPr/>
          </p:nvSpPr>
          <p:spPr bwMode="auto">
            <a:xfrm>
              <a:off x="5064125" y="5597525"/>
              <a:ext cx="831850" cy="373063"/>
            </a:xfrm>
            <a:custGeom>
              <a:avLst/>
              <a:gdLst>
                <a:gd name="T0" fmla="*/ 260 w 524"/>
                <a:gd name="T1" fmla="*/ 235 h 235"/>
                <a:gd name="T2" fmla="*/ 0 w 524"/>
                <a:gd name="T3" fmla="*/ 117 h 235"/>
                <a:gd name="T4" fmla="*/ 267 w 524"/>
                <a:gd name="T5" fmla="*/ 0 h 235"/>
                <a:gd name="T6" fmla="*/ 524 w 524"/>
                <a:gd name="T7" fmla="*/ 114 h 235"/>
                <a:gd name="T8" fmla="*/ 260 w 524"/>
                <a:gd name="T9" fmla="*/ 235 h 235"/>
              </a:gdLst>
              <a:ahLst/>
              <a:cxnLst>
                <a:cxn ang="0">
                  <a:pos x="T0" y="T1"/>
                </a:cxn>
                <a:cxn ang="0">
                  <a:pos x="T2" y="T3"/>
                </a:cxn>
                <a:cxn ang="0">
                  <a:pos x="T4" y="T5"/>
                </a:cxn>
                <a:cxn ang="0">
                  <a:pos x="T6" y="T7"/>
                </a:cxn>
                <a:cxn ang="0">
                  <a:pos x="T8" y="T9"/>
                </a:cxn>
              </a:cxnLst>
              <a:rect l="0" t="0" r="r" b="b"/>
              <a:pathLst>
                <a:path w="524" h="235">
                  <a:moveTo>
                    <a:pt x="260" y="235"/>
                  </a:moveTo>
                  <a:lnTo>
                    <a:pt x="0" y="117"/>
                  </a:lnTo>
                  <a:lnTo>
                    <a:pt x="267" y="0"/>
                  </a:lnTo>
                  <a:lnTo>
                    <a:pt x="524" y="114"/>
                  </a:lnTo>
                  <a:lnTo>
                    <a:pt x="260" y="235"/>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3" name="Rectangle 175"/>
            <p:cNvSpPr>
              <a:spLocks noChangeArrowheads="1"/>
            </p:cNvSpPr>
            <p:nvPr/>
          </p:nvSpPr>
          <p:spPr bwMode="auto">
            <a:xfrm>
              <a:off x="5861050" y="5773738"/>
              <a:ext cx="26988" cy="273050"/>
            </a:xfrm>
            <a:prstGeom prst="rect">
              <a:avLst/>
            </a:prstGeom>
            <a:solidFill>
              <a:srgbClr val="C5C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4" name="Oval 176"/>
            <p:cNvSpPr>
              <a:spLocks noChangeArrowheads="1"/>
            </p:cNvSpPr>
            <p:nvPr/>
          </p:nvSpPr>
          <p:spPr bwMode="auto">
            <a:xfrm>
              <a:off x="5832475" y="6015038"/>
              <a:ext cx="84138" cy="84138"/>
            </a:xfrm>
            <a:prstGeom prst="ellipse">
              <a:avLst/>
            </a:pr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5" name="Freeform 177"/>
            <p:cNvSpPr>
              <a:spLocks/>
            </p:cNvSpPr>
            <p:nvPr/>
          </p:nvSpPr>
          <p:spPr bwMode="auto">
            <a:xfrm>
              <a:off x="5822950" y="6061075"/>
              <a:ext cx="61913" cy="180975"/>
            </a:xfrm>
            <a:custGeom>
              <a:avLst/>
              <a:gdLst>
                <a:gd name="T0" fmla="*/ 17 w 32"/>
                <a:gd name="T1" fmla="*/ 5 h 95"/>
                <a:gd name="T2" fmla="*/ 7 w 32"/>
                <a:gd name="T3" fmla="*/ 95 h 95"/>
                <a:gd name="T4" fmla="*/ 32 w 32"/>
                <a:gd name="T5" fmla="*/ 95 h 95"/>
                <a:gd name="T6" fmla="*/ 32 w 32"/>
                <a:gd name="T7" fmla="*/ 0 h 95"/>
                <a:gd name="T8" fmla="*/ 17 w 32"/>
                <a:gd name="T9" fmla="*/ 5 h 95"/>
              </a:gdLst>
              <a:ahLst/>
              <a:cxnLst>
                <a:cxn ang="0">
                  <a:pos x="T0" y="T1"/>
                </a:cxn>
                <a:cxn ang="0">
                  <a:pos x="T2" y="T3"/>
                </a:cxn>
                <a:cxn ang="0">
                  <a:pos x="T4" y="T5"/>
                </a:cxn>
                <a:cxn ang="0">
                  <a:pos x="T6" y="T7"/>
                </a:cxn>
                <a:cxn ang="0">
                  <a:pos x="T8" y="T9"/>
                </a:cxn>
              </a:cxnLst>
              <a:rect l="0" t="0" r="r" b="b"/>
              <a:pathLst>
                <a:path w="32" h="95">
                  <a:moveTo>
                    <a:pt x="17" y="5"/>
                  </a:moveTo>
                  <a:cubicBezTo>
                    <a:pt x="17" y="5"/>
                    <a:pt x="0" y="41"/>
                    <a:pt x="7" y="95"/>
                  </a:cubicBezTo>
                  <a:cubicBezTo>
                    <a:pt x="32" y="95"/>
                    <a:pt x="32" y="95"/>
                    <a:pt x="32" y="95"/>
                  </a:cubicBezTo>
                  <a:cubicBezTo>
                    <a:pt x="32" y="0"/>
                    <a:pt x="32" y="0"/>
                    <a:pt x="32" y="0"/>
                  </a:cubicBezTo>
                  <a:cubicBezTo>
                    <a:pt x="32" y="0"/>
                    <a:pt x="17" y="8"/>
                    <a:pt x="17" y="5"/>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6" name="Freeform 178"/>
            <p:cNvSpPr>
              <a:spLocks/>
            </p:cNvSpPr>
            <p:nvPr/>
          </p:nvSpPr>
          <p:spPr bwMode="auto">
            <a:xfrm>
              <a:off x="5870575" y="6061075"/>
              <a:ext cx="60325" cy="180975"/>
            </a:xfrm>
            <a:custGeom>
              <a:avLst/>
              <a:gdLst>
                <a:gd name="T0" fmla="*/ 14 w 31"/>
                <a:gd name="T1" fmla="*/ 5 h 95"/>
                <a:gd name="T2" fmla="*/ 24 w 31"/>
                <a:gd name="T3" fmla="*/ 95 h 95"/>
                <a:gd name="T4" fmla="*/ 0 w 31"/>
                <a:gd name="T5" fmla="*/ 95 h 95"/>
                <a:gd name="T6" fmla="*/ 0 w 31"/>
                <a:gd name="T7" fmla="*/ 0 h 95"/>
                <a:gd name="T8" fmla="*/ 14 w 31"/>
                <a:gd name="T9" fmla="*/ 5 h 95"/>
              </a:gdLst>
              <a:ahLst/>
              <a:cxnLst>
                <a:cxn ang="0">
                  <a:pos x="T0" y="T1"/>
                </a:cxn>
                <a:cxn ang="0">
                  <a:pos x="T2" y="T3"/>
                </a:cxn>
                <a:cxn ang="0">
                  <a:pos x="T4" y="T5"/>
                </a:cxn>
                <a:cxn ang="0">
                  <a:pos x="T6" y="T7"/>
                </a:cxn>
                <a:cxn ang="0">
                  <a:pos x="T8" y="T9"/>
                </a:cxn>
              </a:cxnLst>
              <a:rect l="0" t="0" r="r" b="b"/>
              <a:pathLst>
                <a:path w="31" h="95">
                  <a:moveTo>
                    <a:pt x="14" y="5"/>
                  </a:moveTo>
                  <a:cubicBezTo>
                    <a:pt x="14" y="5"/>
                    <a:pt x="31" y="41"/>
                    <a:pt x="24" y="95"/>
                  </a:cubicBezTo>
                  <a:cubicBezTo>
                    <a:pt x="0" y="95"/>
                    <a:pt x="0" y="95"/>
                    <a:pt x="0" y="95"/>
                  </a:cubicBezTo>
                  <a:cubicBezTo>
                    <a:pt x="0" y="0"/>
                    <a:pt x="0" y="0"/>
                    <a:pt x="0" y="0"/>
                  </a:cubicBezTo>
                  <a:cubicBezTo>
                    <a:pt x="0" y="0"/>
                    <a:pt x="14" y="8"/>
                    <a:pt x="14" y="5"/>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7" name="Freeform 179"/>
            <p:cNvSpPr>
              <a:spLocks/>
            </p:cNvSpPr>
            <p:nvPr/>
          </p:nvSpPr>
          <p:spPr bwMode="auto">
            <a:xfrm>
              <a:off x="5227638" y="5895975"/>
              <a:ext cx="484188" cy="358775"/>
            </a:xfrm>
            <a:custGeom>
              <a:avLst/>
              <a:gdLst>
                <a:gd name="T0" fmla="*/ 253 w 253"/>
                <a:gd name="T1" fmla="*/ 0 h 188"/>
                <a:gd name="T2" fmla="*/ 127 w 253"/>
                <a:gd name="T3" fmla="*/ 59 h 188"/>
                <a:gd name="T4" fmla="*/ 0 w 253"/>
                <a:gd name="T5" fmla="*/ 0 h 188"/>
                <a:gd name="T6" fmla="*/ 0 w 253"/>
                <a:gd name="T7" fmla="*/ 145 h 188"/>
                <a:gd name="T8" fmla="*/ 123 w 253"/>
                <a:gd name="T9" fmla="*/ 188 h 188"/>
                <a:gd name="T10" fmla="*/ 123 w 253"/>
                <a:gd name="T11" fmla="*/ 188 h 188"/>
                <a:gd name="T12" fmla="*/ 127 w 253"/>
                <a:gd name="T13" fmla="*/ 188 h 188"/>
                <a:gd name="T14" fmla="*/ 130 w 253"/>
                <a:gd name="T15" fmla="*/ 188 h 188"/>
                <a:gd name="T16" fmla="*/ 130 w 253"/>
                <a:gd name="T17" fmla="*/ 188 h 188"/>
                <a:gd name="T18" fmla="*/ 253 w 253"/>
                <a:gd name="T19" fmla="*/ 145 h 188"/>
                <a:gd name="T20" fmla="*/ 253 w 253"/>
                <a:gd name="T21"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3" h="188">
                  <a:moveTo>
                    <a:pt x="253" y="0"/>
                  </a:moveTo>
                  <a:cubicBezTo>
                    <a:pt x="253" y="1"/>
                    <a:pt x="147" y="50"/>
                    <a:pt x="127" y="59"/>
                  </a:cubicBezTo>
                  <a:cubicBezTo>
                    <a:pt x="106" y="50"/>
                    <a:pt x="0" y="1"/>
                    <a:pt x="0" y="0"/>
                  </a:cubicBezTo>
                  <a:cubicBezTo>
                    <a:pt x="0" y="145"/>
                    <a:pt x="0" y="145"/>
                    <a:pt x="0" y="145"/>
                  </a:cubicBezTo>
                  <a:cubicBezTo>
                    <a:pt x="34" y="181"/>
                    <a:pt x="102" y="187"/>
                    <a:pt x="123" y="188"/>
                  </a:cubicBezTo>
                  <a:cubicBezTo>
                    <a:pt x="123" y="188"/>
                    <a:pt x="123" y="188"/>
                    <a:pt x="123" y="188"/>
                  </a:cubicBezTo>
                  <a:cubicBezTo>
                    <a:pt x="123" y="188"/>
                    <a:pt x="124" y="188"/>
                    <a:pt x="127" y="188"/>
                  </a:cubicBezTo>
                  <a:cubicBezTo>
                    <a:pt x="129" y="188"/>
                    <a:pt x="130" y="188"/>
                    <a:pt x="130" y="188"/>
                  </a:cubicBezTo>
                  <a:cubicBezTo>
                    <a:pt x="130" y="188"/>
                    <a:pt x="130" y="188"/>
                    <a:pt x="130" y="188"/>
                  </a:cubicBezTo>
                  <a:cubicBezTo>
                    <a:pt x="151" y="187"/>
                    <a:pt x="219" y="181"/>
                    <a:pt x="253" y="145"/>
                  </a:cubicBezTo>
                  <a:lnTo>
                    <a:pt x="253" y="0"/>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8" name="Freeform 180"/>
            <p:cNvSpPr>
              <a:spLocks noEditPoints="1"/>
            </p:cNvSpPr>
            <p:nvPr/>
          </p:nvSpPr>
          <p:spPr bwMode="auto">
            <a:xfrm>
              <a:off x="4991100" y="5194300"/>
              <a:ext cx="596900" cy="433388"/>
            </a:xfrm>
            <a:custGeom>
              <a:avLst/>
              <a:gdLst>
                <a:gd name="T0" fmla="*/ 257 w 312"/>
                <a:gd name="T1" fmla="*/ 37 h 227"/>
                <a:gd name="T2" fmla="*/ 245 w 312"/>
                <a:gd name="T3" fmla="*/ 82 h 227"/>
                <a:gd name="T4" fmla="*/ 276 w 312"/>
                <a:gd name="T5" fmla="*/ 131 h 227"/>
                <a:gd name="T6" fmla="*/ 245 w 312"/>
                <a:gd name="T7" fmla="*/ 176 h 227"/>
                <a:gd name="T8" fmla="*/ 245 w 312"/>
                <a:gd name="T9" fmla="*/ 32 h 227"/>
                <a:gd name="T10" fmla="*/ 109 w 312"/>
                <a:gd name="T11" fmla="*/ 16 h 227"/>
                <a:gd name="T12" fmla="*/ 117 w 312"/>
                <a:gd name="T13" fmla="*/ 18 h 227"/>
                <a:gd name="T14" fmla="*/ 109 w 312"/>
                <a:gd name="T15" fmla="*/ 50 h 227"/>
                <a:gd name="T16" fmla="*/ 109 w 312"/>
                <a:gd name="T17" fmla="*/ 195 h 227"/>
                <a:gd name="T18" fmla="*/ 200 w 312"/>
                <a:gd name="T19" fmla="*/ 175 h 227"/>
                <a:gd name="T20" fmla="*/ 245 w 312"/>
                <a:gd name="T21" fmla="*/ 150 h 227"/>
                <a:gd name="T22" fmla="*/ 230 w 312"/>
                <a:gd name="T23" fmla="*/ 146 h 227"/>
                <a:gd name="T24" fmla="*/ 245 w 312"/>
                <a:gd name="T25" fmla="*/ 82 h 227"/>
                <a:gd name="T26" fmla="*/ 109 w 312"/>
                <a:gd name="T27" fmla="*/ 6 h 227"/>
                <a:gd name="T28" fmla="*/ 93 w 312"/>
                <a:gd name="T29" fmla="*/ 28 h 227"/>
                <a:gd name="T30" fmla="*/ 109 w 312"/>
                <a:gd name="T31" fmla="*/ 16 h 227"/>
                <a:gd name="T32" fmla="*/ 93 w 312"/>
                <a:gd name="T33" fmla="*/ 227 h 227"/>
                <a:gd name="T34" fmla="*/ 109 w 312"/>
                <a:gd name="T35" fmla="*/ 195 h 227"/>
                <a:gd name="T36" fmla="*/ 93 w 312"/>
                <a:gd name="T37" fmla="*/ 212 h 227"/>
                <a:gd name="T38" fmla="*/ 109 w 312"/>
                <a:gd name="T39" fmla="*/ 50 h 227"/>
                <a:gd name="T40" fmla="*/ 96 w 312"/>
                <a:gd name="T41" fmla="*/ 161 h 227"/>
                <a:gd name="T42" fmla="*/ 93 w 312"/>
                <a:gd name="T43" fmla="*/ 77 h 227"/>
                <a:gd name="T44" fmla="*/ 93 w 312"/>
                <a:gd name="T45" fmla="*/ 39 h 227"/>
                <a:gd name="T46" fmla="*/ 109 w 312"/>
                <a:gd name="T47" fmla="*/ 50 h 227"/>
                <a:gd name="T48" fmla="*/ 72 w 312"/>
                <a:gd name="T49" fmla="*/ 21 h 227"/>
                <a:gd name="T50" fmla="*/ 82 w 312"/>
                <a:gd name="T51" fmla="*/ 50 h 227"/>
                <a:gd name="T52" fmla="*/ 93 w 312"/>
                <a:gd name="T53" fmla="*/ 39 h 227"/>
                <a:gd name="T54" fmla="*/ 93 w 312"/>
                <a:gd name="T55" fmla="*/ 10 h 227"/>
                <a:gd name="T56" fmla="*/ 93 w 312"/>
                <a:gd name="T57" fmla="*/ 227 h 227"/>
                <a:gd name="T58" fmla="*/ 72 w 312"/>
                <a:gd name="T59" fmla="*/ 211 h 227"/>
                <a:gd name="T60" fmla="*/ 93 w 312"/>
                <a:gd name="T61" fmla="*/ 77 h 227"/>
                <a:gd name="T62" fmla="*/ 72 w 312"/>
                <a:gd name="T63" fmla="*/ 161 h 227"/>
                <a:gd name="T64" fmla="*/ 84 w 312"/>
                <a:gd name="T65" fmla="*/ 139 h 227"/>
                <a:gd name="T66" fmla="*/ 72 w 312"/>
                <a:gd name="T67" fmla="*/ 104 h 227"/>
                <a:gd name="T68" fmla="*/ 92 w 312"/>
                <a:gd name="T69" fmla="*/ 81 h 227"/>
                <a:gd name="T70" fmla="*/ 72 w 312"/>
                <a:gd name="T71" fmla="*/ 21 h 227"/>
                <a:gd name="T72" fmla="*/ 72 w 312"/>
                <a:gd name="T73" fmla="*/ 225 h 227"/>
                <a:gd name="T74" fmla="*/ 71 w 312"/>
                <a:gd name="T75" fmla="*/ 211 h 227"/>
                <a:gd name="T76" fmla="*/ 58 w 312"/>
                <a:gd name="T77" fmla="*/ 173 h 227"/>
                <a:gd name="T78" fmla="*/ 72 w 312"/>
                <a:gd name="T79" fmla="*/ 151 h 227"/>
                <a:gd name="T80" fmla="*/ 49 w 312"/>
                <a:gd name="T81" fmla="*/ 151 h 227"/>
                <a:gd name="T82" fmla="*/ 72 w 312"/>
                <a:gd name="T83" fmla="*/ 104 h 227"/>
                <a:gd name="T84" fmla="*/ 61 w 312"/>
                <a:gd name="T85" fmla="*/ 91 h 227"/>
                <a:gd name="T86" fmla="*/ 52 w 312"/>
                <a:gd name="T87" fmla="*/ 61 h 227"/>
                <a:gd name="T88" fmla="*/ 72 w 312"/>
                <a:gd name="T89" fmla="*/ 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2" h="227">
                  <a:moveTo>
                    <a:pt x="305" y="125"/>
                  </a:moveTo>
                  <a:cubicBezTo>
                    <a:pt x="312" y="72"/>
                    <a:pt x="257" y="37"/>
                    <a:pt x="257" y="37"/>
                  </a:cubicBezTo>
                  <a:cubicBezTo>
                    <a:pt x="253" y="35"/>
                    <a:pt x="249" y="34"/>
                    <a:pt x="245" y="32"/>
                  </a:cubicBezTo>
                  <a:cubicBezTo>
                    <a:pt x="245" y="82"/>
                    <a:pt x="245" y="82"/>
                    <a:pt x="245" y="82"/>
                  </a:cubicBezTo>
                  <a:cubicBezTo>
                    <a:pt x="251" y="82"/>
                    <a:pt x="256" y="84"/>
                    <a:pt x="261" y="86"/>
                  </a:cubicBezTo>
                  <a:cubicBezTo>
                    <a:pt x="277" y="94"/>
                    <a:pt x="284" y="115"/>
                    <a:pt x="276" y="131"/>
                  </a:cubicBezTo>
                  <a:cubicBezTo>
                    <a:pt x="270" y="143"/>
                    <a:pt x="258" y="150"/>
                    <a:pt x="245" y="150"/>
                  </a:cubicBezTo>
                  <a:cubicBezTo>
                    <a:pt x="245" y="176"/>
                    <a:pt x="245" y="176"/>
                    <a:pt x="245" y="176"/>
                  </a:cubicBezTo>
                  <a:cubicBezTo>
                    <a:pt x="277" y="174"/>
                    <a:pt x="301" y="162"/>
                    <a:pt x="305" y="125"/>
                  </a:cubicBezTo>
                  <a:close/>
                  <a:moveTo>
                    <a:pt x="245" y="32"/>
                  </a:moveTo>
                  <a:cubicBezTo>
                    <a:pt x="188" y="6"/>
                    <a:pt x="143" y="0"/>
                    <a:pt x="109" y="6"/>
                  </a:cubicBezTo>
                  <a:cubicBezTo>
                    <a:pt x="109" y="16"/>
                    <a:pt x="109" y="16"/>
                    <a:pt x="109" y="16"/>
                  </a:cubicBezTo>
                  <a:cubicBezTo>
                    <a:pt x="112" y="16"/>
                    <a:pt x="114" y="17"/>
                    <a:pt x="117" y="18"/>
                  </a:cubicBezTo>
                  <a:cubicBezTo>
                    <a:pt x="117" y="18"/>
                    <a:pt x="117" y="18"/>
                    <a:pt x="117" y="18"/>
                  </a:cubicBezTo>
                  <a:cubicBezTo>
                    <a:pt x="125" y="22"/>
                    <a:pt x="129" y="32"/>
                    <a:pt x="124" y="41"/>
                  </a:cubicBezTo>
                  <a:cubicBezTo>
                    <a:pt x="121" y="47"/>
                    <a:pt x="115" y="50"/>
                    <a:pt x="109" y="50"/>
                  </a:cubicBezTo>
                  <a:cubicBezTo>
                    <a:pt x="109" y="176"/>
                    <a:pt x="109" y="176"/>
                    <a:pt x="109" y="176"/>
                  </a:cubicBezTo>
                  <a:cubicBezTo>
                    <a:pt x="111" y="182"/>
                    <a:pt x="111" y="189"/>
                    <a:pt x="109" y="195"/>
                  </a:cubicBezTo>
                  <a:cubicBezTo>
                    <a:pt x="109" y="222"/>
                    <a:pt x="109" y="222"/>
                    <a:pt x="109" y="222"/>
                  </a:cubicBezTo>
                  <a:cubicBezTo>
                    <a:pt x="141" y="209"/>
                    <a:pt x="166" y="172"/>
                    <a:pt x="200" y="175"/>
                  </a:cubicBezTo>
                  <a:cubicBezTo>
                    <a:pt x="216" y="176"/>
                    <a:pt x="231" y="177"/>
                    <a:pt x="245" y="176"/>
                  </a:cubicBezTo>
                  <a:cubicBezTo>
                    <a:pt x="245" y="150"/>
                    <a:pt x="245" y="150"/>
                    <a:pt x="245" y="150"/>
                  </a:cubicBezTo>
                  <a:cubicBezTo>
                    <a:pt x="240" y="150"/>
                    <a:pt x="235" y="148"/>
                    <a:pt x="230" y="146"/>
                  </a:cubicBezTo>
                  <a:cubicBezTo>
                    <a:pt x="230" y="146"/>
                    <a:pt x="230" y="146"/>
                    <a:pt x="230" y="146"/>
                  </a:cubicBezTo>
                  <a:cubicBezTo>
                    <a:pt x="214" y="138"/>
                    <a:pt x="207" y="118"/>
                    <a:pt x="215" y="101"/>
                  </a:cubicBezTo>
                  <a:cubicBezTo>
                    <a:pt x="221" y="89"/>
                    <a:pt x="233" y="82"/>
                    <a:pt x="245" y="82"/>
                  </a:cubicBezTo>
                  <a:lnTo>
                    <a:pt x="245" y="32"/>
                  </a:lnTo>
                  <a:close/>
                  <a:moveTo>
                    <a:pt x="109" y="6"/>
                  </a:moveTo>
                  <a:cubicBezTo>
                    <a:pt x="104" y="7"/>
                    <a:pt x="98" y="8"/>
                    <a:pt x="93" y="10"/>
                  </a:cubicBezTo>
                  <a:cubicBezTo>
                    <a:pt x="93" y="28"/>
                    <a:pt x="93" y="28"/>
                    <a:pt x="93" y="28"/>
                  </a:cubicBezTo>
                  <a:cubicBezTo>
                    <a:pt x="93" y="27"/>
                    <a:pt x="94" y="26"/>
                    <a:pt x="94" y="26"/>
                  </a:cubicBezTo>
                  <a:cubicBezTo>
                    <a:pt x="97" y="20"/>
                    <a:pt x="103" y="16"/>
                    <a:pt x="109" y="16"/>
                  </a:cubicBezTo>
                  <a:cubicBezTo>
                    <a:pt x="109" y="6"/>
                    <a:pt x="109" y="6"/>
                    <a:pt x="109" y="6"/>
                  </a:cubicBezTo>
                  <a:close/>
                  <a:moveTo>
                    <a:pt x="93" y="227"/>
                  </a:moveTo>
                  <a:cubicBezTo>
                    <a:pt x="99" y="226"/>
                    <a:pt x="104" y="225"/>
                    <a:pt x="109" y="222"/>
                  </a:cubicBezTo>
                  <a:cubicBezTo>
                    <a:pt x="109" y="195"/>
                    <a:pt x="109" y="195"/>
                    <a:pt x="109" y="195"/>
                  </a:cubicBezTo>
                  <a:cubicBezTo>
                    <a:pt x="109" y="196"/>
                    <a:pt x="108" y="197"/>
                    <a:pt x="108" y="198"/>
                  </a:cubicBezTo>
                  <a:cubicBezTo>
                    <a:pt x="105" y="205"/>
                    <a:pt x="99" y="209"/>
                    <a:pt x="93" y="212"/>
                  </a:cubicBezTo>
                  <a:cubicBezTo>
                    <a:pt x="93" y="227"/>
                    <a:pt x="93" y="227"/>
                    <a:pt x="93" y="227"/>
                  </a:cubicBezTo>
                  <a:close/>
                  <a:moveTo>
                    <a:pt x="109" y="50"/>
                  </a:moveTo>
                  <a:cubicBezTo>
                    <a:pt x="109" y="176"/>
                    <a:pt x="109" y="176"/>
                    <a:pt x="109" y="176"/>
                  </a:cubicBezTo>
                  <a:cubicBezTo>
                    <a:pt x="107" y="170"/>
                    <a:pt x="102" y="164"/>
                    <a:pt x="96" y="161"/>
                  </a:cubicBezTo>
                  <a:cubicBezTo>
                    <a:pt x="95" y="160"/>
                    <a:pt x="94" y="160"/>
                    <a:pt x="93" y="160"/>
                  </a:cubicBezTo>
                  <a:cubicBezTo>
                    <a:pt x="93" y="77"/>
                    <a:pt x="93" y="77"/>
                    <a:pt x="93" y="77"/>
                  </a:cubicBezTo>
                  <a:cubicBezTo>
                    <a:pt x="94" y="73"/>
                    <a:pt x="94" y="68"/>
                    <a:pt x="93" y="64"/>
                  </a:cubicBezTo>
                  <a:cubicBezTo>
                    <a:pt x="93" y="39"/>
                    <a:pt x="93" y="39"/>
                    <a:pt x="93" y="39"/>
                  </a:cubicBezTo>
                  <a:cubicBezTo>
                    <a:pt x="95" y="43"/>
                    <a:pt x="97" y="46"/>
                    <a:pt x="102" y="48"/>
                  </a:cubicBezTo>
                  <a:cubicBezTo>
                    <a:pt x="104" y="50"/>
                    <a:pt x="107" y="50"/>
                    <a:pt x="109" y="50"/>
                  </a:cubicBezTo>
                  <a:close/>
                  <a:moveTo>
                    <a:pt x="93" y="10"/>
                  </a:moveTo>
                  <a:cubicBezTo>
                    <a:pt x="85" y="13"/>
                    <a:pt x="78" y="16"/>
                    <a:pt x="72" y="21"/>
                  </a:cubicBezTo>
                  <a:cubicBezTo>
                    <a:pt x="72" y="48"/>
                    <a:pt x="72" y="48"/>
                    <a:pt x="72" y="48"/>
                  </a:cubicBezTo>
                  <a:cubicBezTo>
                    <a:pt x="75" y="48"/>
                    <a:pt x="79" y="49"/>
                    <a:pt x="82" y="50"/>
                  </a:cubicBezTo>
                  <a:cubicBezTo>
                    <a:pt x="88" y="53"/>
                    <a:pt x="92" y="58"/>
                    <a:pt x="93" y="64"/>
                  </a:cubicBezTo>
                  <a:cubicBezTo>
                    <a:pt x="93" y="39"/>
                    <a:pt x="93" y="39"/>
                    <a:pt x="93" y="39"/>
                  </a:cubicBezTo>
                  <a:cubicBezTo>
                    <a:pt x="92" y="35"/>
                    <a:pt x="92" y="32"/>
                    <a:pt x="93" y="28"/>
                  </a:cubicBezTo>
                  <a:cubicBezTo>
                    <a:pt x="93" y="10"/>
                    <a:pt x="93" y="10"/>
                    <a:pt x="93" y="10"/>
                  </a:cubicBezTo>
                  <a:close/>
                  <a:moveTo>
                    <a:pt x="72" y="225"/>
                  </a:moveTo>
                  <a:cubicBezTo>
                    <a:pt x="79" y="227"/>
                    <a:pt x="86" y="227"/>
                    <a:pt x="93" y="227"/>
                  </a:cubicBezTo>
                  <a:cubicBezTo>
                    <a:pt x="93" y="212"/>
                    <a:pt x="93" y="212"/>
                    <a:pt x="93" y="212"/>
                  </a:cubicBezTo>
                  <a:cubicBezTo>
                    <a:pt x="86" y="214"/>
                    <a:pt x="79" y="215"/>
                    <a:pt x="72" y="211"/>
                  </a:cubicBezTo>
                  <a:cubicBezTo>
                    <a:pt x="72" y="225"/>
                    <a:pt x="72" y="225"/>
                    <a:pt x="72" y="225"/>
                  </a:cubicBezTo>
                  <a:close/>
                  <a:moveTo>
                    <a:pt x="93" y="77"/>
                  </a:moveTo>
                  <a:cubicBezTo>
                    <a:pt x="93" y="160"/>
                    <a:pt x="93" y="160"/>
                    <a:pt x="93" y="160"/>
                  </a:cubicBezTo>
                  <a:cubicBezTo>
                    <a:pt x="86" y="157"/>
                    <a:pt x="78" y="157"/>
                    <a:pt x="72" y="161"/>
                  </a:cubicBezTo>
                  <a:cubicBezTo>
                    <a:pt x="72" y="151"/>
                    <a:pt x="72" y="151"/>
                    <a:pt x="72" y="151"/>
                  </a:cubicBezTo>
                  <a:cubicBezTo>
                    <a:pt x="77" y="148"/>
                    <a:pt x="81" y="144"/>
                    <a:pt x="84" y="139"/>
                  </a:cubicBezTo>
                  <a:cubicBezTo>
                    <a:pt x="90" y="126"/>
                    <a:pt x="85" y="111"/>
                    <a:pt x="72" y="104"/>
                  </a:cubicBezTo>
                  <a:cubicBezTo>
                    <a:pt x="72" y="104"/>
                    <a:pt x="72" y="104"/>
                    <a:pt x="72" y="104"/>
                  </a:cubicBezTo>
                  <a:cubicBezTo>
                    <a:pt x="72" y="93"/>
                    <a:pt x="72" y="93"/>
                    <a:pt x="72" y="93"/>
                  </a:cubicBezTo>
                  <a:cubicBezTo>
                    <a:pt x="80" y="93"/>
                    <a:pt x="88" y="89"/>
                    <a:pt x="92" y="81"/>
                  </a:cubicBezTo>
                  <a:cubicBezTo>
                    <a:pt x="92" y="80"/>
                    <a:pt x="93" y="78"/>
                    <a:pt x="93" y="77"/>
                  </a:cubicBezTo>
                  <a:close/>
                  <a:moveTo>
                    <a:pt x="72" y="21"/>
                  </a:moveTo>
                  <a:cubicBezTo>
                    <a:pt x="0" y="67"/>
                    <a:pt x="12" y="192"/>
                    <a:pt x="55" y="217"/>
                  </a:cubicBezTo>
                  <a:cubicBezTo>
                    <a:pt x="61" y="220"/>
                    <a:pt x="66" y="223"/>
                    <a:pt x="72" y="225"/>
                  </a:cubicBezTo>
                  <a:cubicBezTo>
                    <a:pt x="72" y="211"/>
                    <a:pt x="72" y="211"/>
                    <a:pt x="72" y="211"/>
                  </a:cubicBezTo>
                  <a:cubicBezTo>
                    <a:pt x="71" y="211"/>
                    <a:pt x="71" y="211"/>
                    <a:pt x="71" y="211"/>
                  </a:cubicBezTo>
                  <a:cubicBezTo>
                    <a:pt x="71" y="211"/>
                    <a:pt x="71" y="211"/>
                    <a:pt x="71" y="211"/>
                  </a:cubicBezTo>
                  <a:cubicBezTo>
                    <a:pt x="57" y="204"/>
                    <a:pt x="51" y="187"/>
                    <a:pt x="58" y="173"/>
                  </a:cubicBezTo>
                  <a:cubicBezTo>
                    <a:pt x="61" y="168"/>
                    <a:pt x="66" y="163"/>
                    <a:pt x="72" y="161"/>
                  </a:cubicBezTo>
                  <a:cubicBezTo>
                    <a:pt x="72" y="151"/>
                    <a:pt x="72" y="151"/>
                    <a:pt x="72" y="151"/>
                  </a:cubicBezTo>
                  <a:cubicBezTo>
                    <a:pt x="65" y="154"/>
                    <a:pt x="56" y="154"/>
                    <a:pt x="49" y="151"/>
                  </a:cubicBezTo>
                  <a:cubicBezTo>
                    <a:pt x="49" y="151"/>
                    <a:pt x="49" y="151"/>
                    <a:pt x="49" y="151"/>
                  </a:cubicBezTo>
                  <a:cubicBezTo>
                    <a:pt x="36" y="144"/>
                    <a:pt x="31" y="129"/>
                    <a:pt x="38" y="116"/>
                  </a:cubicBezTo>
                  <a:cubicBezTo>
                    <a:pt x="44" y="104"/>
                    <a:pt x="59" y="98"/>
                    <a:pt x="72" y="104"/>
                  </a:cubicBezTo>
                  <a:cubicBezTo>
                    <a:pt x="72" y="93"/>
                    <a:pt x="72" y="93"/>
                    <a:pt x="72" y="93"/>
                  </a:cubicBezTo>
                  <a:cubicBezTo>
                    <a:pt x="68" y="93"/>
                    <a:pt x="65" y="93"/>
                    <a:pt x="61" y="91"/>
                  </a:cubicBezTo>
                  <a:cubicBezTo>
                    <a:pt x="50" y="86"/>
                    <a:pt x="46" y="72"/>
                    <a:pt x="52" y="61"/>
                  </a:cubicBezTo>
                  <a:cubicBezTo>
                    <a:pt x="52" y="61"/>
                    <a:pt x="52" y="61"/>
                    <a:pt x="52" y="61"/>
                  </a:cubicBezTo>
                  <a:cubicBezTo>
                    <a:pt x="55" y="53"/>
                    <a:pt x="63" y="48"/>
                    <a:pt x="72" y="48"/>
                  </a:cubicBezTo>
                  <a:lnTo>
                    <a:pt x="72" y="21"/>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 name="Freeform 181"/>
            <p:cNvSpPr>
              <a:spLocks/>
            </p:cNvSpPr>
            <p:nvPr/>
          </p:nvSpPr>
          <p:spPr bwMode="auto">
            <a:xfrm>
              <a:off x="6597650" y="5553075"/>
              <a:ext cx="530225" cy="533400"/>
            </a:xfrm>
            <a:custGeom>
              <a:avLst/>
              <a:gdLst>
                <a:gd name="T0" fmla="*/ 204 w 277"/>
                <a:gd name="T1" fmla="*/ 14 h 279"/>
                <a:gd name="T2" fmla="*/ 259 w 277"/>
                <a:gd name="T3" fmla="*/ 124 h 279"/>
                <a:gd name="T4" fmla="*/ 123 w 277"/>
                <a:gd name="T5" fmla="*/ 261 h 279"/>
                <a:gd name="T6" fmla="*/ 14 w 277"/>
                <a:gd name="T7" fmla="*/ 207 h 279"/>
                <a:gd name="T8" fmla="*/ 0 w 277"/>
                <a:gd name="T9" fmla="*/ 218 h 279"/>
                <a:gd name="T10" fmla="*/ 123 w 277"/>
                <a:gd name="T11" fmla="*/ 279 h 279"/>
                <a:gd name="T12" fmla="*/ 277 w 277"/>
                <a:gd name="T13" fmla="*/ 124 h 279"/>
                <a:gd name="T14" fmla="*/ 214 w 277"/>
                <a:gd name="T15" fmla="*/ 0 h 279"/>
                <a:gd name="T16" fmla="*/ 204 w 277"/>
                <a:gd name="T17" fmla="*/ 14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279">
                  <a:moveTo>
                    <a:pt x="204" y="14"/>
                  </a:moveTo>
                  <a:cubicBezTo>
                    <a:pt x="238" y="39"/>
                    <a:pt x="259" y="79"/>
                    <a:pt x="259" y="124"/>
                  </a:cubicBezTo>
                  <a:cubicBezTo>
                    <a:pt x="259" y="200"/>
                    <a:pt x="198" y="261"/>
                    <a:pt x="123" y="261"/>
                  </a:cubicBezTo>
                  <a:cubicBezTo>
                    <a:pt x="78" y="261"/>
                    <a:pt x="39" y="240"/>
                    <a:pt x="14" y="207"/>
                  </a:cubicBezTo>
                  <a:cubicBezTo>
                    <a:pt x="0" y="218"/>
                    <a:pt x="0" y="218"/>
                    <a:pt x="0" y="218"/>
                  </a:cubicBezTo>
                  <a:cubicBezTo>
                    <a:pt x="28" y="255"/>
                    <a:pt x="73" y="279"/>
                    <a:pt x="123" y="279"/>
                  </a:cubicBezTo>
                  <a:cubicBezTo>
                    <a:pt x="208" y="279"/>
                    <a:pt x="277" y="210"/>
                    <a:pt x="277" y="124"/>
                  </a:cubicBezTo>
                  <a:cubicBezTo>
                    <a:pt x="277" y="73"/>
                    <a:pt x="253" y="28"/>
                    <a:pt x="214" y="0"/>
                  </a:cubicBezTo>
                  <a:lnTo>
                    <a:pt x="204" y="14"/>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 name="Freeform 182"/>
            <p:cNvSpPr>
              <a:spLocks noEditPoints="1"/>
            </p:cNvSpPr>
            <p:nvPr/>
          </p:nvSpPr>
          <p:spPr bwMode="auto">
            <a:xfrm>
              <a:off x="6600825" y="5562600"/>
              <a:ext cx="468313" cy="468313"/>
            </a:xfrm>
            <a:custGeom>
              <a:avLst/>
              <a:gdLst>
                <a:gd name="T0" fmla="*/ 123 w 245"/>
                <a:gd name="T1" fmla="*/ 245 h 245"/>
                <a:gd name="T2" fmla="*/ 245 w 245"/>
                <a:gd name="T3" fmla="*/ 122 h 245"/>
                <a:gd name="T4" fmla="*/ 123 w 245"/>
                <a:gd name="T5" fmla="*/ 0 h 245"/>
                <a:gd name="T6" fmla="*/ 123 w 245"/>
                <a:gd name="T7" fmla="*/ 5 h 245"/>
                <a:gd name="T8" fmla="*/ 240 w 245"/>
                <a:gd name="T9" fmla="*/ 122 h 245"/>
                <a:gd name="T10" fmla="*/ 123 w 245"/>
                <a:gd name="T11" fmla="*/ 239 h 245"/>
                <a:gd name="T12" fmla="*/ 123 w 245"/>
                <a:gd name="T13" fmla="*/ 245 h 245"/>
                <a:gd name="T14" fmla="*/ 123 w 245"/>
                <a:gd name="T15" fmla="*/ 0 h 245"/>
                <a:gd name="T16" fmla="*/ 0 w 245"/>
                <a:gd name="T17" fmla="*/ 122 h 245"/>
                <a:gd name="T18" fmla="*/ 123 w 245"/>
                <a:gd name="T19" fmla="*/ 245 h 245"/>
                <a:gd name="T20" fmla="*/ 123 w 245"/>
                <a:gd name="T21" fmla="*/ 245 h 245"/>
                <a:gd name="T22" fmla="*/ 123 w 245"/>
                <a:gd name="T23" fmla="*/ 239 h 245"/>
                <a:gd name="T24" fmla="*/ 123 w 245"/>
                <a:gd name="T25" fmla="*/ 239 h 245"/>
                <a:gd name="T26" fmla="*/ 123 w 245"/>
                <a:gd name="T27" fmla="*/ 239 h 245"/>
                <a:gd name="T28" fmla="*/ 6 w 245"/>
                <a:gd name="T29" fmla="*/ 122 h 245"/>
                <a:gd name="T30" fmla="*/ 123 w 245"/>
                <a:gd name="T31" fmla="*/ 5 h 245"/>
                <a:gd name="T32" fmla="*/ 123 w 245"/>
                <a:gd name="T33" fmla="*/ 5 h 245"/>
                <a:gd name="T34" fmla="*/ 123 w 245"/>
                <a:gd name="T3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245">
                  <a:moveTo>
                    <a:pt x="123" y="245"/>
                  </a:moveTo>
                  <a:cubicBezTo>
                    <a:pt x="190" y="245"/>
                    <a:pt x="245" y="190"/>
                    <a:pt x="245" y="122"/>
                  </a:cubicBezTo>
                  <a:cubicBezTo>
                    <a:pt x="245" y="55"/>
                    <a:pt x="190" y="0"/>
                    <a:pt x="123" y="0"/>
                  </a:cubicBezTo>
                  <a:cubicBezTo>
                    <a:pt x="123" y="5"/>
                    <a:pt x="123" y="5"/>
                    <a:pt x="123" y="5"/>
                  </a:cubicBezTo>
                  <a:cubicBezTo>
                    <a:pt x="187" y="5"/>
                    <a:pt x="240" y="58"/>
                    <a:pt x="240" y="122"/>
                  </a:cubicBezTo>
                  <a:cubicBezTo>
                    <a:pt x="240" y="187"/>
                    <a:pt x="187" y="239"/>
                    <a:pt x="123" y="239"/>
                  </a:cubicBezTo>
                  <a:lnTo>
                    <a:pt x="123" y="245"/>
                  </a:lnTo>
                  <a:close/>
                  <a:moveTo>
                    <a:pt x="123" y="0"/>
                  </a:moveTo>
                  <a:cubicBezTo>
                    <a:pt x="55" y="0"/>
                    <a:pt x="0" y="55"/>
                    <a:pt x="0" y="122"/>
                  </a:cubicBezTo>
                  <a:cubicBezTo>
                    <a:pt x="0" y="190"/>
                    <a:pt x="55" y="245"/>
                    <a:pt x="123" y="245"/>
                  </a:cubicBezTo>
                  <a:cubicBezTo>
                    <a:pt x="123" y="245"/>
                    <a:pt x="123" y="245"/>
                    <a:pt x="123" y="245"/>
                  </a:cubicBezTo>
                  <a:cubicBezTo>
                    <a:pt x="123" y="239"/>
                    <a:pt x="123" y="239"/>
                    <a:pt x="123" y="239"/>
                  </a:cubicBezTo>
                  <a:cubicBezTo>
                    <a:pt x="123" y="239"/>
                    <a:pt x="123" y="239"/>
                    <a:pt x="123" y="239"/>
                  </a:cubicBezTo>
                  <a:cubicBezTo>
                    <a:pt x="123" y="239"/>
                    <a:pt x="123" y="239"/>
                    <a:pt x="123" y="239"/>
                  </a:cubicBezTo>
                  <a:cubicBezTo>
                    <a:pt x="58" y="239"/>
                    <a:pt x="6" y="187"/>
                    <a:pt x="6" y="122"/>
                  </a:cubicBezTo>
                  <a:cubicBezTo>
                    <a:pt x="6" y="58"/>
                    <a:pt x="58" y="5"/>
                    <a:pt x="123" y="5"/>
                  </a:cubicBezTo>
                  <a:cubicBezTo>
                    <a:pt x="123" y="5"/>
                    <a:pt x="123" y="5"/>
                    <a:pt x="123" y="5"/>
                  </a:cubicBezTo>
                  <a:cubicBezTo>
                    <a:pt x="123" y="0"/>
                    <a:pt x="123" y="0"/>
                    <a:pt x="123" y="0"/>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 name="Freeform 183"/>
            <p:cNvSpPr>
              <a:spLocks/>
            </p:cNvSpPr>
            <p:nvPr/>
          </p:nvSpPr>
          <p:spPr bwMode="auto">
            <a:xfrm>
              <a:off x="6588125" y="5570538"/>
              <a:ext cx="527050" cy="460375"/>
            </a:xfrm>
            <a:custGeom>
              <a:avLst/>
              <a:gdLst>
                <a:gd name="T0" fmla="*/ 80 w 276"/>
                <a:gd name="T1" fmla="*/ 19 h 241"/>
                <a:gd name="T2" fmla="*/ 75 w 276"/>
                <a:gd name="T3" fmla="*/ 29 h 241"/>
                <a:gd name="T4" fmla="*/ 70 w 276"/>
                <a:gd name="T5" fmla="*/ 36 h 241"/>
                <a:gd name="T6" fmla="*/ 66 w 276"/>
                <a:gd name="T7" fmla="*/ 32 h 241"/>
                <a:gd name="T8" fmla="*/ 64 w 276"/>
                <a:gd name="T9" fmla="*/ 40 h 241"/>
                <a:gd name="T10" fmla="*/ 52 w 276"/>
                <a:gd name="T11" fmla="*/ 42 h 241"/>
                <a:gd name="T12" fmla="*/ 44 w 276"/>
                <a:gd name="T13" fmla="*/ 50 h 241"/>
                <a:gd name="T14" fmla="*/ 33 w 276"/>
                <a:gd name="T15" fmla="*/ 65 h 241"/>
                <a:gd name="T16" fmla="*/ 27 w 276"/>
                <a:gd name="T17" fmla="*/ 75 h 241"/>
                <a:gd name="T18" fmla="*/ 33 w 276"/>
                <a:gd name="T19" fmla="*/ 81 h 241"/>
                <a:gd name="T20" fmla="*/ 33 w 276"/>
                <a:gd name="T21" fmla="*/ 85 h 241"/>
                <a:gd name="T22" fmla="*/ 28 w 276"/>
                <a:gd name="T23" fmla="*/ 80 h 241"/>
                <a:gd name="T24" fmla="*/ 23 w 276"/>
                <a:gd name="T25" fmla="*/ 73 h 241"/>
                <a:gd name="T26" fmla="*/ 21 w 276"/>
                <a:gd name="T27" fmla="*/ 84 h 241"/>
                <a:gd name="T28" fmla="*/ 22 w 276"/>
                <a:gd name="T29" fmla="*/ 101 h 241"/>
                <a:gd name="T30" fmla="*/ 30 w 276"/>
                <a:gd name="T31" fmla="*/ 97 h 241"/>
                <a:gd name="T32" fmla="*/ 39 w 276"/>
                <a:gd name="T33" fmla="*/ 107 h 241"/>
                <a:gd name="T34" fmla="*/ 50 w 276"/>
                <a:gd name="T35" fmla="*/ 119 h 241"/>
                <a:gd name="T36" fmla="*/ 61 w 276"/>
                <a:gd name="T37" fmla="*/ 128 h 241"/>
                <a:gd name="T38" fmla="*/ 75 w 276"/>
                <a:gd name="T39" fmla="*/ 142 h 241"/>
                <a:gd name="T40" fmla="*/ 70 w 276"/>
                <a:gd name="T41" fmla="*/ 163 h 241"/>
                <a:gd name="T42" fmla="*/ 60 w 276"/>
                <a:gd name="T43" fmla="*/ 188 h 241"/>
                <a:gd name="T44" fmla="*/ 63 w 276"/>
                <a:gd name="T45" fmla="*/ 206 h 241"/>
                <a:gd name="T46" fmla="*/ 56 w 276"/>
                <a:gd name="T47" fmla="*/ 207 h 241"/>
                <a:gd name="T48" fmla="*/ 39 w 276"/>
                <a:gd name="T49" fmla="*/ 179 h 241"/>
                <a:gd name="T50" fmla="*/ 21 w 276"/>
                <a:gd name="T51" fmla="*/ 137 h 241"/>
                <a:gd name="T52" fmla="*/ 15 w 276"/>
                <a:gd name="T53" fmla="*/ 106 h 241"/>
                <a:gd name="T54" fmla="*/ 90 w 276"/>
                <a:gd name="T55" fmla="*/ 222 h 241"/>
                <a:gd name="T56" fmla="*/ 109 w 276"/>
                <a:gd name="T57" fmla="*/ 219 h 241"/>
                <a:gd name="T58" fmla="*/ 134 w 276"/>
                <a:gd name="T59" fmla="*/ 216 h 241"/>
                <a:gd name="T60" fmla="*/ 132 w 276"/>
                <a:gd name="T61" fmla="*/ 226 h 241"/>
                <a:gd name="T62" fmla="*/ 147 w 276"/>
                <a:gd name="T63" fmla="*/ 225 h 241"/>
                <a:gd name="T64" fmla="*/ 168 w 276"/>
                <a:gd name="T65" fmla="*/ 223 h 241"/>
                <a:gd name="T66" fmla="*/ 166 w 276"/>
                <a:gd name="T67" fmla="*/ 4 h 241"/>
                <a:gd name="T68" fmla="*/ 238 w 276"/>
                <a:gd name="T69" fmla="*/ 78 h 241"/>
                <a:gd name="T70" fmla="*/ 229 w 276"/>
                <a:gd name="T71" fmla="*/ 71 h 241"/>
                <a:gd name="T72" fmla="*/ 220 w 276"/>
                <a:gd name="T73" fmla="*/ 91 h 241"/>
                <a:gd name="T74" fmla="*/ 206 w 276"/>
                <a:gd name="T75" fmla="*/ 73 h 241"/>
                <a:gd name="T76" fmla="*/ 211 w 276"/>
                <a:gd name="T77" fmla="*/ 91 h 241"/>
                <a:gd name="T78" fmla="*/ 225 w 276"/>
                <a:gd name="T79" fmla="*/ 96 h 241"/>
                <a:gd name="T80" fmla="*/ 220 w 276"/>
                <a:gd name="T81" fmla="*/ 122 h 241"/>
                <a:gd name="T82" fmla="*/ 213 w 276"/>
                <a:gd name="T83" fmla="*/ 149 h 241"/>
                <a:gd name="T84" fmla="*/ 204 w 276"/>
                <a:gd name="T85" fmla="*/ 166 h 241"/>
                <a:gd name="T86" fmla="*/ 178 w 276"/>
                <a:gd name="T87" fmla="*/ 187 h 241"/>
                <a:gd name="T88" fmla="*/ 172 w 276"/>
                <a:gd name="T89" fmla="*/ 169 h 241"/>
                <a:gd name="T90" fmla="*/ 173 w 276"/>
                <a:gd name="T91" fmla="*/ 146 h 241"/>
                <a:gd name="T92" fmla="*/ 163 w 276"/>
                <a:gd name="T93" fmla="*/ 123 h 241"/>
                <a:gd name="T94" fmla="*/ 152 w 276"/>
                <a:gd name="T95" fmla="*/ 109 h 241"/>
                <a:gd name="T96" fmla="*/ 120 w 276"/>
                <a:gd name="T97" fmla="*/ 110 h 241"/>
                <a:gd name="T98" fmla="*/ 109 w 276"/>
                <a:gd name="T99" fmla="*/ 93 h 241"/>
                <a:gd name="T100" fmla="*/ 122 w 276"/>
                <a:gd name="T101" fmla="*/ 60 h 241"/>
                <a:gd name="T102" fmla="*/ 144 w 276"/>
                <a:gd name="T103" fmla="*/ 51 h 241"/>
                <a:gd name="T104" fmla="*/ 158 w 276"/>
                <a:gd name="T105" fmla="*/ 57 h 241"/>
                <a:gd name="T106" fmla="*/ 177 w 276"/>
                <a:gd name="T107" fmla="*/ 57 h 241"/>
                <a:gd name="T108" fmla="*/ 196 w 276"/>
                <a:gd name="T109" fmla="*/ 54 h 241"/>
                <a:gd name="T110" fmla="*/ 179 w 276"/>
                <a:gd name="T111" fmla="*/ 46 h 241"/>
                <a:gd name="T112" fmla="*/ 177 w 276"/>
                <a:gd name="T113" fmla="*/ 39 h 241"/>
                <a:gd name="T114" fmla="*/ 154 w 276"/>
                <a:gd name="T115" fmla="*/ 40 h 241"/>
                <a:gd name="T116" fmla="*/ 134 w 276"/>
                <a:gd name="T117" fmla="*/ 46 h 241"/>
                <a:gd name="T118" fmla="*/ 131 w 276"/>
                <a:gd name="T119" fmla="*/ 26 h 241"/>
                <a:gd name="T120" fmla="*/ 116 w 276"/>
                <a:gd name="T121" fmla="*/ 14 h 241"/>
                <a:gd name="T122" fmla="*/ 132 w 276"/>
                <a:gd name="T123" fmla="*/ 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6" h="241">
                  <a:moveTo>
                    <a:pt x="112" y="1"/>
                  </a:moveTo>
                  <a:cubicBezTo>
                    <a:pt x="112" y="1"/>
                    <a:pt x="71" y="7"/>
                    <a:pt x="43" y="39"/>
                  </a:cubicBezTo>
                  <a:cubicBezTo>
                    <a:pt x="43" y="39"/>
                    <a:pt x="65" y="16"/>
                    <a:pt x="78" y="16"/>
                  </a:cubicBezTo>
                  <a:cubicBezTo>
                    <a:pt x="81" y="18"/>
                    <a:pt x="81" y="18"/>
                    <a:pt x="81" y="18"/>
                  </a:cubicBezTo>
                  <a:cubicBezTo>
                    <a:pt x="81" y="18"/>
                    <a:pt x="80" y="19"/>
                    <a:pt x="80" y="19"/>
                  </a:cubicBezTo>
                  <a:cubicBezTo>
                    <a:pt x="79" y="20"/>
                    <a:pt x="78" y="22"/>
                    <a:pt x="78" y="22"/>
                  </a:cubicBezTo>
                  <a:cubicBezTo>
                    <a:pt x="78" y="23"/>
                    <a:pt x="78" y="25"/>
                    <a:pt x="78" y="25"/>
                  </a:cubicBezTo>
                  <a:cubicBezTo>
                    <a:pt x="77" y="26"/>
                    <a:pt x="77" y="26"/>
                    <a:pt x="77" y="26"/>
                  </a:cubicBezTo>
                  <a:cubicBezTo>
                    <a:pt x="77" y="26"/>
                    <a:pt x="76" y="27"/>
                    <a:pt x="76" y="27"/>
                  </a:cubicBezTo>
                  <a:cubicBezTo>
                    <a:pt x="75" y="27"/>
                    <a:pt x="75" y="28"/>
                    <a:pt x="75" y="29"/>
                  </a:cubicBezTo>
                  <a:cubicBezTo>
                    <a:pt x="75" y="30"/>
                    <a:pt x="75" y="31"/>
                    <a:pt x="75" y="31"/>
                  </a:cubicBezTo>
                  <a:cubicBezTo>
                    <a:pt x="75" y="33"/>
                    <a:pt x="75" y="33"/>
                    <a:pt x="75" y="33"/>
                  </a:cubicBezTo>
                  <a:cubicBezTo>
                    <a:pt x="74" y="35"/>
                    <a:pt x="74" y="35"/>
                    <a:pt x="74" y="35"/>
                  </a:cubicBezTo>
                  <a:cubicBezTo>
                    <a:pt x="73" y="36"/>
                    <a:pt x="73" y="36"/>
                    <a:pt x="73" y="36"/>
                  </a:cubicBezTo>
                  <a:cubicBezTo>
                    <a:pt x="73" y="36"/>
                    <a:pt x="71" y="36"/>
                    <a:pt x="70" y="36"/>
                  </a:cubicBezTo>
                  <a:cubicBezTo>
                    <a:pt x="69" y="35"/>
                    <a:pt x="69" y="34"/>
                    <a:pt x="69" y="34"/>
                  </a:cubicBezTo>
                  <a:cubicBezTo>
                    <a:pt x="71" y="32"/>
                    <a:pt x="71" y="32"/>
                    <a:pt x="71" y="32"/>
                  </a:cubicBezTo>
                  <a:cubicBezTo>
                    <a:pt x="71" y="32"/>
                    <a:pt x="71" y="32"/>
                    <a:pt x="71" y="31"/>
                  </a:cubicBezTo>
                  <a:cubicBezTo>
                    <a:pt x="70" y="31"/>
                    <a:pt x="70" y="29"/>
                    <a:pt x="69" y="30"/>
                  </a:cubicBezTo>
                  <a:cubicBezTo>
                    <a:pt x="67" y="30"/>
                    <a:pt x="66" y="32"/>
                    <a:pt x="66" y="32"/>
                  </a:cubicBezTo>
                  <a:cubicBezTo>
                    <a:pt x="63" y="33"/>
                    <a:pt x="63" y="33"/>
                    <a:pt x="63" y="33"/>
                  </a:cubicBezTo>
                  <a:cubicBezTo>
                    <a:pt x="63" y="33"/>
                    <a:pt x="62" y="36"/>
                    <a:pt x="63" y="36"/>
                  </a:cubicBezTo>
                  <a:cubicBezTo>
                    <a:pt x="63" y="36"/>
                    <a:pt x="64" y="36"/>
                    <a:pt x="64" y="36"/>
                  </a:cubicBezTo>
                  <a:cubicBezTo>
                    <a:pt x="64" y="36"/>
                    <a:pt x="65" y="37"/>
                    <a:pt x="65" y="38"/>
                  </a:cubicBezTo>
                  <a:cubicBezTo>
                    <a:pt x="65" y="38"/>
                    <a:pt x="64" y="40"/>
                    <a:pt x="64" y="40"/>
                  </a:cubicBezTo>
                  <a:cubicBezTo>
                    <a:pt x="64" y="40"/>
                    <a:pt x="64" y="41"/>
                    <a:pt x="62" y="40"/>
                  </a:cubicBezTo>
                  <a:cubicBezTo>
                    <a:pt x="61" y="40"/>
                    <a:pt x="59" y="40"/>
                    <a:pt x="59" y="39"/>
                  </a:cubicBezTo>
                  <a:cubicBezTo>
                    <a:pt x="58" y="39"/>
                    <a:pt x="57" y="39"/>
                    <a:pt x="56" y="39"/>
                  </a:cubicBezTo>
                  <a:cubicBezTo>
                    <a:pt x="55" y="39"/>
                    <a:pt x="55" y="40"/>
                    <a:pt x="55" y="40"/>
                  </a:cubicBezTo>
                  <a:cubicBezTo>
                    <a:pt x="55" y="40"/>
                    <a:pt x="52" y="42"/>
                    <a:pt x="52" y="42"/>
                  </a:cubicBezTo>
                  <a:cubicBezTo>
                    <a:pt x="52" y="42"/>
                    <a:pt x="51" y="43"/>
                    <a:pt x="51" y="43"/>
                  </a:cubicBezTo>
                  <a:cubicBezTo>
                    <a:pt x="51" y="44"/>
                    <a:pt x="50" y="46"/>
                    <a:pt x="50" y="46"/>
                  </a:cubicBezTo>
                  <a:cubicBezTo>
                    <a:pt x="50" y="46"/>
                    <a:pt x="49" y="47"/>
                    <a:pt x="47" y="47"/>
                  </a:cubicBezTo>
                  <a:cubicBezTo>
                    <a:pt x="45" y="48"/>
                    <a:pt x="45" y="48"/>
                    <a:pt x="45" y="48"/>
                  </a:cubicBezTo>
                  <a:cubicBezTo>
                    <a:pt x="44" y="50"/>
                    <a:pt x="44" y="50"/>
                    <a:pt x="44" y="50"/>
                  </a:cubicBezTo>
                  <a:cubicBezTo>
                    <a:pt x="44" y="50"/>
                    <a:pt x="42" y="51"/>
                    <a:pt x="42" y="52"/>
                  </a:cubicBezTo>
                  <a:cubicBezTo>
                    <a:pt x="41" y="54"/>
                    <a:pt x="38" y="56"/>
                    <a:pt x="37" y="56"/>
                  </a:cubicBezTo>
                  <a:cubicBezTo>
                    <a:pt x="37" y="56"/>
                    <a:pt x="36" y="57"/>
                    <a:pt x="35" y="59"/>
                  </a:cubicBezTo>
                  <a:cubicBezTo>
                    <a:pt x="35" y="60"/>
                    <a:pt x="35" y="61"/>
                    <a:pt x="34" y="62"/>
                  </a:cubicBezTo>
                  <a:cubicBezTo>
                    <a:pt x="34" y="62"/>
                    <a:pt x="33" y="64"/>
                    <a:pt x="33" y="65"/>
                  </a:cubicBezTo>
                  <a:cubicBezTo>
                    <a:pt x="33" y="66"/>
                    <a:pt x="33" y="68"/>
                    <a:pt x="32" y="68"/>
                  </a:cubicBezTo>
                  <a:cubicBezTo>
                    <a:pt x="31" y="68"/>
                    <a:pt x="31" y="69"/>
                    <a:pt x="30" y="69"/>
                  </a:cubicBezTo>
                  <a:cubicBezTo>
                    <a:pt x="30" y="70"/>
                    <a:pt x="27" y="70"/>
                    <a:pt x="26" y="71"/>
                  </a:cubicBezTo>
                  <a:cubicBezTo>
                    <a:pt x="25" y="72"/>
                    <a:pt x="25" y="73"/>
                    <a:pt x="25" y="73"/>
                  </a:cubicBezTo>
                  <a:cubicBezTo>
                    <a:pt x="25" y="74"/>
                    <a:pt x="26" y="75"/>
                    <a:pt x="27" y="75"/>
                  </a:cubicBezTo>
                  <a:cubicBezTo>
                    <a:pt x="27" y="75"/>
                    <a:pt x="28" y="75"/>
                    <a:pt x="28" y="75"/>
                  </a:cubicBezTo>
                  <a:cubicBezTo>
                    <a:pt x="28" y="75"/>
                    <a:pt x="29" y="77"/>
                    <a:pt x="29" y="78"/>
                  </a:cubicBezTo>
                  <a:cubicBezTo>
                    <a:pt x="29" y="78"/>
                    <a:pt x="28" y="80"/>
                    <a:pt x="29" y="80"/>
                  </a:cubicBezTo>
                  <a:cubicBezTo>
                    <a:pt x="29" y="80"/>
                    <a:pt x="31" y="81"/>
                    <a:pt x="31" y="81"/>
                  </a:cubicBezTo>
                  <a:cubicBezTo>
                    <a:pt x="33" y="81"/>
                    <a:pt x="33" y="81"/>
                    <a:pt x="33" y="81"/>
                  </a:cubicBezTo>
                  <a:cubicBezTo>
                    <a:pt x="35" y="83"/>
                    <a:pt x="35" y="83"/>
                    <a:pt x="35" y="83"/>
                  </a:cubicBezTo>
                  <a:cubicBezTo>
                    <a:pt x="36" y="83"/>
                    <a:pt x="36" y="83"/>
                    <a:pt x="36" y="83"/>
                  </a:cubicBezTo>
                  <a:cubicBezTo>
                    <a:pt x="36" y="83"/>
                    <a:pt x="36" y="85"/>
                    <a:pt x="35" y="85"/>
                  </a:cubicBezTo>
                  <a:cubicBezTo>
                    <a:pt x="35" y="85"/>
                    <a:pt x="35" y="86"/>
                    <a:pt x="34" y="86"/>
                  </a:cubicBezTo>
                  <a:cubicBezTo>
                    <a:pt x="34" y="86"/>
                    <a:pt x="34" y="86"/>
                    <a:pt x="33" y="85"/>
                  </a:cubicBezTo>
                  <a:cubicBezTo>
                    <a:pt x="33" y="84"/>
                    <a:pt x="33" y="84"/>
                    <a:pt x="32" y="84"/>
                  </a:cubicBezTo>
                  <a:cubicBezTo>
                    <a:pt x="31" y="83"/>
                    <a:pt x="30" y="84"/>
                    <a:pt x="30" y="84"/>
                  </a:cubicBezTo>
                  <a:cubicBezTo>
                    <a:pt x="29" y="84"/>
                    <a:pt x="29" y="84"/>
                    <a:pt x="28" y="83"/>
                  </a:cubicBezTo>
                  <a:cubicBezTo>
                    <a:pt x="27" y="82"/>
                    <a:pt x="27" y="84"/>
                    <a:pt x="27" y="82"/>
                  </a:cubicBezTo>
                  <a:cubicBezTo>
                    <a:pt x="27" y="81"/>
                    <a:pt x="28" y="80"/>
                    <a:pt x="28" y="80"/>
                  </a:cubicBezTo>
                  <a:cubicBezTo>
                    <a:pt x="27" y="79"/>
                    <a:pt x="27" y="78"/>
                    <a:pt x="26" y="78"/>
                  </a:cubicBezTo>
                  <a:cubicBezTo>
                    <a:pt x="25" y="78"/>
                    <a:pt x="26" y="79"/>
                    <a:pt x="25" y="78"/>
                  </a:cubicBezTo>
                  <a:cubicBezTo>
                    <a:pt x="25" y="77"/>
                    <a:pt x="24" y="76"/>
                    <a:pt x="24" y="77"/>
                  </a:cubicBezTo>
                  <a:cubicBezTo>
                    <a:pt x="23" y="77"/>
                    <a:pt x="23" y="77"/>
                    <a:pt x="23" y="76"/>
                  </a:cubicBezTo>
                  <a:cubicBezTo>
                    <a:pt x="23" y="76"/>
                    <a:pt x="23" y="74"/>
                    <a:pt x="23" y="73"/>
                  </a:cubicBezTo>
                  <a:cubicBezTo>
                    <a:pt x="23" y="73"/>
                    <a:pt x="24" y="72"/>
                    <a:pt x="24" y="71"/>
                  </a:cubicBezTo>
                  <a:cubicBezTo>
                    <a:pt x="24" y="70"/>
                    <a:pt x="24" y="67"/>
                    <a:pt x="24" y="67"/>
                  </a:cubicBezTo>
                  <a:cubicBezTo>
                    <a:pt x="24" y="67"/>
                    <a:pt x="20" y="74"/>
                    <a:pt x="19" y="80"/>
                  </a:cubicBezTo>
                  <a:cubicBezTo>
                    <a:pt x="19" y="80"/>
                    <a:pt x="21" y="80"/>
                    <a:pt x="21" y="81"/>
                  </a:cubicBezTo>
                  <a:cubicBezTo>
                    <a:pt x="21" y="82"/>
                    <a:pt x="21" y="83"/>
                    <a:pt x="21" y="84"/>
                  </a:cubicBezTo>
                  <a:cubicBezTo>
                    <a:pt x="21" y="85"/>
                    <a:pt x="21" y="84"/>
                    <a:pt x="21" y="87"/>
                  </a:cubicBezTo>
                  <a:cubicBezTo>
                    <a:pt x="21" y="90"/>
                    <a:pt x="21" y="91"/>
                    <a:pt x="21" y="92"/>
                  </a:cubicBezTo>
                  <a:cubicBezTo>
                    <a:pt x="21" y="93"/>
                    <a:pt x="20" y="94"/>
                    <a:pt x="20" y="95"/>
                  </a:cubicBezTo>
                  <a:cubicBezTo>
                    <a:pt x="20" y="97"/>
                    <a:pt x="21" y="99"/>
                    <a:pt x="21" y="100"/>
                  </a:cubicBezTo>
                  <a:cubicBezTo>
                    <a:pt x="21" y="100"/>
                    <a:pt x="21" y="101"/>
                    <a:pt x="22" y="101"/>
                  </a:cubicBezTo>
                  <a:cubicBezTo>
                    <a:pt x="22" y="102"/>
                    <a:pt x="21" y="104"/>
                    <a:pt x="22" y="102"/>
                  </a:cubicBezTo>
                  <a:cubicBezTo>
                    <a:pt x="24" y="100"/>
                    <a:pt x="24" y="99"/>
                    <a:pt x="24" y="99"/>
                  </a:cubicBezTo>
                  <a:cubicBezTo>
                    <a:pt x="25" y="97"/>
                    <a:pt x="25" y="97"/>
                    <a:pt x="25" y="97"/>
                  </a:cubicBezTo>
                  <a:cubicBezTo>
                    <a:pt x="25" y="97"/>
                    <a:pt x="25" y="96"/>
                    <a:pt x="27" y="96"/>
                  </a:cubicBezTo>
                  <a:cubicBezTo>
                    <a:pt x="29" y="97"/>
                    <a:pt x="29" y="96"/>
                    <a:pt x="30" y="97"/>
                  </a:cubicBezTo>
                  <a:cubicBezTo>
                    <a:pt x="30" y="98"/>
                    <a:pt x="29" y="100"/>
                    <a:pt x="30" y="100"/>
                  </a:cubicBezTo>
                  <a:cubicBezTo>
                    <a:pt x="31" y="100"/>
                    <a:pt x="34" y="99"/>
                    <a:pt x="35" y="99"/>
                  </a:cubicBezTo>
                  <a:cubicBezTo>
                    <a:pt x="35" y="99"/>
                    <a:pt x="36" y="99"/>
                    <a:pt x="37" y="101"/>
                  </a:cubicBezTo>
                  <a:cubicBezTo>
                    <a:pt x="37" y="102"/>
                    <a:pt x="38" y="104"/>
                    <a:pt x="38" y="104"/>
                  </a:cubicBezTo>
                  <a:cubicBezTo>
                    <a:pt x="39" y="105"/>
                    <a:pt x="39" y="106"/>
                    <a:pt x="39" y="107"/>
                  </a:cubicBezTo>
                  <a:cubicBezTo>
                    <a:pt x="40" y="109"/>
                    <a:pt x="42" y="109"/>
                    <a:pt x="43" y="109"/>
                  </a:cubicBezTo>
                  <a:cubicBezTo>
                    <a:pt x="43" y="109"/>
                    <a:pt x="46" y="110"/>
                    <a:pt x="47" y="110"/>
                  </a:cubicBezTo>
                  <a:cubicBezTo>
                    <a:pt x="48" y="110"/>
                    <a:pt x="47" y="112"/>
                    <a:pt x="48" y="112"/>
                  </a:cubicBezTo>
                  <a:cubicBezTo>
                    <a:pt x="50" y="112"/>
                    <a:pt x="50" y="115"/>
                    <a:pt x="50" y="115"/>
                  </a:cubicBezTo>
                  <a:cubicBezTo>
                    <a:pt x="50" y="115"/>
                    <a:pt x="51" y="118"/>
                    <a:pt x="50" y="119"/>
                  </a:cubicBezTo>
                  <a:cubicBezTo>
                    <a:pt x="50" y="120"/>
                    <a:pt x="50" y="121"/>
                    <a:pt x="51" y="121"/>
                  </a:cubicBezTo>
                  <a:cubicBezTo>
                    <a:pt x="52" y="121"/>
                    <a:pt x="54" y="122"/>
                    <a:pt x="54" y="122"/>
                  </a:cubicBezTo>
                  <a:cubicBezTo>
                    <a:pt x="54" y="122"/>
                    <a:pt x="53" y="123"/>
                    <a:pt x="55" y="124"/>
                  </a:cubicBezTo>
                  <a:cubicBezTo>
                    <a:pt x="57" y="125"/>
                    <a:pt x="59" y="126"/>
                    <a:pt x="60" y="126"/>
                  </a:cubicBezTo>
                  <a:cubicBezTo>
                    <a:pt x="60" y="126"/>
                    <a:pt x="59" y="128"/>
                    <a:pt x="61" y="128"/>
                  </a:cubicBezTo>
                  <a:cubicBezTo>
                    <a:pt x="63" y="128"/>
                    <a:pt x="66" y="127"/>
                    <a:pt x="67" y="128"/>
                  </a:cubicBezTo>
                  <a:cubicBezTo>
                    <a:pt x="68" y="129"/>
                    <a:pt x="67" y="131"/>
                    <a:pt x="70" y="132"/>
                  </a:cubicBezTo>
                  <a:cubicBezTo>
                    <a:pt x="73" y="134"/>
                    <a:pt x="74" y="135"/>
                    <a:pt x="75" y="135"/>
                  </a:cubicBezTo>
                  <a:cubicBezTo>
                    <a:pt x="75" y="135"/>
                    <a:pt x="77" y="135"/>
                    <a:pt x="76" y="137"/>
                  </a:cubicBezTo>
                  <a:cubicBezTo>
                    <a:pt x="76" y="140"/>
                    <a:pt x="76" y="141"/>
                    <a:pt x="75" y="142"/>
                  </a:cubicBezTo>
                  <a:cubicBezTo>
                    <a:pt x="73" y="143"/>
                    <a:pt x="72" y="146"/>
                    <a:pt x="71" y="147"/>
                  </a:cubicBezTo>
                  <a:cubicBezTo>
                    <a:pt x="71" y="148"/>
                    <a:pt x="70" y="150"/>
                    <a:pt x="71" y="151"/>
                  </a:cubicBezTo>
                  <a:cubicBezTo>
                    <a:pt x="71" y="153"/>
                    <a:pt x="72" y="154"/>
                    <a:pt x="72" y="155"/>
                  </a:cubicBezTo>
                  <a:cubicBezTo>
                    <a:pt x="72" y="156"/>
                    <a:pt x="73" y="159"/>
                    <a:pt x="72" y="160"/>
                  </a:cubicBezTo>
                  <a:cubicBezTo>
                    <a:pt x="71" y="161"/>
                    <a:pt x="70" y="163"/>
                    <a:pt x="70" y="163"/>
                  </a:cubicBezTo>
                  <a:cubicBezTo>
                    <a:pt x="70" y="163"/>
                    <a:pt x="72" y="165"/>
                    <a:pt x="71" y="166"/>
                  </a:cubicBezTo>
                  <a:cubicBezTo>
                    <a:pt x="69" y="168"/>
                    <a:pt x="67" y="170"/>
                    <a:pt x="66" y="170"/>
                  </a:cubicBezTo>
                  <a:cubicBezTo>
                    <a:pt x="65" y="170"/>
                    <a:pt x="63" y="172"/>
                    <a:pt x="63" y="172"/>
                  </a:cubicBezTo>
                  <a:cubicBezTo>
                    <a:pt x="63" y="172"/>
                    <a:pt x="63" y="177"/>
                    <a:pt x="63" y="178"/>
                  </a:cubicBezTo>
                  <a:cubicBezTo>
                    <a:pt x="62" y="179"/>
                    <a:pt x="58" y="186"/>
                    <a:pt x="60" y="188"/>
                  </a:cubicBezTo>
                  <a:cubicBezTo>
                    <a:pt x="61" y="190"/>
                    <a:pt x="61" y="192"/>
                    <a:pt x="61" y="193"/>
                  </a:cubicBezTo>
                  <a:cubicBezTo>
                    <a:pt x="61" y="194"/>
                    <a:pt x="60" y="194"/>
                    <a:pt x="60" y="195"/>
                  </a:cubicBezTo>
                  <a:cubicBezTo>
                    <a:pt x="59" y="196"/>
                    <a:pt x="56" y="195"/>
                    <a:pt x="58" y="197"/>
                  </a:cubicBezTo>
                  <a:cubicBezTo>
                    <a:pt x="60" y="200"/>
                    <a:pt x="61" y="201"/>
                    <a:pt x="62" y="202"/>
                  </a:cubicBezTo>
                  <a:cubicBezTo>
                    <a:pt x="62" y="204"/>
                    <a:pt x="62" y="204"/>
                    <a:pt x="63" y="206"/>
                  </a:cubicBezTo>
                  <a:cubicBezTo>
                    <a:pt x="64" y="207"/>
                    <a:pt x="65" y="209"/>
                    <a:pt x="66" y="210"/>
                  </a:cubicBezTo>
                  <a:cubicBezTo>
                    <a:pt x="68" y="211"/>
                    <a:pt x="69" y="212"/>
                    <a:pt x="69" y="213"/>
                  </a:cubicBezTo>
                  <a:cubicBezTo>
                    <a:pt x="69" y="214"/>
                    <a:pt x="72" y="217"/>
                    <a:pt x="68" y="215"/>
                  </a:cubicBezTo>
                  <a:cubicBezTo>
                    <a:pt x="65" y="213"/>
                    <a:pt x="68" y="215"/>
                    <a:pt x="64" y="211"/>
                  </a:cubicBezTo>
                  <a:cubicBezTo>
                    <a:pt x="59" y="208"/>
                    <a:pt x="58" y="209"/>
                    <a:pt x="56" y="207"/>
                  </a:cubicBezTo>
                  <a:cubicBezTo>
                    <a:pt x="55" y="205"/>
                    <a:pt x="57" y="213"/>
                    <a:pt x="54" y="203"/>
                  </a:cubicBezTo>
                  <a:cubicBezTo>
                    <a:pt x="50" y="194"/>
                    <a:pt x="49" y="195"/>
                    <a:pt x="48" y="193"/>
                  </a:cubicBezTo>
                  <a:cubicBezTo>
                    <a:pt x="48" y="191"/>
                    <a:pt x="48" y="193"/>
                    <a:pt x="46" y="188"/>
                  </a:cubicBezTo>
                  <a:cubicBezTo>
                    <a:pt x="43" y="184"/>
                    <a:pt x="45" y="187"/>
                    <a:pt x="43" y="184"/>
                  </a:cubicBezTo>
                  <a:cubicBezTo>
                    <a:pt x="41" y="181"/>
                    <a:pt x="41" y="185"/>
                    <a:pt x="39" y="179"/>
                  </a:cubicBezTo>
                  <a:cubicBezTo>
                    <a:pt x="38" y="174"/>
                    <a:pt x="38" y="178"/>
                    <a:pt x="37" y="171"/>
                  </a:cubicBezTo>
                  <a:cubicBezTo>
                    <a:pt x="35" y="165"/>
                    <a:pt x="38" y="165"/>
                    <a:pt x="34" y="162"/>
                  </a:cubicBezTo>
                  <a:cubicBezTo>
                    <a:pt x="31" y="159"/>
                    <a:pt x="31" y="161"/>
                    <a:pt x="30" y="158"/>
                  </a:cubicBezTo>
                  <a:cubicBezTo>
                    <a:pt x="29" y="156"/>
                    <a:pt x="30" y="158"/>
                    <a:pt x="27" y="153"/>
                  </a:cubicBezTo>
                  <a:cubicBezTo>
                    <a:pt x="24" y="148"/>
                    <a:pt x="20" y="146"/>
                    <a:pt x="21" y="137"/>
                  </a:cubicBezTo>
                  <a:cubicBezTo>
                    <a:pt x="21" y="128"/>
                    <a:pt x="21" y="126"/>
                    <a:pt x="21" y="126"/>
                  </a:cubicBezTo>
                  <a:cubicBezTo>
                    <a:pt x="21" y="126"/>
                    <a:pt x="16" y="123"/>
                    <a:pt x="18" y="118"/>
                  </a:cubicBezTo>
                  <a:cubicBezTo>
                    <a:pt x="19" y="112"/>
                    <a:pt x="20" y="114"/>
                    <a:pt x="19" y="112"/>
                  </a:cubicBezTo>
                  <a:cubicBezTo>
                    <a:pt x="19" y="111"/>
                    <a:pt x="18" y="111"/>
                    <a:pt x="17" y="109"/>
                  </a:cubicBezTo>
                  <a:cubicBezTo>
                    <a:pt x="15" y="107"/>
                    <a:pt x="15" y="107"/>
                    <a:pt x="15" y="106"/>
                  </a:cubicBezTo>
                  <a:cubicBezTo>
                    <a:pt x="14" y="104"/>
                    <a:pt x="14" y="102"/>
                    <a:pt x="14" y="102"/>
                  </a:cubicBezTo>
                  <a:cubicBezTo>
                    <a:pt x="12" y="103"/>
                    <a:pt x="12" y="103"/>
                    <a:pt x="12" y="103"/>
                  </a:cubicBezTo>
                  <a:cubicBezTo>
                    <a:pt x="12" y="103"/>
                    <a:pt x="0" y="221"/>
                    <a:pt x="118" y="238"/>
                  </a:cubicBezTo>
                  <a:cubicBezTo>
                    <a:pt x="118" y="238"/>
                    <a:pt x="91" y="232"/>
                    <a:pt x="89" y="227"/>
                  </a:cubicBezTo>
                  <a:cubicBezTo>
                    <a:pt x="89" y="227"/>
                    <a:pt x="88" y="222"/>
                    <a:pt x="90" y="222"/>
                  </a:cubicBezTo>
                  <a:cubicBezTo>
                    <a:pt x="91" y="222"/>
                    <a:pt x="92" y="223"/>
                    <a:pt x="94" y="221"/>
                  </a:cubicBezTo>
                  <a:cubicBezTo>
                    <a:pt x="96" y="220"/>
                    <a:pt x="98" y="218"/>
                    <a:pt x="98" y="218"/>
                  </a:cubicBezTo>
                  <a:cubicBezTo>
                    <a:pt x="98" y="221"/>
                    <a:pt x="98" y="221"/>
                    <a:pt x="98" y="221"/>
                  </a:cubicBezTo>
                  <a:cubicBezTo>
                    <a:pt x="98" y="221"/>
                    <a:pt x="96" y="221"/>
                    <a:pt x="102" y="220"/>
                  </a:cubicBezTo>
                  <a:cubicBezTo>
                    <a:pt x="107" y="219"/>
                    <a:pt x="107" y="220"/>
                    <a:pt x="109" y="219"/>
                  </a:cubicBezTo>
                  <a:cubicBezTo>
                    <a:pt x="111" y="218"/>
                    <a:pt x="113" y="214"/>
                    <a:pt x="114" y="216"/>
                  </a:cubicBezTo>
                  <a:cubicBezTo>
                    <a:pt x="115" y="219"/>
                    <a:pt x="113" y="218"/>
                    <a:pt x="115" y="219"/>
                  </a:cubicBezTo>
                  <a:cubicBezTo>
                    <a:pt x="118" y="220"/>
                    <a:pt x="123" y="218"/>
                    <a:pt x="123" y="218"/>
                  </a:cubicBezTo>
                  <a:cubicBezTo>
                    <a:pt x="123" y="218"/>
                    <a:pt x="131" y="219"/>
                    <a:pt x="132" y="218"/>
                  </a:cubicBezTo>
                  <a:cubicBezTo>
                    <a:pt x="132" y="217"/>
                    <a:pt x="132" y="216"/>
                    <a:pt x="134" y="216"/>
                  </a:cubicBezTo>
                  <a:cubicBezTo>
                    <a:pt x="135" y="216"/>
                    <a:pt x="136" y="219"/>
                    <a:pt x="136" y="219"/>
                  </a:cubicBezTo>
                  <a:cubicBezTo>
                    <a:pt x="132" y="221"/>
                    <a:pt x="132" y="221"/>
                    <a:pt x="132" y="221"/>
                  </a:cubicBezTo>
                  <a:cubicBezTo>
                    <a:pt x="127" y="224"/>
                    <a:pt x="127" y="224"/>
                    <a:pt x="127" y="224"/>
                  </a:cubicBezTo>
                  <a:cubicBezTo>
                    <a:pt x="127" y="224"/>
                    <a:pt x="125" y="225"/>
                    <a:pt x="127" y="226"/>
                  </a:cubicBezTo>
                  <a:cubicBezTo>
                    <a:pt x="129" y="226"/>
                    <a:pt x="130" y="226"/>
                    <a:pt x="132" y="226"/>
                  </a:cubicBezTo>
                  <a:cubicBezTo>
                    <a:pt x="134" y="227"/>
                    <a:pt x="138" y="230"/>
                    <a:pt x="140" y="228"/>
                  </a:cubicBezTo>
                  <a:cubicBezTo>
                    <a:pt x="141" y="226"/>
                    <a:pt x="141" y="226"/>
                    <a:pt x="142" y="224"/>
                  </a:cubicBezTo>
                  <a:cubicBezTo>
                    <a:pt x="143" y="223"/>
                    <a:pt x="142" y="221"/>
                    <a:pt x="144" y="221"/>
                  </a:cubicBezTo>
                  <a:cubicBezTo>
                    <a:pt x="146" y="221"/>
                    <a:pt x="148" y="222"/>
                    <a:pt x="148" y="222"/>
                  </a:cubicBezTo>
                  <a:cubicBezTo>
                    <a:pt x="147" y="225"/>
                    <a:pt x="147" y="225"/>
                    <a:pt x="147" y="225"/>
                  </a:cubicBezTo>
                  <a:cubicBezTo>
                    <a:pt x="147" y="225"/>
                    <a:pt x="150" y="225"/>
                    <a:pt x="151" y="225"/>
                  </a:cubicBezTo>
                  <a:cubicBezTo>
                    <a:pt x="153" y="225"/>
                    <a:pt x="153" y="227"/>
                    <a:pt x="155" y="225"/>
                  </a:cubicBezTo>
                  <a:cubicBezTo>
                    <a:pt x="157" y="223"/>
                    <a:pt x="157" y="223"/>
                    <a:pt x="159" y="223"/>
                  </a:cubicBezTo>
                  <a:cubicBezTo>
                    <a:pt x="161" y="223"/>
                    <a:pt x="164" y="222"/>
                    <a:pt x="165" y="222"/>
                  </a:cubicBezTo>
                  <a:cubicBezTo>
                    <a:pt x="166" y="223"/>
                    <a:pt x="167" y="223"/>
                    <a:pt x="168" y="223"/>
                  </a:cubicBezTo>
                  <a:cubicBezTo>
                    <a:pt x="169" y="223"/>
                    <a:pt x="173" y="226"/>
                    <a:pt x="174" y="225"/>
                  </a:cubicBezTo>
                  <a:cubicBezTo>
                    <a:pt x="175" y="225"/>
                    <a:pt x="180" y="225"/>
                    <a:pt x="180" y="225"/>
                  </a:cubicBezTo>
                  <a:cubicBezTo>
                    <a:pt x="180" y="225"/>
                    <a:pt x="166" y="238"/>
                    <a:pt x="137" y="238"/>
                  </a:cubicBezTo>
                  <a:cubicBezTo>
                    <a:pt x="137" y="238"/>
                    <a:pt x="202" y="241"/>
                    <a:pt x="239" y="178"/>
                  </a:cubicBezTo>
                  <a:cubicBezTo>
                    <a:pt x="276" y="114"/>
                    <a:pt x="250" y="32"/>
                    <a:pt x="166" y="4"/>
                  </a:cubicBezTo>
                  <a:cubicBezTo>
                    <a:pt x="166" y="4"/>
                    <a:pt x="229" y="27"/>
                    <a:pt x="246" y="87"/>
                  </a:cubicBezTo>
                  <a:cubicBezTo>
                    <a:pt x="245" y="88"/>
                    <a:pt x="245" y="88"/>
                    <a:pt x="245" y="88"/>
                  </a:cubicBezTo>
                  <a:cubicBezTo>
                    <a:pt x="243" y="87"/>
                    <a:pt x="243" y="87"/>
                    <a:pt x="242" y="85"/>
                  </a:cubicBezTo>
                  <a:cubicBezTo>
                    <a:pt x="241" y="82"/>
                    <a:pt x="242" y="82"/>
                    <a:pt x="241" y="80"/>
                  </a:cubicBezTo>
                  <a:cubicBezTo>
                    <a:pt x="239" y="78"/>
                    <a:pt x="240" y="80"/>
                    <a:pt x="238" y="78"/>
                  </a:cubicBezTo>
                  <a:cubicBezTo>
                    <a:pt x="237" y="76"/>
                    <a:pt x="237" y="76"/>
                    <a:pt x="236" y="75"/>
                  </a:cubicBezTo>
                  <a:cubicBezTo>
                    <a:pt x="234" y="74"/>
                    <a:pt x="233" y="70"/>
                    <a:pt x="232" y="69"/>
                  </a:cubicBezTo>
                  <a:cubicBezTo>
                    <a:pt x="232" y="68"/>
                    <a:pt x="229" y="68"/>
                    <a:pt x="228" y="68"/>
                  </a:cubicBezTo>
                  <a:cubicBezTo>
                    <a:pt x="227" y="67"/>
                    <a:pt x="227" y="66"/>
                    <a:pt x="227" y="67"/>
                  </a:cubicBezTo>
                  <a:cubicBezTo>
                    <a:pt x="226" y="69"/>
                    <a:pt x="229" y="71"/>
                    <a:pt x="229" y="71"/>
                  </a:cubicBezTo>
                  <a:cubicBezTo>
                    <a:pt x="229" y="75"/>
                    <a:pt x="229" y="75"/>
                    <a:pt x="229" y="75"/>
                  </a:cubicBezTo>
                  <a:cubicBezTo>
                    <a:pt x="229" y="75"/>
                    <a:pt x="230" y="80"/>
                    <a:pt x="230" y="81"/>
                  </a:cubicBezTo>
                  <a:cubicBezTo>
                    <a:pt x="230" y="82"/>
                    <a:pt x="229" y="85"/>
                    <a:pt x="229" y="85"/>
                  </a:cubicBezTo>
                  <a:cubicBezTo>
                    <a:pt x="229" y="85"/>
                    <a:pt x="228" y="88"/>
                    <a:pt x="227" y="89"/>
                  </a:cubicBezTo>
                  <a:cubicBezTo>
                    <a:pt x="226" y="89"/>
                    <a:pt x="220" y="91"/>
                    <a:pt x="220" y="91"/>
                  </a:cubicBezTo>
                  <a:cubicBezTo>
                    <a:pt x="220" y="91"/>
                    <a:pt x="218" y="88"/>
                    <a:pt x="216" y="86"/>
                  </a:cubicBezTo>
                  <a:cubicBezTo>
                    <a:pt x="215" y="84"/>
                    <a:pt x="212" y="84"/>
                    <a:pt x="211" y="83"/>
                  </a:cubicBezTo>
                  <a:cubicBezTo>
                    <a:pt x="211" y="82"/>
                    <a:pt x="212" y="80"/>
                    <a:pt x="210" y="78"/>
                  </a:cubicBezTo>
                  <a:cubicBezTo>
                    <a:pt x="209" y="76"/>
                    <a:pt x="210" y="76"/>
                    <a:pt x="208" y="75"/>
                  </a:cubicBezTo>
                  <a:cubicBezTo>
                    <a:pt x="206" y="73"/>
                    <a:pt x="206" y="73"/>
                    <a:pt x="206" y="73"/>
                  </a:cubicBezTo>
                  <a:cubicBezTo>
                    <a:pt x="206" y="73"/>
                    <a:pt x="201" y="71"/>
                    <a:pt x="202" y="74"/>
                  </a:cubicBezTo>
                  <a:cubicBezTo>
                    <a:pt x="204" y="76"/>
                    <a:pt x="202" y="80"/>
                    <a:pt x="204" y="80"/>
                  </a:cubicBezTo>
                  <a:cubicBezTo>
                    <a:pt x="205" y="80"/>
                    <a:pt x="206" y="79"/>
                    <a:pt x="207" y="82"/>
                  </a:cubicBezTo>
                  <a:cubicBezTo>
                    <a:pt x="208" y="84"/>
                    <a:pt x="208" y="85"/>
                    <a:pt x="209" y="86"/>
                  </a:cubicBezTo>
                  <a:cubicBezTo>
                    <a:pt x="210" y="87"/>
                    <a:pt x="210" y="91"/>
                    <a:pt x="211" y="91"/>
                  </a:cubicBezTo>
                  <a:cubicBezTo>
                    <a:pt x="213" y="91"/>
                    <a:pt x="216" y="91"/>
                    <a:pt x="215" y="92"/>
                  </a:cubicBezTo>
                  <a:cubicBezTo>
                    <a:pt x="215" y="94"/>
                    <a:pt x="213" y="96"/>
                    <a:pt x="215" y="96"/>
                  </a:cubicBezTo>
                  <a:cubicBezTo>
                    <a:pt x="217" y="97"/>
                    <a:pt x="218" y="98"/>
                    <a:pt x="219" y="97"/>
                  </a:cubicBezTo>
                  <a:cubicBezTo>
                    <a:pt x="220" y="97"/>
                    <a:pt x="219" y="98"/>
                    <a:pt x="221" y="97"/>
                  </a:cubicBezTo>
                  <a:cubicBezTo>
                    <a:pt x="223" y="96"/>
                    <a:pt x="225" y="96"/>
                    <a:pt x="225" y="96"/>
                  </a:cubicBezTo>
                  <a:cubicBezTo>
                    <a:pt x="225" y="96"/>
                    <a:pt x="228" y="98"/>
                    <a:pt x="228" y="99"/>
                  </a:cubicBezTo>
                  <a:cubicBezTo>
                    <a:pt x="228" y="100"/>
                    <a:pt x="227" y="104"/>
                    <a:pt x="227" y="104"/>
                  </a:cubicBezTo>
                  <a:cubicBezTo>
                    <a:pt x="225" y="109"/>
                    <a:pt x="225" y="109"/>
                    <a:pt x="225" y="109"/>
                  </a:cubicBezTo>
                  <a:cubicBezTo>
                    <a:pt x="225" y="109"/>
                    <a:pt x="225" y="118"/>
                    <a:pt x="223" y="118"/>
                  </a:cubicBezTo>
                  <a:cubicBezTo>
                    <a:pt x="222" y="118"/>
                    <a:pt x="220" y="121"/>
                    <a:pt x="220" y="122"/>
                  </a:cubicBezTo>
                  <a:cubicBezTo>
                    <a:pt x="219" y="122"/>
                    <a:pt x="218" y="128"/>
                    <a:pt x="218" y="128"/>
                  </a:cubicBezTo>
                  <a:cubicBezTo>
                    <a:pt x="216" y="131"/>
                    <a:pt x="216" y="131"/>
                    <a:pt x="216" y="131"/>
                  </a:cubicBezTo>
                  <a:cubicBezTo>
                    <a:pt x="216" y="131"/>
                    <a:pt x="216" y="135"/>
                    <a:pt x="216" y="136"/>
                  </a:cubicBezTo>
                  <a:cubicBezTo>
                    <a:pt x="216" y="137"/>
                    <a:pt x="217" y="142"/>
                    <a:pt x="216" y="144"/>
                  </a:cubicBezTo>
                  <a:cubicBezTo>
                    <a:pt x="216" y="146"/>
                    <a:pt x="213" y="149"/>
                    <a:pt x="213" y="149"/>
                  </a:cubicBezTo>
                  <a:cubicBezTo>
                    <a:pt x="213" y="149"/>
                    <a:pt x="217" y="153"/>
                    <a:pt x="214" y="153"/>
                  </a:cubicBezTo>
                  <a:cubicBezTo>
                    <a:pt x="212" y="154"/>
                    <a:pt x="210" y="157"/>
                    <a:pt x="209" y="158"/>
                  </a:cubicBezTo>
                  <a:cubicBezTo>
                    <a:pt x="209" y="159"/>
                    <a:pt x="209" y="160"/>
                    <a:pt x="208" y="161"/>
                  </a:cubicBezTo>
                  <a:cubicBezTo>
                    <a:pt x="206" y="161"/>
                    <a:pt x="204" y="161"/>
                    <a:pt x="204" y="162"/>
                  </a:cubicBezTo>
                  <a:cubicBezTo>
                    <a:pt x="204" y="163"/>
                    <a:pt x="204" y="166"/>
                    <a:pt x="204" y="166"/>
                  </a:cubicBezTo>
                  <a:cubicBezTo>
                    <a:pt x="199" y="173"/>
                    <a:pt x="199" y="173"/>
                    <a:pt x="199" y="173"/>
                  </a:cubicBezTo>
                  <a:cubicBezTo>
                    <a:pt x="194" y="177"/>
                    <a:pt x="194" y="177"/>
                    <a:pt x="194" y="177"/>
                  </a:cubicBezTo>
                  <a:cubicBezTo>
                    <a:pt x="194" y="177"/>
                    <a:pt x="195" y="180"/>
                    <a:pt x="193" y="181"/>
                  </a:cubicBezTo>
                  <a:cubicBezTo>
                    <a:pt x="191" y="181"/>
                    <a:pt x="186" y="183"/>
                    <a:pt x="185" y="184"/>
                  </a:cubicBezTo>
                  <a:cubicBezTo>
                    <a:pt x="184" y="185"/>
                    <a:pt x="180" y="187"/>
                    <a:pt x="178" y="187"/>
                  </a:cubicBezTo>
                  <a:cubicBezTo>
                    <a:pt x="177" y="187"/>
                    <a:pt x="179" y="191"/>
                    <a:pt x="177" y="187"/>
                  </a:cubicBezTo>
                  <a:cubicBezTo>
                    <a:pt x="175" y="183"/>
                    <a:pt x="176" y="185"/>
                    <a:pt x="174" y="181"/>
                  </a:cubicBezTo>
                  <a:cubicBezTo>
                    <a:pt x="172" y="176"/>
                    <a:pt x="172" y="180"/>
                    <a:pt x="172" y="176"/>
                  </a:cubicBezTo>
                  <a:cubicBezTo>
                    <a:pt x="172" y="173"/>
                    <a:pt x="173" y="176"/>
                    <a:pt x="172" y="173"/>
                  </a:cubicBezTo>
                  <a:cubicBezTo>
                    <a:pt x="172" y="170"/>
                    <a:pt x="173" y="172"/>
                    <a:pt x="172" y="169"/>
                  </a:cubicBezTo>
                  <a:cubicBezTo>
                    <a:pt x="170" y="165"/>
                    <a:pt x="170" y="166"/>
                    <a:pt x="168" y="164"/>
                  </a:cubicBezTo>
                  <a:cubicBezTo>
                    <a:pt x="166" y="162"/>
                    <a:pt x="164" y="164"/>
                    <a:pt x="165" y="160"/>
                  </a:cubicBezTo>
                  <a:cubicBezTo>
                    <a:pt x="167" y="157"/>
                    <a:pt x="166" y="160"/>
                    <a:pt x="167" y="157"/>
                  </a:cubicBezTo>
                  <a:cubicBezTo>
                    <a:pt x="168" y="153"/>
                    <a:pt x="166" y="152"/>
                    <a:pt x="169" y="151"/>
                  </a:cubicBezTo>
                  <a:cubicBezTo>
                    <a:pt x="171" y="149"/>
                    <a:pt x="173" y="149"/>
                    <a:pt x="173" y="146"/>
                  </a:cubicBezTo>
                  <a:cubicBezTo>
                    <a:pt x="172" y="144"/>
                    <a:pt x="172" y="143"/>
                    <a:pt x="172" y="142"/>
                  </a:cubicBezTo>
                  <a:cubicBezTo>
                    <a:pt x="171" y="141"/>
                    <a:pt x="169" y="138"/>
                    <a:pt x="169" y="137"/>
                  </a:cubicBezTo>
                  <a:cubicBezTo>
                    <a:pt x="168" y="137"/>
                    <a:pt x="168" y="137"/>
                    <a:pt x="167" y="135"/>
                  </a:cubicBezTo>
                  <a:cubicBezTo>
                    <a:pt x="165" y="132"/>
                    <a:pt x="164" y="131"/>
                    <a:pt x="164" y="131"/>
                  </a:cubicBezTo>
                  <a:cubicBezTo>
                    <a:pt x="164" y="131"/>
                    <a:pt x="163" y="125"/>
                    <a:pt x="163" y="123"/>
                  </a:cubicBezTo>
                  <a:cubicBezTo>
                    <a:pt x="163" y="120"/>
                    <a:pt x="163" y="124"/>
                    <a:pt x="163" y="120"/>
                  </a:cubicBezTo>
                  <a:cubicBezTo>
                    <a:pt x="164" y="117"/>
                    <a:pt x="164" y="114"/>
                    <a:pt x="164" y="114"/>
                  </a:cubicBezTo>
                  <a:cubicBezTo>
                    <a:pt x="164" y="114"/>
                    <a:pt x="160" y="112"/>
                    <a:pt x="159" y="112"/>
                  </a:cubicBezTo>
                  <a:cubicBezTo>
                    <a:pt x="157" y="112"/>
                    <a:pt x="157" y="115"/>
                    <a:pt x="155" y="113"/>
                  </a:cubicBezTo>
                  <a:cubicBezTo>
                    <a:pt x="152" y="111"/>
                    <a:pt x="153" y="109"/>
                    <a:pt x="152" y="109"/>
                  </a:cubicBezTo>
                  <a:cubicBezTo>
                    <a:pt x="151" y="108"/>
                    <a:pt x="149" y="108"/>
                    <a:pt x="148" y="109"/>
                  </a:cubicBezTo>
                  <a:cubicBezTo>
                    <a:pt x="147" y="110"/>
                    <a:pt x="143" y="110"/>
                    <a:pt x="141" y="111"/>
                  </a:cubicBezTo>
                  <a:cubicBezTo>
                    <a:pt x="138" y="112"/>
                    <a:pt x="138" y="112"/>
                    <a:pt x="134" y="112"/>
                  </a:cubicBezTo>
                  <a:cubicBezTo>
                    <a:pt x="131" y="112"/>
                    <a:pt x="127" y="113"/>
                    <a:pt x="124" y="112"/>
                  </a:cubicBezTo>
                  <a:cubicBezTo>
                    <a:pt x="122" y="110"/>
                    <a:pt x="122" y="112"/>
                    <a:pt x="120" y="110"/>
                  </a:cubicBezTo>
                  <a:cubicBezTo>
                    <a:pt x="119" y="107"/>
                    <a:pt x="120" y="107"/>
                    <a:pt x="118" y="106"/>
                  </a:cubicBezTo>
                  <a:cubicBezTo>
                    <a:pt x="115" y="104"/>
                    <a:pt x="115" y="105"/>
                    <a:pt x="115" y="103"/>
                  </a:cubicBezTo>
                  <a:cubicBezTo>
                    <a:pt x="114" y="100"/>
                    <a:pt x="116" y="101"/>
                    <a:pt x="114" y="99"/>
                  </a:cubicBezTo>
                  <a:cubicBezTo>
                    <a:pt x="112" y="96"/>
                    <a:pt x="115" y="100"/>
                    <a:pt x="112" y="96"/>
                  </a:cubicBezTo>
                  <a:cubicBezTo>
                    <a:pt x="109" y="93"/>
                    <a:pt x="107" y="96"/>
                    <a:pt x="109" y="93"/>
                  </a:cubicBezTo>
                  <a:cubicBezTo>
                    <a:pt x="110" y="90"/>
                    <a:pt x="111" y="92"/>
                    <a:pt x="111" y="89"/>
                  </a:cubicBezTo>
                  <a:cubicBezTo>
                    <a:pt x="111" y="85"/>
                    <a:pt x="116" y="90"/>
                    <a:pt x="113" y="83"/>
                  </a:cubicBezTo>
                  <a:cubicBezTo>
                    <a:pt x="109" y="76"/>
                    <a:pt x="109" y="78"/>
                    <a:pt x="112" y="73"/>
                  </a:cubicBezTo>
                  <a:cubicBezTo>
                    <a:pt x="115" y="68"/>
                    <a:pt x="118" y="66"/>
                    <a:pt x="119" y="65"/>
                  </a:cubicBezTo>
                  <a:cubicBezTo>
                    <a:pt x="119" y="64"/>
                    <a:pt x="120" y="61"/>
                    <a:pt x="122" y="60"/>
                  </a:cubicBezTo>
                  <a:cubicBezTo>
                    <a:pt x="123" y="59"/>
                    <a:pt x="122" y="59"/>
                    <a:pt x="124" y="59"/>
                  </a:cubicBezTo>
                  <a:cubicBezTo>
                    <a:pt x="127" y="59"/>
                    <a:pt x="130" y="58"/>
                    <a:pt x="131" y="56"/>
                  </a:cubicBezTo>
                  <a:cubicBezTo>
                    <a:pt x="133" y="55"/>
                    <a:pt x="135" y="52"/>
                    <a:pt x="136" y="52"/>
                  </a:cubicBezTo>
                  <a:cubicBezTo>
                    <a:pt x="138" y="52"/>
                    <a:pt x="137" y="52"/>
                    <a:pt x="140" y="52"/>
                  </a:cubicBezTo>
                  <a:cubicBezTo>
                    <a:pt x="142" y="51"/>
                    <a:pt x="143" y="51"/>
                    <a:pt x="144" y="51"/>
                  </a:cubicBezTo>
                  <a:cubicBezTo>
                    <a:pt x="146" y="51"/>
                    <a:pt x="143" y="51"/>
                    <a:pt x="147" y="50"/>
                  </a:cubicBezTo>
                  <a:cubicBezTo>
                    <a:pt x="152" y="50"/>
                    <a:pt x="151" y="50"/>
                    <a:pt x="152" y="50"/>
                  </a:cubicBezTo>
                  <a:cubicBezTo>
                    <a:pt x="153" y="50"/>
                    <a:pt x="153" y="50"/>
                    <a:pt x="155" y="50"/>
                  </a:cubicBezTo>
                  <a:cubicBezTo>
                    <a:pt x="157" y="50"/>
                    <a:pt x="156" y="46"/>
                    <a:pt x="157" y="50"/>
                  </a:cubicBezTo>
                  <a:cubicBezTo>
                    <a:pt x="157" y="55"/>
                    <a:pt x="155" y="57"/>
                    <a:pt x="158" y="57"/>
                  </a:cubicBezTo>
                  <a:cubicBezTo>
                    <a:pt x="162" y="57"/>
                    <a:pt x="158" y="57"/>
                    <a:pt x="162" y="57"/>
                  </a:cubicBezTo>
                  <a:cubicBezTo>
                    <a:pt x="165" y="57"/>
                    <a:pt x="164" y="58"/>
                    <a:pt x="166" y="59"/>
                  </a:cubicBezTo>
                  <a:cubicBezTo>
                    <a:pt x="168" y="59"/>
                    <a:pt x="168" y="60"/>
                    <a:pt x="171" y="60"/>
                  </a:cubicBezTo>
                  <a:cubicBezTo>
                    <a:pt x="173" y="60"/>
                    <a:pt x="170" y="64"/>
                    <a:pt x="173" y="60"/>
                  </a:cubicBezTo>
                  <a:cubicBezTo>
                    <a:pt x="177" y="57"/>
                    <a:pt x="171" y="56"/>
                    <a:pt x="177" y="57"/>
                  </a:cubicBezTo>
                  <a:cubicBezTo>
                    <a:pt x="184" y="57"/>
                    <a:pt x="184" y="59"/>
                    <a:pt x="186" y="58"/>
                  </a:cubicBezTo>
                  <a:cubicBezTo>
                    <a:pt x="187" y="58"/>
                    <a:pt x="187" y="59"/>
                    <a:pt x="190" y="57"/>
                  </a:cubicBezTo>
                  <a:cubicBezTo>
                    <a:pt x="193" y="56"/>
                    <a:pt x="193" y="56"/>
                    <a:pt x="194" y="57"/>
                  </a:cubicBezTo>
                  <a:cubicBezTo>
                    <a:pt x="195" y="57"/>
                    <a:pt x="195" y="60"/>
                    <a:pt x="196" y="57"/>
                  </a:cubicBezTo>
                  <a:cubicBezTo>
                    <a:pt x="197" y="55"/>
                    <a:pt x="200" y="55"/>
                    <a:pt x="196" y="54"/>
                  </a:cubicBezTo>
                  <a:cubicBezTo>
                    <a:pt x="193" y="52"/>
                    <a:pt x="192" y="54"/>
                    <a:pt x="191" y="52"/>
                  </a:cubicBezTo>
                  <a:cubicBezTo>
                    <a:pt x="191" y="50"/>
                    <a:pt x="194" y="50"/>
                    <a:pt x="191" y="50"/>
                  </a:cubicBezTo>
                  <a:cubicBezTo>
                    <a:pt x="187" y="49"/>
                    <a:pt x="188" y="49"/>
                    <a:pt x="185" y="48"/>
                  </a:cubicBezTo>
                  <a:cubicBezTo>
                    <a:pt x="183" y="47"/>
                    <a:pt x="180" y="51"/>
                    <a:pt x="179" y="48"/>
                  </a:cubicBezTo>
                  <a:cubicBezTo>
                    <a:pt x="179" y="46"/>
                    <a:pt x="174" y="50"/>
                    <a:pt x="179" y="46"/>
                  </a:cubicBezTo>
                  <a:cubicBezTo>
                    <a:pt x="183" y="41"/>
                    <a:pt x="181" y="40"/>
                    <a:pt x="184" y="41"/>
                  </a:cubicBezTo>
                  <a:cubicBezTo>
                    <a:pt x="188" y="41"/>
                    <a:pt x="187" y="44"/>
                    <a:pt x="189" y="43"/>
                  </a:cubicBezTo>
                  <a:cubicBezTo>
                    <a:pt x="191" y="41"/>
                    <a:pt x="194" y="40"/>
                    <a:pt x="191" y="37"/>
                  </a:cubicBezTo>
                  <a:cubicBezTo>
                    <a:pt x="187" y="35"/>
                    <a:pt x="190" y="36"/>
                    <a:pt x="186" y="34"/>
                  </a:cubicBezTo>
                  <a:cubicBezTo>
                    <a:pt x="182" y="32"/>
                    <a:pt x="179" y="41"/>
                    <a:pt x="177" y="39"/>
                  </a:cubicBezTo>
                  <a:cubicBezTo>
                    <a:pt x="175" y="38"/>
                    <a:pt x="175" y="37"/>
                    <a:pt x="173" y="38"/>
                  </a:cubicBezTo>
                  <a:cubicBezTo>
                    <a:pt x="172" y="39"/>
                    <a:pt x="172" y="42"/>
                    <a:pt x="172" y="44"/>
                  </a:cubicBezTo>
                  <a:cubicBezTo>
                    <a:pt x="172" y="46"/>
                    <a:pt x="174" y="47"/>
                    <a:pt x="170" y="45"/>
                  </a:cubicBezTo>
                  <a:cubicBezTo>
                    <a:pt x="167" y="43"/>
                    <a:pt x="174" y="44"/>
                    <a:pt x="166" y="41"/>
                  </a:cubicBezTo>
                  <a:cubicBezTo>
                    <a:pt x="158" y="38"/>
                    <a:pt x="155" y="39"/>
                    <a:pt x="154" y="40"/>
                  </a:cubicBezTo>
                  <a:cubicBezTo>
                    <a:pt x="153" y="41"/>
                    <a:pt x="151" y="41"/>
                    <a:pt x="150" y="42"/>
                  </a:cubicBezTo>
                  <a:cubicBezTo>
                    <a:pt x="150" y="43"/>
                    <a:pt x="153" y="44"/>
                    <a:pt x="150" y="43"/>
                  </a:cubicBezTo>
                  <a:cubicBezTo>
                    <a:pt x="146" y="41"/>
                    <a:pt x="143" y="44"/>
                    <a:pt x="143" y="44"/>
                  </a:cubicBezTo>
                  <a:cubicBezTo>
                    <a:pt x="143" y="44"/>
                    <a:pt x="142" y="43"/>
                    <a:pt x="140" y="44"/>
                  </a:cubicBezTo>
                  <a:cubicBezTo>
                    <a:pt x="139" y="45"/>
                    <a:pt x="136" y="46"/>
                    <a:pt x="134" y="46"/>
                  </a:cubicBezTo>
                  <a:cubicBezTo>
                    <a:pt x="133" y="45"/>
                    <a:pt x="129" y="46"/>
                    <a:pt x="132" y="42"/>
                  </a:cubicBezTo>
                  <a:cubicBezTo>
                    <a:pt x="135" y="38"/>
                    <a:pt x="133" y="41"/>
                    <a:pt x="138" y="39"/>
                  </a:cubicBezTo>
                  <a:cubicBezTo>
                    <a:pt x="143" y="37"/>
                    <a:pt x="150" y="36"/>
                    <a:pt x="143" y="35"/>
                  </a:cubicBezTo>
                  <a:cubicBezTo>
                    <a:pt x="137" y="34"/>
                    <a:pt x="147" y="34"/>
                    <a:pt x="139" y="30"/>
                  </a:cubicBezTo>
                  <a:cubicBezTo>
                    <a:pt x="131" y="26"/>
                    <a:pt x="130" y="31"/>
                    <a:pt x="131" y="26"/>
                  </a:cubicBezTo>
                  <a:cubicBezTo>
                    <a:pt x="131" y="20"/>
                    <a:pt x="130" y="20"/>
                    <a:pt x="128" y="20"/>
                  </a:cubicBezTo>
                  <a:cubicBezTo>
                    <a:pt x="127" y="21"/>
                    <a:pt x="122" y="22"/>
                    <a:pt x="120" y="22"/>
                  </a:cubicBezTo>
                  <a:cubicBezTo>
                    <a:pt x="118" y="22"/>
                    <a:pt x="120" y="24"/>
                    <a:pt x="116" y="22"/>
                  </a:cubicBezTo>
                  <a:cubicBezTo>
                    <a:pt x="113" y="19"/>
                    <a:pt x="111" y="23"/>
                    <a:pt x="113" y="19"/>
                  </a:cubicBezTo>
                  <a:cubicBezTo>
                    <a:pt x="114" y="16"/>
                    <a:pt x="114" y="16"/>
                    <a:pt x="116" y="14"/>
                  </a:cubicBezTo>
                  <a:cubicBezTo>
                    <a:pt x="119" y="12"/>
                    <a:pt x="118" y="4"/>
                    <a:pt x="124" y="7"/>
                  </a:cubicBezTo>
                  <a:cubicBezTo>
                    <a:pt x="129" y="10"/>
                    <a:pt x="127" y="9"/>
                    <a:pt x="132" y="9"/>
                  </a:cubicBezTo>
                  <a:cubicBezTo>
                    <a:pt x="136" y="10"/>
                    <a:pt x="138" y="9"/>
                    <a:pt x="138" y="8"/>
                  </a:cubicBezTo>
                  <a:cubicBezTo>
                    <a:pt x="138" y="7"/>
                    <a:pt x="133" y="5"/>
                    <a:pt x="133" y="5"/>
                  </a:cubicBezTo>
                  <a:cubicBezTo>
                    <a:pt x="133" y="5"/>
                    <a:pt x="131" y="5"/>
                    <a:pt x="132" y="4"/>
                  </a:cubicBezTo>
                  <a:cubicBezTo>
                    <a:pt x="132" y="3"/>
                    <a:pt x="134" y="2"/>
                    <a:pt x="134" y="2"/>
                  </a:cubicBezTo>
                  <a:cubicBezTo>
                    <a:pt x="132" y="0"/>
                    <a:pt x="132" y="0"/>
                    <a:pt x="132" y="0"/>
                  </a:cubicBezTo>
                  <a:cubicBezTo>
                    <a:pt x="132" y="0"/>
                    <a:pt x="116" y="0"/>
                    <a:pt x="112" y="1"/>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 name="Freeform 184"/>
            <p:cNvSpPr>
              <a:spLocks/>
            </p:cNvSpPr>
            <p:nvPr/>
          </p:nvSpPr>
          <p:spPr bwMode="auto">
            <a:xfrm>
              <a:off x="6713538" y="6070600"/>
              <a:ext cx="152400" cy="174625"/>
            </a:xfrm>
            <a:custGeom>
              <a:avLst/>
              <a:gdLst>
                <a:gd name="T0" fmla="*/ 54 w 79"/>
                <a:gd name="T1" fmla="*/ 5 h 92"/>
                <a:gd name="T2" fmla="*/ 54 w 79"/>
                <a:gd name="T3" fmla="*/ 34 h 92"/>
                <a:gd name="T4" fmla="*/ 31 w 79"/>
                <a:gd name="T5" fmla="*/ 53 h 92"/>
                <a:gd name="T6" fmla="*/ 1 w 79"/>
                <a:gd name="T7" fmla="*/ 76 h 92"/>
                <a:gd name="T8" fmla="*/ 79 w 79"/>
                <a:gd name="T9" fmla="*/ 92 h 92"/>
                <a:gd name="T10" fmla="*/ 79 w 79"/>
                <a:gd name="T11" fmla="*/ 0 h 92"/>
                <a:gd name="T12" fmla="*/ 54 w 79"/>
                <a:gd name="T13" fmla="*/ 5 h 92"/>
              </a:gdLst>
              <a:ahLst/>
              <a:cxnLst>
                <a:cxn ang="0">
                  <a:pos x="T0" y="T1"/>
                </a:cxn>
                <a:cxn ang="0">
                  <a:pos x="T2" y="T3"/>
                </a:cxn>
                <a:cxn ang="0">
                  <a:pos x="T4" y="T5"/>
                </a:cxn>
                <a:cxn ang="0">
                  <a:pos x="T6" y="T7"/>
                </a:cxn>
                <a:cxn ang="0">
                  <a:pos x="T8" y="T9"/>
                </a:cxn>
                <a:cxn ang="0">
                  <a:pos x="T10" y="T11"/>
                </a:cxn>
                <a:cxn ang="0">
                  <a:pos x="T12" y="T13"/>
                </a:cxn>
              </a:cxnLst>
              <a:rect l="0" t="0" r="r" b="b"/>
              <a:pathLst>
                <a:path w="79" h="92">
                  <a:moveTo>
                    <a:pt x="54" y="5"/>
                  </a:moveTo>
                  <a:cubicBezTo>
                    <a:pt x="54" y="34"/>
                    <a:pt x="54" y="34"/>
                    <a:pt x="54" y="34"/>
                  </a:cubicBezTo>
                  <a:cubicBezTo>
                    <a:pt x="54" y="34"/>
                    <a:pt x="47" y="48"/>
                    <a:pt x="31" y="53"/>
                  </a:cubicBezTo>
                  <a:cubicBezTo>
                    <a:pt x="14" y="59"/>
                    <a:pt x="0" y="68"/>
                    <a:pt x="1" y="76"/>
                  </a:cubicBezTo>
                  <a:cubicBezTo>
                    <a:pt x="2" y="85"/>
                    <a:pt x="22" y="92"/>
                    <a:pt x="79" y="92"/>
                  </a:cubicBezTo>
                  <a:cubicBezTo>
                    <a:pt x="79" y="0"/>
                    <a:pt x="79" y="0"/>
                    <a:pt x="79" y="0"/>
                  </a:cubicBezTo>
                  <a:lnTo>
                    <a:pt x="54" y="5"/>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 name="Freeform 185"/>
            <p:cNvSpPr>
              <a:spLocks/>
            </p:cNvSpPr>
            <p:nvPr/>
          </p:nvSpPr>
          <p:spPr bwMode="auto">
            <a:xfrm>
              <a:off x="6850063" y="6070600"/>
              <a:ext cx="141288" cy="174625"/>
            </a:xfrm>
            <a:custGeom>
              <a:avLst/>
              <a:gdLst>
                <a:gd name="T0" fmla="*/ 16 w 74"/>
                <a:gd name="T1" fmla="*/ 5 h 92"/>
                <a:gd name="T2" fmla="*/ 16 w 74"/>
                <a:gd name="T3" fmla="*/ 34 h 92"/>
                <a:gd name="T4" fmla="*/ 38 w 74"/>
                <a:gd name="T5" fmla="*/ 53 h 92"/>
                <a:gd name="T6" fmla="*/ 72 w 74"/>
                <a:gd name="T7" fmla="*/ 76 h 92"/>
                <a:gd name="T8" fmla="*/ 0 w 74"/>
                <a:gd name="T9" fmla="*/ 92 h 92"/>
                <a:gd name="T10" fmla="*/ 0 w 74"/>
                <a:gd name="T11" fmla="*/ 0 h 92"/>
                <a:gd name="T12" fmla="*/ 16 w 74"/>
                <a:gd name="T13" fmla="*/ 5 h 92"/>
              </a:gdLst>
              <a:ahLst/>
              <a:cxnLst>
                <a:cxn ang="0">
                  <a:pos x="T0" y="T1"/>
                </a:cxn>
                <a:cxn ang="0">
                  <a:pos x="T2" y="T3"/>
                </a:cxn>
                <a:cxn ang="0">
                  <a:pos x="T4" y="T5"/>
                </a:cxn>
                <a:cxn ang="0">
                  <a:pos x="T6" y="T7"/>
                </a:cxn>
                <a:cxn ang="0">
                  <a:pos x="T8" y="T9"/>
                </a:cxn>
                <a:cxn ang="0">
                  <a:pos x="T10" y="T11"/>
                </a:cxn>
                <a:cxn ang="0">
                  <a:pos x="T12" y="T13"/>
                </a:cxn>
              </a:cxnLst>
              <a:rect l="0" t="0" r="r" b="b"/>
              <a:pathLst>
                <a:path w="74" h="92">
                  <a:moveTo>
                    <a:pt x="16" y="5"/>
                  </a:moveTo>
                  <a:cubicBezTo>
                    <a:pt x="16" y="34"/>
                    <a:pt x="16" y="34"/>
                    <a:pt x="16" y="34"/>
                  </a:cubicBezTo>
                  <a:cubicBezTo>
                    <a:pt x="16" y="34"/>
                    <a:pt x="22" y="48"/>
                    <a:pt x="38" y="53"/>
                  </a:cubicBezTo>
                  <a:cubicBezTo>
                    <a:pt x="54" y="59"/>
                    <a:pt x="74" y="68"/>
                    <a:pt x="72" y="76"/>
                  </a:cubicBezTo>
                  <a:cubicBezTo>
                    <a:pt x="71" y="85"/>
                    <a:pt x="40" y="92"/>
                    <a:pt x="0" y="92"/>
                  </a:cubicBezTo>
                  <a:cubicBezTo>
                    <a:pt x="0" y="0"/>
                    <a:pt x="0" y="0"/>
                    <a:pt x="0" y="0"/>
                  </a:cubicBezTo>
                  <a:lnTo>
                    <a:pt x="16" y="5"/>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4" name="Freeform 186"/>
            <p:cNvSpPr>
              <a:spLocks/>
            </p:cNvSpPr>
            <p:nvPr/>
          </p:nvSpPr>
          <p:spPr bwMode="auto">
            <a:xfrm>
              <a:off x="6597650" y="5553075"/>
              <a:ext cx="530225" cy="533400"/>
            </a:xfrm>
            <a:custGeom>
              <a:avLst/>
              <a:gdLst>
                <a:gd name="T0" fmla="*/ 204 w 277"/>
                <a:gd name="T1" fmla="*/ 14 h 279"/>
                <a:gd name="T2" fmla="*/ 259 w 277"/>
                <a:gd name="T3" fmla="*/ 124 h 279"/>
                <a:gd name="T4" fmla="*/ 123 w 277"/>
                <a:gd name="T5" fmla="*/ 261 h 279"/>
                <a:gd name="T6" fmla="*/ 14 w 277"/>
                <a:gd name="T7" fmla="*/ 207 h 279"/>
                <a:gd name="T8" fmla="*/ 0 w 277"/>
                <a:gd name="T9" fmla="*/ 218 h 279"/>
                <a:gd name="T10" fmla="*/ 123 w 277"/>
                <a:gd name="T11" fmla="*/ 279 h 279"/>
                <a:gd name="T12" fmla="*/ 277 w 277"/>
                <a:gd name="T13" fmla="*/ 124 h 279"/>
                <a:gd name="T14" fmla="*/ 214 w 277"/>
                <a:gd name="T15" fmla="*/ 0 h 279"/>
                <a:gd name="T16" fmla="*/ 204 w 277"/>
                <a:gd name="T17" fmla="*/ 14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279">
                  <a:moveTo>
                    <a:pt x="204" y="14"/>
                  </a:moveTo>
                  <a:cubicBezTo>
                    <a:pt x="238" y="39"/>
                    <a:pt x="259" y="79"/>
                    <a:pt x="259" y="124"/>
                  </a:cubicBezTo>
                  <a:cubicBezTo>
                    <a:pt x="259" y="200"/>
                    <a:pt x="198" y="261"/>
                    <a:pt x="123" y="261"/>
                  </a:cubicBezTo>
                  <a:cubicBezTo>
                    <a:pt x="78" y="261"/>
                    <a:pt x="39" y="240"/>
                    <a:pt x="14" y="207"/>
                  </a:cubicBezTo>
                  <a:cubicBezTo>
                    <a:pt x="0" y="218"/>
                    <a:pt x="0" y="218"/>
                    <a:pt x="0" y="218"/>
                  </a:cubicBezTo>
                  <a:cubicBezTo>
                    <a:pt x="28" y="255"/>
                    <a:pt x="73" y="279"/>
                    <a:pt x="123" y="279"/>
                  </a:cubicBezTo>
                  <a:cubicBezTo>
                    <a:pt x="208" y="279"/>
                    <a:pt x="277" y="210"/>
                    <a:pt x="277" y="124"/>
                  </a:cubicBezTo>
                  <a:cubicBezTo>
                    <a:pt x="277" y="73"/>
                    <a:pt x="253" y="28"/>
                    <a:pt x="214" y="0"/>
                  </a:cubicBezTo>
                  <a:lnTo>
                    <a:pt x="204" y="14"/>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5" name="Freeform 187"/>
            <p:cNvSpPr>
              <a:spLocks noEditPoints="1"/>
            </p:cNvSpPr>
            <p:nvPr/>
          </p:nvSpPr>
          <p:spPr bwMode="auto">
            <a:xfrm>
              <a:off x="6600825" y="5562600"/>
              <a:ext cx="468313" cy="468313"/>
            </a:xfrm>
            <a:custGeom>
              <a:avLst/>
              <a:gdLst>
                <a:gd name="T0" fmla="*/ 123 w 245"/>
                <a:gd name="T1" fmla="*/ 245 h 245"/>
                <a:gd name="T2" fmla="*/ 245 w 245"/>
                <a:gd name="T3" fmla="*/ 122 h 245"/>
                <a:gd name="T4" fmla="*/ 123 w 245"/>
                <a:gd name="T5" fmla="*/ 0 h 245"/>
                <a:gd name="T6" fmla="*/ 123 w 245"/>
                <a:gd name="T7" fmla="*/ 5 h 245"/>
                <a:gd name="T8" fmla="*/ 240 w 245"/>
                <a:gd name="T9" fmla="*/ 122 h 245"/>
                <a:gd name="T10" fmla="*/ 123 w 245"/>
                <a:gd name="T11" fmla="*/ 239 h 245"/>
                <a:gd name="T12" fmla="*/ 123 w 245"/>
                <a:gd name="T13" fmla="*/ 245 h 245"/>
                <a:gd name="T14" fmla="*/ 123 w 245"/>
                <a:gd name="T15" fmla="*/ 0 h 245"/>
                <a:gd name="T16" fmla="*/ 0 w 245"/>
                <a:gd name="T17" fmla="*/ 122 h 245"/>
                <a:gd name="T18" fmla="*/ 123 w 245"/>
                <a:gd name="T19" fmla="*/ 245 h 245"/>
                <a:gd name="T20" fmla="*/ 123 w 245"/>
                <a:gd name="T21" fmla="*/ 245 h 245"/>
                <a:gd name="T22" fmla="*/ 123 w 245"/>
                <a:gd name="T23" fmla="*/ 239 h 245"/>
                <a:gd name="T24" fmla="*/ 123 w 245"/>
                <a:gd name="T25" fmla="*/ 239 h 245"/>
                <a:gd name="T26" fmla="*/ 123 w 245"/>
                <a:gd name="T27" fmla="*/ 239 h 245"/>
                <a:gd name="T28" fmla="*/ 6 w 245"/>
                <a:gd name="T29" fmla="*/ 122 h 245"/>
                <a:gd name="T30" fmla="*/ 123 w 245"/>
                <a:gd name="T31" fmla="*/ 5 h 245"/>
                <a:gd name="T32" fmla="*/ 123 w 245"/>
                <a:gd name="T33" fmla="*/ 5 h 245"/>
                <a:gd name="T34" fmla="*/ 123 w 245"/>
                <a:gd name="T3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245">
                  <a:moveTo>
                    <a:pt x="123" y="245"/>
                  </a:moveTo>
                  <a:cubicBezTo>
                    <a:pt x="190" y="245"/>
                    <a:pt x="245" y="190"/>
                    <a:pt x="245" y="122"/>
                  </a:cubicBezTo>
                  <a:cubicBezTo>
                    <a:pt x="245" y="55"/>
                    <a:pt x="190" y="0"/>
                    <a:pt x="123" y="0"/>
                  </a:cubicBezTo>
                  <a:cubicBezTo>
                    <a:pt x="123" y="5"/>
                    <a:pt x="123" y="5"/>
                    <a:pt x="123" y="5"/>
                  </a:cubicBezTo>
                  <a:cubicBezTo>
                    <a:pt x="187" y="5"/>
                    <a:pt x="240" y="58"/>
                    <a:pt x="240" y="122"/>
                  </a:cubicBezTo>
                  <a:cubicBezTo>
                    <a:pt x="240" y="187"/>
                    <a:pt x="187" y="239"/>
                    <a:pt x="123" y="239"/>
                  </a:cubicBezTo>
                  <a:lnTo>
                    <a:pt x="123" y="245"/>
                  </a:lnTo>
                  <a:close/>
                  <a:moveTo>
                    <a:pt x="123" y="0"/>
                  </a:moveTo>
                  <a:cubicBezTo>
                    <a:pt x="55" y="0"/>
                    <a:pt x="0" y="55"/>
                    <a:pt x="0" y="122"/>
                  </a:cubicBezTo>
                  <a:cubicBezTo>
                    <a:pt x="0" y="190"/>
                    <a:pt x="55" y="245"/>
                    <a:pt x="123" y="245"/>
                  </a:cubicBezTo>
                  <a:cubicBezTo>
                    <a:pt x="123" y="245"/>
                    <a:pt x="123" y="245"/>
                    <a:pt x="123" y="245"/>
                  </a:cubicBezTo>
                  <a:cubicBezTo>
                    <a:pt x="123" y="239"/>
                    <a:pt x="123" y="239"/>
                    <a:pt x="123" y="239"/>
                  </a:cubicBezTo>
                  <a:cubicBezTo>
                    <a:pt x="123" y="239"/>
                    <a:pt x="123" y="239"/>
                    <a:pt x="123" y="239"/>
                  </a:cubicBezTo>
                  <a:cubicBezTo>
                    <a:pt x="123" y="239"/>
                    <a:pt x="123" y="239"/>
                    <a:pt x="123" y="239"/>
                  </a:cubicBezTo>
                  <a:cubicBezTo>
                    <a:pt x="58" y="239"/>
                    <a:pt x="6" y="187"/>
                    <a:pt x="6" y="122"/>
                  </a:cubicBezTo>
                  <a:cubicBezTo>
                    <a:pt x="6" y="58"/>
                    <a:pt x="58" y="5"/>
                    <a:pt x="123" y="5"/>
                  </a:cubicBezTo>
                  <a:cubicBezTo>
                    <a:pt x="123" y="5"/>
                    <a:pt x="123" y="5"/>
                    <a:pt x="123" y="5"/>
                  </a:cubicBezTo>
                  <a:cubicBezTo>
                    <a:pt x="123" y="0"/>
                    <a:pt x="123" y="0"/>
                    <a:pt x="123" y="0"/>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6" name="Freeform 188"/>
            <p:cNvSpPr>
              <a:spLocks/>
            </p:cNvSpPr>
            <p:nvPr/>
          </p:nvSpPr>
          <p:spPr bwMode="auto">
            <a:xfrm>
              <a:off x="6588125" y="5570538"/>
              <a:ext cx="527050" cy="460375"/>
            </a:xfrm>
            <a:custGeom>
              <a:avLst/>
              <a:gdLst>
                <a:gd name="T0" fmla="*/ 80 w 276"/>
                <a:gd name="T1" fmla="*/ 19 h 241"/>
                <a:gd name="T2" fmla="*/ 75 w 276"/>
                <a:gd name="T3" fmla="*/ 29 h 241"/>
                <a:gd name="T4" fmla="*/ 70 w 276"/>
                <a:gd name="T5" fmla="*/ 36 h 241"/>
                <a:gd name="T6" fmla="*/ 66 w 276"/>
                <a:gd name="T7" fmla="*/ 32 h 241"/>
                <a:gd name="T8" fmla="*/ 64 w 276"/>
                <a:gd name="T9" fmla="*/ 40 h 241"/>
                <a:gd name="T10" fmla="*/ 52 w 276"/>
                <a:gd name="T11" fmla="*/ 42 h 241"/>
                <a:gd name="T12" fmla="*/ 44 w 276"/>
                <a:gd name="T13" fmla="*/ 50 h 241"/>
                <a:gd name="T14" fmla="*/ 33 w 276"/>
                <a:gd name="T15" fmla="*/ 65 h 241"/>
                <a:gd name="T16" fmla="*/ 27 w 276"/>
                <a:gd name="T17" fmla="*/ 75 h 241"/>
                <a:gd name="T18" fmla="*/ 33 w 276"/>
                <a:gd name="T19" fmla="*/ 81 h 241"/>
                <a:gd name="T20" fmla="*/ 33 w 276"/>
                <a:gd name="T21" fmla="*/ 85 h 241"/>
                <a:gd name="T22" fmla="*/ 28 w 276"/>
                <a:gd name="T23" fmla="*/ 80 h 241"/>
                <a:gd name="T24" fmla="*/ 23 w 276"/>
                <a:gd name="T25" fmla="*/ 73 h 241"/>
                <a:gd name="T26" fmla="*/ 21 w 276"/>
                <a:gd name="T27" fmla="*/ 84 h 241"/>
                <a:gd name="T28" fmla="*/ 22 w 276"/>
                <a:gd name="T29" fmla="*/ 101 h 241"/>
                <a:gd name="T30" fmla="*/ 30 w 276"/>
                <a:gd name="T31" fmla="*/ 97 h 241"/>
                <a:gd name="T32" fmla="*/ 39 w 276"/>
                <a:gd name="T33" fmla="*/ 107 h 241"/>
                <a:gd name="T34" fmla="*/ 50 w 276"/>
                <a:gd name="T35" fmla="*/ 119 h 241"/>
                <a:gd name="T36" fmla="*/ 61 w 276"/>
                <a:gd name="T37" fmla="*/ 128 h 241"/>
                <a:gd name="T38" fmla="*/ 75 w 276"/>
                <a:gd name="T39" fmla="*/ 142 h 241"/>
                <a:gd name="T40" fmla="*/ 70 w 276"/>
                <a:gd name="T41" fmla="*/ 163 h 241"/>
                <a:gd name="T42" fmla="*/ 60 w 276"/>
                <a:gd name="T43" fmla="*/ 188 h 241"/>
                <a:gd name="T44" fmla="*/ 63 w 276"/>
                <a:gd name="T45" fmla="*/ 206 h 241"/>
                <a:gd name="T46" fmla="*/ 56 w 276"/>
                <a:gd name="T47" fmla="*/ 207 h 241"/>
                <a:gd name="T48" fmla="*/ 39 w 276"/>
                <a:gd name="T49" fmla="*/ 179 h 241"/>
                <a:gd name="T50" fmla="*/ 21 w 276"/>
                <a:gd name="T51" fmla="*/ 137 h 241"/>
                <a:gd name="T52" fmla="*/ 15 w 276"/>
                <a:gd name="T53" fmla="*/ 106 h 241"/>
                <a:gd name="T54" fmla="*/ 90 w 276"/>
                <a:gd name="T55" fmla="*/ 222 h 241"/>
                <a:gd name="T56" fmla="*/ 109 w 276"/>
                <a:gd name="T57" fmla="*/ 219 h 241"/>
                <a:gd name="T58" fmla="*/ 134 w 276"/>
                <a:gd name="T59" fmla="*/ 216 h 241"/>
                <a:gd name="T60" fmla="*/ 132 w 276"/>
                <a:gd name="T61" fmla="*/ 226 h 241"/>
                <a:gd name="T62" fmla="*/ 147 w 276"/>
                <a:gd name="T63" fmla="*/ 225 h 241"/>
                <a:gd name="T64" fmla="*/ 168 w 276"/>
                <a:gd name="T65" fmla="*/ 223 h 241"/>
                <a:gd name="T66" fmla="*/ 166 w 276"/>
                <a:gd name="T67" fmla="*/ 4 h 241"/>
                <a:gd name="T68" fmla="*/ 238 w 276"/>
                <a:gd name="T69" fmla="*/ 78 h 241"/>
                <a:gd name="T70" fmla="*/ 229 w 276"/>
                <a:gd name="T71" fmla="*/ 71 h 241"/>
                <a:gd name="T72" fmla="*/ 220 w 276"/>
                <a:gd name="T73" fmla="*/ 91 h 241"/>
                <a:gd name="T74" fmla="*/ 206 w 276"/>
                <a:gd name="T75" fmla="*/ 73 h 241"/>
                <a:gd name="T76" fmla="*/ 211 w 276"/>
                <a:gd name="T77" fmla="*/ 91 h 241"/>
                <a:gd name="T78" fmla="*/ 225 w 276"/>
                <a:gd name="T79" fmla="*/ 96 h 241"/>
                <a:gd name="T80" fmla="*/ 220 w 276"/>
                <a:gd name="T81" fmla="*/ 122 h 241"/>
                <a:gd name="T82" fmla="*/ 213 w 276"/>
                <a:gd name="T83" fmla="*/ 149 h 241"/>
                <a:gd name="T84" fmla="*/ 204 w 276"/>
                <a:gd name="T85" fmla="*/ 166 h 241"/>
                <a:gd name="T86" fmla="*/ 178 w 276"/>
                <a:gd name="T87" fmla="*/ 187 h 241"/>
                <a:gd name="T88" fmla="*/ 172 w 276"/>
                <a:gd name="T89" fmla="*/ 169 h 241"/>
                <a:gd name="T90" fmla="*/ 173 w 276"/>
                <a:gd name="T91" fmla="*/ 146 h 241"/>
                <a:gd name="T92" fmla="*/ 163 w 276"/>
                <a:gd name="T93" fmla="*/ 123 h 241"/>
                <a:gd name="T94" fmla="*/ 152 w 276"/>
                <a:gd name="T95" fmla="*/ 109 h 241"/>
                <a:gd name="T96" fmla="*/ 120 w 276"/>
                <a:gd name="T97" fmla="*/ 110 h 241"/>
                <a:gd name="T98" fmla="*/ 109 w 276"/>
                <a:gd name="T99" fmla="*/ 93 h 241"/>
                <a:gd name="T100" fmla="*/ 122 w 276"/>
                <a:gd name="T101" fmla="*/ 60 h 241"/>
                <a:gd name="T102" fmla="*/ 144 w 276"/>
                <a:gd name="T103" fmla="*/ 51 h 241"/>
                <a:gd name="T104" fmla="*/ 158 w 276"/>
                <a:gd name="T105" fmla="*/ 57 h 241"/>
                <a:gd name="T106" fmla="*/ 177 w 276"/>
                <a:gd name="T107" fmla="*/ 57 h 241"/>
                <a:gd name="T108" fmla="*/ 196 w 276"/>
                <a:gd name="T109" fmla="*/ 54 h 241"/>
                <a:gd name="T110" fmla="*/ 179 w 276"/>
                <a:gd name="T111" fmla="*/ 46 h 241"/>
                <a:gd name="T112" fmla="*/ 177 w 276"/>
                <a:gd name="T113" fmla="*/ 39 h 241"/>
                <a:gd name="T114" fmla="*/ 154 w 276"/>
                <a:gd name="T115" fmla="*/ 40 h 241"/>
                <a:gd name="T116" fmla="*/ 134 w 276"/>
                <a:gd name="T117" fmla="*/ 46 h 241"/>
                <a:gd name="T118" fmla="*/ 131 w 276"/>
                <a:gd name="T119" fmla="*/ 26 h 241"/>
                <a:gd name="T120" fmla="*/ 116 w 276"/>
                <a:gd name="T121" fmla="*/ 14 h 241"/>
                <a:gd name="T122" fmla="*/ 132 w 276"/>
                <a:gd name="T123" fmla="*/ 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6" h="241">
                  <a:moveTo>
                    <a:pt x="112" y="1"/>
                  </a:moveTo>
                  <a:cubicBezTo>
                    <a:pt x="112" y="1"/>
                    <a:pt x="71" y="7"/>
                    <a:pt x="43" y="39"/>
                  </a:cubicBezTo>
                  <a:cubicBezTo>
                    <a:pt x="43" y="39"/>
                    <a:pt x="65" y="16"/>
                    <a:pt x="78" y="16"/>
                  </a:cubicBezTo>
                  <a:cubicBezTo>
                    <a:pt x="81" y="18"/>
                    <a:pt x="81" y="18"/>
                    <a:pt x="81" y="18"/>
                  </a:cubicBezTo>
                  <a:cubicBezTo>
                    <a:pt x="81" y="18"/>
                    <a:pt x="80" y="19"/>
                    <a:pt x="80" y="19"/>
                  </a:cubicBezTo>
                  <a:cubicBezTo>
                    <a:pt x="79" y="20"/>
                    <a:pt x="78" y="22"/>
                    <a:pt x="78" y="22"/>
                  </a:cubicBezTo>
                  <a:cubicBezTo>
                    <a:pt x="78" y="23"/>
                    <a:pt x="78" y="25"/>
                    <a:pt x="78" y="25"/>
                  </a:cubicBezTo>
                  <a:cubicBezTo>
                    <a:pt x="77" y="26"/>
                    <a:pt x="77" y="26"/>
                    <a:pt x="77" y="26"/>
                  </a:cubicBezTo>
                  <a:cubicBezTo>
                    <a:pt x="77" y="26"/>
                    <a:pt x="76" y="27"/>
                    <a:pt x="76" y="27"/>
                  </a:cubicBezTo>
                  <a:cubicBezTo>
                    <a:pt x="75" y="27"/>
                    <a:pt x="75" y="28"/>
                    <a:pt x="75" y="29"/>
                  </a:cubicBezTo>
                  <a:cubicBezTo>
                    <a:pt x="75" y="30"/>
                    <a:pt x="75" y="31"/>
                    <a:pt x="75" y="31"/>
                  </a:cubicBezTo>
                  <a:cubicBezTo>
                    <a:pt x="75" y="33"/>
                    <a:pt x="75" y="33"/>
                    <a:pt x="75" y="33"/>
                  </a:cubicBezTo>
                  <a:cubicBezTo>
                    <a:pt x="74" y="35"/>
                    <a:pt x="74" y="35"/>
                    <a:pt x="74" y="35"/>
                  </a:cubicBezTo>
                  <a:cubicBezTo>
                    <a:pt x="73" y="36"/>
                    <a:pt x="73" y="36"/>
                    <a:pt x="73" y="36"/>
                  </a:cubicBezTo>
                  <a:cubicBezTo>
                    <a:pt x="73" y="36"/>
                    <a:pt x="71" y="36"/>
                    <a:pt x="70" y="36"/>
                  </a:cubicBezTo>
                  <a:cubicBezTo>
                    <a:pt x="69" y="35"/>
                    <a:pt x="69" y="34"/>
                    <a:pt x="69" y="34"/>
                  </a:cubicBezTo>
                  <a:cubicBezTo>
                    <a:pt x="71" y="32"/>
                    <a:pt x="71" y="32"/>
                    <a:pt x="71" y="32"/>
                  </a:cubicBezTo>
                  <a:cubicBezTo>
                    <a:pt x="71" y="32"/>
                    <a:pt x="71" y="32"/>
                    <a:pt x="71" y="31"/>
                  </a:cubicBezTo>
                  <a:cubicBezTo>
                    <a:pt x="70" y="31"/>
                    <a:pt x="70" y="29"/>
                    <a:pt x="69" y="30"/>
                  </a:cubicBezTo>
                  <a:cubicBezTo>
                    <a:pt x="67" y="30"/>
                    <a:pt x="66" y="32"/>
                    <a:pt x="66" y="32"/>
                  </a:cubicBezTo>
                  <a:cubicBezTo>
                    <a:pt x="63" y="33"/>
                    <a:pt x="63" y="33"/>
                    <a:pt x="63" y="33"/>
                  </a:cubicBezTo>
                  <a:cubicBezTo>
                    <a:pt x="63" y="33"/>
                    <a:pt x="62" y="36"/>
                    <a:pt x="63" y="36"/>
                  </a:cubicBezTo>
                  <a:cubicBezTo>
                    <a:pt x="63" y="36"/>
                    <a:pt x="64" y="36"/>
                    <a:pt x="64" y="36"/>
                  </a:cubicBezTo>
                  <a:cubicBezTo>
                    <a:pt x="64" y="36"/>
                    <a:pt x="65" y="37"/>
                    <a:pt x="65" y="38"/>
                  </a:cubicBezTo>
                  <a:cubicBezTo>
                    <a:pt x="65" y="38"/>
                    <a:pt x="64" y="40"/>
                    <a:pt x="64" y="40"/>
                  </a:cubicBezTo>
                  <a:cubicBezTo>
                    <a:pt x="64" y="40"/>
                    <a:pt x="64" y="41"/>
                    <a:pt x="62" y="40"/>
                  </a:cubicBezTo>
                  <a:cubicBezTo>
                    <a:pt x="61" y="40"/>
                    <a:pt x="59" y="40"/>
                    <a:pt x="59" y="39"/>
                  </a:cubicBezTo>
                  <a:cubicBezTo>
                    <a:pt x="58" y="39"/>
                    <a:pt x="57" y="39"/>
                    <a:pt x="56" y="39"/>
                  </a:cubicBezTo>
                  <a:cubicBezTo>
                    <a:pt x="55" y="39"/>
                    <a:pt x="55" y="40"/>
                    <a:pt x="55" y="40"/>
                  </a:cubicBezTo>
                  <a:cubicBezTo>
                    <a:pt x="55" y="40"/>
                    <a:pt x="52" y="42"/>
                    <a:pt x="52" y="42"/>
                  </a:cubicBezTo>
                  <a:cubicBezTo>
                    <a:pt x="52" y="42"/>
                    <a:pt x="51" y="43"/>
                    <a:pt x="51" y="43"/>
                  </a:cubicBezTo>
                  <a:cubicBezTo>
                    <a:pt x="51" y="44"/>
                    <a:pt x="50" y="46"/>
                    <a:pt x="50" y="46"/>
                  </a:cubicBezTo>
                  <a:cubicBezTo>
                    <a:pt x="50" y="46"/>
                    <a:pt x="49" y="47"/>
                    <a:pt x="47" y="47"/>
                  </a:cubicBezTo>
                  <a:cubicBezTo>
                    <a:pt x="45" y="48"/>
                    <a:pt x="45" y="48"/>
                    <a:pt x="45" y="48"/>
                  </a:cubicBezTo>
                  <a:cubicBezTo>
                    <a:pt x="44" y="50"/>
                    <a:pt x="44" y="50"/>
                    <a:pt x="44" y="50"/>
                  </a:cubicBezTo>
                  <a:cubicBezTo>
                    <a:pt x="44" y="50"/>
                    <a:pt x="42" y="51"/>
                    <a:pt x="42" y="52"/>
                  </a:cubicBezTo>
                  <a:cubicBezTo>
                    <a:pt x="41" y="54"/>
                    <a:pt x="38" y="56"/>
                    <a:pt x="37" y="56"/>
                  </a:cubicBezTo>
                  <a:cubicBezTo>
                    <a:pt x="37" y="56"/>
                    <a:pt x="36" y="57"/>
                    <a:pt x="35" y="59"/>
                  </a:cubicBezTo>
                  <a:cubicBezTo>
                    <a:pt x="35" y="60"/>
                    <a:pt x="35" y="61"/>
                    <a:pt x="34" y="62"/>
                  </a:cubicBezTo>
                  <a:cubicBezTo>
                    <a:pt x="34" y="62"/>
                    <a:pt x="33" y="64"/>
                    <a:pt x="33" y="65"/>
                  </a:cubicBezTo>
                  <a:cubicBezTo>
                    <a:pt x="33" y="66"/>
                    <a:pt x="33" y="68"/>
                    <a:pt x="32" y="68"/>
                  </a:cubicBezTo>
                  <a:cubicBezTo>
                    <a:pt x="31" y="68"/>
                    <a:pt x="31" y="69"/>
                    <a:pt x="30" y="69"/>
                  </a:cubicBezTo>
                  <a:cubicBezTo>
                    <a:pt x="30" y="70"/>
                    <a:pt x="27" y="70"/>
                    <a:pt x="26" y="71"/>
                  </a:cubicBezTo>
                  <a:cubicBezTo>
                    <a:pt x="25" y="72"/>
                    <a:pt x="25" y="73"/>
                    <a:pt x="25" y="73"/>
                  </a:cubicBezTo>
                  <a:cubicBezTo>
                    <a:pt x="25" y="74"/>
                    <a:pt x="26" y="75"/>
                    <a:pt x="27" y="75"/>
                  </a:cubicBezTo>
                  <a:cubicBezTo>
                    <a:pt x="27" y="75"/>
                    <a:pt x="28" y="75"/>
                    <a:pt x="28" y="75"/>
                  </a:cubicBezTo>
                  <a:cubicBezTo>
                    <a:pt x="28" y="75"/>
                    <a:pt x="29" y="77"/>
                    <a:pt x="29" y="78"/>
                  </a:cubicBezTo>
                  <a:cubicBezTo>
                    <a:pt x="29" y="78"/>
                    <a:pt x="28" y="80"/>
                    <a:pt x="29" y="80"/>
                  </a:cubicBezTo>
                  <a:cubicBezTo>
                    <a:pt x="29" y="80"/>
                    <a:pt x="31" y="81"/>
                    <a:pt x="31" y="81"/>
                  </a:cubicBezTo>
                  <a:cubicBezTo>
                    <a:pt x="33" y="81"/>
                    <a:pt x="33" y="81"/>
                    <a:pt x="33" y="81"/>
                  </a:cubicBezTo>
                  <a:cubicBezTo>
                    <a:pt x="35" y="83"/>
                    <a:pt x="35" y="83"/>
                    <a:pt x="35" y="83"/>
                  </a:cubicBezTo>
                  <a:cubicBezTo>
                    <a:pt x="36" y="83"/>
                    <a:pt x="36" y="83"/>
                    <a:pt x="36" y="83"/>
                  </a:cubicBezTo>
                  <a:cubicBezTo>
                    <a:pt x="36" y="83"/>
                    <a:pt x="36" y="85"/>
                    <a:pt x="35" y="85"/>
                  </a:cubicBezTo>
                  <a:cubicBezTo>
                    <a:pt x="35" y="85"/>
                    <a:pt x="35" y="86"/>
                    <a:pt x="34" y="86"/>
                  </a:cubicBezTo>
                  <a:cubicBezTo>
                    <a:pt x="34" y="86"/>
                    <a:pt x="34" y="86"/>
                    <a:pt x="33" y="85"/>
                  </a:cubicBezTo>
                  <a:cubicBezTo>
                    <a:pt x="33" y="84"/>
                    <a:pt x="33" y="84"/>
                    <a:pt x="32" y="84"/>
                  </a:cubicBezTo>
                  <a:cubicBezTo>
                    <a:pt x="31" y="83"/>
                    <a:pt x="30" y="84"/>
                    <a:pt x="30" y="84"/>
                  </a:cubicBezTo>
                  <a:cubicBezTo>
                    <a:pt x="29" y="84"/>
                    <a:pt x="29" y="84"/>
                    <a:pt x="28" y="83"/>
                  </a:cubicBezTo>
                  <a:cubicBezTo>
                    <a:pt x="27" y="82"/>
                    <a:pt x="27" y="84"/>
                    <a:pt x="27" y="82"/>
                  </a:cubicBezTo>
                  <a:cubicBezTo>
                    <a:pt x="27" y="81"/>
                    <a:pt x="28" y="80"/>
                    <a:pt x="28" y="80"/>
                  </a:cubicBezTo>
                  <a:cubicBezTo>
                    <a:pt x="27" y="79"/>
                    <a:pt x="27" y="78"/>
                    <a:pt x="26" y="78"/>
                  </a:cubicBezTo>
                  <a:cubicBezTo>
                    <a:pt x="25" y="78"/>
                    <a:pt x="26" y="79"/>
                    <a:pt x="25" y="78"/>
                  </a:cubicBezTo>
                  <a:cubicBezTo>
                    <a:pt x="25" y="77"/>
                    <a:pt x="24" y="76"/>
                    <a:pt x="24" y="77"/>
                  </a:cubicBezTo>
                  <a:cubicBezTo>
                    <a:pt x="23" y="77"/>
                    <a:pt x="23" y="77"/>
                    <a:pt x="23" y="76"/>
                  </a:cubicBezTo>
                  <a:cubicBezTo>
                    <a:pt x="23" y="76"/>
                    <a:pt x="23" y="74"/>
                    <a:pt x="23" y="73"/>
                  </a:cubicBezTo>
                  <a:cubicBezTo>
                    <a:pt x="23" y="73"/>
                    <a:pt x="24" y="72"/>
                    <a:pt x="24" y="71"/>
                  </a:cubicBezTo>
                  <a:cubicBezTo>
                    <a:pt x="24" y="70"/>
                    <a:pt x="24" y="67"/>
                    <a:pt x="24" y="67"/>
                  </a:cubicBezTo>
                  <a:cubicBezTo>
                    <a:pt x="24" y="67"/>
                    <a:pt x="20" y="74"/>
                    <a:pt x="19" y="80"/>
                  </a:cubicBezTo>
                  <a:cubicBezTo>
                    <a:pt x="19" y="80"/>
                    <a:pt x="21" y="80"/>
                    <a:pt x="21" y="81"/>
                  </a:cubicBezTo>
                  <a:cubicBezTo>
                    <a:pt x="21" y="82"/>
                    <a:pt x="21" y="83"/>
                    <a:pt x="21" y="84"/>
                  </a:cubicBezTo>
                  <a:cubicBezTo>
                    <a:pt x="21" y="85"/>
                    <a:pt x="21" y="84"/>
                    <a:pt x="21" y="87"/>
                  </a:cubicBezTo>
                  <a:cubicBezTo>
                    <a:pt x="21" y="90"/>
                    <a:pt x="21" y="91"/>
                    <a:pt x="21" y="92"/>
                  </a:cubicBezTo>
                  <a:cubicBezTo>
                    <a:pt x="21" y="93"/>
                    <a:pt x="20" y="94"/>
                    <a:pt x="20" y="95"/>
                  </a:cubicBezTo>
                  <a:cubicBezTo>
                    <a:pt x="20" y="97"/>
                    <a:pt x="21" y="99"/>
                    <a:pt x="21" y="100"/>
                  </a:cubicBezTo>
                  <a:cubicBezTo>
                    <a:pt x="21" y="100"/>
                    <a:pt x="21" y="101"/>
                    <a:pt x="22" y="101"/>
                  </a:cubicBezTo>
                  <a:cubicBezTo>
                    <a:pt x="22" y="102"/>
                    <a:pt x="21" y="104"/>
                    <a:pt x="22" y="102"/>
                  </a:cubicBezTo>
                  <a:cubicBezTo>
                    <a:pt x="24" y="100"/>
                    <a:pt x="24" y="99"/>
                    <a:pt x="24" y="99"/>
                  </a:cubicBezTo>
                  <a:cubicBezTo>
                    <a:pt x="25" y="97"/>
                    <a:pt x="25" y="97"/>
                    <a:pt x="25" y="97"/>
                  </a:cubicBezTo>
                  <a:cubicBezTo>
                    <a:pt x="25" y="97"/>
                    <a:pt x="25" y="96"/>
                    <a:pt x="27" y="96"/>
                  </a:cubicBezTo>
                  <a:cubicBezTo>
                    <a:pt x="29" y="97"/>
                    <a:pt x="29" y="96"/>
                    <a:pt x="30" y="97"/>
                  </a:cubicBezTo>
                  <a:cubicBezTo>
                    <a:pt x="30" y="98"/>
                    <a:pt x="29" y="100"/>
                    <a:pt x="30" y="100"/>
                  </a:cubicBezTo>
                  <a:cubicBezTo>
                    <a:pt x="31" y="100"/>
                    <a:pt x="34" y="99"/>
                    <a:pt x="35" y="99"/>
                  </a:cubicBezTo>
                  <a:cubicBezTo>
                    <a:pt x="35" y="99"/>
                    <a:pt x="36" y="99"/>
                    <a:pt x="37" y="101"/>
                  </a:cubicBezTo>
                  <a:cubicBezTo>
                    <a:pt x="37" y="102"/>
                    <a:pt x="38" y="104"/>
                    <a:pt x="38" y="104"/>
                  </a:cubicBezTo>
                  <a:cubicBezTo>
                    <a:pt x="39" y="105"/>
                    <a:pt x="39" y="106"/>
                    <a:pt x="39" y="107"/>
                  </a:cubicBezTo>
                  <a:cubicBezTo>
                    <a:pt x="40" y="109"/>
                    <a:pt x="42" y="109"/>
                    <a:pt x="43" y="109"/>
                  </a:cubicBezTo>
                  <a:cubicBezTo>
                    <a:pt x="43" y="109"/>
                    <a:pt x="46" y="110"/>
                    <a:pt x="47" y="110"/>
                  </a:cubicBezTo>
                  <a:cubicBezTo>
                    <a:pt x="48" y="110"/>
                    <a:pt x="47" y="112"/>
                    <a:pt x="48" y="112"/>
                  </a:cubicBezTo>
                  <a:cubicBezTo>
                    <a:pt x="50" y="112"/>
                    <a:pt x="50" y="115"/>
                    <a:pt x="50" y="115"/>
                  </a:cubicBezTo>
                  <a:cubicBezTo>
                    <a:pt x="50" y="115"/>
                    <a:pt x="51" y="118"/>
                    <a:pt x="50" y="119"/>
                  </a:cubicBezTo>
                  <a:cubicBezTo>
                    <a:pt x="50" y="120"/>
                    <a:pt x="50" y="121"/>
                    <a:pt x="51" y="121"/>
                  </a:cubicBezTo>
                  <a:cubicBezTo>
                    <a:pt x="52" y="121"/>
                    <a:pt x="54" y="122"/>
                    <a:pt x="54" y="122"/>
                  </a:cubicBezTo>
                  <a:cubicBezTo>
                    <a:pt x="54" y="122"/>
                    <a:pt x="53" y="123"/>
                    <a:pt x="55" y="124"/>
                  </a:cubicBezTo>
                  <a:cubicBezTo>
                    <a:pt x="57" y="125"/>
                    <a:pt x="59" y="126"/>
                    <a:pt x="60" y="126"/>
                  </a:cubicBezTo>
                  <a:cubicBezTo>
                    <a:pt x="60" y="126"/>
                    <a:pt x="59" y="128"/>
                    <a:pt x="61" y="128"/>
                  </a:cubicBezTo>
                  <a:cubicBezTo>
                    <a:pt x="63" y="128"/>
                    <a:pt x="66" y="127"/>
                    <a:pt x="67" y="128"/>
                  </a:cubicBezTo>
                  <a:cubicBezTo>
                    <a:pt x="68" y="129"/>
                    <a:pt x="67" y="131"/>
                    <a:pt x="70" y="132"/>
                  </a:cubicBezTo>
                  <a:cubicBezTo>
                    <a:pt x="73" y="134"/>
                    <a:pt x="74" y="135"/>
                    <a:pt x="75" y="135"/>
                  </a:cubicBezTo>
                  <a:cubicBezTo>
                    <a:pt x="75" y="135"/>
                    <a:pt x="77" y="135"/>
                    <a:pt x="76" y="137"/>
                  </a:cubicBezTo>
                  <a:cubicBezTo>
                    <a:pt x="76" y="140"/>
                    <a:pt x="76" y="141"/>
                    <a:pt x="75" y="142"/>
                  </a:cubicBezTo>
                  <a:cubicBezTo>
                    <a:pt x="73" y="143"/>
                    <a:pt x="72" y="146"/>
                    <a:pt x="71" y="147"/>
                  </a:cubicBezTo>
                  <a:cubicBezTo>
                    <a:pt x="71" y="148"/>
                    <a:pt x="70" y="150"/>
                    <a:pt x="71" y="151"/>
                  </a:cubicBezTo>
                  <a:cubicBezTo>
                    <a:pt x="71" y="153"/>
                    <a:pt x="72" y="154"/>
                    <a:pt x="72" y="155"/>
                  </a:cubicBezTo>
                  <a:cubicBezTo>
                    <a:pt x="72" y="156"/>
                    <a:pt x="73" y="159"/>
                    <a:pt x="72" y="160"/>
                  </a:cubicBezTo>
                  <a:cubicBezTo>
                    <a:pt x="71" y="161"/>
                    <a:pt x="70" y="163"/>
                    <a:pt x="70" y="163"/>
                  </a:cubicBezTo>
                  <a:cubicBezTo>
                    <a:pt x="70" y="163"/>
                    <a:pt x="72" y="165"/>
                    <a:pt x="71" y="166"/>
                  </a:cubicBezTo>
                  <a:cubicBezTo>
                    <a:pt x="69" y="168"/>
                    <a:pt x="67" y="170"/>
                    <a:pt x="66" y="170"/>
                  </a:cubicBezTo>
                  <a:cubicBezTo>
                    <a:pt x="65" y="170"/>
                    <a:pt x="63" y="172"/>
                    <a:pt x="63" y="172"/>
                  </a:cubicBezTo>
                  <a:cubicBezTo>
                    <a:pt x="63" y="172"/>
                    <a:pt x="63" y="177"/>
                    <a:pt x="63" y="178"/>
                  </a:cubicBezTo>
                  <a:cubicBezTo>
                    <a:pt x="62" y="179"/>
                    <a:pt x="58" y="186"/>
                    <a:pt x="60" y="188"/>
                  </a:cubicBezTo>
                  <a:cubicBezTo>
                    <a:pt x="61" y="190"/>
                    <a:pt x="61" y="192"/>
                    <a:pt x="61" y="193"/>
                  </a:cubicBezTo>
                  <a:cubicBezTo>
                    <a:pt x="61" y="194"/>
                    <a:pt x="60" y="194"/>
                    <a:pt x="60" y="195"/>
                  </a:cubicBezTo>
                  <a:cubicBezTo>
                    <a:pt x="59" y="196"/>
                    <a:pt x="56" y="195"/>
                    <a:pt x="58" y="197"/>
                  </a:cubicBezTo>
                  <a:cubicBezTo>
                    <a:pt x="60" y="200"/>
                    <a:pt x="61" y="201"/>
                    <a:pt x="62" y="202"/>
                  </a:cubicBezTo>
                  <a:cubicBezTo>
                    <a:pt x="62" y="204"/>
                    <a:pt x="62" y="204"/>
                    <a:pt x="63" y="206"/>
                  </a:cubicBezTo>
                  <a:cubicBezTo>
                    <a:pt x="64" y="207"/>
                    <a:pt x="65" y="209"/>
                    <a:pt x="66" y="210"/>
                  </a:cubicBezTo>
                  <a:cubicBezTo>
                    <a:pt x="68" y="211"/>
                    <a:pt x="69" y="212"/>
                    <a:pt x="69" y="213"/>
                  </a:cubicBezTo>
                  <a:cubicBezTo>
                    <a:pt x="69" y="214"/>
                    <a:pt x="72" y="217"/>
                    <a:pt x="68" y="215"/>
                  </a:cubicBezTo>
                  <a:cubicBezTo>
                    <a:pt x="65" y="213"/>
                    <a:pt x="68" y="215"/>
                    <a:pt x="64" y="211"/>
                  </a:cubicBezTo>
                  <a:cubicBezTo>
                    <a:pt x="59" y="208"/>
                    <a:pt x="58" y="209"/>
                    <a:pt x="56" y="207"/>
                  </a:cubicBezTo>
                  <a:cubicBezTo>
                    <a:pt x="55" y="205"/>
                    <a:pt x="57" y="213"/>
                    <a:pt x="54" y="203"/>
                  </a:cubicBezTo>
                  <a:cubicBezTo>
                    <a:pt x="50" y="194"/>
                    <a:pt x="49" y="195"/>
                    <a:pt x="48" y="193"/>
                  </a:cubicBezTo>
                  <a:cubicBezTo>
                    <a:pt x="48" y="191"/>
                    <a:pt x="48" y="193"/>
                    <a:pt x="46" y="188"/>
                  </a:cubicBezTo>
                  <a:cubicBezTo>
                    <a:pt x="43" y="184"/>
                    <a:pt x="45" y="187"/>
                    <a:pt x="43" y="184"/>
                  </a:cubicBezTo>
                  <a:cubicBezTo>
                    <a:pt x="41" y="181"/>
                    <a:pt x="41" y="185"/>
                    <a:pt x="39" y="179"/>
                  </a:cubicBezTo>
                  <a:cubicBezTo>
                    <a:pt x="38" y="174"/>
                    <a:pt x="38" y="178"/>
                    <a:pt x="37" y="171"/>
                  </a:cubicBezTo>
                  <a:cubicBezTo>
                    <a:pt x="35" y="165"/>
                    <a:pt x="38" y="165"/>
                    <a:pt x="34" y="162"/>
                  </a:cubicBezTo>
                  <a:cubicBezTo>
                    <a:pt x="31" y="159"/>
                    <a:pt x="31" y="161"/>
                    <a:pt x="30" y="158"/>
                  </a:cubicBezTo>
                  <a:cubicBezTo>
                    <a:pt x="29" y="156"/>
                    <a:pt x="30" y="158"/>
                    <a:pt x="27" y="153"/>
                  </a:cubicBezTo>
                  <a:cubicBezTo>
                    <a:pt x="24" y="148"/>
                    <a:pt x="20" y="146"/>
                    <a:pt x="21" y="137"/>
                  </a:cubicBezTo>
                  <a:cubicBezTo>
                    <a:pt x="21" y="128"/>
                    <a:pt x="21" y="126"/>
                    <a:pt x="21" y="126"/>
                  </a:cubicBezTo>
                  <a:cubicBezTo>
                    <a:pt x="21" y="126"/>
                    <a:pt x="16" y="123"/>
                    <a:pt x="18" y="118"/>
                  </a:cubicBezTo>
                  <a:cubicBezTo>
                    <a:pt x="19" y="112"/>
                    <a:pt x="20" y="114"/>
                    <a:pt x="19" y="112"/>
                  </a:cubicBezTo>
                  <a:cubicBezTo>
                    <a:pt x="19" y="111"/>
                    <a:pt x="18" y="111"/>
                    <a:pt x="17" y="109"/>
                  </a:cubicBezTo>
                  <a:cubicBezTo>
                    <a:pt x="15" y="107"/>
                    <a:pt x="15" y="107"/>
                    <a:pt x="15" y="106"/>
                  </a:cubicBezTo>
                  <a:cubicBezTo>
                    <a:pt x="14" y="104"/>
                    <a:pt x="14" y="102"/>
                    <a:pt x="14" y="102"/>
                  </a:cubicBezTo>
                  <a:cubicBezTo>
                    <a:pt x="12" y="103"/>
                    <a:pt x="12" y="103"/>
                    <a:pt x="12" y="103"/>
                  </a:cubicBezTo>
                  <a:cubicBezTo>
                    <a:pt x="12" y="103"/>
                    <a:pt x="0" y="221"/>
                    <a:pt x="118" y="238"/>
                  </a:cubicBezTo>
                  <a:cubicBezTo>
                    <a:pt x="118" y="238"/>
                    <a:pt x="91" y="232"/>
                    <a:pt x="89" y="227"/>
                  </a:cubicBezTo>
                  <a:cubicBezTo>
                    <a:pt x="89" y="227"/>
                    <a:pt x="88" y="222"/>
                    <a:pt x="90" y="222"/>
                  </a:cubicBezTo>
                  <a:cubicBezTo>
                    <a:pt x="91" y="222"/>
                    <a:pt x="92" y="223"/>
                    <a:pt x="94" y="221"/>
                  </a:cubicBezTo>
                  <a:cubicBezTo>
                    <a:pt x="96" y="220"/>
                    <a:pt x="98" y="218"/>
                    <a:pt x="98" y="218"/>
                  </a:cubicBezTo>
                  <a:cubicBezTo>
                    <a:pt x="98" y="221"/>
                    <a:pt x="98" y="221"/>
                    <a:pt x="98" y="221"/>
                  </a:cubicBezTo>
                  <a:cubicBezTo>
                    <a:pt x="98" y="221"/>
                    <a:pt x="96" y="221"/>
                    <a:pt x="102" y="220"/>
                  </a:cubicBezTo>
                  <a:cubicBezTo>
                    <a:pt x="107" y="219"/>
                    <a:pt x="107" y="220"/>
                    <a:pt x="109" y="219"/>
                  </a:cubicBezTo>
                  <a:cubicBezTo>
                    <a:pt x="111" y="218"/>
                    <a:pt x="113" y="214"/>
                    <a:pt x="114" y="216"/>
                  </a:cubicBezTo>
                  <a:cubicBezTo>
                    <a:pt x="115" y="219"/>
                    <a:pt x="113" y="218"/>
                    <a:pt x="115" y="219"/>
                  </a:cubicBezTo>
                  <a:cubicBezTo>
                    <a:pt x="118" y="220"/>
                    <a:pt x="123" y="218"/>
                    <a:pt x="123" y="218"/>
                  </a:cubicBezTo>
                  <a:cubicBezTo>
                    <a:pt x="123" y="218"/>
                    <a:pt x="131" y="219"/>
                    <a:pt x="132" y="218"/>
                  </a:cubicBezTo>
                  <a:cubicBezTo>
                    <a:pt x="132" y="217"/>
                    <a:pt x="132" y="216"/>
                    <a:pt x="134" y="216"/>
                  </a:cubicBezTo>
                  <a:cubicBezTo>
                    <a:pt x="135" y="216"/>
                    <a:pt x="136" y="219"/>
                    <a:pt x="136" y="219"/>
                  </a:cubicBezTo>
                  <a:cubicBezTo>
                    <a:pt x="132" y="221"/>
                    <a:pt x="132" y="221"/>
                    <a:pt x="132" y="221"/>
                  </a:cubicBezTo>
                  <a:cubicBezTo>
                    <a:pt x="127" y="224"/>
                    <a:pt x="127" y="224"/>
                    <a:pt x="127" y="224"/>
                  </a:cubicBezTo>
                  <a:cubicBezTo>
                    <a:pt x="127" y="224"/>
                    <a:pt x="125" y="225"/>
                    <a:pt x="127" y="226"/>
                  </a:cubicBezTo>
                  <a:cubicBezTo>
                    <a:pt x="129" y="226"/>
                    <a:pt x="130" y="226"/>
                    <a:pt x="132" y="226"/>
                  </a:cubicBezTo>
                  <a:cubicBezTo>
                    <a:pt x="134" y="227"/>
                    <a:pt x="138" y="230"/>
                    <a:pt x="140" y="228"/>
                  </a:cubicBezTo>
                  <a:cubicBezTo>
                    <a:pt x="141" y="226"/>
                    <a:pt x="141" y="226"/>
                    <a:pt x="142" y="224"/>
                  </a:cubicBezTo>
                  <a:cubicBezTo>
                    <a:pt x="143" y="223"/>
                    <a:pt x="142" y="221"/>
                    <a:pt x="144" y="221"/>
                  </a:cubicBezTo>
                  <a:cubicBezTo>
                    <a:pt x="146" y="221"/>
                    <a:pt x="148" y="222"/>
                    <a:pt x="148" y="222"/>
                  </a:cubicBezTo>
                  <a:cubicBezTo>
                    <a:pt x="147" y="225"/>
                    <a:pt x="147" y="225"/>
                    <a:pt x="147" y="225"/>
                  </a:cubicBezTo>
                  <a:cubicBezTo>
                    <a:pt x="147" y="225"/>
                    <a:pt x="150" y="225"/>
                    <a:pt x="151" y="225"/>
                  </a:cubicBezTo>
                  <a:cubicBezTo>
                    <a:pt x="153" y="225"/>
                    <a:pt x="153" y="227"/>
                    <a:pt x="155" y="225"/>
                  </a:cubicBezTo>
                  <a:cubicBezTo>
                    <a:pt x="157" y="223"/>
                    <a:pt x="157" y="223"/>
                    <a:pt x="159" y="223"/>
                  </a:cubicBezTo>
                  <a:cubicBezTo>
                    <a:pt x="161" y="223"/>
                    <a:pt x="164" y="222"/>
                    <a:pt x="165" y="222"/>
                  </a:cubicBezTo>
                  <a:cubicBezTo>
                    <a:pt x="166" y="223"/>
                    <a:pt x="167" y="223"/>
                    <a:pt x="168" y="223"/>
                  </a:cubicBezTo>
                  <a:cubicBezTo>
                    <a:pt x="169" y="223"/>
                    <a:pt x="173" y="226"/>
                    <a:pt x="174" y="225"/>
                  </a:cubicBezTo>
                  <a:cubicBezTo>
                    <a:pt x="175" y="225"/>
                    <a:pt x="180" y="225"/>
                    <a:pt x="180" y="225"/>
                  </a:cubicBezTo>
                  <a:cubicBezTo>
                    <a:pt x="180" y="225"/>
                    <a:pt x="166" y="238"/>
                    <a:pt x="137" y="238"/>
                  </a:cubicBezTo>
                  <a:cubicBezTo>
                    <a:pt x="137" y="238"/>
                    <a:pt x="202" y="241"/>
                    <a:pt x="239" y="178"/>
                  </a:cubicBezTo>
                  <a:cubicBezTo>
                    <a:pt x="276" y="114"/>
                    <a:pt x="250" y="32"/>
                    <a:pt x="166" y="4"/>
                  </a:cubicBezTo>
                  <a:cubicBezTo>
                    <a:pt x="166" y="4"/>
                    <a:pt x="229" y="27"/>
                    <a:pt x="246" y="87"/>
                  </a:cubicBezTo>
                  <a:cubicBezTo>
                    <a:pt x="245" y="88"/>
                    <a:pt x="245" y="88"/>
                    <a:pt x="245" y="88"/>
                  </a:cubicBezTo>
                  <a:cubicBezTo>
                    <a:pt x="243" y="87"/>
                    <a:pt x="243" y="87"/>
                    <a:pt x="242" y="85"/>
                  </a:cubicBezTo>
                  <a:cubicBezTo>
                    <a:pt x="241" y="82"/>
                    <a:pt x="242" y="82"/>
                    <a:pt x="241" y="80"/>
                  </a:cubicBezTo>
                  <a:cubicBezTo>
                    <a:pt x="239" y="78"/>
                    <a:pt x="240" y="80"/>
                    <a:pt x="238" y="78"/>
                  </a:cubicBezTo>
                  <a:cubicBezTo>
                    <a:pt x="237" y="76"/>
                    <a:pt x="237" y="76"/>
                    <a:pt x="236" y="75"/>
                  </a:cubicBezTo>
                  <a:cubicBezTo>
                    <a:pt x="234" y="74"/>
                    <a:pt x="233" y="70"/>
                    <a:pt x="232" y="69"/>
                  </a:cubicBezTo>
                  <a:cubicBezTo>
                    <a:pt x="232" y="68"/>
                    <a:pt x="229" y="68"/>
                    <a:pt x="228" y="68"/>
                  </a:cubicBezTo>
                  <a:cubicBezTo>
                    <a:pt x="227" y="67"/>
                    <a:pt x="227" y="66"/>
                    <a:pt x="227" y="67"/>
                  </a:cubicBezTo>
                  <a:cubicBezTo>
                    <a:pt x="226" y="69"/>
                    <a:pt x="229" y="71"/>
                    <a:pt x="229" y="71"/>
                  </a:cubicBezTo>
                  <a:cubicBezTo>
                    <a:pt x="229" y="75"/>
                    <a:pt x="229" y="75"/>
                    <a:pt x="229" y="75"/>
                  </a:cubicBezTo>
                  <a:cubicBezTo>
                    <a:pt x="229" y="75"/>
                    <a:pt x="230" y="80"/>
                    <a:pt x="230" y="81"/>
                  </a:cubicBezTo>
                  <a:cubicBezTo>
                    <a:pt x="230" y="82"/>
                    <a:pt x="229" y="85"/>
                    <a:pt x="229" y="85"/>
                  </a:cubicBezTo>
                  <a:cubicBezTo>
                    <a:pt x="229" y="85"/>
                    <a:pt x="228" y="88"/>
                    <a:pt x="227" y="89"/>
                  </a:cubicBezTo>
                  <a:cubicBezTo>
                    <a:pt x="226" y="89"/>
                    <a:pt x="220" y="91"/>
                    <a:pt x="220" y="91"/>
                  </a:cubicBezTo>
                  <a:cubicBezTo>
                    <a:pt x="220" y="91"/>
                    <a:pt x="218" y="88"/>
                    <a:pt x="216" y="86"/>
                  </a:cubicBezTo>
                  <a:cubicBezTo>
                    <a:pt x="215" y="84"/>
                    <a:pt x="212" y="84"/>
                    <a:pt x="211" y="83"/>
                  </a:cubicBezTo>
                  <a:cubicBezTo>
                    <a:pt x="211" y="82"/>
                    <a:pt x="212" y="80"/>
                    <a:pt x="210" y="78"/>
                  </a:cubicBezTo>
                  <a:cubicBezTo>
                    <a:pt x="209" y="76"/>
                    <a:pt x="210" y="76"/>
                    <a:pt x="208" y="75"/>
                  </a:cubicBezTo>
                  <a:cubicBezTo>
                    <a:pt x="206" y="73"/>
                    <a:pt x="206" y="73"/>
                    <a:pt x="206" y="73"/>
                  </a:cubicBezTo>
                  <a:cubicBezTo>
                    <a:pt x="206" y="73"/>
                    <a:pt x="201" y="71"/>
                    <a:pt x="202" y="74"/>
                  </a:cubicBezTo>
                  <a:cubicBezTo>
                    <a:pt x="204" y="76"/>
                    <a:pt x="202" y="80"/>
                    <a:pt x="204" y="80"/>
                  </a:cubicBezTo>
                  <a:cubicBezTo>
                    <a:pt x="205" y="80"/>
                    <a:pt x="206" y="79"/>
                    <a:pt x="207" y="82"/>
                  </a:cubicBezTo>
                  <a:cubicBezTo>
                    <a:pt x="208" y="84"/>
                    <a:pt x="208" y="85"/>
                    <a:pt x="209" y="86"/>
                  </a:cubicBezTo>
                  <a:cubicBezTo>
                    <a:pt x="210" y="87"/>
                    <a:pt x="210" y="91"/>
                    <a:pt x="211" y="91"/>
                  </a:cubicBezTo>
                  <a:cubicBezTo>
                    <a:pt x="213" y="91"/>
                    <a:pt x="216" y="91"/>
                    <a:pt x="215" y="92"/>
                  </a:cubicBezTo>
                  <a:cubicBezTo>
                    <a:pt x="215" y="94"/>
                    <a:pt x="213" y="96"/>
                    <a:pt x="215" y="96"/>
                  </a:cubicBezTo>
                  <a:cubicBezTo>
                    <a:pt x="217" y="97"/>
                    <a:pt x="218" y="98"/>
                    <a:pt x="219" y="97"/>
                  </a:cubicBezTo>
                  <a:cubicBezTo>
                    <a:pt x="220" y="97"/>
                    <a:pt x="219" y="98"/>
                    <a:pt x="221" y="97"/>
                  </a:cubicBezTo>
                  <a:cubicBezTo>
                    <a:pt x="223" y="96"/>
                    <a:pt x="225" y="96"/>
                    <a:pt x="225" y="96"/>
                  </a:cubicBezTo>
                  <a:cubicBezTo>
                    <a:pt x="225" y="96"/>
                    <a:pt x="228" y="98"/>
                    <a:pt x="228" y="99"/>
                  </a:cubicBezTo>
                  <a:cubicBezTo>
                    <a:pt x="228" y="100"/>
                    <a:pt x="227" y="104"/>
                    <a:pt x="227" y="104"/>
                  </a:cubicBezTo>
                  <a:cubicBezTo>
                    <a:pt x="225" y="109"/>
                    <a:pt x="225" y="109"/>
                    <a:pt x="225" y="109"/>
                  </a:cubicBezTo>
                  <a:cubicBezTo>
                    <a:pt x="225" y="109"/>
                    <a:pt x="225" y="118"/>
                    <a:pt x="223" y="118"/>
                  </a:cubicBezTo>
                  <a:cubicBezTo>
                    <a:pt x="222" y="118"/>
                    <a:pt x="220" y="121"/>
                    <a:pt x="220" y="122"/>
                  </a:cubicBezTo>
                  <a:cubicBezTo>
                    <a:pt x="219" y="122"/>
                    <a:pt x="218" y="128"/>
                    <a:pt x="218" y="128"/>
                  </a:cubicBezTo>
                  <a:cubicBezTo>
                    <a:pt x="216" y="131"/>
                    <a:pt x="216" y="131"/>
                    <a:pt x="216" y="131"/>
                  </a:cubicBezTo>
                  <a:cubicBezTo>
                    <a:pt x="216" y="131"/>
                    <a:pt x="216" y="135"/>
                    <a:pt x="216" y="136"/>
                  </a:cubicBezTo>
                  <a:cubicBezTo>
                    <a:pt x="216" y="137"/>
                    <a:pt x="217" y="142"/>
                    <a:pt x="216" y="144"/>
                  </a:cubicBezTo>
                  <a:cubicBezTo>
                    <a:pt x="216" y="146"/>
                    <a:pt x="213" y="149"/>
                    <a:pt x="213" y="149"/>
                  </a:cubicBezTo>
                  <a:cubicBezTo>
                    <a:pt x="213" y="149"/>
                    <a:pt x="217" y="153"/>
                    <a:pt x="214" y="153"/>
                  </a:cubicBezTo>
                  <a:cubicBezTo>
                    <a:pt x="212" y="154"/>
                    <a:pt x="210" y="157"/>
                    <a:pt x="209" y="158"/>
                  </a:cubicBezTo>
                  <a:cubicBezTo>
                    <a:pt x="209" y="159"/>
                    <a:pt x="209" y="160"/>
                    <a:pt x="208" y="161"/>
                  </a:cubicBezTo>
                  <a:cubicBezTo>
                    <a:pt x="206" y="161"/>
                    <a:pt x="204" y="161"/>
                    <a:pt x="204" y="162"/>
                  </a:cubicBezTo>
                  <a:cubicBezTo>
                    <a:pt x="204" y="163"/>
                    <a:pt x="204" y="166"/>
                    <a:pt x="204" y="166"/>
                  </a:cubicBezTo>
                  <a:cubicBezTo>
                    <a:pt x="199" y="173"/>
                    <a:pt x="199" y="173"/>
                    <a:pt x="199" y="173"/>
                  </a:cubicBezTo>
                  <a:cubicBezTo>
                    <a:pt x="194" y="177"/>
                    <a:pt x="194" y="177"/>
                    <a:pt x="194" y="177"/>
                  </a:cubicBezTo>
                  <a:cubicBezTo>
                    <a:pt x="194" y="177"/>
                    <a:pt x="195" y="180"/>
                    <a:pt x="193" y="181"/>
                  </a:cubicBezTo>
                  <a:cubicBezTo>
                    <a:pt x="191" y="181"/>
                    <a:pt x="186" y="183"/>
                    <a:pt x="185" y="184"/>
                  </a:cubicBezTo>
                  <a:cubicBezTo>
                    <a:pt x="184" y="185"/>
                    <a:pt x="180" y="187"/>
                    <a:pt x="178" y="187"/>
                  </a:cubicBezTo>
                  <a:cubicBezTo>
                    <a:pt x="177" y="187"/>
                    <a:pt x="179" y="191"/>
                    <a:pt x="177" y="187"/>
                  </a:cubicBezTo>
                  <a:cubicBezTo>
                    <a:pt x="175" y="183"/>
                    <a:pt x="176" y="185"/>
                    <a:pt x="174" y="181"/>
                  </a:cubicBezTo>
                  <a:cubicBezTo>
                    <a:pt x="172" y="176"/>
                    <a:pt x="172" y="180"/>
                    <a:pt x="172" y="176"/>
                  </a:cubicBezTo>
                  <a:cubicBezTo>
                    <a:pt x="172" y="173"/>
                    <a:pt x="173" y="176"/>
                    <a:pt x="172" y="173"/>
                  </a:cubicBezTo>
                  <a:cubicBezTo>
                    <a:pt x="172" y="170"/>
                    <a:pt x="173" y="172"/>
                    <a:pt x="172" y="169"/>
                  </a:cubicBezTo>
                  <a:cubicBezTo>
                    <a:pt x="170" y="165"/>
                    <a:pt x="170" y="166"/>
                    <a:pt x="168" y="164"/>
                  </a:cubicBezTo>
                  <a:cubicBezTo>
                    <a:pt x="166" y="162"/>
                    <a:pt x="164" y="164"/>
                    <a:pt x="165" y="160"/>
                  </a:cubicBezTo>
                  <a:cubicBezTo>
                    <a:pt x="167" y="157"/>
                    <a:pt x="166" y="160"/>
                    <a:pt x="167" y="157"/>
                  </a:cubicBezTo>
                  <a:cubicBezTo>
                    <a:pt x="168" y="153"/>
                    <a:pt x="166" y="152"/>
                    <a:pt x="169" y="151"/>
                  </a:cubicBezTo>
                  <a:cubicBezTo>
                    <a:pt x="171" y="149"/>
                    <a:pt x="173" y="149"/>
                    <a:pt x="173" y="146"/>
                  </a:cubicBezTo>
                  <a:cubicBezTo>
                    <a:pt x="172" y="144"/>
                    <a:pt x="172" y="143"/>
                    <a:pt x="172" y="142"/>
                  </a:cubicBezTo>
                  <a:cubicBezTo>
                    <a:pt x="171" y="141"/>
                    <a:pt x="169" y="138"/>
                    <a:pt x="169" y="137"/>
                  </a:cubicBezTo>
                  <a:cubicBezTo>
                    <a:pt x="168" y="137"/>
                    <a:pt x="168" y="137"/>
                    <a:pt x="167" y="135"/>
                  </a:cubicBezTo>
                  <a:cubicBezTo>
                    <a:pt x="165" y="132"/>
                    <a:pt x="164" y="131"/>
                    <a:pt x="164" y="131"/>
                  </a:cubicBezTo>
                  <a:cubicBezTo>
                    <a:pt x="164" y="131"/>
                    <a:pt x="163" y="125"/>
                    <a:pt x="163" y="123"/>
                  </a:cubicBezTo>
                  <a:cubicBezTo>
                    <a:pt x="163" y="120"/>
                    <a:pt x="163" y="124"/>
                    <a:pt x="163" y="120"/>
                  </a:cubicBezTo>
                  <a:cubicBezTo>
                    <a:pt x="164" y="117"/>
                    <a:pt x="164" y="114"/>
                    <a:pt x="164" y="114"/>
                  </a:cubicBezTo>
                  <a:cubicBezTo>
                    <a:pt x="164" y="114"/>
                    <a:pt x="160" y="112"/>
                    <a:pt x="159" y="112"/>
                  </a:cubicBezTo>
                  <a:cubicBezTo>
                    <a:pt x="157" y="112"/>
                    <a:pt x="157" y="115"/>
                    <a:pt x="155" y="113"/>
                  </a:cubicBezTo>
                  <a:cubicBezTo>
                    <a:pt x="152" y="111"/>
                    <a:pt x="153" y="109"/>
                    <a:pt x="152" y="109"/>
                  </a:cubicBezTo>
                  <a:cubicBezTo>
                    <a:pt x="151" y="108"/>
                    <a:pt x="149" y="108"/>
                    <a:pt x="148" y="109"/>
                  </a:cubicBezTo>
                  <a:cubicBezTo>
                    <a:pt x="147" y="110"/>
                    <a:pt x="143" y="110"/>
                    <a:pt x="141" y="111"/>
                  </a:cubicBezTo>
                  <a:cubicBezTo>
                    <a:pt x="138" y="112"/>
                    <a:pt x="138" y="112"/>
                    <a:pt x="134" y="112"/>
                  </a:cubicBezTo>
                  <a:cubicBezTo>
                    <a:pt x="131" y="112"/>
                    <a:pt x="127" y="113"/>
                    <a:pt x="124" y="112"/>
                  </a:cubicBezTo>
                  <a:cubicBezTo>
                    <a:pt x="122" y="110"/>
                    <a:pt x="122" y="112"/>
                    <a:pt x="120" y="110"/>
                  </a:cubicBezTo>
                  <a:cubicBezTo>
                    <a:pt x="119" y="107"/>
                    <a:pt x="120" y="107"/>
                    <a:pt x="118" y="106"/>
                  </a:cubicBezTo>
                  <a:cubicBezTo>
                    <a:pt x="115" y="104"/>
                    <a:pt x="115" y="105"/>
                    <a:pt x="115" y="103"/>
                  </a:cubicBezTo>
                  <a:cubicBezTo>
                    <a:pt x="114" y="100"/>
                    <a:pt x="116" y="101"/>
                    <a:pt x="114" y="99"/>
                  </a:cubicBezTo>
                  <a:cubicBezTo>
                    <a:pt x="112" y="96"/>
                    <a:pt x="115" y="100"/>
                    <a:pt x="112" y="96"/>
                  </a:cubicBezTo>
                  <a:cubicBezTo>
                    <a:pt x="109" y="93"/>
                    <a:pt x="107" y="96"/>
                    <a:pt x="109" y="93"/>
                  </a:cubicBezTo>
                  <a:cubicBezTo>
                    <a:pt x="110" y="90"/>
                    <a:pt x="111" y="92"/>
                    <a:pt x="111" y="89"/>
                  </a:cubicBezTo>
                  <a:cubicBezTo>
                    <a:pt x="111" y="85"/>
                    <a:pt x="116" y="90"/>
                    <a:pt x="113" y="83"/>
                  </a:cubicBezTo>
                  <a:cubicBezTo>
                    <a:pt x="109" y="76"/>
                    <a:pt x="109" y="78"/>
                    <a:pt x="112" y="73"/>
                  </a:cubicBezTo>
                  <a:cubicBezTo>
                    <a:pt x="115" y="68"/>
                    <a:pt x="118" y="66"/>
                    <a:pt x="119" y="65"/>
                  </a:cubicBezTo>
                  <a:cubicBezTo>
                    <a:pt x="119" y="64"/>
                    <a:pt x="120" y="61"/>
                    <a:pt x="122" y="60"/>
                  </a:cubicBezTo>
                  <a:cubicBezTo>
                    <a:pt x="123" y="59"/>
                    <a:pt x="122" y="59"/>
                    <a:pt x="124" y="59"/>
                  </a:cubicBezTo>
                  <a:cubicBezTo>
                    <a:pt x="127" y="59"/>
                    <a:pt x="130" y="58"/>
                    <a:pt x="131" y="56"/>
                  </a:cubicBezTo>
                  <a:cubicBezTo>
                    <a:pt x="133" y="55"/>
                    <a:pt x="135" y="52"/>
                    <a:pt x="136" y="52"/>
                  </a:cubicBezTo>
                  <a:cubicBezTo>
                    <a:pt x="138" y="52"/>
                    <a:pt x="137" y="52"/>
                    <a:pt x="140" y="52"/>
                  </a:cubicBezTo>
                  <a:cubicBezTo>
                    <a:pt x="142" y="51"/>
                    <a:pt x="143" y="51"/>
                    <a:pt x="144" y="51"/>
                  </a:cubicBezTo>
                  <a:cubicBezTo>
                    <a:pt x="146" y="51"/>
                    <a:pt x="143" y="51"/>
                    <a:pt x="147" y="50"/>
                  </a:cubicBezTo>
                  <a:cubicBezTo>
                    <a:pt x="152" y="50"/>
                    <a:pt x="151" y="50"/>
                    <a:pt x="152" y="50"/>
                  </a:cubicBezTo>
                  <a:cubicBezTo>
                    <a:pt x="153" y="50"/>
                    <a:pt x="153" y="50"/>
                    <a:pt x="155" y="50"/>
                  </a:cubicBezTo>
                  <a:cubicBezTo>
                    <a:pt x="157" y="50"/>
                    <a:pt x="156" y="46"/>
                    <a:pt x="157" y="50"/>
                  </a:cubicBezTo>
                  <a:cubicBezTo>
                    <a:pt x="157" y="55"/>
                    <a:pt x="155" y="57"/>
                    <a:pt x="158" y="57"/>
                  </a:cubicBezTo>
                  <a:cubicBezTo>
                    <a:pt x="162" y="57"/>
                    <a:pt x="158" y="57"/>
                    <a:pt x="162" y="57"/>
                  </a:cubicBezTo>
                  <a:cubicBezTo>
                    <a:pt x="165" y="57"/>
                    <a:pt x="164" y="58"/>
                    <a:pt x="166" y="59"/>
                  </a:cubicBezTo>
                  <a:cubicBezTo>
                    <a:pt x="168" y="59"/>
                    <a:pt x="168" y="60"/>
                    <a:pt x="171" y="60"/>
                  </a:cubicBezTo>
                  <a:cubicBezTo>
                    <a:pt x="173" y="60"/>
                    <a:pt x="170" y="64"/>
                    <a:pt x="173" y="60"/>
                  </a:cubicBezTo>
                  <a:cubicBezTo>
                    <a:pt x="177" y="57"/>
                    <a:pt x="171" y="56"/>
                    <a:pt x="177" y="57"/>
                  </a:cubicBezTo>
                  <a:cubicBezTo>
                    <a:pt x="184" y="57"/>
                    <a:pt x="184" y="59"/>
                    <a:pt x="186" y="58"/>
                  </a:cubicBezTo>
                  <a:cubicBezTo>
                    <a:pt x="187" y="58"/>
                    <a:pt x="187" y="59"/>
                    <a:pt x="190" y="57"/>
                  </a:cubicBezTo>
                  <a:cubicBezTo>
                    <a:pt x="193" y="56"/>
                    <a:pt x="193" y="56"/>
                    <a:pt x="194" y="57"/>
                  </a:cubicBezTo>
                  <a:cubicBezTo>
                    <a:pt x="195" y="57"/>
                    <a:pt x="195" y="60"/>
                    <a:pt x="196" y="57"/>
                  </a:cubicBezTo>
                  <a:cubicBezTo>
                    <a:pt x="197" y="55"/>
                    <a:pt x="200" y="55"/>
                    <a:pt x="196" y="54"/>
                  </a:cubicBezTo>
                  <a:cubicBezTo>
                    <a:pt x="193" y="52"/>
                    <a:pt x="192" y="54"/>
                    <a:pt x="191" y="52"/>
                  </a:cubicBezTo>
                  <a:cubicBezTo>
                    <a:pt x="191" y="50"/>
                    <a:pt x="194" y="50"/>
                    <a:pt x="191" y="50"/>
                  </a:cubicBezTo>
                  <a:cubicBezTo>
                    <a:pt x="187" y="49"/>
                    <a:pt x="188" y="49"/>
                    <a:pt x="185" y="48"/>
                  </a:cubicBezTo>
                  <a:cubicBezTo>
                    <a:pt x="183" y="47"/>
                    <a:pt x="180" y="51"/>
                    <a:pt x="179" y="48"/>
                  </a:cubicBezTo>
                  <a:cubicBezTo>
                    <a:pt x="179" y="46"/>
                    <a:pt x="174" y="50"/>
                    <a:pt x="179" y="46"/>
                  </a:cubicBezTo>
                  <a:cubicBezTo>
                    <a:pt x="183" y="41"/>
                    <a:pt x="181" y="40"/>
                    <a:pt x="184" y="41"/>
                  </a:cubicBezTo>
                  <a:cubicBezTo>
                    <a:pt x="188" y="41"/>
                    <a:pt x="187" y="44"/>
                    <a:pt x="189" y="43"/>
                  </a:cubicBezTo>
                  <a:cubicBezTo>
                    <a:pt x="191" y="41"/>
                    <a:pt x="194" y="40"/>
                    <a:pt x="191" y="37"/>
                  </a:cubicBezTo>
                  <a:cubicBezTo>
                    <a:pt x="187" y="35"/>
                    <a:pt x="190" y="36"/>
                    <a:pt x="186" y="34"/>
                  </a:cubicBezTo>
                  <a:cubicBezTo>
                    <a:pt x="182" y="32"/>
                    <a:pt x="179" y="41"/>
                    <a:pt x="177" y="39"/>
                  </a:cubicBezTo>
                  <a:cubicBezTo>
                    <a:pt x="175" y="38"/>
                    <a:pt x="175" y="37"/>
                    <a:pt x="173" y="38"/>
                  </a:cubicBezTo>
                  <a:cubicBezTo>
                    <a:pt x="172" y="39"/>
                    <a:pt x="172" y="42"/>
                    <a:pt x="172" y="44"/>
                  </a:cubicBezTo>
                  <a:cubicBezTo>
                    <a:pt x="172" y="46"/>
                    <a:pt x="174" y="47"/>
                    <a:pt x="170" y="45"/>
                  </a:cubicBezTo>
                  <a:cubicBezTo>
                    <a:pt x="167" y="43"/>
                    <a:pt x="174" y="44"/>
                    <a:pt x="166" y="41"/>
                  </a:cubicBezTo>
                  <a:cubicBezTo>
                    <a:pt x="158" y="38"/>
                    <a:pt x="155" y="39"/>
                    <a:pt x="154" y="40"/>
                  </a:cubicBezTo>
                  <a:cubicBezTo>
                    <a:pt x="153" y="41"/>
                    <a:pt x="151" y="41"/>
                    <a:pt x="150" y="42"/>
                  </a:cubicBezTo>
                  <a:cubicBezTo>
                    <a:pt x="150" y="43"/>
                    <a:pt x="153" y="44"/>
                    <a:pt x="150" y="43"/>
                  </a:cubicBezTo>
                  <a:cubicBezTo>
                    <a:pt x="146" y="41"/>
                    <a:pt x="143" y="44"/>
                    <a:pt x="143" y="44"/>
                  </a:cubicBezTo>
                  <a:cubicBezTo>
                    <a:pt x="143" y="44"/>
                    <a:pt x="142" y="43"/>
                    <a:pt x="140" y="44"/>
                  </a:cubicBezTo>
                  <a:cubicBezTo>
                    <a:pt x="139" y="45"/>
                    <a:pt x="136" y="46"/>
                    <a:pt x="134" y="46"/>
                  </a:cubicBezTo>
                  <a:cubicBezTo>
                    <a:pt x="133" y="45"/>
                    <a:pt x="129" y="46"/>
                    <a:pt x="132" y="42"/>
                  </a:cubicBezTo>
                  <a:cubicBezTo>
                    <a:pt x="135" y="38"/>
                    <a:pt x="133" y="41"/>
                    <a:pt x="138" y="39"/>
                  </a:cubicBezTo>
                  <a:cubicBezTo>
                    <a:pt x="143" y="37"/>
                    <a:pt x="150" y="36"/>
                    <a:pt x="143" y="35"/>
                  </a:cubicBezTo>
                  <a:cubicBezTo>
                    <a:pt x="137" y="34"/>
                    <a:pt x="147" y="34"/>
                    <a:pt x="139" y="30"/>
                  </a:cubicBezTo>
                  <a:cubicBezTo>
                    <a:pt x="131" y="26"/>
                    <a:pt x="130" y="31"/>
                    <a:pt x="131" y="26"/>
                  </a:cubicBezTo>
                  <a:cubicBezTo>
                    <a:pt x="131" y="20"/>
                    <a:pt x="130" y="20"/>
                    <a:pt x="128" y="20"/>
                  </a:cubicBezTo>
                  <a:cubicBezTo>
                    <a:pt x="127" y="21"/>
                    <a:pt x="122" y="22"/>
                    <a:pt x="120" y="22"/>
                  </a:cubicBezTo>
                  <a:cubicBezTo>
                    <a:pt x="118" y="22"/>
                    <a:pt x="120" y="24"/>
                    <a:pt x="116" y="22"/>
                  </a:cubicBezTo>
                  <a:cubicBezTo>
                    <a:pt x="113" y="19"/>
                    <a:pt x="111" y="23"/>
                    <a:pt x="113" y="19"/>
                  </a:cubicBezTo>
                  <a:cubicBezTo>
                    <a:pt x="114" y="16"/>
                    <a:pt x="114" y="16"/>
                    <a:pt x="116" y="14"/>
                  </a:cubicBezTo>
                  <a:cubicBezTo>
                    <a:pt x="119" y="12"/>
                    <a:pt x="118" y="4"/>
                    <a:pt x="124" y="7"/>
                  </a:cubicBezTo>
                  <a:cubicBezTo>
                    <a:pt x="129" y="10"/>
                    <a:pt x="127" y="9"/>
                    <a:pt x="132" y="9"/>
                  </a:cubicBezTo>
                  <a:cubicBezTo>
                    <a:pt x="136" y="10"/>
                    <a:pt x="138" y="9"/>
                    <a:pt x="138" y="8"/>
                  </a:cubicBezTo>
                  <a:cubicBezTo>
                    <a:pt x="138" y="7"/>
                    <a:pt x="133" y="5"/>
                    <a:pt x="133" y="5"/>
                  </a:cubicBezTo>
                  <a:cubicBezTo>
                    <a:pt x="133" y="5"/>
                    <a:pt x="131" y="5"/>
                    <a:pt x="132" y="4"/>
                  </a:cubicBezTo>
                  <a:cubicBezTo>
                    <a:pt x="132" y="3"/>
                    <a:pt x="134" y="2"/>
                    <a:pt x="134" y="2"/>
                  </a:cubicBezTo>
                  <a:cubicBezTo>
                    <a:pt x="132" y="0"/>
                    <a:pt x="132" y="0"/>
                    <a:pt x="132" y="0"/>
                  </a:cubicBezTo>
                  <a:cubicBezTo>
                    <a:pt x="132" y="0"/>
                    <a:pt x="116" y="0"/>
                    <a:pt x="112" y="1"/>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7" name="Freeform 189"/>
            <p:cNvSpPr>
              <a:spLocks noEditPoints="1"/>
            </p:cNvSpPr>
            <p:nvPr/>
          </p:nvSpPr>
          <p:spPr bwMode="auto">
            <a:xfrm>
              <a:off x="7035800" y="4852988"/>
              <a:ext cx="450850" cy="415925"/>
            </a:xfrm>
            <a:custGeom>
              <a:avLst/>
              <a:gdLst>
                <a:gd name="T0" fmla="*/ 140 w 236"/>
                <a:gd name="T1" fmla="*/ 3 h 217"/>
                <a:gd name="T2" fmla="*/ 118 w 236"/>
                <a:gd name="T3" fmla="*/ 0 h 217"/>
                <a:gd name="T4" fmla="*/ 118 w 236"/>
                <a:gd name="T5" fmla="*/ 20 h 217"/>
                <a:gd name="T6" fmla="*/ 136 w 236"/>
                <a:gd name="T7" fmla="*/ 22 h 217"/>
                <a:gd name="T8" fmla="*/ 204 w 236"/>
                <a:gd name="T9" fmla="*/ 127 h 217"/>
                <a:gd name="T10" fmla="*/ 118 w 236"/>
                <a:gd name="T11" fmla="*/ 197 h 217"/>
                <a:gd name="T12" fmla="*/ 118 w 236"/>
                <a:gd name="T13" fmla="*/ 217 h 217"/>
                <a:gd name="T14" fmla="*/ 224 w 236"/>
                <a:gd name="T15" fmla="*/ 131 h 217"/>
                <a:gd name="T16" fmla="*/ 140 w 236"/>
                <a:gd name="T17" fmla="*/ 3 h 217"/>
                <a:gd name="T18" fmla="*/ 118 w 236"/>
                <a:gd name="T19" fmla="*/ 0 h 217"/>
                <a:gd name="T20" fmla="*/ 12 w 236"/>
                <a:gd name="T21" fmla="*/ 86 h 217"/>
                <a:gd name="T22" fmla="*/ 96 w 236"/>
                <a:gd name="T23" fmla="*/ 215 h 217"/>
                <a:gd name="T24" fmla="*/ 118 w 236"/>
                <a:gd name="T25" fmla="*/ 217 h 217"/>
                <a:gd name="T26" fmla="*/ 118 w 236"/>
                <a:gd name="T27" fmla="*/ 197 h 217"/>
                <a:gd name="T28" fmla="*/ 100 w 236"/>
                <a:gd name="T29" fmla="*/ 195 h 217"/>
                <a:gd name="T30" fmla="*/ 100 w 236"/>
                <a:gd name="T31" fmla="*/ 195 h 217"/>
                <a:gd name="T32" fmla="*/ 32 w 236"/>
                <a:gd name="T33" fmla="*/ 90 h 217"/>
                <a:gd name="T34" fmla="*/ 118 w 236"/>
                <a:gd name="T35" fmla="*/ 20 h 217"/>
                <a:gd name="T36" fmla="*/ 118 w 236"/>
                <a:gd name="T37"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6" h="217">
                  <a:moveTo>
                    <a:pt x="140" y="3"/>
                  </a:moveTo>
                  <a:cubicBezTo>
                    <a:pt x="133" y="1"/>
                    <a:pt x="125" y="0"/>
                    <a:pt x="118" y="0"/>
                  </a:cubicBezTo>
                  <a:cubicBezTo>
                    <a:pt x="118" y="20"/>
                    <a:pt x="118" y="20"/>
                    <a:pt x="118" y="20"/>
                  </a:cubicBezTo>
                  <a:cubicBezTo>
                    <a:pt x="124" y="20"/>
                    <a:pt x="130" y="21"/>
                    <a:pt x="136" y="22"/>
                  </a:cubicBezTo>
                  <a:cubicBezTo>
                    <a:pt x="184" y="32"/>
                    <a:pt x="214" y="79"/>
                    <a:pt x="204" y="127"/>
                  </a:cubicBezTo>
                  <a:cubicBezTo>
                    <a:pt x="195" y="168"/>
                    <a:pt x="159" y="197"/>
                    <a:pt x="118" y="197"/>
                  </a:cubicBezTo>
                  <a:cubicBezTo>
                    <a:pt x="118" y="217"/>
                    <a:pt x="118" y="217"/>
                    <a:pt x="118" y="217"/>
                  </a:cubicBezTo>
                  <a:cubicBezTo>
                    <a:pt x="168" y="217"/>
                    <a:pt x="213" y="182"/>
                    <a:pt x="224" y="131"/>
                  </a:cubicBezTo>
                  <a:cubicBezTo>
                    <a:pt x="236" y="72"/>
                    <a:pt x="199" y="15"/>
                    <a:pt x="140" y="3"/>
                  </a:cubicBezTo>
                  <a:close/>
                  <a:moveTo>
                    <a:pt x="118" y="0"/>
                  </a:moveTo>
                  <a:cubicBezTo>
                    <a:pt x="68" y="0"/>
                    <a:pt x="23" y="35"/>
                    <a:pt x="12" y="86"/>
                  </a:cubicBezTo>
                  <a:cubicBezTo>
                    <a:pt x="0" y="145"/>
                    <a:pt x="37" y="202"/>
                    <a:pt x="96" y="215"/>
                  </a:cubicBezTo>
                  <a:cubicBezTo>
                    <a:pt x="103" y="216"/>
                    <a:pt x="110" y="217"/>
                    <a:pt x="118" y="217"/>
                  </a:cubicBezTo>
                  <a:cubicBezTo>
                    <a:pt x="118" y="197"/>
                    <a:pt x="118" y="197"/>
                    <a:pt x="118" y="197"/>
                  </a:cubicBezTo>
                  <a:cubicBezTo>
                    <a:pt x="112" y="197"/>
                    <a:pt x="106" y="196"/>
                    <a:pt x="100" y="195"/>
                  </a:cubicBezTo>
                  <a:cubicBezTo>
                    <a:pt x="100" y="195"/>
                    <a:pt x="100" y="195"/>
                    <a:pt x="100" y="195"/>
                  </a:cubicBezTo>
                  <a:cubicBezTo>
                    <a:pt x="52" y="185"/>
                    <a:pt x="22" y="138"/>
                    <a:pt x="32" y="90"/>
                  </a:cubicBezTo>
                  <a:cubicBezTo>
                    <a:pt x="40" y="49"/>
                    <a:pt x="77" y="20"/>
                    <a:pt x="118" y="20"/>
                  </a:cubicBezTo>
                  <a:lnTo>
                    <a:pt x="118" y="0"/>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8" name="Freeform 190"/>
            <p:cNvSpPr>
              <a:spLocks/>
            </p:cNvSpPr>
            <p:nvPr/>
          </p:nvSpPr>
          <p:spPr bwMode="auto">
            <a:xfrm>
              <a:off x="7153275" y="5235575"/>
              <a:ext cx="96838" cy="209550"/>
            </a:xfrm>
            <a:custGeom>
              <a:avLst/>
              <a:gdLst>
                <a:gd name="T0" fmla="*/ 35 w 61"/>
                <a:gd name="T1" fmla="*/ 132 h 132"/>
                <a:gd name="T2" fmla="*/ 0 w 61"/>
                <a:gd name="T3" fmla="*/ 124 h 132"/>
                <a:gd name="T4" fmla="*/ 27 w 61"/>
                <a:gd name="T5" fmla="*/ 0 h 132"/>
                <a:gd name="T6" fmla="*/ 61 w 61"/>
                <a:gd name="T7" fmla="*/ 7 h 132"/>
                <a:gd name="T8" fmla="*/ 35 w 61"/>
                <a:gd name="T9" fmla="*/ 132 h 132"/>
              </a:gdLst>
              <a:ahLst/>
              <a:cxnLst>
                <a:cxn ang="0">
                  <a:pos x="T0" y="T1"/>
                </a:cxn>
                <a:cxn ang="0">
                  <a:pos x="T2" y="T3"/>
                </a:cxn>
                <a:cxn ang="0">
                  <a:pos x="T4" y="T5"/>
                </a:cxn>
                <a:cxn ang="0">
                  <a:pos x="T6" y="T7"/>
                </a:cxn>
                <a:cxn ang="0">
                  <a:pos x="T8" y="T9"/>
                </a:cxn>
              </a:cxnLst>
              <a:rect l="0" t="0" r="r" b="b"/>
              <a:pathLst>
                <a:path w="61" h="132">
                  <a:moveTo>
                    <a:pt x="35" y="132"/>
                  </a:moveTo>
                  <a:lnTo>
                    <a:pt x="0" y="124"/>
                  </a:lnTo>
                  <a:lnTo>
                    <a:pt x="27" y="0"/>
                  </a:lnTo>
                  <a:lnTo>
                    <a:pt x="61" y="7"/>
                  </a:lnTo>
                  <a:lnTo>
                    <a:pt x="35" y="132"/>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9" name="Freeform 191"/>
            <p:cNvSpPr>
              <a:spLocks/>
            </p:cNvSpPr>
            <p:nvPr/>
          </p:nvSpPr>
          <p:spPr bwMode="auto">
            <a:xfrm>
              <a:off x="7112000" y="5299075"/>
              <a:ext cx="138113" cy="284163"/>
            </a:xfrm>
            <a:custGeom>
              <a:avLst/>
              <a:gdLst>
                <a:gd name="T0" fmla="*/ 49 w 72"/>
                <a:gd name="T1" fmla="*/ 128 h 149"/>
                <a:gd name="T2" fmla="*/ 21 w 72"/>
                <a:gd name="T3" fmla="*/ 146 h 149"/>
                <a:gd name="T4" fmla="*/ 3 w 72"/>
                <a:gd name="T5" fmla="*/ 118 h 149"/>
                <a:gd name="T6" fmla="*/ 23 w 72"/>
                <a:gd name="T7" fmla="*/ 21 h 149"/>
                <a:gd name="T8" fmla="*/ 51 w 72"/>
                <a:gd name="T9" fmla="*/ 3 h 149"/>
                <a:gd name="T10" fmla="*/ 69 w 72"/>
                <a:gd name="T11" fmla="*/ 30 h 149"/>
                <a:gd name="T12" fmla="*/ 49 w 72"/>
                <a:gd name="T13" fmla="*/ 128 h 149"/>
              </a:gdLst>
              <a:ahLst/>
              <a:cxnLst>
                <a:cxn ang="0">
                  <a:pos x="T0" y="T1"/>
                </a:cxn>
                <a:cxn ang="0">
                  <a:pos x="T2" y="T3"/>
                </a:cxn>
                <a:cxn ang="0">
                  <a:pos x="T4" y="T5"/>
                </a:cxn>
                <a:cxn ang="0">
                  <a:pos x="T6" y="T7"/>
                </a:cxn>
                <a:cxn ang="0">
                  <a:pos x="T8" y="T9"/>
                </a:cxn>
                <a:cxn ang="0">
                  <a:pos x="T10" y="T11"/>
                </a:cxn>
                <a:cxn ang="0">
                  <a:pos x="T12" y="T13"/>
                </a:cxn>
              </a:cxnLst>
              <a:rect l="0" t="0" r="r" b="b"/>
              <a:pathLst>
                <a:path w="72" h="149">
                  <a:moveTo>
                    <a:pt x="49" y="128"/>
                  </a:moveTo>
                  <a:cubicBezTo>
                    <a:pt x="46" y="140"/>
                    <a:pt x="34" y="149"/>
                    <a:pt x="21" y="146"/>
                  </a:cubicBezTo>
                  <a:cubicBezTo>
                    <a:pt x="8" y="143"/>
                    <a:pt x="0" y="131"/>
                    <a:pt x="3" y="118"/>
                  </a:cubicBezTo>
                  <a:cubicBezTo>
                    <a:pt x="23" y="21"/>
                    <a:pt x="23" y="21"/>
                    <a:pt x="23" y="21"/>
                  </a:cubicBezTo>
                  <a:cubicBezTo>
                    <a:pt x="26" y="8"/>
                    <a:pt x="38" y="0"/>
                    <a:pt x="51" y="3"/>
                  </a:cubicBezTo>
                  <a:cubicBezTo>
                    <a:pt x="64" y="5"/>
                    <a:pt x="72" y="18"/>
                    <a:pt x="69" y="30"/>
                  </a:cubicBezTo>
                  <a:lnTo>
                    <a:pt x="49" y="128"/>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0" name="Freeform 192"/>
            <p:cNvSpPr>
              <a:spLocks noEditPoints="1"/>
            </p:cNvSpPr>
            <p:nvPr/>
          </p:nvSpPr>
          <p:spPr bwMode="auto">
            <a:xfrm>
              <a:off x="5684838" y="4935538"/>
              <a:ext cx="677863" cy="558800"/>
            </a:xfrm>
            <a:custGeom>
              <a:avLst/>
              <a:gdLst>
                <a:gd name="T0" fmla="*/ 241 w 354"/>
                <a:gd name="T1" fmla="*/ 232 h 292"/>
                <a:gd name="T2" fmla="*/ 265 w 354"/>
                <a:gd name="T3" fmla="*/ 247 h 292"/>
                <a:gd name="T4" fmla="*/ 265 w 354"/>
                <a:gd name="T5" fmla="*/ 257 h 292"/>
                <a:gd name="T6" fmla="*/ 241 w 354"/>
                <a:gd name="T7" fmla="*/ 257 h 292"/>
                <a:gd name="T8" fmla="*/ 265 w 354"/>
                <a:gd name="T9" fmla="*/ 292 h 292"/>
                <a:gd name="T10" fmla="*/ 293 w 354"/>
                <a:gd name="T11" fmla="*/ 260 h 292"/>
                <a:gd name="T12" fmla="*/ 241 w 354"/>
                <a:gd name="T13" fmla="*/ 205 h 292"/>
                <a:gd name="T14" fmla="*/ 354 w 354"/>
                <a:gd name="T15" fmla="*/ 177 h 292"/>
                <a:gd name="T16" fmla="*/ 326 w 354"/>
                <a:gd name="T17" fmla="*/ 0 h 292"/>
                <a:gd name="T18" fmla="*/ 241 w 354"/>
                <a:gd name="T19" fmla="*/ 19 h 292"/>
                <a:gd name="T20" fmla="*/ 333 w 354"/>
                <a:gd name="T21" fmla="*/ 42 h 292"/>
                <a:gd name="T22" fmla="*/ 310 w 354"/>
                <a:gd name="T23" fmla="*/ 186 h 292"/>
                <a:gd name="T24" fmla="*/ 241 w 354"/>
                <a:gd name="T25" fmla="*/ 205 h 292"/>
                <a:gd name="T26" fmla="*/ 212 w 354"/>
                <a:gd name="T27" fmla="*/ 232 h 292"/>
                <a:gd name="T28" fmla="*/ 241 w 354"/>
                <a:gd name="T29" fmla="*/ 205 h 292"/>
                <a:gd name="T30" fmla="*/ 177 w 354"/>
                <a:gd name="T31" fmla="*/ 186 h 292"/>
                <a:gd name="T32" fmla="*/ 241 w 354"/>
                <a:gd name="T33" fmla="*/ 292 h 292"/>
                <a:gd name="T34" fmla="*/ 217 w 354"/>
                <a:gd name="T35" fmla="*/ 257 h 292"/>
                <a:gd name="T36" fmla="*/ 217 w 354"/>
                <a:gd name="T37" fmla="*/ 247 h 292"/>
                <a:gd name="T38" fmla="*/ 241 w 354"/>
                <a:gd name="T39" fmla="*/ 232 h 292"/>
                <a:gd name="T40" fmla="*/ 177 w 354"/>
                <a:gd name="T41" fmla="*/ 0 h 292"/>
                <a:gd name="T42" fmla="*/ 241 w 354"/>
                <a:gd name="T43" fmla="*/ 19 h 292"/>
                <a:gd name="T44" fmla="*/ 177 w 354"/>
                <a:gd name="T45" fmla="*/ 0 h 292"/>
                <a:gd name="T46" fmla="*/ 0 w 354"/>
                <a:gd name="T47" fmla="*/ 28 h 292"/>
                <a:gd name="T48" fmla="*/ 29 w 354"/>
                <a:gd name="T49" fmla="*/ 205 h 292"/>
                <a:gd name="T50" fmla="*/ 142 w 354"/>
                <a:gd name="T51" fmla="*/ 232 h 292"/>
                <a:gd name="T52" fmla="*/ 63 w 354"/>
                <a:gd name="T53" fmla="*/ 260 h 292"/>
                <a:gd name="T54" fmla="*/ 91 w 354"/>
                <a:gd name="T55" fmla="*/ 292 h 292"/>
                <a:gd name="T56" fmla="*/ 177 w 354"/>
                <a:gd name="T57" fmla="*/ 186 h 292"/>
                <a:gd name="T58" fmla="*/ 45 w 354"/>
                <a:gd name="T59" fmla="*/ 186 h 292"/>
                <a:gd name="T60" fmla="*/ 22 w 354"/>
                <a:gd name="T61" fmla="*/ 42 h 292"/>
                <a:gd name="T62" fmla="*/ 177 w 354"/>
                <a:gd name="T63" fmla="*/ 1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4" h="292">
                  <a:moveTo>
                    <a:pt x="265" y="232"/>
                  </a:moveTo>
                  <a:cubicBezTo>
                    <a:pt x="241" y="232"/>
                    <a:pt x="241" y="232"/>
                    <a:pt x="241" y="232"/>
                  </a:cubicBezTo>
                  <a:cubicBezTo>
                    <a:pt x="241" y="247"/>
                    <a:pt x="241" y="247"/>
                    <a:pt x="241" y="247"/>
                  </a:cubicBezTo>
                  <a:cubicBezTo>
                    <a:pt x="265" y="247"/>
                    <a:pt x="265" y="247"/>
                    <a:pt x="265" y="247"/>
                  </a:cubicBezTo>
                  <a:cubicBezTo>
                    <a:pt x="268" y="247"/>
                    <a:pt x="270" y="249"/>
                    <a:pt x="270" y="252"/>
                  </a:cubicBezTo>
                  <a:cubicBezTo>
                    <a:pt x="270" y="255"/>
                    <a:pt x="268" y="257"/>
                    <a:pt x="265" y="257"/>
                  </a:cubicBezTo>
                  <a:cubicBezTo>
                    <a:pt x="265" y="257"/>
                    <a:pt x="265" y="257"/>
                    <a:pt x="265" y="257"/>
                  </a:cubicBezTo>
                  <a:cubicBezTo>
                    <a:pt x="241" y="257"/>
                    <a:pt x="241" y="257"/>
                    <a:pt x="241" y="257"/>
                  </a:cubicBezTo>
                  <a:cubicBezTo>
                    <a:pt x="241" y="292"/>
                    <a:pt x="241" y="292"/>
                    <a:pt x="241" y="292"/>
                  </a:cubicBezTo>
                  <a:cubicBezTo>
                    <a:pt x="265" y="292"/>
                    <a:pt x="265" y="292"/>
                    <a:pt x="265" y="292"/>
                  </a:cubicBezTo>
                  <a:cubicBezTo>
                    <a:pt x="280" y="292"/>
                    <a:pt x="293" y="280"/>
                    <a:pt x="293" y="264"/>
                  </a:cubicBezTo>
                  <a:cubicBezTo>
                    <a:pt x="293" y="260"/>
                    <a:pt x="293" y="260"/>
                    <a:pt x="293" y="260"/>
                  </a:cubicBezTo>
                  <a:cubicBezTo>
                    <a:pt x="293" y="245"/>
                    <a:pt x="280" y="232"/>
                    <a:pt x="265" y="232"/>
                  </a:cubicBezTo>
                  <a:close/>
                  <a:moveTo>
                    <a:pt x="241" y="205"/>
                  </a:moveTo>
                  <a:cubicBezTo>
                    <a:pt x="326" y="205"/>
                    <a:pt x="326" y="205"/>
                    <a:pt x="326" y="205"/>
                  </a:cubicBezTo>
                  <a:cubicBezTo>
                    <a:pt x="342" y="205"/>
                    <a:pt x="354" y="192"/>
                    <a:pt x="354" y="177"/>
                  </a:cubicBezTo>
                  <a:cubicBezTo>
                    <a:pt x="354" y="28"/>
                    <a:pt x="354" y="28"/>
                    <a:pt x="354" y="28"/>
                  </a:cubicBezTo>
                  <a:cubicBezTo>
                    <a:pt x="354" y="12"/>
                    <a:pt x="342" y="0"/>
                    <a:pt x="326" y="0"/>
                  </a:cubicBezTo>
                  <a:cubicBezTo>
                    <a:pt x="241" y="0"/>
                    <a:pt x="241" y="0"/>
                    <a:pt x="241" y="0"/>
                  </a:cubicBezTo>
                  <a:cubicBezTo>
                    <a:pt x="241" y="19"/>
                    <a:pt x="241" y="19"/>
                    <a:pt x="241" y="19"/>
                  </a:cubicBezTo>
                  <a:cubicBezTo>
                    <a:pt x="310" y="19"/>
                    <a:pt x="310" y="19"/>
                    <a:pt x="310" y="19"/>
                  </a:cubicBezTo>
                  <a:cubicBezTo>
                    <a:pt x="323" y="19"/>
                    <a:pt x="333" y="29"/>
                    <a:pt x="333" y="42"/>
                  </a:cubicBezTo>
                  <a:cubicBezTo>
                    <a:pt x="333" y="163"/>
                    <a:pt x="333" y="163"/>
                    <a:pt x="333" y="163"/>
                  </a:cubicBezTo>
                  <a:cubicBezTo>
                    <a:pt x="333" y="175"/>
                    <a:pt x="323" y="186"/>
                    <a:pt x="310" y="186"/>
                  </a:cubicBezTo>
                  <a:cubicBezTo>
                    <a:pt x="241" y="186"/>
                    <a:pt x="241" y="186"/>
                    <a:pt x="241" y="186"/>
                  </a:cubicBezTo>
                  <a:lnTo>
                    <a:pt x="241" y="205"/>
                  </a:lnTo>
                  <a:close/>
                  <a:moveTo>
                    <a:pt x="241" y="232"/>
                  </a:moveTo>
                  <a:cubicBezTo>
                    <a:pt x="212" y="232"/>
                    <a:pt x="212" y="232"/>
                    <a:pt x="212" y="232"/>
                  </a:cubicBezTo>
                  <a:cubicBezTo>
                    <a:pt x="212" y="205"/>
                    <a:pt x="212" y="205"/>
                    <a:pt x="212" y="205"/>
                  </a:cubicBezTo>
                  <a:cubicBezTo>
                    <a:pt x="241" y="205"/>
                    <a:pt x="241" y="205"/>
                    <a:pt x="241" y="205"/>
                  </a:cubicBezTo>
                  <a:cubicBezTo>
                    <a:pt x="241" y="186"/>
                    <a:pt x="241" y="186"/>
                    <a:pt x="241" y="186"/>
                  </a:cubicBezTo>
                  <a:cubicBezTo>
                    <a:pt x="177" y="186"/>
                    <a:pt x="177" y="186"/>
                    <a:pt x="177" y="186"/>
                  </a:cubicBezTo>
                  <a:cubicBezTo>
                    <a:pt x="177" y="292"/>
                    <a:pt x="177" y="292"/>
                    <a:pt x="177" y="292"/>
                  </a:cubicBezTo>
                  <a:cubicBezTo>
                    <a:pt x="241" y="292"/>
                    <a:pt x="241" y="292"/>
                    <a:pt x="241" y="292"/>
                  </a:cubicBezTo>
                  <a:cubicBezTo>
                    <a:pt x="241" y="257"/>
                    <a:pt x="241" y="257"/>
                    <a:pt x="241" y="257"/>
                  </a:cubicBezTo>
                  <a:cubicBezTo>
                    <a:pt x="217" y="257"/>
                    <a:pt x="217" y="257"/>
                    <a:pt x="217" y="257"/>
                  </a:cubicBezTo>
                  <a:cubicBezTo>
                    <a:pt x="214" y="257"/>
                    <a:pt x="212" y="255"/>
                    <a:pt x="212" y="252"/>
                  </a:cubicBezTo>
                  <a:cubicBezTo>
                    <a:pt x="212" y="249"/>
                    <a:pt x="214" y="247"/>
                    <a:pt x="217" y="247"/>
                  </a:cubicBezTo>
                  <a:cubicBezTo>
                    <a:pt x="241" y="247"/>
                    <a:pt x="241" y="247"/>
                    <a:pt x="241" y="247"/>
                  </a:cubicBezTo>
                  <a:cubicBezTo>
                    <a:pt x="241" y="232"/>
                    <a:pt x="241" y="232"/>
                    <a:pt x="241" y="232"/>
                  </a:cubicBezTo>
                  <a:close/>
                  <a:moveTo>
                    <a:pt x="241" y="0"/>
                  </a:moveTo>
                  <a:cubicBezTo>
                    <a:pt x="177" y="0"/>
                    <a:pt x="177" y="0"/>
                    <a:pt x="177" y="0"/>
                  </a:cubicBezTo>
                  <a:cubicBezTo>
                    <a:pt x="177" y="19"/>
                    <a:pt x="177" y="19"/>
                    <a:pt x="177" y="19"/>
                  </a:cubicBezTo>
                  <a:cubicBezTo>
                    <a:pt x="241" y="19"/>
                    <a:pt x="241" y="19"/>
                    <a:pt x="241" y="19"/>
                  </a:cubicBezTo>
                  <a:lnTo>
                    <a:pt x="241" y="0"/>
                  </a:lnTo>
                  <a:close/>
                  <a:moveTo>
                    <a:pt x="177" y="0"/>
                  </a:moveTo>
                  <a:cubicBezTo>
                    <a:pt x="29" y="0"/>
                    <a:pt x="29" y="0"/>
                    <a:pt x="29" y="0"/>
                  </a:cubicBezTo>
                  <a:cubicBezTo>
                    <a:pt x="13" y="0"/>
                    <a:pt x="0" y="12"/>
                    <a:pt x="0" y="28"/>
                  </a:cubicBezTo>
                  <a:cubicBezTo>
                    <a:pt x="0" y="177"/>
                    <a:pt x="0" y="177"/>
                    <a:pt x="0" y="177"/>
                  </a:cubicBezTo>
                  <a:cubicBezTo>
                    <a:pt x="0" y="192"/>
                    <a:pt x="13" y="205"/>
                    <a:pt x="29" y="205"/>
                  </a:cubicBezTo>
                  <a:cubicBezTo>
                    <a:pt x="142" y="205"/>
                    <a:pt x="142" y="205"/>
                    <a:pt x="142" y="205"/>
                  </a:cubicBezTo>
                  <a:cubicBezTo>
                    <a:pt x="142" y="232"/>
                    <a:pt x="142" y="232"/>
                    <a:pt x="142" y="232"/>
                  </a:cubicBezTo>
                  <a:cubicBezTo>
                    <a:pt x="91" y="232"/>
                    <a:pt x="91" y="232"/>
                    <a:pt x="91" y="232"/>
                  </a:cubicBezTo>
                  <a:cubicBezTo>
                    <a:pt x="76" y="232"/>
                    <a:pt x="63" y="245"/>
                    <a:pt x="63" y="260"/>
                  </a:cubicBezTo>
                  <a:cubicBezTo>
                    <a:pt x="63" y="264"/>
                    <a:pt x="63" y="264"/>
                    <a:pt x="63" y="264"/>
                  </a:cubicBezTo>
                  <a:cubicBezTo>
                    <a:pt x="63" y="280"/>
                    <a:pt x="76" y="292"/>
                    <a:pt x="91" y="292"/>
                  </a:cubicBezTo>
                  <a:cubicBezTo>
                    <a:pt x="177" y="292"/>
                    <a:pt x="177" y="292"/>
                    <a:pt x="177" y="292"/>
                  </a:cubicBezTo>
                  <a:cubicBezTo>
                    <a:pt x="177" y="186"/>
                    <a:pt x="177" y="186"/>
                    <a:pt x="177" y="186"/>
                  </a:cubicBezTo>
                  <a:cubicBezTo>
                    <a:pt x="45" y="186"/>
                    <a:pt x="45" y="186"/>
                    <a:pt x="45" y="186"/>
                  </a:cubicBezTo>
                  <a:cubicBezTo>
                    <a:pt x="45" y="186"/>
                    <a:pt x="45" y="186"/>
                    <a:pt x="45" y="186"/>
                  </a:cubicBezTo>
                  <a:cubicBezTo>
                    <a:pt x="32" y="186"/>
                    <a:pt x="22" y="175"/>
                    <a:pt x="22" y="163"/>
                  </a:cubicBezTo>
                  <a:cubicBezTo>
                    <a:pt x="22" y="42"/>
                    <a:pt x="22" y="42"/>
                    <a:pt x="22" y="42"/>
                  </a:cubicBezTo>
                  <a:cubicBezTo>
                    <a:pt x="22" y="29"/>
                    <a:pt x="32" y="19"/>
                    <a:pt x="45" y="19"/>
                  </a:cubicBezTo>
                  <a:cubicBezTo>
                    <a:pt x="177" y="19"/>
                    <a:pt x="177" y="19"/>
                    <a:pt x="177" y="19"/>
                  </a:cubicBezTo>
                  <a:lnTo>
                    <a:pt x="177" y="0"/>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1" name="Freeform 193"/>
            <p:cNvSpPr>
              <a:spLocks noEditPoints="1"/>
            </p:cNvSpPr>
            <p:nvPr/>
          </p:nvSpPr>
          <p:spPr bwMode="auto">
            <a:xfrm>
              <a:off x="6881813" y="4202113"/>
              <a:ext cx="538163" cy="628650"/>
            </a:xfrm>
            <a:custGeom>
              <a:avLst/>
              <a:gdLst>
                <a:gd name="T0" fmla="*/ 281 w 281"/>
                <a:gd name="T1" fmla="*/ 33 h 328"/>
                <a:gd name="T2" fmla="*/ 243 w 281"/>
                <a:gd name="T3" fmla="*/ 25 h 328"/>
                <a:gd name="T4" fmla="*/ 250 w 281"/>
                <a:gd name="T5" fmla="*/ 41 h 328"/>
                <a:gd name="T6" fmla="*/ 243 w 281"/>
                <a:gd name="T7" fmla="*/ 45 h 328"/>
                <a:gd name="T8" fmla="*/ 203 w 281"/>
                <a:gd name="T9" fmla="*/ 47 h 328"/>
                <a:gd name="T10" fmla="*/ 227 w 281"/>
                <a:gd name="T11" fmla="*/ 74 h 328"/>
                <a:gd name="T12" fmla="*/ 192 w 281"/>
                <a:gd name="T13" fmla="*/ 61 h 328"/>
                <a:gd name="T14" fmla="*/ 203 w 281"/>
                <a:gd name="T15" fmla="*/ 77 h 328"/>
                <a:gd name="T16" fmla="*/ 180 w 281"/>
                <a:gd name="T17" fmla="*/ 75 h 328"/>
                <a:gd name="T18" fmla="*/ 191 w 281"/>
                <a:gd name="T19" fmla="*/ 91 h 328"/>
                <a:gd name="T20" fmla="*/ 169 w 281"/>
                <a:gd name="T21" fmla="*/ 89 h 328"/>
                <a:gd name="T22" fmla="*/ 180 w 281"/>
                <a:gd name="T23" fmla="*/ 105 h 328"/>
                <a:gd name="T24" fmla="*/ 158 w 281"/>
                <a:gd name="T25" fmla="*/ 103 h 328"/>
                <a:gd name="T26" fmla="*/ 181 w 281"/>
                <a:gd name="T27" fmla="*/ 130 h 328"/>
                <a:gd name="T28" fmla="*/ 146 w 281"/>
                <a:gd name="T29" fmla="*/ 118 h 328"/>
                <a:gd name="T30" fmla="*/ 157 w 281"/>
                <a:gd name="T31" fmla="*/ 134 h 328"/>
                <a:gd name="T32" fmla="*/ 135 w 281"/>
                <a:gd name="T33" fmla="*/ 132 h 328"/>
                <a:gd name="T34" fmla="*/ 146 w 281"/>
                <a:gd name="T35" fmla="*/ 148 h 328"/>
                <a:gd name="T36" fmla="*/ 123 w 281"/>
                <a:gd name="T37" fmla="*/ 146 h 328"/>
                <a:gd name="T38" fmla="*/ 134 w 281"/>
                <a:gd name="T39" fmla="*/ 162 h 328"/>
                <a:gd name="T40" fmla="*/ 112 w 281"/>
                <a:gd name="T41" fmla="*/ 160 h 328"/>
                <a:gd name="T42" fmla="*/ 135 w 281"/>
                <a:gd name="T43" fmla="*/ 186 h 328"/>
                <a:gd name="T44" fmla="*/ 100 w 281"/>
                <a:gd name="T45" fmla="*/ 174 h 328"/>
                <a:gd name="T46" fmla="*/ 111 w 281"/>
                <a:gd name="T47" fmla="*/ 190 h 328"/>
                <a:gd name="T48" fmla="*/ 89 w 281"/>
                <a:gd name="T49" fmla="*/ 188 h 328"/>
                <a:gd name="T50" fmla="*/ 100 w 281"/>
                <a:gd name="T51" fmla="*/ 204 h 328"/>
                <a:gd name="T52" fmla="*/ 77 w 281"/>
                <a:gd name="T53" fmla="*/ 202 h 328"/>
                <a:gd name="T54" fmla="*/ 88 w 281"/>
                <a:gd name="T55" fmla="*/ 218 h 328"/>
                <a:gd name="T56" fmla="*/ 66 w 281"/>
                <a:gd name="T57" fmla="*/ 216 h 328"/>
                <a:gd name="T58" fmla="*/ 90 w 281"/>
                <a:gd name="T59" fmla="*/ 242 h 328"/>
                <a:gd name="T60" fmla="*/ 54 w 281"/>
                <a:gd name="T61" fmla="*/ 230 h 328"/>
                <a:gd name="T62" fmla="*/ 65 w 281"/>
                <a:gd name="T63" fmla="*/ 246 h 328"/>
                <a:gd name="T64" fmla="*/ 43 w 281"/>
                <a:gd name="T65" fmla="*/ 244 h 328"/>
                <a:gd name="T66" fmla="*/ 54 w 281"/>
                <a:gd name="T67" fmla="*/ 260 h 328"/>
                <a:gd name="T68" fmla="*/ 31 w 281"/>
                <a:gd name="T69" fmla="*/ 258 h 328"/>
                <a:gd name="T70" fmla="*/ 42 w 281"/>
                <a:gd name="T71" fmla="*/ 274 h 328"/>
                <a:gd name="T72" fmla="*/ 20 w 281"/>
                <a:gd name="T73" fmla="*/ 272 h 328"/>
                <a:gd name="T74" fmla="*/ 44 w 281"/>
                <a:gd name="T75" fmla="*/ 298 h 328"/>
                <a:gd name="T76" fmla="*/ 0 w 281"/>
                <a:gd name="T77" fmla="*/ 296 h 328"/>
                <a:gd name="T78" fmla="*/ 243 w 281"/>
                <a:gd name="T79" fmla="*/ 80 h 328"/>
                <a:gd name="T80" fmla="*/ 236 w 281"/>
                <a:gd name="T81" fmla="*/ 43 h 328"/>
                <a:gd name="T82" fmla="*/ 243 w 281"/>
                <a:gd name="T83" fmla="*/ 25 h 328"/>
                <a:gd name="T84" fmla="*/ 242 w 281"/>
                <a:gd name="T8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1" h="328">
                  <a:moveTo>
                    <a:pt x="243" y="80"/>
                  </a:moveTo>
                  <a:cubicBezTo>
                    <a:pt x="281" y="33"/>
                    <a:pt x="281" y="33"/>
                    <a:pt x="281" y="33"/>
                  </a:cubicBezTo>
                  <a:cubicBezTo>
                    <a:pt x="243" y="1"/>
                    <a:pt x="243" y="1"/>
                    <a:pt x="243" y="1"/>
                  </a:cubicBezTo>
                  <a:cubicBezTo>
                    <a:pt x="243" y="25"/>
                    <a:pt x="243" y="25"/>
                    <a:pt x="243" y="25"/>
                  </a:cubicBezTo>
                  <a:cubicBezTo>
                    <a:pt x="245" y="25"/>
                    <a:pt x="247" y="26"/>
                    <a:pt x="249" y="27"/>
                  </a:cubicBezTo>
                  <a:cubicBezTo>
                    <a:pt x="253" y="31"/>
                    <a:pt x="254" y="37"/>
                    <a:pt x="250" y="41"/>
                  </a:cubicBezTo>
                  <a:cubicBezTo>
                    <a:pt x="250" y="41"/>
                    <a:pt x="250" y="41"/>
                    <a:pt x="250" y="41"/>
                  </a:cubicBezTo>
                  <a:cubicBezTo>
                    <a:pt x="248" y="44"/>
                    <a:pt x="245" y="45"/>
                    <a:pt x="243" y="45"/>
                  </a:cubicBezTo>
                  <a:lnTo>
                    <a:pt x="243" y="80"/>
                  </a:lnTo>
                  <a:close/>
                  <a:moveTo>
                    <a:pt x="203" y="47"/>
                  </a:moveTo>
                  <a:cubicBezTo>
                    <a:pt x="231" y="70"/>
                    <a:pt x="231" y="70"/>
                    <a:pt x="231" y="70"/>
                  </a:cubicBezTo>
                  <a:cubicBezTo>
                    <a:pt x="227" y="74"/>
                    <a:pt x="227" y="74"/>
                    <a:pt x="227" y="74"/>
                  </a:cubicBezTo>
                  <a:cubicBezTo>
                    <a:pt x="200" y="52"/>
                    <a:pt x="200" y="52"/>
                    <a:pt x="200" y="52"/>
                  </a:cubicBezTo>
                  <a:cubicBezTo>
                    <a:pt x="192" y="61"/>
                    <a:pt x="192" y="61"/>
                    <a:pt x="192" y="61"/>
                  </a:cubicBezTo>
                  <a:cubicBezTo>
                    <a:pt x="206" y="73"/>
                    <a:pt x="206" y="73"/>
                    <a:pt x="206" y="73"/>
                  </a:cubicBezTo>
                  <a:cubicBezTo>
                    <a:pt x="203" y="77"/>
                    <a:pt x="203" y="77"/>
                    <a:pt x="203" y="77"/>
                  </a:cubicBezTo>
                  <a:cubicBezTo>
                    <a:pt x="188" y="66"/>
                    <a:pt x="188" y="66"/>
                    <a:pt x="188" y="66"/>
                  </a:cubicBezTo>
                  <a:cubicBezTo>
                    <a:pt x="180" y="75"/>
                    <a:pt x="180" y="75"/>
                    <a:pt x="180" y="75"/>
                  </a:cubicBezTo>
                  <a:cubicBezTo>
                    <a:pt x="195" y="87"/>
                    <a:pt x="195" y="87"/>
                    <a:pt x="195" y="87"/>
                  </a:cubicBezTo>
                  <a:cubicBezTo>
                    <a:pt x="191" y="91"/>
                    <a:pt x="191" y="91"/>
                    <a:pt x="191" y="91"/>
                  </a:cubicBezTo>
                  <a:cubicBezTo>
                    <a:pt x="177" y="80"/>
                    <a:pt x="177" y="80"/>
                    <a:pt x="177" y="80"/>
                  </a:cubicBezTo>
                  <a:cubicBezTo>
                    <a:pt x="169" y="89"/>
                    <a:pt x="169" y="89"/>
                    <a:pt x="169" y="89"/>
                  </a:cubicBezTo>
                  <a:cubicBezTo>
                    <a:pt x="183" y="101"/>
                    <a:pt x="183" y="101"/>
                    <a:pt x="183" y="101"/>
                  </a:cubicBezTo>
                  <a:cubicBezTo>
                    <a:pt x="180" y="105"/>
                    <a:pt x="180" y="105"/>
                    <a:pt x="180" y="105"/>
                  </a:cubicBezTo>
                  <a:cubicBezTo>
                    <a:pt x="166" y="94"/>
                    <a:pt x="166" y="94"/>
                    <a:pt x="166" y="94"/>
                  </a:cubicBezTo>
                  <a:cubicBezTo>
                    <a:pt x="158" y="103"/>
                    <a:pt x="158" y="103"/>
                    <a:pt x="158" y="103"/>
                  </a:cubicBezTo>
                  <a:cubicBezTo>
                    <a:pt x="185" y="126"/>
                    <a:pt x="185" y="126"/>
                    <a:pt x="185" y="126"/>
                  </a:cubicBezTo>
                  <a:cubicBezTo>
                    <a:pt x="181" y="130"/>
                    <a:pt x="181" y="130"/>
                    <a:pt x="181" y="130"/>
                  </a:cubicBezTo>
                  <a:cubicBezTo>
                    <a:pt x="154" y="108"/>
                    <a:pt x="154" y="108"/>
                    <a:pt x="154" y="108"/>
                  </a:cubicBezTo>
                  <a:cubicBezTo>
                    <a:pt x="146" y="118"/>
                    <a:pt x="146" y="118"/>
                    <a:pt x="146" y="118"/>
                  </a:cubicBezTo>
                  <a:cubicBezTo>
                    <a:pt x="160" y="129"/>
                    <a:pt x="160" y="129"/>
                    <a:pt x="160" y="129"/>
                  </a:cubicBezTo>
                  <a:cubicBezTo>
                    <a:pt x="157" y="134"/>
                    <a:pt x="157" y="134"/>
                    <a:pt x="157" y="134"/>
                  </a:cubicBezTo>
                  <a:cubicBezTo>
                    <a:pt x="143" y="122"/>
                    <a:pt x="143" y="122"/>
                    <a:pt x="143" y="122"/>
                  </a:cubicBezTo>
                  <a:cubicBezTo>
                    <a:pt x="135" y="132"/>
                    <a:pt x="135" y="132"/>
                    <a:pt x="135" y="132"/>
                  </a:cubicBezTo>
                  <a:cubicBezTo>
                    <a:pt x="149" y="143"/>
                    <a:pt x="149" y="143"/>
                    <a:pt x="149" y="143"/>
                  </a:cubicBezTo>
                  <a:cubicBezTo>
                    <a:pt x="146" y="148"/>
                    <a:pt x="146" y="148"/>
                    <a:pt x="146" y="148"/>
                  </a:cubicBezTo>
                  <a:cubicBezTo>
                    <a:pt x="131" y="136"/>
                    <a:pt x="131" y="136"/>
                    <a:pt x="131" y="136"/>
                  </a:cubicBezTo>
                  <a:cubicBezTo>
                    <a:pt x="123" y="146"/>
                    <a:pt x="123" y="146"/>
                    <a:pt x="123" y="146"/>
                  </a:cubicBezTo>
                  <a:cubicBezTo>
                    <a:pt x="138" y="157"/>
                    <a:pt x="138" y="157"/>
                    <a:pt x="138" y="157"/>
                  </a:cubicBezTo>
                  <a:cubicBezTo>
                    <a:pt x="134" y="162"/>
                    <a:pt x="134" y="162"/>
                    <a:pt x="134" y="162"/>
                  </a:cubicBezTo>
                  <a:cubicBezTo>
                    <a:pt x="120" y="150"/>
                    <a:pt x="120" y="150"/>
                    <a:pt x="120" y="150"/>
                  </a:cubicBezTo>
                  <a:cubicBezTo>
                    <a:pt x="112" y="160"/>
                    <a:pt x="112" y="160"/>
                    <a:pt x="112" y="160"/>
                  </a:cubicBezTo>
                  <a:cubicBezTo>
                    <a:pt x="139" y="182"/>
                    <a:pt x="139" y="182"/>
                    <a:pt x="139" y="182"/>
                  </a:cubicBezTo>
                  <a:cubicBezTo>
                    <a:pt x="135" y="186"/>
                    <a:pt x="135" y="186"/>
                    <a:pt x="135" y="186"/>
                  </a:cubicBezTo>
                  <a:cubicBezTo>
                    <a:pt x="108" y="164"/>
                    <a:pt x="108" y="164"/>
                    <a:pt x="108" y="164"/>
                  </a:cubicBezTo>
                  <a:cubicBezTo>
                    <a:pt x="100" y="174"/>
                    <a:pt x="100" y="174"/>
                    <a:pt x="100" y="174"/>
                  </a:cubicBezTo>
                  <a:cubicBezTo>
                    <a:pt x="115" y="185"/>
                    <a:pt x="115" y="185"/>
                    <a:pt x="115" y="185"/>
                  </a:cubicBezTo>
                  <a:cubicBezTo>
                    <a:pt x="111" y="190"/>
                    <a:pt x="111" y="190"/>
                    <a:pt x="111" y="190"/>
                  </a:cubicBezTo>
                  <a:cubicBezTo>
                    <a:pt x="97" y="178"/>
                    <a:pt x="97" y="178"/>
                    <a:pt x="97" y="178"/>
                  </a:cubicBezTo>
                  <a:cubicBezTo>
                    <a:pt x="89" y="188"/>
                    <a:pt x="89" y="188"/>
                    <a:pt x="89" y="188"/>
                  </a:cubicBezTo>
                  <a:cubicBezTo>
                    <a:pt x="103" y="199"/>
                    <a:pt x="103" y="199"/>
                    <a:pt x="103" y="199"/>
                  </a:cubicBezTo>
                  <a:cubicBezTo>
                    <a:pt x="100" y="204"/>
                    <a:pt x="100" y="204"/>
                    <a:pt x="100" y="204"/>
                  </a:cubicBezTo>
                  <a:cubicBezTo>
                    <a:pt x="85" y="192"/>
                    <a:pt x="85" y="192"/>
                    <a:pt x="85" y="192"/>
                  </a:cubicBezTo>
                  <a:cubicBezTo>
                    <a:pt x="77" y="202"/>
                    <a:pt x="77" y="202"/>
                    <a:pt x="77" y="202"/>
                  </a:cubicBezTo>
                  <a:cubicBezTo>
                    <a:pt x="92" y="213"/>
                    <a:pt x="92" y="213"/>
                    <a:pt x="92" y="213"/>
                  </a:cubicBezTo>
                  <a:cubicBezTo>
                    <a:pt x="88" y="218"/>
                    <a:pt x="88" y="218"/>
                    <a:pt x="88" y="218"/>
                  </a:cubicBezTo>
                  <a:cubicBezTo>
                    <a:pt x="74" y="206"/>
                    <a:pt x="74" y="206"/>
                    <a:pt x="74" y="206"/>
                  </a:cubicBezTo>
                  <a:cubicBezTo>
                    <a:pt x="66" y="216"/>
                    <a:pt x="66" y="216"/>
                    <a:pt x="66" y="216"/>
                  </a:cubicBezTo>
                  <a:cubicBezTo>
                    <a:pt x="93" y="238"/>
                    <a:pt x="93" y="238"/>
                    <a:pt x="93" y="238"/>
                  </a:cubicBezTo>
                  <a:cubicBezTo>
                    <a:pt x="90" y="242"/>
                    <a:pt x="90" y="242"/>
                    <a:pt x="90" y="242"/>
                  </a:cubicBezTo>
                  <a:cubicBezTo>
                    <a:pt x="62" y="220"/>
                    <a:pt x="62" y="220"/>
                    <a:pt x="62" y="220"/>
                  </a:cubicBezTo>
                  <a:cubicBezTo>
                    <a:pt x="54" y="230"/>
                    <a:pt x="54" y="230"/>
                    <a:pt x="54" y="230"/>
                  </a:cubicBezTo>
                  <a:cubicBezTo>
                    <a:pt x="69" y="242"/>
                    <a:pt x="69" y="242"/>
                    <a:pt x="69" y="242"/>
                  </a:cubicBezTo>
                  <a:cubicBezTo>
                    <a:pt x="65" y="246"/>
                    <a:pt x="65" y="246"/>
                    <a:pt x="65" y="246"/>
                  </a:cubicBezTo>
                  <a:cubicBezTo>
                    <a:pt x="51" y="234"/>
                    <a:pt x="51" y="234"/>
                    <a:pt x="51" y="234"/>
                  </a:cubicBezTo>
                  <a:cubicBezTo>
                    <a:pt x="43" y="244"/>
                    <a:pt x="43" y="244"/>
                    <a:pt x="43" y="244"/>
                  </a:cubicBezTo>
                  <a:cubicBezTo>
                    <a:pt x="57" y="256"/>
                    <a:pt x="57" y="256"/>
                    <a:pt x="57" y="256"/>
                  </a:cubicBezTo>
                  <a:cubicBezTo>
                    <a:pt x="54" y="260"/>
                    <a:pt x="54" y="260"/>
                    <a:pt x="54" y="260"/>
                  </a:cubicBezTo>
                  <a:cubicBezTo>
                    <a:pt x="39" y="248"/>
                    <a:pt x="39" y="248"/>
                    <a:pt x="39" y="248"/>
                  </a:cubicBezTo>
                  <a:cubicBezTo>
                    <a:pt x="31" y="258"/>
                    <a:pt x="31" y="258"/>
                    <a:pt x="31" y="258"/>
                  </a:cubicBezTo>
                  <a:cubicBezTo>
                    <a:pt x="46" y="270"/>
                    <a:pt x="46" y="270"/>
                    <a:pt x="46" y="270"/>
                  </a:cubicBezTo>
                  <a:cubicBezTo>
                    <a:pt x="42" y="274"/>
                    <a:pt x="42" y="274"/>
                    <a:pt x="42" y="274"/>
                  </a:cubicBezTo>
                  <a:cubicBezTo>
                    <a:pt x="28" y="262"/>
                    <a:pt x="28" y="262"/>
                    <a:pt x="28" y="262"/>
                  </a:cubicBezTo>
                  <a:cubicBezTo>
                    <a:pt x="20" y="272"/>
                    <a:pt x="20" y="272"/>
                    <a:pt x="20" y="272"/>
                  </a:cubicBezTo>
                  <a:cubicBezTo>
                    <a:pt x="47" y="294"/>
                    <a:pt x="47" y="294"/>
                    <a:pt x="47" y="294"/>
                  </a:cubicBezTo>
                  <a:cubicBezTo>
                    <a:pt x="44" y="298"/>
                    <a:pt x="44" y="298"/>
                    <a:pt x="44" y="298"/>
                  </a:cubicBezTo>
                  <a:cubicBezTo>
                    <a:pt x="16" y="276"/>
                    <a:pt x="16" y="276"/>
                    <a:pt x="16" y="276"/>
                  </a:cubicBezTo>
                  <a:cubicBezTo>
                    <a:pt x="0" y="296"/>
                    <a:pt x="0" y="296"/>
                    <a:pt x="0" y="296"/>
                  </a:cubicBezTo>
                  <a:cubicBezTo>
                    <a:pt x="40" y="328"/>
                    <a:pt x="40" y="328"/>
                    <a:pt x="40" y="328"/>
                  </a:cubicBezTo>
                  <a:cubicBezTo>
                    <a:pt x="243" y="80"/>
                    <a:pt x="243" y="80"/>
                    <a:pt x="243" y="80"/>
                  </a:cubicBezTo>
                  <a:cubicBezTo>
                    <a:pt x="243" y="45"/>
                    <a:pt x="243" y="45"/>
                    <a:pt x="243" y="45"/>
                  </a:cubicBezTo>
                  <a:cubicBezTo>
                    <a:pt x="240" y="45"/>
                    <a:pt x="238" y="44"/>
                    <a:pt x="236" y="43"/>
                  </a:cubicBezTo>
                  <a:cubicBezTo>
                    <a:pt x="232" y="39"/>
                    <a:pt x="231" y="33"/>
                    <a:pt x="235" y="29"/>
                  </a:cubicBezTo>
                  <a:cubicBezTo>
                    <a:pt x="237" y="26"/>
                    <a:pt x="240" y="25"/>
                    <a:pt x="243" y="25"/>
                  </a:cubicBezTo>
                  <a:cubicBezTo>
                    <a:pt x="243" y="1"/>
                    <a:pt x="243" y="1"/>
                    <a:pt x="243" y="1"/>
                  </a:cubicBezTo>
                  <a:cubicBezTo>
                    <a:pt x="242" y="0"/>
                    <a:pt x="242" y="0"/>
                    <a:pt x="242" y="0"/>
                  </a:cubicBezTo>
                  <a:lnTo>
                    <a:pt x="203" y="47"/>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2" name="Freeform 194"/>
            <p:cNvSpPr>
              <a:spLocks noEditPoints="1"/>
            </p:cNvSpPr>
            <p:nvPr/>
          </p:nvSpPr>
          <p:spPr bwMode="auto">
            <a:xfrm>
              <a:off x="7513638" y="4340225"/>
              <a:ext cx="288925" cy="566738"/>
            </a:xfrm>
            <a:custGeom>
              <a:avLst/>
              <a:gdLst>
                <a:gd name="T0" fmla="*/ 113 w 151"/>
                <a:gd name="T1" fmla="*/ 133 h 296"/>
                <a:gd name="T2" fmla="*/ 119 w 151"/>
                <a:gd name="T3" fmla="*/ 127 h 296"/>
                <a:gd name="T4" fmla="*/ 140 w 151"/>
                <a:gd name="T5" fmla="*/ 74 h 296"/>
                <a:gd name="T6" fmla="*/ 136 w 151"/>
                <a:gd name="T7" fmla="*/ 63 h 296"/>
                <a:gd name="T8" fmla="*/ 145 w 151"/>
                <a:gd name="T9" fmla="*/ 42 h 296"/>
                <a:gd name="T10" fmla="*/ 127 w 151"/>
                <a:gd name="T11" fmla="*/ 2 h 296"/>
                <a:gd name="T12" fmla="*/ 113 w 151"/>
                <a:gd name="T13" fmla="*/ 0 h 296"/>
                <a:gd name="T14" fmla="*/ 113 w 151"/>
                <a:gd name="T15" fmla="*/ 53 h 296"/>
                <a:gd name="T16" fmla="*/ 117 w 151"/>
                <a:gd name="T17" fmla="*/ 56 h 296"/>
                <a:gd name="T18" fmla="*/ 113 w 151"/>
                <a:gd name="T19" fmla="*/ 54 h 296"/>
                <a:gd name="T20" fmla="*/ 113 w 151"/>
                <a:gd name="T21" fmla="*/ 78 h 296"/>
                <a:gd name="T22" fmla="*/ 117 w 151"/>
                <a:gd name="T23" fmla="*/ 69 h 296"/>
                <a:gd name="T24" fmla="*/ 115 w 151"/>
                <a:gd name="T25" fmla="*/ 60 h 296"/>
                <a:gd name="T26" fmla="*/ 129 w 151"/>
                <a:gd name="T27" fmla="*/ 66 h 296"/>
                <a:gd name="T28" fmla="*/ 134 w 151"/>
                <a:gd name="T29" fmla="*/ 76 h 296"/>
                <a:gd name="T30" fmla="*/ 116 w 151"/>
                <a:gd name="T31" fmla="*/ 122 h 296"/>
                <a:gd name="T32" fmla="*/ 113 w 151"/>
                <a:gd name="T33" fmla="*/ 126 h 296"/>
                <a:gd name="T34" fmla="*/ 113 w 151"/>
                <a:gd name="T35" fmla="*/ 133 h 296"/>
                <a:gd name="T36" fmla="*/ 62 w 151"/>
                <a:gd name="T37" fmla="*/ 263 h 296"/>
                <a:gd name="T38" fmla="*/ 112 w 151"/>
                <a:gd name="T39" fmla="*/ 133 h 296"/>
                <a:gd name="T40" fmla="*/ 113 w 151"/>
                <a:gd name="T41" fmla="*/ 133 h 296"/>
                <a:gd name="T42" fmla="*/ 113 w 151"/>
                <a:gd name="T43" fmla="*/ 126 h 296"/>
                <a:gd name="T44" fmla="*/ 106 w 151"/>
                <a:gd name="T45" fmla="*/ 126 h 296"/>
                <a:gd name="T46" fmla="*/ 91 w 151"/>
                <a:gd name="T47" fmla="*/ 120 h 296"/>
                <a:gd name="T48" fmla="*/ 91 w 151"/>
                <a:gd name="T49" fmla="*/ 120 h 296"/>
                <a:gd name="T50" fmla="*/ 99 w 151"/>
                <a:gd name="T51" fmla="*/ 115 h 296"/>
                <a:gd name="T52" fmla="*/ 113 w 151"/>
                <a:gd name="T53" fmla="*/ 78 h 296"/>
                <a:gd name="T54" fmla="*/ 113 w 151"/>
                <a:gd name="T55" fmla="*/ 54 h 296"/>
                <a:gd name="T56" fmla="*/ 79 w 151"/>
                <a:gd name="T57" fmla="*/ 41 h 296"/>
                <a:gd name="T58" fmla="*/ 70 w 151"/>
                <a:gd name="T59" fmla="*/ 47 h 296"/>
                <a:gd name="T60" fmla="*/ 49 w 151"/>
                <a:gd name="T61" fmla="*/ 100 h 296"/>
                <a:gd name="T62" fmla="*/ 50 w 151"/>
                <a:gd name="T63" fmla="*/ 109 h 296"/>
                <a:gd name="T64" fmla="*/ 32 w 151"/>
                <a:gd name="T65" fmla="*/ 155 h 296"/>
                <a:gd name="T66" fmla="*/ 32 w 151"/>
                <a:gd name="T67" fmla="*/ 238 h 296"/>
                <a:gd name="T68" fmla="*/ 36 w 151"/>
                <a:gd name="T69" fmla="*/ 238 h 296"/>
                <a:gd name="T70" fmla="*/ 42 w 151"/>
                <a:gd name="T71" fmla="*/ 249 h 296"/>
                <a:gd name="T72" fmla="*/ 54 w 151"/>
                <a:gd name="T73" fmla="*/ 245 h 296"/>
                <a:gd name="T74" fmla="*/ 60 w 151"/>
                <a:gd name="T75" fmla="*/ 258 h 296"/>
                <a:gd name="T76" fmla="*/ 58 w 151"/>
                <a:gd name="T77" fmla="*/ 260 h 296"/>
                <a:gd name="T78" fmla="*/ 32 w 151"/>
                <a:gd name="T79" fmla="*/ 278 h 296"/>
                <a:gd name="T80" fmla="*/ 32 w 151"/>
                <a:gd name="T81" fmla="*/ 283 h 296"/>
                <a:gd name="T82" fmla="*/ 62 w 151"/>
                <a:gd name="T83" fmla="*/ 263 h 296"/>
                <a:gd name="T84" fmla="*/ 113 w 151"/>
                <a:gd name="T85" fmla="*/ 0 h 296"/>
                <a:gd name="T86" fmla="*/ 113 w 151"/>
                <a:gd name="T87" fmla="*/ 53 h 296"/>
                <a:gd name="T88" fmla="*/ 82 w 151"/>
                <a:gd name="T89" fmla="*/ 33 h 296"/>
                <a:gd name="T90" fmla="*/ 87 w 151"/>
                <a:gd name="T91" fmla="*/ 20 h 296"/>
                <a:gd name="T92" fmla="*/ 113 w 151"/>
                <a:gd name="T93" fmla="*/ 0 h 296"/>
                <a:gd name="T94" fmla="*/ 32 w 151"/>
                <a:gd name="T95" fmla="*/ 155 h 296"/>
                <a:gd name="T96" fmla="*/ 0 w 151"/>
                <a:gd name="T97" fmla="*/ 239 h 296"/>
                <a:gd name="T98" fmla="*/ 14 w 151"/>
                <a:gd name="T99" fmla="*/ 296 h 296"/>
                <a:gd name="T100" fmla="*/ 32 w 151"/>
                <a:gd name="T101" fmla="*/ 283 h 296"/>
                <a:gd name="T102" fmla="*/ 32 w 151"/>
                <a:gd name="T103" fmla="*/ 278 h 296"/>
                <a:gd name="T104" fmla="*/ 31 w 151"/>
                <a:gd name="T105" fmla="*/ 279 h 296"/>
                <a:gd name="T106" fmla="*/ 13 w 151"/>
                <a:gd name="T107" fmla="*/ 272 h 296"/>
                <a:gd name="T108" fmla="*/ 5 w 151"/>
                <a:gd name="T109" fmla="*/ 240 h 296"/>
                <a:gd name="T110" fmla="*/ 5 w 151"/>
                <a:gd name="T111" fmla="*/ 240 h 296"/>
                <a:gd name="T112" fmla="*/ 6 w 151"/>
                <a:gd name="T113" fmla="*/ 237 h 296"/>
                <a:gd name="T114" fmla="*/ 18 w 151"/>
                <a:gd name="T115" fmla="*/ 231 h 296"/>
                <a:gd name="T116" fmla="*/ 24 w 151"/>
                <a:gd name="T117" fmla="*/ 242 h 296"/>
                <a:gd name="T118" fmla="*/ 32 w 151"/>
                <a:gd name="T119" fmla="*/ 238 h 296"/>
                <a:gd name="T120" fmla="*/ 32 w 151"/>
                <a:gd name="T121" fmla="*/ 15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1" h="296">
                  <a:moveTo>
                    <a:pt x="113" y="133"/>
                  </a:moveTo>
                  <a:cubicBezTo>
                    <a:pt x="116" y="132"/>
                    <a:pt x="118" y="130"/>
                    <a:pt x="119" y="127"/>
                  </a:cubicBezTo>
                  <a:cubicBezTo>
                    <a:pt x="140" y="74"/>
                    <a:pt x="140" y="74"/>
                    <a:pt x="140" y="74"/>
                  </a:cubicBezTo>
                  <a:cubicBezTo>
                    <a:pt x="141" y="70"/>
                    <a:pt x="140" y="66"/>
                    <a:pt x="136" y="63"/>
                  </a:cubicBezTo>
                  <a:cubicBezTo>
                    <a:pt x="145" y="42"/>
                    <a:pt x="145" y="42"/>
                    <a:pt x="145" y="42"/>
                  </a:cubicBezTo>
                  <a:cubicBezTo>
                    <a:pt x="151" y="26"/>
                    <a:pt x="143" y="8"/>
                    <a:pt x="127" y="2"/>
                  </a:cubicBezTo>
                  <a:cubicBezTo>
                    <a:pt x="122" y="0"/>
                    <a:pt x="118" y="0"/>
                    <a:pt x="113" y="0"/>
                  </a:cubicBezTo>
                  <a:cubicBezTo>
                    <a:pt x="113" y="53"/>
                    <a:pt x="113" y="53"/>
                    <a:pt x="113" y="53"/>
                  </a:cubicBezTo>
                  <a:cubicBezTo>
                    <a:pt x="117" y="56"/>
                    <a:pt x="117" y="56"/>
                    <a:pt x="117" y="56"/>
                  </a:cubicBezTo>
                  <a:cubicBezTo>
                    <a:pt x="113" y="54"/>
                    <a:pt x="113" y="54"/>
                    <a:pt x="113" y="54"/>
                  </a:cubicBezTo>
                  <a:cubicBezTo>
                    <a:pt x="113" y="78"/>
                    <a:pt x="113" y="78"/>
                    <a:pt x="113" y="78"/>
                  </a:cubicBezTo>
                  <a:cubicBezTo>
                    <a:pt x="117" y="69"/>
                    <a:pt x="117" y="69"/>
                    <a:pt x="117" y="69"/>
                  </a:cubicBezTo>
                  <a:cubicBezTo>
                    <a:pt x="118" y="66"/>
                    <a:pt x="117" y="62"/>
                    <a:pt x="115" y="60"/>
                  </a:cubicBezTo>
                  <a:cubicBezTo>
                    <a:pt x="129" y="66"/>
                    <a:pt x="129" y="66"/>
                    <a:pt x="129" y="66"/>
                  </a:cubicBezTo>
                  <a:cubicBezTo>
                    <a:pt x="134" y="68"/>
                    <a:pt x="136" y="72"/>
                    <a:pt x="134" y="76"/>
                  </a:cubicBezTo>
                  <a:cubicBezTo>
                    <a:pt x="116" y="122"/>
                    <a:pt x="116" y="122"/>
                    <a:pt x="116" y="122"/>
                  </a:cubicBezTo>
                  <a:cubicBezTo>
                    <a:pt x="116" y="123"/>
                    <a:pt x="114" y="125"/>
                    <a:pt x="113" y="126"/>
                  </a:cubicBezTo>
                  <a:lnTo>
                    <a:pt x="113" y="133"/>
                  </a:lnTo>
                  <a:close/>
                  <a:moveTo>
                    <a:pt x="62" y="263"/>
                  </a:moveTo>
                  <a:cubicBezTo>
                    <a:pt x="112" y="133"/>
                    <a:pt x="112" y="133"/>
                    <a:pt x="112" y="133"/>
                  </a:cubicBezTo>
                  <a:cubicBezTo>
                    <a:pt x="113" y="133"/>
                    <a:pt x="113" y="133"/>
                    <a:pt x="113" y="133"/>
                  </a:cubicBezTo>
                  <a:cubicBezTo>
                    <a:pt x="113" y="126"/>
                    <a:pt x="113" y="126"/>
                    <a:pt x="113" y="126"/>
                  </a:cubicBezTo>
                  <a:cubicBezTo>
                    <a:pt x="111" y="127"/>
                    <a:pt x="109" y="127"/>
                    <a:pt x="106" y="126"/>
                  </a:cubicBezTo>
                  <a:cubicBezTo>
                    <a:pt x="91" y="120"/>
                    <a:pt x="91" y="120"/>
                    <a:pt x="91" y="120"/>
                  </a:cubicBezTo>
                  <a:cubicBezTo>
                    <a:pt x="91" y="120"/>
                    <a:pt x="91" y="120"/>
                    <a:pt x="91" y="120"/>
                  </a:cubicBezTo>
                  <a:cubicBezTo>
                    <a:pt x="95" y="120"/>
                    <a:pt x="98" y="118"/>
                    <a:pt x="99" y="115"/>
                  </a:cubicBezTo>
                  <a:cubicBezTo>
                    <a:pt x="113" y="78"/>
                    <a:pt x="113" y="78"/>
                    <a:pt x="113" y="78"/>
                  </a:cubicBezTo>
                  <a:cubicBezTo>
                    <a:pt x="113" y="54"/>
                    <a:pt x="113" y="54"/>
                    <a:pt x="113" y="54"/>
                  </a:cubicBezTo>
                  <a:cubicBezTo>
                    <a:pt x="79" y="41"/>
                    <a:pt x="79" y="41"/>
                    <a:pt x="79" y="41"/>
                  </a:cubicBezTo>
                  <a:cubicBezTo>
                    <a:pt x="75" y="41"/>
                    <a:pt x="71" y="43"/>
                    <a:pt x="70" y="47"/>
                  </a:cubicBezTo>
                  <a:cubicBezTo>
                    <a:pt x="49" y="100"/>
                    <a:pt x="49" y="100"/>
                    <a:pt x="49" y="100"/>
                  </a:cubicBezTo>
                  <a:cubicBezTo>
                    <a:pt x="48" y="103"/>
                    <a:pt x="48" y="106"/>
                    <a:pt x="50" y="109"/>
                  </a:cubicBezTo>
                  <a:cubicBezTo>
                    <a:pt x="32" y="155"/>
                    <a:pt x="32" y="155"/>
                    <a:pt x="32" y="155"/>
                  </a:cubicBezTo>
                  <a:cubicBezTo>
                    <a:pt x="32" y="238"/>
                    <a:pt x="32" y="238"/>
                    <a:pt x="32" y="238"/>
                  </a:cubicBezTo>
                  <a:cubicBezTo>
                    <a:pt x="34" y="238"/>
                    <a:pt x="35" y="238"/>
                    <a:pt x="36" y="238"/>
                  </a:cubicBezTo>
                  <a:cubicBezTo>
                    <a:pt x="40" y="240"/>
                    <a:pt x="43" y="244"/>
                    <a:pt x="42" y="249"/>
                  </a:cubicBezTo>
                  <a:cubicBezTo>
                    <a:pt x="45" y="245"/>
                    <a:pt x="50" y="243"/>
                    <a:pt x="54" y="245"/>
                  </a:cubicBezTo>
                  <a:cubicBezTo>
                    <a:pt x="59" y="247"/>
                    <a:pt x="61" y="253"/>
                    <a:pt x="60" y="258"/>
                  </a:cubicBezTo>
                  <a:cubicBezTo>
                    <a:pt x="58" y="260"/>
                    <a:pt x="58" y="260"/>
                    <a:pt x="58" y="260"/>
                  </a:cubicBezTo>
                  <a:cubicBezTo>
                    <a:pt x="32" y="278"/>
                    <a:pt x="32" y="278"/>
                    <a:pt x="32" y="278"/>
                  </a:cubicBezTo>
                  <a:cubicBezTo>
                    <a:pt x="32" y="283"/>
                    <a:pt x="32" y="283"/>
                    <a:pt x="32" y="283"/>
                  </a:cubicBezTo>
                  <a:cubicBezTo>
                    <a:pt x="62" y="263"/>
                    <a:pt x="62" y="263"/>
                    <a:pt x="62" y="263"/>
                  </a:cubicBezTo>
                  <a:close/>
                  <a:moveTo>
                    <a:pt x="113" y="0"/>
                  </a:moveTo>
                  <a:cubicBezTo>
                    <a:pt x="113" y="53"/>
                    <a:pt x="113" y="53"/>
                    <a:pt x="113" y="53"/>
                  </a:cubicBezTo>
                  <a:cubicBezTo>
                    <a:pt x="82" y="33"/>
                    <a:pt x="82" y="33"/>
                    <a:pt x="82" y="33"/>
                  </a:cubicBezTo>
                  <a:cubicBezTo>
                    <a:pt x="87" y="20"/>
                    <a:pt x="87" y="20"/>
                    <a:pt x="87" y="20"/>
                  </a:cubicBezTo>
                  <a:cubicBezTo>
                    <a:pt x="92" y="8"/>
                    <a:pt x="102" y="1"/>
                    <a:pt x="113" y="0"/>
                  </a:cubicBezTo>
                  <a:close/>
                  <a:moveTo>
                    <a:pt x="32" y="155"/>
                  </a:moveTo>
                  <a:cubicBezTo>
                    <a:pt x="0" y="239"/>
                    <a:pt x="0" y="239"/>
                    <a:pt x="0" y="239"/>
                  </a:cubicBezTo>
                  <a:cubicBezTo>
                    <a:pt x="14" y="296"/>
                    <a:pt x="14" y="296"/>
                    <a:pt x="14" y="296"/>
                  </a:cubicBezTo>
                  <a:cubicBezTo>
                    <a:pt x="32" y="283"/>
                    <a:pt x="32" y="283"/>
                    <a:pt x="32" y="283"/>
                  </a:cubicBezTo>
                  <a:cubicBezTo>
                    <a:pt x="32" y="278"/>
                    <a:pt x="32" y="278"/>
                    <a:pt x="32" y="278"/>
                  </a:cubicBezTo>
                  <a:cubicBezTo>
                    <a:pt x="31" y="279"/>
                    <a:pt x="31" y="279"/>
                    <a:pt x="31" y="279"/>
                  </a:cubicBezTo>
                  <a:cubicBezTo>
                    <a:pt x="13" y="272"/>
                    <a:pt x="13" y="272"/>
                    <a:pt x="13" y="272"/>
                  </a:cubicBezTo>
                  <a:cubicBezTo>
                    <a:pt x="5" y="240"/>
                    <a:pt x="5" y="240"/>
                    <a:pt x="5" y="240"/>
                  </a:cubicBezTo>
                  <a:cubicBezTo>
                    <a:pt x="5" y="240"/>
                    <a:pt x="5" y="240"/>
                    <a:pt x="5" y="240"/>
                  </a:cubicBezTo>
                  <a:cubicBezTo>
                    <a:pt x="6" y="237"/>
                    <a:pt x="6" y="237"/>
                    <a:pt x="6" y="237"/>
                  </a:cubicBezTo>
                  <a:cubicBezTo>
                    <a:pt x="8" y="232"/>
                    <a:pt x="13" y="229"/>
                    <a:pt x="18" y="231"/>
                  </a:cubicBezTo>
                  <a:cubicBezTo>
                    <a:pt x="23" y="233"/>
                    <a:pt x="25" y="237"/>
                    <a:pt x="24" y="242"/>
                  </a:cubicBezTo>
                  <a:cubicBezTo>
                    <a:pt x="26" y="239"/>
                    <a:pt x="29" y="238"/>
                    <a:pt x="32" y="238"/>
                  </a:cubicBezTo>
                  <a:lnTo>
                    <a:pt x="32" y="155"/>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3" name="Freeform 195"/>
            <p:cNvSpPr>
              <a:spLocks noEditPoints="1"/>
            </p:cNvSpPr>
            <p:nvPr/>
          </p:nvSpPr>
          <p:spPr bwMode="auto">
            <a:xfrm>
              <a:off x="6232525" y="4208463"/>
              <a:ext cx="615950" cy="615950"/>
            </a:xfrm>
            <a:custGeom>
              <a:avLst/>
              <a:gdLst>
                <a:gd name="T0" fmla="*/ 161 w 322"/>
                <a:gd name="T1" fmla="*/ 0 h 322"/>
                <a:gd name="T2" fmla="*/ 161 w 322"/>
                <a:gd name="T3" fmla="*/ 0 h 322"/>
                <a:gd name="T4" fmla="*/ 161 w 322"/>
                <a:gd name="T5" fmla="*/ 42 h 322"/>
                <a:gd name="T6" fmla="*/ 180 w 322"/>
                <a:gd name="T7" fmla="*/ 29 h 322"/>
                <a:gd name="T8" fmla="*/ 292 w 322"/>
                <a:gd name="T9" fmla="*/ 141 h 322"/>
                <a:gd name="T10" fmla="*/ 279 w 322"/>
                <a:gd name="T11" fmla="*/ 161 h 322"/>
                <a:gd name="T12" fmla="*/ 292 w 322"/>
                <a:gd name="T13" fmla="*/ 180 h 322"/>
                <a:gd name="T14" fmla="*/ 180 w 322"/>
                <a:gd name="T15" fmla="*/ 293 h 322"/>
                <a:gd name="T16" fmla="*/ 180 w 322"/>
                <a:gd name="T17" fmla="*/ 293 h 322"/>
                <a:gd name="T18" fmla="*/ 161 w 322"/>
                <a:gd name="T19" fmla="*/ 279 h 322"/>
                <a:gd name="T20" fmla="*/ 161 w 322"/>
                <a:gd name="T21" fmla="*/ 322 h 322"/>
                <a:gd name="T22" fmla="*/ 161 w 322"/>
                <a:gd name="T23" fmla="*/ 322 h 322"/>
                <a:gd name="T24" fmla="*/ 322 w 322"/>
                <a:gd name="T25" fmla="*/ 161 h 322"/>
                <a:gd name="T26" fmla="*/ 161 w 322"/>
                <a:gd name="T27" fmla="*/ 0 h 322"/>
                <a:gd name="T28" fmla="*/ 161 w 322"/>
                <a:gd name="T29" fmla="*/ 0 h 322"/>
                <a:gd name="T30" fmla="*/ 161 w 322"/>
                <a:gd name="T31" fmla="*/ 0 h 322"/>
                <a:gd name="T32" fmla="*/ 0 w 322"/>
                <a:gd name="T33" fmla="*/ 161 h 322"/>
                <a:gd name="T34" fmla="*/ 161 w 322"/>
                <a:gd name="T35" fmla="*/ 322 h 322"/>
                <a:gd name="T36" fmla="*/ 161 w 322"/>
                <a:gd name="T37" fmla="*/ 322 h 322"/>
                <a:gd name="T38" fmla="*/ 161 w 322"/>
                <a:gd name="T39" fmla="*/ 279 h 322"/>
                <a:gd name="T40" fmla="*/ 161 w 322"/>
                <a:gd name="T41" fmla="*/ 279 h 322"/>
                <a:gd name="T42" fmla="*/ 141 w 322"/>
                <a:gd name="T43" fmla="*/ 293 h 322"/>
                <a:gd name="T44" fmla="*/ 29 w 322"/>
                <a:gd name="T45" fmla="*/ 180 h 322"/>
                <a:gd name="T46" fmla="*/ 42 w 322"/>
                <a:gd name="T47" fmla="*/ 161 h 322"/>
                <a:gd name="T48" fmla="*/ 29 w 322"/>
                <a:gd name="T49" fmla="*/ 141 h 322"/>
                <a:gd name="T50" fmla="*/ 141 w 322"/>
                <a:gd name="T51" fmla="*/ 29 h 322"/>
                <a:gd name="T52" fmla="*/ 161 w 322"/>
                <a:gd name="T53" fmla="*/ 42 h 322"/>
                <a:gd name="T54" fmla="*/ 161 w 322"/>
                <a:gd name="T55" fmla="*/ 42 h 322"/>
                <a:gd name="T56" fmla="*/ 161 w 322"/>
                <a:gd name="T57"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2" h="322">
                  <a:moveTo>
                    <a:pt x="161" y="0"/>
                  </a:moveTo>
                  <a:cubicBezTo>
                    <a:pt x="161" y="0"/>
                    <a:pt x="161" y="0"/>
                    <a:pt x="161" y="0"/>
                  </a:cubicBezTo>
                  <a:cubicBezTo>
                    <a:pt x="161" y="42"/>
                    <a:pt x="161" y="42"/>
                    <a:pt x="161" y="42"/>
                  </a:cubicBezTo>
                  <a:cubicBezTo>
                    <a:pt x="170" y="42"/>
                    <a:pt x="177" y="37"/>
                    <a:pt x="180" y="29"/>
                  </a:cubicBezTo>
                  <a:cubicBezTo>
                    <a:pt x="238" y="37"/>
                    <a:pt x="284" y="83"/>
                    <a:pt x="292" y="141"/>
                  </a:cubicBezTo>
                  <a:cubicBezTo>
                    <a:pt x="285" y="144"/>
                    <a:pt x="279" y="152"/>
                    <a:pt x="279" y="161"/>
                  </a:cubicBezTo>
                  <a:cubicBezTo>
                    <a:pt x="279" y="170"/>
                    <a:pt x="285" y="177"/>
                    <a:pt x="292" y="180"/>
                  </a:cubicBezTo>
                  <a:cubicBezTo>
                    <a:pt x="284" y="238"/>
                    <a:pt x="238" y="284"/>
                    <a:pt x="180" y="293"/>
                  </a:cubicBezTo>
                  <a:cubicBezTo>
                    <a:pt x="180" y="293"/>
                    <a:pt x="180" y="293"/>
                    <a:pt x="180" y="293"/>
                  </a:cubicBezTo>
                  <a:cubicBezTo>
                    <a:pt x="177" y="285"/>
                    <a:pt x="170" y="279"/>
                    <a:pt x="161" y="279"/>
                  </a:cubicBezTo>
                  <a:cubicBezTo>
                    <a:pt x="161" y="322"/>
                    <a:pt x="161" y="322"/>
                    <a:pt x="161" y="322"/>
                  </a:cubicBezTo>
                  <a:cubicBezTo>
                    <a:pt x="161" y="322"/>
                    <a:pt x="161" y="322"/>
                    <a:pt x="161" y="322"/>
                  </a:cubicBezTo>
                  <a:cubicBezTo>
                    <a:pt x="249" y="322"/>
                    <a:pt x="322" y="250"/>
                    <a:pt x="322" y="161"/>
                  </a:cubicBezTo>
                  <a:cubicBezTo>
                    <a:pt x="322" y="72"/>
                    <a:pt x="249" y="0"/>
                    <a:pt x="161" y="0"/>
                  </a:cubicBezTo>
                  <a:close/>
                  <a:moveTo>
                    <a:pt x="161" y="0"/>
                  </a:moveTo>
                  <a:cubicBezTo>
                    <a:pt x="161" y="0"/>
                    <a:pt x="161" y="0"/>
                    <a:pt x="161" y="0"/>
                  </a:cubicBezTo>
                  <a:cubicBezTo>
                    <a:pt x="72" y="0"/>
                    <a:pt x="0" y="72"/>
                    <a:pt x="0" y="161"/>
                  </a:cubicBezTo>
                  <a:cubicBezTo>
                    <a:pt x="0" y="250"/>
                    <a:pt x="72" y="322"/>
                    <a:pt x="161" y="322"/>
                  </a:cubicBezTo>
                  <a:cubicBezTo>
                    <a:pt x="161" y="322"/>
                    <a:pt x="161" y="322"/>
                    <a:pt x="161" y="322"/>
                  </a:cubicBezTo>
                  <a:cubicBezTo>
                    <a:pt x="161" y="279"/>
                    <a:pt x="161" y="279"/>
                    <a:pt x="161" y="279"/>
                  </a:cubicBezTo>
                  <a:cubicBezTo>
                    <a:pt x="161" y="279"/>
                    <a:pt x="161" y="279"/>
                    <a:pt x="161" y="279"/>
                  </a:cubicBezTo>
                  <a:cubicBezTo>
                    <a:pt x="152" y="279"/>
                    <a:pt x="144" y="285"/>
                    <a:pt x="141" y="293"/>
                  </a:cubicBezTo>
                  <a:cubicBezTo>
                    <a:pt x="83" y="284"/>
                    <a:pt x="37" y="238"/>
                    <a:pt x="29" y="180"/>
                  </a:cubicBezTo>
                  <a:cubicBezTo>
                    <a:pt x="37" y="177"/>
                    <a:pt x="42" y="170"/>
                    <a:pt x="42" y="161"/>
                  </a:cubicBezTo>
                  <a:cubicBezTo>
                    <a:pt x="42" y="152"/>
                    <a:pt x="37" y="144"/>
                    <a:pt x="29" y="141"/>
                  </a:cubicBezTo>
                  <a:cubicBezTo>
                    <a:pt x="37" y="83"/>
                    <a:pt x="83" y="37"/>
                    <a:pt x="141" y="29"/>
                  </a:cubicBezTo>
                  <a:cubicBezTo>
                    <a:pt x="144" y="37"/>
                    <a:pt x="152" y="42"/>
                    <a:pt x="161" y="42"/>
                  </a:cubicBezTo>
                  <a:cubicBezTo>
                    <a:pt x="161" y="42"/>
                    <a:pt x="161" y="42"/>
                    <a:pt x="161" y="42"/>
                  </a:cubicBezTo>
                  <a:lnTo>
                    <a:pt x="161" y="0"/>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4" name="Freeform 196"/>
            <p:cNvSpPr>
              <a:spLocks/>
            </p:cNvSpPr>
            <p:nvPr/>
          </p:nvSpPr>
          <p:spPr bwMode="auto">
            <a:xfrm>
              <a:off x="6345238" y="4402138"/>
              <a:ext cx="307975" cy="161925"/>
            </a:xfrm>
            <a:custGeom>
              <a:avLst/>
              <a:gdLst>
                <a:gd name="T0" fmla="*/ 150 w 161"/>
                <a:gd name="T1" fmla="*/ 0 h 85"/>
                <a:gd name="T2" fmla="*/ 113 w 161"/>
                <a:gd name="T3" fmla="*/ 37 h 85"/>
                <a:gd name="T4" fmla="*/ 102 w 161"/>
                <a:gd name="T5" fmla="*/ 35 h 85"/>
                <a:gd name="T6" fmla="*/ 78 w 161"/>
                <a:gd name="T7" fmla="*/ 52 h 85"/>
                <a:gd name="T8" fmla="*/ 0 w 161"/>
                <a:gd name="T9" fmla="*/ 52 h 85"/>
                <a:gd name="T10" fmla="*/ 0 w 161"/>
                <a:gd name="T11" fmla="*/ 68 h 85"/>
                <a:gd name="T12" fmla="*/ 78 w 161"/>
                <a:gd name="T13" fmla="*/ 68 h 85"/>
                <a:gd name="T14" fmla="*/ 102 w 161"/>
                <a:gd name="T15" fmla="*/ 85 h 85"/>
                <a:gd name="T16" fmla="*/ 127 w 161"/>
                <a:gd name="T17" fmla="*/ 60 h 85"/>
                <a:gd name="T18" fmla="*/ 124 w 161"/>
                <a:gd name="T19" fmla="*/ 49 h 85"/>
                <a:gd name="T20" fmla="*/ 161 w 161"/>
                <a:gd name="T21" fmla="*/ 12 h 85"/>
                <a:gd name="T22" fmla="*/ 150 w 161"/>
                <a:gd name="T23"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 h="85">
                  <a:moveTo>
                    <a:pt x="150" y="0"/>
                  </a:moveTo>
                  <a:cubicBezTo>
                    <a:pt x="113" y="37"/>
                    <a:pt x="113" y="37"/>
                    <a:pt x="113" y="37"/>
                  </a:cubicBezTo>
                  <a:cubicBezTo>
                    <a:pt x="109" y="36"/>
                    <a:pt x="106" y="35"/>
                    <a:pt x="102" y="35"/>
                  </a:cubicBezTo>
                  <a:cubicBezTo>
                    <a:pt x="91" y="35"/>
                    <a:pt x="81" y="42"/>
                    <a:pt x="78" y="52"/>
                  </a:cubicBezTo>
                  <a:cubicBezTo>
                    <a:pt x="0" y="52"/>
                    <a:pt x="0" y="52"/>
                    <a:pt x="0" y="52"/>
                  </a:cubicBezTo>
                  <a:cubicBezTo>
                    <a:pt x="0" y="68"/>
                    <a:pt x="0" y="68"/>
                    <a:pt x="0" y="68"/>
                  </a:cubicBezTo>
                  <a:cubicBezTo>
                    <a:pt x="78" y="68"/>
                    <a:pt x="78" y="68"/>
                    <a:pt x="78" y="68"/>
                  </a:cubicBezTo>
                  <a:cubicBezTo>
                    <a:pt x="81" y="78"/>
                    <a:pt x="91" y="85"/>
                    <a:pt x="102" y="85"/>
                  </a:cubicBezTo>
                  <a:cubicBezTo>
                    <a:pt x="115" y="85"/>
                    <a:pt x="127" y="74"/>
                    <a:pt x="127" y="60"/>
                  </a:cubicBezTo>
                  <a:cubicBezTo>
                    <a:pt x="127" y="56"/>
                    <a:pt x="126" y="52"/>
                    <a:pt x="124" y="49"/>
                  </a:cubicBezTo>
                  <a:cubicBezTo>
                    <a:pt x="161" y="12"/>
                    <a:pt x="161" y="12"/>
                    <a:pt x="161" y="12"/>
                  </a:cubicBezTo>
                  <a:lnTo>
                    <a:pt x="150" y="0"/>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5" name="Freeform 197"/>
            <p:cNvSpPr>
              <a:spLocks/>
            </p:cNvSpPr>
            <p:nvPr/>
          </p:nvSpPr>
          <p:spPr bwMode="auto">
            <a:xfrm>
              <a:off x="6478588" y="5094288"/>
              <a:ext cx="481013" cy="361950"/>
            </a:xfrm>
            <a:custGeom>
              <a:avLst/>
              <a:gdLst>
                <a:gd name="T0" fmla="*/ 176 w 251"/>
                <a:gd name="T1" fmla="*/ 0 h 189"/>
                <a:gd name="T2" fmla="*/ 125 w 251"/>
                <a:gd name="T3" fmla="*/ 18 h 189"/>
                <a:gd name="T4" fmla="*/ 75 w 251"/>
                <a:gd name="T5" fmla="*/ 0 h 189"/>
                <a:gd name="T6" fmla="*/ 0 w 251"/>
                <a:gd name="T7" fmla="*/ 73 h 189"/>
                <a:gd name="T8" fmla="*/ 129 w 251"/>
                <a:gd name="T9" fmla="*/ 189 h 189"/>
                <a:gd name="T10" fmla="*/ 251 w 251"/>
                <a:gd name="T11" fmla="*/ 73 h 189"/>
                <a:gd name="T12" fmla="*/ 176 w 251"/>
                <a:gd name="T13" fmla="*/ 0 h 189"/>
              </a:gdLst>
              <a:ahLst/>
              <a:cxnLst>
                <a:cxn ang="0">
                  <a:pos x="T0" y="T1"/>
                </a:cxn>
                <a:cxn ang="0">
                  <a:pos x="T2" y="T3"/>
                </a:cxn>
                <a:cxn ang="0">
                  <a:pos x="T4" y="T5"/>
                </a:cxn>
                <a:cxn ang="0">
                  <a:pos x="T6" y="T7"/>
                </a:cxn>
                <a:cxn ang="0">
                  <a:pos x="T8" y="T9"/>
                </a:cxn>
                <a:cxn ang="0">
                  <a:pos x="T10" y="T11"/>
                </a:cxn>
                <a:cxn ang="0">
                  <a:pos x="T12" y="T13"/>
                </a:cxn>
              </a:cxnLst>
              <a:rect l="0" t="0" r="r" b="b"/>
              <a:pathLst>
                <a:path w="251" h="189">
                  <a:moveTo>
                    <a:pt x="176" y="0"/>
                  </a:moveTo>
                  <a:cubicBezTo>
                    <a:pt x="156" y="0"/>
                    <a:pt x="139" y="7"/>
                    <a:pt x="125" y="18"/>
                  </a:cubicBezTo>
                  <a:cubicBezTo>
                    <a:pt x="112" y="7"/>
                    <a:pt x="94" y="0"/>
                    <a:pt x="75" y="0"/>
                  </a:cubicBezTo>
                  <a:cubicBezTo>
                    <a:pt x="33" y="0"/>
                    <a:pt x="0" y="32"/>
                    <a:pt x="0" y="73"/>
                  </a:cubicBezTo>
                  <a:cubicBezTo>
                    <a:pt x="0" y="119"/>
                    <a:pt x="38" y="189"/>
                    <a:pt x="129" y="189"/>
                  </a:cubicBezTo>
                  <a:cubicBezTo>
                    <a:pt x="224" y="189"/>
                    <a:pt x="251" y="114"/>
                    <a:pt x="251" y="73"/>
                  </a:cubicBezTo>
                  <a:cubicBezTo>
                    <a:pt x="251" y="32"/>
                    <a:pt x="217" y="0"/>
                    <a:pt x="176" y="0"/>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6" name="Freeform 198"/>
            <p:cNvSpPr>
              <a:spLocks/>
            </p:cNvSpPr>
            <p:nvPr/>
          </p:nvSpPr>
          <p:spPr bwMode="auto">
            <a:xfrm>
              <a:off x="6692900" y="5000625"/>
              <a:ext cx="130175" cy="166688"/>
            </a:xfrm>
            <a:custGeom>
              <a:avLst/>
              <a:gdLst>
                <a:gd name="T0" fmla="*/ 15 w 68"/>
                <a:gd name="T1" fmla="*/ 87 h 87"/>
                <a:gd name="T2" fmla="*/ 33 w 68"/>
                <a:gd name="T3" fmla="*/ 0 h 87"/>
                <a:gd name="T4" fmla="*/ 68 w 68"/>
                <a:gd name="T5" fmla="*/ 6 h 87"/>
                <a:gd name="T6" fmla="*/ 15 w 68"/>
                <a:gd name="T7" fmla="*/ 87 h 87"/>
              </a:gdLst>
              <a:ahLst/>
              <a:cxnLst>
                <a:cxn ang="0">
                  <a:pos x="T0" y="T1"/>
                </a:cxn>
                <a:cxn ang="0">
                  <a:pos x="T2" y="T3"/>
                </a:cxn>
                <a:cxn ang="0">
                  <a:pos x="T4" y="T5"/>
                </a:cxn>
                <a:cxn ang="0">
                  <a:pos x="T6" y="T7"/>
                </a:cxn>
              </a:cxnLst>
              <a:rect l="0" t="0" r="r" b="b"/>
              <a:pathLst>
                <a:path w="68" h="87">
                  <a:moveTo>
                    <a:pt x="15" y="87"/>
                  </a:moveTo>
                  <a:cubicBezTo>
                    <a:pt x="0" y="57"/>
                    <a:pt x="9" y="23"/>
                    <a:pt x="33" y="0"/>
                  </a:cubicBezTo>
                  <a:cubicBezTo>
                    <a:pt x="68" y="6"/>
                    <a:pt x="68" y="6"/>
                    <a:pt x="68" y="6"/>
                  </a:cubicBezTo>
                  <a:cubicBezTo>
                    <a:pt x="35" y="25"/>
                    <a:pt x="14" y="44"/>
                    <a:pt x="15" y="87"/>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7" name="Freeform 199"/>
            <p:cNvSpPr>
              <a:spLocks noEditPoints="1"/>
            </p:cNvSpPr>
            <p:nvPr/>
          </p:nvSpPr>
          <p:spPr bwMode="auto">
            <a:xfrm>
              <a:off x="4441825" y="4087813"/>
              <a:ext cx="571500" cy="633413"/>
            </a:xfrm>
            <a:custGeom>
              <a:avLst/>
              <a:gdLst>
                <a:gd name="T0" fmla="*/ 231 w 299"/>
                <a:gd name="T1" fmla="*/ 172 h 331"/>
                <a:gd name="T2" fmla="*/ 214 w 299"/>
                <a:gd name="T3" fmla="*/ 205 h 331"/>
                <a:gd name="T4" fmla="*/ 205 w 299"/>
                <a:gd name="T5" fmla="*/ 236 h 331"/>
                <a:gd name="T6" fmla="*/ 210 w 299"/>
                <a:gd name="T7" fmla="*/ 240 h 331"/>
                <a:gd name="T8" fmla="*/ 226 w 299"/>
                <a:gd name="T9" fmla="*/ 284 h 331"/>
                <a:gd name="T10" fmla="*/ 200 w 299"/>
                <a:gd name="T11" fmla="*/ 254 h 331"/>
                <a:gd name="T12" fmla="*/ 247 w 299"/>
                <a:gd name="T13" fmla="*/ 85 h 331"/>
                <a:gd name="T14" fmla="*/ 284 w 299"/>
                <a:gd name="T15" fmla="*/ 74 h 331"/>
                <a:gd name="T16" fmla="*/ 248 w 299"/>
                <a:gd name="T17" fmla="*/ 103 h 331"/>
                <a:gd name="T18" fmla="*/ 242 w 299"/>
                <a:gd name="T19" fmla="*/ 104 h 331"/>
                <a:gd name="T20" fmla="*/ 293 w 299"/>
                <a:gd name="T21" fmla="*/ 181 h 331"/>
                <a:gd name="T22" fmla="*/ 246 w 299"/>
                <a:gd name="T23" fmla="*/ 176 h 331"/>
                <a:gd name="T24" fmla="*/ 289 w 299"/>
                <a:gd name="T25" fmla="*/ 196 h 331"/>
                <a:gd name="T26" fmla="*/ 293 w 299"/>
                <a:gd name="T27" fmla="*/ 181 h 331"/>
                <a:gd name="T28" fmla="*/ 107 w 299"/>
                <a:gd name="T29" fmla="*/ 325 h 331"/>
                <a:gd name="T30" fmla="*/ 177 w 299"/>
                <a:gd name="T31" fmla="*/ 230 h 331"/>
                <a:gd name="T32" fmla="*/ 233 w 299"/>
                <a:gd name="T33" fmla="*/ 135 h 331"/>
                <a:gd name="T34" fmla="*/ 167 w 299"/>
                <a:gd name="T35" fmla="*/ 84 h 331"/>
                <a:gd name="T36" fmla="*/ 214 w 299"/>
                <a:gd name="T37" fmla="*/ 167 h 331"/>
                <a:gd name="T38" fmla="*/ 167 w 299"/>
                <a:gd name="T39" fmla="*/ 214 h 331"/>
                <a:gd name="T40" fmla="*/ 151 w 299"/>
                <a:gd name="T41" fmla="*/ 258 h 331"/>
                <a:gd name="T42" fmla="*/ 101 w 299"/>
                <a:gd name="T43" fmla="*/ 323 h 331"/>
                <a:gd name="T44" fmla="*/ 242 w 299"/>
                <a:gd name="T45" fmla="*/ 104 h 331"/>
                <a:gd name="T46" fmla="*/ 240 w 299"/>
                <a:gd name="T47" fmla="*/ 89 h 331"/>
                <a:gd name="T48" fmla="*/ 205 w 299"/>
                <a:gd name="T49" fmla="*/ 236 h 331"/>
                <a:gd name="T50" fmla="*/ 196 w 299"/>
                <a:gd name="T51" fmla="*/ 247 h 331"/>
                <a:gd name="T52" fmla="*/ 205 w 299"/>
                <a:gd name="T53" fmla="*/ 236 h 331"/>
                <a:gd name="T54" fmla="*/ 191 w 299"/>
                <a:gd name="T55" fmla="*/ 1 h 331"/>
                <a:gd name="T56" fmla="*/ 197 w 299"/>
                <a:gd name="T57" fmla="*/ 11 h 331"/>
                <a:gd name="T58" fmla="*/ 177 w 299"/>
                <a:gd name="T59" fmla="*/ 53 h 331"/>
                <a:gd name="T60" fmla="*/ 176 w 299"/>
                <a:gd name="T61" fmla="*/ 53 h 331"/>
                <a:gd name="T62" fmla="*/ 86 w 299"/>
                <a:gd name="T63" fmla="*/ 93 h 331"/>
                <a:gd name="T64" fmla="*/ 85 w 299"/>
                <a:gd name="T65" fmla="*/ 205 h 331"/>
                <a:gd name="T66" fmla="*/ 97 w 299"/>
                <a:gd name="T67" fmla="*/ 322 h 331"/>
                <a:gd name="T68" fmla="*/ 121 w 299"/>
                <a:gd name="T69" fmla="*/ 250 h 331"/>
                <a:gd name="T70" fmla="*/ 104 w 299"/>
                <a:gd name="T71" fmla="*/ 205 h 331"/>
                <a:gd name="T72" fmla="*/ 84 w 299"/>
                <a:gd name="T73" fmla="*/ 131 h 331"/>
                <a:gd name="T74" fmla="*/ 167 w 299"/>
                <a:gd name="T75" fmla="*/ 84 h 331"/>
                <a:gd name="T76" fmla="*/ 172 w 299"/>
                <a:gd name="T77" fmla="*/ 67 h 331"/>
                <a:gd name="T78" fmla="*/ 191 w 299"/>
                <a:gd name="T79" fmla="*/ 1 h 331"/>
                <a:gd name="T80" fmla="*/ 171 w 299"/>
                <a:gd name="T81" fmla="*/ 43 h 331"/>
                <a:gd name="T82" fmla="*/ 191 w 299"/>
                <a:gd name="T83" fmla="*/ 1 h 331"/>
                <a:gd name="T84" fmla="*/ 57 w 299"/>
                <a:gd name="T85" fmla="*/ 195 h 331"/>
                <a:gd name="T86" fmla="*/ 60 w 299"/>
                <a:gd name="T87" fmla="*/ 210 h 331"/>
                <a:gd name="T88" fmla="*/ 94 w 299"/>
                <a:gd name="T89" fmla="*/ 63 h 331"/>
                <a:gd name="T90" fmla="*/ 104 w 299"/>
                <a:gd name="T91" fmla="*/ 51 h 331"/>
                <a:gd name="T92" fmla="*/ 94 w 299"/>
                <a:gd name="T93" fmla="*/ 63 h 331"/>
                <a:gd name="T94" fmla="*/ 67 w 299"/>
                <a:gd name="T95" fmla="*/ 126 h 331"/>
                <a:gd name="T96" fmla="*/ 86 w 299"/>
                <a:gd name="T97" fmla="*/ 93 h 331"/>
                <a:gd name="T98" fmla="*/ 94 w 299"/>
                <a:gd name="T99" fmla="*/ 63 h 331"/>
                <a:gd name="T100" fmla="*/ 90 w 299"/>
                <a:gd name="T101" fmla="*/ 59 h 331"/>
                <a:gd name="T102" fmla="*/ 74 w 299"/>
                <a:gd name="T103" fmla="*/ 15 h 331"/>
                <a:gd name="T104" fmla="*/ 99 w 299"/>
                <a:gd name="T105" fmla="*/ 44 h 331"/>
                <a:gd name="T106" fmla="*/ 52 w 299"/>
                <a:gd name="T107" fmla="*/ 214 h 331"/>
                <a:gd name="T108" fmla="*/ 16 w 299"/>
                <a:gd name="T109" fmla="*/ 225 h 331"/>
                <a:gd name="T110" fmla="*/ 52 w 299"/>
                <a:gd name="T111" fmla="*/ 196 h 331"/>
                <a:gd name="T112" fmla="*/ 57 w 299"/>
                <a:gd name="T113" fmla="*/ 195 h 331"/>
                <a:gd name="T114" fmla="*/ 53 w 299"/>
                <a:gd name="T115" fmla="*/ 123 h 331"/>
                <a:gd name="T116" fmla="*/ 11 w 299"/>
                <a:gd name="T117" fmla="*/ 103 h 331"/>
                <a:gd name="T118" fmla="*/ 7 w 299"/>
                <a:gd name="T119" fmla="*/ 118 h 331"/>
                <a:gd name="T120" fmla="*/ 53 w 299"/>
                <a:gd name="T121" fmla="*/ 123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9" h="331">
                  <a:moveTo>
                    <a:pt x="214" y="205"/>
                  </a:moveTo>
                  <a:cubicBezTo>
                    <a:pt x="222" y="195"/>
                    <a:pt x="228" y="184"/>
                    <a:pt x="231" y="172"/>
                  </a:cubicBezTo>
                  <a:cubicBezTo>
                    <a:pt x="235" y="160"/>
                    <a:pt x="235" y="147"/>
                    <a:pt x="233" y="135"/>
                  </a:cubicBezTo>
                  <a:cubicBezTo>
                    <a:pt x="214" y="205"/>
                    <a:pt x="214" y="205"/>
                    <a:pt x="214" y="205"/>
                  </a:cubicBezTo>
                  <a:close/>
                  <a:moveTo>
                    <a:pt x="200" y="254"/>
                  </a:moveTo>
                  <a:cubicBezTo>
                    <a:pt x="205" y="236"/>
                    <a:pt x="205" y="236"/>
                    <a:pt x="205" y="236"/>
                  </a:cubicBezTo>
                  <a:cubicBezTo>
                    <a:pt x="207" y="237"/>
                    <a:pt x="209" y="238"/>
                    <a:pt x="210" y="240"/>
                  </a:cubicBezTo>
                  <a:cubicBezTo>
                    <a:pt x="210" y="240"/>
                    <a:pt x="210" y="240"/>
                    <a:pt x="210" y="240"/>
                  </a:cubicBezTo>
                  <a:cubicBezTo>
                    <a:pt x="229" y="273"/>
                    <a:pt x="229" y="273"/>
                    <a:pt x="229" y="273"/>
                  </a:cubicBezTo>
                  <a:cubicBezTo>
                    <a:pt x="231" y="277"/>
                    <a:pt x="230" y="281"/>
                    <a:pt x="226" y="284"/>
                  </a:cubicBezTo>
                  <a:cubicBezTo>
                    <a:pt x="222" y="286"/>
                    <a:pt x="217" y="284"/>
                    <a:pt x="215" y="281"/>
                  </a:cubicBezTo>
                  <a:cubicBezTo>
                    <a:pt x="200" y="254"/>
                    <a:pt x="200" y="254"/>
                    <a:pt x="200" y="254"/>
                  </a:cubicBezTo>
                  <a:close/>
                  <a:moveTo>
                    <a:pt x="242" y="104"/>
                  </a:moveTo>
                  <a:cubicBezTo>
                    <a:pt x="247" y="85"/>
                    <a:pt x="247" y="85"/>
                    <a:pt x="247" y="85"/>
                  </a:cubicBezTo>
                  <a:cubicBezTo>
                    <a:pt x="273" y="71"/>
                    <a:pt x="273" y="71"/>
                    <a:pt x="273" y="71"/>
                  </a:cubicBezTo>
                  <a:cubicBezTo>
                    <a:pt x="277" y="68"/>
                    <a:pt x="282" y="70"/>
                    <a:pt x="284" y="74"/>
                  </a:cubicBezTo>
                  <a:cubicBezTo>
                    <a:pt x="286" y="77"/>
                    <a:pt x="285" y="82"/>
                    <a:pt x="281" y="84"/>
                  </a:cubicBezTo>
                  <a:cubicBezTo>
                    <a:pt x="248" y="103"/>
                    <a:pt x="248" y="103"/>
                    <a:pt x="248" y="103"/>
                  </a:cubicBezTo>
                  <a:cubicBezTo>
                    <a:pt x="248" y="103"/>
                    <a:pt x="248" y="103"/>
                    <a:pt x="248" y="103"/>
                  </a:cubicBezTo>
                  <a:cubicBezTo>
                    <a:pt x="246" y="104"/>
                    <a:pt x="244" y="104"/>
                    <a:pt x="242" y="104"/>
                  </a:cubicBezTo>
                  <a:close/>
                  <a:moveTo>
                    <a:pt x="293" y="181"/>
                  </a:moveTo>
                  <a:cubicBezTo>
                    <a:pt x="293" y="181"/>
                    <a:pt x="293" y="181"/>
                    <a:pt x="293" y="181"/>
                  </a:cubicBezTo>
                  <a:cubicBezTo>
                    <a:pt x="256" y="171"/>
                    <a:pt x="256" y="171"/>
                    <a:pt x="256" y="171"/>
                  </a:cubicBezTo>
                  <a:cubicBezTo>
                    <a:pt x="252" y="170"/>
                    <a:pt x="248" y="172"/>
                    <a:pt x="246" y="176"/>
                  </a:cubicBezTo>
                  <a:cubicBezTo>
                    <a:pt x="245" y="180"/>
                    <a:pt x="248" y="185"/>
                    <a:pt x="252" y="186"/>
                  </a:cubicBezTo>
                  <a:cubicBezTo>
                    <a:pt x="289" y="196"/>
                    <a:pt x="289" y="196"/>
                    <a:pt x="289" y="196"/>
                  </a:cubicBezTo>
                  <a:cubicBezTo>
                    <a:pt x="293" y="197"/>
                    <a:pt x="297" y="195"/>
                    <a:pt x="298" y="191"/>
                  </a:cubicBezTo>
                  <a:cubicBezTo>
                    <a:pt x="299" y="186"/>
                    <a:pt x="297" y="182"/>
                    <a:pt x="293" y="181"/>
                  </a:cubicBezTo>
                  <a:close/>
                  <a:moveTo>
                    <a:pt x="101" y="323"/>
                  </a:moveTo>
                  <a:cubicBezTo>
                    <a:pt x="107" y="325"/>
                    <a:pt x="107" y="325"/>
                    <a:pt x="107" y="325"/>
                  </a:cubicBezTo>
                  <a:cubicBezTo>
                    <a:pt x="129" y="331"/>
                    <a:pt x="153" y="318"/>
                    <a:pt x="159" y="295"/>
                  </a:cubicBezTo>
                  <a:cubicBezTo>
                    <a:pt x="177" y="230"/>
                    <a:pt x="177" y="230"/>
                    <a:pt x="177" y="230"/>
                  </a:cubicBezTo>
                  <a:cubicBezTo>
                    <a:pt x="191" y="225"/>
                    <a:pt x="204" y="216"/>
                    <a:pt x="214" y="205"/>
                  </a:cubicBezTo>
                  <a:cubicBezTo>
                    <a:pt x="233" y="135"/>
                    <a:pt x="233" y="135"/>
                    <a:pt x="233" y="135"/>
                  </a:cubicBezTo>
                  <a:cubicBezTo>
                    <a:pt x="228" y="103"/>
                    <a:pt x="205" y="76"/>
                    <a:pt x="172" y="67"/>
                  </a:cubicBezTo>
                  <a:cubicBezTo>
                    <a:pt x="167" y="84"/>
                    <a:pt x="167" y="84"/>
                    <a:pt x="167" y="84"/>
                  </a:cubicBezTo>
                  <a:cubicBezTo>
                    <a:pt x="185" y="89"/>
                    <a:pt x="200" y="101"/>
                    <a:pt x="208" y="116"/>
                  </a:cubicBezTo>
                  <a:cubicBezTo>
                    <a:pt x="217" y="131"/>
                    <a:pt x="219" y="149"/>
                    <a:pt x="214" y="167"/>
                  </a:cubicBezTo>
                  <a:cubicBezTo>
                    <a:pt x="208" y="191"/>
                    <a:pt x="189" y="208"/>
                    <a:pt x="167" y="214"/>
                  </a:cubicBezTo>
                  <a:cubicBezTo>
                    <a:pt x="167" y="214"/>
                    <a:pt x="167" y="214"/>
                    <a:pt x="167" y="214"/>
                  </a:cubicBezTo>
                  <a:cubicBezTo>
                    <a:pt x="164" y="215"/>
                    <a:pt x="162" y="218"/>
                    <a:pt x="161" y="220"/>
                  </a:cubicBezTo>
                  <a:cubicBezTo>
                    <a:pt x="151" y="258"/>
                    <a:pt x="151" y="258"/>
                    <a:pt x="151" y="258"/>
                  </a:cubicBezTo>
                  <a:cubicBezTo>
                    <a:pt x="121" y="250"/>
                    <a:pt x="121" y="250"/>
                    <a:pt x="121" y="250"/>
                  </a:cubicBezTo>
                  <a:cubicBezTo>
                    <a:pt x="101" y="323"/>
                    <a:pt x="101" y="323"/>
                    <a:pt x="101" y="323"/>
                  </a:cubicBezTo>
                  <a:close/>
                  <a:moveTo>
                    <a:pt x="247" y="85"/>
                  </a:moveTo>
                  <a:cubicBezTo>
                    <a:pt x="242" y="104"/>
                    <a:pt x="242" y="104"/>
                    <a:pt x="242" y="104"/>
                  </a:cubicBezTo>
                  <a:cubicBezTo>
                    <a:pt x="240" y="103"/>
                    <a:pt x="238" y="102"/>
                    <a:pt x="237" y="100"/>
                  </a:cubicBezTo>
                  <a:cubicBezTo>
                    <a:pt x="235" y="96"/>
                    <a:pt x="236" y="91"/>
                    <a:pt x="240" y="89"/>
                  </a:cubicBezTo>
                  <a:cubicBezTo>
                    <a:pt x="247" y="85"/>
                    <a:pt x="247" y="85"/>
                    <a:pt x="247" y="85"/>
                  </a:cubicBezTo>
                  <a:close/>
                  <a:moveTo>
                    <a:pt x="205" y="236"/>
                  </a:moveTo>
                  <a:cubicBezTo>
                    <a:pt x="200" y="254"/>
                    <a:pt x="200" y="254"/>
                    <a:pt x="200" y="254"/>
                  </a:cubicBezTo>
                  <a:cubicBezTo>
                    <a:pt x="196" y="247"/>
                    <a:pt x="196" y="247"/>
                    <a:pt x="196" y="247"/>
                  </a:cubicBezTo>
                  <a:cubicBezTo>
                    <a:pt x="194" y="244"/>
                    <a:pt x="195" y="239"/>
                    <a:pt x="199" y="237"/>
                  </a:cubicBezTo>
                  <a:cubicBezTo>
                    <a:pt x="201" y="236"/>
                    <a:pt x="203" y="235"/>
                    <a:pt x="205" y="236"/>
                  </a:cubicBezTo>
                  <a:close/>
                  <a:moveTo>
                    <a:pt x="176" y="53"/>
                  </a:moveTo>
                  <a:cubicBezTo>
                    <a:pt x="191" y="1"/>
                    <a:pt x="191" y="1"/>
                    <a:pt x="191" y="1"/>
                  </a:cubicBezTo>
                  <a:cubicBezTo>
                    <a:pt x="191" y="1"/>
                    <a:pt x="191" y="1"/>
                    <a:pt x="191" y="1"/>
                  </a:cubicBezTo>
                  <a:cubicBezTo>
                    <a:pt x="195" y="2"/>
                    <a:pt x="198" y="7"/>
                    <a:pt x="197" y="11"/>
                  </a:cubicBezTo>
                  <a:cubicBezTo>
                    <a:pt x="186" y="47"/>
                    <a:pt x="186" y="47"/>
                    <a:pt x="186" y="47"/>
                  </a:cubicBezTo>
                  <a:cubicBezTo>
                    <a:pt x="185" y="52"/>
                    <a:pt x="181" y="54"/>
                    <a:pt x="177" y="53"/>
                  </a:cubicBezTo>
                  <a:cubicBezTo>
                    <a:pt x="177" y="53"/>
                    <a:pt x="177" y="53"/>
                    <a:pt x="177" y="53"/>
                  </a:cubicBezTo>
                  <a:cubicBezTo>
                    <a:pt x="177" y="53"/>
                    <a:pt x="176" y="53"/>
                    <a:pt x="176" y="53"/>
                  </a:cubicBezTo>
                  <a:close/>
                  <a:moveTo>
                    <a:pt x="172" y="67"/>
                  </a:moveTo>
                  <a:cubicBezTo>
                    <a:pt x="140" y="58"/>
                    <a:pt x="106" y="69"/>
                    <a:pt x="86" y="93"/>
                  </a:cubicBezTo>
                  <a:cubicBezTo>
                    <a:pt x="66" y="165"/>
                    <a:pt x="66" y="165"/>
                    <a:pt x="66" y="165"/>
                  </a:cubicBezTo>
                  <a:cubicBezTo>
                    <a:pt x="68" y="180"/>
                    <a:pt x="75" y="194"/>
                    <a:pt x="85" y="205"/>
                  </a:cubicBezTo>
                  <a:cubicBezTo>
                    <a:pt x="68" y="270"/>
                    <a:pt x="68" y="270"/>
                    <a:pt x="68" y="270"/>
                  </a:cubicBezTo>
                  <a:cubicBezTo>
                    <a:pt x="61" y="292"/>
                    <a:pt x="75" y="316"/>
                    <a:pt x="97" y="322"/>
                  </a:cubicBezTo>
                  <a:cubicBezTo>
                    <a:pt x="101" y="323"/>
                    <a:pt x="101" y="323"/>
                    <a:pt x="101" y="323"/>
                  </a:cubicBezTo>
                  <a:cubicBezTo>
                    <a:pt x="121" y="250"/>
                    <a:pt x="121" y="250"/>
                    <a:pt x="121" y="250"/>
                  </a:cubicBezTo>
                  <a:cubicBezTo>
                    <a:pt x="94" y="242"/>
                    <a:pt x="94" y="242"/>
                    <a:pt x="94" y="242"/>
                  </a:cubicBezTo>
                  <a:cubicBezTo>
                    <a:pt x="104" y="205"/>
                    <a:pt x="104" y="205"/>
                    <a:pt x="104" y="205"/>
                  </a:cubicBezTo>
                  <a:cubicBezTo>
                    <a:pt x="105" y="202"/>
                    <a:pt x="104" y="199"/>
                    <a:pt x="101" y="197"/>
                  </a:cubicBezTo>
                  <a:cubicBezTo>
                    <a:pt x="85" y="180"/>
                    <a:pt x="78" y="155"/>
                    <a:pt x="84" y="131"/>
                  </a:cubicBezTo>
                  <a:cubicBezTo>
                    <a:pt x="89" y="113"/>
                    <a:pt x="101" y="99"/>
                    <a:pt x="116" y="90"/>
                  </a:cubicBezTo>
                  <a:cubicBezTo>
                    <a:pt x="131" y="82"/>
                    <a:pt x="149" y="79"/>
                    <a:pt x="167" y="84"/>
                  </a:cubicBezTo>
                  <a:cubicBezTo>
                    <a:pt x="167" y="84"/>
                    <a:pt x="167" y="84"/>
                    <a:pt x="167" y="84"/>
                  </a:cubicBezTo>
                  <a:cubicBezTo>
                    <a:pt x="172" y="67"/>
                    <a:pt x="172" y="67"/>
                    <a:pt x="172" y="67"/>
                  </a:cubicBezTo>
                  <a:cubicBezTo>
                    <a:pt x="172" y="67"/>
                    <a:pt x="172" y="67"/>
                    <a:pt x="172" y="67"/>
                  </a:cubicBezTo>
                  <a:close/>
                  <a:moveTo>
                    <a:pt x="191" y="1"/>
                  </a:moveTo>
                  <a:cubicBezTo>
                    <a:pt x="176" y="53"/>
                    <a:pt x="176" y="53"/>
                    <a:pt x="176" y="53"/>
                  </a:cubicBezTo>
                  <a:cubicBezTo>
                    <a:pt x="172" y="51"/>
                    <a:pt x="170" y="47"/>
                    <a:pt x="171" y="43"/>
                  </a:cubicBezTo>
                  <a:cubicBezTo>
                    <a:pt x="181" y="7"/>
                    <a:pt x="181" y="7"/>
                    <a:pt x="181" y="7"/>
                  </a:cubicBezTo>
                  <a:cubicBezTo>
                    <a:pt x="182" y="3"/>
                    <a:pt x="186" y="0"/>
                    <a:pt x="191" y="1"/>
                  </a:cubicBezTo>
                  <a:close/>
                  <a:moveTo>
                    <a:pt x="52" y="214"/>
                  </a:moveTo>
                  <a:cubicBezTo>
                    <a:pt x="57" y="195"/>
                    <a:pt x="57" y="195"/>
                    <a:pt x="57" y="195"/>
                  </a:cubicBezTo>
                  <a:cubicBezTo>
                    <a:pt x="59" y="195"/>
                    <a:pt x="62" y="197"/>
                    <a:pt x="63" y="199"/>
                  </a:cubicBezTo>
                  <a:cubicBezTo>
                    <a:pt x="65" y="203"/>
                    <a:pt x="64" y="207"/>
                    <a:pt x="60" y="210"/>
                  </a:cubicBezTo>
                  <a:cubicBezTo>
                    <a:pt x="52" y="214"/>
                    <a:pt x="52" y="214"/>
                    <a:pt x="52" y="214"/>
                  </a:cubicBezTo>
                  <a:close/>
                  <a:moveTo>
                    <a:pt x="94" y="63"/>
                  </a:moveTo>
                  <a:cubicBezTo>
                    <a:pt x="99" y="44"/>
                    <a:pt x="99" y="44"/>
                    <a:pt x="99" y="44"/>
                  </a:cubicBezTo>
                  <a:cubicBezTo>
                    <a:pt x="104" y="51"/>
                    <a:pt x="104" y="51"/>
                    <a:pt x="104" y="51"/>
                  </a:cubicBezTo>
                  <a:cubicBezTo>
                    <a:pt x="106" y="55"/>
                    <a:pt x="104" y="60"/>
                    <a:pt x="101" y="62"/>
                  </a:cubicBezTo>
                  <a:cubicBezTo>
                    <a:pt x="98" y="63"/>
                    <a:pt x="96" y="64"/>
                    <a:pt x="94" y="63"/>
                  </a:cubicBezTo>
                  <a:close/>
                  <a:moveTo>
                    <a:pt x="86" y="93"/>
                  </a:moveTo>
                  <a:cubicBezTo>
                    <a:pt x="77" y="102"/>
                    <a:pt x="71" y="114"/>
                    <a:pt x="67" y="126"/>
                  </a:cubicBezTo>
                  <a:cubicBezTo>
                    <a:pt x="64" y="139"/>
                    <a:pt x="63" y="152"/>
                    <a:pt x="66" y="165"/>
                  </a:cubicBezTo>
                  <a:cubicBezTo>
                    <a:pt x="86" y="93"/>
                    <a:pt x="86" y="93"/>
                    <a:pt x="86" y="93"/>
                  </a:cubicBezTo>
                  <a:close/>
                  <a:moveTo>
                    <a:pt x="99" y="44"/>
                  </a:moveTo>
                  <a:cubicBezTo>
                    <a:pt x="94" y="63"/>
                    <a:pt x="94" y="63"/>
                    <a:pt x="94" y="63"/>
                  </a:cubicBezTo>
                  <a:cubicBezTo>
                    <a:pt x="92" y="62"/>
                    <a:pt x="91" y="61"/>
                    <a:pt x="90" y="59"/>
                  </a:cubicBezTo>
                  <a:cubicBezTo>
                    <a:pt x="90" y="59"/>
                    <a:pt x="90" y="59"/>
                    <a:pt x="90" y="59"/>
                  </a:cubicBezTo>
                  <a:cubicBezTo>
                    <a:pt x="71" y="26"/>
                    <a:pt x="71" y="26"/>
                    <a:pt x="71" y="26"/>
                  </a:cubicBezTo>
                  <a:cubicBezTo>
                    <a:pt x="69" y="22"/>
                    <a:pt x="70" y="18"/>
                    <a:pt x="74" y="15"/>
                  </a:cubicBezTo>
                  <a:cubicBezTo>
                    <a:pt x="78" y="13"/>
                    <a:pt x="83" y="15"/>
                    <a:pt x="85" y="18"/>
                  </a:cubicBezTo>
                  <a:cubicBezTo>
                    <a:pt x="99" y="44"/>
                    <a:pt x="99" y="44"/>
                    <a:pt x="99" y="44"/>
                  </a:cubicBezTo>
                  <a:close/>
                  <a:moveTo>
                    <a:pt x="57" y="195"/>
                  </a:moveTo>
                  <a:cubicBezTo>
                    <a:pt x="52" y="214"/>
                    <a:pt x="52" y="214"/>
                    <a:pt x="52" y="214"/>
                  </a:cubicBezTo>
                  <a:cubicBezTo>
                    <a:pt x="27" y="228"/>
                    <a:pt x="27" y="228"/>
                    <a:pt x="27" y="228"/>
                  </a:cubicBezTo>
                  <a:cubicBezTo>
                    <a:pt x="23" y="230"/>
                    <a:pt x="18" y="229"/>
                    <a:pt x="16" y="225"/>
                  </a:cubicBezTo>
                  <a:cubicBezTo>
                    <a:pt x="14" y="222"/>
                    <a:pt x="15" y="217"/>
                    <a:pt x="19" y="215"/>
                  </a:cubicBezTo>
                  <a:cubicBezTo>
                    <a:pt x="52" y="196"/>
                    <a:pt x="52" y="196"/>
                    <a:pt x="52" y="196"/>
                  </a:cubicBezTo>
                  <a:cubicBezTo>
                    <a:pt x="52" y="196"/>
                    <a:pt x="52" y="196"/>
                    <a:pt x="52" y="196"/>
                  </a:cubicBezTo>
                  <a:cubicBezTo>
                    <a:pt x="54" y="195"/>
                    <a:pt x="56" y="195"/>
                    <a:pt x="57" y="195"/>
                  </a:cubicBezTo>
                  <a:close/>
                  <a:moveTo>
                    <a:pt x="53" y="123"/>
                  </a:moveTo>
                  <a:cubicBezTo>
                    <a:pt x="53" y="123"/>
                    <a:pt x="53" y="123"/>
                    <a:pt x="53" y="123"/>
                  </a:cubicBezTo>
                  <a:cubicBezTo>
                    <a:pt x="55" y="118"/>
                    <a:pt x="52" y="114"/>
                    <a:pt x="48" y="113"/>
                  </a:cubicBezTo>
                  <a:cubicBezTo>
                    <a:pt x="11" y="103"/>
                    <a:pt x="11" y="103"/>
                    <a:pt x="11" y="103"/>
                  </a:cubicBezTo>
                  <a:cubicBezTo>
                    <a:pt x="7" y="102"/>
                    <a:pt x="3" y="104"/>
                    <a:pt x="2" y="108"/>
                  </a:cubicBezTo>
                  <a:cubicBezTo>
                    <a:pt x="0" y="113"/>
                    <a:pt x="3" y="117"/>
                    <a:pt x="7" y="118"/>
                  </a:cubicBezTo>
                  <a:cubicBezTo>
                    <a:pt x="44" y="128"/>
                    <a:pt x="44" y="128"/>
                    <a:pt x="44" y="128"/>
                  </a:cubicBezTo>
                  <a:cubicBezTo>
                    <a:pt x="48" y="129"/>
                    <a:pt x="52" y="127"/>
                    <a:pt x="53" y="123"/>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8" name="Freeform 200"/>
            <p:cNvSpPr>
              <a:spLocks noEditPoints="1"/>
            </p:cNvSpPr>
            <p:nvPr/>
          </p:nvSpPr>
          <p:spPr bwMode="auto">
            <a:xfrm>
              <a:off x="4713288" y="4679950"/>
              <a:ext cx="542925" cy="552450"/>
            </a:xfrm>
            <a:custGeom>
              <a:avLst/>
              <a:gdLst>
                <a:gd name="T0" fmla="*/ 228 w 284"/>
                <a:gd name="T1" fmla="*/ 73 h 289"/>
                <a:gd name="T2" fmla="*/ 236 w 284"/>
                <a:gd name="T3" fmla="*/ 147 h 289"/>
                <a:gd name="T4" fmla="*/ 239 w 284"/>
                <a:gd name="T5" fmla="*/ 165 h 289"/>
                <a:gd name="T6" fmla="*/ 251 w 284"/>
                <a:gd name="T7" fmla="*/ 190 h 289"/>
                <a:gd name="T8" fmla="*/ 228 w 284"/>
                <a:gd name="T9" fmla="*/ 235 h 289"/>
                <a:gd name="T10" fmla="*/ 203 w 284"/>
                <a:gd name="T11" fmla="*/ 188 h 289"/>
                <a:gd name="T12" fmla="*/ 203 w 284"/>
                <a:gd name="T13" fmla="*/ 94 h 289"/>
                <a:gd name="T14" fmla="*/ 220 w 284"/>
                <a:gd name="T15" fmla="*/ 111 h 289"/>
                <a:gd name="T16" fmla="*/ 222 w 284"/>
                <a:gd name="T17" fmla="*/ 129 h 289"/>
                <a:gd name="T18" fmla="*/ 228 w 284"/>
                <a:gd name="T19" fmla="*/ 170 h 289"/>
                <a:gd name="T20" fmla="*/ 228 w 284"/>
                <a:gd name="T21" fmla="*/ 157 h 289"/>
                <a:gd name="T22" fmla="*/ 202 w 284"/>
                <a:gd name="T23" fmla="*/ 187 h 289"/>
                <a:gd name="T24" fmla="*/ 193 w 284"/>
                <a:gd name="T25" fmla="*/ 167 h 289"/>
                <a:gd name="T26" fmla="*/ 199 w 284"/>
                <a:gd name="T27" fmla="*/ 208 h 289"/>
                <a:gd name="T28" fmla="*/ 203 w 284"/>
                <a:gd name="T29" fmla="*/ 19 h 289"/>
                <a:gd name="T30" fmla="*/ 197 w 284"/>
                <a:gd name="T31" fmla="*/ 60 h 289"/>
                <a:gd name="T32" fmla="*/ 203 w 284"/>
                <a:gd name="T33" fmla="*/ 94 h 289"/>
                <a:gd name="T34" fmla="*/ 192 w 284"/>
                <a:gd name="T35" fmla="*/ 143 h 289"/>
                <a:gd name="T36" fmla="*/ 192 w 284"/>
                <a:gd name="T37" fmla="*/ 252 h 289"/>
                <a:gd name="T38" fmla="*/ 192 w 284"/>
                <a:gd name="T39" fmla="*/ 6 h 289"/>
                <a:gd name="T40" fmla="*/ 192 w 284"/>
                <a:gd name="T41" fmla="*/ 49 h 289"/>
                <a:gd name="T42" fmla="*/ 173 w 284"/>
                <a:gd name="T43" fmla="*/ 108 h 289"/>
                <a:gd name="T44" fmla="*/ 192 w 284"/>
                <a:gd name="T45" fmla="*/ 130 h 289"/>
                <a:gd name="T46" fmla="*/ 192 w 284"/>
                <a:gd name="T47" fmla="*/ 164 h 289"/>
                <a:gd name="T48" fmla="*/ 173 w 284"/>
                <a:gd name="T49" fmla="*/ 196 h 289"/>
                <a:gd name="T50" fmla="*/ 182 w 284"/>
                <a:gd name="T51" fmla="*/ 172 h 289"/>
                <a:gd name="T52" fmla="*/ 176 w 284"/>
                <a:gd name="T53" fmla="*/ 131 h 289"/>
                <a:gd name="T54" fmla="*/ 148 w 284"/>
                <a:gd name="T55" fmla="*/ 8 h 289"/>
                <a:gd name="T56" fmla="*/ 173 w 284"/>
                <a:gd name="T57" fmla="*/ 0 h 289"/>
                <a:gd name="T58" fmla="*/ 173 w 284"/>
                <a:gd name="T59" fmla="*/ 226 h 289"/>
                <a:gd name="T60" fmla="*/ 148 w 284"/>
                <a:gd name="T61" fmla="*/ 272 h 289"/>
                <a:gd name="T62" fmla="*/ 169 w 284"/>
                <a:gd name="T63" fmla="*/ 116 h 289"/>
                <a:gd name="T64" fmla="*/ 148 w 284"/>
                <a:gd name="T65" fmla="*/ 163 h 289"/>
                <a:gd name="T66" fmla="*/ 165 w 284"/>
                <a:gd name="T67" fmla="*/ 137 h 289"/>
                <a:gd name="T68" fmla="*/ 148 w 284"/>
                <a:gd name="T69" fmla="*/ 99 h 289"/>
                <a:gd name="T70" fmla="*/ 150 w 284"/>
                <a:gd name="T71" fmla="*/ 206 h 289"/>
                <a:gd name="T72" fmla="*/ 148 w 284"/>
                <a:gd name="T73" fmla="*/ 8 h 289"/>
                <a:gd name="T74" fmla="*/ 148 w 284"/>
                <a:gd name="T75" fmla="*/ 8 h 289"/>
                <a:gd name="T76" fmla="*/ 148 w 284"/>
                <a:gd name="T77" fmla="*/ 213 h 289"/>
                <a:gd name="T78" fmla="*/ 145 w 284"/>
                <a:gd name="T79" fmla="*/ 195 h 289"/>
                <a:gd name="T80" fmla="*/ 148 w 284"/>
                <a:gd name="T81" fmla="*/ 163 h 289"/>
                <a:gd name="T82" fmla="*/ 119 w 284"/>
                <a:gd name="T83" fmla="*/ 150 h 289"/>
                <a:gd name="T84" fmla="*/ 127 w 284"/>
                <a:gd name="T85" fmla="*/ 198 h 289"/>
                <a:gd name="T86" fmla="*/ 130 w 284"/>
                <a:gd name="T87" fmla="*/ 216 h 289"/>
                <a:gd name="T88" fmla="*/ 142 w 284"/>
                <a:gd name="T89" fmla="*/ 241 h 289"/>
                <a:gd name="T90" fmla="*/ 148 w 284"/>
                <a:gd name="T91" fmla="*/ 120 h 289"/>
                <a:gd name="T92" fmla="*/ 119 w 284"/>
                <a:gd name="T93" fmla="*/ 22 h 289"/>
                <a:gd name="T94" fmla="*/ 119 w 284"/>
                <a:gd name="T95" fmla="*/ 22 h 289"/>
                <a:gd name="T96" fmla="*/ 107 w 284"/>
                <a:gd name="T97" fmla="*/ 257 h 289"/>
                <a:gd name="T98" fmla="*/ 119 w 284"/>
                <a:gd name="T99" fmla="*/ 221 h 289"/>
                <a:gd name="T100" fmla="*/ 85 w 284"/>
                <a:gd name="T101" fmla="*/ 274 h 289"/>
                <a:gd name="T102" fmla="*/ 115 w 284"/>
                <a:gd name="T103" fmla="*/ 141 h 289"/>
                <a:gd name="T104" fmla="*/ 85 w 284"/>
                <a:gd name="T105" fmla="*/ 193 h 289"/>
                <a:gd name="T106" fmla="*/ 110 w 284"/>
                <a:gd name="T107" fmla="*/ 162 h 289"/>
                <a:gd name="T108" fmla="*/ 85 w 284"/>
                <a:gd name="T109" fmla="*/ 129 h 289"/>
                <a:gd name="T110" fmla="*/ 7 w 284"/>
                <a:gd name="T111" fmla="*/ 110 h 289"/>
                <a:gd name="T112" fmla="*/ 84 w 284"/>
                <a:gd name="T113" fmla="*/ 218 h 289"/>
                <a:gd name="T114" fmla="*/ 85 w 284"/>
                <a:gd name="T115" fmla="*/ 180 h 289"/>
                <a:gd name="T116" fmla="*/ 62 w 284"/>
                <a:gd name="T117" fmla="*/ 160 h 289"/>
                <a:gd name="T118" fmla="*/ 42 w 284"/>
                <a:gd name="T119" fmla="*/ 132 h 289"/>
                <a:gd name="T120" fmla="*/ 85 w 284"/>
                <a:gd name="T121" fmla="*/ 38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289">
                  <a:moveTo>
                    <a:pt x="228" y="235"/>
                  </a:moveTo>
                  <a:cubicBezTo>
                    <a:pt x="261" y="220"/>
                    <a:pt x="261" y="220"/>
                    <a:pt x="261" y="220"/>
                  </a:cubicBezTo>
                  <a:cubicBezTo>
                    <a:pt x="277" y="212"/>
                    <a:pt x="284" y="193"/>
                    <a:pt x="276" y="177"/>
                  </a:cubicBezTo>
                  <a:cubicBezTo>
                    <a:pt x="228" y="73"/>
                    <a:pt x="228" y="73"/>
                    <a:pt x="228" y="73"/>
                  </a:cubicBezTo>
                  <a:cubicBezTo>
                    <a:pt x="228" y="130"/>
                    <a:pt x="228" y="130"/>
                    <a:pt x="228" y="130"/>
                  </a:cubicBezTo>
                  <a:cubicBezTo>
                    <a:pt x="228" y="130"/>
                    <a:pt x="229" y="131"/>
                    <a:pt x="229" y="131"/>
                  </a:cubicBezTo>
                  <a:cubicBezTo>
                    <a:pt x="236" y="147"/>
                    <a:pt x="236" y="147"/>
                    <a:pt x="236" y="147"/>
                  </a:cubicBezTo>
                  <a:cubicBezTo>
                    <a:pt x="236" y="147"/>
                    <a:pt x="236" y="147"/>
                    <a:pt x="236" y="147"/>
                  </a:cubicBezTo>
                  <a:cubicBezTo>
                    <a:pt x="238" y="150"/>
                    <a:pt x="237" y="153"/>
                    <a:pt x="234" y="154"/>
                  </a:cubicBezTo>
                  <a:cubicBezTo>
                    <a:pt x="228" y="157"/>
                    <a:pt x="228" y="157"/>
                    <a:pt x="228" y="157"/>
                  </a:cubicBezTo>
                  <a:cubicBezTo>
                    <a:pt x="228" y="170"/>
                    <a:pt x="228" y="170"/>
                    <a:pt x="228" y="170"/>
                  </a:cubicBezTo>
                  <a:cubicBezTo>
                    <a:pt x="239" y="165"/>
                    <a:pt x="239" y="165"/>
                    <a:pt x="239" y="165"/>
                  </a:cubicBezTo>
                  <a:cubicBezTo>
                    <a:pt x="242" y="164"/>
                    <a:pt x="245" y="165"/>
                    <a:pt x="246" y="167"/>
                  </a:cubicBezTo>
                  <a:cubicBezTo>
                    <a:pt x="253" y="183"/>
                    <a:pt x="253" y="183"/>
                    <a:pt x="253" y="183"/>
                  </a:cubicBezTo>
                  <a:cubicBezTo>
                    <a:pt x="253" y="183"/>
                    <a:pt x="253" y="183"/>
                    <a:pt x="253" y="183"/>
                  </a:cubicBezTo>
                  <a:cubicBezTo>
                    <a:pt x="254" y="185"/>
                    <a:pt x="253" y="188"/>
                    <a:pt x="251" y="190"/>
                  </a:cubicBezTo>
                  <a:cubicBezTo>
                    <a:pt x="228" y="200"/>
                    <a:pt x="228" y="200"/>
                    <a:pt x="228" y="200"/>
                  </a:cubicBezTo>
                  <a:lnTo>
                    <a:pt x="228" y="235"/>
                  </a:lnTo>
                  <a:close/>
                  <a:moveTo>
                    <a:pt x="203" y="247"/>
                  </a:moveTo>
                  <a:cubicBezTo>
                    <a:pt x="228" y="235"/>
                    <a:pt x="228" y="235"/>
                    <a:pt x="228" y="235"/>
                  </a:cubicBezTo>
                  <a:cubicBezTo>
                    <a:pt x="228" y="200"/>
                    <a:pt x="228" y="200"/>
                    <a:pt x="228" y="200"/>
                  </a:cubicBezTo>
                  <a:cubicBezTo>
                    <a:pt x="217" y="206"/>
                    <a:pt x="217" y="206"/>
                    <a:pt x="217" y="206"/>
                  </a:cubicBezTo>
                  <a:cubicBezTo>
                    <a:pt x="214" y="207"/>
                    <a:pt x="211" y="206"/>
                    <a:pt x="210" y="203"/>
                  </a:cubicBezTo>
                  <a:cubicBezTo>
                    <a:pt x="203" y="188"/>
                    <a:pt x="203" y="188"/>
                    <a:pt x="203" y="188"/>
                  </a:cubicBezTo>
                  <a:cubicBezTo>
                    <a:pt x="203" y="247"/>
                    <a:pt x="203" y="247"/>
                    <a:pt x="203" y="247"/>
                  </a:cubicBezTo>
                  <a:close/>
                  <a:moveTo>
                    <a:pt x="228" y="73"/>
                  </a:moveTo>
                  <a:cubicBezTo>
                    <a:pt x="203" y="19"/>
                    <a:pt x="203" y="19"/>
                    <a:pt x="203" y="19"/>
                  </a:cubicBezTo>
                  <a:cubicBezTo>
                    <a:pt x="203" y="94"/>
                    <a:pt x="203" y="94"/>
                    <a:pt x="203" y="94"/>
                  </a:cubicBezTo>
                  <a:cubicBezTo>
                    <a:pt x="206" y="93"/>
                    <a:pt x="206" y="93"/>
                    <a:pt x="206" y="93"/>
                  </a:cubicBezTo>
                  <a:cubicBezTo>
                    <a:pt x="208" y="92"/>
                    <a:pt x="211" y="93"/>
                    <a:pt x="212" y="96"/>
                  </a:cubicBezTo>
                  <a:cubicBezTo>
                    <a:pt x="220" y="111"/>
                    <a:pt x="220" y="111"/>
                    <a:pt x="220" y="111"/>
                  </a:cubicBezTo>
                  <a:cubicBezTo>
                    <a:pt x="220" y="111"/>
                    <a:pt x="220" y="111"/>
                    <a:pt x="220" y="111"/>
                  </a:cubicBezTo>
                  <a:cubicBezTo>
                    <a:pt x="221" y="114"/>
                    <a:pt x="220" y="117"/>
                    <a:pt x="217" y="118"/>
                  </a:cubicBezTo>
                  <a:cubicBezTo>
                    <a:pt x="203" y="125"/>
                    <a:pt x="203" y="125"/>
                    <a:pt x="203" y="125"/>
                  </a:cubicBezTo>
                  <a:cubicBezTo>
                    <a:pt x="203" y="138"/>
                    <a:pt x="203" y="138"/>
                    <a:pt x="203" y="138"/>
                  </a:cubicBezTo>
                  <a:cubicBezTo>
                    <a:pt x="222" y="129"/>
                    <a:pt x="222" y="129"/>
                    <a:pt x="222" y="129"/>
                  </a:cubicBezTo>
                  <a:cubicBezTo>
                    <a:pt x="224" y="128"/>
                    <a:pt x="226" y="128"/>
                    <a:pt x="228" y="130"/>
                  </a:cubicBezTo>
                  <a:cubicBezTo>
                    <a:pt x="228" y="73"/>
                    <a:pt x="228" y="73"/>
                    <a:pt x="228" y="73"/>
                  </a:cubicBezTo>
                  <a:close/>
                  <a:moveTo>
                    <a:pt x="228" y="157"/>
                  </a:moveTo>
                  <a:cubicBezTo>
                    <a:pt x="228" y="170"/>
                    <a:pt x="228" y="170"/>
                    <a:pt x="228" y="170"/>
                  </a:cubicBezTo>
                  <a:cubicBezTo>
                    <a:pt x="205" y="181"/>
                    <a:pt x="205" y="181"/>
                    <a:pt x="205" y="181"/>
                  </a:cubicBezTo>
                  <a:cubicBezTo>
                    <a:pt x="204" y="181"/>
                    <a:pt x="203" y="182"/>
                    <a:pt x="203" y="183"/>
                  </a:cubicBezTo>
                  <a:cubicBezTo>
                    <a:pt x="203" y="169"/>
                    <a:pt x="203" y="169"/>
                    <a:pt x="203" y="169"/>
                  </a:cubicBezTo>
                  <a:lnTo>
                    <a:pt x="228" y="157"/>
                  </a:lnTo>
                  <a:close/>
                  <a:moveTo>
                    <a:pt x="192" y="252"/>
                  </a:moveTo>
                  <a:cubicBezTo>
                    <a:pt x="203" y="247"/>
                    <a:pt x="203" y="247"/>
                    <a:pt x="203" y="247"/>
                  </a:cubicBezTo>
                  <a:cubicBezTo>
                    <a:pt x="203" y="188"/>
                    <a:pt x="203" y="188"/>
                    <a:pt x="203" y="188"/>
                  </a:cubicBezTo>
                  <a:cubicBezTo>
                    <a:pt x="202" y="187"/>
                    <a:pt x="202" y="187"/>
                    <a:pt x="202" y="187"/>
                  </a:cubicBezTo>
                  <a:cubicBezTo>
                    <a:pt x="202" y="186"/>
                    <a:pt x="202" y="184"/>
                    <a:pt x="203" y="183"/>
                  </a:cubicBezTo>
                  <a:cubicBezTo>
                    <a:pt x="203" y="169"/>
                    <a:pt x="203" y="169"/>
                    <a:pt x="203" y="169"/>
                  </a:cubicBezTo>
                  <a:cubicBezTo>
                    <a:pt x="200" y="170"/>
                    <a:pt x="200" y="170"/>
                    <a:pt x="200" y="170"/>
                  </a:cubicBezTo>
                  <a:cubicBezTo>
                    <a:pt x="197" y="171"/>
                    <a:pt x="194" y="170"/>
                    <a:pt x="193" y="167"/>
                  </a:cubicBezTo>
                  <a:cubicBezTo>
                    <a:pt x="192" y="164"/>
                    <a:pt x="192" y="164"/>
                    <a:pt x="192" y="164"/>
                  </a:cubicBezTo>
                  <a:cubicBezTo>
                    <a:pt x="192" y="194"/>
                    <a:pt x="192" y="194"/>
                    <a:pt x="192" y="194"/>
                  </a:cubicBezTo>
                  <a:cubicBezTo>
                    <a:pt x="199" y="208"/>
                    <a:pt x="199" y="208"/>
                    <a:pt x="199" y="208"/>
                  </a:cubicBezTo>
                  <a:cubicBezTo>
                    <a:pt x="199" y="208"/>
                    <a:pt x="199" y="208"/>
                    <a:pt x="199" y="208"/>
                  </a:cubicBezTo>
                  <a:cubicBezTo>
                    <a:pt x="200" y="211"/>
                    <a:pt x="199" y="214"/>
                    <a:pt x="196" y="215"/>
                  </a:cubicBezTo>
                  <a:cubicBezTo>
                    <a:pt x="192" y="217"/>
                    <a:pt x="192" y="217"/>
                    <a:pt x="192" y="217"/>
                  </a:cubicBezTo>
                  <a:cubicBezTo>
                    <a:pt x="192" y="252"/>
                    <a:pt x="192" y="252"/>
                    <a:pt x="192" y="252"/>
                  </a:cubicBezTo>
                  <a:close/>
                  <a:moveTo>
                    <a:pt x="203" y="19"/>
                  </a:moveTo>
                  <a:cubicBezTo>
                    <a:pt x="202" y="19"/>
                    <a:pt x="202" y="19"/>
                    <a:pt x="202" y="19"/>
                  </a:cubicBezTo>
                  <a:cubicBezTo>
                    <a:pt x="200" y="13"/>
                    <a:pt x="196" y="9"/>
                    <a:pt x="192" y="6"/>
                  </a:cubicBezTo>
                  <a:cubicBezTo>
                    <a:pt x="192" y="49"/>
                    <a:pt x="192" y="49"/>
                    <a:pt x="192" y="49"/>
                  </a:cubicBezTo>
                  <a:cubicBezTo>
                    <a:pt x="197" y="60"/>
                    <a:pt x="197" y="60"/>
                    <a:pt x="197" y="60"/>
                  </a:cubicBezTo>
                  <a:cubicBezTo>
                    <a:pt x="197" y="60"/>
                    <a:pt x="197" y="60"/>
                    <a:pt x="197" y="60"/>
                  </a:cubicBezTo>
                  <a:cubicBezTo>
                    <a:pt x="200" y="66"/>
                    <a:pt x="198" y="74"/>
                    <a:pt x="192" y="79"/>
                  </a:cubicBezTo>
                  <a:cubicBezTo>
                    <a:pt x="192" y="100"/>
                    <a:pt x="192" y="100"/>
                    <a:pt x="192" y="100"/>
                  </a:cubicBezTo>
                  <a:cubicBezTo>
                    <a:pt x="203" y="94"/>
                    <a:pt x="203" y="94"/>
                    <a:pt x="203" y="94"/>
                  </a:cubicBezTo>
                  <a:cubicBezTo>
                    <a:pt x="203" y="19"/>
                    <a:pt x="203" y="19"/>
                    <a:pt x="203" y="19"/>
                  </a:cubicBezTo>
                  <a:close/>
                  <a:moveTo>
                    <a:pt x="203" y="125"/>
                  </a:moveTo>
                  <a:cubicBezTo>
                    <a:pt x="203" y="138"/>
                    <a:pt x="203" y="138"/>
                    <a:pt x="203" y="138"/>
                  </a:cubicBezTo>
                  <a:cubicBezTo>
                    <a:pt x="192" y="143"/>
                    <a:pt x="192" y="143"/>
                    <a:pt x="192" y="143"/>
                  </a:cubicBezTo>
                  <a:cubicBezTo>
                    <a:pt x="192" y="130"/>
                    <a:pt x="192" y="130"/>
                    <a:pt x="192" y="130"/>
                  </a:cubicBezTo>
                  <a:lnTo>
                    <a:pt x="203" y="125"/>
                  </a:lnTo>
                  <a:close/>
                  <a:moveTo>
                    <a:pt x="173" y="260"/>
                  </a:moveTo>
                  <a:cubicBezTo>
                    <a:pt x="192" y="252"/>
                    <a:pt x="192" y="252"/>
                    <a:pt x="192" y="252"/>
                  </a:cubicBezTo>
                  <a:cubicBezTo>
                    <a:pt x="192" y="217"/>
                    <a:pt x="192" y="217"/>
                    <a:pt x="192" y="217"/>
                  </a:cubicBezTo>
                  <a:cubicBezTo>
                    <a:pt x="173" y="226"/>
                    <a:pt x="173" y="226"/>
                    <a:pt x="173" y="226"/>
                  </a:cubicBezTo>
                  <a:cubicBezTo>
                    <a:pt x="173" y="260"/>
                    <a:pt x="173" y="260"/>
                    <a:pt x="173" y="260"/>
                  </a:cubicBezTo>
                  <a:close/>
                  <a:moveTo>
                    <a:pt x="192" y="6"/>
                  </a:moveTo>
                  <a:cubicBezTo>
                    <a:pt x="186" y="2"/>
                    <a:pt x="180" y="0"/>
                    <a:pt x="173" y="0"/>
                  </a:cubicBezTo>
                  <a:cubicBezTo>
                    <a:pt x="173" y="27"/>
                    <a:pt x="173" y="27"/>
                    <a:pt x="173" y="27"/>
                  </a:cubicBezTo>
                  <a:cubicBezTo>
                    <a:pt x="179" y="28"/>
                    <a:pt x="183" y="31"/>
                    <a:pt x="186" y="36"/>
                  </a:cubicBezTo>
                  <a:cubicBezTo>
                    <a:pt x="192" y="49"/>
                    <a:pt x="192" y="49"/>
                    <a:pt x="192" y="49"/>
                  </a:cubicBezTo>
                  <a:cubicBezTo>
                    <a:pt x="192" y="6"/>
                    <a:pt x="192" y="6"/>
                    <a:pt x="192" y="6"/>
                  </a:cubicBezTo>
                  <a:close/>
                  <a:moveTo>
                    <a:pt x="192" y="79"/>
                  </a:moveTo>
                  <a:cubicBezTo>
                    <a:pt x="192" y="100"/>
                    <a:pt x="192" y="100"/>
                    <a:pt x="192" y="100"/>
                  </a:cubicBezTo>
                  <a:cubicBezTo>
                    <a:pt x="173" y="108"/>
                    <a:pt x="173" y="108"/>
                    <a:pt x="173" y="108"/>
                  </a:cubicBezTo>
                  <a:cubicBezTo>
                    <a:pt x="173" y="88"/>
                    <a:pt x="173" y="88"/>
                    <a:pt x="173" y="88"/>
                  </a:cubicBezTo>
                  <a:cubicBezTo>
                    <a:pt x="189" y="80"/>
                    <a:pt x="189" y="80"/>
                    <a:pt x="189" y="80"/>
                  </a:cubicBezTo>
                  <a:cubicBezTo>
                    <a:pt x="190" y="80"/>
                    <a:pt x="191" y="79"/>
                    <a:pt x="192" y="79"/>
                  </a:cubicBezTo>
                  <a:close/>
                  <a:moveTo>
                    <a:pt x="192" y="130"/>
                  </a:moveTo>
                  <a:cubicBezTo>
                    <a:pt x="192" y="143"/>
                    <a:pt x="192" y="143"/>
                    <a:pt x="192" y="143"/>
                  </a:cubicBezTo>
                  <a:cubicBezTo>
                    <a:pt x="188" y="145"/>
                    <a:pt x="188" y="145"/>
                    <a:pt x="188" y="145"/>
                  </a:cubicBezTo>
                  <a:cubicBezTo>
                    <a:pt x="186" y="146"/>
                    <a:pt x="185" y="149"/>
                    <a:pt x="186" y="152"/>
                  </a:cubicBezTo>
                  <a:cubicBezTo>
                    <a:pt x="192" y="164"/>
                    <a:pt x="192" y="164"/>
                    <a:pt x="192" y="164"/>
                  </a:cubicBezTo>
                  <a:cubicBezTo>
                    <a:pt x="192" y="194"/>
                    <a:pt x="192" y="194"/>
                    <a:pt x="192" y="194"/>
                  </a:cubicBezTo>
                  <a:cubicBezTo>
                    <a:pt x="191" y="193"/>
                    <a:pt x="191" y="193"/>
                    <a:pt x="191" y="193"/>
                  </a:cubicBezTo>
                  <a:cubicBezTo>
                    <a:pt x="190" y="190"/>
                    <a:pt x="187" y="189"/>
                    <a:pt x="185" y="190"/>
                  </a:cubicBezTo>
                  <a:cubicBezTo>
                    <a:pt x="173" y="196"/>
                    <a:pt x="173" y="196"/>
                    <a:pt x="173" y="196"/>
                  </a:cubicBezTo>
                  <a:cubicBezTo>
                    <a:pt x="173" y="182"/>
                    <a:pt x="173" y="182"/>
                    <a:pt x="173" y="182"/>
                  </a:cubicBezTo>
                  <a:cubicBezTo>
                    <a:pt x="180" y="179"/>
                    <a:pt x="180" y="179"/>
                    <a:pt x="180" y="179"/>
                  </a:cubicBezTo>
                  <a:cubicBezTo>
                    <a:pt x="182" y="178"/>
                    <a:pt x="183" y="175"/>
                    <a:pt x="182" y="172"/>
                  </a:cubicBezTo>
                  <a:cubicBezTo>
                    <a:pt x="182" y="172"/>
                    <a:pt x="182" y="172"/>
                    <a:pt x="182" y="172"/>
                  </a:cubicBezTo>
                  <a:cubicBezTo>
                    <a:pt x="175" y="157"/>
                    <a:pt x="175" y="157"/>
                    <a:pt x="175" y="157"/>
                  </a:cubicBezTo>
                  <a:cubicBezTo>
                    <a:pt x="174" y="156"/>
                    <a:pt x="174" y="156"/>
                    <a:pt x="173" y="155"/>
                  </a:cubicBezTo>
                  <a:cubicBezTo>
                    <a:pt x="173" y="125"/>
                    <a:pt x="173" y="125"/>
                    <a:pt x="173" y="125"/>
                  </a:cubicBezTo>
                  <a:cubicBezTo>
                    <a:pt x="176" y="131"/>
                    <a:pt x="176" y="131"/>
                    <a:pt x="176" y="131"/>
                  </a:cubicBezTo>
                  <a:cubicBezTo>
                    <a:pt x="177" y="134"/>
                    <a:pt x="181" y="135"/>
                    <a:pt x="183" y="134"/>
                  </a:cubicBezTo>
                  <a:lnTo>
                    <a:pt x="192" y="130"/>
                  </a:lnTo>
                  <a:close/>
                  <a:moveTo>
                    <a:pt x="159" y="3"/>
                  </a:moveTo>
                  <a:cubicBezTo>
                    <a:pt x="148" y="8"/>
                    <a:pt x="148" y="8"/>
                    <a:pt x="148" y="8"/>
                  </a:cubicBezTo>
                  <a:cubicBezTo>
                    <a:pt x="148" y="36"/>
                    <a:pt x="148" y="36"/>
                    <a:pt x="148" y="36"/>
                  </a:cubicBezTo>
                  <a:cubicBezTo>
                    <a:pt x="165" y="28"/>
                    <a:pt x="165" y="28"/>
                    <a:pt x="165" y="28"/>
                  </a:cubicBezTo>
                  <a:cubicBezTo>
                    <a:pt x="167" y="27"/>
                    <a:pt x="170" y="27"/>
                    <a:pt x="173" y="27"/>
                  </a:cubicBezTo>
                  <a:cubicBezTo>
                    <a:pt x="173" y="0"/>
                    <a:pt x="173" y="0"/>
                    <a:pt x="173" y="0"/>
                  </a:cubicBezTo>
                  <a:cubicBezTo>
                    <a:pt x="169" y="0"/>
                    <a:pt x="164" y="1"/>
                    <a:pt x="159" y="3"/>
                  </a:cubicBezTo>
                  <a:close/>
                  <a:moveTo>
                    <a:pt x="148" y="272"/>
                  </a:moveTo>
                  <a:cubicBezTo>
                    <a:pt x="173" y="260"/>
                    <a:pt x="173" y="260"/>
                    <a:pt x="173" y="260"/>
                  </a:cubicBezTo>
                  <a:cubicBezTo>
                    <a:pt x="173" y="226"/>
                    <a:pt x="173" y="226"/>
                    <a:pt x="173" y="226"/>
                  </a:cubicBezTo>
                  <a:cubicBezTo>
                    <a:pt x="162" y="231"/>
                    <a:pt x="162" y="231"/>
                    <a:pt x="162" y="231"/>
                  </a:cubicBezTo>
                  <a:cubicBezTo>
                    <a:pt x="159" y="232"/>
                    <a:pt x="157" y="231"/>
                    <a:pt x="155" y="229"/>
                  </a:cubicBezTo>
                  <a:cubicBezTo>
                    <a:pt x="148" y="213"/>
                    <a:pt x="148" y="213"/>
                    <a:pt x="148" y="213"/>
                  </a:cubicBezTo>
                  <a:cubicBezTo>
                    <a:pt x="148" y="272"/>
                    <a:pt x="148" y="272"/>
                    <a:pt x="148" y="272"/>
                  </a:cubicBezTo>
                  <a:close/>
                  <a:moveTo>
                    <a:pt x="173" y="88"/>
                  </a:moveTo>
                  <a:cubicBezTo>
                    <a:pt x="173" y="108"/>
                    <a:pt x="173" y="108"/>
                    <a:pt x="173" y="108"/>
                  </a:cubicBezTo>
                  <a:cubicBezTo>
                    <a:pt x="171" y="109"/>
                    <a:pt x="171" y="109"/>
                    <a:pt x="171" y="109"/>
                  </a:cubicBezTo>
                  <a:cubicBezTo>
                    <a:pt x="169" y="110"/>
                    <a:pt x="168" y="113"/>
                    <a:pt x="169" y="116"/>
                  </a:cubicBezTo>
                  <a:cubicBezTo>
                    <a:pt x="173" y="125"/>
                    <a:pt x="173" y="125"/>
                    <a:pt x="173" y="125"/>
                  </a:cubicBezTo>
                  <a:cubicBezTo>
                    <a:pt x="173" y="155"/>
                    <a:pt x="173" y="155"/>
                    <a:pt x="173" y="155"/>
                  </a:cubicBezTo>
                  <a:cubicBezTo>
                    <a:pt x="172" y="154"/>
                    <a:pt x="170" y="153"/>
                    <a:pt x="168" y="154"/>
                  </a:cubicBezTo>
                  <a:cubicBezTo>
                    <a:pt x="148" y="163"/>
                    <a:pt x="148" y="163"/>
                    <a:pt x="148" y="163"/>
                  </a:cubicBezTo>
                  <a:cubicBezTo>
                    <a:pt x="148" y="150"/>
                    <a:pt x="148" y="150"/>
                    <a:pt x="148" y="150"/>
                  </a:cubicBezTo>
                  <a:cubicBezTo>
                    <a:pt x="163" y="144"/>
                    <a:pt x="163" y="144"/>
                    <a:pt x="163" y="144"/>
                  </a:cubicBezTo>
                  <a:cubicBezTo>
                    <a:pt x="165" y="142"/>
                    <a:pt x="166" y="139"/>
                    <a:pt x="165" y="137"/>
                  </a:cubicBezTo>
                  <a:cubicBezTo>
                    <a:pt x="165" y="137"/>
                    <a:pt x="165" y="137"/>
                    <a:pt x="165" y="137"/>
                  </a:cubicBezTo>
                  <a:cubicBezTo>
                    <a:pt x="158" y="121"/>
                    <a:pt x="158" y="121"/>
                    <a:pt x="158" y="121"/>
                  </a:cubicBezTo>
                  <a:cubicBezTo>
                    <a:pt x="157" y="119"/>
                    <a:pt x="154" y="117"/>
                    <a:pt x="151" y="119"/>
                  </a:cubicBezTo>
                  <a:cubicBezTo>
                    <a:pt x="148" y="120"/>
                    <a:pt x="148" y="120"/>
                    <a:pt x="148" y="120"/>
                  </a:cubicBezTo>
                  <a:cubicBezTo>
                    <a:pt x="148" y="99"/>
                    <a:pt x="148" y="99"/>
                    <a:pt x="148" y="99"/>
                  </a:cubicBezTo>
                  <a:cubicBezTo>
                    <a:pt x="173" y="88"/>
                    <a:pt x="173" y="88"/>
                    <a:pt x="173" y="88"/>
                  </a:cubicBezTo>
                  <a:close/>
                  <a:moveTo>
                    <a:pt x="173" y="182"/>
                  </a:moveTo>
                  <a:cubicBezTo>
                    <a:pt x="173" y="196"/>
                    <a:pt x="173" y="196"/>
                    <a:pt x="173" y="196"/>
                  </a:cubicBezTo>
                  <a:cubicBezTo>
                    <a:pt x="150" y="206"/>
                    <a:pt x="150" y="206"/>
                    <a:pt x="150" y="206"/>
                  </a:cubicBezTo>
                  <a:cubicBezTo>
                    <a:pt x="149" y="207"/>
                    <a:pt x="149" y="207"/>
                    <a:pt x="148" y="208"/>
                  </a:cubicBezTo>
                  <a:cubicBezTo>
                    <a:pt x="148" y="194"/>
                    <a:pt x="148" y="194"/>
                    <a:pt x="148" y="194"/>
                  </a:cubicBezTo>
                  <a:lnTo>
                    <a:pt x="173" y="182"/>
                  </a:lnTo>
                  <a:close/>
                  <a:moveTo>
                    <a:pt x="148" y="8"/>
                  </a:moveTo>
                  <a:cubicBezTo>
                    <a:pt x="119" y="22"/>
                    <a:pt x="119" y="22"/>
                    <a:pt x="119" y="22"/>
                  </a:cubicBezTo>
                  <a:cubicBezTo>
                    <a:pt x="119" y="50"/>
                    <a:pt x="119" y="50"/>
                    <a:pt x="119" y="50"/>
                  </a:cubicBezTo>
                  <a:cubicBezTo>
                    <a:pt x="148" y="36"/>
                    <a:pt x="148" y="36"/>
                    <a:pt x="148" y="36"/>
                  </a:cubicBezTo>
                  <a:cubicBezTo>
                    <a:pt x="148" y="8"/>
                    <a:pt x="148" y="8"/>
                    <a:pt x="148" y="8"/>
                  </a:cubicBezTo>
                  <a:close/>
                  <a:moveTo>
                    <a:pt x="119" y="285"/>
                  </a:moveTo>
                  <a:cubicBezTo>
                    <a:pt x="121" y="285"/>
                    <a:pt x="122" y="284"/>
                    <a:pt x="124" y="283"/>
                  </a:cubicBezTo>
                  <a:cubicBezTo>
                    <a:pt x="148" y="272"/>
                    <a:pt x="148" y="272"/>
                    <a:pt x="148" y="272"/>
                  </a:cubicBezTo>
                  <a:cubicBezTo>
                    <a:pt x="148" y="213"/>
                    <a:pt x="148" y="213"/>
                    <a:pt x="148" y="213"/>
                  </a:cubicBezTo>
                  <a:cubicBezTo>
                    <a:pt x="148" y="213"/>
                    <a:pt x="148" y="213"/>
                    <a:pt x="148" y="213"/>
                  </a:cubicBezTo>
                  <a:cubicBezTo>
                    <a:pt x="147" y="211"/>
                    <a:pt x="147" y="210"/>
                    <a:pt x="148" y="208"/>
                  </a:cubicBezTo>
                  <a:cubicBezTo>
                    <a:pt x="148" y="194"/>
                    <a:pt x="148" y="194"/>
                    <a:pt x="148" y="194"/>
                  </a:cubicBezTo>
                  <a:cubicBezTo>
                    <a:pt x="145" y="195"/>
                    <a:pt x="145" y="195"/>
                    <a:pt x="145" y="195"/>
                  </a:cubicBezTo>
                  <a:cubicBezTo>
                    <a:pt x="143" y="197"/>
                    <a:pt x="140" y="195"/>
                    <a:pt x="139" y="193"/>
                  </a:cubicBezTo>
                  <a:cubicBezTo>
                    <a:pt x="131" y="177"/>
                    <a:pt x="131" y="177"/>
                    <a:pt x="131" y="177"/>
                  </a:cubicBezTo>
                  <a:cubicBezTo>
                    <a:pt x="130" y="175"/>
                    <a:pt x="131" y="171"/>
                    <a:pt x="134" y="170"/>
                  </a:cubicBezTo>
                  <a:cubicBezTo>
                    <a:pt x="148" y="163"/>
                    <a:pt x="148" y="163"/>
                    <a:pt x="148" y="163"/>
                  </a:cubicBezTo>
                  <a:cubicBezTo>
                    <a:pt x="148" y="150"/>
                    <a:pt x="148" y="150"/>
                    <a:pt x="148" y="150"/>
                  </a:cubicBezTo>
                  <a:cubicBezTo>
                    <a:pt x="129" y="160"/>
                    <a:pt x="129" y="160"/>
                    <a:pt x="129" y="160"/>
                  </a:cubicBezTo>
                  <a:cubicBezTo>
                    <a:pt x="126" y="161"/>
                    <a:pt x="123" y="159"/>
                    <a:pt x="122" y="157"/>
                  </a:cubicBezTo>
                  <a:cubicBezTo>
                    <a:pt x="119" y="150"/>
                    <a:pt x="119" y="150"/>
                    <a:pt x="119" y="150"/>
                  </a:cubicBezTo>
                  <a:cubicBezTo>
                    <a:pt x="119" y="181"/>
                    <a:pt x="119" y="181"/>
                    <a:pt x="119" y="181"/>
                  </a:cubicBezTo>
                  <a:cubicBezTo>
                    <a:pt x="119" y="181"/>
                    <a:pt x="120" y="182"/>
                    <a:pt x="120" y="183"/>
                  </a:cubicBezTo>
                  <a:cubicBezTo>
                    <a:pt x="127" y="198"/>
                    <a:pt x="127" y="198"/>
                    <a:pt x="127" y="198"/>
                  </a:cubicBezTo>
                  <a:cubicBezTo>
                    <a:pt x="127" y="198"/>
                    <a:pt x="127" y="198"/>
                    <a:pt x="127" y="198"/>
                  </a:cubicBezTo>
                  <a:cubicBezTo>
                    <a:pt x="128" y="201"/>
                    <a:pt x="127" y="204"/>
                    <a:pt x="125" y="205"/>
                  </a:cubicBezTo>
                  <a:cubicBezTo>
                    <a:pt x="119" y="208"/>
                    <a:pt x="119" y="208"/>
                    <a:pt x="119" y="208"/>
                  </a:cubicBezTo>
                  <a:cubicBezTo>
                    <a:pt x="119" y="221"/>
                    <a:pt x="119" y="221"/>
                    <a:pt x="119" y="221"/>
                  </a:cubicBezTo>
                  <a:cubicBezTo>
                    <a:pt x="130" y="216"/>
                    <a:pt x="130" y="216"/>
                    <a:pt x="130" y="216"/>
                  </a:cubicBezTo>
                  <a:cubicBezTo>
                    <a:pt x="132" y="215"/>
                    <a:pt x="135" y="216"/>
                    <a:pt x="137" y="218"/>
                  </a:cubicBezTo>
                  <a:cubicBezTo>
                    <a:pt x="144" y="234"/>
                    <a:pt x="144" y="234"/>
                    <a:pt x="144" y="234"/>
                  </a:cubicBezTo>
                  <a:cubicBezTo>
                    <a:pt x="144" y="234"/>
                    <a:pt x="144" y="234"/>
                    <a:pt x="144" y="234"/>
                  </a:cubicBezTo>
                  <a:cubicBezTo>
                    <a:pt x="145" y="237"/>
                    <a:pt x="144" y="239"/>
                    <a:pt x="142" y="241"/>
                  </a:cubicBezTo>
                  <a:cubicBezTo>
                    <a:pt x="119" y="251"/>
                    <a:pt x="119" y="251"/>
                    <a:pt x="119" y="251"/>
                  </a:cubicBezTo>
                  <a:cubicBezTo>
                    <a:pt x="119" y="285"/>
                    <a:pt x="119" y="285"/>
                    <a:pt x="119" y="285"/>
                  </a:cubicBezTo>
                  <a:close/>
                  <a:moveTo>
                    <a:pt x="148" y="99"/>
                  </a:moveTo>
                  <a:cubicBezTo>
                    <a:pt x="148" y="120"/>
                    <a:pt x="148" y="120"/>
                    <a:pt x="148" y="120"/>
                  </a:cubicBezTo>
                  <a:cubicBezTo>
                    <a:pt x="119" y="134"/>
                    <a:pt x="119" y="134"/>
                    <a:pt x="119" y="134"/>
                  </a:cubicBezTo>
                  <a:cubicBezTo>
                    <a:pt x="119" y="113"/>
                    <a:pt x="119" y="113"/>
                    <a:pt x="119" y="113"/>
                  </a:cubicBezTo>
                  <a:lnTo>
                    <a:pt x="148" y="99"/>
                  </a:lnTo>
                  <a:close/>
                  <a:moveTo>
                    <a:pt x="119" y="22"/>
                  </a:moveTo>
                  <a:cubicBezTo>
                    <a:pt x="85" y="38"/>
                    <a:pt x="85" y="38"/>
                    <a:pt x="85" y="38"/>
                  </a:cubicBezTo>
                  <a:cubicBezTo>
                    <a:pt x="85" y="66"/>
                    <a:pt x="85" y="66"/>
                    <a:pt x="85" y="66"/>
                  </a:cubicBezTo>
                  <a:cubicBezTo>
                    <a:pt x="119" y="50"/>
                    <a:pt x="119" y="50"/>
                    <a:pt x="119" y="50"/>
                  </a:cubicBezTo>
                  <a:cubicBezTo>
                    <a:pt x="119" y="22"/>
                    <a:pt x="119" y="22"/>
                    <a:pt x="119" y="22"/>
                  </a:cubicBezTo>
                  <a:close/>
                  <a:moveTo>
                    <a:pt x="85" y="274"/>
                  </a:moveTo>
                  <a:cubicBezTo>
                    <a:pt x="93" y="284"/>
                    <a:pt x="106" y="289"/>
                    <a:pt x="119" y="285"/>
                  </a:cubicBezTo>
                  <a:cubicBezTo>
                    <a:pt x="119" y="251"/>
                    <a:pt x="119" y="251"/>
                    <a:pt x="119" y="251"/>
                  </a:cubicBezTo>
                  <a:cubicBezTo>
                    <a:pt x="107" y="257"/>
                    <a:pt x="107" y="257"/>
                    <a:pt x="107" y="257"/>
                  </a:cubicBezTo>
                  <a:cubicBezTo>
                    <a:pt x="105" y="258"/>
                    <a:pt x="102" y="257"/>
                    <a:pt x="101" y="254"/>
                  </a:cubicBezTo>
                  <a:cubicBezTo>
                    <a:pt x="93" y="239"/>
                    <a:pt x="93" y="239"/>
                    <a:pt x="93" y="239"/>
                  </a:cubicBezTo>
                  <a:cubicBezTo>
                    <a:pt x="92" y="236"/>
                    <a:pt x="93" y="233"/>
                    <a:pt x="96" y="232"/>
                  </a:cubicBezTo>
                  <a:cubicBezTo>
                    <a:pt x="119" y="221"/>
                    <a:pt x="119" y="221"/>
                    <a:pt x="119" y="221"/>
                  </a:cubicBezTo>
                  <a:cubicBezTo>
                    <a:pt x="119" y="208"/>
                    <a:pt x="119" y="208"/>
                    <a:pt x="119" y="208"/>
                  </a:cubicBezTo>
                  <a:cubicBezTo>
                    <a:pt x="91" y="221"/>
                    <a:pt x="91" y="221"/>
                    <a:pt x="91" y="221"/>
                  </a:cubicBezTo>
                  <a:cubicBezTo>
                    <a:pt x="89" y="222"/>
                    <a:pt x="87" y="221"/>
                    <a:pt x="85" y="220"/>
                  </a:cubicBezTo>
                  <a:cubicBezTo>
                    <a:pt x="85" y="274"/>
                    <a:pt x="85" y="274"/>
                    <a:pt x="85" y="274"/>
                  </a:cubicBezTo>
                  <a:close/>
                  <a:moveTo>
                    <a:pt x="119" y="113"/>
                  </a:moveTo>
                  <a:cubicBezTo>
                    <a:pt x="119" y="134"/>
                    <a:pt x="119" y="134"/>
                    <a:pt x="119" y="134"/>
                  </a:cubicBezTo>
                  <a:cubicBezTo>
                    <a:pt x="117" y="135"/>
                    <a:pt x="117" y="135"/>
                    <a:pt x="117" y="135"/>
                  </a:cubicBezTo>
                  <a:cubicBezTo>
                    <a:pt x="114" y="136"/>
                    <a:pt x="113" y="139"/>
                    <a:pt x="115" y="141"/>
                  </a:cubicBezTo>
                  <a:cubicBezTo>
                    <a:pt x="119" y="150"/>
                    <a:pt x="119" y="150"/>
                    <a:pt x="119" y="150"/>
                  </a:cubicBezTo>
                  <a:cubicBezTo>
                    <a:pt x="119" y="181"/>
                    <a:pt x="119" y="181"/>
                    <a:pt x="119" y="181"/>
                  </a:cubicBezTo>
                  <a:cubicBezTo>
                    <a:pt x="117" y="179"/>
                    <a:pt x="115" y="179"/>
                    <a:pt x="113" y="180"/>
                  </a:cubicBezTo>
                  <a:cubicBezTo>
                    <a:pt x="85" y="193"/>
                    <a:pt x="85" y="193"/>
                    <a:pt x="85" y="193"/>
                  </a:cubicBezTo>
                  <a:cubicBezTo>
                    <a:pt x="85" y="180"/>
                    <a:pt x="85" y="180"/>
                    <a:pt x="85" y="180"/>
                  </a:cubicBezTo>
                  <a:cubicBezTo>
                    <a:pt x="108" y="169"/>
                    <a:pt x="108" y="169"/>
                    <a:pt x="108" y="169"/>
                  </a:cubicBezTo>
                  <a:cubicBezTo>
                    <a:pt x="111" y="168"/>
                    <a:pt x="112" y="165"/>
                    <a:pt x="110" y="162"/>
                  </a:cubicBezTo>
                  <a:cubicBezTo>
                    <a:pt x="110" y="162"/>
                    <a:pt x="110" y="162"/>
                    <a:pt x="110" y="162"/>
                  </a:cubicBezTo>
                  <a:cubicBezTo>
                    <a:pt x="103" y="147"/>
                    <a:pt x="103" y="147"/>
                    <a:pt x="103" y="147"/>
                  </a:cubicBezTo>
                  <a:cubicBezTo>
                    <a:pt x="102" y="144"/>
                    <a:pt x="99" y="143"/>
                    <a:pt x="96" y="144"/>
                  </a:cubicBezTo>
                  <a:cubicBezTo>
                    <a:pt x="85" y="149"/>
                    <a:pt x="85" y="149"/>
                    <a:pt x="85" y="149"/>
                  </a:cubicBezTo>
                  <a:cubicBezTo>
                    <a:pt x="85" y="129"/>
                    <a:pt x="85" y="129"/>
                    <a:pt x="85" y="129"/>
                  </a:cubicBezTo>
                  <a:lnTo>
                    <a:pt x="119" y="113"/>
                  </a:lnTo>
                  <a:close/>
                  <a:moveTo>
                    <a:pt x="85" y="38"/>
                  </a:moveTo>
                  <a:cubicBezTo>
                    <a:pt x="23" y="67"/>
                    <a:pt x="23" y="67"/>
                    <a:pt x="23" y="67"/>
                  </a:cubicBezTo>
                  <a:cubicBezTo>
                    <a:pt x="7" y="74"/>
                    <a:pt x="0" y="94"/>
                    <a:pt x="7" y="110"/>
                  </a:cubicBezTo>
                  <a:cubicBezTo>
                    <a:pt x="81" y="268"/>
                    <a:pt x="81" y="268"/>
                    <a:pt x="81" y="268"/>
                  </a:cubicBezTo>
                  <a:cubicBezTo>
                    <a:pt x="82" y="270"/>
                    <a:pt x="84" y="272"/>
                    <a:pt x="85" y="274"/>
                  </a:cubicBezTo>
                  <a:cubicBezTo>
                    <a:pt x="85" y="220"/>
                    <a:pt x="85" y="220"/>
                    <a:pt x="85" y="220"/>
                  </a:cubicBezTo>
                  <a:cubicBezTo>
                    <a:pt x="85" y="220"/>
                    <a:pt x="84" y="219"/>
                    <a:pt x="84" y="218"/>
                  </a:cubicBezTo>
                  <a:cubicBezTo>
                    <a:pt x="77" y="203"/>
                    <a:pt x="77" y="203"/>
                    <a:pt x="77" y="203"/>
                  </a:cubicBezTo>
                  <a:cubicBezTo>
                    <a:pt x="75" y="200"/>
                    <a:pt x="76" y="197"/>
                    <a:pt x="79" y="196"/>
                  </a:cubicBezTo>
                  <a:cubicBezTo>
                    <a:pt x="85" y="193"/>
                    <a:pt x="85" y="193"/>
                    <a:pt x="85" y="193"/>
                  </a:cubicBezTo>
                  <a:cubicBezTo>
                    <a:pt x="85" y="180"/>
                    <a:pt x="85" y="180"/>
                    <a:pt x="85" y="180"/>
                  </a:cubicBezTo>
                  <a:cubicBezTo>
                    <a:pt x="74" y="185"/>
                    <a:pt x="74" y="185"/>
                    <a:pt x="74" y="185"/>
                  </a:cubicBezTo>
                  <a:cubicBezTo>
                    <a:pt x="71" y="186"/>
                    <a:pt x="68" y="185"/>
                    <a:pt x="67" y="183"/>
                  </a:cubicBezTo>
                  <a:cubicBezTo>
                    <a:pt x="60" y="167"/>
                    <a:pt x="60" y="167"/>
                    <a:pt x="60" y="167"/>
                  </a:cubicBezTo>
                  <a:cubicBezTo>
                    <a:pt x="59" y="165"/>
                    <a:pt x="60" y="161"/>
                    <a:pt x="62" y="160"/>
                  </a:cubicBezTo>
                  <a:cubicBezTo>
                    <a:pt x="85" y="149"/>
                    <a:pt x="85" y="149"/>
                    <a:pt x="85" y="149"/>
                  </a:cubicBezTo>
                  <a:cubicBezTo>
                    <a:pt x="85" y="129"/>
                    <a:pt x="85" y="129"/>
                    <a:pt x="85" y="129"/>
                  </a:cubicBezTo>
                  <a:cubicBezTo>
                    <a:pt x="63" y="139"/>
                    <a:pt x="63" y="139"/>
                    <a:pt x="63" y="139"/>
                  </a:cubicBezTo>
                  <a:cubicBezTo>
                    <a:pt x="55" y="143"/>
                    <a:pt x="46" y="140"/>
                    <a:pt x="42" y="132"/>
                  </a:cubicBezTo>
                  <a:cubicBezTo>
                    <a:pt x="31" y="108"/>
                    <a:pt x="31" y="108"/>
                    <a:pt x="31" y="108"/>
                  </a:cubicBezTo>
                  <a:cubicBezTo>
                    <a:pt x="27" y="100"/>
                    <a:pt x="31" y="91"/>
                    <a:pt x="39" y="87"/>
                  </a:cubicBezTo>
                  <a:cubicBezTo>
                    <a:pt x="85" y="66"/>
                    <a:pt x="85" y="66"/>
                    <a:pt x="85" y="66"/>
                  </a:cubicBezTo>
                  <a:lnTo>
                    <a:pt x="85" y="38"/>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9" name="Freeform 201"/>
            <p:cNvSpPr>
              <a:spLocks noEditPoints="1"/>
            </p:cNvSpPr>
            <p:nvPr/>
          </p:nvSpPr>
          <p:spPr bwMode="auto">
            <a:xfrm>
              <a:off x="6884988" y="4130675"/>
              <a:ext cx="198438" cy="347663"/>
            </a:xfrm>
            <a:custGeom>
              <a:avLst/>
              <a:gdLst>
                <a:gd name="T0" fmla="*/ 45 w 104"/>
                <a:gd name="T1" fmla="*/ 154 h 182"/>
                <a:gd name="T2" fmla="*/ 42 w 104"/>
                <a:gd name="T3" fmla="*/ 154 h 182"/>
                <a:gd name="T4" fmla="*/ 42 w 104"/>
                <a:gd name="T5" fmla="*/ 182 h 182"/>
                <a:gd name="T6" fmla="*/ 55 w 104"/>
                <a:gd name="T7" fmla="*/ 171 h 182"/>
                <a:gd name="T8" fmla="*/ 45 w 104"/>
                <a:gd name="T9" fmla="*/ 154 h 182"/>
                <a:gd name="T10" fmla="*/ 42 w 104"/>
                <a:gd name="T11" fmla="*/ 142 h 182"/>
                <a:gd name="T12" fmla="*/ 42 w 104"/>
                <a:gd name="T13" fmla="*/ 62 h 182"/>
                <a:gd name="T14" fmla="*/ 62 w 104"/>
                <a:gd name="T15" fmla="*/ 56 h 182"/>
                <a:gd name="T16" fmla="*/ 74 w 104"/>
                <a:gd name="T17" fmla="*/ 9 h 182"/>
                <a:gd name="T18" fmla="*/ 87 w 104"/>
                <a:gd name="T19" fmla="*/ 2 h 182"/>
                <a:gd name="T20" fmla="*/ 95 w 104"/>
                <a:gd name="T21" fmla="*/ 15 h 182"/>
                <a:gd name="T22" fmla="*/ 83 w 104"/>
                <a:gd name="T23" fmla="*/ 61 h 182"/>
                <a:gd name="T24" fmla="*/ 99 w 104"/>
                <a:gd name="T25" fmla="*/ 102 h 182"/>
                <a:gd name="T26" fmla="*/ 93 w 104"/>
                <a:gd name="T27" fmla="*/ 125 h 182"/>
                <a:gd name="T28" fmla="*/ 93 w 104"/>
                <a:gd name="T29" fmla="*/ 125 h 182"/>
                <a:gd name="T30" fmla="*/ 104 w 104"/>
                <a:gd name="T31" fmla="*/ 142 h 182"/>
                <a:gd name="T32" fmla="*/ 100 w 104"/>
                <a:gd name="T33" fmla="*/ 157 h 182"/>
                <a:gd name="T34" fmla="*/ 42 w 104"/>
                <a:gd name="T35" fmla="*/ 142 h 182"/>
                <a:gd name="T36" fmla="*/ 42 w 104"/>
                <a:gd name="T37" fmla="*/ 154 h 182"/>
                <a:gd name="T38" fmla="*/ 28 w 104"/>
                <a:gd name="T39" fmla="*/ 164 h 182"/>
                <a:gd name="T40" fmla="*/ 38 w 104"/>
                <a:gd name="T41" fmla="*/ 181 h 182"/>
                <a:gd name="T42" fmla="*/ 42 w 104"/>
                <a:gd name="T43" fmla="*/ 182 h 182"/>
                <a:gd name="T44" fmla="*/ 42 w 104"/>
                <a:gd name="T45" fmla="*/ 154 h 182"/>
                <a:gd name="T46" fmla="*/ 42 w 104"/>
                <a:gd name="T47" fmla="*/ 62 h 182"/>
                <a:gd name="T48" fmla="*/ 42 w 104"/>
                <a:gd name="T49" fmla="*/ 142 h 182"/>
                <a:gd name="T50" fmla="*/ 0 w 104"/>
                <a:gd name="T51" fmla="*/ 131 h 182"/>
                <a:gd name="T52" fmla="*/ 4 w 104"/>
                <a:gd name="T53" fmla="*/ 116 h 182"/>
                <a:gd name="T54" fmla="*/ 22 w 104"/>
                <a:gd name="T55" fmla="*/ 106 h 182"/>
                <a:gd name="T56" fmla="*/ 28 w 104"/>
                <a:gd name="T57" fmla="*/ 83 h 182"/>
                <a:gd name="T58" fmla="*/ 42 w 104"/>
                <a:gd name="T59" fmla="*/ 6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4" h="182">
                  <a:moveTo>
                    <a:pt x="45" y="154"/>
                  </a:moveTo>
                  <a:cubicBezTo>
                    <a:pt x="44" y="154"/>
                    <a:pt x="43" y="154"/>
                    <a:pt x="42" y="154"/>
                  </a:cubicBezTo>
                  <a:cubicBezTo>
                    <a:pt x="42" y="182"/>
                    <a:pt x="42" y="182"/>
                    <a:pt x="42" y="182"/>
                  </a:cubicBezTo>
                  <a:cubicBezTo>
                    <a:pt x="48" y="182"/>
                    <a:pt x="54" y="178"/>
                    <a:pt x="55" y="171"/>
                  </a:cubicBezTo>
                  <a:cubicBezTo>
                    <a:pt x="57" y="164"/>
                    <a:pt x="53" y="156"/>
                    <a:pt x="45" y="154"/>
                  </a:cubicBezTo>
                  <a:close/>
                  <a:moveTo>
                    <a:pt x="42" y="142"/>
                  </a:moveTo>
                  <a:cubicBezTo>
                    <a:pt x="42" y="62"/>
                    <a:pt x="42" y="62"/>
                    <a:pt x="42" y="62"/>
                  </a:cubicBezTo>
                  <a:cubicBezTo>
                    <a:pt x="48" y="58"/>
                    <a:pt x="55" y="56"/>
                    <a:pt x="62" y="56"/>
                  </a:cubicBezTo>
                  <a:cubicBezTo>
                    <a:pt x="74" y="9"/>
                    <a:pt x="74" y="9"/>
                    <a:pt x="74" y="9"/>
                  </a:cubicBezTo>
                  <a:cubicBezTo>
                    <a:pt x="76" y="4"/>
                    <a:pt x="82" y="0"/>
                    <a:pt x="87" y="2"/>
                  </a:cubicBezTo>
                  <a:cubicBezTo>
                    <a:pt x="93" y="3"/>
                    <a:pt x="97" y="9"/>
                    <a:pt x="95" y="15"/>
                  </a:cubicBezTo>
                  <a:cubicBezTo>
                    <a:pt x="83" y="61"/>
                    <a:pt x="83" y="61"/>
                    <a:pt x="83" y="61"/>
                  </a:cubicBezTo>
                  <a:cubicBezTo>
                    <a:pt x="96" y="68"/>
                    <a:pt x="104" y="83"/>
                    <a:pt x="99" y="102"/>
                  </a:cubicBezTo>
                  <a:cubicBezTo>
                    <a:pt x="99" y="102"/>
                    <a:pt x="95" y="117"/>
                    <a:pt x="93" y="125"/>
                  </a:cubicBezTo>
                  <a:cubicBezTo>
                    <a:pt x="93" y="125"/>
                    <a:pt x="93" y="125"/>
                    <a:pt x="93" y="125"/>
                  </a:cubicBezTo>
                  <a:cubicBezTo>
                    <a:pt x="91" y="135"/>
                    <a:pt x="104" y="142"/>
                    <a:pt x="104" y="142"/>
                  </a:cubicBezTo>
                  <a:cubicBezTo>
                    <a:pt x="100" y="157"/>
                    <a:pt x="100" y="157"/>
                    <a:pt x="100" y="157"/>
                  </a:cubicBezTo>
                  <a:lnTo>
                    <a:pt x="42" y="142"/>
                  </a:lnTo>
                  <a:close/>
                  <a:moveTo>
                    <a:pt x="42" y="154"/>
                  </a:moveTo>
                  <a:cubicBezTo>
                    <a:pt x="35" y="154"/>
                    <a:pt x="30" y="158"/>
                    <a:pt x="28" y="164"/>
                  </a:cubicBezTo>
                  <a:cubicBezTo>
                    <a:pt x="26" y="172"/>
                    <a:pt x="31" y="179"/>
                    <a:pt x="38" y="181"/>
                  </a:cubicBezTo>
                  <a:cubicBezTo>
                    <a:pt x="39" y="182"/>
                    <a:pt x="41" y="182"/>
                    <a:pt x="42" y="182"/>
                  </a:cubicBezTo>
                  <a:cubicBezTo>
                    <a:pt x="42" y="154"/>
                    <a:pt x="42" y="154"/>
                    <a:pt x="42" y="154"/>
                  </a:cubicBezTo>
                  <a:close/>
                  <a:moveTo>
                    <a:pt x="42" y="62"/>
                  </a:moveTo>
                  <a:cubicBezTo>
                    <a:pt x="42" y="142"/>
                    <a:pt x="42" y="142"/>
                    <a:pt x="42" y="142"/>
                  </a:cubicBezTo>
                  <a:cubicBezTo>
                    <a:pt x="0" y="131"/>
                    <a:pt x="0" y="131"/>
                    <a:pt x="0" y="131"/>
                  </a:cubicBezTo>
                  <a:cubicBezTo>
                    <a:pt x="4" y="116"/>
                    <a:pt x="4" y="116"/>
                    <a:pt x="4" y="116"/>
                  </a:cubicBezTo>
                  <a:cubicBezTo>
                    <a:pt x="4" y="116"/>
                    <a:pt x="19" y="117"/>
                    <a:pt x="22" y="106"/>
                  </a:cubicBezTo>
                  <a:cubicBezTo>
                    <a:pt x="25" y="97"/>
                    <a:pt x="28" y="83"/>
                    <a:pt x="28" y="83"/>
                  </a:cubicBezTo>
                  <a:cubicBezTo>
                    <a:pt x="31" y="74"/>
                    <a:pt x="36" y="67"/>
                    <a:pt x="42" y="62"/>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0" name="Freeform 202"/>
            <p:cNvSpPr>
              <a:spLocks noEditPoints="1"/>
            </p:cNvSpPr>
            <p:nvPr/>
          </p:nvSpPr>
          <p:spPr bwMode="auto">
            <a:xfrm>
              <a:off x="5316538" y="4235450"/>
              <a:ext cx="681038" cy="517525"/>
            </a:xfrm>
            <a:custGeom>
              <a:avLst/>
              <a:gdLst>
                <a:gd name="T0" fmla="*/ 328 w 356"/>
                <a:gd name="T1" fmla="*/ 0 h 271"/>
                <a:gd name="T2" fmla="*/ 335 w 356"/>
                <a:gd name="T3" fmla="*/ 43 h 271"/>
                <a:gd name="T4" fmla="*/ 271 w 356"/>
                <a:gd name="T5" fmla="*/ 271 h 271"/>
                <a:gd name="T6" fmla="*/ 300 w 356"/>
                <a:gd name="T7" fmla="*/ 228 h 271"/>
                <a:gd name="T8" fmla="*/ 301 w 356"/>
                <a:gd name="T9" fmla="*/ 36 h 271"/>
                <a:gd name="T10" fmla="*/ 271 w 356"/>
                <a:gd name="T11" fmla="*/ 235 h 271"/>
                <a:gd name="T12" fmla="*/ 271 w 356"/>
                <a:gd name="T13" fmla="*/ 20 h 271"/>
                <a:gd name="T14" fmla="*/ 271 w 356"/>
                <a:gd name="T15" fmla="*/ 252 h 271"/>
                <a:gd name="T16" fmla="*/ 271 w 356"/>
                <a:gd name="T17" fmla="*/ 217 h 271"/>
                <a:gd name="T18" fmla="*/ 271 w 356"/>
                <a:gd name="T19" fmla="*/ 235 h 271"/>
                <a:gd name="T20" fmla="*/ 243 w 356"/>
                <a:gd name="T21" fmla="*/ 155 h 271"/>
                <a:gd name="T22" fmla="*/ 245 w 356"/>
                <a:gd name="T23" fmla="*/ 119 h 271"/>
                <a:gd name="T24" fmla="*/ 236 w 356"/>
                <a:gd name="T25" fmla="*/ 82 h 271"/>
                <a:gd name="T26" fmla="*/ 226 w 356"/>
                <a:gd name="T27" fmla="*/ 155 h 271"/>
                <a:gd name="T28" fmla="*/ 226 w 356"/>
                <a:gd name="T29" fmla="*/ 122 h 271"/>
                <a:gd name="T30" fmla="*/ 229 w 356"/>
                <a:gd name="T31" fmla="*/ 91 h 271"/>
                <a:gd name="T32" fmla="*/ 226 w 356"/>
                <a:gd name="T33" fmla="*/ 0 h 271"/>
                <a:gd name="T34" fmla="*/ 226 w 356"/>
                <a:gd name="T35" fmla="*/ 0 h 271"/>
                <a:gd name="T36" fmla="*/ 178 w 356"/>
                <a:gd name="T37" fmla="*/ 252 h 271"/>
                <a:gd name="T38" fmla="*/ 220 w 356"/>
                <a:gd name="T39" fmla="*/ 81 h 271"/>
                <a:gd name="T40" fmla="*/ 203 w 356"/>
                <a:gd name="T41" fmla="*/ 132 h 271"/>
                <a:gd name="T42" fmla="*/ 226 w 356"/>
                <a:gd name="T43" fmla="*/ 235 h 271"/>
                <a:gd name="T44" fmla="*/ 179 w 356"/>
                <a:gd name="T45" fmla="*/ 152 h 271"/>
                <a:gd name="T46" fmla="*/ 178 w 356"/>
                <a:gd name="T47" fmla="*/ 129 h 271"/>
                <a:gd name="T48" fmla="*/ 222 w 356"/>
                <a:gd name="T49" fmla="*/ 86 h 271"/>
                <a:gd name="T50" fmla="*/ 226 w 356"/>
                <a:gd name="T51" fmla="*/ 110 h 271"/>
                <a:gd name="T52" fmla="*/ 217 w 356"/>
                <a:gd name="T53" fmla="*/ 141 h 271"/>
                <a:gd name="T54" fmla="*/ 226 w 356"/>
                <a:gd name="T55" fmla="*/ 122 h 271"/>
                <a:gd name="T56" fmla="*/ 178 w 356"/>
                <a:gd name="T57" fmla="*/ 20 h 271"/>
                <a:gd name="T58" fmla="*/ 178 w 356"/>
                <a:gd name="T59" fmla="*/ 252 h 271"/>
                <a:gd name="T60" fmla="*/ 178 w 356"/>
                <a:gd name="T61" fmla="*/ 129 h 271"/>
                <a:gd name="T62" fmla="*/ 153 w 356"/>
                <a:gd name="T63" fmla="*/ 146 h 271"/>
                <a:gd name="T64" fmla="*/ 178 w 356"/>
                <a:gd name="T65" fmla="*/ 166 h 271"/>
                <a:gd name="T66" fmla="*/ 124 w 356"/>
                <a:gd name="T67" fmla="*/ 190 h 271"/>
                <a:gd name="T68" fmla="*/ 132 w 356"/>
                <a:gd name="T69" fmla="*/ 137 h 271"/>
                <a:gd name="T70" fmla="*/ 122 w 356"/>
                <a:gd name="T71" fmla="*/ 113 h 271"/>
                <a:gd name="T72" fmla="*/ 134 w 356"/>
                <a:gd name="T73" fmla="*/ 117 h 271"/>
                <a:gd name="T74" fmla="*/ 120 w 356"/>
                <a:gd name="T75" fmla="*/ 107 h 271"/>
                <a:gd name="T76" fmla="*/ 123 w 356"/>
                <a:gd name="T77" fmla="*/ 181 h 271"/>
                <a:gd name="T78" fmla="*/ 120 w 356"/>
                <a:gd name="T79" fmla="*/ 149 h 271"/>
                <a:gd name="T80" fmla="*/ 0 w 356"/>
                <a:gd name="T81" fmla="*/ 29 h 271"/>
                <a:gd name="T82" fmla="*/ 120 w 356"/>
                <a:gd name="T83" fmla="*/ 252 h 271"/>
                <a:gd name="T84" fmla="*/ 21 w 356"/>
                <a:gd name="T85" fmla="*/ 43 h 271"/>
                <a:gd name="T86" fmla="*/ 120 w 356"/>
                <a:gd name="T87" fmla="*/ 36 h 271"/>
                <a:gd name="T88" fmla="*/ 95 w 356"/>
                <a:gd name="T89" fmla="*/ 156 h 271"/>
                <a:gd name="T90" fmla="*/ 120 w 356"/>
                <a:gd name="T91" fmla="*/ 190 h 271"/>
                <a:gd name="T92" fmla="*/ 37 w 356"/>
                <a:gd name="T93" fmla="*/ 55 h 271"/>
                <a:gd name="T94" fmla="*/ 120 w 356"/>
                <a:gd name="T95" fmla="*/ 139 h 271"/>
                <a:gd name="T96" fmla="*/ 120 w 356"/>
                <a:gd name="T97" fmla="*/ 149 h 271"/>
                <a:gd name="T98" fmla="*/ 111 w 356"/>
                <a:gd name="T99" fmla="*/ 16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6" h="271">
                  <a:moveTo>
                    <a:pt x="328" y="271"/>
                  </a:moveTo>
                  <a:cubicBezTo>
                    <a:pt x="344" y="271"/>
                    <a:pt x="356" y="258"/>
                    <a:pt x="356" y="243"/>
                  </a:cubicBezTo>
                  <a:cubicBezTo>
                    <a:pt x="356" y="29"/>
                    <a:pt x="356" y="29"/>
                    <a:pt x="356" y="29"/>
                  </a:cubicBezTo>
                  <a:cubicBezTo>
                    <a:pt x="356" y="13"/>
                    <a:pt x="344" y="0"/>
                    <a:pt x="328" y="0"/>
                  </a:cubicBezTo>
                  <a:cubicBezTo>
                    <a:pt x="271" y="0"/>
                    <a:pt x="271" y="0"/>
                    <a:pt x="271" y="0"/>
                  </a:cubicBezTo>
                  <a:cubicBezTo>
                    <a:pt x="271" y="20"/>
                    <a:pt x="271" y="20"/>
                    <a:pt x="271" y="20"/>
                  </a:cubicBezTo>
                  <a:cubicBezTo>
                    <a:pt x="312" y="20"/>
                    <a:pt x="312" y="20"/>
                    <a:pt x="312" y="20"/>
                  </a:cubicBezTo>
                  <a:cubicBezTo>
                    <a:pt x="325" y="20"/>
                    <a:pt x="335" y="30"/>
                    <a:pt x="335" y="43"/>
                  </a:cubicBezTo>
                  <a:cubicBezTo>
                    <a:pt x="335" y="229"/>
                    <a:pt x="335" y="229"/>
                    <a:pt x="335" y="229"/>
                  </a:cubicBezTo>
                  <a:cubicBezTo>
                    <a:pt x="335" y="242"/>
                    <a:pt x="325" y="252"/>
                    <a:pt x="312" y="252"/>
                  </a:cubicBezTo>
                  <a:cubicBezTo>
                    <a:pt x="271" y="252"/>
                    <a:pt x="271" y="252"/>
                    <a:pt x="271" y="252"/>
                  </a:cubicBezTo>
                  <a:cubicBezTo>
                    <a:pt x="271" y="271"/>
                    <a:pt x="271" y="271"/>
                    <a:pt x="271" y="271"/>
                  </a:cubicBezTo>
                  <a:cubicBezTo>
                    <a:pt x="328" y="271"/>
                    <a:pt x="328" y="271"/>
                    <a:pt x="328" y="271"/>
                  </a:cubicBezTo>
                  <a:close/>
                  <a:moveTo>
                    <a:pt x="271" y="235"/>
                  </a:moveTo>
                  <a:cubicBezTo>
                    <a:pt x="271" y="228"/>
                    <a:pt x="271" y="228"/>
                    <a:pt x="271" y="228"/>
                  </a:cubicBezTo>
                  <a:cubicBezTo>
                    <a:pt x="300" y="228"/>
                    <a:pt x="300" y="228"/>
                    <a:pt x="300" y="228"/>
                  </a:cubicBezTo>
                  <a:cubicBezTo>
                    <a:pt x="300" y="217"/>
                    <a:pt x="300" y="217"/>
                    <a:pt x="300" y="217"/>
                  </a:cubicBezTo>
                  <a:cubicBezTo>
                    <a:pt x="271" y="217"/>
                    <a:pt x="271" y="217"/>
                    <a:pt x="271" y="217"/>
                  </a:cubicBezTo>
                  <a:cubicBezTo>
                    <a:pt x="271" y="36"/>
                    <a:pt x="271" y="36"/>
                    <a:pt x="271" y="36"/>
                  </a:cubicBezTo>
                  <a:cubicBezTo>
                    <a:pt x="301" y="36"/>
                    <a:pt x="301" y="36"/>
                    <a:pt x="301" y="36"/>
                  </a:cubicBezTo>
                  <a:cubicBezTo>
                    <a:pt x="311" y="36"/>
                    <a:pt x="319" y="45"/>
                    <a:pt x="319" y="55"/>
                  </a:cubicBezTo>
                  <a:cubicBezTo>
                    <a:pt x="319" y="217"/>
                    <a:pt x="319" y="217"/>
                    <a:pt x="319" y="217"/>
                  </a:cubicBezTo>
                  <a:cubicBezTo>
                    <a:pt x="319" y="227"/>
                    <a:pt x="311" y="235"/>
                    <a:pt x="301" y="235"/>
                  </a:cubicBezTo>
                  <a:lnTo>
                    <a:pt x="271" y="235"/>
                  </a:lnTo>
                  <a:close/>
                  <a:moveTo>
                    <a:pt x="271" y="0"/>
                  </a:moveTo>
                  <a:cubicBezTo>
                    <a:pt x="226" y="0"/>
                    <a:pt x="226" y="0"/>
                    <a:pt x="226" y="0"/>
                  </a:cubicBezTo>
                  <a:cubicBezTo>
                    <a:pt x="226" y="20"/>
                    <a:pt x="226" y="20"/>
                    <a:pt x="226" y="20"/>
                  </a:cubicBezTo>
                  <a:cubicBezTo>
                    <a:pt x="271" y="20"/>
                    <a:pt x="271" y="20"/>
                    <a:pt x="271" y="20"/>
                  </a:cubicBezTo>
                  <a:cubicBezTo>
                    <a:pt x="271" y="0"/>
                    <a:pt x="271" y="0"/>
                    <a:pt x="271" y="0"/>
                  </a:cubicBezTo>
                  <a:close/>
                  <a:moveTo>
                    <a:pt x="226" y="271"/>
                  </a:moveTo>
                  <a:cubicBezTo>
                    <a:pt x="271" y="271"/>
                    <a:pt x="271" y="271"/>
                    <a:pt x="271" y="271"/>
                  </a:cubicBezTo>
                  <a:cubicBezTo>
                    <a:pt x="271" y="252"/>
                    <a:pt x="271" y="252"/>
                    <a:pt x="271" y="252"/>
                  </a:cubicBezTo>
                  <a:cubicBezTo>
                    <a:pt x="226" y="252"/>
                    <a:pt x="226" y="252"/>
                    <a:pt x="226" y="252"/>
                  </a:cubicBezTo>
                  <a:cubicBezTo>
                    <a:pt x="226" y="271"/>
                    <a:pt x="226" y="271"/>
                    <a:pt x="226" y="271"/>
                  </a:cubicBezTo>
                  <a:close/>
                  <a:moveTo>
                    <a:pt x="271" y="36"/>
                  </a:moveTo>
                  <a:cubicBezTo>
                    <a:pt x="271" y="217"/>
                    <a:pt x="271" y="217"/>
                    <a:pt x="271" y="217"/>
                  </a:cubicBezTo>
                  <a:cubicBezTo>
                    <a:pt x="242" y="217"/>
                    <a:pt x="242" y="217"/>
                    <a:pt x="242" y="217"/>
                  </a:cubicBezTo>
                  <a:cubicBezTo>
                    <a:pt x="242" y="228"/>
                    <a:pt x="242" y="228"/>
                    <a:pt x="242" y="228"/>
                  </a:cubicBezTo>
                  <a:cubicBezTo>
                    <a:pt x="271" y="228"/>
                    <a:pt x="271" y="228"/>
                    <a:pt x="271" y="228"/>
                  </a:cubicBezTo>
                  <a:cubicBezTo>
                    <a:pt x="271" y="235"/>
                    <a:pt x="271" y="235"/>
                    <a:pt x="271" y="235"/>
                  </a:cubicBezTo>
                  <a:cubicBezTo>
                    <a:pt x="226" y="235"/>
                    <a:pt x="226" y="235"/>
                    <a:pt x="226" y="235"/>
                  </a:cubicBezTo>
                  <a:cubicBezTo>
                    <a:pt x="226" y="163"/>
                    <a:pt x="226" y="163"/>
                    <a:pt x="226" y="163"/>
                  </a:cubicBezTo>
                  <a:cubicBezTo>
                    <a:pt x="227" y="163"/>
                    <a:pt x="228" y="163"/>
                    <a:pt x="229" y="163"/>
                  </a:cubicBezTo>
                  <a:cubicBezTo>
                    <a:pt x="234" y="161"/>
                    <a:pt x="239" y="159"/>
                    <a:pt x="243" y="155"/>
                  </a:cubicBezTo>
                  <a:cubicBezTo>
                    <a:pt x="246" y="151"/>
                    <a:pt x="249" y="147"/>
                    <a:pt x="250" y="141"/>
                  </a:cubicBezTo>
                  <a:cubicBezTo>
                    <a:pt x="251" y="139"/>
                    <a:pt x="251" y="137"/>
                    <a:pt x="251" y="134"/>
                  </a:cubicBezTo>
                  <a:cubicBezTo>
                    <a:pt x="252" y="132"/>
                    <a:pt x="251" y="129"/>
                    <a:pt x="250" y="127"/>
                  </a:cubicBezTo>
                  <a:cubicBezTo>
                    <a:pt x="250" y="124"/>
                    <a:pt x="248" y="121"/>
                    <a:pt x="245" y="119"/>
                  </a:cubicBezTo>
                  <a:cubicBezTo>
                    <a:pt x="242" y="116"/>
                    <a:pt x="239" y="115"/>
                    <a:pt x="234" y="115"/>
                  </a:cubicBezTo>
                  <a:cubicBezTo>
                    <a:pt x="238" y="111"/>
                    <a:pt x="241" y="107"/>
                    <a:pt x="243" y="103"/>
                  </a:cubicBezTo>
                  <a:cubicBezTo>
                    <a:pt x="244" y="99"/>
                    <a:pt x="244" y="95"/>
                    <a:pt x="243" y="91"/>
                  </a:cubicBezTo>
                  <a:cubicBezTo>
                    <a:pt x="242" y="87"/>
                    <a:pt x="240" y="84"/>
                    <a:pt x="236" y="82"/>
                  </a:cubicBezTo>
                  <a:cubicBezTo>
                    <a:pt x="233" y="80"/>
                    <a:pt x="230" y="80"/>
                    <a:pt x="226" y="80"/>
                  </a:cubicBezTo>
                  <a:cubicBezTo>
                    <a:pt x="226" y="36"/>
                    <a:pt x="226" y="36"/>
                    <a:pt x="226" y="36"/>
                  </a:cubicBezTo>
                  <a:cubicBezTo>
                    <a:pt x="271" y="36"/>
                    <a:pt x="271" y="36"/>
                    <a:pt x="271" y="36"/>
                  </a:cubicBezTo>
                  <a:close/>
                  <a:moveTo>
                    <a:pt x="226" y="155"/>
                  </a:moveTo>
                  <a:cubicBezTo>
                    <a:pt x="227" y="155"/>
                    <a:pt x="227" y="155"/>
                    <a:pt x="227" y="155"/>
                  </a:cubicBezTo>
                  <a:cubicBezTo>
                    <a:pt x="231" y="154"/>
                    <a:pt x="233" y="152"/>
                    <a:pt x="235" y="148"/>
                  </a:cubicBezTo>
                  <a:cubicBezTo>
                    <a:pt x="236" y="144"/>
                    <a:pt x="236" y="139"/>
                    <a:pt x="235" y="135"/>
                  </a:cubicBezTo>
                  <a:cubicBezTo>
                    <a:pt x="234" y="129"/>
                    <a:pt x="231" y="125"/>
                    <a:pt x="226" y="122"/>
                  </a:cubicBezTo>
                  <a:cubicBezTo>
                    <a:pt x="226" y="155"/>
                    <a:pt x="226" y="155"/>
                    <a:pt x="226" y="155"/>
                  </a:cubicBezTo>
                  <a:close/>
                  <a:moveTo>
                    <a:pt x="226" y="110"/>
                  </a:moveTo>
                  <a:cubicBezTo>
                    <a:pt x="229" y="106"/>
                    <a:pt x="230" y="102"/>
                    <a:pt x="230" y="97"/>
                  </a:cubicBezTo>
                  <a:cubicBezTo>
                    <a:pt x="230" y="95"/>
                    <a:pt x="230" y="93"/>
                    <a:pt x="229" y="91"/>
                  </a:cubicBezTo>
                  <a:cubicBezTo>
                    <a:pt x="229" y="90"/>
                    <a:pt x="228" y="88"/>
                    <a:pt x="227" y="87"/>
                  </a:cubicBezTo>
                  <a:cubicBezTo>
                    <a:pt x="227" y="87"/>
                    <a:pt x="227" y="87"/>
                    <a:pt x="226" y="86"/>
                  </a:cubicBezTo>
                  <a:lnTo>
                    <a:pt x="226" y="110"/>
                  </a:lnTo>
                  <a:close/>
                  <a:moveTo>
                    <a:pt x="226" y="0"/>
                  </a:moveTo>
                  <a:cubicBezTo>
                    <a:pt x="178" y="0"/>
                    <a:pt x="178" y="0"/>
                    <a:pt x="178" y="0"/>
                  </a:cubicBezTo>
                  <a:cubicBezTo>
                    <a:pt x="178" y="20"/>
                    <a:pt x="178" y="20"/>
                    <a:pt x="178" y="20"/>
                  </a:cubicBezTo>
                  <a:cubicBezTo>
                    <a:pt x="226" y="20"/>
                    <a:pt x="226" y="20"/>
                    <a:pt x="226" y="20"/>
                  </a:cubicBezTo>
                  <a:cubicBezTo>
                    <a:pt x="226" y="0"/>
                    <a:pt x="226" y="0"/>
                    <a:pt x="226" y="0"/>
                  </a:cubicBezTo>
                  <a:close/>
                  <a:moveTo>
                    <a:pt x="178" y="271"/>
                  </a:moveTo>
                  <a:cubicBezTo>
                    <a:pt x="226" y="271"/>
                    <a:pt x="226" y="271"/>
                    <a:pt x="226" y="271"/>
                  </a:cubicBezTo>
                  <a:cubicBezTo>
                    <a:pt x="226" y="252"/>
                    <a:pt x="226" y="252"/>
                    <a:pt x="226" y="252"/>
                  </a:cubicBezTo>
                  <a:cubicBezTo>
                    <a:pt x="178" y="252"/>
                    <a:pt x="178" y="252"/>
                    <a:pt x="178" y="252"/>
                  </a:cubicBezTo>
                  <a:cubicBezTo>
                    <a:pt x="178" y="271"/>
                    <a:pt x="178" y="271"/>
                    <a:pt x="178" y="271"/>
                  </a:cubicBezTo>
                  <a:close/>
                  <a:moveTo>
                    <a:pt x="226" y="36"/>
                  </a:moveTo>
                  <a:cubicBezTo>
                    <a:pt x="226" y="80"/>
                    <a:pt x="226" y="80"/>
                    <a:pt x="226" y="80"/>
                  </a:cubicBezTo>
                  <a:cubicBezTo>
                    <a:pt x="224" y="80"/>
                    <a:pt x="222" y="81"/>
                    <a:pt x="220" y="81"/>
                  </a:cubicBezTo>
                  <a:cubicBezTo>
                    <a:pt x="213" y="83"/>
                    <a:pt x="208" y="86"/>
                    <a:pt x="205" y="92"/>
                  </a:cubicBezTo>
                  <a:cubicBezTo>
                    <a:pt x="202" y="97"/>
                    <a:pt x="200" y="102"/>
                    <a:pt x="202" y="108"/>
                  </a:cubicBezTo>
                  <a:cubicBezTo>
                    <a:pt x="203" y="114"/>
                    <a:pt x="208" y="118"/>
                    <a:pt x="214" y="120"/>
                  </a:cubicBezTo>
                  <a:cubicBezTo>
                    <a:pt x="209" y="123"/>
                    <a:pt x="205" y="127"/>
                    <a:pt x="203" y="132"/>
                  </a:cubicBezTo>
                  <a:cubicBezTo>
                    <a:pt x="201" y="137"/>
                    <a:pt x="200" y="143"/>
                    <a:pt x="202" y="148"/>
                  </a:cubicBezTo>
                  <a:cubicBezTo>
                    <a:pt x="203" y="153"/>
                    <a:pt x="206" y="158"/>
                    <a:pt x="211" y="161"/>
                  </a:cubicBezTo>
                  <a:cubicBezTo>
                    <a:pt x="215" y="164"/>
                    <a:pt x="221" y="164"/>
                    <a:pt x="226" y="163"/>
                  </a:cubicBezTo>
                  <a:cubicBezTo>
                    <a:pt x="226" y="235"/>
                    <a:pt x="226" y="235"/>
                    <a:pt x="226" y="235"/>
                  </a:cubicBezTo>
                  <a:cubicBezTo>
                    <a:pt x="178" y="235"/>
                    <a:pt x="178" y="235"/>
                    <a:pt x="178" y="235"/>
                  </a:cubicBezTo>
                  <a:cubicBezTo>
                    <a:pt x="178" y="166"/>
                    <a:pt x="178" y="166"/>
                    <a:pt x="178" y="166"/>
                  </a:cubicBezTo>
                  <a:cubicBezTo>
                    <a:pt x="179" y="166"/>
                    <a:pt x="179" y="166"/>
                    <a:pt x="179" y="166"/>
                  </a:cubicBezTo>
                  <a:cubicBezTo>
                    <a:pt x="179" y="152"/>
                    <a:pt x="179" y="152"/>
                    <a:pt x="179" y="152"/>
                  </a:cubicBezTo>
                  <a:cubicBezTo>
                    <a:pt x="192" y="149"/>
                    <a:pt x="192" y="149"/>
                    <a:pt x="192" y="149"/>
                  </a:cubicBezTo>
                  <a:cubicBezTo>
                    <a:pt x="192" y="137"/>
                    <a:pt x="192" y="137"/>
                    <a:pt x="192" y="137"/>
                  </a:cubicBezTo>
                  <a:cubicBezTo>
                    <a:pt x="178" y="140"/>
                    <a:pt x="178" y="140"/>
                    <a:pt x="178" y="140"/>
                  </a:cubicBezTo>
                  <a:cubicBezTo>
                    <a:pt x="178" y="129"/>
                    <a:pt x="178" y="129"/>
                    <a:pt x="178" y="129"/>
                  </a:cubicBezTo>
                  <a:cubicBezTo>
                    <a:pt x="178" y="36"/>
                    <a:pt x="178" y="36"/>
                    <a:pt x="178" y="36"/>
                  </a:cubicBezTo>
                  <a:cubicBezTo>
                    <a:pt x="226" y="36"/>
                    <a:pt x="226" y="36"/>
                    <a:pt x="226" y="36"/>
                  </a:cubicBezTo>
                  <a:close/>
                  <a:moveTo>
                    <a:pt x="226" y="86"/>
                  </a:moveTo>
                  <a:cubicBezTo>
                    <a:pt x="225" y="86"/>
                    <a:pt x="224" y="85"/>
                    <a:pt x="222" y="86"/>
                  </a:cubicBezTo>
                  <a:cubicBezTo>
                    <a:pt x="219" y="87"/>
                    <a:pt x="217" y="89"/>
                    <a:pt x="216" y="92"/>
                  </a:cubicBezTo>
                  <a:cubicBezTo>
                    <a:pt x="214" y="95"/>
                    <a:pt x="214" y="98"/>
                    <a:pt x="215" y="101"/>
                  </a:cubicBezTo>
                  <a:cubicBezTo>
                    <a:pt x="216" y="107"/>
                    <a:pt x="219" y="111"/>
                    <a:pt x="224" y="113"/>
                  </a:cubicBezTo>
                  <a:cubicBezTo>
                    <a:pt x="225" y="112"/>
                    <a:pt x="226" y="111"/>
                    <a:pt x="226" y="110"/>
                  </a:cubicBezTo>
                  <a:cubicBezTo>
                    <a:pt x="226" y="86"/>
                    <a:pt x="226" y="86"/>
                    <a:pt x="226" y="86"/>
                  </a:cubicBezTo>
                  <a:close/>
                  <a:moveTo>
                    <a:pt x="226" y="122"/>
                  </a:moveTo>
                  <a:cubicBezTo>
                    <a:pt x="226" y="121"/>
                    <a:pt x="225" y="121"/>
                    <a:pt x="224" y="121"/>
                  </a:cubicBezTo>
                  <a:cubicBezTo>
                    <a:pt x="219" y="127"/>
                    <a:pt x="217" y="133"/>
                    <a:pt x="217" y="141"/>
                  </a:cubicBezTo>
                  <a:cubicBezTo>
                    <a:pt x="217" y="143"/>
                    <a:pt x="217" y="145"/>
                    <a:pt x="217" y="147"/>
                  </a:cubicBezTo>
                  <a:cubicBezTo>
                    <a:pt x="218" y="150"/>
                    <a:pt x="220" y="152"/>
                    <a:pt x="221" y="154"/>
                  </a:cubicBezTo>
                  <a:cubicBezTo>
                    <a:pt x="223" y="155"/>
                    <a:pt x="225" y="156"/>
                    <a:pt x="226" y="155"/>
                  </a:cubicBezTo>
                  <a:lnTo>
                    <a:pt x="226" y="122"/>
                  </a:lnTo>
                  <a:close/>
                  <a:moveTo>
                    <a:pt x="178" y="0"/>
                  </a:moveTo>
                  <a:cubicBezTo>
                    <a:pt x="120" y="0"/>
                    <a:pt x="120" y="0"/>
                    <a:pt x="120" y="0"/>
                  </a:cubicBezTo>
                  <a:cubicBezTo>
                    <a:pt x="120" y="20"/>
                    <a:pt x="120" y="20"/>
                    <a:pt x="120" y="20"/>
                  </a:cubicBezTo>
                  <a:cubicBezTo>
                    <a:pt x="178" y="20"/>
                    <a:pt x="178" y="20"/>
                    <a:pt x="178" y="20"/>
                  </a:cubicBezTo>
                  <a:cubicBezTo>
                    <a:pt x="178" y="0"/>
                    <a:pt x="178" y="0"/>
                    <a:pt x="178" y="0"/>
                  </a:cubicBezTo>
                  <a:close/>
                  <a:moveTo>
                    <a:pt x="120" y="271"/>
                  </a:moveTo>
                  <a:cubicBezTo>
                    <a:pt x="178" y="271"/>
                    <a:pt x="178" y="271"/>
                    <a:pt x="178" y="271"/>
                  </a:cubicBezTo>
                  <a:cubicBezTo>
                    <a:pt x="178" y="252"/>
                    <a:pt x="178" y="252"/>
                    <a:pt x="178" y="252"/>
                  </a:cubicBezTo>
                  <a:cubicBezTo>
                    <a:pt x="120" y="252"/>
                    <a:pt x="120" y="252"/>
                    <a:pt x="120" y="252"/>
                  </a:cubicBezTo>
                  <a:cubicBezTo>
                    <a:pt x="120" y="271"/>
                    <a:pt x="120" y="271"/>
                    <a:pt x="120" y="271"/>
                  </a:cubicBezTo>
                  <a:close/>
                  <a:moveTo>
                    <a:pt x="178" y="36"/>
                  </a:moveTo>
                  <a:cubicBezTo>
                    <a:pt x="178" y="129"/>
                    <a:pt x="178" y="129"/>
                    <a:pt x="178" y="129"/>
                  </a:cubicBezTo>
                  <a:cubicBezTo>
                    <a:pt x="178" y="126"/>
                    <a:pt x="178" y="126"/>
                    <a:pt x="178" y="126"/>
                  </a:cubicBezTo>
                  <a:cubicBezTo>
                    <a:pt x="166" y="129"/>
                    <a:pt x="166" y="129"/>
                    <a:pt x="166" y="129"/>
                  </a:cubicBezTo>
                  <a:cubicBezTo>
                    <a:pt x="167" y="143"/>
                    <a:pt x="167" y="143"/>
                    <a:pt x="167" y="143"/>
                  </a:cubicBezTo>
                  <a:cubicBezTo>
                    <a:pt x="153" y="146"/>
                    <a:pt x="153" y="146"/>
                    <a:pt x="153" y="146"/>
                  </a:cubicBezTo>
                  <a:cubicBezTo>
                    <a:pt x="154" y="159"/>
                    <a:pt x="154" y="159"/>
                    <a:pt x="154" y="159"/>
                  </a:cubicBezTo>
                  <a:cubicBezTo>
                    <a:pt x="167" y="155"/>
                    <a:pt x="167" y="155"/>
                    <a:pt x="167" y="155"/>
                  </a:cubicBezTo>
                  <a:cubicBezTo>
                    <a:pt x="168" y="169"/>
                    <a:pt x="168" y="169"/>
                    <a:pt x="168" y="169"/>
                  </a:cubicBezTo>
                  <a:cubicBezTo>
                    <a:pt x="178" y="166"/>
                    <a:pt x="178" y="166"/>
                    <a:pt x="178" y="166"/>
                  </a:cubicBezTo>
                  <a:cubicBezTo>
                    <a:pt x="178" y="235"/>
                    <a:pt x="178" y="235"/>
                    <a:pt x="178" y="235"/>
                  </a:cubicBezTo>
                  <a:cubicBezTo>
                    <a:pt x="120" y="235"/>
                    <a:pt x="120" y="235"/>
                    <a:pt x="120" y="235"/>
                  </a:cubicBezTo>
                  <a:cubicBezTo>
                    <a:pt x="120" y="190"/>
                    <a:pt x="120" y="190"/>
                    <a:pt x="120" y="190"/>
                  </a:cubicBezTo>
                  <a:cubicBezTo>
                    <a:pt x="121" y="190"/>
                    <a:pt x="123" y="190"/>
                    <a:pt x="124" y="190"/>
                  </a:cubicBezTo>
                  <a:cubicBezTo>
                    <a:pt x="132" y="188"/>
                    <a:pt x="137" y="183"/>
                    <a:pt x="141" y="176"/>
                  </a:cubicBezTo>
                  <a:cubicBezTo>
                    <a:pt x="145" y="168"/>
                    <a:pt x="146" y="160"/>
                    <a:pt x="144" y="151"/>
                  </a:cubicBezTo>
                  <a:cubicBezTo>
                    <a:pt x="143" y="146"/>
                    <a:pt x="141" y="143"/>
                    <a:pt x="138" y="140"/>
                  </a:cubicBezTo>
                  <a:cubicBezTo>
                    <a:pt x="136" y="139"/>
                    <a:pt x="134" y="138"/>
                    <a:pt x="132" y="137"/>
                  </a:cubicBezTo>
                  <a:cubicBezTo>
                    <a:pt x="130" y="137"/>
                    <a:pt x="128" y="137"/>
                    <a:pt x="124" y="137"/>
                  </a:cubicBezTo>
                  <a:cubicBezTo>
                    <a:pt x="123" y="138"/>
                    <a:pt x="122" y="138"/>
                    <a:pt x="120" y="139"/>
                  </a:cubicBezTo>
                  <a:cubicBezTo>
                    <a:pt x="120" y="113"/>
                    <a:pt x="120" y="113"/>
                    <a:pt x="120" y="113"/>
                  </a:cubicBezTo>
                  <a:cubicBezTo>
                    <a:pt x="121" y="113"/>
                    <a:pt x="121" y="113"/>
                    <a:pt x="122" y="113"/>
                  </a:cubicBezTo>
                  <a:cubicBezTo>
                    <a:pt x="123" y="113"/>
                    <a:pt x="124" y="113"/>
                    <a:pt x="126" y="114"/>
                  </a:cubicBezTo>
                  <a:cubicBezTo>
                    <a:pt x="127" y="115"/>
                    <a:pt x="128" y="116"/>
                    <a:pt x="128" y="117"/>
                  </a:cubicBezTo>
                  <a:cubicBezTo>
                    <a:pt x="129" y="119"/>
                    <a:pt x="128" y="120"/>
                    <a:pt x="127" y="121"/>
                  </a:cubicBezTo>
                  <a:cubicBezTo>
                    <a:pt x="131" y="120"/>
                    <a:pt x="133" y="119"/>
                    <a:pt x="134" y="117"/>
                  </a:cubicBezTo>
                  <a:cubicBezTo>
                    <a:pt x="135" y="116"/>
                    <a:pt x="135" y="114"/>
                    <a:pt x="135" y="112"/>
                  </a:cubicBezTo>
                  <a:cubicBezTo>
                    <a:pt x="134" y="110"/>
                    <a:pt x="133" y="108"/>
                    <a:pt x="130" y="107"/>
                  </a:cubicBezTo>
                  <a:cubicBezTo>
                    <a:pt x="128" y="106"/>
                    <a:pt x="124" y="105"/>
                    <a:pt x="121" y="106"/>
                  </a:cubicBezTo>
                  <a:cubicBezTo>
                    <a:pt x="120" y="107"/>
                    <a:pt x="120" y="107"/>
                    <a:pt x="120" y="107"/>
                  </a:cubicBezTo>
                  <a:cubicBezTo>
                    <a:pt x="120" y="36"/>
                    <a:pt x="120" y="36"/>
                    <a:pt x="120" y="36"/>
                  </a:cubicBezTo>
                  <a:cubicBezTo>
                    <a:pt x="178" y="36"/>
                    <a:pt x="178" y="36"/>
                    <a:pt x="178" y="36"/>
                  </a:cubicBezTo>
                  <a:close/>
                  <a:moveTo>
                    <a:pt x="120" y="182"/>
                  </a:moveTo>
                  <a:cubicBezTo>
                    <a:pt x="121" y="182"/>
                    <a:pt x="122" y="182"/>
                    <a:pt x="123" y="181"/>
                  </a:cubicBezTo>
                  <a:cubicBezTo>
                    <a:pt x="127" y="180"/>
                    <a:pt x="130" y="177"/>
                    <a:pt x="132" y="172"/>
                  </a:cubicBezTo>
                  <a:cubicBezTo>
                    <a:pt x="134" y="166"/>
                    <a:pt x="134" y="161"/>
                    <a:pt x="133" y="156"/>
                  </a:cubicBezTo>
                  <a:cubicBezTo>
                    <a:pt x="131" y="149"/>
                    <a:pt x="128" y="146"/>
                    <a:pt x="124" y="147"/>
                  </a:cubicBezTo>
                  <a:cubicBezTo>
                    <a:pt x="123" y="147"/>
                    <a:pt x="121" y="148"/>
                    <a:pt x="120" y="149"/>
                  </a:cubicBezTo>
                  <a:lnTo>
                    <a:pt x="120" y="182"/>
                  </a:lnTo>
                  <a:close/>
                  <a:moveTo>
                    <a:pt x="120" y="0"/>
                  </a:moveTo>
                  <a:cubicBezTo>
                    <a:pt x="28" y="0"/>
                    <a:pt x="28" y="0"/>
                    <a:pt x="28" y="0"/>
                  </a:cubicBezTo>
                  <a:cubicBezTo>
                    <a:pt x="13" y="0"/>
                    <a:pt x="0" y="13"/>
                    <a:pt x="0" y="29"/>
                  </a:cubicBezTo>
                  <a:cubicBezTo>
                    <a:pt x="0" y="243"/>
                    <a:pt x="0" y="243"/>
                    <a:pt x="0" y="243"/>
                  </a:cubicBezTo>
                  <a:cubicBezTo>
                    <a:pt x="0" y="258"/>
                    <a:pt x="13" y="271"/>
                    <a:pt x="28" y="271"/>
                  </a:cubicBezTo>
                  <a:cubicBezTo>
                    <a:pt x="120" y="271"/>
                    <a:pt x="120" y="271"/>
                    <a:pt x="120" y="271"/>
                  </a:cubicBezTo>
                  <a:cubicBezTo>
                    <a:pt x="120" y="252"/>
                    <a:pt x="120" y="252"/>
                    <a:pt x="120" y="252"/>
                  </a:cubicBezTo>
                  <a:cubicBezTo>
                    <a:pt x="44" y="252"/>
                    <a:pt x="44" y="252"/>
                    <a:pt x="44" y="252"/>
                  </a:cubicBezTo>
                  <a:cubicBezTo>
                    <a:pt x="44" y="252"/>
                    <a:pt x="44" y="252"/>
                    <a:pt x="44" y="252"/>
                  </a:cubicBezTo>
                  <a:cubicBezTo>
                    <a:pt x="32" y="252"/>
                    <a:pt x="21" y="242"/>
                    <a:pt x="21" y="229"/>
                  </a:cubicBezTo>
                  <a:cubicBezTo>
                    <a:pt x="21" y="43"/>
                    <a:pt x="21" y="43"/>
                    <a:pt x="21" y="43"/>
                  </a:cubicBezTo>
                  <a:cubicBezTo>
                    <a:pt x="21" y="30"/>
                    <a:pt x="32" y="20"/>
                    <a:pt x="44" y="20"/>
                  </a:cubicBezTo>
                  <a:cubicBezTo>
                    <a:pt x="120" y="20"/>
                    <a:pt x="120" y="20"/>
                    <a:pt x="120" y="20"/>
                  </a:cubicBezTo>
                  <a:cubicBezTo>
                    <a:pt x="120" y="0"/>
                    <a:pt x="120" y="0"/>
                    <a:pt x="120" y="0"/>
                  </a:cubicBezTo>
                  <a:close/>
                  <a:moveTo>
                    <a:pt x="120" y="36"/>
                  </a:moveTo>
                  <a:cubicBezTo>
                    <a:pt x="120" y="107"/>
                    <a:pt x="120" y="107"/>
                    <a:pt x="120" y="107"/>
                  </a:cubicBezTo>
                  <a:cubicBezTo>
                    <a:pt x="113" y="109"/>
                    <a:pt x="107" y="112"/>
                    <a:pt x="103" y="118"/>
                  </a:cubicBezTo>
                  <a:cubicBezTo>
                    <a:pt x="99" y="124"/>
                    <a:pt x="96" y="132"/>
                    <a:pt x="96" y="141"/>
                  </a:cubicBezTo>
                  <a:cubicBezTo>
                    <a:pt x="95" y="145"/>
                    <a:pt x="95" y="150"/>
                    <a:pt x="95" y="156"/>
                  </a:cubicBezTo>
                  <a:cubicBezTo>
                    <a:pt x="96" y="162"/>
                    <a:pt x="97" y="168"/>
                    <a:pt x="98" y="172"/>
                  </a:cubicBezTo>
                  <a:cubicBezTo>
                    <a:pt x="98" y="174"/>
                    <a:pt x="98" y="174"/>
                    <a:pt x="98" y="174"/>
                  </a:cubicBezTo>
                  <a:cubicBezTo>
                    <a:pt x="99" y="177"/>
                    <a:pt x="100" y="180"/>
                    <a:pt x="101" y="182"/>
                  </a:cubicBezTo>
                  <a:cubicBezTo>
                    <a:pt x="105" y="189"/>
                    <a:pt x="111" y="192"/>
                    <a:pt x="120" y="190"/>
                  </a:cubicBezTo>
                  <a:cubicBezTo>
                    <a:pt x="120" y="235"/>
                    <a:pt x="120" y="235"/>
                    <a:pt x="120" y="235"/>
                  </a:cubicBezTo>
                  <a:cubicBezTo>
                    <a:pt x="55" y="235"/>
                    <a:pt x="55" y="235"/>
                    <a:pt x="55" y="235"/>
                  </a:cubicBezTo>
                  <a:cubicBezTo>
                    <a:pt x="45" y="235"/>
                    <a:pt x="37" y="227"/>
                    <a:pt x="37" y="217"/>
                  </a:cubicBezTo>
                  <a:cubicBezTo>
                    <a:pt x="37" y="55"/>
                    <a:pt x="37" y="55"/>
                    <a:pt x="37" y="55"/>
                  </a:cubicBezTo>
                  <a:cubicBezTo>
                    <a:pt x="37" y="45"/>
                    <a:pt x="45" y="36"/>
                    <a:pt x="55" y="36"/>
                  </a:cubicBezTo>
                  <a:cubicBezTo>
                    <a:pt x="120" y="36"/>
                    <a:pt x="120" y="36"/>
                    <a:pt x="120" y="36"/>
                  </a:cubicBezTo>
                  <a:close/>
                  <a:moveTo>
                    <a:pt x="120" y="113"/>
                  </a:moveTo>
                  <a:cubicBezTo>
                    <a:pt x="120" y="139"/>
                    <a:pt x="120" y="139"/>
                    <a:pt x="120" y="139"/>
                  </a:cubicBezTo>
                  <a:cubicBezTo>
                    <a:pt x="119" y="140"/>
                    <a:pt x="117" y="141"/>
                    <a:pt x="116" y="143"/>
                  </a:cubicBezTo>
                  <a:cubicBezTo>
                    <a:pt x="113" y="146"/>
                    <a:pt x="113" y="149"/>
                    <a:pt x="114" y="152"/>
                  </a:cubicBezTo>
                  <a:cubicBezTo>
                    <a:pt x="114" y="154"/>
                    <a:pt x="115" y="155"/>
                    <a:pt x="117" y="157"/>
                  </a:cubicBezTo>
                  <a:cubicBezTo>
                    <a:pt x="118" y="154"/>
                    <a:pt x="119" y="151"/>
                    <a:pt x="120" y="149"/>
                  </a:cubicBezTo>
                  <a:cubicBezTo>
                    <a:pt x="120" y="182"/>
                    <a:pt x="120" y="182"/>
                    <a:pt x="120" y="182"/>
                  </a:cubicBezTo>
                  <a:cubicBezTo>
                    <a:pt x="119" y="182"/>
                    <a:pt x="118" y="181"/>
                    <a:pt x="117" y="181"/>
                  </a:cubicBezTo>
                  <a:cubicBezTo>
                    <a:pt x="115" y="179"/>
                    <a:pt x="114" y="177"/>
                    <a:pt x="113" y="172"/>
                  </a:cubicBezTo>
                  <a:cubicBezTo>
                    <a:pt x="112" y="170"/>
                    <a:pt x="111" y="167"/>
                    <a:pt x="111" y="161"/>
                  </a:cubicBezTo>
                  <a:cubicBezTo>
                    <a:pt x="110" y="155"/>
                    <a:pt x="109" y="150"/>
                    <a:pt x="109" y="145"/>
                  </a:cubicBezTo>
                  <a:cubicBezTo>
                    <a:pt x="109" y="134"/>
                    <a:pt x="110" y="127"/>
                    <a:pt x="113" y="122"/>
                  </a:cubicBezTo>
                  <a:cubicBezTo>
                    <a:pt x="115" y="117"/>
                    <a:pt x="117" y="115"/>
                    <a:pt x="120" y="113"/>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1" name="Freeform 203"/>
            <p:cNvSpPr>
              <a:spLocks noEditPoints="1"/>
            </p:cNvSpPr>
            <p:nvPr/>
          </p:nvSpPr>
          <p:spPr bwMode="auto">
            <a:xfrm>
              <a:off x="5362575" y="4852988"/>
              <a:ext cx="236538" cy="331788"/>
            </a:xfrm>
            <a:custGeom>
              <a:avLst/>
              <a:gdLst>
                <a:gd name="T0" fmla="*/ 105 w 124"/>
                <a:gd name="T1" fmla="*/ 107 h 173"/>
                <a:gd name="T2" fmla="*/ 124 w 124"/>
                <a:gd name="T3" fmla="*/ 135 h 173"/>
                <a:gd name="T4" fmla="*/ 124 w 124"/>
                <a:gd name="T5" fmla="*/ 173 h 173"/>
                <a:gd name="T6" fmla="*/ 105 w 124"/>
                <a:gd name="T7" fmla="*/ 165 h 173"/>
                <a:gd name="T8" fmla="*/ 105 w 124"/>
                <a:gd name="T9" fmla="*/ 162 h 173"/>
                <a:gd name="T10" fmla="*/ 111 w 124"/>
                <a:gd name="T11" fmla="*/ 165 h 173"/>
                <a:gd name="T12" fmla="*/ 121 w 124"/>
                <a:gd name="T13" fmla="*/ 158 h 173"/>
                <a:gd name="T14" fmla="*/ 122 w 124"/>
                <a:gd name="T15" fmla="*/ 136 h 173"/>
                <a:gd name="T16" fmla="*/ 122 w 124"/>
                <a:gd name="T17" fmla="*/ 136 h 173"/>
                <a:gd name="T18" fmla="*/ 121 w 124"/>
                <a:gd name="T19" fmla="*/ 135 h 173"/>
                <a:gd name="T20" fmla="*/ 112 w 124"/>
                <a:gd name="T21" fmla="*/ 133 h 173"/>
                <a:gd name="T22" fmla="*/ 110 w 124"/>
                <a:gd name="T23" fmla="*/ 140 h 173"/>
                <a:gd name="T24" fmla="*/ 105 w 124"/>
                <a:gd name="T25" fmla="*/ 139 h 173"/>
                <a:gd name="T26" fmla="*/ 105 w 124"/>
                <a:gd name="T27" fmla="*/ 107 h 173"/>
                <a:gd name="T28" fmla="*/ 89 w 124"/>
                <a:gd name="T29" fmla="*/ 159 h 173"/>
                <a:gd name="T30" fmla="*/ 39 w 124"/>
                <a:gd name="T31" fmla="*/ 85 h 173"/>
                <a:gd name="T32" fmla="*/ 34 w 124"/>
                <a:gd name="T33" fmla="*/ 82 h 173"/>
                <a:gd name="T34" fmla="*/ 34 w 124"/>
                <a:gd name="T35" fmla="*/ 82 h 173"/>
                <a:gd name="T36" fmla="*/ 34 w 124"/>
                <a:gd name="T37" fmla="*/ 76 h 173"/>
                <a:gd name="T38" fmla="*/ 35 w 124"/>
                <a:gd name="T39" fmla="*/ 78 h 173"/>
                <a:gd name="T40" fmla="*/ 42 w 124"/>
                <a:gd name="T41" fmla="*/ 80 h 173"/>
                <a:gd name="T42" fmla="*/ 51 w 124"/>
                <a:gd name="T43" fmla="*/ 74 h 173"/>
                <a:gd name="T44" fmla="*/ 51 w 124"/>
                <a:gd name="T45" fmla="*/ 74 h 173"/>
                <a:gd name="T46" fmla="*/ 45 w 124"/>
                <a:gd name="T47" fmla="*/ 72 h 173"/>
                <a:gd name="T48" fmla="*/ 34 w 124"/>
                <a:gd name="T49" fmla="*/ 55 h 173"/>
                <a:gd name="T50" fmla="*/ 34 w 124"/>
                <a:gd name="T51" fmla="*/ 32 h 173"/>
                <a:gd name="T52" fmla="*/ 47 w 124"/>
                <a:gd name="T53" fmla="*/ 23 h 173"/>
                <a:gd name="T54" fmla="*/ 54 w 124"/>
                <a:gd name="T55" fmla="*/ 25 h 173"/>
                <a:gd name="T56" fmla="*/ 74 w 124"/>
                <a:gd name="T57" fmla="*/ 55 h 173"/>
                <a:gd name="T58" fmla="*/ 75 w 124"/>
                <a:gd name="T59" fmla="*/ 61 h 173"/>
                <a:gd name="T60" fmla="*/ 105 w 124"/>
                <a:gd name="T61" fmla="*/ 107 h 173"/>
                <a:gd name="T62" fmla="*/ 105 w 124"/>
                <a:gd name="T63" fmla="*/ 139 h 173"/>
                <a:gd name="T64" fmla="*/ 102 w 124"/>
                <a:gd name="T65" fmla="*/ 140 h 173"/>
                <a:gd name="T66" fmla="*/ 99 w 124"/>
                <a:gd name="T67" fmla="*/ 147 h 173"/>
                <a:gd name="T68" fmla="*/ 92 w 124"/>
                <a:gd name="T69" fmla="*/ 147 h 173"/>
                <a:gd name="T70" fmla="*/ 90 w 124"/>
                <a:gd name="T71" fmla="*/ 155 h 173"/>
                <a:gd name="T72" fmla="*/ 91 w 124"/>
                <a:gd name="T73" fmla="*/ 157 h 173"/>
                <a:gd name="T74" fmla="*/ 105 w 124"/>
                <a:gd name="T75" fmla="*/ 162 h 173"/>
                <a:gd name="T76" fmla="*/ 105 w 124"/>
                <a:gd name="T77" fmla="*/ 165 h 173"/>
                <a:gd name="T78" fmla="*/ 89 w 124"/>
                <a:gd name="T79" fmla="*/ 159 h 173"/>
                <a:gd name="T80" fmla="*/ 34 w 124"/>
                <a:gd name="T81" fmla="*/ 5 h 173"/>
                <a:gd name="T82" fmla="*/ 34 w 124"/>
                <a:gd name="T83" fmla="*/ 29 h 173"/>
                <a:gd name="T84" fmla="*/ 44 w 124"/>
                <a:gd name="T85" fmla="*/ 18 h 173"/>
                <a:gd name="T86" fmla="*/ 39 w 124"/>
                <a:gd name="T87" fmla="*/ 10 h 173"/>
                <a:gd name="T88" fmla="*/ 34 w 124"/>
                <a:gd name="T89" fmla="*/ 5 h 173"/>
                <a:gd name="T90" fmla="*/ 34 w 124"/>
                <a:gd name="T91" fmla="*/ 82 h 173"/>
                <a:gd name="T92" fmla="*/ 14 w 124"/>
                <a:gd name="T93" fmla="*/ 52 h 173"/>
                <a:gd name="T94" fmla="*/ 14 w 124"/>
                <a:gd name="T95" fmla="*/ 45 h 173"/>
                <a:gd name="T96" fmla="*/ 6 w 124"/>
                <a:gd name="T97" fmla="*/ 32 h 173"/>
                <a:gd name="T98" fmla="*/ 12 w 124"/>
                <a:gd name="T99" fmla="*/ 5 h 173"/>
                <a:gd name="T100" fmla="*/ 34 w 124"/>
                <a:gd name="T101" fmla="*/ 5 h 173"/>
                <a:gd name="T102" fmla="*/ 34 w 124"/>
                <a:gd name="T103" fmla="*/ 29 h 173"/>
                <a:gd name="T104" fmla="*/ 25 w 124"/>
                <a:gd name="T105" fmla="*/ 37 h 173"/>
                <a:gd name="T106" fmla="*/ 34 w 124"/>
                <a:gd name="T107" fmla="*/ 32 h 173"/>
                <a:gd name="T108" fmla="*/ 34 w 124"/>
                <a:gd name="T109" fmla="*/ 55 h 173"/>
                <a:gd name="T110" fmla="*/ 28 w 124"/>
                <a:gd name="T111" fmla="*/ 45 h 173"/>
                <a:gd name="T112" fmla="*/ 28 w 124"/>
                <a:gd name="T113" fmla="*/ 40 h 173"/>
                <a:gd name="T114" fmla="*/ 19 w 124"/>
                <a:gd name="T115" fmla="*/ 45 h 173"/>
                <a:gd name="T116" fmla="*/ 18 w 124"/>
                <a:gd name="T117" fmla="*/ 52 h 173"/>
                <a:gd name="T118" fmla="*/ 34 w 124"/>
                <a:gd name="T119" fmla="*/ 76 h 173"/>
                <a:gd name="T120" fmla="*/ 34 w 124"/>
                <a:gd name="T121" fmla="*/ 8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4" h="173">
                  <a:moveTo>
                    <a:pt x="105" y="107"/>
                  </a:moveTo>
                  <a:cubicBezTo>
                    <a:pt x="124" y="135"/>
                    <a:pt x="124" y="135"/>
                    <a:pt x="124" y="135"/>
                  </a:cubicBezTo>
                  <a:cubicBezTo>
                    <a:pt x="124" y="173"/>
                    <a:pt x="124" y="173"/>
                    <a:pt x="124" y="173"/>
                  </a:cubicBezTo>
                  <a:cubicBezTo>
                    <a:pt x="105" y="165"/>
                    <a:pt x="105" y="165"/>
                    <a:pt x="105" y="165"/>
                  </a:cubicBezTo>
                  <a:cubicBezTo>
                    <a:pt x="105" y="162"/>
                    <a:pt x="105" y="162"/>
                    <a:pt x="105" y="162"/>
                  </a:cubicBezTo>
                  <a:cubicBezTo>
                    <a:pt x="111" y="165"/>
                    <a:pt x="111" y="165"/>
                    <a:pt x="111" y="165"/>
                  </a:cubicBezTo>
                  <a:cubicBezTo>
                    <a:pt x="121" y="158"/>
                    <a:pt x="121" y="158"/>
                    <a:pt x="121" y="158"/>
                  </a:cubicBezTo>
                  <a:cubicBezTo>
                    <a:pt x="122" y="136"/>
                    <a:pt x="122" y="136"/>
                    <a:pt x="122" y="136"/>
                  </a:cubicBezTo>
                  <a:cubicBezTo>
                    <a:pt x="122" y="136"/>
                    <a:pt x="122" y="136"/>
                    <a:pt x="122" y="136"/>
                  </a:cubicBezTo>
                  <a:cubicBezTo>
                    <a:pt x="121" y="135"/>
                    <a:pt x="121" y="135"/>
                    <a:pt x="121" y="135"/>
                  </a:cubicBezTo>
                  <a:cubicBezTo>
                    <a:pt x="119" y="132"/>
                    <a:pt x="115" y="131"/>
                    <a:pt x="112" y="133"/>
                  </a:cubicBezTo>
                  <a:cubicBezTo>
                    <a:pt x="109" y="135"/>
                    <a:pt x="109" y="138"/>
                    <a:pt x="110" y="140"/>
                  </a:cubicBezTo>
                  <a:cubicBezTo>
                    <a:pt x="108" y="139"/>
                    <a:pt x="107" y="139"/>
                    <a:pt x="105" y="139"/>
                  </a:cubicBezTo>
                  <a:lnTo>
                    <a:pt x="105" y="107"/>
                  </a:lnTo>
                  <a:close/>
                  <a:moveTo>
                    <a:pt x="89" y="159"/>
                  </a:moveTo>
                  <a:cubicBezTo>
                    <a:pt x="39" y="85"/>
                    <a:pt x="39" y="85"/>
                    <a:pt x="39" y="85"/>
                  </a:cubicBezTo>
                  <a:cubicBezTo>
                    <a:pt x="37" y="85"/>
                    <a:pt x="35" y="84"/>
                    <a:pt x="34" y="82"/>
                  </a:cubicBezTo>
                  <a:cubicBezTo>
                    <a:pt x="34" y="82"/>
                    <a:pt x="34" y="82"/>
                    <a:pt x="34" y="82"/>
                  </a:cubicBezTo>
                  <a:cubicBezTo>
                    <a:pt x="34" y="76"/>
                    <a:pt x="34" y="76"/>
                    <a:pt x="34" y="76"/>
                  </a:cubicBezTo>
                  <a:cubicBezTo>
                    <a:pt x="35" y="78"/>
                    <a:pt x="35" y="78"/>
                    <a:pt x="35" y="78"/>
                  </a:cubicBezTo>
                  <a:cubicBezTo>
                    <a:pt x="37" y="81"/>
                    <a:pt x="40" y="81"/>
                    <a:pt x="42" y="80"/>
                  </a:cubicBezTo>
                  <a:cubicBezTo>
                    <a:pt x="51" y="74"/>
                    <a:pt x="51" y="74"/>
                    <a:pt x="51" y="74"/>
                  </a:cubicBezTo>
                  <a:cubicBezTo>
                    <a:pt x="51" y="74"/>
                    <a:pt x="51" y="74"/>
                    <a:pt x="51" y="74"/>
                  </a:cubicBezTo>
                  <a:cubicBezTo>
                    <a:pt x="49" y="74"/>
                    <a:pt x="47" y="74"/>
                    <a:pt x="45" y="72"/>
                  </a:cubicBezTo>
                  <a:cubicBezTo>
                    <a:pt x="34" y="55"/>
                    <a:pt x="34" y="55"/>
                    <a:pt x="34" y="55"/>
                  </a:cubicBezTo>
                  <a:cubicBezTo>
                    <a:pt x="34" y="32"/>
                    <a:pt x="34" y="32"/>
                    <a:pt x="34" y="32"/>
                  </a:cubicBezTo>
                  <a:cubicBezTo>
                    <a:pt x="47" y="23"/>
                    <a:pt x="47" y="23"/>
                    <a:pt x="47" y="23"/>
                  </a:cubicBezTo>
                  <a:cubicBezTo>
                    <a:pt x="50" y="22"/>
                    <a:pt x="52" y="23"/>
                    <a:pt x="54" y="25"/>
                  </a:cubicBezTo>
                  <a:cubicBezTo>
                    <a:pt x="74" y="55"/>
                    <a:pt x="74" y="55"/>
                    <a:pt x="74" y="55"/>
                  </a:cubicBezTo>
                  <a:cubicBezTo>
                    <a:pt x="75" y="57"/>
                    <a:pt x="75" y="59"/>
                    <a:pt x="75" y="61"/>
                  </a:cubicBezTo>
                  <a:cubicBezTo>
                    <a:pt x="105" y="107"/>
                    <a:pt x="105" y="107"/>
                    <a:pt x="105" y="107"/>
                  </a:cubicBezTo>
                  <a:cubicBezTo>
                    <a:pt x="105" y="139"/>
                    <a:pt x="105" y="139"/>
                    <a:pt x="105" y="139"/>
                  </a:cubicBezTo>
                  <a:cubicBezTo>
                    <a:pt x="104" y="139"/>
                    <a:pt x="103" y="139"/>
                    <a:pt x="102" y="140"/>
                  </a:cubicBezTo>
                  <a:cubicBezTo>
                    <a:pt x="99" y="141"/>
                    <a:pt x="98" y="145"/>
                    <a:pt x="99" y="147"/>
                  </a:cubicBezTo>
                  <a:cubicBezTo>
                    <a:pt x="97" y="145"/>
                    <a:pt x="94" y="145"/>
                    <a:pt x="92" y="147"/>
                  </a:cubicBezTo>
                  <a:cubicBezTo>
                    <a:pt x="89" y="149"/>
                    <a:pt x="88" y="152"/>
                    <a:pt x="90" y="155"/>
                  </a:cubicBezTo>
                  <a:cubicBezTo>
                    <a:pt x="91" y="157"/>
                    <a:pt x="91" y="157"/>
                    <a:pt x="91" y="157"/>
                  </a:cubicBezTo>
                  <a:cubicBezTo>
                    <a:pt x="105" y="162"/>
                    <a:pt x="105" y="162"/>
                    <a:pt x="105" y="162"/>
                  </a:cubicBezTo>
                  <a:cubicBezTo>
                    <a:pt x="105" y="165"/>
                    <a:pt x="105" y="165"/>
                    <a:pt x="105" y="165"/>
                  </a:cubicBezTo>
                  <a:cubicBezTo>
                    <a:pt x="89" y="159"/>
                    <a:pt x="89" y="159"/>
                    <a:pt x="89" y="159"/>
                  </a:cubicBezTo>
                  <a:close/>
                  <a:moveTo>
                    <a:pt x="34" y="5"/>
                  </a:moveTo>
                  <a:cubicBezTo>
                    <a:pt x="34" y="29"/>
                    <a:pt x="34" y="29"/>
                    <a:pt x="34" y="29"/>
                  </a:cubicBezTo>
                  <a:cubicBezTo>
                    <a:pt x="44" y="18"/>
                    <a:pt x="44" y="18"/>
                    <a:pt x="44" y="18"/>
                  </a:cubicBezTo>
                  <a:cubicBezTo>
                    <a:pt x="39" y="10"/>
                    <a:pt x="39" y="10"/>
                    <a:pt x="39" y="10"/>
                  </a:cubicBezTo>
                  <a:cubicBezTo>
                    <a:pt x="37" y="8"/>
                    <a:pt x="36" y="7"/>
                    <a:pt x="34" y="5"/>
                  </a:cubicBezTo>
                  <a:close/>
                  <a:moveTo>
                    <a:pt x="34" y="82"/>
                  </a:moveTo>
                  <a:cubicBezTo>
                    <a:pt x="14" y="52"/>
                    <a:pt x="14" y="52"/>
                    <a:pt x="14" y="52"/>
                  </a:cubicBezTo>
                  <a:cubicBezTo>
                    <a:pt x="12" y="50"/>
                    <a:pt x="13" y="47"/>
                    <a:pt x="14" y="45"/>
                  </a:cubicBezTo>
                  <a:cubicBezTo>
                    <a:pt x="6" y="32"/>
                    <a:pt x="6" y="32"/>
                    <a:pt x="6" y="32"/>
                  </a:cubicBezTo>
                  <a:cubicBezTo>
                    <a:pt x="0" y="23"/>
                    <a:pt x="2" y="11"/>
                    <a:pt x="12" y="5"/>
                  </a:cubicBezTo>
                  <a:cubicBezTo>
                    <a:pt x="18" y="0"/>
                    <a:pt x="27" y="1"/>
                    <a:pt x="34" y="5"/>
                  </a:cubicBezTo>
                  <a:cubicBezTo>
                    <a:pt x="34" y="29"/>
                    <a:pt x="34" y="29"/>
                    <a:pt x="34" y="29"/>
                  </a:cubicBezTo>
                  <a:cubicBezTo>
                    <a:pt x="25" y="37"/>
                    <a:pt x="25" y="37"/>
                    <a:pt x="25" y="37"/>
                  </a:cubicBezTo>
                  <a:cubicBezTo>
                    <a:pt x="34" y="32"/>
                    <a:pt x="34" y="32"/>
                    <a:pt x="34" y="32"/>
                  </a:cubicBezTo>
                  <a:cubicBezTo>
                    <a:pt x="34" y="55"/>
                    <a:pt x="34" y="55"/>
                    <a:pt x="34" y="55"/>
                  </a:cubicBezTo>
                  <a:cubicBezTo>
                    <a:pt x="28" y="45"/>
                    <a:pt x="28" y="45"/>
                    <a:pt x="28" y="45"/>
                  </a:cubicBezTo>
                  <a:cubicBezTo>
                    <a:pt x="26" y="44"/>
                    <a:pt x="26" y="41"/>
                    <a:pt x="28" y="40"/>
                  </a:cubicBezTo>
                  <a:cubicBezTo>
                    <a:pt x="19" y="45"/>
                    <a:pt x="19" y="45"/>
                    <a:pt x="19" y="45"/>
                  </a:cubicBezTo>
                  <a:cubicBezTo>
                    <a:pt x="17" y="47"/>
                    <a:pt x="16" y="50"/>
                    <a:pt x="18" y="52"/>
                  </a:cubicBezTo>
                  <a:cubicBezTo>
                    <a:pt x="34" y="76"/>
                    <a:pt x="34" y="76"/>
                    <a:pt x="34" y="76"/>
                  </a:cubicBezTo>
                  <a:lnTo>
                    <a:pt x="34" y="82"/>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2" name="Freeform 204"/>
            <p:cNvSpPr>
              <a:spLocks/>
            </p:cNvSpPr>
            <p:nvPr/>
          </p:nvSpPr>
          <p:spPr bwMode="auto">
            <a:xfrm>
              <a:off x="7262813" y="4430713"/>
              <a:ext cx="260350" cy="334963"/>
            </a:xfrm>
            <a:custGeom>
              <a:avLst/>
              <a:gdLst>
                <a:gd name="T0" fmla="*/ 136 w 136"/>
                <a:gd name="T1" fmla="*/ 30 h 175"/>
                <a:gd name="T2" fmla="*/ 130 w 136"/>
                <a:gd name="T3" fmla="*/ 27 h 175"/>
                <a:gd name="T4" fmla="*/ 51 w 136"/>
                <a:gd name="T5" fmla="*/ 154 h 175"/>
                <a:gd name="T6" fmla="*/ 22 w 136"/>
                <a:gd name="T7" fmla="*/ 160 h 175"/>
                <a:gd name="T8" fmla="*/ 14 w 136"/>
                <a:gd name="T9" fmla="*/ 132 h 175"/>
                <a:gd name="T10" fmla="*/ 93 w 136"/>
                <a:gd name="T11" fmla="*/ 4 h 175"/>
                <a:gd name="T12" fmla="*/ 87 w 136"/>
                <a:gd name="T13" fmla="*/ 0 h 175"/>
                <a:gd name="T14" fmla="*/ 7 w 136"/>
                <a:gd name="T15" fmla="*/ 130 h 175"/>
                <a:gd name="T16" fmla="*/ 18 w 136"/>
                <a:gd name="T17" fmla="*/ 167 h 175"/>
                <a:gd name="T18" fmla="*/ 56 w 136"/>
                <a:gd name="T19" fmla="*/ 160 h 175"/>
                <a:gd name="T20" fmla="*/ 136 w 136"/>
                <a:gd name="T21" fmla="*/ 3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75">
                  <a:moveTo>
                    <a:pt x="136" y="30"/>
                  </a:moveTo>
                  <a:cubicBezTo>
                    <a:pt x="130" y="27"/>
                    <a:pt x="130" y="27"/>
                    <a:pt x="130" y="27"/>
                  </a:cubicBezTo>
                  <a:cubicBezTo>
                    <a:pt x="51" y="154"/>
                    <a:pt x="51" y="154"/>
                    <a:pt x="51" y="154"/>
                  </a:cubicBezTo>
                  <a:cubicBezTo>
                    <a:pt x="45" y="163"/>
                    <a:pt x="32" y="166"/>
                    <a:pt x="22" y="160"/>
                  </a:cubicBezTo>
                  <a:cubicBezTo>
                    <a:pt x="12" y="153"/>
                    <a:pt x="8" y="141"/>
                    <a:pt x="14" y="132"/>
                  </a:cubicBezTo>
                  <a:cubicBezTo>
                    <a:pt x="93" y="4"/>
                    <a:pt x="93" y="4"/>
                    <a:pt x="93" y="4"/>
                  </a:cubicBezTo>
                  <a:cubicBezTo>
                    <a:pt x="87" y="0"/>
                    <a:pt x="87" y="0"/>
                    <a:pt x="87" y="0"/>
                  </a:cubicBezTo>
                  <a:cubicBezTo>
                    <a:pt x="7" y="130"/>
                    <a:pt x="7" y="130"/>
                    <a:pt x="7" y="130"/>
                  </a:cubicBezTo>
                  <a:cubicBezTo>
                    <a:pt x="0" y="142"/>
                    <a:pt x="4" y="158"/>
                    <a:pt x="18" y="167"/>
                  </a:cubicBezTo>
                  <a:cubicBezTo>
                    <a:pt x="31" y="175"/>
                    <a:pt x="48" y="172"/>
                    <a:pt x="56" y="160"/>
                  </a:cubicBezTo>
                  <a:lnTo>
                    <a:pt x="136" y="30"/>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3" name="Freeform 205"/>
            <p:cNvSpPr>
              <a:spLocks/>
            </p:cNvSpPr>
            <p:nvPr/>
          </p:nvSpPr>
          <p:spPr bwMode="auto">
            <a:xfrm>
              <a:off x="7410450" y="4419600"/>
              <a:ext cx="125413" cy="87313"/>
            </a:xfrm>
            <a:custGeom>
              <a:avLst/>
              <a:gdLst>
                <a:gd name="T0" fmla="*/ 65 w 66"/>
                <a:gd name="T1" fmla="*/ 43 h 46"/>
                <a:gd name="T2" fmla="*/ 58 w 66"/>
                <a:gd name="T3" fmla="*/ 44 h 46"/>
                <a:gd name="T4" fmla="*/ 3 w 66"/>
                <a:gd name="T5" fmla="*/ 11 h 46"/>
                <a:gd name="T6" fmla="*/ 2 w 66"/>
                <a:gd name="T7" fmla="*/ 4 h 46"/>
                <a:gd name="T8" fmla="*/ 9 w 66"/>
                <a:gd name="T9" fmla="*/ 2 h 46"/>
                <a:gd name="T10" fmla="*/ 63 w 66"/>
                <a:gd name="T11" fmla="*/ 36 h 46"/>
                <a:gd name="T12" fmla="*/ 65 w 66"/>
                <a:gd name="T13" fmla="*/ 43 h 46"/>
              </a:gdLst>
              <a:ahLst/>
              <a:cxnLst>
                <a:cxn ang="0">
                  <a:pos x="T0" y="T1"/>
                </a:cxn>
                <a:cxn ang="0">
                  <a:pos x="T2" y="T3"/>
                </a:cxn>
                <a:cxn ang="0">
                  <a:pos x="T4" y="T5"/>
                </a:cxn>
                <a:cxn ang="0">
                  <a:pos x="T6" y="T7"/>
                </a:cxn>
                <a:cxn ang="0">
                  <a:pos x="T8" y="T9"/>
                </a:cxn>
                <a:cxn ang="0">
                  <a:pos x="T10" y="T11"/>
                </a:cxn>
                <a:cxn ang="0">
                  <a:pos x="T12" y="T13"/>
                </a:cxn>
              </a:cxnLst>
              <a:rect l="0" t="0" r="r" b="b"/>
              <a:pathLst>
                <a:path w="66" h="46">
                  <a:moveTo>
                    <a:pt x="65" y="43"/>
                  </a:moveTo>
                  <a:cubicBezTo>
                    <a:pt x="63" y="45"/>
                    <a:pt x="60" y="46"/>
                    <a:pt x="58" y="44"/>
                  </a:cubicBezTo>
                  <a:cubicBezTo>
                    <a:pt x="3" y="11"/>
                    <a:pt x="3" y="11"/>
                    <a:pt x="3" y="11"/>
                  </a:cubicBezTo>
                  <a:cubicBezTo>
                    <a:pt x="1" y="9"/>
                    <a:pt x="0" y="6"/>
                    <a:pt x="2" y="4"/>
                  </a:cubicBezTo>
                  <a:cubicBezTo>
                    <a:pt x="3" y="1"/>
                    <a:pt x="6" y="0"/>
                    <a:pt x="9" y="2"/>
                  </a:cubicBezTo>
                  <a:cubicBezTo>
                    <a:pt x="63" y="36"/>
                    <a:pt x="63" y="36"/>
                    <a:pt x="63" y="36"/>
                  </a:cubicBezTo>
                  <a:cubicBezTo>
                    <a:pt x="66" y="37"/>
                    <a:pt x="66" y="40"/>
                    <a:pt x="65" y="43"/>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4" name="Freeform 206"/>
            <p:cNvSpPr>
              <a:spLocks/>
            </p:cNvSpPr>
            <p:nvPr/>
          </p:nvSpPr>
          <p:spPr bwMode="auto">
            <a:xfrm>
              <a:off x="7312025" y="4489450"/>
              <a:ext cx="174625" cy="239713"/>
            </a:xfrm>
            <a:custGeom>
              <a:avLst/>
              <a:gdLst>
                <a:gd name="T0" fmla="*/ 91 w 91"/>
                <a:gd name="T1" fmla="*/ 4 h 125"/>
                <a:gd name="T2" fmla="*/ 83 w 91"/>
                <a:gd name="T3" fmla="*/ 0 h 125"/>
                <a:gd name="T4" fmla="*/ 12 w 91"/>
                <a:gd name="T5" fmla="*/ 114 h 125"/>
                <a:gd name="T6" fmla="*/ 0 w 91"/>
                <a:gd name="T7" fmla="*/ 120 h 125"/>
                <a:gd name="T8" fmla="*/ 1 w 91"/>
                <a:gd name="T9" fmla="*/ 121 h 125"/>
                <a:gd name="T10" fmla="*/ 21 w 91"/>
                <a:gd name="T11" fmla="*/ 117 h 125"/>
                <a:gd name="T12" fmla="*/ 91 w 91"/>
                <a:gd name="T13" fmla="*/ 4 h 125"/>
              </a:gdLst>
              <a:ahLst/>
              <a:cxnLst>
                <a:cxn ang="0">
                  <a:pos x="T0" y="T1"/>
                </a:cxn>
                <a:cxn ang="0">
                  <a:pos x="T2" y="T3"/>
                </a:cxn>
                <a:cxn ang="0">
                  <a:pos x="T4" y="T5"/>
                </a:cxn>
                <a:cxn ang="0">
                  <a:pos x="T6" y="T7"/>
                </a:cxn>
                <a:cxn ang="0">
                  <a:pos x="T8" y="T9"/>
                </a:cxn>
                <a:cxn ang="0">
                  <a:pos x="T10" y="T11"/>
                </a:cxn>
                <a:cxn ang="0">
                  <a:pos x="T12" y="T13"/>
                </a:cxn>
              </a:cxnLst>
              <a:rect l="0" t="0" r="r" b="b"/>
              <a:pathLst>
                <a:path w="91" h="125">
                  <a:moveTo>
                    <a:pt x="91" y="4"/>
                  </a:moveTo>
                  <a:cubicBezTo>
                    <a:pt x="83" y="0"/>
                    <a:pt x="83" y="0"/>
                    <a:pt x="83" y="0"/>
                  </a:cubicBezTo>
                  <a:cubicBezTo>
                    <a:pt x="12" y="114"/>
                    <a:pt x="12" y="114"/>
                    <a:pt x="12" y="114"/>
                  </a:cubicBezTo>
                  <a:cubicBezTo>
                    <a:pt x="10" y="118"/>
                    <a:pt x="5" y="120"/>
                    <a:pt x="0" y="120"/>
                  </a:cubicBezTo>
                  <a:cubicBezTo>
                    <a:pt x="0" y="121"/>
                    <a:pt x="1" y="121"/>
                    <a:pt x="1" y="121"/>
                  </a:cubicBezTo>
                  <a:cubicBezTo>
                    <a:pt x="8" y="125"/>
                    <a:pt x="17" y="124"/>
                    <a:pt x="21" y="117"/>
                  </a:cubicBezTo>
                  <a:lnTo>
                    <a:pt x="91" y="4"/>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5" name="Freeform 207"/>
            <p:cNvSpPr>
              <a:spLocks/>
            </p:cNvSpPr>
            <p:nvPr/>
          </p:nvSpPr>
          <p:spPr bwMode="auto">
            <a:xfrm>
              <a:off x="5075238" y="4303713"/>
              <a:ext cx="222250" cy="284163"/>
            </a:xfrm>
            <a:custGeom>
              <a:avLst/>
              <a:gdLst>
                <a:gd name="T0" fmla="*/ 0 w 116"/>
                <a:gd name="T1" fmla="*/ 26 h 148"/>
                <a:gd name="T2" fmla="*/ 6 w 116"/>
                <a:gd name="T3" fmla="*/ 22 h 148"/>
                <a:gd name="T4" fmla="*/ 73 w 116"/>
                <a:gd name="T5" fmla="*/ 131 h 148"/>
                <a:gd name="T6" fmla="*/ 97 w 116"/>
                <a:gd name="T7" fmla="*/ 135 h 148"/>
                <a:gd name="T8" fmla="*/ 104 w 116"/>
                <a:gd name="T9" fmla="*/ 112 h 148"/>
                <a:gd name="T10" fmla="*/ 37 w 116"/>
                <a:gd name="T11" fmla="*/ 3 h 148"/>
                <a:gd name="T12" fmla="*/ 42 w 116"/>
                <a:gd name="T13" fmla="*/ 0 h 148"/>
                <a:gd name="T14" fmla="*/ 110 w 116"/>
                <a:gd name="T15" fmla="*/ 110 h 148"/>
                <a:gd name="T16" fmla="*/ 101 w 116"/>
                <a:gd name="T17" fmla="*/ 141 h 148"/>
                <a:gd name="T18" fmla="*/ 68 w 116"/>
                <a:gd name="T19" fmla="*/ 135 h 148"/>
                <a:gd name="T20" fmla="*/ 0 w 116"/>
                <a:gd name="T21" fmla="*/ 2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148">
                  <a:moveTo>
                    <a:pt x="0" y="26"/>
                  </a:moveTo>
                  <a:cubicBezTo>
                    <a:pt x="6" y="22"/>
                    <a:pt x="6" y="22"/>
                    <a:pt x="6" y="22"/>
                  </a:cubicBezTo>
                  <a:cubicBezTo>
                    <a:pt x="73" y="131"/>
                    <a:pt x="73" y="131"/>
                    <a:pt x="73" y="131"/>
                  </a:cubicBezTo>
                  <a:cubicBezTo>
                    <a:pt x="77" y="139"/>
                    <a:pt x="88" y="141"/>
                    <a:pt x="97" y="135"/>
                  </a:cubicBezTo>
                  <a:cubicBezTo>
                    <a:pt x="105" y="130"/>
                    <a:pt x="108" y="119"/>
                    <a:pt x="104" y="112"/>
                  </a:cubicBezTo>
                  <a:cubicBezTo>
                    <a:pt x="37" y="3"/>
                    <a:pt x="37" y="3"/>
                    <a:pt x="37" y="3"/>
                  </a:cubicBezTo>
                  <a:cubicBezTo>
                    <a:pt x="42" y="0"/>
                    <a:pt x="42" y="0"/>
                    <a:pt x="42" y="0"/>
                  </a:cubicBezTo>
                  <a:cubicBezTo>
                    <a:pt x="110" y="110"/>
                    <a:pt x="110" y="110"/>
                    <a:pt x="110" y="110"/>
                  </a:cubicBezTo>
                  <a:cubicBezTo>
                    <a:pt x="116" y="120"/>
                    <a:pt x="112" y="134"/>
                    <a:pt x="101" y="141"/>
                  </a:cubicBezTo>
                  <a:cubicBezTo>
                    <a:pt x="89" y="148"/>
                    <a:pt x="75" y="146"/>
                    <a:pt x="68" y="135"/>
                  </a:cubicBezTo>
                  <a:lnTo>
                    <a:pt x="0" y="26"/>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6" name="Freeform 208"/>
            <p:cNvSpPr>
              <a:spLocks/>
            </p:cNvSpPr>
            <p:nvPr/>
          </p:nvSpPr>
          <p:spPr bwMode="auto">
            <a:xfrm>
              <a:off x="5064125" y="4294188"/>
              <a:ext cx="106363" cy="74613"/>
            </a:xfrm>
            <a:custGeom>
              <a:avLst/>
              <a:gdLst>
                <a:gd name="T0" fmla="*/ 1 w 56"/>
                <a:gd name="T1" fmla="*/ 36 h 39"/>
                <a:gd name="T2" fmla="*/ 7 w 56"/>
                <a:gd name="T3" fmla="*/ 37 h 39"/>
                <a:gd name="T4" fmla="*/ 53 w 56"/>
                <a:gd name="T5" fmla="*/ 9 h 39"/>
                <a:gd name="T6" fmla="*/ 55 w 56"/>
                <a:gd name="T7" fmla="*/ 3 h 39"/>
                <a:gd name="T8" fmla="*/ 49 w 56"/>
                <a:gd name="T9" fmla="*/ 1 h 39"/>
                <a:gd name="T10" fmla="*/ 3 w 56"/>
                <a:gd name="T11" fmla="*/ 30 h 39"/>
                <a:gd name="T12" fmla="*/ 1 w 56"/>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56" h="39">
                  <a:moveTo>
                    <a:pt x="1" y="36"/>
                  </a:moveTo>
                  <a:cubicBezTo>
                    <a:pt x="2" y="38"/>
                    <a:pt x="5" y="39"/>
                    <a:pt x="7" y="37"/>
                  </a:cubicBezTo>
                  <a:cubicBezTo>
                    <a:pt x="53" y="9"/>
                    <a:pt x="53" y="9"/>
                    <a:pt x="53" y="9"/>
                  </a:cubicBezTo>
                  <a:cubicBezTo>
                    <a:pt x="55" y="7"/>
                    <a:pt x="56" y="5"/>
                    <a:pt x="55" y="3"/>
                  </a:cubicBezTo>
                  <a:cubicBezTo>
                    <a:pt x="54" y="1"/>
                    <a:pt x="51" y="0"/>
                    <a:pt x="49" y="1"/>
                  </a:cubicBezTo>
                  <a:cubicBezTo>
                    <a:pt x="3" y="30"/>
                    <a:pt x="3" y="30"/>
                    <a:pt x="3" y="30"/>
                  </a:cubicBezTo>
                  <a:cubicBezTo>
                    <a:pt x="0" y="31"/>
                    <a:pt x="0" y="34"/>
                    <a:pt x="1" y="36"/>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7" name="Freeform 209"/>
            <p:cNvSpPr>
              <a:spLocks/>
            </p:cNvSpPr>
            <p:nvPr/>
          </p:nvSpPr>
          <p:spPr bwMode="auto">
            <a:xfrm>
              <a:off x="5108575" y="4354513"/>
              <a:ext cx="144463" cy="201613"/>
            </a:xfrm>
            <a:custGeom>
              <a:avLst/>
              <a:gdLst>
                <a:gd name="T0" fmla="*/ 0 w 76"/>
                <a:gd name="T1" fmla="*/ 4 h 106"/>
                <a:gd name="T2" fmla="*/ 6 w 76"/>
                <a:gd name="T3" fmla="*/ 0 h 106"/>
                <a:gd name="T4" fmla="*/ 66 w 76"/>
                <a:gd name="T5" fmla="*/ 97 h 106"/>
                <a:gd name="T6" fmla="*/ 76 w 76"/>
                <a:gd name="T7" fmla="*/ 102 h 106"/>
                <a:gd name="T8" fmla="*/ 76 w 76"/>
                <a:gd name="T9" fmla="*/ 103 h 106"/>
                <a:gd name="T10" fmla="*/ 59 w 76"/>
                <a:gd name="T11" fmla="*/ 100 h 106"/>
                <a:gd name="T12" fmla="*/ 0 w 76"/>
                <a:gd name="T13" fmla="*/ 4 h 106"/>
              </a:gdLst>
              <a:ahLst/>
              <a:cxnLst>
                <a:cxn ang="0">
                  <a:pos x="T0" y="T1"/>
                </a:cxn>
                <a:cxn ang="0">
                  <a:pos x="T2" y="T3"/>
                </a:cxn>
                <a:cxn ang="0">
                  <a:pos x="T4" y="T5"/>
                </a:cxn>
                <a:cxn ang="0">
                  <a:pos x="T6" y="T7"/>
                </a:cxn>
                <a:cxn ang="0">
                  <a:pos x="T8" y="T9"/>
                </a:cxn>
                <a:cxn ang="0">
                  <a:pos x="T10" y="T11"/>
                </a:cxn>
                <a:cxn ang="0">
                  <a:pos x="T12" y="T13"/>
                </a:cxn>
              </a:cxnLst>
              <a:rect l="0" t="0" r="r" b="b"/>
              <a:pathLst>
                <a:path w="76" h="106">
                  <a:moveTo>
                    <a:pt x="0" y="4"/>
                  </a:moveTo>
                  <a:cubicBezTo>
                    <a:pt x="6" y="0"/>
                    <a:pt x="6" y="0"/>
                    <a:pt x="6" y="0"/>
                  </a:cubicBezTo>
                  <a:cubicBezTo>
                    <a:pt x="66" y="97"/>
                    <a:pt x="66" y="97"/>
                    <a:pt x="66" y="97"/>
                  </a:cubicBezTo>
                  <a:cubicBezTo>
                    <a:pt x="68" y="101"/>
                    <a:pt x="72" y="102"/>
                    <a:pt x="76" y="102"/>
                  </a:cubicBezTo>
                  <a:cubicBezTo>
                    <a:pt x="76" y="102"/>
                    <a:pt x="76" y="103"/>
                    <a:pt x="76" y="103"/>
                  </a:cubicBezTo>
                  <a:cubicBezTo>
                    <a:pt x="70" y="106"/>
                    <a:pt x="62" y="105"/>
                    <a:pt x="59" y="100"/>
                  </a:cubicBezTo>
                  <a:lnTo>
                    <a:pt x="0" y="4"/>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8" name="Freeform 210"/>
            <p:cNvSpPr>
              <a:spLocks noEditPoints="1"/>
            </p:cNvSpPr>
            <p:nvPr/>
          </p:nvSpPr>
          <p:spPr bwMode="auto">
            <a:xfrm>
              <a:off x="6384925" y="5992813"/>
              <a:ext cx="233363" cy="252413"/>
            </a:xfrm>
            <a:custGeom>
              <a:avLst/>
              <a:gdLst>
                <a:gd name="T0" fmla="*/ 95 w 122"/>
                <a:gd name="T1" fmla="*/ 61 h 132"/>
                <a:gd name="T2" fmla="*/ 92 w 122"/>
                <a:gd name="T3" fmla="*/ 75 h 132"/>
                <a:gd name="T4" fmla="*/ 92 w 122"/>
                <a:gd name="T5" fmla="*/ 88 h 132"/>
                <a:gd name="T6" fmla="*/ 94 w 122"/>
                <a:gd name="T7" fmla="*/ 89 h 132"/>
                <a:gd name="T8" fmla="*/ 104 w 122"/>
                <a:gd name="T9" fmla="*/ 104 h 132"/>
                <a:gd name="T10" fmla="*/ 92 w 122"/>
                <a:gd name="T11" fmla="*/ 96 h 132"/>
                <a:gd name="T12" fmla="*/ 92 w 122"/>
                <a:gd name="T13" fmla="*/ 26 h 132"/>
                <a:gd name="T14" fmla="*/ 104 w 122"/>
                <a:gd name="T15" fmla="*/ 18 h 132"/>
                <a:gd name="T16" fmla="*/ 94 w 122"/>
                <a:gd name="T17" fmla="*/ 33 h 132"/>
                <a:gd name="T18" fmla="*/ 92 w 122"/>
                <a:gd name="T19" fmla="*/ 34 h 132"/>
                <a:gd name="T20" fmla="*/ 119 w 122"/>
                <a:gd name="T21" fmla="*/ 58 h 132"/>
                <a:gd name="T22" fmla="*/ 101 w 122"/>
                <a:gd name="T23" fmla="*/ 61 h 132"/>
                <a:gd name="T24" fmla="*/ 119 w 122"/>
                <a:gd name="T25" fmla="*/ 64 h 132"/>
                <a:gd name="T26" fmla="*/ 119 w 122"/>
                <a:gd name="T27" fmla="*/ 58 h 132"/>
                <a:gd name="T28" fmla="*/ 63 w 122"/>
                <a:gd name="T29" fmla="*/ 132 h 132"/>
                <a:gd name="T30" fmla="*/ 80 w 122"/>
                <a:gd name="T31" fmla="*/ 89 h 132"/>
                <a:gd name="T32" fmla="*/ 92 w 122"/>
                <a:gd name="T33" fmla="*/ 47 h 132"/>
                <a:gd name="T34" fmla="*/ 61 w 122"/>
                <a:gd name="T35" fmla="*/ 34 h 132"/>
                <a:gd name="T36" fmla="*/ 88 w 122"/>
                <a:gd name="T37" fmla="*/ 61 h 132"/>
                <a:gd name="T38" fmla="*/ 75 w 122"/>
                <a:gd name="T39" fmla="*/ 84 h 132"/>
                <a:gd name="T40" fmla="*/ 73 w 122"/>
                <a:gd name="T41" fmla="*/ 102 h 132"/>
                <a:gd name="T42" fmla="*/ 61 w 122"/>
                <a:gd name="T43" fmla="*/ 132 h 132"/>
                <a:gd name="T44" fmla="*/ 92 w 122"/>
                <a:gd name="T45" fmla="*/ 34 h 132"/>
                <a:gd name="T46" fmla="*/ 89 w 122"/>
                <a:gd name="T47" fmla="*/ 29 h 132"/>
                <a:gd name="T48" fmla="*/ 92 w 122"/>
                <a:gd name="T49" fmla="*/ 88 h 132"/>
                <a:gd name="T50" fmla="*/ 89 w 122"/>
                <a:gd name="T51" fmla="*/ 93 h 132"/>
                <a:gd name="T52" fmla="*/ 92 w 122"/>
                <a:gd name="T53" fmla="*/ 88 h 132"/>
                <a:gd name="T54" fmla="*/ 61 w 122"/>
                <a:gd name="T55" fmla="*/ 0 h 132"/>
                <a:gd name="T56" fmla="*/ 64 w 122"/>
                <a:gd name="T57" fmla="*/ 3 h 132"/>
                <a:gd name="T58" fmla="*/ 61 w 122"/>
                <a:gd name="T59" fmla="*/ 21 h 132"/>
                <a:gd name="T60" fmla="*/ 61 w 122"/>
                <a:gd name="T61" fmla="*/ 27 h 132"/>
                <a:gd name="T62" fmla="*/ 31 w 122"/>
                <a:gd name="T63" fmla="*/ 76 h 132"/>
                <a:gd name="T64" fmla="*/ 43 w 122"/>
                <a:gd name="T65" fmla="*/ 116 h 132"/>
                <a:gd name="T66" fmla="*/ 61 w 122"/>
                <a:gd name="T67" fmla="*/ 132 h 132"/>
                <a:gd name="T68" fmla="*/ 50 w 122"/>
                <a:gd name="T69" fmla="*/ 102 h 132"/>
                <a:gd name="T70" fmla="*/ 48 w 122"/>
                <a:gd name="T71" fmla="*/ 84 h 132"/>
                <a:gd name="T72" fmla="*/ 42 w 122"/>
                <a:gd name="T73" fmla="*/ 42 h 132"/>
                <a:gd name="T74" fmla="*/ 61 w 122"/>
                <a:gd name="T75" fmla="*/ 27 h 132"/>
                <a:gd name="T76" fmla="*/ 61 w 122"/>
                <a:gd name="T77" fmla="*/ 21 h 132"/>
                <a:gd name="T78" fmla="*/ 58 w 122"/>
                <a:gd name="T79" fmla="*/ 3 h 132"/>
                <a:gd name="T80" fmla="*/ 31 w 122"/>
                <a:gd name="T81" fmla="*/ 96 h 132"/>
                <a:gd name="T82" fmla="*/ 33 w 122"/>
                <a:gd name="T83" fmla="*/ 89 h 132"/>
                <a:gd name="T84" fmla="*/ 31 w 122"/>
                <a:gd name="T85" fmla="*/ 96 h 132"/>
                <a:gd name="T86" fmla="*/ 31 w 122"/>
                <a:gd name="T87" fmla="*/ 26 h 132"/>
                <a:gd name="T88" fmla="*/ 33 w 122"/>
                <a:gd name="T89" fmla="*/ 33 h 132"/>
                <a:gd name="T90" fmla="*/ 31 w 122"/>
                <a:gd name="T91" fmla="*/ 46 h 132"/>
                <a:gd name="T92" fmla="*/ 31 w 122"/>
                <a:gd name="T93" fmla="*/ 76 h 132"/>
                <a:gd name="T94" fmla="*/ 31 w 122"/>
                <a:gd name="T95" fmla="*/ 26 h 132"/>
                <a:gd name="T96" fmla="*/ 29 w 122"/>
                <a:gd name="T97" fmla="*/ 33 h 132"/>
                <a:gd name="T98" fmla="*/ 18 w 122"/>
                <a:gd name="T99" fmla="*/ 22 h 132"/>
                <a:gd name="T100" fmla="*/ 23 w 122"/>
                <a:gd name="T101" fmla="*/ 18 h 132"/>
                <a:gd name="T102" fmla="*/ 31 w 122"/>
                <a:gd name="T103" fmla="*/ 88 h 132"/>
                <a:gd name="T104" fmla="*/ 23 w 122"/>
                <a:gd name="T105" fmla="*/ 104 h 132"/>
                <a:gd name="T106" fmla="*/ 18 w 122"/>
                <a:gd name="T107" fmla="*/ 100 h 132"/>
                <a:gd name="T108" fmla="*/ 29 w 122"/>
                <a:gd name="T109" fmla="*/ 89 h 132"/>
                <a:gd name="T110" fmla="*/ 22 w 122"/>
                <a:gd name="T111" fmla="*/ 61 h 132"/>
                <a:gd name="T112" fmla="*/ 19 w 122"/>
                <a:gd name="T113" fmla="*/ 58 h 132"/>
                <a:gd name="T114" fmla="*/ 0 w 122"/>
                <a:gd name="T115" fmla="*/ 61 h 132"/>
                <a:gd name="T116" fmla="*/ 19 w 122"/>
                <a:gd name="T117" fmla="*/ 6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2" h="132">
                  <a:moveTo>
                    <a:pt x="92" y="75"/>
                  </a:moveTo>
                  <a:cubicBezTo>
                    <a:pt x="94" y="71"/>
                    <a:pt x="95" y="66"/>
                    <a:pt x="95" y="61"/>
                  </a:cubicBezTo>
                  <a:cubicBezTo>
                    <a:pt x="95" y="56"/>
                    <a:pt x="94" y="51"/>
                    <a:pt x="92" y="47"/>
                  </a:cubicBezTo>
                  <a:cubicBezTo>
                    <a:pt x="92" y="75"/>
                    <a:pt x="92" y="75"/>
                    <a:pt x="92" y="75"/>
                  </a:cubicBezTo>
                  <a:close/>
                  <a:moveTo>
                    <a:pt x="92" y="96"/>
                  </a:moveTo>
                  <a:cubicBezTo>
                    <a:pt x="92" y="88"/>
                    <a:pt x="92" y="88"/>
                    <a:pt x="92" y="88"/>
                  </a:cubicBezTo>
                  <a:cubicBezTo>
                    <a:pt x="92" y="88"/>
                    <a:pt x="93" y="88"/>
                    <a:pt x="94" y="89"/>
                  </a:cubicBezTo>
                  <a:cubicBezTo>
                    <a:pt x="94" y="89"/>
                    <a:pt x="94" y="89"/>
                    <a:pt x="94" y="89"/>
                  </a:cubicBezTo>
                  <a:cubicBezTo>
                    <a:pt x="104" y="100"/>
                    <a:pt x="104" y="100"/>
                    <a:pt x="104" y="100"/>
                  </a:cubicBezTo>
                  <a:cubicBezTo>
                    <a:pt x="106" y="101"/>
                    <a:pt x="106" y="103"/>
                    <a:pt x="104" y="104"/>
                  </a:cubicBezTo>
                  <a:cubicBezTo>
                    <a:pt x="103" y="105"/>
                    <a:pt x="101" y="105"/>
                    <a:pt x="100" y="104"/>
                  </a:cubicBezTo>
                  <a:cubicBezTo>
                    <a:pt x="92" y="96"/>
                    <a:pt x="92" y="96"/>
                    <a:pt x="92" y="96"/>
                  </a:cubicBezTo>
                  <a:close/>
                  <a:moveTo>
                    <a:pt x="92" y="34"/>
                  </a:moveTo>
                  <a:cubicBezTo>
                    <a:pt x="92" y="26"/>
                    <a:pt x="92" y="26"/>
                    <a:pt x="92" y="26"/>
                  </a:cubicBezTo>
                  <a:cubicBezTo>
                    <a:pt x="100" y="18"/>
                    <a:pt x="100" y="18"/>
                    <a:pt x="100" y="18"/>
                  </a:cubicBezTo>
                  <a:cubicBezTo>
                    <a:pt x="101" y="17"/>
                    <a:pt x="103" y="17"/>
                    <a:pt x="104" y="18"/>
                  </a:cubicBezTo>
                  <a:cubicBezTo>
                    <a:pt x="106" y="19"/>
                    <a:pt x="106" y="21"/>
                    <a:pt x="104" y="22"/>
                  </a:cubicBezTo>
                  <a:cubicBezTo>
                    <a:pt x="94" y="33"/>
                    <a:pt x="94" y="33"/>
                    <a:pt x="94" y="33"/>
                  </a:cubicBezTo>
                  <a:cubicBezTo>
                    <a:pt x="94" y="33"/>
                    <a:pt x="94" y="33"/>
                    <a:pt x="94" y="33"/>
                  </a:cubicBezTo>
                  <a:cubicBezTo>
                    <a:pt x="93" y="34"/>
                    <a:pt x="92" y="34"/>
                    <a:pt x="92" y="34"/>
                  </a:cubicBezTo>
                  <a:close/>
                  <a:moveTo>
                    <a:pt x="119" y="58"/>
                  </a:moveTo>
                  <a:cubicBezTo>
                    <a:pt x="119" y="58"/>
                    <a:pt x="119" y="58"/>
                    <a:pt x="119" y="58"/>
                  </a:cubicBezTo>
                  <a:cubicBezTo>
                    <a:pt x="104" y="58"/>
                    <a:pt x="104" y="58"/>
                    <a:pt x="104" y="58"/>
                  </a:cubicBezTo>
                  <a:cubicBezTo>
                    <a:pt x="102" y="58"/>
                    <a:pt x="101" y="59"/>
                    <a:pt x="101" y="61"/>
                  </a:cubicBezTo>
                  <a:cubicBezTo>
                    <a:pt x="101" y="63"/>
                    <a:pt x="102" y="64"/>
                    <a:pt x="104" y="64"/>
                  </a:cubicBezTo>
                  <a:cubicBezTo>
                    <a:pt x="119" y="64"/>
                    <a:pt x="119" y="64"/>
                    <a:pt x="119" y="64"/>
                  </a:cubicBezTo>
                  <a:cubicBezTo>
                    <a:pt x="121" y="64"/>
                    <a:pt x="122" y="63"/>
                    <a:pt x="122" y="61"/>
                  </a:cubicBezTo>
                  <a:cubicBezTo>
                    <a:pt x="122" y="59"/>
                    <a:pt x="121" y="58"/>
                    <a:pt x="119" y="58"/>
                  </a:cubicBezTo>
                  <a:close/>
                  <a:moveTo>
                    <a:pt x="61" y="132"/>
                  </a:moveTo>
                  <a:cubicBezTo>
                    <a:pt x="63" y="132"/>
                    <a:pt x="63" y="132"/>
                    <a:pt x="63" y="132"/>
                  </a:cubicBezTo>
                  <a:cubicBezTo>
                    <a:pt x="73" y="132"/>
                    <a:pt x="80" y="125"/>
                    <a:pt x="80" y="116"/>
                  </a:cubicBezTo>
                  <a:cubicBezTo>
                    <a:pt x="80" y="89"/>
                    <a:pt x="80" y="89"/>
                    <a:pt x="80" y="89"/>
                  </a:cubicBezTo>
                  <a:cubicBezTo>
                    <a:pt x="85" y="85"/>
                    <a:pt x="89" y="81"/>
                    <a:pt x="92" y="75"/>
                  </a:cubicBezTo>
                  <a:cubicBezTo>
                    <a:pt x="92" y="47"/>
                    <a:pt x="92" y="47"/>
                    <a:pt x="92" y="47"/>
                  </a:cubicBezTo>
                  <a:cubicBezTo>
                    <a:pt x="86" y="35"/>
                    <a:pt x="75" y="27"/>
                    <a:pt x="61" y="27"/>
                  </a:cubicBezTo>
                  <a:cubicBezTo>
                    <a:pt x="61" y="34"/>
                    <a:pt x="61" y="34"/>
                    <a:pt x="61" y="34"/>
                  </a:cubicBezTo>
                  <a:cubicBezTo>
                    <a:pt x="68" y="34"/>
                    <a:pt x="75" y="37"/>
                    <a:pt x="80" y="42"/>
                  </a:cubicBezTo>
                  <a:cubicBezTo>
                    <a:pt x="85" y="47"/>
                    <a:pt x="88" y="54"/>
                    <a:pt x="88" y="61"/>
                  </a:cubicBezTo>
                  <a:cubicBezTo>
                    <a:pt x="88" y="71"/>
                    <a:pt x="83" y="79"/>
                    <a:pt x="75" y="84"/>
                  </a:cubicBezTo>
                  <a:cubicBezTo>
                    <a:pt x="75" y="84"/>
                    <a:pt x="75" y="84"/>
                    <a:pt x="75" y="84"/>
                  </a:cubicBezTo>
                  <a:cubicBezTo>
                    <a:pt x="74" y="84"/>
                    <a:pt x="73" y="86"/>
                    <a:pt x="73" y="87"/>
                  </a:cubicBezTo>
                  <a:cubicBezTo>
                    <a:pt x="73" y="102"/>
                    <a:pt x="73" y="102"/>
                    <a:pt x="73" y="102"/>
                  </a:cubicBezTo>
                  <a:cubicBezTo>
                    <a:pt x="61" y="102"/>
                    <a:pt x="61" y="102"/>
                    <a:pt x="61" y="102"/>
                  </a:cubicBezTo>
                  <a:cubicBezTo>
                    <a:pt x="61" y="132"/>
                    <a:pt x="61" y="132"/>
                    <a:pt x="61" y="132"/>
                  </a:cubicBezTo>
                  <a:close/>
                  <a:moveTo>
                    <a:pt x="92" y="26"/>
                  </a:moveTo>
                  <a:cubicBezTo>
                    <a:pt x="92" y="34"/>
                    <a:pt x="92" y="34"/>
                    <a:pt x="92" y="34"/>
                  </a:cubicBezTo>
                  <a:cubicBezTo>
                    <a:pt x="91" y="34"/>
                    <a:pt x="90" y="34"/>
                    <a:pt x="89" y="33"/>
                  </a:cubicBezTo>
                  <a:cubicBezTo>
                    <a:pt x="88" y="32"/>
                    <a:pt x="88" y="30"/>
                    <a:pt x="89" y="29"/>
                  </a:cubicBezTo>
                  <a:cubicBezTo>
                    <a:pt x="92" y="26"/>
                    <a:pt x="92" y="26"/>
                    <a:pt x="92" y="26"/>
                  </a:cubicBezTo>
                  <a:close/>
                  <a:moveTo>
                    <a:pt x="92" y="88"/>
                  </a:moveTo>
                  <a:cubicBezTo>
                    <a:pt x="92" y="96"/>
                    <a:pt x="92" y="96"/>
                    <a:pt x="92" y="96"/>
                  </a:cubicBezTo>
                  <a:cubicBezTo>
                    <a:pt x="89" y="93"/>
                    <a:pt x="89" y="93"/>
                    <a:pt x="89" y="93"/>
                  </a:cubicBezTo>
                  <a:cubicBezTo>
                    <a:pt x="88" y="92"/>
                    <a:pt x="88" y="90"/>
                    <a:pt x="89" y="89"/>
                  </a:cubicBezTo>
                  <a:cubicBezTo>
                    <a:pt x="90" y="88"/>
                    <a:pt x="91" y="88"/>
                    <a:pt x="92" y="88"/>
                  </a:cubicBezTo>
                  <a:close/>
                  <a:moveTo>
                    <a:pt x="61" y="21"/>
                  </a:moveTo>
                  <a:cubicBezTo>
                    <a:pt x="61" y="0"/>
                    <a:pt x="61" y="0"/>
                    <a:pt x="61" y="0"/>
                  </a:cubicBezTo>
                  <a:cubicBezTo>
                    <a:pt x="61" y="0"/>
                    <a:pt x="61" y="0"/>
                    <a:pt x="61" y="0"/>
                  </a:cubicBezTo>
                  <a:cubicBezTo>
                    <a:pt x="63" y="0"/>
                    <a:pt x="64" y="2"/>
                    <a:pt x="64" y="3"/>
                  </a:cubicBezTo>
                  <a:cubicBezTo>
                    <a:pt x="64" y="18"/>
                    <a:pt x="64" y="18"/>
                    <a:pt x="64" y="18"/>
                  </a:cubicBezTo>
                  <a:cubicBezTo>
                    <a:pt x="64" y="20"/>
                    <a:pt x="63" y="21"/>
                    <a:pt x="61" y="21"/>
                  </a:cubicBezTo>
                  <a:cubicBezTo>
                    <a:pt x="61" y="21"/>
                    <a:pt x="61" y="21"/>
                    <a:pt x="61" y="21"/>
                  </a:cubicBezTo>
                  <a:close/>
                  <a:moveTo>
                    <a:pt x="61" y="27"/>
                  </a:moveTo>
                  <a:cubicBezTo>
                    <a:pt x="48" y="27"/>
                    <a:pt x="36" y="35"/>
                    <a:pt x="31" y="46"/>
                  </a:cubicBezTo>
                  <a:cubicBezTo>
                    <a:pt x="31" y="76"/>
                    <a:pt x="31" y="76"/>
                    <a:pt x="31" y="76"/>
                  </a:cubicBezTo>
                  <a:cubicBezTo>
                    <a:pt x="34" y="81"/>
                    <a:pt x="38" y="86"/>
                    <a:pt x="43" y="89"/>
                  </a:cubicBezTo>
                  <a:cubicBezTo>
                    <a:pt x="43" y="116"/>
                    <a:pt x="43" y="116"/>
                    <a:pt x="43" y="116"/>
                  </a:cubicBezTo>
                  <a:cubicBezTo>
                    <a:pt x="43" y="125"/>
                    <a:pt x="50" y="132"/>
                    <a:pt x="59" y="132"/>
                  </a:cubicBezTo>
                  <a:cubicBezTo>
                    <a:pt x="61" y="132"/>
                    <a:pt x="61" y="132"/>
                    <a:pt x="61" y="132"/>
                  </a:cubicBezTo>
                  <a:cubicBezTo>
                    <a:pt x="61" y="102"/>
                    <a:pt x="61" y="102"/>
                    <a:pt x="61" y="102"/>
                  </a:cubicBezTo>
                  <a:cubicBezTo>
                    <a:pt x="50" y="102"/>
                    <a:pt x="50" y="102"/>
                    <a:pt x="50" y="102"/>
                  </a:cubicBezTo>
                  <a:cubicBezTo>
                    <a:pt x="50" y="87"/>
                    <a:pt x="50" y="87"/>
                    <a:pt x="50" y="87"/>
                  </a:cubicBezTo>
                  <a:cubicBezTo>
                    <a:pt x="50" y="86"/>
                    <a:pt x="49" y="85"/>
                    <a:pt x="48" y="84"/>
                  </a:cubicBezTo>
                  <a:cubicBezTo>
                    <a:pt x="40" y="80"/>
                    <a:pt x="34" y="71"/>
                    <a:pt x="34" y="61"/>
                  </a:cubicBezTo>
                  <a:cubicBezTo>
                    <a:pt x="34" y="54"/>
                    <a:pt x="37" y="47"/>
                    <a:pt x="42" y="42"/>
                  </a:cubicBezTo>
                  <a:cubicBezTo>
                    <a:pt x="47" y="37"/>
                    <a:pt x="54" y="34"/>
                    <a:pt x="61" y="34"/>
                  </a:cubicBezTo>
                  <a:cubicBezTo>
                    <a:pt x="61" y="27"/>
                    <a:pt x="61" y="27"/>
                    <a:pt x="61" y="27"/>
                  </a:cubicBezTo>
                  <a:close/>
                  <a:moveTo>
                    <a:pt x="61" y="0"/>
                  </a:moveTo>
                  <a:cubicBezTo>
                    <a:pt x="61" y="21"/>
                    <a:pt x="61" y="21"/>
                    <a:pt x="61" y="21"/>
                  </a:cubicBezTo>
                  <a:cubicBezTo>
                    <a:pt x="59" y="21"/>
                    <a:pt x="58" y="20"/>
                    <a:pt x="58" y="18"/>
                  </a:cubicBezTo>
                  <a:cubicBezTo>
                    <a:pt x="58" y="3"/>
                    <a:pt x="58" y="3"/>
                    <a:pt x="58" y="3"/>
                  </a:cubicBezTo>
                  <a:cubicBezTo>
                    <a:pt x="58" y="2"/>
                    <a:pt x="59" y="0"/>
                    <a:pt x="61" y="0"/>
                  </a:cubicBezTo>
                  <a:close/>
                  <a:moveTo>
                    <a:pt x="31" y="96"/>
                  </a:moveTo>
                  <a:cubicBezTo>
                    <a:pt x="31" y="88"/>
                    <a:pt x="31" y="88"/>
                    <a:pt x="31" y="88"/>
                  </a:cubicBezTo>
                  <a:cubicBezTo>
                    <a:pt x="32" y="88"/>
                    <a:pt x="33" y="88"/>
                    <a:pt x="33" y="89"/>
                  </a:cubicBezTo>
                  <a:cubicBezTo>
                    <a:pt x="35" y="90"/>
                    <a:pt x="35" y="92"/>
                    <a:pt x="33" y="93"/>
                  </a:cubicBezTo>
                  <a:cubicBezTo>
                    <a:pt x="31" y="96"/>
                    <a:pt x="31" y="96"/>
                    <a:pt x="31" y="96"/>
                  </a:cubicBezTo>
                  <a:close/>
                  <a:moveTo>
                    <a:pt x="31" y="34"/>
                  </a:moveTo>
                  <a:cubicBezTo>
                    <a:pt x="31" y="26"/>
                    <a:pt x="31" y="26"/>
                    <a:pt x="31" y="26"/>
                  </a:cubicBezTo>
                  <a:cubicBezTo>
                    <a:pt x="33" y="29"/>
                    <a:pt x="33" y="29"/>
                    <a:pt x="33" y="29"/>
                  </a:cubicBezTo>
                  <a:cubicBezTo>
                    <a:pt x="35" y="30"/>
                    <a:pt x="35" y="32"/>
                    <a:pt x="33" y="33"/>
                  </a:cubicBezTo>
                  <a:cubicBezTo>
                    <a:pt x="33" y="34"/>
                    <a:pt x="32" y="34"/>
                    <a:pt x="31" y="34"/>
                  </a:cubicBezTo>
                  <a:close/>
                  <a:moveTo>
                    <a:pt x="31" y="46"/>
                  </a:moveTo>
                  <a:cubicBezTo>
                    <a:pt x="29" y="51"/>
                    <a:pt x="27" y="56"/>
                    <a:pt x="27" y="61"/>
                  </a:cubicBezTo>
                  <a:cubicBezTo>
                    <a:pt x="27" y="66"/>
                    <a:pt x="29" y="71"/>
                    <a:pt x="31" y="76"/>
                  </a:cubicBezTo>
                  <a:cubicBezTo>
                    <a:pt x="31" y="46"/>
                    <a:pt x="31" y="46"/>
                    <a:pt x="31" y="46"/>
                  </a:cubicBezTo>
                  <a:close/>
                  <a:moveTo>
                    <a:pt x="31" y="26"/>
                  </a:moveTo>
                  <a:cubicBezTo>
                    <a:pt x="31" y="34"/>
                    <a:pt x="31" y="34"/>
                    <a:pt x="31" y="34"/>
                  </a:cubicBezTo>
                  <a:cubicBezTo>
                    <a:pt x="30" y="34"/>
                    <a:pt x="29" y="34"/>
                    <a:pt x="29" y="33"/>
                  </a:cubicBezTo>
                  <a:cubicBezTo>
                    <a:pt x="29" y="33"/>
                    <a:pt x="29" y="33"/>
                    <a:pt x="29" y="33"/>
                  </a:cubicBezTo>
                  <a:cubicBezTo>
                    <a:pt x="18" y="22"/>
                    <a:pt x="18" y="22"/>
                    <a:pt x="18" y="22"/>
                  </a:cubicBezTo>
                  <a:cubicBezTo>
                    <a:pt x="17" y="21"/>
                    <a:pt x="17" y="19"/>
                    <a:pt x="18" y="18"/>
                  </a:cubicBezTo>
                  <a:cubicBezTo>
                    <a:pt x="20" y="17"/>
                    <a:pt x="21" y="17"/>
                    <a:pt x="23" y="18"/>
                  </a:cubicBezTo>
                  <a:cubicBezTo>
                    <a:pt x="31" y="26"/>
                    <a:pt x="31" y="26"/>
                    <a:pt x="31" y="26"/>
                  </a:cubicBezTo>
                  <a:close/>
                  <a:moveTo>
                    <a:pt x="31" y="88"/>
                  </a:moveTo>
                  <a:cubicBezTo>
                    <a:pt x="31" y="96"/>
                    <a:pt x="31" y="96"/>
                    <a:pt x="31" y="96"/>
                  </a:cubicBezTo>
                  <a:cubicBezTo>
                    <a:pt x="23" y="104"/>
                    <a:pt x="23" y="104"/>
                    <a:pt x="23" y="104"/>
                  </a:cubicBezTo>
                  <a:cubicBezTo>
                    <a:pt x="21" y="105"/>
                    <a:pt x="20" y="105"/>
                    <a:pt x="18" y="104"/>
                  </a:cubicBezTo>
                  <a:cubicBezTo>
                    <a:pt x="17" y="103"/>
                    <a:pt x="17" y="101"/>
                    <a:pt x="18" y="100"/>
                  </a:cubicBezTo>
                  <a:cubicBezTo>
                    <a:pt x="29" y="89"/>
                    <a:pt x="29" y="89"/>
                    <a:pt x="29" y="89"/>
                  </a:cubicBezTo>
                  <a:cubicBezTo>
                    <a:pt x="29" y="89"/>
                    <a:pt x="29" y="89"/>
                    <a:pt x="29" y="89"/>
                  </a:cubicBezTo>
                  <a:cubicBezTo>
                    <a:pt x="29" y="88"/>
                    <a:pt x="30" y="88"/>
                    <a:pt x="31" y="88"/>
                  </a:cubicBezTo>
                  <a:close/>
                  <a:moveTo>
                    <a:pt x="22" y="61"/>
                  </a:moveTo>
                  <a:cubicBezTo>
                    <a:pt x="22" y="61"/>
                    <a:pt x="22" y="61"/>
                    <a:pt x="22" y="61"/>
                  </a:cubicBezTo>
                  <a:cubicBezTo>
                    <a:pt x="22" y="59"/>
                    <a:pt x="20" y="58"/>
                    <a:pt x="19" y="58"/>
                  </a:cubicBezTo>
                  <a:cubicBezTo>
                    <a:pt x="4" y="58"/>
                    <a:pt x="4" y="58"/>
                    <a:pt x="4" y="58"/>
                  </a:cubicBezTo>
                  <a:cubicBezTo>
                    <a:pt x="2" y="58"/>
                    <a:pt x="0" y="59"/>
                    <a:pt x="0" y="61"/>
                  </a:cubicBezTo>
                  <a:cubicBezTo>
                    <a:pt x="0" y="63"/>
                    <a:pt x="2" y="64"/>
                    <a:pt x="4" y="64"/>
                  </a:cubicBezTo>
                  <a:cubicBezTo>
                    <a:pt x="19" y="64"/>
                    <a:pt x="19" y="64"/>
                    <a:pt x="19" y="64"/>
                  </a:cubicBezTo>
                  <a:cubicBezTo>
                    <a:pt x="20" y="64"/>
                    <a:pt x="22" y="63"/>
                    <a:pt x="22" y="61"/>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9" name="Freeform 211"/>
            <p:cNvSpPr>
              <a:spLocks/>
            </p:cNvSpPr>
            <p:nvPr/>
          </p:nvSpPr>
          <p:spPr bwMode="auto">
            <a:xfrm>
              <a:off x="6108700" y="4316413"/>
              <a:ext cx="65088" cy="66675"/>
            </a:xfrm>
            <a:custGeom>
              <a:avLst/>
              <a:gdLst>
                <a:gd name="T0" fmla="*/ 33 w 34"/>
                <a:gd name="T1" fmla="*/ 20 h 35"/>
                <a:gd name="T2" fmla="*/ 14 w 34"/>
                <a:gd name="T3" fmla="*/ 33 h 35"/>
                <a:gd name="T4" fmla="*/ 1 w 34"/>
                <a:gd name="T5" fmla="*/ 15 h 35"/>
                <a:gd name="T6" fmla="*/ 20 w 34"/>
                <a:gd name="T7" fmla="*/ 2 h 35"/>
                <a:gd name="T8" fmla="*/ 33 w 34"/>
                <a:gd name="T9" fmla="*/ 20 h 35"/>
              </a:gdLst>
              <a:ahLst/>
              <a:cxnLst>
                <a:cxn ang="0">
                  <a:pos x="T0" y="T1"/>
                </a:cxn>
                <a:cxn ang="0">
                  <a:pos x="T2" y="T3"/>
                </a:cxn>
                <a:cxn ang="0">
                  <a:pos x="T4" y="T5"/>
                </a:cxn>
                <a:cxn ang="0">
                  <a:pos x="T6" y="T7"/>
                </a:cxn>
                <a:cxn ang="0">
                  <a:pos x="T8" y="T9"/>
                </a:cxn>
              </a:cxnLst>
              <a:rect l="0" t="0" r="r" b="b"/>
              <a:pathLst>
                <a:path w="34" h="35">
                  <a:moveTo>
                    <a:pt x="33" y="20"/>
                  </a:moveTo>
                  <a:cubicBezTo>
                    <a:pt x="31" y="29"/>
                    <a:pt x="23" y="35"/>
                    <a:pt x="14" y="33"/>
                  </a:cubicBezTo>
                  <a:cubicBezTo>
                    <a:pt x="5" y="32"/>
                    <a:pt x="0" y="24"/>
                    <a:pt x="1" y="15"/>
                  </a:cubicBezTo>
                  <a:cubicBezTo>
                    <a:pt x="3" y="6"/>
                    <a:pt x="11" y="0"/>
                    <a:pt x="20" y="2"/>
                  </a:cubicBezTo>
                  <a:cubicBezTo>
                    <a:pt x="28" y="3"/>
                    <a:pt x="34" y="12"/>
                    <a:pt x="33" y="20"/>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0" name="Freeform 212"/>
            <p:cNvSpPr>
              <a:spLocks/>
            </p:cNvSpPr>
            <p:nvPr/>
          </p:nvSpPr>
          <p:spPr bwMode="auto">
            <a:xfrm>
              <a:off x="6091238" y="4122738"/>
              <a:ext cx="60325" cy="209550"/>
            </a:xfrm>
            <a:custGeom>
              <a:avLst/>
              <a:gdLst>
                <a:gd name="T0" fmla="*/ 32 w 32"/>
                <a:gd name="T1" fmla="*/ 109 h 110"/>
                <a:gd name="T2" fmla="*/ 14 w 32"/>
                <a:gd name="T3" fmla="*/ 18 h 110"/>
                <a:gd name="T4" fmla="*/ 2 w 32"/>
                <a:gd name="T5" fmla="*/ 1 h 110"/>
                <a:gd name="T6" fmla="*/ 21 w 32"/>
                <a:gd name="T7" fmla="*/ 110 h 110"/>
                <a:gd name="T8" fmla="*/ 32 w 32"/>
                <a:gd name="T9" fmla="*/ 109 h 110"/>
              </a:gdLst>
              <a:ahLst/>
              <a:cxnLst>
                <a:cxn ang="0">
                  <a:pos x="T0" y="T1"/>
                </a:cxn>
                <a:cxn ang="0">
                  <a:pos x="T2" y="T3"/>
                </a:cxn>
                <a:cxn ang="0">
                  <a:pos x="T4" y="T5"/>
                </a:cxn>
                <a:cxn ang="0">
                  <a:pos x="T6" y="T7"/>
                </a:cxn>
                <a:cxn ang="0">
                  <a:pos x="T8" y="T9"/>
                </a:cxn>
              </a:cxnLst>
              <a:rect l="0" t="0" r="r" b="b"/>
              <a:pathLst>
                <a:path w="32" h="110">
                  <a:moveTo>
                    <a:pt x="32" y="109"/>
                  </a:moveTo>
                  <a:cubicBezTo>
                    <a:pt x="32" y="109"/>
                    <a:pt x="14" y="18"/>
                    <a:pt x="14" y="18"/>
                  </a:cubicBezTo>
                  <a:cubicBezTo>
                    <a:pt x="14" y="18"/>
                    <a:pt x="3" y="1"/>
                    <a:pt x="2" y="1"/>
                  </a:cubicBezTo>
                  <a:cubicBezTo>
                    <a:pt x="0" y="0"/>
                    <a:pt x="21" y="110"/>
                    <a:pt x="21" y="110"/>
                  </a:cubicBezTo>
                  <a:lnTo>
                    <a:pt x="32" y="109"/>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1" name="Freeform 213"/>
            <p:cNvSpPr>
              <a:spLocks/>
            </p:cNvSpPr>
            <p:nvPr/>
          </p:nvSpPr>
          <p:spPr bwMode="auto">
            <a:xfrm>
              <a:off x="6134100" y="4157663"/>
              <a:ext cx="134938" cy="179388"/>
            </a:xfrm>
            <a:custGeom>
              <a:avLst/>
              <a:gdLst>
                <a:gd name="T0" fmla="*/ 2 w 85"/>
                <a:gd name="T1" fmla="*/ 106 h 113"/>
                <a:gd name="T2" fmla="*/ 64 w 85"/>
                <a:gd name="T3" fmla="*/ 14 h 113"/>
                <a:gd name="T4" fmla="*/ 85 w 85"/>
                <a:gd name="T5" fmla="*/ 0 h 113"/>
                <a:gd name="T6" fmla="*/ 75 w 85"/>
                <a:gd name="T7" fmla="*/ 22 h 113"/>
                <a:gd name="T8" fmla="*/ 14 w 85"/>
                <a:gd name="T9" fmla="*/ 113 h 113"/>
                <a:gd name="T10" fmla="*/ 0 w 85"/>
                <a:gd name="T11" fmla="*/ 107 h 113"/>
                <a:gd name="T12" fmla="*/ 2 w 85"/>
                <a:gd name="T13" fmla="*/ 106 h 113"/>
              </a:gdLst>
              <a:ahLst/>
              <a:cxnLst>
                <a:cxn ang="0">
                  <a:pos x="T0" y="T1"/>
                </a:cxn>
                <a:cxn ang="0">
                  <a:pos x="T2" y="T3"/>
                </a:cxn>
                <a:cxn ang="0">
                  <a:pos x="T4" y="T5"/>
                </a:cxn>
                <a:cxn ang="0">
                  <a:pos x="T6" y="T7"/>
                </a:cxn>
                <a:cxn ang="0">
                  <a:pos x="T8" y="T9"/>
                </a:cxn>
                <a:cxn ang="0">
                  <a:pos x="T10" y="T11"/>
                </a:cxn>
                <a:cxn ang="0">
                  <a:pos x="T12" y="T13"/>
                </a:cxn>
              </a:cxnLst>
              <a:rect l="0" t="0" r="r" b="b"/>
              <a:pathLst>
                <a:path w="85" h="113">
                  <a:moveTo>
                    <a:pt x="2" y="106"/>
                  </a:moveTo>
                  <a:lnTo>
                    <a:pt x="64" y="14"/>
                  </a:lnTo>
                  <a:lnTo>
                    <a:pt x="85" y="0"/>
                  </a:lnTo>
                  <a:lnTo>
                    <a:pt x="75" y="22"/>
                  </a:lnTo>
                  <a:lnTo>
                    <a:pt x="14" y="113"/>
                  </a:lnTo>
                  <a:lnTo>
                    <a:pt x="0" y="107"/>
                  </a:lnTo>
                  <a:lnTo>
                    <a:pt x="2" y="106"/>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2" name="Freeform 214"/>
            <p:cNvSpPr>
              <a:spLocks/>
            </p:cNvSpPr>
            <p:nvPr/>
          </p:nvSpPr>
          <p:spPr bwMode="auto">
            <a:xfrm>
              <a:off x="6122988" y="4367213"/>
              <a:ext cx="17463" cy="34925"/>
            </a:xfrm>
            <a:custGeom>
              <a:avLst/>
              <a:gdLst>
                <a:gd name="T0" fmla="*/ 3 w 9"/>
                <a:gd name="T1" fmla="*/ 2 h 18"/>
                <a:gd name="T2" fmla="*/ 6 w 9"/>
                <a:gd name="T3" fmla="*/ 0 h 18"/>
                <a:gd name="T4" fmla="*/ 8 w 9"/>
                <a:gd name="T5" fmla="*/ 3 h 18"/>
                <a:gd name="T6" fmla="*/ 6 w 9"/>
                <a:gd name="T7" fmla="*/ 15 h 18"/>
                <a:gd name="T8" fmla="*/ 3 w 9"/>
                <a:gd name="T9" fmla="*/ 17 h 18"/>
                <a:gd name="T10" fmla="*/ 1 w 9"/>
                <a:gd name="T11" fmla="*/ 14 h 18"/>
                <a:gd name="T12" fmla="*/ 3 w 9"/>
                <a:gd name="T13" fmla="*/ 2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3" y="2"/>
                  </a:moveTo>
                  <a:cubicBezTo>
                    <a:pt x="3" y="1"/>
                    <a:pt x="4" y="0"/>
                    <a:pt x="6" y="0"/>
                  </a:cubicBezTo>
                  <a:cubicBezTo>
                    <a:pt x="8" y="0"/>
                    <a:pt x="9" y="2"/>
                    <a:pt x="8" y="3"/>
                  </a:cubicBezTo>
                  <a:cubicBezTo>
                    <a:pt x="6" y="15"/>
                    <a:pt x="6" y="15"/>
                    <a:pt x="6" y="15"/>
                  </a:cubicBezTo>
                  <a:cubicBezTo>
                    <a:pt x="6" y="17"/>
                    <a:pt x="5" y="18"/>
                    <a:pt x="3" y="17"/>
                  </a:cubicBezTo>
                  <a:cubicBezTo>
                    <a:pt x="2" y="17"/>
                    <a:pt x="0" y="16"/>
                    <a:pt x="1" y="14"/>
                  </a:cubicBezTo>
                  <a:lnTo>
                    <a:pt x="3" y="2"/>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3" name="Freeform 215"/>
            <p:cNvSpPr>
              <a:spLocks noEditPoints="1"/>
            </p:cNvSpPr>
            <p:nvPr/>
          </p:nvSpPr>
          <p:spPr bwMode="auto">
            <a:xfrm>
              <a:off x="4022725" y="1728788"/>
              <a:ext cx="601663" cy="633413"/>
            </a:xfrm>
            <a:custGeom>
              <a:avLst/>
              <a:gdLst>
                <a:gd name="T0" fmla="*/ 241 w 314"/>
                <a:gd name="T1" fmla="*/ 321 h 331"/>
                <a:gd name="T2" fmla="*/ 283 w 314"/>
                <a:gd name="T3" fmla="*/ 303 h 331"/>
                <a:gd name="T4" fmla="*/ 241 w 314"/>
                <a:gd name="T5" fmla="*/ 189 h 331"/>
                <a:gd name="T6" fmla="*/ 241 w 314"/>
                <a:gd name="T7" fmla="*/ 215 h 331"/>
                <a:gd name="T8" fmla="*/ 276 w 314"/>
                <a:gd name="T9" fmla="*/ 271 h 331"/>
                <a:gd name="T10" fmla="*/ 241 w 314"/>
                <a:gd name="T11" fmla="*/ 300 h 331"/>
                <a:gd name="T12" fmla="*/ 241 w 314"/>
                <a:gd name="T13" fmla="*/ 321 h 331"/>
                <a:gd name="T14" fmla="*/ 241 w 314"/>
                <a:gd name="T15" fmla="*/ 291 h 331"/>
                <a:gd name="T16" fmla="*/ 241 w 314"/>
                <a:gd name="T17" fmla="*/ 224 h 331"/>
                <a:gd name="T18" fmla="*/ 259 w 314"/>
                <a:gd name="T19" fmla="*/ 268 h 331"/>
                <a:gd name="T20" fmla="*/ 241 w 314"/>
                <a:gd name="T21" fmla="*/ 291 h 331"/>
                <a:gd name="T22" fmla="*/ 209 w 314"/>
                <a:gd name="T23" fmla="*/ 159 h 331"/>
                <a:gd name="T24" fmla="*/ 202 w 314"/>
                <a:gd name="T25" fmla="*/ 140 h 331"/>
                <a:gd name="T26" fmla="*/ 202 w 314"/>
                <a:gd name="T27" fmla="*/ 63 h 331"/>
                <a:gd name="T28" fmla="*/ 210 w 314"/>
                <a:gd name="T29" fmla="*/ 53 h 331"/>
                <a:gd name="T30" fmla="*/ 211 w 314"/>
                <a:gd name="T31" fmla="*/ 53 h 331"/>
                <a:gd name="T32" fmla="*/ 211 w 314"/>
                <a:gd name="T33" fmla="*/ 19 h 331"/>
                <a:gd name="T34" fmla="*/ 210 w 314"/>
                <a:gd name="T35" fmla="*/ 19 h 331"/>
                <a:gd name="T36" fmla="*/ 210 w 314"/>
                <a:gd name="T37" fmla="*/ 18 h 331"/>
                <a:gd name="T38" fmla="*/ 163 w 314"/>
                <a:gd name="T39" fmla="*/ 0 h 331"/>
                <a:gd name="T40" fmla="*/ 115 w 314"/>
                <a:gd name="T41" fmla="*/ 18 h 331"/>
                <a:gd name="T42" fmla="*/ 116 w 314"/>
                <a:gd name="T43" fmla="*/ 19 h 331"/>
                <a:gd name="T44" fmla="*/ 115 w 314"/>
                <a:gd name="T45" fmla="*/ 19 h 331"/>
                <a:gd name="T46" fmla="*/ 115 w 314"/>
                <a:gd name="T47" fmla="*/ 53 h 331"/>
                <a:gd name="T48" fmla="*/ 116 w 314"/>
                <a:gd name="T49" fmla="*/ 53 h 331"/>
                <a:gd name="T50" fmla="*/ 129 w 314"/>
                <a:gd name="T51" fmla="*/ 64 h 331"/>
                <a:gd name="T52" fmla="*/ 129 w 314"/>
                <a:gd name="T53" fmla="*/ 140 h 331"/>
                <a:gd name="T54" fmla="*/ 119 w 314"/>
                <a:gd name="T55" fmla="*/ 159 h 331"/>
                <a:gd name="T56" fmla="*/ 44 w 314"/>
                <a:gd name="T57" fmla="*/ 303 h 331"/>
                <a:gd name="T58" fmla="*/ 163 w 314"/>
                <a:gd name="T59" fmla="*/ 329 h 331"/>
                <a:gd name="T60" fmla="*/ 241 w 314"/>
                <a:gd name="T61" fmla="*/ 321 h 331"/>
                <a:gd name="T62" fmla="*/ 241 w 314"/>
                <a:gd name="T63" fmla="*/ 300 h 331"/>
                <a:gd name="T64" fmla="*/ 207 w 314"/>
                <a:gd name="T65" fmla="*/ 304 h 331"/>
                <a:gd name="T66" fmla="*/ 207 w 314"/>
                <a:gd name="T67" fmla="*/ 304 h 331"/>
                <a:gd name="T68" fmla="*/ 241 w 314"/>
                <a:gd name="T69" fmla="*/ 291 h 331"/>
                <a:gd name="T70" fmla="*/ 241 w 314"/>
                <a:gd name="T71" fmla="*/ 224 h 331"/>
                <a:gd name="T72" fmla="*/ 214 w 314"/>
                <a:gd name="T73" fmla="*/ 191 h 331"/>
                <a:gd name="T74" fmla="*/ 241 w 314"/>
                <a:gd name="T75" fmla="*/ 215 h 331"/>
                <a:gd name="T76" fmla="*/ 241 w 314"/>
                <a:gd name="T77" fmla="*/ 189 h 331"/>
                <a:gd name="T78" fmla="*/ 209 w 314"/>
                <a:gd name="T79" fmla="*/ 159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14" h="331">
                  <a:moveTo>
                    <a:pt x="241" y="321"/>
                  </a:moveTo>
                  <a:cubicBezTo>
                    <a:pt x="256" y="317"/>
                    <a:pt x="271" y="311"/>
                    <a:pt x="283" y="303"/>
                  </a:cubicBezTo>
                  <a:cubicBezTo>
                    <a:pt x="314" y="281"/>
                    <a:pt x="274" y="225"/>
                    <a:pt x="241" y="189"/>
                  </a:cubicBezTo>
                  <a:cubicBezTo>
                    <a:pt x="241" y="215"/>
                    <a:pt x="241" y="215"/>
                    <a:pt x="241" y="215"/>
                  </a:cubicBezTo>
                  <a:cubicBezTo>
                    <a:pt x="258" y="232"/>
                    <a:pt x="276" y="254"/>
                    <a:pt x="276" y="271"/>
                  </a:cubicBezTo>
                  <a:cubicBezTo>
                    <a:pt x="275" y="288"/>
                    <a:pt x="258" y="296"/>
                    <a:pt x="241" y="300"/>
                  </a:cubicBezTo>
                  <a:cubicBezTo>
                    <a:pt x="241" y="321"/>
                    <a:pt x="241" y="321"/>
                    <a:pt x="241" y="321"/>
                  </a:cubicBezTo>
                  <a:close/>
                  <a:moveTo>
                    <a:pt x="241" y="291"/>
                  </a:moveTo>
                  <a:cubicBezTo>
                    <a:pt x="241" y="224"/>
                    <a:pt x="241" y="224"/>
                    <a:pt x="241" y="224"/>
                  </a:cubicBezTo>
                  <a:cubicBezTo>
                    <a:pt x="251" y="239"/>
                    <a:pt x="260" y="256"/>
                    <a:pt x="259" y="268"/>
                  </a:cubicBezTo>
                  <a:cubicBezTo>
                    <a:pt x="258" y="278"/>
                    <a:pt x="251" y="286"/>
                    <a:pt x="241" y="291"/>
                  </a:cubicBezTo>
                  <a:close/>
                  <a:moveTo>
                    <a:pt x="209" y="159"/>
                  </a:moveTo>
                  <a:cubicBezTo>
                    <a:pt x="209" y="159"/>
                    <a:pt x="202" y="156"/>
                    <a:pt x="202" y="140"/>
                  </a:cubicBezTo>
                  <a:cubicBezTo>
                    <a:pt x="202" y="128"/>
                    <a:pt x="202" y="79"/>
                    <a:pt x="202" y="63"/>
                  </a:cubicBezTo>
                  <a:cubicBezTo>
                    <a:pt x="207" y="60"/>
                    <a:pt x="209" y="57"/>
                    <a:pt x="210" y="53"/>
                  </a:cubicBezTo>
                  <a:cubicBezTo>
                    <a:pt x="211" y="53"/>
                    <a:pt x="211" y="53"/>
                    <a:pt x="211" y="53"/>
                  </a:cubicBezTo>
                  <a:cubicBezTo>
                    <a:pt x="211" y="19"/>
                    <a:pt x="211" y="19"/>
                    <a:pt x="211" y="19"/>
                  </a:cubicBezTo>
                  <a:cubicBezTo>
                    <a:pt x="210" y="19"/>
                    <a:pt x="210" y="19"/>
                    <a:pt x="210" y="19"/>
                  </a:cubicBezTo>
                  <a:cubicBezTo>
                    <a:pt x="210" y="19"/>
                    <a:pt x="210" y="18"/>
                    <a:pt x="210" y="18"/>
                  </a:cubicBezTo>
                  <a:cubicBezTo>
                    <a:pt x="210" y="8"/>
                    <a:pt x="189" y="0"/>
                    <a:pt x="163" y="0"/>
                  </a:cubicBezTo>
                  <a:cubicBezTo>
                    <a:pt x="137" y="0"/>
                    <a:pt x="115" y="8"/>
                    <a:pt x="115" y="18"/>
                  </a:cubicBezTo>
                  <a:cubicBezTo>
                    <a:pt x="115" y="18"/>
                    <a:pt x="116" y="19"/>
                    <a:pt x="116" y="19"/>
                  </a:cubicBezTo>
                  <a:cubicBezTo>
                    <a:pt x="115" y="19"/>
                    <a:pt x="115" y="19"/>
                    <a:pt x="115" y="19"/>
                  </a:cubicBezTo>
                  <a:cubicBezTo>
                    <a:pt x="115" y="53"/>
                    <a:pt x="115" y="53"/>
                    <a:pt x="115" y="53"/>
                  </a:cubicBezTo>
                  <a:cubicBezTo>
                    <a:pt x="116" y="53"/>
                    <a:pt x="116" y="53"/>
                    <a:pt x="116" y="53"/>
                  </a:cubicBezTo>
                  <a:cubicBezTo>
                    <a:pt x="116" y="57"/>
                    <a:pt x="120" y="61"/>
                    <a:pt x="129" y="64"/>
                  </a:cubicBezTo>
                  <a:cubicBezTo>
                    <a:pt x="129" y="80"/>
                    <a:pt x="129" y="128"/>
                    <a:pt x="129" y="140"/>
                  </a:cubicBezTo>
                  <a:cubicBezTo>
                    <a:pt x="129" y="156"/>
                    <a:pt x="119" y="159"/>
                    <a:pt x="119" y="159"/>
                  </a:cubicBezTo>
                  <a:cubicBezTo>
                    <a:pt x="101" y="170"/>
                    <a:pt x="0" y="272"/>
                    <a:pt x="44" y="303"/>
                  </a:cubicBezTo>
                  <a:cubicBezTo>
                    <a:pt x="84" y="331"/>
                    <a:pt x="150" y="330"/>
                    <a:pt x="163" y="329"/>
                  </a:cubicBezTo>
                  <a:cubicBezTo>
                    <a:pt x="173" y="329"/>
                    <a:pt x="207" y="330"/>
                    <a:pt x="241" y="321"/>
                  </a:cubicBezTo>
                  <a:cubicBezTo>
                    <a:pt x="241" y="300"/>
                    <a:pt x="241" y="300"/>
                    <a:pt x="241" y="300"/>
                  </a:cubicBezTo>
                  <a:cubicBezTo>
                    <a:pt x="224" y="304"/>
                    <a:pt x="207" y="304"/>
                    <a:pt x="207" y="304"/>
                  </a:cubicBezTo>
                  <a:cubicBezTo>
                    <a:pt x="207" y="304"/>
                    <a:pt x="207" y="304"/>
                    <a:pt x="207" y="304"/>
                  </a:cubicBezTo>
                  <a:cubicBezTo>
                    <a:pt x="207" y="304"/>
                    <a:pt x="226" y="300"/>
                    <a:pt x="241" y="291"/>
                  </a:cubicBezTo>
                  <a:cubicBezTo>
                    <a:pt x="241" y="224"/>
                    <a:pt x="241" y="224"/>
                    <a:pt x="241" y="224"/>
                  </a:cubicBezTo>
                  <a:cubicBezTo>
                    <a:pt x="228" y="206"/>
                    <a:pt x="214" y="191"/>
                    <a:pt x="214" y="191"/>
                  </a:cubicBezTo>
                  <a:cubicBezTo>
                    <a:pt x="214" y="191"/>
                    <a:pt x="227" y="201"/>
                    <a:pt x="241" y="215"/>
                  </a:cubicBezTo>
                  <a:cubicBezTo>
                    <a:pt x="241" y="189"/>
                    <a:pt x="241" y="189"/>
                    <a:pt x="241" y="189"/>
                  </a:cubicBezTo>
                  <a:cubicBezTo>
                    <a:pt x="227" y="174"/>
                    <a:pt x="214" y="163"/>
                    <a:pt x="209" y="159"/>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4" name="Oval 216"/>
            <p:cNvSpPr>
              <a:spLocks noChangeArrowheads="1"/>
            </p:cNvSpPr>
            <p:nvPr/>
          </p:nvSpPr>
          <p:spPr bwMode="auto">
            <a:xfrm>
              <a:off x="7862888" y="1579563"/>
              <a:ext cx="180975" cy="177800"/>
            </a:xfrm>
            <a:prstGeom prst="ellipse">
              <a:avLst/>
            </a:pr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5" name="Freeform 217"/>
            <p:cNvSpPr>
              <a:spLocks/>
            </p:cNvSpPr>
            <p:nvPr/>
          </p:nvSpPr>
          <p:spPr bwMode="auto">
            <a:xfrm>
              <a:off x="7926388" y="1712913"/>
              <a:ext cx="280988" cy="582613"/>
            </a:xfrm>
            <a:custGeom>
              <a:avLst/>
              <a:gdLst>
                <a:gd name="T0" fmla="*/ 0 w 147"/>
                <a:gd name="T1" fmla="*/ 8 h 305"/>
                <a:gd name="T2" fmla="*/ 98 w 147"/>
                <a:gd name="T3" fmla="*/ 263 h 305"/>
                <a:gd name="T4" fmla="*/ 142 w 147"/>
                <a:gd name="T5" fmla="*/ 305 h 305"/>
                <a:gd name="T6" fmla="*/ 32 w 147"/>
                <a:gd name="T7" fmla="*/ 0 h 305"/>
                <a:gd name="T8" fmla="*/ 0 w 147"/>
                <a:gd name="T9" fmla="*/ 8 h 305"/>
              </a:gdLst>
              <a:ahLst/>
              <a:cxnLst>
                <a:cxn ang="0">
                  <a:pos x="T0" y="T1"/>
                </a:cxn>
                <a:cxn ang="0">
                  <a:pos x="T2" y="T3"/>
                </a:cxn>
                <a:cxn ang="0">
                  <a:pos x="T4" y="T5"/>
                </a:cxn>
                <a:cxn ang="0">
                  <a:pos x="T6" y="T7"/>
                </a:cxn>
                <a:cxn ang="0">
                  <a:pos x="T8" y="T9"/>
                </a:cxn>
              </a:cxnLst>
              <a:rect l="0" t="0" r="r" b="b"/>
              <a:pathLst>
                <a:path w="147" h="305">
                  <a:moveTo>
                    <a:pt x="0" y="8"/>
                  </a:moveTo>
                  <a:cubicBezTo>
                    <a:pt x="0" y="10"/>
                    <a:pt x="98" y="263"/>
                    <a:pt x="98" y="263"/>
                  </a:cubicBezTo>
                  <a:cubicBezTo>
                    <a:pt x="98" y="263"/>
                    <a:pt x="138" y="305"/>
                    <a:pt x="142" y="305"/>
                  </a:cubicBezTo>
                  <a:cubicBezTo>
                    <a:pt x="147" y="305"/>
                    <a:pt x="32" y="0"/>
                    <a:pt x="32" y="0"/>
                  </a:cubicBezTo>
                  <a:lnTo>
                    <a:pt x="0" y="8"/>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6" name="Freeform 218"/>
            <p:cNvSpPr>
              <a:spLocks/>
            </p:cNvSpPr>
            <p:nvPr/>
          </p:nvSpPr>
          <p:spPr bwMode="auto">
            <a:xfrm>
              <a:off x="7681913" y="1712913"/>
              <a:ext cx="300038" cy="573088"/>
            </a:xfrm>
            <a:custGeom>
              <a:avLst/>
              <a:gdLst>
                <a:gd name="T0" fmla="*/ 187 w 189"/>
                <a:gd name="T1" fmla="*/ 16 h 361"/>
                <a:gd name="T2" fmla="*/ 49 w 189"/>
                <a:gd name="T3" fmla="*/ 312 h 361"/>
                <a:gd name="T4" fmla="*/ 0 w 189"/>
                <a:gd name="T5" fmla="*/ 361 h 361"/>
                <a:gd name="T6" fmla="*/ 14 w 189"/>
                <a:gd name="T7" fmla="*/ 292 h 361"/>
                <a:gd name="T8" fmla="*/ 147 w 189"/>
                <a:gd name="T9" fmla="*/ 0 h 361"/>
                <a:gd name="T10" fmla="*/ 189 w 189"/>
                <a:gd name="T11" fmla="*/ 13 h 361"/>
                <a:gd name="T12" fmla="*/ 187 w 189"/>
                <a:gd name="T13" fmla="*/ 16 h 361"/>
              </a:gdLst>
              <a:ahLst/>
              <a:cxnLst>
                <a:cxn ang="0">
                  <a:pos x="T0" y="T1"/>
                </a:cxn>
                <a:cxn ang="0">
                  <a:pos x="T2" y="T3"/>
                </a:cxn>
                <a:cxn ang="0">
                  <a:pos x="T4" y="T5"/>
                </a:cxn>
                <a:cxn ang="0">
                  <a:pos x="T6" y="T7"/>
                </a:cxn>
                <a:cxn ang="0">
                  <a:pos x="T8" y="T9"/>
                </a:cxn>
                <a:cxn ang="0">
                  <a:pos x="T10" y="T11"/>
                </a:cxn>
                <a:cxn ang="0">
                  <a:pos x="T12" y="T13"/>
                </a:cxn>
              </a:cxnLst>
              <a:rect l="0" t="0" r="r" b="b"/>
              <a:pathLst>
                <a:path w="189" h="361">
                  <a:moveTo>
                    <a:pt x="187" y="16"/>
                  </a:moveTo>
                  <a:lnTo>
                    <a:pt x="49" y="312"/>
                  </a:lnTo>
                  <a:lnTo>
                    <a:pt x="0" y="361"/>
                  </a:lnTo>
                  <a:lnTo>
                    <a:pt x="14" y="292"/>
                  </a:lnTo>
                  <a:lnTo>
                    <a:pt x="147" y="0"/>
                  </a:lnTo>
                  <a:lnTo>
                    <a:pt x="189" y="13"/>
                  </a:lnTo>
                  <a:lnTo>
                    <a:pt x="187" y="16"/>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7" name="Freeform 219"/>
            <p:cNvSpPr>
              <a:spLocks/>
            </p:cNvSpPr>
            <p:nvPr/>
          </p:nvSpPr>
          <p:spPr bwMode="auto">
            <a:xfrm>
              <a:off x="7943850" y="1517650"/>
              <a:ext cx="31750" cy="96838"/>
            </a:xfrm>
            <a:custGeom>
              <a:avLst/>
              <a:gdLst>
                <a:gd name="T0" fmla="*/ 17 w 17"/>
                <a:gd name="T1" fmla="*/ 43 h 51"/>
                <a:gd name="T2" fmla="*/ 9 w 17"/>
                <a:gd name="T3" fmla="*/ 51 h 51"/>
                <a:gd name="T4" fmla="*/ 0 w 17"/>
                <a:gd name="T5" fmla="*/ 43 h 51"/>
                <a:gd name="T6" fmla="*/ 0 w 17"/>
                <a:gd name="T7" fmla="*/ 9 h 51"/>
                <a:gd name="T8" fmla="*/ 9 w 17"/>
                <a:gd name="T9" fmla="*/ 0 h 51"/>
                <a:gd name="T10" fmla="*/ 17 w 17"/>
                <a:gd name="T11" fmla="*/ 9 h 51"/>
                <a:gd name="T12" fmla="*/ 17 w 17"/>
                <a:gd name="T13" fmla="*/ 43 h 51"/>
              </a:gdLst>
              <a:ahLst/>
              <a:cxnLst>
                <a:cxn ang="0">
                  <a:pos x="T0" y="T1"/>
                </a:cxn>
                <a:cxn ang="0">
                  <a:pos x="T2" y="T3"/>
                </a:cxn>
                <a:cxn ang="0">
                  <a:pos x="T4" y="T5"/>
                </a:cxn>
                <a:cxn ang="0">
                  <a:pos x="T6" y="T7"/>
                </a:cxn>
                <a:cxn ang="0">
                  <a:pos x="T8" y="T9"/>
                </a:cxn>
                <a:cxn ang="0">
                  <a:pos x="T10" y="T11"/>
                </a:cxn>
                <a:cxn ang="0">
                  <a:pos x="T12" y="T13"/>
                </a:cxn>
              </a:cxnLst>
              <a:rect l="0" t="0" r="r" b="b"/>
              <a:pathLst>
                <a:path w="17" h="51">
                  <a:moveTo>
                    <a:pt x="17" y="43"/>
                  </a:moveTo>
                  <a:cubicBezTo>
                    <a:pt x="17" y="48"/>
                    <a:pt x="13" y="51"/>
                    <a:pt x="9" y="51"/>
                  </a:cubicBezTo>
                  <a:cubicBezTo>
                    <a:pt x="4" y="51"/>
                    <a:pt x="0" y="48"/>
                    <a:pt x="0" y="43"/>
                  </a:cubicBezTo>
                  <a:cubicBezTo>
                    <a:pt x="0" y="9"/>
                    <a:pt x="0" y="9"/>
                    <a:pt x="0" y="9"/>
                  </a:cubicBezTo>
                  <a:cubicBezTo>
                    <a:pt x="0" y="4"/>
                    <a:pt x="4" y="0"/>
                    <a:pt x="9" y="0"/>
                  </a:cubicBezTo>
                  <a:cubicBezTo>
                    <a:pt x="13" y="0"/>
                    <a:pt x="17" y="4"/>
                    <a:pt x="17" y="9"/>
                  </a:cubicBezTo>
                  <a:lnTo>
                    <a:pt x="17" y="43"/>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8" name="Freeform 220"/>
            <p:cNvSpPr>
              <a:spLocks noEditPoints="1"/>
            </p:cNvSpPr>
            <p:nvPr/>
          </p:nvSpPr>
          <p:spPr bwMode="auto">
            <a:xfrm>
              <a:off x="6511925" y="1084263"/>
              <a:ext cx="282575" cy="769938"/>
            </a:xfrm>
            <a:custGeom>
              <a:avLst/>
              <a:gdLst>
                <a:gd name="T0" fmla="*/ 74 w 148"/>
                <a:gd name="T1" fmla="*/ 402 h 402"/>
                <a:gd name="T2" fmla="*/ 148 w 148"/>
                <a:gd name="T3" fmla="*/ 201 h 402"/>
                <a:gd name="T4" fmla="*/ 74 w 148"/>
                <a:gd name="T5" fmla="*/ 0 h 402"/>
                <a:gd name="T6" fmla="*/ 74 w 148"/>
                <a:gd name="T7" fmla="*/ 32 h 402"/>
                <a:gd name="T8" fmla="*/ 136 w 148"/>
                <a:gd name="T9" fmla="*/ 201 h 402"/>
                <a:gd name="T10" fmla="*/ 74 w 148"/>
                <a:gd name="T11" fmla="*/ 369 h 402"/>
                <a:gd name="T12" fmla="*/ 74 w 148"/>
                <a:gd name="T13" fmla="*/ 402 h 402"/>
                <a:gd name="T14" fmla="*/ 74 w 148"/>
                <a:gd name="T15" fmla="*/ 0 h 402"/>
                <a:gd name="T16" fmla="*/ 0 w 148"/>
                <a:gd name="T17" fmla="*/ 201 h 402"/>
                <a:gd name="T18" fmla="*/ 74 w 148"/>
                <a:gd name="T19" fmla="*/ 402 h 402"/>
                <a:gd name="T20" fmla="*/ 74 w 148"/>
                <a:gd name="T21" fmla="*/ 402 h 402"/>
                <a:gd name="T22" fmla="*/ 74 w 148"/>
                <a:gd name="T23" fmla="*/ 369 h 402"/>
                <a:gd name="T24" fmla="*/ 74 w 148"/>
                <a:gd name="T25" fmla="*/ 369 h 402"/>
                <a:gd name="T26" fmla="*/ 74 w 148"/>
                <a:gd name="T27" fmla="*/ 369 h 402"/>
                <a:gd name="T28" fmla="*/ 12 w 148"/>
                <a:gd name="T29" fmla="*/ 201 h 402"/>
                <a:gd name="T30" fmla="*/ 74 w 148"/>
                <a:gd name="T31" fmla="*/ 32 h 402"/>
                <a:gd name="T32" fmla="*/ 74 w 148"/>
                <a:gd name="T33" fmla="*/ 32 h 402"/>
                <a:gd name="T34" fmla="*/ 74 w 148"/>
                <a:gd name="T35"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 h="402">
                  <a:moveTo>
                    <a:pt x="74" y="402"/>
                  </a:moveTo>
                  <a:cubicBezTo>
                    <a:pt x="115" y="402"/>
                    <a:pt x="148" y="312"/>
                    <a:pt x="148" y="201"/>
                  </a:cubicBezTo>
                  <a:cubicBezTo>
                    <a:pt x="148" y="90"/>
                    <a:pt x="115" y="0"/>
                    <a:pt x="74" y="0"/>
                  </a:cubicBezTo>
                  <a:cubicBezTo>
                    <a:pt x="74" y="32"/>
                    <a:pt x="74" y="32"/>
                    <a:pt x="74" y="32"/>
                  </a:cubicBezTo>
                  <a:cubicBezTo>
                    <a:pt x="108" y="32"/>
                    <a:pt x="136" y="108"/>
                    <a:pt x="136" y="201"/>
                  </a:cubicBezTo>
                  <a:cubicBezTo>
                    <a:pt x="136" y="294"/>
                    <a:pt x="108" y="369"/>
                    <a:pt x="74" y="369"/>
                  </a:cubicBezTo>
                  <a:lnTo>
                    <a:pt x="74" y="402"/>
                  </a:lnTo>
                  <a:close/>
                  <a:moveTo>
                    <a:pt x="74" y="0"/>
                  </a:moveTo>
                  <a:cubicBezTo>
                    <a:pt x="33" y="0"/>
                    <a:pt x="0" y="90"/>
                    <a:pt x="0" y="201"/>
                  </a:cubicBezTo>
                  <a:cubicBezTo>
                    <a:pt x="0" y="312"/>
                    <a:pt x="33" y="402"/>
                    <a:pt x="74" y="402"/>
                  </a:cubicBezTo>
                  <a:cubicBezTo>
                    <a:pt x="74" y="402"/>
                    <a:pt x="74" y="402"/>
                    <a:pt x="74" y="402"/>
                  </a:cubicBezTo>
                  <a:cubicBezTo>
                    <a:pt x="74" y="369"/>
                    <a:pt x="74" y="369"/>
                    <a:pt x="74" y="369"/>
                  </a:cubicBezTo>
                  <a:cubicBezTo>
                    <a:pt x="74" y="369"/>
                    <a:pt x="74" y="369"/>
                    <a:pt x="74" y="369"/>
                  </a:cubicBezTo>
                  <a:cubicBezTo>
                    <a:pt x="74" y="369"/>
                    <a:pt x="74" y="369"/>
                    <a:pt x="74" y="369"/>
                  </a:cubicBezTo>
                  <a:cubicBezTo>
                    <a:pt x="40" y="369"/>
                    <a:pt x="12" y="294"/>
                    <a:pt x="12" y="201"/>
                  </a:cubicBezTo>
                  <a:cubicBezTo>
                    <a:pt x="12" y="108"/>
                    <a:pt x="40" y="32"/>
                    <a:pt x="74" y="32"/>
                  </a:cubicBezTo>
                  <a:cubicBezTo>
                    <a:pt x="74" y="32"/>
                    <a:pt x="74" y="32"/>
                    <a:pt x="74" y="32"/>
                  </a:cubicBezTo>
                  <a:cubicBezTo>
                    <a:pt x="74" y="0"/>
                    <a:pt x="74" y="0"/>
                    <a:pt x="74" y="0"/>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9" name="Freeform 221"/>
            <p:cNvSpPr>
              <a:spLocks noEditPoints="1"/>
            </p:cNvSpPr>
            <p:nvPr/>
          </p:nvSpPr>
          <p:spPr bwMode="auto">
            <a:xfrm>
              <a:off x="6269038" y="1327150"/>
              <a:ext cx="768350" cy="284163"/>
            </a:xfrm>
            <a:custGeom>
              <a:avLst/>
              <a:gdLst>
                <a:gd name="T0" fmla="*/ 402 w 402"/>
                <a:gd name="T1" fmla="*/ 74 h 148"/>
                <a:gd name="T2" fmla="*/ 201 w 402"/>
                <a:gd name="T3" fmla="*/ 0 h 148"/>
                <a:gd name="T4" fmla="*/ 201 w 402"/>
                <a:gd name="T5" fmla="*/ 12 h 148"/>
                <a:gd name="T6" fmla="*/ 369 w 402"/>
                <a:gd name="T7" fmla="*/ 74 h 148"/>
                <a:gd name="T8" fmla="*/ 201 w 402"/>
                <a:gd name="T9" fmla="*/ 136 h 148"/>
                <a:gd name="T10" fmla="*/ 201 w 402"/>
                <a:gd name="T11" fmla="*/ 148 h 148"/>
                <a:gd name="T12" fmla="*/ 402 w 402"/>
                <a:gd name="T13" fmla="*/ 74 h 148"/>
                <a:gd name="T14" fmla="*/ 201 w 402"/>
                <a:gd name="T15" fmla="*/ 0 h 148"/>
                <a:gd name="T16" fmla="*/ 201 w 402"/>
                <a:gd name="T17" fmla="*/ 0 h 148"/>
                <a:gd name="T18" fmla="*/ 0 w 402"/>
                <a:gd name="T19" fmla="*/ 74 h 148"/>
                <a:gd name="T20" fmla="*/ 201 w 402"/>
                <a:gd name="T21" fmla="*/ 148 h 148"/>
                <a:gd name="T22" fmla="*/ 201 w 402"/>
                <a:gd name="T23" fmla="*/ 148 h 148"/>
                <a:gd name="T24" fmla="*/ 201 w 402"/>
                <a:gd name="T25" fmla="*/ 136 h 148"/>
                <a:gd name="T26" fmla="*/ 201 w 402"/>
                <a:gd name="T27" fmla="*/ 136 h 148"/>
                <a:gd name="T28" fmla="*/ 33 w 402"/>
                <a:gd name="T29" fmla="*/ 74 h 148"/>
                <a:gd name="T30" fmla="*/ 33 w 402"/>
                <a:gd name="T31" fmla="*/ 74 h 148"/>
                <a:gd name="T32" fmla="*/ 201 w 402"/>
                <a:gd name="T33" fmla="*/ 12 h 148"/>
                <a:gd name="T34" fmla="*/ 201 w 402"/>
                <a:gd name="T35" fmla="*/ 12 h 148"/>
                <a:gd name="T36" fmla="*/ 201 w 402"/>
                <a:gd name="T37"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2" h="148">
                  <a:moveTo>
                    <a:pt x="402" y="74"/>
                  </a:moveTo>
                  <a:cubicBezTo>
                    <a:pt x="402" y="33"/>
                    <a:pt x="312" y="0"/>
                    <a:pt x="201" y="0"/>
                  </a:cubicBezTo>
                  <a:cubicBezTo>
                    <a:pt x="201" y="12"/>
                    <a:pt x="201" y="12"/>
                    <a:pt x="201" y="12"/>
                  </a:cubicBezTo>
                  <a:cubicBezTo>
                    <a:pt x="294" y="12"/>
                    <a:pt x="369" y="39"/>
                    <a:pt x="369" y="74"/>
                  </a:cubicBezTo>
                  <a:cubicBezTo>
                    <a:pt x="369" y="108"/>
                    <a:pt x="294" y="136"/>
                    <a:pt x="201" y="136"/>
                  </a:cubicBezTo>
                  <a:cubicBezTo>
                    <a:pt x="201" y="148"/>
                    <a:pt x="201" y="148"/>
                    <a:pt x="201" y="148"/>
                  </a:cubicBezTo>
                  <a:cubicBezTo>
                    <a:pt x="312" y="148"/>
                    <a:pt x="402" y="115"/>
                    <a:pt x="402" y="74"/>
                  </a:cubicBezTo>
                  <a:close/>
                  <a:moveTo>
                    <a:pt x="201" y="0"/>
                  </a:moveTo>
                  <a:cubicBezTo>
                    <a:pt x="201" y="0"/>
                    <a:pt x="201" y="0"/>
                    <a:pt x="201" y="0"/>
                  </a:cubicBezTo>
                  <a:cubicBezTo>
                    <a:pt x="90" y="0"/>
                    <a:pt x="0" y="33"/>
                    <a:pt x="0" y="74"/>
                  </a:cubicBezTo>
                  <a:cubicBezTo>
                    <a:pt x="0" y="115"/>
                    <a:pt x="90" y="148"/>
                    <a:pt x="201" y="148"/>
                  </a:cubicBezTo>
                  <a:cubicBezTo>
                    <a:pt x="201" y="148"/>
                    <a:pt x="201" y="148"/>
                    <a:pt x="201" y="148"/>
                  </a:cubicBezTo>
                  <a:cubicBezTo>
                    <a:pt x="201" y="136"/>
                    <a:pt x="201" y="136"/>
                    <a:pt x="201" y="136"/>
                  </a:cubicBezTo>
                  <a:cubicBezTo>
                    <a:pt x="201" y="136"/>
                    <a:pt x="201" y="136"/>
                    <a:pt x="201" y="136"/>
                  </a:cubicBezTo>
                  <a:cubicBezTo>
                    <a:pt x="108" y="136"/>
                    <a:pt x="33" y="108"/>
                    <a:pt x="33" y="74"/>
                  </a:cubicBezTo>
                  <a:cubicBezTo>
                    <a:pt x="33" y="74"/>
                    <a:pt x="33" y="74"/>
                    <a:pt x="33" y="74"/>
                  </a:cubicBezTo>
                  <a:cubicBezTo>
                    <a:pt x="33" y="39"/>
                    <a:pt x="108" y="12"/>
                    <a:pt x="201" y="12"/>
                  </a:cubicBezTo>
                  <a:cubicBezTo>
                    <a:pt x="201" y="12"/>
                    <a:pt x="201" y="12"/>
                    <a:pt x="201" y="12"/>
                  </a:cubicBezTo>
                  <a:lnTo>
                    <a:pt x="201" y="0"/>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0" name="Freeform 222"/>
            <p:cNvSpPr>
              <a:spLocks noEditPoints="1"/>
            </p:cNvSpPr>
            <p:nvPr/>
          </p:nvSpPr>
          <p:spPr bwMode="auto">
            <a:xfrm>
              <a:off x="6326188" y="1154113"/>
              <a:ext cx="654050" cy="628650"/>
            </a:xfrm>
            <a:custGeom>
              <a:avLst/>
              <a:gdLst>
                <a:gd name="T0" fmla="*/ 313 w 342"/>
                <a:gd name="T1" fmla="*/ 23 h 329"/>
                <a:gd name="T2" fmla="*/ 171 w 342"/>
                <a:gd name="T3" fmla="*/ 66 h 329"/>
                <a:gd name="T4" fmla="*/ 171 w 342"/>
                <a:gd name="T5" fmla="*/ 82 h 329"/>
                <a:gd name="T6" fmla="*/ 290 w 342"/>
                <a:gd name="T7" fmla="*/ 46 h 329"/>
                <a:gd name="T8" fmla="*/ 215 w 342"/>
                <a:gd name="T9" fmla="*/ 208 h 329"/>
                <a:gd name="T10" fmla="*/ 171 w 342"/>
                <a:gd name="T11" fmla="*/ 247 h 329"/>
                <a:gd name="T12" fmla="*/ 171 w 342"/>
                <a:gd name="T13" fmla="*/ 263 h 329"/>
                <a:gd name="T14" fmla="*/ 223 w 342"/>
                <a:gd name="T15" fmla="*/ 217 h 329"/>
                <a:gd name="T16" fmla="*/ 313 w 342"/>
                <a:gd name="T17" fmla="*/ 23 h 329"/>
                <a:gd name="T18" fmla="*/ 171 w 342"/>
                <a:gd name="T19" fmla="*/ 66 h 329"/>
                <a:gd name="T20" fmla="*/ 119 w 342"/>
                <a:gd name="T21" fmla="*/ 112 h 329"/>
                <a:gd name="T22" fmla="*/ 29 w 342"/>
                <a:gd name="T23" fmla="*/ 307 h 329"/>
                <a:gd name="T24" fmla="*/ 171 w 342"/>
                <a:gd name="T25" fmla="*/ 263 h 329"/>
                <a:gd name="T26" fmla="*/ 171 w 342"/>
                <a:gd name="T27" fmla="*/ 247 h 329"/>
                <a:gd name="T28" fmla="*/ 52 w 342"/>
                <a:gd name="T29" fmla="*/ 284 h 329"/>
                <a:gd name="T30" fmla="*/ 52 w 342"/>
                <a:gd name="T31" fmla="*/ 284 h 329"/>
                <a:gd name="T32" fmla="*/ 127 w 342"/>
                <a:gd name="T33" fmla="*/ 121 h 329"/>
                <a:gd name="T34" fmla="*/ 171 w 342"/>
                <a:gd name="T35" fmla="*/ 82 h 329"/>
                <a:gd name="T36" fmla="*/ 171 w 342"/>
                <a:gd name="T37" fmla="*/ 6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2" h="329">
                  <a:moveTo>
                    <a:pt x="313" y="23"/>
                  </a:moveTo>
                  <a:cubicBezTo>
                    <a:pt x="290" y="0"/>
                    <a:pt x="233" y="20"/>
                    <a:pt x="171" y="66"/>
                  </a:cubicBezTo>
                  <a:cubicBezTo>
                    <a:pt x="171" y="82"/>
                    <a:pt x="171" y="82"/>
                    <a:pt x="171" y="82"/>
                  </a:cubicBezTo>
                  <a:cubicBezTo>
                    <a:pt x="223" y="43"/>
                    <a:pt x="271" y="27"/>
                    <a:pt x="290" y="46"/>
                  </a:cubicBezTo>
                  <a:cubicBezTo>
                    <a:pt x="314" y="70"/>
                    <a:pt x="280" y="143"/>
                    <a:pt x="215" y="208"/>
                  </a:cubicBezTo>
                  <a:cubicBezTo>
                    <a:pt x="200" y="223"/>
                    <a:pt x="186" y="236"/>
                    <a:pt x="171" y="247"/>
                  </a:cubicBezTo>
                  <a:cubicBezTo>
                    <a:pt x="171" y="263"/>
                    <a:pt x="171" y="263"/>
                    <a:pt x="171" y="263"/>
                  </a:cubicBezTo>
                  <a:cubicBezTo>
                    <a:pt x="188" y="250"/>
                    <a:pt x="206" y="234"/>
                    <a:pt x="223" y="217"/>
                  </a:cubicBezTo>
                  <a:cubicBezTo>
                    <a:pt x="302" y="139"/>
                    <a:pt x="342" y="51"/>
                    <a:pt x="313" y="23"/>
                  </a:cubicBezTo>
                  <a:close/>
                  <a:moveTo>
                    <a:pt x="171" y="66"/>
                  </a:moveTo>
                  <a:cubicBezTo>
                    <a:pt x="154" y="80"/>
                    <a:pt x="136" y="95"/>
                    <a:pt x="119" y="112"/>
                  </a:cubicBezTo>
                  <a:cubicBezTo>
                    <a:pt x="40" y="191"/>
                    <a:pt x="0" y="278"/>
                    <a:pt x="29" y="307"/>
                  </a:cubicBezTo>
                  <a:cubicBezTo>
                    <a:pt x="51" y="329"/>
                    <a:pt x="109" y="310"/>
                    <a:pt x="171" y="263"/>
                  </a:cubicBezTo>
                  <a:cubicBezTo>
                    <a:pt x="171" y="247"/>
                    <a:pt x="171" y="247"/>
                    <a:pt x="171" y="247"/>
                  </a:cubicBezTo>
                  <a:cubicBezTo>
                    <a:pt x="119" y="286"/>
                    <a:pt x="71" y="303"/>
                    <a:pt x="52" y="284"/>
                  </a:cubicBezTo>
                  <a:cubicBezTo>
                    <a:pt x="52" y="284"/>
                    <a:pt x="52" y="284"/>
                    <a:pt x="52" y="284"/>
                  </a:cubicBezTo>
                  <a:cubicBezTo>
                    <a:pt x="28" y="259"/>
                    <a:pt x="61" y="187"/>
                    <a:pt x="127" y="121"/>
                  </a:cubicBezTo>
                  <a:cubicBezTo>
                    <a:pt x="142" y="106"/>
                    <a:pt x="156" y="93"/>
                    <a:pt x="171" y="82"/>
                  </a:cubicBezTo>
                  <a:lnTo>
                    <a:pt x="171" y="66"/>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1" name="Freeform 223"/>
            <p:cNvSpPr>
              <a:spLocks noEditPoints="1"/>
            </p:cNvSpPr>
            <p:nvPr/>
          </p:nvSpPr>
          <p:spPr bwMode="auto">
            <a:xfrm>
              <a:off x="6326188" y="1154113"/>
              <a:ext cx="654050" cy="628650"/>
            </a:xfrm>
            <a:custGeom>
              <a:avLst/>
              <a:gdLst>
                <a:gd name="T0" fmla="*/ 313 w 342"/>
                <a:gd name="T1" fmla="*/ 307 h 329"/>
                <a:gd name="T2" fmla="*/ 223 w 342"/>
                <a:gd name="T3" fmla="*/ 112 h 329"/>
                <a:gd name="T4" fmla="*/ 171 w 342"/>
                <a:gd name="T5" fmla="*/ 66 h 329"/>
                <a:gd name="T6" fmla="*/ 171 w 342"/>
                <a:gd name="T7" fmla="*/ 82 h 329"/>
                <a:gd name="T8" fmla="*/ 215 w 342"/>
                <a:gd name="T9" fmla="*/ 121 h 329"/>
                <a:gd name="T10" fmla="*/ 290 w 342"/>
                <a:gd name="T11" fmla="*/ 284 h 329"/>
                <a:gd name="T12" fmla="*/ 171 w 342"/>
                <a:gd name="T13" fmla="*/ 247 h 329"/>
                <a:gd name="T14" fmla="*/ 171 w 342"/>
                <a:gd name="T15" fmla="*/ 263 h 329"/>
                <a:gd name="T16" fmla="*/ 313 w 342"/>
                <a:gd name="T17" fmla="*/ 307 h 329"/>
                <a:gd name="T18" fmla="*/ 171 w 342"/>
                <a:gd name="T19" fmla="*/ 66 h 329"/>
                <a:gd name="T20" fmla="*/ 29 w 342"/>
                <a:gd name="T21" fmla="*/ 23 h 329"/>
                <a:gd name="T22" fmla="*/ 119 w 342"/>
                <a:gd name="T23" fmla="*/ 217 h 329"/>
                <a:gd name="T24" fmla="*/ 171 w 342"/>
                <a:gd name="T25" fmla="*/ 263 h 329"/>
                <a:gd name="T26" fmla="*/ 171 w 342"/>
                <a:gd name="T27" fmla="*/ 247 h 329"/>
                <a:gd name="T28" fmla="*/ 127 w 342"/>
                <a:gd name="T29" fmla="*/ 208 h 329"/>
                <a:gd name="T30" fmla="*/ 52 w 342"/>
                <a:gd name="T31" fmla="*/ 46 h 329"/>
                <a:gd name="T32" fmla="*/ 52 w 342"/>
                <a:gd name="T33" fmla="*/ 46 h 329"/>
                <a:gd name="T34" fmla="*/ 171 w 342"/>
                <a:gd name="T35" fmla="*/ 82 h 329"/>
                <a:gd name="T36" fmla="*/ 171 w 342"/>
                <a:gd name="T37" fmla="*/ 6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2" h="329">
                  <a:moveTo>
                    <a:pt x="313" y="307"/>
                  </a:moveTo>
                  <a:cubicBezTo>
                    <a:pt x="342" y="278"/>
                    <a:pt x="302" y="191"/>
                    <a:pt x="223" y="112"/>
                  </a:cubicBezTo>
                  <a:cubicBezTo>
                    <a:pt x="206" y="95"/>
                    <a:pt x="188" y="80"/>
                    <a:pt x="171" y="66"/>
                  </a:cubicBezTo>
                  <a:cubicBezTo>
                    <a:pt x="171" y="82"/>
                    <a:pt x="171" y="82"/>
                    <a:pt x="171" y="82"/>
                  </a:cubicBezTo>
                  <a:cubicBezTo>
                    <a:pt x="186" y="93"/>
                    <a:pt x="200" y="106"/>
                    <a:pt x="215" y="121"/>
                  </a:cubicBezTo>
                  <a:cubicBezTo>
                    <a:pt x="280" y="187"/>
                    <a:pt x="314" y="259"/>
                    <a:pt x="290" y="284"/>
                  </a:cubicBezTo>
                  <a:cubicBezTo>
                    <a:pt x="271" y="303"/>
                    <a:pt x="223" y="286"/>
                    <a:pt x="171" y="247"/>
                  </a:cubicBezTo>
                  <a:cubicBezTo>
                    <a:pt x="171" y="263"/>
                    <a:pt x="171" y="263"/>
                    <a:pt x="171" y="263"/>
                  </a:cubicBezTo>
                  <a:cubicBezTo>
                    <a:pt x="233" y="310"/>
                    <a:pt x="290" y="329"/>
                    <a:pt x="313" y="307"/>
                  </a:cubicBezTo>
                  <a:close/>
                  <a:moveTo>
                    <a:pt x="171" y="66"/>
                  </a:moveTo>
                  <a:cubicBezTo>
                    <a:pt x="109" y="20"/>
                    <a:pt x="51" y="0"/>
                    <a:pt x="29" y="23"/>
                  </a:cubicBezTo>
                  <a:cubicBezTo>
                    <a:pt x="0" y="51"/>
                    <a:pt x="40" y="139"/>
                    <a:pt x="119" y="217"/>
                  </a:cubicBezTo>
                  <a:cubicBezTo>
                    <a:pt x="136" y="234"/>
                    <a:pt x="154" y="250"/>
                    <a:pt x="171" y="263"/>
                  </a:cubicBezTo>
                  <a:cubicBezTo>
                    <a:pt x="171" y="247"/>
                    <a:pt x="171" y="247"/>
                    <a:pt x="171" y="247"/>
                  </a:cubicBezTo>
                  <a:cubicBezTo>
                    <a:pt x="156" y="236"/>
                    <a:pt x="142" y="223"/>
                    <a:pt x="127" y="208"/>
                  </a:cubicBezTo>
                  <a:cubicBezTo>
                    <a:pt x="61" y="143"/>
                    <a:pt x="28" y="70"/>
                    <a:pt x="52" y="46"/>
                  </a:cubicBezTo>
                  <a:cubicBezTo>
                    <a:pt x="52" y="46"/>
                    <a:pt x="52" y="46"/>
                    <a:pt x="52" y="46"/>
                  </a:cubicBezTo>
                  <a:cubicBezTo>
                    <a:pt x="71" y="27"/>
                    <a:pt x="119" y="43"/>
                    <a:pt x="171" y="82"/>
                  </a:cubicBezTo>
                  <a:lnTo>
                    <a:pt x="171" y="66"/>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2" name="Oval 224"/>
            <p:cNvSpPr>
              <a:spLocks noChangeArrowheads="1"/>
            </p:cNvSpPr>
            <p:nvPr/>
          </p:nvSpPr>
          <p:spPr bwMode="auto">
            <a:xfrm>
              <a:off x="6594475" y="1409700"/>
              <a:ext cx="117475" cy="119063"/>
            </a:xfrm>
            <a:prstGeom prst="ellipse">
              <a:avLst/>
            </a:pr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3" name="Freeform 225"/>
            <p:cNvSpPr>
              <a:spLocks noEditPoints="1"/>
            </p:cNvSpPr>
            <p:nvPr/>
          </p:nvSpPr>
          <p:spPr bwMode="auto">
            <a:xfrm>
              <a:off x="7502525" y="868363"/>
              <a:ext cx="322263" cy="612775"/>
            </a:xfrm>
            <a:custGeom>
              <a:avLst/>
              <a:gdLst>
                <a:gd name="T0" fmla="*/ 84 w 203"/>
                <a:gd name="T1" fmla="*/ 386 h 386"/>
                <a:gd name="T2" fmla="*/ 203 w 203"/>
                <a:gd name="T3" fmla="*/ 386 h 386"/>
                <a:gd name="T4" fmla="*/ 84 w 203"/>
                <a:gd name="T5" fmla="*/ 159 h 386"/>
                <a:gd name="T6" fmla="*/ 84 w 203"/>
                <a:gd name="T7" fmla="*/ 242 h 386"/>
                <a:gd name="T8" fmla="*/ 137 w 203"/>
                <a:gd name="T9" fmla="*/ 335 h 386"/>
                <a:gd name="T10" fmla="*/ 84 w 203"/>
                <a:gd name="T11" fmla="*/ 335 h 386"/>
                <a:gd name="T12" fmla="*/ 84 w 203"/>
                <a:gd name="T13" fmla="*/ 386 h 386"/>
                <a:gd name="T14" fmla="*/ 0 w 203"/>
                <a:gd name="T15" fmla="*/ 0 h 386"/>
                <a:gd name="T16" fmla="*/ 0 w 203"/>
                <a:gd name="T17" fmla="*/ 386 h 386"/>
                <a:gd name="T18" fmla="*/ 84 w 203"/>
                <a:gd name="T19" fmla="*/ 386 h 386"/>
                <a:gd name="T20" fmla="*/ 84 w 203"/>
                <a:gd name="T21" fmla="*/ 335 h 386"/>
                <a:gd name="T22" fmla="*/ 31 w 203"/>
                <a:gd name="T23" fmla="*/ 335 h 386"/>
                <a:gd name="T24" fmla="*/ 31 w 203"/>
                <a:gd name="T25" fmla="*/ 150 h 386"/>
                <a:gd name="T26" fmla="*/ 31 w 203"/>
                <a:gd name="T27" fmla="*/ 150 h 386"/>
                <a:gd name="T28" fmla="*/ 84 w 203"/>
                <a:gd name="T29" fmla="*/ 242 h 386"/>
                <a:gd name="T30" fmla="*/ 84 w 203"/>
                <a:gd name="T31" fmla="*/ 159 h 386"/>
                <a:gd name="T32" fmla="*/ 0 w 203"/>
                <a:gd name="T33" fmla="*/ 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386">
                  <a:moveTo>
                    <a:pt x="84" y="386"/>
                  </a:moveTo>
                  <a:lnTo>
                    <a:pt x="203" y="386"/>
                  </a:lnTo>
                  <a:lnTo>
                    <a:pt x="84" y="159"/>
                  </a:lnTo>
                  <a:lnTo>
                    <a:pt x="84" y="242"/>
                  </a:lnTo>
                  <a:lnTo>
                    <a:pt x="137" y="335"/>
                  </a:lnTo>
                  <a:lnTo>
                    <a:pt x="84" y="335"/>
                  </a:lnTo>
                  <a:lnTo>
                    <a:pt x="84" y="386"/>
                  </a:lnTo>
                  <a:close/>
                  <a:moveTo>
                    <a:pt x="0" y="0"/>
                  </a:moveTo>
                  <a:lnTo>
                    <a:pt x="0" y="386"/>
                  </a:lnTo>
                  <a:lnTo>
                    <a:pt x="84" y="386"/>
                  </a:lnTo>
                  <a:lnTo>
                    <a:pt x="84" y="335"/>
                  </a:lnTo>
                  <a:lnTo>
                    <a:pt x="31" y="335"/>
                  </a:lnTo>
                  <a:lnTo>
                    <a:pt x="31" y="150"/>
                  </a:lnTo>
                  <a:lnTo>
                    <a:pt x="31" y="150"/>
                  </a:lnTo>
                  <a:lnTo>
                    <a:pt x="84" y="242"/>
                  </a:lnTo>
                  <a:lnTo>
                    <a:pt x="84" y="159"/>
                  </a:lnTo>
                  <a:lnTo>
                    <a:pt x="0" y="0"/>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4" name="Rectangle 226"/>
            <p:cNvSpPr>
              <a:spLocks noChangeArrowheads="1"/>
            </p:cNvSpPr>
            <p:nvPr/>
          </p:nvSpPr>
          <p:spPr bwMode="auto">
            <a:xfrm>
              <a:off x="7339013" y="865188"/>
              <a:ext cx="82550" cy="600075"/>
            </a:xfrm>
            <a:prstGeom prst="rect">
              <a:avLst/>
            </a:prstGeom>
            <a:solidFill>
              <a:srgbClr val="C5C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5" name="Freeform 227"/>
            <p:cNvSpPr>
              <a:spLocks/>
            </p:cNvSpPr>
            <p:nvPr/>
          </p:nvSpPr>
          <p:spPr bwMode="auto">
            <a:xfrm>
              <a:off x="5797550" y="306388"/>
              <a:ext cx="658813" cy="606425"/>
            </a:xfrm>
            <a:custGeom>
              <a:avLst/>
              <a:gdLst>
                <a:gd name="T0" fmla="*/ 169 w 344"/>
                <a:gd name="T1" fmla="*/ 317 h 317"/>
                <a:gd name="T2" fmla="*/ 0 w 344"/>
                <a:gd name="T3" fmla="*/ 315 h 317"/>
                <a:gd name="T4" fmla="*/ 0 w 344"/>
                <a:gd name="T5" fmla="*/ 64 h 317"/>
                <a:gd name="T6" fmla="*/ 172 w 344"/>
                <a:gd name="T7" fmla="*/ 64 h 317"/>
                <a:gd name="T8" fmla="*/ 344 w 344"/>
                <a:gd name="T9" fmla="*/ 64 h 317"/>
                <a:gd name="T10" fmla="*/ 344 w 344"/>
                <a:gd name="T11" fmla="*/ 316 h 317"/>
                <a:gd name="T12" fmla="*/ 169 w 344"/>
                <a:gd name="T13" fmla="*/ 317 h 317"/>
              </a:gdLst>
              <a:ahLst/>
              <a:cxnLst>
                <a:cxn ang="0">
                  <a:pos x="T0" y="T1"/>
                </a:cxn>
                <a:cxn ang="0">
                  <a:pos x="T2" y="T3"/>
                </a:cxn>
                <a:cxn ang="0">
                  <a:pos x="T4" y="T5"/>
                </a:cxn>
                <a:cxn ang="0">
                  <a:pos x="T6" y="T7"/>
                </a:cxn>
                <a:cxn ang="0">
                  <a:pos x="T8" y="T9"/>
                </a:cxn>
                <a:cxn ang="0">
                  <a:pos x="T10" y="T11"/>
                </a:cxn>
                <a:cxn ang="0">
                  <a:pos x="T12" y="T13"/>
                </a:cxn>
              </a:cxnLst>
              <a:rect l="0" t="0" r="r" b="b"/>
              <a:pathLst>
                <a:path w="344" h="317">
                  <a:moveTo>
                    <a:pt x="169" y="317"/>
                  </a:moveTo>
                  <a:cubicBezTo>
                    <a:pt x="169" y="317"/>
                    <a:pt x="109" y="258"/>
                    <a:pt x="0" y="315"/>
                  </a:cubicBezTo>
                  <a:cubicBezTo>
                    <a:pt x="0" y="64"/>
                    <a:pt x="0" y="64"/>
                    <a:pt x="0" y="64"/>
                  </a:cubicBezTo>
                  <a:cubicBezTo>
                    <a:pt x="0" y="64"/>
                    <a:pt x="112" y="0"/>
                    <a:pt x="172" y="64"/>
                  </a:cubicBezTo>
                  <a:cubicBezTo>
                    <a:pt x="344" y="64"/>
                    <a:pt x="344" y="64"/>
                    <a:pt x="344" y="64"/>
                  </a:cubicBezTo>
                  <a:cubicBezTo>
                    <a:pt x="344" y="316"/>
                    <a:pt x="344" y="316"/>
                    <a:pt x="344" y="316"/>
                  </a:cubicBezTo>
                  <a:lnTo>
                    <a:pt x="169" y="317"/>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6" name="Freeform 228"/>
            <p:cNvSpPr>
              <a:spLocks/>
            </p:cNvSpPr>
            <p:nvPr/>
          </p:nvSpPr>
          <p:spPr bwMode="auto">
            <a:xfrm>
              <a:off x="4776788" y="501650"/>
              <a:ext cx="857250" cy="693738"/>
            </a:xfrm>
            <a:custGeom>
              <a:avLst/>
              <a:gdLst>
                <a:gd name="T0" fmla="*/ 448 w 448"/>
                <a:gd name="T1" fmla="*/ 123 h 363"/>
                <a:gd name="T2" fmla="*/ 438 w 448"/>
                <a:gd name="T3" fmla="*/ 108 h 363"/>
                <a:gd name="T4" fmla="*/ 113 w 448"/>
                <a:gd name="T5" fmla="*/ 325 h 363"/>
                <a:gd name="T6" fmla="*/ 40 w 448"/>
                <a:gd name="T7" fmla="*/ 306 h 363"/>
                <a:gd name="T8" fmla="*/ 51 w 448"/>
                <a:gd name="T9" fmla="*/ 232 h 363"/>
                <a:gd name="T10" fmla="*/ 376 w 448"/>
                <a:gd name="T11" fmla="*/ 15 h 363"/>
                <a:gd name="T12" fmla="*/ 366 w 448"/>
                <a:gd name="T13" fmla="*/ 0 h 363"/>
                <a:gd name="T14" fmla="*/ 37 w 448"/>
                <a:gd name="T15" fmla="*/ 219 h 363"/>
                <a:gd name="T16" fmla="*/ 22 w 448"/>
                <a:gd name="T17" fmla="*/ 318 h 363"/>
                <a:gd name="T18" fmla="*/ 119 w 448"/>
                <a:gd name="T19" fmla="*/ 343 h 363"/>
                <a:gd name="T20" fmla="*/ 448 w 448"/>
                <a:gd name="T21" fmla="*/ 12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8" h="363">
                  <a:moveTo>
                    <a:pt x="448" y="123"/>
                  </a:moveTo>
                  <a:cubicBezTo>
                    <a:pt x="438" y="108"/>
                    <a:pt x="438" y="108"/>
                    <a:pt x="438" y="108"/>
                  </a:cubicBezTo>
                  <a:cubicBezTo>
                    <a:pt x="113" y="325"/>
                    <a:pt x="113" y="325"/>
                    <a:pt x="113" y="325"/>
                  </a:cubicBezTo>
                  <a:cubicBezTo>
                    <a:pt x="90" y="340"/>
                    <a:pt x="57" y="332"/>
                    <a:pt x="40" y="306"/>
                  </a:cubicBezTo>
                  <a:cubicBezTo>
                    <a:pt x="23" y="281"/>
                    <a:pt x="28" y="247"/>
                    <a:pt x="51" y="232"/>
                  </a:cubicBezTo>
                  <a:cubicBezTo>
                    <a:pt x="376" y="15"/>
                    <a:pt x="376" y="15"/>
                    <a:pt x="376" y="15"/>
                  </a:cubicBezTo>
                  <a:cubicBezTo>
                    <a:pt x="366" y="0"/>
                    <a:pt x="366" y="0"/>
                    <a:pt x="366" y="0"/>
                  </a:cubicBezTo>
                  <a:cubicBezTo>
                    <a:pt x="37" y="219"/>
                    <a:pt x="37" y="219"/>
                    <a:pt x="37" y="219"/>
                  </a:cubicBezTo>
                  <a:cubicBezTo>
                    <a:pt x="6" y="240"/>
                    <a:pt x="0" y="284"/>
                    <a:pt x="22" y="318"/>
                  </a:cubicBezTo>
                  <a:cubicBezTo>
                    <a:pt x="45" y="352"/>
                    <a:pt x="89" y="363"/>
                    <a:pt x="119" y="343"/>
                  </a:cubicBezTo>
                  <a:lnTo>
                    <a:pt x="448" y="123"/>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7" name="Freeform 229"/>
            <p:cNvSpPr>
              <a:spLocks/>
            </p:cNvSpPr>
            <p:nvPr/>
          </p:nvSpPr>
          <p:spPr bwMode="auto">
            <a:xfrm>
              <a:off x="5429250" y="463550"/>
              <a:ext cx="234950" cy="322263"/>
            </a:xfrm>
            <a:custGeom>
              <a:avLst/>
              <a:gdLst>
                <a:gd name="T0" fmla="*/ 115 w 123"/>
                <a:gd name="T1" fmla="*/ 165 h 169"/>
                <a:gd name="T2" fmla="*/ 96 w 123"/>
                <a:gd name="T3" fmla="*/ 161 h 169"/>
                <a:gd name="T4" fmla="*/ 4 w 123"/>
                <a:gd name="T5" fmla="*/ 23 h 169"/>
                <a:gd name="T6" fmla="*/ 8 w 123"/>
                <a:gd name="T7" fmla="*/ 4 h 169"/>
                <a:gd name="T8" fmla="*/ 26 w 123"/>
                <a:gd name="T9" fmla="*/ 8 h 169"/>
                <a:gd name="T10" fmla="*/ 119 w 123"/>
                <a:gd name="T11" fmla="*/ 146 h 169"/>
                <a:gd name="T12" fmla="*/ 115 w 123"/>
                <a:gd name="T13" fmla="*/ 165 h 169"/>
              </a:gdLst>
              <a:ahLst/>
              <a:cxnLst>
                <a:cxn ang="0">
                  <a:pos x="T0" y="T1"/>
                </a:cxn>
                <a:cxn ang="0">
                  <a:pos x="T2" y="T3"/>
                </a:cxn>
                <a:cxn ang="0">
                  <a:pos x="T4" y="T5"/>
                </a:cxn>
                <a:cxn ang="0">
                  <a:pos x="T6" y="T7"/>
                </a:cxn>
                <a:cxn ang="0">
                  <a:pos x="T8" y="T9"/>
                </a:cxn>
                <a:cxn ang="0">
                  <a:pos x="T10" y="T11"/>
                </a:cxn>
                <a:cxn ang="0">
                  <a:pos x="T12" y="T13"/>
                </a:cxn>
              </a:cxnLst>
              <a:rect l="0" t="0" r="r" b="b"/>
              <a:pathLst>
                <a:path w="123" h="169">
                  <a:moveTo>
                    <a:pt x="115" y="165"/>
                  </a:moveTo>
                  <a:cubicBezTo>
                    <a:pt x="109" y="169"/>
                    <a:pt x="101" y="167"/>
                    <a:pt x="96" y="161"/>
                  </a:cubicBezTo>
                  <a:cubicBezTo>
                    <a:pt x="4" y="23"/>
                    <a:pt x="4" y="23"/>
                    <a:pt x="4" y="23"/>
                  </a:cubicBezTo>
                  <a:cubicBezTo>
                    <a:pt x="0" y="16"/>
                    <a:pt x="2" y="8"/>
                    <a:pt x="8" y="4"/>
                  </a:cubicBezTo>
                  <a:cubicBezTo>
                    <a:pt x="14" y="0"/>
                    <a:pt x="22" y="2"/>
                    <a:pt x="26" y="8"/>
                  </a:cubicBezTo>
                  <a:cubicBezTo>
                    <a:pt x="119" y="146"/>
                    <a:pt x="119" y="146"/>
                    <a:pt x="119" y="146"/>
                  </a:cubicBezTo>
                  <a:cubicBezTo>
                    <a:pt x="123" y="152"/>
                    <a:pt x="121" y="161"/>
                    <a:pt x="115" y="165"/>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8" name="Freeform 230"/>
            <p:cNvSpPr>
              <a:spLocks/>
            </p:cNvSpPr>
            <p:nvPr/>
          </p:nvSpPr>
          <p:spPr bwMode="auto">
            <a:xfrm>
              <a:off x="4889500" y="684213"/>
              <a:ext cx="646113" cy="423863"/>
            </a:xfrm>
            <a:custGeom>
              <a:avLst/>
              <a:gdLst>
                <a:gd name="T0" fmla="*/ 338 w 338"/>
                <a:gd name="T1" fmla="*/ 18 h 221"/>
                <a:gd name="T2" fmla="*/ 326 w 338"/>
                <a:gd name="T3" fmla="*/ 0 h 221"/>
                <a:gd name="T4" fmla="*/ 36 w 338"/>
                <a:gd name="T5" fmla="*/ 193 h 221"/>
                <a:gd name="T6" fmla="*/ 0 w 338"/>
                <a:gd name="T7" fmla="*/ 195 h 221"/>
                <a:gd name="T8" fmla="*/ 1 w 338"/>
                <a:gd name="T9" fmla="*/ 197 h 221"/>
                <a:gd name="T10" fmla="*/ 52 w 338"/>
                <a:gd name="T11" fmla="*/ 210 h 221"/>
                <a:gd name="T12" fmla="*/ 338 w 338"/>
                <a:gd name="T13" fmla="*/ 18 h 221"/>
              </a:gdLst>
              <a:ahLst/>
              <a:cxnLst>
                <a:cxn ang="0">
                  <a:pos x="T0" y="T1"/>
                </a:cxn>
                <a:cxn ang="0">
                  <a:pos x="T2" y="T3"/>
                </a:cxn>
                <a:cxn ang="0">
                  <a:pos x="T4" y="T5"/>
                </a:cxn>
                <a:cxn ang="0">
                  <a:pos x="T6" y="T7"/>
                </a:cxn>
                <a:cxn ang="0">
                  <a:pos x="T8" y="T9"/>
                </a:cxn>
                <a:cxn ang="0">
                  <a:pos x="T10" y="T11"/>
                </a:cxn>
                <a:cxn ang="0">
                  <a:pos x="T12" y="T13"/>
                </a:cxn>
              </a:cxnLst>
              <a:rect l="0" t="0" r="r" b="b"/>
              <a:pathLst>
                <a:path w="338" h="221">
                  <a:moveTo>
                    <a:pt x="338" y="18"/>
                  </a:moveTo>
                  <a:cubicBezTo>
                    <a:pt x="326" y="0"/>
                    <a:pt x="326" y="0"/>
                    <a:pt x="326" y="0"/>
                  </a:cubicBezTo>
                  <a:cubicBezTo>
                    <a:pt x="36" y="193"/>
                    <a:pt x="36" y="193"/>
                    <a:pt x="36" y="193"/>
                  </a:cubicBezTo>
                  <a:cubicBezTo>
                    <a:pt x="25" y="201"/>
                    <a:pt x="11" y="201"/>
                    <a:pt x="0" y="195"/>
                  </a:cubicBezTo>
                  <a:cubicBezTo>
                    <a:pt x="0" y="196"/>
                    <a:pt x="1" y="197"/>
                    <a:pt x="1" y="197"/>
                  </a:cubicBezTo>
                  <a:cubicBezTo>
                    <a:pt x="13" y="215"/>
                    <a:pt x="36" y="221"/>
                    <a:pt x="52" y="210"/>
                  </a:cubicBezTo>
                  <a:lnTo>
                    <a:pt x="338" y="18"/>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9" name="Freeform 231"/>
            <p:cNvSpPr>
              <a:spLocks noEditPoints="1"/>
            </p:cNvSpPr>
            <p:nvPr/>
          </p:nvSpPr>
          <p:spPr bwMode="auto">
            <a:xfrm>
              <a:off x="4362450" y="1055688"/>
              <a:ext cx="374650" cy="657225"/>
            </a:xfrm>
            <a:custGeom>
              <a:avLst/>
              <a:gdLst>
                <a:gd name="T0" fmla="*/ 85 w 196"/>
                <a:gd name="T1" fmla="*/ 291 h 343"/>
                <a:gd name="T2" fmla="*/ 78 w 196"/>
                <a:gd name="T3" fmla="*/ 290 h 343"/>
                <a:gd name="T4" fmla="*/ 78 w 196"/>
                <a:gd name="T5" fmla="*/ 343 h 343"/>
                <a:gd name="T6" fmla="*/ 104 w 196"/>
                <a:gd name="T7" fmla="*/ 323 h 343"/>
                <a:gd name="T8" fmla="*/ 85 w 196"/>
                <a:gd name="T9" fmla="*/ 291 h 343"/>
                <a:gd name="T10" fmla="*/ 78 w 196"/>
                <a:gd name="T11" fmla="*/ 268 h 343"/>
                <a:gd name="T12" fmla="*/ 78 w 196"/>
                <a:gd name="T13" fmla="*/ 118 h 343"/>
                <a:gd name="T14" fmla="*/ 117 w 196"/>
                <a:gd name="T15" fmla="*/ 105 h 343"/>
                <a:gd name="T16" fmla="*/ 140 w 196"/>
                <a:gd name="T17" fmla="*/ 18 h 343"/>
                <a:gd name="T18" fmla="*/ 165 w 196"/>
                <a:gd name="T19" fmla="*/ 3 h 343"/>
                <a:gd name="T20" fmla="*/ 179 w 196"/>
                <a:gd name="T21" fmla="*/ 28 h 343"/>
                <a:gd name="T22" fmla="*/ 157 w 196"/>
                <a:gd name="T23" fmla="*/ 115 h 343"/>
                <a:gd name="T24" fmla="*/ 187 w 196"/>
                <a:gd name="T25" fmla="*/ 191 h 343"/>
                <a:gd name="T26" fmla="*/ 176 w 196"/>
                <a:gd name="T27" fmla="*/ 235 h 343"/>
                <a:gd name="T28" fmla="*/ 176 w 196"/>
                <a:gd name="T29" fmla="*/ 235 h 343"/>
                <a:gd name="T30" fmla="*/ 196 w 196"/>
                <a:gd name="T31" fmla="*/ 267 h 343"/>
                <a:gd name="T32" fmla="*/ 189 w 196"/>
                <a:gd name="T33" fmla="*/ 297 h 343"/>
                <a:gd name="T34" fmla="*/ 78 w 196"/>
                <a:gd name="T35" fmla="*/ 268 h 343"/>
                <a:gd name="T36" fmla="*/ 78 w 196"/>
                <a:gd name="T37" fmla="*/ 290 h 343"/>
                <a:gd name="T38" fmla="*/ 53 w 196"/>
                <a:gd name="T39" fmla="*/ 310 h 343"/>
                <a:gd name="T40" fmla="*/ 72 w 196"/>
                <a:gd name="T41" fmla="*/ 342 h 343"/>
                <a:gd name="T42" fmla="*/ 78 w 196"/>
                <a:gd name="T43" fmla="*/ 343 h 343"/>
                <a:gd name="T44" fmla="*/ 78 w 196"/>
                <a:gd name="T45" fmla="*/ 290 h 343"/>
                <a:gd name="T46" fmla="*/ 78 w 196"/>
                <a:gd name="T47" fmla="*/ 118 h 343"/>
                <a:gd name="T48" fmla="*/ 78 w 196"/>
                <a:gd name="T49" fmla="*/ 268 h 343"/>
                <a:gd name="T50" fmla="*/ 0 w 196"/>
                <a:gd name="T51" fmla="*/ 248 h 343"/>
                <a:gd name="T52" fmla="*/ 8 w 196"/>
                <a:gd name="T53" fmla="*/ 218 h 343"/>
                <a:gd name="T54" fmla="*/ 42 w 196"/>
                <a:gd name="T55" fmla="*/ 200 h 343"/>
                <a:gd name="T56" fmla="*/ 53 w 196"/>
                <a:gd name="T57" fmla="*/ 157 h 343"/>
                <a:gd name="T58" fmla="*/ 78 w 196"/>
                <a:gd name="T59" fmla="*/ 118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6" h="343">
                  <a:moveTo>
                    <a:pt x="85" y="291"/>
                  </a:moveTo>
                  <a:cubicBezTo>
                    <a:pt x="83" y="291"/>
                    <a:pt x="80" y="290"/>
                    <a:pt x="78" y="290"/>
                  </a:cubicBezTo>
                  <a:cubicBezTo>
                    <a:pt x="78" y="343"/>
                    <a:pt x="78" y="343"/>
                    <a:pt x="78" y="343"/>
                  </a:cubicBezTo>
                  <a:cubicBezTo>
                    <a:pt x="90" y="343"/>
                    <a:pt x="101" y="335"/>
                    <a:pt x="104" y="323"/>
                  </a:cubicBezTo>
                  <a:cubicBezTo>
                    <a:pt x="108" y="309"/>
                    <a:pt x="99" y="295"/>
                    <a:pt x="85" y="291"/>
                  </a:cubicBezTo>
                  <a:close/>
                  <a:moveTo>
                    <a:pt x="78" y="268"/>
                  </a:moveTo>
                  <a:cubicBezTo>
                    <a:pt x="78" y="118"/>
                    <a:pt x="78" y="118"/>
                    <a:pt x="78" y="118"/>
                  </a:cubicBezTo>
                  <a:cubicBezTo>
                    <a:pt x="90" y="109"/>
                    <a:pt x="103" y="105"/>
                    <a:pt x="117" y="105"/>
                  </a:cubicBezTo>
                  <a:cubicBezTo>
                    <a:pt x="140" y="18"/>
                    <a:pt x="140" y="18"/>
                    <a:pt x="140" y="18"/>
                  </a:cubicBezTo>
                  <a:cubicBezTo>
                    <a:pt x="143" y="7"/>
                    <a:pt x="154" y="0"/>
                    <a:pt x="165" y="3"/>
                  </a:cubicBezTo>
                  <a:cubicBezTo>
                    <a:pt x="176" y="6"/>
                    <a:pt x="182" y="17"/>
                    <a:pt x="179" y="28"/>
                  </a:cubicBezTo>
                  <a:cubicBezTo>
                    <a:pt x="157" y="115"/>
                    <a:pt x="157" y="115"/>
                    <a:pt x="157" y="115"/>
                  </a:cubicBezTo>
                  <a:cubicBezTo>
                    <a:pt x="180" y="129"/>
                    <a:pt x="196" y="156"/>
                    <a:pt x="187" y="191"/>
                  </a:cubicBezTo>
                  <a:cubicBezTo>
                    <a:pt x="187" y="191"/>
                    <a:pt x="180" y="220"/>
                    <a:pt x="176" y="235"/>
                  </a:cubicBezTo>
                  <a:cubicBezTo>
                    <a:pt x="176" y="235"/>
                    <a:pt x="176" y="235"/>
                    <a:pt x="176" y="235"/>
                  </a:cubicBezTo>
                  <a:cubicBezTo>
                    <a:pt x="170" y="255"/>
                    <a:pt x="196" y="267"/>
                    <a:pt x="196" y="267"/>
                  </a:cubicBezTo>
                  <a:cubicBezTo>
                    <a:pt x="189" y="297"/>
                    <a:pt x="189" y="297"/>
                    <a:pt x="189" y="297"/>
                  </a:cubicBezTo>
                  <a:lnTo>
                    <a:pt x="78" y="268"/>
                  </a:lnTo>
                  <a:close/>
                  <a:moveTo>
                    <a:pt x="78" y="290"/>
                  </a:moveTo>
                  <a:cubicBezTo>
                    <a:pt x="67" y="290"/>
                    <a:pt x="56" y="298"/>
                    <a:pt x="53" y="310"/>
                  </a:cubicBezTo>
                  <a:cubicBezTo>
                    <a:pt x="49" y="324"/>
                    <a:pt x="58" y="339"/>
                    <a:pt x="72" y="342"/>
                  </a:cubicBezTo>
                  <a:cubicBezTo>
                    <a:pt x="74" y="343"/>
                    <a:pt x="76" y="343"/>
                    <a:pt x="78" y="343"/>
                  </a:cubicBezTo>
                  <a:cubicBezTo>
                    <a:pt x="78" y="290"/>
                    <a:pt x="78" y="290"/>
                    <a:pt x="78" y="290"/>
                  </a:cubicBezTo>
                  <a:close/>
                  <a:moveTo>
                    <a:pt x="78" y="118"/>
                  </a:moveTo>
                  <a:cubicBezTo>
                    <a:pt x="78" y="268"/>
                    <a:pt x="78" y="268"/>
                    <a:pt x="78" y="268"/>
                  </a:cubicBezTo>
                  <a:cubicBezTo>
                    <a:pt x="0" y="248"/>
                    <a:pt x="0" y="248"/>
                    <a:pt x="0" y="248"/>
                  </a:cubicBezTo>
                  <a:cubicBezTo>
                    <a:pt x="8" y="218"/>
                    <a:pt x="8" y="218"/>
                    <a:pt x="8" y="218"/>
                  </a:cubicBezTo>
                  <a:cubicBezTo>
                    <a:pt x="8" y="218"/>
                    <a:pt x="36" y="221"/>
                    <a:pt x="42" y="200"/>
                  </a:cubicBezTo>
                  <a:cubicBezTo>
                    <a:pt x="46" y="183"/>
                    <a:pt x="53" y="157"/>
                    <a:pt x="53" y="157"/>
                  </a:cubicBezTo>
                  <a:cubicBezTo>
                    <a:pt x="58" y="139"/>
                    <a:pt x="67" y="126"/>
                    <a:pt x="78" y="118"/>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0" name="Freeform 232"/>
            <p:cNvSpPr>
              <a:spLocks noEditPoints="1"/>
            </p:cNvSpPr>
            <p:nvPr/>
          </p:nvSpPr>
          <p:spPr bwMode="auto">
            <a:xfrm>
              <a:off x="6600825" y="458788"/>
              <a:ext cx="669925" cy="652463"/>
            </a:xfrm>
            <a:custGeom>
              <a:avLst/>
              <a:gdLst>
                <a:gd name="T0" fmla="*/ 333 w 350"/>
                <a:gd name="T1" fmla="*/ 133 h 341"/>
                <a:gd name="T2" fmla="*/ 309 w 350"/>
                <a:gd name="T3" fmla="*/ 119 h 341"/>
                <a:gd name="T4" fmla="*/ 297 w 350"/>
                <a:gd name="T5" fmla="*/ 102 h 341"/>
                <a:gd name="T6" fmla="*/ 277 w 350"/>
                <a:gd name="T7" fmla="*/ 118 h 341"/>
                <a:gd name="T8" fmla="*/ 280 w 350"/>
                <a:gd name="T9" fmla="*/ 92 h 341"/>
                <a:gd name="T10" fmla="*/ 258 w 350"/>
                <a:gd name="T11" fmla="*/ 91 h 341"/>
                <a:gd name="T12" fmla="*/ 234 w 350"/>
                <a:gd name="T13" fmla="*/ 78 h 341"/>
                <a:gd name="T14" fmla="*/ 222 w 350"/>
                <a:gd name="T15" fmla="*/ 60 h 341"/>
                <a:gd name="T16" fmla="*/ 202 w 350"/>
                <a:gd name="T17" fmla="*/ 76 h 341"/>
                <a:gd name="T18" fmla="*/ 205 w 350"/>
                <a:gd name="T19" fmla="*/ 51 h 341"/>
                <a:gd name="T20" fmla="*/ 184 w 350"/>
                <a:gd name="T21" fmla="*/ 50 h 341"/>
                <a:gd name="T22" fmla="*/ 160 w 350"/>
                <a:gd name="T23" fmla="*/ 37 h 341"/>
                <a:gd name="T24" fmla="*/ 148 w 350"/>
                <a:gd name="T25" fmla="*/ 19 h 341"/>
                <a:gd name="T26" fmla="*/ 145 w 350"/>
                <a:gd name="T27" fmla="*/ 32 h 341"/>
                <a:gd name="T28" fmla="*/ 299 w 350"/>
                <a:gd name="T29" fmla="*/ 184 h 341"/>
                <a:gd name="T30" fmla="*/ 296 w 350"/>
                <a:gd name="T31" fmla="*/ 190 h 341"/>
                <a:gd name="T32" fmla="*/ 145 w 350"/>
                <a:gd name="T33" fmla="*/ 106 h 341"/>
                <a:gd name="T34" fmla="*/ 283 w 350"/>
                <a:gd name="T35" fmla="*/ 214 h 341"/>
                <a:gd name="T36" fmla="*/ 280 w 350"/>
                <a:gd name="T37" fmla="*/ 220 h 341"/>
                <a:gd name="T38" fmla="*/ 145 w 350"/>
                <a:gd name="T39" fmla="*/ 146 h 341"/>
                <a:gd name="T40" fmla="*/ 266 w 350"/>
                <a:gd name="T41" fmla="*/ 245 h 341"/>
                <a:gd name="T42" fmla="*/ 263 w 350"/>
                <a:gd name="T43" fmla="*/ 250 h 341"/>
                <a:gd name="T44" fmla="*/ 145 w 350"/>
                <a:gd name="T45" fmla="*/ 185 h 341"/>
                <a:gd name="T46" fmla="*/ 249 w 350"/>
                <a:gd name="T47" fmla="*/ 275 h 341"/>
                <a:gd name="T48" fmla="*/ 246 w 350"/>
                <a:gd name="T49" fmla="*/ 280 h 341"/>
                <a:gd name="T50" fmla="*/ 145 w 350"/>
                <a:gd name="T51" fmla="*/ 225 h 341"/>
                <a:gd name="T52" fmla="*/ 199 w 350"/>
                <a:gd name="T53" fmla="*/ 332 h 341"/>
                <a:gd name="T54" fmla="*/ 350 w 350"/>
                <a:gd name="T55" fmla="*/ 131 h 341"/>
                <a:gd name="T56" fmla="*/ 145 w 350"/>
                <a:gd name="T57" fmla="*/ 32 h 341"/>
                <a:gd name="T58" fmla="*/ 122 w 350"/>
                <a:gd name="T59" fmla="*/ 16 h 341"/>
                <a:gd name="T60" fmla="*/ 113 w 350"/>
                <a:gd name="T61" fmla="*/ 0 h 341"/>
                <a:gd name="T62" fmla="*/ 23 w 350"/>
                <a:gd name="T63" fmla="*/ 234 h 341"/>
                <a:gd name="T64" fmla="*/ 145 w 350"/>
                <a:gd name="T65" fmla="*/ 225 h 341"/>
                <a:gd name="T66" fmla="*/ 40 w 350"/>
                <a:gd name="T67" fmla="*/ 163 h 341"/>
                <a:gd name="T68" fmla="*/ 145 w 350"/>
                <a:gd name="T69" fmla="*/ 217 h 341"/>
                <a:gd name="T70" fmla="*/ 58 w 350"/>
                <a:gd name="T71" fmla="*/ 137 h 341"/>
                <a:gd name="T72" fmla="*/ 61 w 350"/>
                <a:gd name="T73" fmla="*/ 131 h 341"/>
                <a:gd name="T74" fmla="*/ 145 w 350"/>
                <a:gd name="T75" fmla="*/ 146 h 341"/>
                <a:gd name="T76" fmla="*/ 74 w 350"/>
                <a:gd name="T77" fmla="*/ 102 h 341"/>
                <a:gd name="T78" fmla="*/ 145 w 350"/>
                <a:gd name="T79" fmla="*/ 138 h 341"/>
                <a:gd name="T80" fmla="*/ 92 w 350"/>
                <a:gd name="T81" fmla="*/ 76 h 341"/>
                <a:gd name="T82" fmla="*/ 95 w 350"/>
                <a:gd name="T83" fmla="*/ 71 h 341"/>
                <a:gd name="T84" fmla="*/ 145 w 350"/>
                <a:gd name="T85" fmla="*/ 3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0" h="341">
                  <a:moveTo>
                    <a:pt x="334" y="122"/>
                  </a:moveTo>
                  <a:cubicBezTo>
                    <a:pt x="335" y="126"/>
                    <a:pt x="335" y="129"/>
                    <a:pt x="333" y="133"/>
                  </a:cubicBezTo>
                  <a:cubicBezTo>
                    <a:pt x="329" y="139"/>
                    <a:pt x="321" y="142"/>
                    <a:pt x="314" y="138"/>
                  </a:cubicBezTo>
                  <a:cubicBezTo>
                    <a:pt x="307" y="134"/>
                    <a:pt x="305" y="126"/>
                    <a:pt x="309" y="119"/>
                  </a:cubicBezTo>
                  <a:cubicBezTo>
                    <a:pt x="310" y="116"/>
                    <a:pt x="314" y="114"/>
                    <a:pt x="317" y="113"/>
                  </a:cubicBezTo>
                  <a:cubicBezTo>
                    <a:pt x="297" y="102"/>
                    <a:pt x="297" y="102"/>
                    <a:pt x="297" y="102"/>
                  </a:cubicBezTo>
                  <a:cubicBezTo>
                    <a:pt x="298" y="105"/>
                    <a:pt x="298" y="109"/>
                    <a:pt x="296" y="112"/>
                  </a:cubicBezTo>
                  <a:cubicBezTo>
                    <a:pt x="292" y="119"/>
                    <a:pt x="284" y="121"/>
                    <a:pt x="277" y="118"/>
                  </a:cubicBezTo>
                  <a:cubicBezTo>
                    <a:pt x="270" y="114"/>
                    <a:pt x="268" y="105"/>
                    <a:pt x="271" y="99"/>
                  </a:cubicBezTo>
                  <a:cubicBezTo>
                    <a:pt x="273" y="95"/>
                    <a:pt x="276" y="93"/>
                    <a:pt x="280" y="92"/>
                  </a:cubicBezTo>
                  <a:cubicBezTo>
                    <a:pt x="260" y="81"/>
                    <a:pt x="260" y="81"/>
                    <a:pt x="260" y="81"/>
                  </a:cubicBezTo>
                  <a:cubicBezTo>
                    <a:pt x="261" y="84"/>
                    <a:pt x="260" y="88"/>
                    <a:pt x="258" y="91"/>
                  </a:cubicBezTo>
                  <a:cubicBezTo>
                    <a:pt x="255" y="98"/>
                    <a:pt x="246" y="101"/>
                    <a:pt x="239" y="97"/>
                  </a:cubicBezTo>
                  <a:cubicBezTo>
                    <a:pt x="233" y="93"/>
                    <a:pt x="230" y="85"/>
                    <a:pt x="234" y="78"/>
                  </a:cubicBezTo>
                  <a:cubicBezTo>
                    <a:pt x="236" y="74"/>
                    <a:pt x="239" y="72"/>
                    <a:pt x="242" y="71"/>
                  </a:cubicBezTo>
                  <a:cubicBezTo>
                    <a:pt x="222" y="60"/>
                    <a:pt x="222" y="60"/>
                    <a:pt x="222" y="60"/>
                  </a:cubicBezTo>
                  <a:cubicBezTo>
                    <a:pt x="223" y="64"/>
                    <a:pt x="223" y="67"/>
                    <a:pt x="221" y="71"/>
                  </a:cubicBezTo>
                  <a:cubicBezTo>
                    <a:pt x="217" y="77"/>
                    <a:pt x="209" y="80"/>
                    <a:pt x="202" y="76"/>
                  </a:cubicBezTo>
                  <a:cubicBezTo>
                    <a:pt x="195" y="72"/>
                    <a:pt x="193" y="64"/>
                    <a:pt x="197" y="57"/>
                  </a:cubicBezTo>
                  <a:cubicBezTo>
                    <a:pt x="199" y="54"/>
                    <a:pt x="202" y="52"/>
                    <a:pt x="205" y="51"/>
                  </a:cubicBezTo>
                  <a:cubicBezTo>
                    <a:pt x="185" y="40"/>
                    <a:pt x="185" y="40"/>
                    <a:pt x="185" y="40"/>
                  </a:cubicBezTo>
                  <a:cubicBezTo>
                    <a:pt x="186" y="43"/>
                    <a:pt x="186" y="47"/>
                    <a:pt x="184" y="50"/>
                  </a:cubicBezTo>
                  <a:cubicBezTo>
                    <a:pt x="180" y="57"/>
                    <a:pt x="172" y="59"/>
                    <a:pt x="165" y="56"/>
                  </a:cubicBezTo>
                  <a:cubicBezTo>
                    <a:pt x="158" y="52"/>
                    <a:pt x="156" y="43"/>
                    <a:pt x="160" y="37"/>
                  </a:cubicBezTo>
                  <a:cubicBezTo>
                    <a:pt x="161" y="33"/>
                    <a:pt x="164" y="31"/>
                    <a:pt x="168" y="30"/>
                  </a:cubicBezTo>
                  <a:cubicBezTo>
                    <a:pt x="148" y="19"/>
                    <a:pt x="148" y="19"/>
                    <a:pt x="148" y="19"/>
                  </a:cubicBezTo>
                  <a:cubicBezTo>
                    <a:pt x="149" y="22"/>
                    <a:pt x="149" y="26"/>
                    <a:pt x="147" y="29"/>
                  </a:cubicBezTo>
                  <a:cubicBezTo>
                    <a:pt x="146" y="30"/>
                    <a:pt x="146" y="31"/>
                    <a:pt x="145" y="32"/>
                  </a:cubicBezTo>
                  <a:cubicBezTo>
                    <a:pt x="145" y="99"/>
                    <a:pt x="145" y="99"/>
                    <a:pt x="145" y="99"/>
                  </a:cubicBezTo>
                  <a:cubicBezTo>
                    <a:pt x="299" y="184"/>
                    <a:pt x="299" y="184"/>
                    <a:pt x="299" y="184"/>
                  </a:cubicBezTo>
                  <a:cubicBezTo>
                    <a:pt x="301" y="185"/>
                    <a:pt x="302" y="187"/>
                    <a:pt x="301" y="189"/>
                  </a:cubicBezTo>
                  <a:cubicBezTo>
                    <a:pt x="300" y="190"/>
                    <a:pt x="298" y="191"/>
                    <a:pt x="296" y="190"/>
                  </a:cubicBezTo>
                  <a:cubicBezTo>
                    <a:pt x="296" y="190"/>
                    <a:pt x="296" y="190"/>
                    <a:pt x="296" y="190"/>
                  </a:cubicBezTo>
                  <a:cubicBezTo>
                    <a:pt x="145" y="106"/>
                    <a:pt x="145" y="106"/>
                    <a:pt x="145" y="106"/>
                  </a:cubicBezTo>
                  <a:cubicBezTo>
                    <a:pt x="145" y="138"/>
                    <a:pt x="145" y="138"/>
                    <a:pt x="145" y="138"/>
                  </a:cubicBezTo>
                  <a:cubicBezTo>
                    <a:pt x="283" y="214"/>
                    <a:pt x="283" y="214"/>
                    <a:pt x="283" y="214"/>
                  </a:cubicBezTo>
                  <a:cubicBezTo>
                    <a:pt x="284" y="215"/>
                    <a:pt x="285" y="217"/>
                    <a:pt x="284" y="219"/>
                  </a:cubicBezTo>
                  <a:cubicBezTo>
                    <a:pt x="283" y="220"/>
                    <a:pt x="281" y="221"/>
                    <a:pt x="280" y="220"/>
                  </a:cubicBezTo>
                  <a:cubicBezTo>
                    <a:pt x="280" y="220"/>
                    <a:pt x="280" y="220"/>
                    <a:pt x="280" y="220"/>
                  </a:cubicBezTo>
                  <a:cubicBezTo>
                    <a:pt x="145" y="146"/>
                    <a:pt x="145" y="146"/>
                    <a:pt x="145" y="146"/>
                  </a:cubicBezTo>
                  <a:cubicBezTo>
                    <a:pt x="145" y="178"/>
                    <a:pt x="145" y="178"/>
                    <a:pt x="145" y="178"/>
                  </a:cubicBezTo>
                  <a:cubicBezTo>
                    <a:pt x="266" y="245"/>
                    <a:pt x="266" y="245"/>
                    <a:pt x="266" y="245"/>
                  </a:cubicBezTo>
                  <a:cubicBezTo>
                    <a:pt x="268" y="245"/>
                    <a:pt x="268" y="247"/>
                    <a:pt x="267" y="249"/>
                  </a:cubicBezTo>
                  <a:cubicBezTo>
                    <a:pt x="266" y="250"/>
                    <a:pt x="264" y="251"/>
                    <a:pt x="263" y="250"/>
                  </a:cubicBezTo>
                  <a:cubicBezTo>
                    <a:pt x="263" y="250"/>
                    <a:pt x="263" y="250"/>
                    <a:pt x="263" y="250"/>
                  </a:cubicBezTo>
                  <a:cubicBezTo>
                    <a:pt x="145" y="185"/>
                    <a:pt x="145" y="185"/>
                    <a:pt x="145" y="185"/>
                  </a:cubicBezTo>
                  <a:cubicBezTo>
                    <a:pt x="145" y="217"/>
                    <a:pt x="145" y="217"/>
                    <a:pt x="145" y="217"/>
                  </a:cubicBezTo>
                  <a:cubicBezTo>
                    <a:pt x="249" y="275"/>
                    <a:pt x="249" y="275"/>
                    <a:pt x="249" y="275"/>
                  </a:cubicBezTo>
                  <a:cubicBezTo>
                    <a:pt x="251" y="276"/>
                    <a:pt x="251" y="278"/>
                    <a:pt x="251" y="279"/>
                  </a:cubicBezTo>
                  <a:cubicBezTo>
                    <a:pt x="250" y="281"/>
                    <a:pt x="248" y="281"/>
                    <a:pt x="246" y="280"/>
                  </a:cubicBezTo>
                  <a:cubicBezTo>
                    <a:pt x="246" y="280"/>
                    <a:pt x="246" y="280"/>
                    <a:pt x="246" y="280"/>
                  </a:cubicBezTo>
                  <a:cubicBezTo>
                    <a:pt x="145" y="225"/>
                    <a:pt x="145" y="225"/>
                    <a:pt x="145" y="225"/>
                  </a:cubicBezTo>
                  <a:cubicBezTo>
                    <a:pt x="145" y="302"/>
                    <a:pt x="145" y="302"/>
                    <a:pt x="145" y="302"/>
                  </a:cubicBezTo>
                  <a:cubicBezTo>
                    <a:pt x="199" y="332"/>
                    <a:pt x="199" y="332"/>
                    <a:pt x="199" y="332"/>
                  </a:cubicBezTo>
                  <a:cubicBezTo>
                    <a:pt x="216" y="341"/>
                    <a:pt x="237" y="335"/>
                    <a:pt x="246" y="318"/>
                  </a:cubicBezTo>
                  <a:cubicBezTo>
                    <a:pt x="350" y="131"/>
                    <a:pt x="350" y="131"/>
                    <a:pt x="350" y="131"/>
                  </a:cubicBezTo>
                  <a:lnTo>
                    <a:pt x="334" y="122"/>
                  </a:lnTo>
                  <a:close/>
                  <a:moveTo>
                    <a:pt x="145" y="32"/>
                  </a:moveTo>
                  <a:cubicBezTo>
                    <a:pt x="141" y="37"/>
                    <a:pt x="134" y="38"/>
                    <a:pt x="128" y="35"/>
                  </a:cubicBezTo>
                  <a:cubicBezTo>
                    <a:pt x="121" y="31"/>
                    <a:pt x="119" y="23"/>
                    <a:pt x="122" y="16"/>
                  </a:cubicBezTo>
                  <a:cubicBezTo>
                    <a:pt x="124" y="13"/>
                    <a:pt x="127" y="10"/>
                    <a:pt x="131" y="9"/>
                  </a:cubicBezTo>
                  <a:cubicBezTo>
                    <a:pt x="113" y="0"/>
                    <a:pt x="113" y="0"/>
                    <a:pt x="113" y="0"/>
                  </a:cubicBezTo>
                  <a:cubicBezTo>
                    <a:pt x="10" y="187"/>
                    <a:pt x="10" y="187"/>
                    <a:pt x="10" y="187"/>
                  </a:cubicBezTo>
                  <a:cubicBezTo>
                    <a:pt x="0" y="204"/>
                    <a:pt x="6" y="225"/>
                    <a:pt x="23" y="234"/>
                  </a:cubicBezTo>
                  <a:cubicBezTo>
                    <a:pt x="145" y="302"/>
                    <a:pt x="145" y="302"/>
                    <a:pt x="145" y="302"/>
                  </a:cubicBezTo>
                  <a:cubicBezTo>
                    <a:pt x="145" y="225"/>
                    <a:pt x="145" y="225"/>
                    <a:pt x="145" y="225"/>
                  </a:cubicBezTo>
                  <a:cubicBezTo>
                    <a:pt x="41" y="167"/>
                    <a:pt x="41" y="167"/>
                    <a:pt x="41" y="167"/>
                  </a:cubicBezTo>
                  <a:cubicBezTo>
                    <a:pt x="40" y="166"/>
                    <a:pt x="39" y="164"/>
                    <a:pt x="40" y="163"/>
                  </a:cubicBezTo>
                  <a:cubicBezTo>
                    <a:pt x="41" y="161"/>
                    <a:pt x="43" y="160"/>
                    <a:pt x="44" y="161"/>
                  </a:cubicBezTo>
                  <a:cubicBezTo>
                    <a:pt x="145" y="217"/>
                    <a:pt x="145" y="217"/>
                    <a:pt x="145" y="217"/>
                  </a:cubicBezTo>
                  <a:cubicBezTo>
                    <a:pt x="145" y="185"/>
                    <a:pt x="145" y="185"/>
                    <a:pt x="145" y="185"/>
                  </a:cubicBezTo>
                  <a:cubicBezTo>
                    <a:pt x="58" y="137"/>
                    <a:pt x="58" y="137"/>
                    <a:pt x="58" y="137"/>
                  </a:cubicBezTo>
                  <a:cubicBezTo>
                    <a:pt x="57" y="136"/>
                    <a:pt x="56" y="134"/>
                    <a:pt x="57" y="132"/>
                  </a:cubicBezTo>
                  <a:cubicBezTo>
                    <a:pt x="58" y="131"/>
                    <a:pt x="60" y="130"/>
                    <a:pt x="61" y="131"/>
                  </a:cubicBezTo>
                  <a:cubicBezTo>
                    <a:pt x="145" y="178"/>
                    <a:pt x="145" y="178"/>
                    <a:pt x="145" y="178"/>
                  </a:cubicBezTo>
                  <a:cubicBezTo>
                    <a:pt x="145" y="146"/>
                    <a:pt x="145" y="146"/>
                    <a:pt x="145" y="146"/>
                  </a:cubicBezTo>
                  <a:cubicBezTo>
                    <a:pt x="75" y="106"/>
                    <a:pt x="75" y="106"/>
                    <a:pt x="75" y="106"/>
                  </a:cubicBezTo>
                  <a:cubicBezTo>
                    <a:pt x="73" y="106"/>
                    <a:pt x="73" y="104"/>
                    <a:pt x="74" y="102"/>
                  </a:cubicBezTo>
                  <a:cubicBezTo>
                    <a:pt x="74" y="101"/>
                    <a:pt x="76" y="100"/>
                    <a:pt x="78" y="101"/>
                  </a:cubicBezTo>
                  <a:cubicBezTo>
                    <a:pt x="145" y="138"/>
                    <a:pt x="145" y="138"/>
                    <a:pt x="145" y="138"/>
                  </a:cubicBezTo>
                  <a:cubicBezTo>
                    <a:pt x="145" y="106"/>
                    <a:pt x="145" y="106"/>
                    <a:pt x="145" y="106"/>
                  </a:cubicBezTo>
                  <a:cubicBezTo>
                    <a:pt x="92" y="76"/>
                    <a:pt x="92" y="76"/>
                    <a:pt x="92" y="76"/>
                  </a:cubicBezTo>
                  <a:cubicBezTo>
                    <a:pt x="90" y="75"/>
                    <a:pt x="89" y="74"/>
                    <a:pt x="90" y="72"/>
                  </a:cubicBezTo>
                  <a:cubicBezTo>
                    <a:pt x="91" y="70"/>
                    <a:pt x="93" y="70"/>
                    <a:pt x="95" y="71"/>
                  </a:cubicBezTo>
                  <a:cubicBezTo>
                    <a:pt x="145" y="99"/>
                    <a:pt x="145" y="99"/>
                    <a:pt x="145" y="99"/>
                  </a:cubicBezTo>
                  <a:lnTo>
                    <a:pt x="145" y="32"/>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1" name="Rectangle 233"/>
            <p:cNvSpPr>
              <a:spLocks noChangeArrowheads="1"/>
            </p:cNvSpPr>
            <p:nvPr/>
          </p:nvSpPr>
          <p:spPr bwMode="auto">
            <a:xfrm>
              <a:off x="6765925" y="2565400"/>
              <a:ext cx="788988" cy="41275"/>
            </a:xfrm>
            <a:prstGeom prst="rect">
              <a:avLst/>
            </a:prstGeom>
            <a:solidFill>
              <a:srgbClr val="C5C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2" name="Rectangle 234"/>
            <p:cNvSpPr>
              <a:spLocks noChangeArrowheads="1"/>
            </p:cNvSpPr>
            <p:nvPr/>
          </p:nvSpPr>
          <p:spPr bwMode="auto">
            <a:xfrm>
              <a:off x="6797675" y="2487613"/>
              <a:ext cx="725488" cy="39688"/>
            </a:xfrm>
            <a:prstGeom prst="rect">
              <a:avLst/>
            </a:prstGeom>
            <a:solidFill>
              <a:srgbClr val="C5C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3" name="Rectangle 235"/>
            <p:cNvSpPr>
              <a:spLocks noChangeArrowheads="1"/>
            </p:cNvSpPr>
            <p:nvPr/>
          </p:nvSpPr>
          <p:spPr bwMode="auto">
            <a:xfrm>
              <a:off x="7083425" y="2405063"/>
              <a:ext cx="153988" cy="39688"/>
            </a:xfrm>
            <a:prstGeom prst="rect">
              <a:avLst/>
            </a:prstGeom>
            <a:solidFill>
              <a:srgbClr val="C5C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4" name="Rectangle 236"/>
            <p:cNvSpPr>
              <a:spLocks noChangeArrowheads="1"/>
            </p:cNvSpPr>
            <p:nvPr/>
          </p:nvSpPr>
          <p:spPr bwMode="auto">
            <a:xfrm>
              <a:off x="7112000" y="2109788"/>
              <a:ext cx="96838" cy="322263"/>
            </a:xfrm>
            <a:prstGeom prst="rect">
              <a:avLst/>
            </a:prstGeom>
            <a:solidFill>
              <a:srgbClr val="C5C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5" name="Rectangle 237"/>
            <p:cNvSpPr>
              <a:spLocks noChangeArrowheads="1"/>
            </p:cNvSpPr>
            <p:nvPr/>
          </p:nvSpPr>
          <p:spPr bwMode="auto">
            <a:xfrm>
              <a:off x="7083425" y="2095500"/>
              <a:ext cx="153988" cy="39688"/>
            </a:xfrm>
            <a:prstGeom prst="rect">
              <a:avLst/>
            </a:prstGeom>
            <a:solidFill>
              <a:srgbClr val="C5C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6" name="Rectangle 238"/>
            <p:cNvSpPr>
              <a:spLocks noChangeArrowheads="1"/>
            </p:cNvSpPr>
            <p:nvPr/>
          </p:nvSpPr>
          <p:spPr bwMode="auto">
            <a:xfrm>
              <a:off x="7316788" y="2405063"/>
              <a:ext cx="152400" cy="39688"/>
            </a:xfrm>
            <a:prstGeom prst="rect">
              <a:avLst/>
            </a:prstGeom>
            <a:solidFill>
              <a:srgbClr val="C5C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7" name="Rectangle 239"/>
            <p:cNvSpPr>
              <a:spLocks noChangeArrowheads="1"/>
            </p:cNvSpPr>
            <p:nvPr/>
          </p:nvSpPr>
          <p:spPr bwMode="auto">
            <a:xfrm>
              <a:off x="7343775" y="2109788"/>
              <a:ext cx="96838" cy="322263"/>
            </a:xfrm>
            <a:prstGeom prst="rect">
              <a:avLst/>
            </a:prstGeom>
            <a:solidFill>
              <a:srgbClr val="C5C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8" name="Rectangle 240"/>
            <p:cNvSpPr>
              <a:spLocks noChangeArrowheads="1"/>
            </p:cNvSpPr>
            <p:nvPr/>
          </p:nvSpPr>
          <p:spPr bwMode="auto">
            <a:xfrm>
              <a:off x="7316788" y="2095500"/>
              <a:ext cx="152400" cy="39688"/>
            </a:xfrm>
            <a:prstGeom prst="rect">
              <a:avLst/>
            </a:prstGeom>
            <a:solidFill>
              <a:srgbClr val="C5C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9" name="Rectangle 241"/>
            <p:cNvSpPr>
              <a:spLocks noChangeArrowheads="1"/>
            </p:cNvSpPr>
            <p:nvPr/>
          </p:nvSpPr>
          <p:spPr bwMode="auto">
            <a:xfrm>
              <a:off x="6851650" y="2405063"/>
              <a:ext cx="155575" cy="39688"/>
            </a:xfrm>
            <a:prstGeom prst="rect">
              <a:avLst/>
            </a:prstGeom>
            <a:solidFill>
              <a:srgbClr val="C5C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0" name="Rectangle 242"/>
            <p:cNvSpPr>
              <a:spLocks noChangeArrowheads="1"/>
            </p:cNvSpPr>
            <p:nvPr/>
          </p:nvSpPr>
          <p:spPr bwMode="auto">
            <a:xfrm>
              <a:off x="6880225" y="2109788"/>
              <a:ext cx="98425" cy="322263"/>
            </a:xfrm>
            <a:prstGeom prst="rect">
              <a:avLst/>
            </a:prstGeom>
            <a:solidFill>
              <a:srgbClr val="C5C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1" name="Rectangle 243"/>
            <p:cNvSpPr>
              <a:spLocks noChangeArrowheads="1"/>
            </p:cNvSpPr>
            <p:nvPr/>
          </p:nvSpPr>
          <p:spPr bwMode="auto">
            <a:xfrm>
              <a:off x="6851650" y="2095500"/>
              <a:ext cx="155575" cy="39688"/>
            </a:xfrm>
            <a:prstGeom prst="rect">
              <a:avLst/>
            </a:prstGeom>
            <a:solidFill>
              <a:srgbClr val="C5C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2" name="Rectangle 244"/>
            <p:cNvSpPr>
              <a:spLocks noChangeArrowheads="1"/>
            </p:cNvSpPr>
            <p:nvPr/>
          </p:nvSpPr>
          <p:spPr bwMode="auto">
            <a:xfrm>
              <a:off x="6797675" y="2006600"/>
              <a:ext cx="725488" cy="39688"/>
            </a:xfrm>
            <a:prstGeom prst="rect">
              <a:avLst/>
            </a:prstGeom>
            <a:solidFill>
              <a:srgbClr val="C5C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3" name="Freeform 245"/>
            <p:cNvSpPr>
              <a:spLocks/>
            </p:cNvSpPr>
            <p:nvPr/>
          </p:nvSpPr>
          <p:spPr bwMode="auto">
            <a:xfrm>
              <a:off x="6797675" y="1774825"/>
              <a:ext cx="725488" cy="231775"/>
            </a:xfrm>
            <a:custGeom>
              <a:avLst/>
              <a:gdLst>
                <a:gd name="T0" fmla="*/ 229 w 457"/>
                <a:gd name="T1" fmla="*/ 0 h 146"/>
                <a:gd name="T2" fmla="*/ 457 w 457"/>
                <a:gd name="T3" fmla="*/ 146 h 146"/>
                <a:gd name="T4" fmla="*/ 0 w 457"/>
                <a:gd name="T5" fmla="*/ 146 h 146"/>
                <a:gd name="T6" fmla="*/ 229 w 457"/>
                <a:gd name="T7" fmla="*/ 0 h 146"/>
              </a:gdLst>
              <a:ahLst/>
              <a:cxnLst>
                <a:cxn ang="0">
                  <a:pos x="T0" y="T1"/>
                </a:cxn>
                <a:cxn ang="0">
                  <a:pos x="T2" y="T3"/>
                </a:cxn>
                <a:cxn ang="0">
                  <a:pos x="T4" y="T5"/>
                </a:cxn>
                <a:cxn ang="0">
                  <a:pos x="T6" y="T7"/>
                </a:cxn>
              </a:cxnLst>
              <a:rect l="0" t="0" r="r" b="b"/>
              <a:pathLst>
                <a:path w="457" h="146">
                  <a:moveTo>
                    <a:pt x="229" y="0"/>
                  </a:moveTo>
                  <a:lnTo>
                    <a:pt x="457" y="146"/>
                  </a:lnTo>
                  <a:lnTo>
                    <a:pt x="0" y="146"/>
                  </a:lnTo>
                  <a:lnTo>
                    <a:pt x="229" y="0"/>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4" name="Freeform 246"/>
            <p:cNvSpPr>
              <a:spLocks noEditPoints="1"/>
            </p:cNvSpPr>
            <p:nvPr/>
          </p:nvSpPr>
          <p:spPr bwMode="auto">
            <a:xfrm>
              <a:off x="4802188" y="1984375"/>
              <a:ext cx="1008063" cy="658813"/>
            </a:xfrm>
            <a:custGeom>
              <a:avLst/>
              <a:gdLst>
                <a:gd name="T0" fmla="*/ 118 w 527"/>
                <a:gd name="T1" fmla="*/ 38 h 345"/>
                <a:gd name="T2" fmla="*/ 527 w 527"/>
                <a:gd name="T3" fmla="*/ 172 h 345"/>
                <a:gd name="T4" fmla="*/ 118 w 527"/>
                <a:gd name="T5" fmla="*/ 306 h 345"/>
                <a:gd name="T6" fmla="*/ 118 w 527"/>
                <a:gd name="T7" fmla="*/ 254 h 345"/>
                <a:gd name="T8" fmla="*/ 182 w 527"/>
                <a:gd name="T9" fmla="*/ 206 h 345"/>
                <a:gd name="T10" fmla="*/ 182 w 527"/>
                <a:gd name="T11" fmla="*/ 125 h 345"/>
                <a:gd name="T12" fmla="*/ 199 w 527"/>
                <a:gd name="T13" fmla="*/ 125 h 345"/>
                <a:gd name="T14" fmla="*/ 199 w 527"/>
                <a:gd name="T15" fmla="*/ 91 h 345"/>
                <a:gd name="T16" fmla="*/ 182 w 527"/>
                <a:gd name="T17" fmla="*/ 91 h 345"/>
                <a:gd name="T18" fmla="*/ 147 w 527"/>
                <a:gd name="T19" fmla="*/ 91 h 345"/>
                <a:gd name="T20" fmla="*/ 130 w 527"/>
                <a:gd name="T21" fmla="*/ 91 h 345"/>
                <a:gd name="T22" fmla="*/ 130 w 527"/>
                <a:gd name="T23" fmla="*/ 125 h 345"/>
                <a:gd name="T24" fmla="*/ 147 w 527"/>
                <a:gd name="T25" fmla="*/ 125 h 345"/>
                <a:gd name="T26" fmla="*/ 147 w 527"/>
                <a:gd name="T27" fmla="*/ 206 h 345"/>
                <a:gd name="T28" fmla="*/ 118 w 527"/>
                <a:gd name="T29" fmla="*/ 223 h 345"/>
                <a:gd name="T30" fmla="*/ 118 w 527"/>
                <a:gd name="T31" fmla="*/ 38 h 345"/>
                <a:gd name="T32" fmla="*/ 0 w 527"/>
                <a:gd name="T33" fmla="*/ 0 h 345"/>
                <a:gd name="T34" fmla="*/ 118 w 527"/>
                <a:gd name="T35" fmla="*/ 38 h 345"/>
                <a:gd name="T36" fmla="*/ 118 w 527"/>
                <a:gd name="T37" fmla="*/ 223 h 345"/>
                <a:gd name="T38" fmla="*/ 118 w 527"/>
                <a:gd name="T39" fmla="*/ 223 h 345"/>
                <a:gd name="T40" fmla="*/ 89 w 527"/>
                <a:gd name="T41" fmla="*/ 206 h 345"/>
                <a:gd name="T42" fmla="*/ 89 w 527"/>
                <a:gd name="T43" fmla="*/ 125 h 345"/>
                <a:gd name="T44" fmla="*/ 106 w 527"/>
                <a:gd name="T45" fmla="*/ 125 h 345"/>
                <a:gd name="T46" fmla="*/ 106 w 527"/>
                <a:gd name="T47" fmla="*/ 91 h 345"/>
                <a:gd name="T48" fmla="*/ 89 w 527"/>
                <a:gd name="T49" fmla="*/ 91 h 345"/>
                <a:gd name="T50" fmla="*/ 54 w 527"/>
                <a:gd name="T51" fmla="*/ 91 h 345"/>
                <a:gd name="T52" fmla="*/ 37 w 527"/>
                <a:gd name="T53" fmla="*/ 91 h 345"/>
                <a:gd name="T54" fmla="*/ 37 w 527"/>
                <a:gd name="T55" fmla="*/ 125 h 345"/>
                <a:gd name="T56" fmla="*/ 54 w 527"/>
                <a:gd name="T57" fmla="*/ 125 h 345"/>
                <a:gd name="T58" fmla="*/ 54 w 527"/>
                <a:gd name="T59" fmla="*/ 206 h 345"/>
                <a:gd name="T60" fmla="*/ 118 w 527"/>
                <a:gd name="T61" fmla="*/ 254 h 345"/>
                <a:gd name="T62" fmla="*/ 118 w 527"/>
                <a:gd name="T63" fmla="*/ 254 h 345"/>
                <a:gd name="T64" fmla="*/ 118 w 527"/>
                <a:gd name="T65" fmla="*/ 306 h 345"/>
                <a:gd name="T66" fmla="*/ 0 w 527"/>
                <a:gd name="T67" fmla="*/ 345 h 345"/>
                <a:gd name="T68" fmla="*/ 0 w 527"/>
                <a:gd name="T69"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7" h="345">
                  <a:moveTo>
                    <a:pt x="118" y="38"/>
                  </a:moveTo>
                  <a:cubicBezTo>
                    <a:pt x="527" y="172"/>
                    <a:pt x="527" y="172"/>
                    <a:pt x="527" y="172"/>
                  </a:cubicBezTo>
                  <a:cubicBezTo>
                    <a:pt x="118" y="306"/>
                    <a:pt x="118" y="306"/>
                    <a:pt x="118" y="306"/>
                  </a:cubicBezTo>
                  <a:cubicBezTo>
                    <a:pt x="118" y="254"/>
                    <a:pt x="118" y="254"/>
                    <a:pt x="118" y="254"/>
                  </a:cubicBezTo>
                  <a:cubicBezTo>
                    <a:pt x="153" y="254"/>
                    <a:pt x="182" y="232"/>
                    <a:pt x="182" y="206"/>
                  </a:cubicBezTo>
                  <a:cubicBezTo>
                    <a:pt x="182" y="125"/>
                    <a:pt x="182" y="125"/>
                    <a:pt x="182" y="125"/>
                  </a:cubicBezTo>
                  <a:cubicBezTo>
                    <a:pt x="199" y="125"/>
                    <a:pt x="199" y="125"/>
                    <a:pt x="199" y="125"/>
                  </a:cubicBezTo>
                  <a:cubicBezTo>
                    <a:pt x="199" y="91"/>
                    <a:pt x="199" y="91"/>
                    <a:pt x="199" y="91"/>
                  </a:cubicBezTo>
                  <a:cubicBezTo>
                    <a:pt x="182" y="91"/>
                    <a:pt x="182" y="91"/>
                    <a:pt x="182" y="91"/>
                  </a:cubicBezTo>
                  <a:cubicBezTo>
                    <a:pt x="147" y="91"/>
                    <a:pt x="147" y="91"/>
                    <a:pt x="147" y="91"/>
                  </a:cubicBezTo>
                  <a:cubicBezTo>
                    <a:pt x="130" y="91"/>
                    <a:pt x="130" y="91"/>
                    <a:pt x="130" y="91"/>
                  </a:cubicBezTo>
                  <a:cubicBezTo>
                    <a:pt x="130" y="125"/>
                    <a:pt x="130" y="125"/>
                    <a:pt x="130" y="125"/>
                  </a:cubicBezTo>
                  <a:cubicBezTo>
                    <a:pt x="147" y="125"/>
                    <a:pt x="147" y="125"/>
                    <a:pt x="147" y="125"/>
                  </a:cubicBezTo>
                  <a:cubicBezTo>
                    <a:pt x="147" y="206"/>
                    <a:pt x="147" y="206"/>
                    <a:pt x="147" y="206"/>
                  </a:cubicBezTo>
                  <a:cubicBezTo>
                    <a:pt x="147" y="215"/>
                    <a:pt x="134" y="223"/>
                    <a:pt x="118" y="223"/>
                  </a:cubicBezTo>
                  <a:lnTo>
                    <a:pt x="118" y="38"/>
                  </a:lnTo>
                  <a:close/>
                  <a:moveTo>
                    <a:pt x="0" y="0"/>
                  </a:moveTo>
                  <a:cubicBezTo>
                    <a:pt x="118" y="38"/>
                    <a:pt x="118" y="38"/>
                    <a:pt x="118" y="38"/>
                  </a:cubicBezTo>
                  <a:cubicBezTo>
                    <a:pt x="118" y="223"/>
                    <a:pt x="118" y="223"/>
                    <a:pt x="118" y="223"/>
                  </a:cubicBezTo>
                  <a:cubicBezTo>
                    <a:pt x="118" y="223"/>
                    <a:pt x="118" y="223"/>
                    <a:pt x="118" y="223"/>
                  </a:cubicBezTo>
                  <a:cubicBezTo>
                    <a:pt x="102" y="223"/>
                    <a:pt x="89" y="215"/>
                    <a:pt x="89" y="206"/>
                  </a:cubicBezTo>
                  <a:cubicBezTo>
                    <a:pt x="89" y="125"/>
                    <a:pt x="89" y="125"/>
                    <a:pt x="89" y="125"/>
                  </a:cubicBezTo>
                  <a:cubicBezTo>
                    <a:pt x="106" y="125"/>
                    <a:pt x="106" y="125"/>
                    <a:pt x="106" y="125"/>
                  </a:cubicBezTo>
                  <a:cubicBezTo>
                    <a:pt x="106" y="91"/>
                    <a:pt x="106" y="91"/>
                    <a:pt x="106" y="91"/>
                  </a:cubicBezTo>
                  <a:cubicBezTo>
                    <a:pt x="89" y="91"/>
                    <a:pt x="89" y="91"/>
                    <a:pt x="89" y="91"/>
                  </a:cubicBezTo>
                  <a:cubicBezTo>
                    <a:pt x="54" y="91"/>
                    <a:pt x="54" y="91"/>
                    <a:pt x="54" y="91"/>
                  </a:cubicBezTo>
                  <a:cubicBezTo>
                    <a:pt x="37" y="91"/>
                    <a:pt x="37" y="91"/>
                    <a:pt x="37" y="91"/>
                  </a:cubicBezTo>
                  <a:cubicBezTo>
                    <a:pt x="37" y="125"/>
                    <a:pt x="37" y="125"/>
                    <a:pt x="37" y="125"/>
                  </a:cubicBezTo>
                  <a:cubicBezTo>
                    <a:pt x="54" y="125"/>
                    <a:pt x="54" y="125"/>
                    <a:pt x="54" y="125"/>
                  </a:cubicBezTo>
                  <a:cubicBezTo>
                    <a:pt x="54" y="206"/>
                    <a:pt x="54" y="206"/>
                    <a:pt x="54" y="206"/>
                  </a:cubicBezTo>
                  <a:cubicBezTo>
                    <a:pt x="54" y="232"/>
                    <a:pt x="83" y="254"/>
                    <a:pt x="118" y="254"/>
                  </a:cubicBezTo>
                  <a:cubicBezTo>
                    <a:pt x="118" y="254"/>
                    <a:pt x="118" y="254"/>
                    <a:pt x="118" y="254"/>
                  </a:cubicBezTo>
                  <a:cubicBezTo>
                    <a:pt x="118" y="306"/>
                    <a:pt x="118" y="306"/>
                    <a:pt x="118" y="306"/>
                  </a:cubicBezTo>
                  <a:cubicBezTo>
                    <a:pt x="0" y="345"/>
                    <a:pt x="0" y="345"/>
                    <a:pt x="0" y="345"/>
                  </a:cubicBezTo>
                  <a:lnTo>
                    <a:pt x="0" y="0"/>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5" name="Freeform 247"/>
            <p:cNvSpPr>
              <a:spLocks noEditPoints="1"/>
            </p:cNvSpPr>
            <p:nvPr/>
          </p:nvSpPr>
          <p:spPr bwMode="auto">
            <a:xfrm>
              <a:off x="4968875" y="1293813"/>
              <a:ext cx="469900" cy="581025"/>
            </a:xfrm>
            <a:custGeom>
              <a:avLst/>
              <a:gdLst>
                <a:gd name="T0" fmla="*/ 246 w 246"/>
                <a:gd name="T1" fmla="*/ 13 h 304"/>
                <a:gd name="T2" fmla="*/ 172 w 246"/>
                <a:gd name="T3" fmla="*/ 53 h 304"/>
                <a:gd name="T4" fmla="*/ 204 w 246"/>
                <a:gd name="T5" fmla="*/ 304 h 304"/>
                <a:gd name="T6" fmla="*/ 177 w 246"/>
                <a:gd name="T7" fmla="*/ 238 h 304"/>
                <a:gd name="T8" fmla="*/ 187 w 246"/>
                <a:gd name="T9" fmla="*/ 156 h 304"/>
                <a:gd name="T10" fmla="*/ 172 w 246"/>
                <a:gd name="T11" fmla="*/ 124 h 304"/>
                <a:gd name="T12" fmla="*/ 184 w 246"/>
                <a:gd name="T13" fmla="*/ 210 h 304"/>
                <a:gd name="T14" fmla="*/ 182 w 246"/>
                <a:gd name="T15" fmla="*/ 167 h 304"/>
                <a:gd name="T16" fmla="*/ 172 w 246"/>
                <a:gd name="T17" fmla="*/ 224 h 304"/>
                <a:gd name="T18" fmla="*/ 172 w 246"/>
                <a:gd name="T19" fmla="*/ 13 h 304"/>
                <a:gd name="T20" fmla="*/ 140 w 246"/>
                <a:gd name="T21" fmla="*/ 53 h 304"/>
                <a:gd name="T22" fmla="*/ 157 w 246"/>
                <a:gd name="T23" fmla="*/ 126 h 304"/>
                <a:gd name="T24" fmla="*/ 143 w 246"/>
                <a:gd name="T25" fmla="*/ 117 h 304"/>
                <a:gd name="T26" fmla="*/ 172 w 246"/>
                <a:gd name="T27" fmla="*/ 304 h 304"/>
                <a:gd name="T28" fmla="*/ 144 w 246"/>
                <a:gd name="T29" fmla="*/ 235 h 304"/>
                <a:gd name="T30" fmla="*/ 172 w 246"/>
                <a:gd name="T31" fmla="*/ 304 h 304"/>
                <a:gd name="T32" fmla="*/ 162 w 246"/>
                <a:gd name="T33" fmla="*/ 213 h 304"/>
                <a:gd name="T34" fmla="*/ 172 w 246"/>
                <a:gd name="T35" fmla="*/ 224 h 304"/>
                <a:gd name="T36" fmla="*/ 140 w 246"/>
                <a:gd name="T37" fmla="*/ 0 h 304"/>
                <a:gd name="T38" fmla="*/ 102 w 246"/>
                <a:gd name="T39" fmla="*/ 0 h 304"/>
                <a:gd name="T40" fmla="*/ 140 w 246"/>
                <a:gd name="T41" fmla="*/ 116 h 304"/>
                <a:gd name="T42" fmla="*/ 102 w 246"/>
                <a:gd name="T43" fmla="*/ 53 h 304"/>
                <a:gd name="T44" fmla="*/ 102 w 246"/>
                <a:gd name="T45" fmla="*/ 239 h 304"/>
                <a:gd name="T46" fmla="*/ 140 w 246"/>
                <a:gd name="T47" fmla="*/ 203 h 304"/>
                <a:gd name="T48" fmla="*/ 140 w 246"/>
                <a:gd name="T49" fmla="*/ 230 h 304"/>
                <a:gd name="T50" fmla="*/ 106 w 246"/>
                <a:gd name="T51" fmla="*/ 179 h 304"/>
                <a:gd name="T52" fmla="*/ 102 w 246"/>
                <a:gd name="T53" fmla="*/ 170 h 304"/>
                <a:gd name="T54" fmla="*/ 102 w 246"/>
                <a:gd name="T55" fmla="*/ 141 h 304"/>
                <a:gd name="T56" fmla="*/ 102 w 246"/>
                <a:gd name="T57" fmla="*/ 0 h 304"/>
                <a:gd name="T58" fmla="*/ 86 w 246"/>
                <a:gd name="T59" fmla="*/ 0 h 304"/>
                <a:gd name="T60" fmla="*/ 102 w 246"/>
                <a:gd name="T61" fmla="*/ 127 h 304"/>
                <a:gd name="T62" fmla="*/ 86 w 246"/>
                <a:gd name="T63" fmla="*/ 53 h 304"/>
                <a:gd name="T64" fmla="*/ 86 w 246"/>
                <a:gd name="T65" fmla="*/ 173 h 304"/>
                <a:gd name="T66" fmla="*/ 93 w 246"/>
                <a:gd name="T67" fmla="*/ 239 h 304"/>
                <a:gd name="T68" fmla="*/ 102 w 246"/>
                <a:gd name="T69" fmla="*/ 141 h 304"/>
                <a:gd name="T70" fmla="*/ 102 w 246"/>
                <a:gd name="T71" fmla="*/ 141 h 304"/>
                <a:gd name="T72" fmla="*/ 86 w 246"/>
                <a:gd name="T73" fmla="*/ 13 h 304"/>
                <a:gd name="T74" fmla="*/ 16 w 246"/>
                <a:gd name="T75" fmla="*/ 33 h 304"/>
                <a:gd name="T76" fmla="*/ 86 w 246"/>
                <a:gd name="T77" fmla="*/ 144 h 304"/>
                <a:gd name="T78" fmla="*/ 39 w 246"/>
                <a:gd name="T79" fmla="*/ 169 h 304"/>
                <a:gd name="T80" fmla="*/ 41 w 246"/>
                <a:gd name="T81" fmla="*/ 193 h 304"/>
                <a:gd name="T82" fmla="*/ 48 w 246"/>
                <a:gd name="T83" fmla="*/ 183 h 304"/>
                <a:gd name="T84" fmla="*/ 66 w 246"/>
                <a:gd name="T85" fmla="*/ 173 h 304"/>
                <a:gd name="T86" fmla="*/ 50 w 246"/>
                <a:gd name="T87" fmla="*/ 256 h 304"/>
                <a:gd name="T88" fmla="*/ 64 w 246"/>
                <a:gd name="T89" fmla="*/ 234 h 304"/>
                <a:gd name="T90" fmla="*/ 86 w 246"/>
                <a:gd name="T91" fmla="*/ 304 h 304"/>
                <a:gd name="T92" fmla="*/ 0 w 246"/>
                <a:gd name="T93" fmla="*/ 4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6" h="304">
                  <a:moveTo>
                    <a:pt x="172" y="0"/>
                  </a:moveTo>
                  <a:cubicBezTo>
                    <a:pt x="246" y="0"/>
                    <a:pt x="246" y="0"/>
                    <a:pt x="246" y="0"/>
                  </a:cubicBezTo>
                  <a:cubicBezTo>
                    <a:pt x="246" y="13"/>
                    <a:pt x="246" y="13"/>
                    <a:pt x="246" y="13"/>
                  </a:cubicBezTo>
                  <a:cubicBezTo>
                    <a:pt x="172" y="13"/>
                    <a:pt x="172" y="13"/>
                    <a:pt x="172" y="13"/>
                  </a:cubicBezTo>
                  <a:cubicBezTo>
                    <a:pt x="172" y="0"/>
                    <a:pt x="172" y="0"/>
                    <a:pt x="172" y="0"/>
                  </a:cubicBezTo>
                  <a:close/>
                  <a:moveTo>
                    <a:pt x="172" y="53"/>
                  </a:moveTo>
                  <a:cubicBezTo>
                    <a:pt x="246" y="53"/>
                    <a:pt x="246" y="53"/>
                    <a:pt x="246" y="53"/>
                  </a:cubicBezTo>
                  <a:cubicBezTo>
                    <a:pt x="246" y="262"/>
                    <a:pt x="246" y="262"/>
                    <a:pt x="246" y="262"/>
                  </a:cubicBezTo>
                  <a:cubicBezTo>
                    <a:pt x="246" y="285"/>
                    <a:pt x="227" y="304"/>
                    <a:pt x="204" y="304"/>
                  </a:cubicBezTo>
                  <a:cubicBezTo>
                    <a:pt x="172" y="304"/>
                    <a:pt x="172" y="304"/>
                    <a:pt x="172" y="304"/>
                  </a:cubicBezTo>
                  <a:cubicBezTo>
                    <a:pt x="172" y="239"/>
                    <a:pt x="172" y="239"/>
                    <a:pt x="172" y="239"/>
                  </a:cubicBezTo>
                  <a:cubicBezTo>
                    <a:pt x="174" y="239"/>
                    <a:pt x="175" y="238"/>
                    <a:pt x="177" y="238"/>
                  </a:cubicBezTo>
                  <a:cubicBezTo>
                    <a:pt x="185" y="234"/>
                    <a:pt x="192" y="228"/>
                    <a:pt x="197" y="220"/>
                  </a:cubicBezTo>
                  <a:cubicBezTo>
                    <a:pt x="204" y="209"/>
                    <a:pt x="207" y="197"/>
                    <a:pt x="207" y="184"/>
                  </a:cubicBezTo>
                  <a:cubicBezTo>
                    <a:pt x="207" y="165"/>
                    <a:pt x="200" y="156"/>
                    <a:pt x="187" y="156"/>
                  </a:cubicBezTo>
                  <a:cubicBezTo>
                    <a:pt x="183" y="156"/>
                    <a:pt x="179" y="157"/>
                    <a:pt x="174" y="160"/>
                  </a:cubicBezTo>
                  <a:cubicBezTo>
                    <a:pt x="181" y="123"/>
                    <a:pt x="181" y="123"/>
                    <a:pt x="181" y="123"/>
                  </a:cubicBezTo>
                  <a:cubicBezTo>
                    <a:pt x="172" y="124"/>
                    <a:pt x="172" y="124"/>
                    <a:pt x="172" y="124"/>
                  </a:cubicBezTo>
                  <a:cubicBezTo>
                    <a:pt x="172" y="53"/>
                    <a:pt x="172" y="53"/>
                    <a:pt x="172" y="53"/>
                  </a:cubicBezTo>
                  <a:close/>
                  <a:moveTo>
                    <a:pt x="172" y="224"/>
                  </a:moveTo>
                  <a:cubicBezTo>
                    <a:pt x="177" y="223"/>
                    <a:pt x="181" y="219"/>
                    <a:pt x="184" y="210"/>
                  </a:cubicBezTo>
                  <a:cubicBezTo>
                    <a:pt x="188" y="202"/>
                    <a:pt x="190" y="193"/>
                    <a:pt x="190" y="185"/>
                  </a:cubicBezTo>
                  <a:cubicBezTo>
                    <a:pt x="190" y="177"/>
                    <a:pt x="188" y="172"/>
                    <a:pt x="185" y="169"/>
                  </a:cubicBezTo>
                  <a:cubicBezTo>
                    <a:pt x="184" y="168"/>
                    <a:pt x="183" y="167"/>
                    <a:pt x="182" y="167"/>
                  </a:cubicBezTo>
                  <a:cubicBezTo>
                    <a:pt x="180" y="167"/>
                    <a:pt x="178" y="168"/>
                    <a:pt x="176" y="168"/>
                  </a:cubicBezTo>
                  <a:cubicBezTo>
                    <a:pt x="174" y="169"/>
                    <a:pt x="173" y="169"/>
                    <a:pt x="172" y="170"/>
                  </a:cubicBezTo>
                  <a:lnTo>
                    <a:pt x="172" y="224"/>
                  </a:lnTo>
                  <a:close/>
                  <a:moveTo>
                    <a:pt x="140" y="0"/>
                  </a:moveTo>
                  <a:cubicBezTo>
                    <a:pt x="172" y="0"/>
                    <a:pt x="172" y="0"/>
                    <a:pt x="172" y="0"/>
                  </a:cubicBezTo>
                  <a:cubicBezTo>
                    <a:pt x="172" y="13"/>
                    <a:pt x="172" y="13"/>
                    <a:pt x="172" y="13"/>
                  </a:cubicBezTo>
                  <a:cubicBezTo>
                    <a:pt x="140" y="13"/>
                    <a:pt x="140" y="13"/>
                    <a:pt x="140" y="13"/>
                  </a:cubicBezTo>
                  <a:cubicBezTo>
                    <a:pt x="140" y="0"/>
                    <a:pt x="140" y="0"/>
                    <a:pt x="140" y="0"/>
                  </a:cubicBezTo>
                  <a:close/>
                  <a:moveTo>
                    <a:pt x="140" y="53"/>
                  </a:moveTo>
                  <a:cubicBezTo>
                    <a:pt x="172" y="53"/>
                    <a:pt x="172" y="53"/>
                    <a:pt x="172" y="53"/>
                  </a:cubicBezTo>
                  <a:cubicBezTo>
                    <a:pt x="172" y="124"/>
                    <a:pt x="172" y="124"/>
                    <a:pt x="172" y="124"/>
                  </a:cubicBezTo>
                  <a:cubicBezTo>
                    <a:pt x="157" y="126"/>
                    <a:pt x="157" y="126"/>
                    <a:pt x="157" y="126"/>
                  </a:cubicBezTo>
                  <a:cubicBezTo>
                    <a:pt x="140" y="203"/>
                    <a:pt x="140" y="203"/>
                    <a:pt x="140" y="203"/>
                  </a:cubicBezTo>
                  <a:cubicBezTo>
                    <a:pt x="140" y="129"/>
                    <a:pt x="140" y="129"/>
                    <a:pt x="140" y="129"/>
                  </a:cubicBezTo>
                  <a:cubicBezTo>
                    <a:pt x="143" y="117"/>
                    <a:pt x="143" y="117"/>
                    <a:pt x="143" y="117"/>
                  </a:cubicBezTo>
                  <a:cubicBezTo>
                    <a:pt x="142" y="117"/>
                    <a:pt x="141" y="116"/>
                    <a:pt x="140" y="116"/>
                  </a:cubicBezTo>
                  <a:cubicBezTo>
                    <a:pt x="140" y="53"/>
                    <a:pt x="140" y="53"/>
                    <a:pt x="140" y="53"/>
                  </a:cubicBezTo>
                  <a:close/>
                  <a:moveTo>
                    <a:pt x="172" y="304"/>
                  </a:moveTo>
                  <a:cubicBezTo>
                    <a:pt x="140" y="304"/>
                    <a:pt x="140" y="304"/>
                    <a:pt x="140" y="304"/>
                  </a:cubicBezTo>
                  <a:cubicBezTo>
                    <a:pt x="140" y="230"/>
                    <a:pt x="140" y="230"/>
                    <a:pt x="140" y="230"/>
                  </a:cubicBezTo>
                  <a:cubicBezTo>
                    <a:pt x="141" y="232"/>
                    <a:pt x="142" y="233"/>
                    <a:pt x="144" y="235"/>
                  </a:cubicBezTo>
                  <a:cubicBezTo>
                    <a:pt x="148" y="239"/>
                    <a:pt x="153" y="240"/>
                    <a:pt x="160" y="240"/>
                  </a:cubicBezTo>
                  <a:cubicBezTo>
                    <a:pt x="165" y="240"/>
                    <a:pt x="169" y="240"/>
                    <a:pt x="172" y="239"/>
                  </a:cubicBezTo>
                  <a:cubicBezTo>
                    <a:pt x="172" y="304"/>
                    <a:pt x="172" y="304"/>
                    <a:pt x="172" y="304"/>
                  </a:cubicBezTo>
                  <a:close/>
                  <a:moveTo>
                    <a:pt x="172" y="170"/>
                  </a:moveTo>
                  <a:cubicBezTo>
                    <a:pt x="172" y="170"/>
                    <a:pt x="172" y="170"/>
                    <a:pt x="171" y="171"/>
                  </a:cubicBezTo>
                  <a:cubicBezTo>
                    <a:pt x="162" y="213"/>
                    <a:pt x="162" y="213"/>
                    <a:pt x="162" y="213"/>
                  </a:cubicBezTo>
                  <a:cubicBezTo>
                    <a:pt x="162" y="214"/>
                    <a:pt x="162" y="215"/>
                    <a:pt x="162" y="217"/>
                  </a:cubicBezTo>
                  <a:cubicBezTo>
                    <a:pt x="162" y="222"/>
                    <a:pt x="165" y="224"/>
                    <a:pt x="171" y="224"/>
                  </a:cubicBezTo>
                  <a:cubicBezTo>
                    <a:pt x="171" y="224"/>
                    <a:pt x="172" y="224"/>
                    <a:pt x="172" y="224"/>
                  </a:cubicBezTo>
                  <a:lnTo>
                    <a:pt x="172" y="170"/>
                  </a:lnTo>
                  <a:close/>
                  <a:moveTo>
                    <a:pt x="102" y="0"/>
                  </a:moveTo>
                  <a:cubicBezTo>
                    <a:pt x="140" y="0"/>
                    <a:pt x="140" y="0"/>
                    <a:pt x="140" y="0"/>
                  </a:cubicBezTo>
                  <a:cubicBezTo>
                    <a:pt x="140" y="13"/>
                    <a:pt x="140" y="13"/>
                    <a:pt x="140" y="13"/>
                  </a:cubicBezTo>
                  <a:cubicBezTo>
                    <a:pt x="102" y="13"/>
                    <a:pt x="102" y="13"/>
                    <a:pt x="102" y="13"/>
                  </a:cubicBezTo>
                  <a:cubicBezTo>
                    <a:pt x="102" y="0"/>
                    <a:pt x="102" y="0"/>
                    <a:pt x="102" y="0"/>
                  </a:cubicBezTo>
                  <a:close/>
                  <a:moveTo>
                    <a:pt x="102" y="53"/>
                  </a:moveTo>
                  <a:cubicBezTo>
                    <a:pt x="140" y="53"/>
                    <a:pt x="140" y="53"/>
                    <a:pt x="140" y="53"/>
                  </a:cubicBezTo>
                  <a:cubicBezTo>
                    <a:pt x="140" y="116"/>
                    <a:pt x="140" y="116"/>
                    <a:pt x="140" y="116"/>
                  </a:cubicBezTo>
                  <a:cubicBezTo>
                    <a:pt x="138" y="115"/>
                    <a:pt x="134" y="115"/>
                    <a:pt x="130" y="115"/>
                  </a:cubicBezTo>
                  <a:cubicBezTo>
                    <a:pt x="121" y="115"/>
                    <a:pt x="112" y="119"/>
                    <a:pt x="102" y="127"/>
                  </a:cubicBezTo>
                  <a:cubicBezTo>
                    <a:pt x="102" y="53"/>
                    <a:pt x="102" y="53"/>
                    <a:pt x="102" y="53"/>
                  </a:cubicBezTo>
                  <a:close/>
                  <a:moveTo>
                    <a:pt x="140" y="304"/>
                  </a:moveTo>
                  <a:cubicBezTo>
                    <a:pt x="102" y="304"/>
                    <a:pt x="102" y="304"/>
                    <a:pt x="102" y="304"/>
                  </a:cubicBezTo>
                  <a:cubicBezTo>
                    <a:pt x="102" y="239"/>
                    <a:pt x="102" y="239"/>
                    <a:pt x="102" y="239"/>
                  </a:cubicBezTo>
                  <a:cubicBezTo>
                    <a:pt x="117" y="239"/>
                    <a:pt x="117" y="239"/>
                    <a:pt x="117" y="239"/>
                  </a:cubicBezTo>
                  <a:cubicBezTo>
                    <a:pt x="140" y="129"/>
                    <a:pt x="140" y="129"/>
                    <a:pt x="140" y="129"/>
                  </a:cubicBezTo>
                  <a:cubicBezTo>
                    <a:pt x="140" y="203"/>
                    <a:pt x="140" y="203"/>
                    <a:pt x="140" y="203"/>
                  </a:cubicBezTo>
                  <a:cubicBezTo>
                    <a:pt x="139" y="210"/>
                    <a:pt x="139" y="210"/>
                    <a:pt x="139" y="210"/>
                  </a:cubicBezTo>
                  <a:cubicBezTo>
                    <a:pt x="138" y="213"/>
                    <a:pt x="138" y="216"/>
                    <a:pt x="138" y="219"/>
                  </a:cubicBezTo>
                  <a:cubicBezTo>
                    <a:pt x="138" y="224"/>
                    <a:pt x="139" y="227"/>
                    <a:pt x="140" y="230"/>
                  </a:cubicBezTo>
                  <a:cubicBezTo>
                    <a:pt x="140" y="304"/>
                    <a:pt x="140" y="304"/>
                    <a:pt x="140" y="304"/>
                  </a:cubicBezTo>
                  <a:close/>
                  <a:moveTo>
                    <a:pt x="102" y="197"/>
                  </a:moveTo>
                  <a:cubicBezTo>
                    <a:pt x="106" y="179"/>
                    <a:pt x="106" y="179"/>
                    <a:pt x="106" y="179"/>
                  </a:cubicBezTo>
                  <a:cubicBezTo>
                    <a:pt x="105" y="178"/>
                    <a:pt x="103" y="178"/>
                    <a:pt x="102" y="177"/>
                  </a:cubicBezTo>
                  <a:cubicBezTo>
                    <a:pt x="102" y="197"/>
                    <a:pt x="102" y="197"/>
                    <a:pt x="102" y="197"/>
                  </a:cubicBezTo>
                  <a:close/>
                  <a:moveTo>
                    <a:pt x="102" y="170"/>
                  </a:moveTo>
                  <a:cubicBezTo>
                    <a:pt x="104" y="170"/>
                    <a:pt x="106" y="171"/>
                    <a:pt x="107" y="172"/>
                  </a:cubicBezTo>
                  <a:cubicBezTo>
                    <a:pt x="117" y="126"/>
                    <a:pt x="117" y="126"/>
                    <a:pt x="117" y="126"/>
                  </a:cubicBezTo>
                  <a:cubicBezTo>
                    <a:pt x="112" y="129"/>
                    <a:pt x="107" y="134"/>
                    <a:pt x="102" y="141"/>
                  </a:cubicBezTo>
                  <a:lnTo>
                    <a:pt x="102" y="170"/>
                  </a:lnTo>
                  <a:close/>
                  <a:moveTo>
                    <a:pt x="86" y="0"/>
                  </a:moveTo>
                  <a:cubicBezTo>
                    <a:pt x="102" y="0"/>
                    <a:pt x="102" y="0"/>
                    <a:pt x="102" y="0"/>
                  </a:cubicBezTo>
                  <a:cubicBezTo>
                    <a:pt x="102" y="13"/>
                    <a:pt x="102" y="13"/>
                    <a:pt x="102" y="13"/>
                  </a:cubicBezTo>
                  <a:cubicBezTo>
                    <a:pt x="86" y="13"/>
                    <a:pt x="86" y="13"/>
                    <a:pt x="86" y="13"/>
                  </a:cubicBezTo>
                  <a:cubicBezTo>
                    <a:pt x="86" y="0"/>
                    <a:pt x="86" y="0"/>
                    <a:pt x="86" y="0"/>
                  </a:cubicBezTo>
                  <a:close/>
                  <a:moveTo>
                    <a:pt x="86" y="53"/>
                  </a:moveTo>
                  <a:cubicBezTo>
                    <a:pt x="102" y="53"/>
                    <a:pt x="102" y="53"/>
                    <a:pt x="102" y="53"/>
                  </a:cubicBezTo>
                  <a:cubicBezTo>
                    <a:pt x="102" y="127"/>
                    <a:pt x="102" y="127"/>
                    <a:pt x="102" y="127"/>
                  </a:cubicBezTo>
                  <a:cubicBezTo>
                    <a:pt x="102" y="128"/>
                    <a:pt x="101" y="128"/>
                    <a:pt x="101" y="129"/>
                  </a:cubicBezTo>
                  <a:cubicBezTo>
                    <a:pt x="96" y="133"/>
                    <a:pt x="91" y="138"/>
                    <a:pt x="86" y="144"/>
                  </a:cubicBezTo>
                  <a:cubicBezTo>
                    <a:pt x="86" y="53"/>
                    <a:pt x="86" y="53"/>
                    <a:pt x="86" y="53"/>
                  </a:cubicBezTo>
                  <a:close/>
                  <a:moveTo>
                    <a:pt x="102" y="304"/>
                  </a:moveTo>
                  <a:cubicBezTo>
                    <a:pt x="86" y="304"/>
                    <a:pt x="86" y="304"/>
                    <a:pt x="86" y="304"/>
                  </a:cubicBezTo>
                  <a:cubicBezTo>
                    <a:pt x="86" y="173"/>
                    <a:pt x="86" y="173"/>
                    <a:pt x="86" y="173"/>
                  </a:cubicBezTo>
                  <a:cubicBezTo>
                    <a:pt x="91" y="174"/>
                    <a:pt x="97" y="175"/>
                    <a:pt x="102" y="177"/>
                  </a:cubicBezTo>
                  <a:cubicBezTo>
                    <a:pt x="102" y="197"/>
                    <a:pt x="102" y="197"/>
                    <a:pt x="102" y="197"/>
                  </a:cubicBezTo>
                  <a:cubicBezTo>
                    <a:pt x="93" y="239"/>
                    <a:pt x="93" y="239"/>
                    <a:pt x="93" y="239"/>
                  </a:cubicBezTo>
                  <a:cubicBezTo>
                    <a:pt x="102" y="239"/>
                    <a:pt x="102" y="239"/>
                    <a:pt x="102" y="239"/>
                  </a:cubicBezTo>
                  <a:cubicBezTo>
                    <a:pt x="102" y="304"/>
                    <a:pt x="102" y="304"/>
                    <a:pt x="102" y="304"/>
                  </a:cubicBezTo>
                  <a:close/>
                  <a:moveTo>
                    <a:pt x="102" y="141"/>
                  </a:moveTo>
                  <a:cubicBezTo>
                    <a:pt x="97" y="147"/>
                    <a:pt x="92" y="156"/>
                    <a:pt x="87" y="166"/>
                  </a:cubicBezTo>
                  <a:cubicBezTo>
                    <a:pt x="92" y="167"/>
                    <a:pt x="97" y="168"/>
                    <a:pt x="102" y="170"/>
                  </a:cubicBezTo>
                  <a:lnTo>
                    <a:pt x="102" y="141"/>
                  </a:lnTo>
                  <a:close/>
                  <a:moveTo>
                    <a:pt x="41" y="0"/>
                  </a:moveTo>
                  <a:cubicBezTo>
                    <a:pt x="86" y="0"/>
                    <a:pt x="86" y="0"/>
                    <a:pt x="86" y="0"/>
                  </a:cubicBezTo>
                  <a:cubicBezTo>
                    <a:pt x="86" y="13"/>
                    <a:pt x="86" y="13"/>
                    <a:pt x="86" y="13"/>
                  </a:cubicBezTo>
                  <a:cubicBezTo>
                    <a:pt x="36" y="13"/>
                    <a:pt x="36" y="13"/>
                    <a:pt x="36" y="13"/>
                  </a:cubicBezTo>
                  <a:cubicBezTo>
                    <a:pt x="25" y="13"/>
                    <a:pt x="16" y="22"/>
                    <a:pt x="16" y="33"/>
                  </a:cubicBezTo>
                  <a:cubicBezTo>
                    <a:pt x="16" y="33"/>
                    <a:pt x="16" y="33"/>
                    <a:pt x="16" y="33"/>
                  </a:cubicBezTo>
                  <a:cubicBezTo>
                    <a:pt x="16" y="44"/>
                    <a:pt x="25" y="53"/>
                    <a:pt x="36" y="53"/>
                  </a:cubicBezTo>
                  <a:cubicBezTo>
                    <a:pt x="86" y="53"/>
                    <a:pt x="86" y="53"/>
                    <a:pt x="86" y="53"/>
                  </a:cubicBezTo>
                  <a:cubicBezTo>
                    <a:pt x="86" y="144"/>
                    <a:pt x="86" y="144"/>
                    <a:pt x="86" y="144"/>
                  </a:cubicBezTo>
                  <a:cubicBezTo>
                    <a:pt x="81" y="150"/>
                    <a:pt x="77" y="156"/>
                    <a:pt x="72" y="164"/>
                  </a:cubicBezTo>
                  <a:cubicBezTo>
                    <a:pt x="68" y="163"/>
                    <a:pt x="66" y="163"/>
                    <a:pt x="63" y="163"/>
                  </a:cubicBezTo>
                  <a:cubicBezTo>
                    <a:pt x="54" y="163"/>
                    <a:pt x="46" y="165"/>
                    <a:pt x="39" y="169"/>
                  </a:cubicBezTo>
                  <a:cubicBezTo>
                    <a:pt x="33" y="173"/>
                    <a:pt x="29" y="178"/>
                    <a:pt x="29" y="184"/>
                  </a:cubicBezTo>
                  <a:cubicBezTo>
                    <a:pt x="29" y="187"/>
                    <a:pt x="30" y="189"/>
                    <a:pt x="32" y="191"/>
                  </a:cubicBezTo>
                  <a:cubicBezTo>
                    <a:pt x="34" y="192"/>
                    <a:pt x="37" y="193"/>
                    <a:pt x="41" y="193"/>
                  </a:cubicBezTo>
                  <a:cubicBezTo>
                    <a:pt x="43" y="193"/>
                    <a:pt x="45" y="193"/>
                    <a:pt x="46" y="192"/>
                  </a:cubicBezTo>
                  <a:cubicBezTo>
                    <a:pt x="48" y="190"/>
                    <a:pt x="49" y="189"/>
                    <a:pt x="49" y="187"/>
                  </a:cubicBezTo>
                  <a:cubicBezTo>
                    <a:pt x="49" y="186"/>
                    <a:pt x="49" y="184"/>
                    <a:pt x="48" y="183"/>
                  </a:cubicBezTo>
                  <a:cubicBezTo>
                    <a:pt x="48" y="182"/>
                    <a:pt x="47" y="182"/>
                    <a:pt x="47" y="182"/>
                  </a:cubicBezTo>
                  <a:cubicBezTo>
                    <a:pt x="48" y="179"/>
                    <a:pt x="50" y="177"/>
                    <a:pt x="54" y="175"/>
                  </a:cubicBezTo>
                  <a:cubicBezTo>
                    <a:pt x="57" y="174"/>
                    <a:pt x="61" y="173"/>
                    <a:pt x="66" y="173"/>
                  </a:cubicBezTo>
                  <a:cubicBezTo>
                    <a:pt x="63" y="179"/>
                    <a:pt x="59" y="186"/>
                    <a:pt x="56" y="192"/>
                  </a:cubicBezTo>
                  <a:cubicBezTo>
                    <a:pt x="47" y="213"/>
                    <a:pt x="42" y="229"/>
                    <a:pt x="42" y="241"/>
                  </a:cubicBezTo>
                  <a:cubicBezTo>
                    <a:pt x="42" y="248"/>
                    <a:pt x="45" y="253"/>
                    <a:pt x="50" y="256"/>
                  </a:cubicBezTo>
                  <a:cubicBezTo>
                    <a:pt x="53" y="258"/>
                    <a:pt x="58" y="258"/>
                    <a:pt x="64" y="258"/>
                  </a:cubicBezTo>
                  <a:cubicBezTo>
                    <a:pt x="63" y="256"/>
                    <a:pt x="62" y="253"/>
                    <a:pt x="62" y="249"/>
                  </a:cubicBezTo>
                  <a:cubicBezTo>
                    <a:pt x="62" y="245"/>
                    <a:pt x="62" y="240"/>
                    <a:pt x="64" y="234"/>
                  </a:cubicBezTo>
                  <a:cubicBezTo>
                    <a:pt x="67" y="215"/>
                    <a:pt x="74" y="195"/>
                    <a:pt x="84" y="173"/>
                  </a:cubicBezTo>
                  <a:cubicBezTo>
                    <a:pt x="84" y="173"/>
                    <a:pt x="85" y="173"/>
                    <a:pt x="86" y="173"/>
                  </a:cubicBezTo>
                  <a:cubicBezTo>
                    <a:pt x="86" y="304"/>
                    <a:pt x="86" y="304"/>
                    <a:pt x="86" y="304"/>
                  </a:cubicBezTo>
                  <a:cubicBezTo>
                    <a:pt x="41" y="304"/>
                    <a:pt x="41" y="304"/>
                    <a:pt x="41" y="304"/>
                  </a:cubicBezTo>
                  <a:cubicBezTo>
                    <a:pt x="18" y="304"/>
                    <a:pt x="0" y="285"/>
                    <a:pt x="0" y="262"/>
                  </a:cubicBezTo>
                  <a:cubicBezTo>
                    <a:pt x="0" y="42"/>
                    <a:pt x="0" y="42"/>
                    <a:pt x="0" y="42"/>
                  </a:cubicBezTo>
                  <a:cubicBezTo>
                    <a:pt x="0" y="19"/>
                    <a:pt x="18" y="0"/>
                    <a:pt x="41" y="0"/>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6" name="Freeform 248"/>
            <p:cNvSpPr>
              <a:spLocks noEditPoints="1"/>
            </p:cNvSpPr>
            <p:nvPr/>
          </p:nvSpPr>
          <p:spPr bwMode="auto">
            <a:xfrm>
              <a:off x="5878513" y="1901825"/>
              <a:ext cx="717550" cy="722313"/>
            </a:xfrm>
            <a:custGeom>
              <a:avLst/>
              <a:gdLst>
                <a:gd name="T0" fmla="*/ 358 w 375"/>
                <a:gd name="T1" fmla="*/ 317 h 378"/>
                <a:gd name="T2" fmla="*/ 375 w 375"/>
                <a:gd name="T3" fmla="*/ 101 h 378"/>
                <a:gd name="T4" fmla="*/ 358 w 375"/>
                <a:gd name="T5" fmla="*/ 102 h 378"/>
                <a:gd name="T6" fmla="*/ 358 w 375"/>
                <a:gd name="T7" fmla="*/ 222 h 378"/>
                <a:gd name="T8" fmla="*/ 325 w 375"/>
                <a:gd name="T9" fmla="*/ 259 h 378"/>
                <a:gd name="T10" fmla="*/ 301 w 375"/>
                <a:gd name="T11" fmla="*/ 378 h 378"/>
                <a:gd name="T12" fmla="*/ 301 w 375"/>
                <a:gd name="T13" fmla="*/ 378 h 378"/>
                <a:gd name="T14" fmla="*/ 301 w 375"/>
                <a:gd name="T15" fmla="*/ 22 h 378"/>
                <a:gd name="T16" fmla="*/ 291 w 375"/>
                <a:gd name="T17" fmla="*/ 42 h 378"/>
                <a:gd name="T18" fmla="*/ 301 w 375"/>
                <a:gd name="T19" fmla="*/ 73 h 378"/>
                <a:gd name="T20" fmla="*/ 289 w 375"/>
                <a:gd name="T21" fmla="*/ 173 h 378"/>
                <a:gd name="T22" fmla="*/ 301 w 375"/>
                <a:gd name="T23" fmla="*/ 284 h 378"/>
                <a:gd name="T24" fmla="*/ 301 w 375"/>
                <a:gd name="T25" fmla="*/ 284 h 378"/>
                <a:gd name="T26" fmla="*/ 279 w 375"/>
                <a:gd name="T27" fmla="*/ 334 h 378"/>
                <a:gd name="T28" fmla="*/ 242 w 375"/>
                <a:gd name="T29" fmla="*/ 53 h 378"/>
                <a:gd name="T30" fmla="*/ 279 w 375"/>
                <a:gd name="T31" fmla="*/ 30 h 378"/>
                <a:gd name="T32" fmla="*/ 279 w 375"/>
                <a:gd name="T33" fmla="*/ 73 h 378"/>
                <a:gd name="T34" fmla="*/ 279 w 375"/>
                <a:gd name="T35" fmla="*/ 173 h 378"/>
                <a:gd name="T36" fmla="*/ 242 w 375"/>
                <a:gd name="T37" fmla="*/ 317 h 378"/>
                <a:gd name="T38" fmla="*/ 276 w 375"/>
                <a:gd name="T39" fmla="*/ 359 h 378"/>
                <a:gd name="T40" fmla="*/ 242 w 375"/>
                <a:gd name="T41" fmla="*/ 31 h 378"/>
                <a:gd name="T42" fmla="*/ 242 w 375"/>
                <a:gd name="T43" fmla="*/ 64 h 378"/>
                <a:gd name="T44" fmla="*/ 194 w 375"/>
                <a:gd name="T45" fmla="*/ 173 h 378"/>
                <a:gd name="T46" fmla="*/ 240 w 375"/>
                <a:gd name="T47" fmla="*/ 286 h 378"/>
                <a:gd name="T48" fmla="*/ 240 w 375"/>
                <a:gd name="T49" fmla="*/ 241 h 378"/>
                <a:gd name="T50" fmla="*/ 186 w 375"/>
                <a:gd name="T51" fmla="*/ 213 h 378"/>
                <a:gd name="T52" fmla="*/ 134 w 375"/>
                <a:gd name="T53" fmla="*/ 64 h 378"/>
                <a:gd name="T54" fmla="*/ 186 w 375"/>
                <a:gd name="T55" fmla="*/ 0 h 378"/>
                <a:gd name="T56" fmla="*/ 181 w 375"/>
                <a:gd name="T57" fmla="*/ 173 h 378"/>
                <a:gd name="T58" fmla="*/ 186 w 375"/>
                <a:gd name="T59" fmla="*/ 229 h 378"/>
                <a:gd name="T60" fmla="*/ 186 w 375"/>
                <a:gd name="T61" fmla="*/ 258 h 378"/>
                <a:gd name="T62" fmla="*/ 186 w 375"/>
                <a:gd name="T63" fmla="*/ 286 h 378"/>
                <a:gd name="T64" fmla="*/ 134 w 375"/>
                <a:gd name="T65" fmla="*/ 5 h 378"/>
                <a:gd name="T66" fmla="*/ 134 w 375"/>
                <a:gd name="T67" fmla="*/ 53 h 378"/>
                <a:gd name="T68" fmla="*/ 96 w 375"/>
                <a:gd name="T69" fmla="*/ 30 h 378"/>
                <a:gd name="T70" fmla="*/ 96 w 375"/>
                <a:gd name="T71" fmla="*/ 102 h 378"/>
                <a:gd name="T72" fmla="*/ 132 w 375"/>
                <a:gd name="T73" fmla="*/ 213 h 378"/>
                <a:gd name="T74" fmla="*/ 132 w 375"/>
                <a:gd name="T75" fmla="*/ 258 h 378"/>
                <a:gd name="T76" fmla="*/ 134 w 375"/>
                <a:gd name="T77" fmla="*/ 286 h 378"/>
                <a:gd name="T78" fmla="*/ 96 w 375"/>
                <a:gd name="T79" fmla="*/ 246 h 378"/>
                <a:gd name="T80" fmla="*/ 99 w 375"/>
                <a:gd name="T81" fmla="*/ 334 h 378"/>
                <a:gd name="T82" fmla="*/ 84 w 375"/>
                <a:gd name="T83" fmla="*/ 42 h 378"/>
                <a:gd name="T84" fmla="*/ 96 w 375"/>
                <a:gd name="T85" fmla="*/ 14 h 378"/>
                <a:gd name="T86" fmla="*/ 96 w 375"/>
                <a:gd name="T87" fmla="*/ 173 h 378"/>
                <a:gd name="T88" fmla="*/ 96 w 375"/>
                <a:gd name="T89" fmla="*/ 272 h 378"/>
                <a:gd name="T90" fmla="*/ 96 w 375"/>
                <a:gd name="T91" fmla="*/ 334 h 378"/>
                <a:gd name="T92" fmla="*/ 96 w 375"/>
                <a:gd name="T93" fmla="*/ 334 h 378"/>
                <a:gd name="T94" fmla="*/ 75 w 375"/>
                <a:gd name="T95" fmla="*/ 73 h 378"/>
                <a:gd name="T96" fmla="*/ 18 w 375"/>
                <a:gd name="T97" fmla="*/ 317 h 378"/>
                <a:gd name="T98" fmla="*/ 75 w 375"/>
                <a:gd name="T99" fmla="*/ 334 h 378"/>
                <a:gd name="T100" fmla="*/ 75 w 375"/>
                <a:gd name="T101" fmla="*/ 334 h 378"/>
                <a:gd name="T102" fmla="*/ 18 w 375"/>
                <a:gd name="T103" fmla="*/ 164 h 378"/>
                <a:gd name="T104" fmla="*/ 0 w 375"/>
                <a:gd name="T105" fmla="*/ 151 h 378"/>
                <a:gd name="T106" fmla="*/ 18 w 375"/>
                <a:gd name="T107" fmla="*/ 222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5" h="378">
                  <a:moveTo>
                    <a:pt x="358" y="317"/>
                  </a:moveTo>
                  <a:cubicBezTo>
                    <a:pt x="358" y="222"/>
                    <a:pt x="358" y="222"/>
                    <a:pt x="358" y="222"/>
                  </a:cubicBezTo>
                  <a:cubicBezTo>
                    <a:pt x="360" y="226"/>
                    <a:pt x="362" y="231"/>
                    <a:pt x="362" y="236"/>
                  </a:cubicBezTo>
                  <a:cubicBezTo>
                    <a:pt x="362" y="317"/>
                    <a:pt x="362" y="317"/>
                    <a:pt x="362" y="317"/>
                  </a:cubicBezTo>
                  <a:cubicBezTo>
                    <a:pt x="358" y="317"/>
                    <a:pt x="358" y="317"/>
                    <a:pt x="358" y="317"/>
                  </a:cubicBezTo>
                  <a:close/>
                  <a:moveTo>
                    <a:pt x="358" y="164"/>
                  </a:moveTo>
                  <a:cubicBezTo>
                    <a:pt x="358" y="102"/>
                    <a:pt x="358" y="102"/>
                    <a:pt x="358" y="102"/>
                  </a:cubicBezTo>
                  <a:cubicBezTo>
                    <a:pt x="358" y="101"/>
                    <a:pt x="359" y="101"/>
                    <a:pt x="360" y="101"/>
                  </a:cubicBezTo>
                  <a:cubicBezTo>
                    <a:pt x="369" y="97"/>
                    <a:pt x="369" y="97"/>
                    <a:pt x="369" y="97"/>
                  </a:cubicBezTo>
                  <a:cubicBezTo>
                    <a:pt x="372" y="96"/>
                    <a:pt x="375" y="98"/>
                    <a:pt x="375" y="101"/>
                  </a:cubicBezTo>
                  <a:cubicBezTo>
                    <a:pt x="375" y="151"/>
                    <a:pt x="375" y="151"/>
                    <a:pt x="375" y="151"/>
                  </a:cubicBezTo>
                  <a:cubicBezTo>
                    <a:pt x="375" y="154"/>
                    <a:pt x="372" y="159"/>
                    <a:pt x="369" y="160"/>
                  </a:cubicBezTo>
                  <a:cubicBezTo>
                    <a:pt x="360" y="164"/>
                    <a:pt x="360" y="164"/>
                    <a:pt x="360" y="164"/>
                  </a:cubicBezTo>
                  <a:cubicBezTo>
                    <a:pt x="359" y="164"/>
                    <a:pt x="358" y="164"/>
                    <a:pt x="358" y="164"/>
                  </a:cubicBezTo>
                  <a:close/>
                  <a:moveTo>
                    <a:pt x="358" y="102"/>
                  </a:moveTo>
                  <a:cubicBezTo>
                    <a:pt x="358" y="164"/>
                    <a:pt x="358" y="164"/>
                    <a:pt x="358" y="164"/>
                  </a:cubicBezTo>
                  <a:cubicBezTo>
                    <a:pt x="355" y="164"/>
                    <a:pt x="353" y="162"/>
                    <a:pt x="353" y="159"/>
                  </a:cubicBezTo>
                  <a:cubicBezTo>
                    <a:pt x="353" y="110"/>
                    <a:pt x="353" y="110"/>
                    <a:pt x="353" y="110"/>
                  </a:cubicBezTo>
                  <a:cubicBezTo>
                    <a:pt x="353" y="107"/>
                    <a:pt x="355" y="104"/>
                    <a:pt x="358" y="102"/>
                  </a:cubicBezTo>
                  <a:close/>
                  <a:moveTo>
                    <a:pt x="358" y="222"/>
                  </a:moveTo>
                  <a:cubicBezTo>
                    <a:pt x="353" y="216"/>
                    <a:pt x="345" y="211"/>
                    <a:pt x="337" y="211"/>
                  </a:cubicBezTo>
                  <a:cubicBezTo>
                    <a:pt x="337" y="73"/>
                    <a:pt x="337" y="73"/>
                    <a:pt x="337" y="73"/>
                  </a:cubicBezTo>
                  <a:cubicBezTo>
                    <a:pt x="301" y="73"/>
                    <a:pt x="301" y="73"/>
                    <a:pt x="301" y="73"/>
                  </a:cubicBezTo>
                  <a:cubicBezTo>
                    <a:pt x="301" y="234"/>
                    <a:pt x="301" y="234"/>
                    <a:pt x="301" y="234"/>
                  </a:cubicBezTo>
                  <a:cubicBezTo>
                    <a:pt x="314" y="234"/>
                    <a:pt x="325" y="245"/>
                    <a:pt x="325" y="259"/>
                  </a:cubicBezTo>
                  <a:cubicBezTo>
                    <a:pt x="325" y="272"/>
                    <a:pt x="314" y="284"/>
                    <a:pt x="301" y="284"/>
                  </a:cubicBezTo>
                  <a:cubicBezTo>
                    <a:pt x="301" y="317"/>
                    <a:pt x="301" y="317"/>
                    <a:pt x="301" y="317"/>
                  </a:cubicBezTo>
                  <a:cubicBezTo>
                    <a:pt x="358" y="317"/>
                    <a:pt x="358" y="317"/>
                    <a:pt x="358" y="317"/>
                  </a:cubicBezTo>
                  <a:cubicBezTo>
                    <a:pt x="358" y="222"/>
                    <a:pt x="358" y="222"/>
                    <a:pt x="358" y="222"/>
                  </a:cubicBezTo>
                  <a:close/>
                  <a:moveTo>
                    <a:pt x="301" y="378"/>
                  </a:moveTo>
                  <a:cubicBezTo>
                    <a:pt x="301" y="334"/>
                    <a:pt x="301" y="334"/>
                    <a:pt x="301" y="334"/>
                  </a:cubicBezTo>
                  <a:cubicBezTo>
                    <a:pt x="325" y="334"/>
                    <a:pt x="325" y="334"/>
                    <a:pt x="325" y="334"/>
                  </a:cubicBezTo>
                  <a:cubicBezTo>
                    <a:pt x="325" y="359"/>
                    <a:pt x="325" y="359"/>
                    <a:pt x="325" y="359"/>
                  </a:cubicBezTo>
                  <a:cubicBezTo>
                    <a:pt x="325" y="369"/>
                    <a:pt x="316" y="378"/>
                    <a:pt x="306" y="378"/>
                  </a:cubicBezTo>
                  <a:cubicBezTo>
                    <a:pt x="301" y="378"/>
                    <a:pt x="301" y="378"/>
                    <a:pt x="301" y="378"/>
                  </a:cubicBezTo>
                  <a:close/>
                  <a:moveTo>
                    <a:pt x="301" y="64"/>
                  </a:moveTo>
                  <a:cubicBezTo>
                    <a:pt x="301" y="22"/>
                    <a:pt x="301" y="22"/>
                    <a:pt x="301" y="22"/>
                  </a:cubicBezTo>
                  <a:cubicBezTo>
                    <a:pt x="323" y="33"/>
                    <a:pt x="337" y="48"/>
                    <a:pt x="337" y="64"/>
                  </a:cubicBezTo>
                  <a:lnTo>
                    <a:pt x="301" y="64"/>
                  </a:lnTo>
                  <a:close/>
                  <a:moveTo>
                    <a:pt x="301" y="22"/>
                  </a:moveTo>
                  <a:cubicBezTo>
                    <a:pt x="301" y="64"/>
                    <a:pt x="301" y="64"/>
                    <a:pt x="301" y="64"/>
                  </a:cubicBezTo>
                  <a:cubicBezTo>
                    <a:pt x="279" y="64"/>
                    <a:pt x="279" y="64"/>
                    <a:pt x="279" y="64"/>
                  </a:cubicBezTo>
                  <a:cubicBezTo>
                    <a:pt x="279" y="54"/>
                    <a:pt x="279" y="54"/>
                    <a:pt x="279" y="54"/>
                  </a:cubicBezTo>
                  <a:cubicBezTo>
                    <a:pt x="279" y="54"/>
                    <a:pt x="279" y="54"/>
                    <a:pt x="279" y="54"/>
                  </a:cubicBezTo>
                  <a:cubicBezTo>
                    <a:pt x="286" y="54"/>
                    <a:pt x="291" y="48"/>
                    <a:pt x="291" y="42"/>
                  </a:cubicBezTo>
                  <a:cubicBezTo>
                    <a:pt x="291" y="35"/>
                    <a:pt x="286" y="30"/>
                    <a:pt x="279" y="30"/>
                  </a:cubicBezTo>
                  <a:cubicBezTo>
                    <a:pt x="279" y="30"/>
                    <a:pt x="279" y="30"/>
                    <a:pt x="279" y="30"/>
                  </a:cubicBezTo>
                  <a:cubicBezTo>
                    <a:pt x="279" y="14"/>
                    <a:pt x="279" y="14"/>
                    <a:pt x="279" y="14"/>
                  </a:cubicBezTo>
                  <a:cubicBezTo>
                    <a:pt x="287" y="16"/>
                    <a:pt x="294" y="19"/>
                    <a:pt x="301" y="22"/>
                  </a:cubicBezTo>
                  <a:close/>
                  <a:moveTo>
                    <a:pt x="301" y="73"/>
                  </a:moveTo>
                  <a:cubicBezTo>
                    <a:pt x="301" y="234"/>
                    <a:pt x="301" y="234"/>
                    <a:pt x="301" y="234"/>
                  </a:cubicBezTo>
                  <a:cubicBezTo>
                    <a:pt x="301" y="234"/>
                    <a:pt x="301" y="234"/>
                    <a:pt x="301" y="234"/>
                  </a:cubicBezTo>
                  <a:cubicBezTo>
                    <a:pt x="292" y="234"/>
                    <a:pt x="284" y="239"/>
                    <a:pt x="279" y="246"/>
                  </a:cubicBezTo>
                  <a:cubicBezTo>
                    <a:pt x="279" y="173"/>
                    <a:pt x="279" y="173"/>
                    <a:pt x="279" y="173"/>
                  </a:cubicBezTo>
                  <a:cubicBezTo>
                    <a:pt x="289" y="173"/>
                    <a:pt x="289" y="173"/>
                    <a:pt x="289" y="173"/>
                  </a:cubicBezTo>
                  <a:cubicBezTo>
                    <a:pt x="289" y="102"/>
                    <a:pt x="289" y="102"/>
                    <a:pt x="289" y="102"/>
                  </a:cubicBezTo>
                  <a:cubicBezTo>
                    <a:pt x="279" y="102"/>
                    <a:pt x="279" y="102"/>
                    <a:pt x="279" y="102"/>
                  </a:cubicBezTo>
                  <a:cubicBezTo>
                    <a:pt x="279" y="73"/>
                    <a:pt x="279" y="73"/>
                    <a:pt x="279" y="73"/>
                  </a:cubicBezTo>
                  <a:cubicBezTo>
                    <a:pt x="301" y="73"/>
                    <a:pt x="301" y="73"/>
                    <a:pt x="301" y="73"/>
                  </a:cubicBezTo>
                  <a:close/>
                  <a:moveTo>
                    <a:pt x="301" y="284"/>
                  </a:moveTo>
                  <a:cubicBezTo>
                    <a:pt x="301" y="317"/>
                    <a:pt x="301" y="317"/>
                    <a:pt x="301" y="317"/>
                  </a:cubicBezTo>
                  <a:cubicBezTo>
                    <a:pt x="279" y="317"/>
                    <a:pt x="279" y="317"/>
                    <a:pt x="279" y="317"/>
                  </a:cubicBezTo>
                  <a:cubicBezTo>
                    <a:pt x="279" y="272"/>
                    <a:pt x="279" y="272"/>
                    <a:pt x="279" y="272"/>
                  </a:cubicBezTo>
                  <a:cubicBezTo>
                    <a:pt x="284" y="279"/>
                    <a:pt x="292" y="284"/>
                    <a:pt x="301" y="284"/>
                  </a:cubicBezTo>
                  <a:cubicBezTo>
                    <a:pt x="301" y="284"/>
                    <a:pt x="301" y="284"/>
                    <a:pt x="301" y="284"/>
                  </a:cubicBezTo>
                  <a:close/>
                  <a:moveTo>
                    <a:pt x="301" y="334"/>
                  </a:moveTo>
                  <a:cubicBezTo>
                    <a:pt x="301" y="378"/>
                    <a:pt x="301" y="378"/>
                    <a:pt x="301" y="378"/>
                  </a:cubicBezTo>
                  <a:cubicBezTo>
                    <a:pt x="295" y="378"/>
                    <a:pt x="295" y="378"/>
                    <a:pt x="295" y="378"/>
                  </a:cubicBezTo>
                  <a:cubicBezTo>
                    <a:pt x="289" y="378"/>
                    <a:pt x="283" y="375"/>
                    <a:pt x="279" y="369"/>
                  </a:cubicBezTo>
                  <a:cubicBezTo>
                    <a:pt x="279" y="334"/>
                    <a:pt x="279" y="334"/>
                    <a:pt x="279" y="334"/>
                  </a:cubicBezTo>
                  <a:lnTo>
                    <a:pt x="301" y="334"/>
                  </a:lnTo>
                  <a:close/>
                  <a:moveTo>
                    <a:pt x="245" y="30"/>
                  </a:moveTo>
                  <a:cubicBezTo>
                    <a:pt x="251" y="30"/>
                    <a:pt x="257" y="35"/>
                    <a:pt x="257" y="42"/>
                  </a:cubicBezTo>
                  <a:cubicBezTo>
                    <a:pt x="257" y="48"/>
                    <a:pt x="251" y="54"/>
                    <a:pt x="245" y="54"/>
                  </a:cubicBezTo>
                  <a:cubicBezTo>
                    <a:pt x="244" y="54"/>
                    <a:pt x="243" y="54"/>
                    <a:pt x="242" y="53"/>
                  </a:cubicBezTo>
                  <a:cubicBezTo>
                    <a:pt x="242" y="64"/>
                    <a:pt x="242" y="64"/>
                    <a:pt x="242" y="64"/>
                  </a:cubicBezTo>
                  <a:cubicBezTo>
                    <a:pt x="279" y="64"/>
                    <a:pt x="279" y="64"/>
                    <a:pt x="279" y="64"/>
                  </a:cubicBezTo>
                  <a:cubicBezTo>
                    <a:pt x="279" y="54"/>
                    <a:pt x="279" y="54"/>
                    <a:pt x="279" y="54"/>
                  </a:cubicBezTo>
                  <a:cubicBezTo>
                    <a:pt x="273" y="54"/>
                    <a:pt x="268" y="48"/>
                    <a:pt x="268" y="42"/>
                  </a:cubicBezTo>
                  <a:cubicBezTo>
                    <a:pt x="268" y="35"/>
                    <a:pt x="273" y="30"/>
                    <a:pt x="279" y="30"/>
                  </a:cubicBezTo>
                  <a:cubicBezTo>
                    <a:pt x="279" y="14"/>
                    <a:pt x="279" y="14"/>
                    <a:pt x="279" y="14"/>
                  </a:cubicBezTo>
                  <a:cubicBezTo>
                    <a:pt x="268" y="10"/>
                    <a:pt x="255" y="7"/>
                    <a:pt x="242" y="5"/>
                  </a:cubicBezTo>
                  <a:cubicBezTo>
                    <a:pt x="242" y="31"/>
                    <a:pt x="242" y="31"/>
                    <a:pt x="242" y="31"/>
                  </a:cubicBezTo>
                  <a:cubicBezTo>
                    <a:pt x="243" y="30"/>
                    <a:pt x="244" y="30"/>
                    <a:pt x="245" y="30"/>
                  </a:cubicBezTo>
                  <a:close/>
                  <a:moveTo>
                    <a:pt x="279" y="73"/>
                  </a:moveTo>
                  <a:cubicBezTo>
                    <a:pt x="279" y="102"/>
                    <a:pt x="279" y="102"/>
                    <a:pt x="279" y="102"/>
                  </a:cubicBezTo>
                  <a:cubicBezTo>
                    <a:pt x="242" y="102"/>
                    <a:pt x="242" y="102"/>
                    <a:pt x="242" y="102"/>
                  </a:cubicBezTo>
                  <a:cubicBezTo>
                    <a:pt x="242" y="73"/>
                    <a:pt x="242" y="73"/>
                    <a:pt x="242" y="73"/>
                  </a:cubicBezTo>
                  <a:cubicBezTo>
                    <a:pt x="279" y="73"/>
                    <a:pt x="279" y="73"/>
                    <a:pt x="279" y="73"/>
                  </a:cubicBezTo>
                  <a:close/>
                  <a:moveTo>
                    <a:pt x="279" y="173"/>
                  </a:moveTo>
                  <a:cubicBezTo>
                    <a:pt x="279" y="246"/>
                    <a:pt x="279" y="246"/>
                    <a:pt x="279" y="246"/>
                  </a:cubicBezTo>
                  <a:cubicBezTo>
                    <a:pt x="277" y="250"/>
                    <a:pt x="276" y="254"/>
                    <a:pt x="276" y="259"/>
                  </a:cubicBezTo>
                  <a:cubicBezTo>
                    <a:pt x="276" y="263"/>
                    <a:pt x="277" y="268"/>
                    <a:pt x="279" y="272"/>
                  </a:cubicBezTo>
                  <a:cubicBezTo>
                    <a:pt x="279" y="317"/>
                    <a:pt x="279" y="317"/>
                    <a:pt x="279" y="317"/>
                  </a:cubicBezTo>
                  <a:cubicBezTo>
                    <a:pt x="242" y="317"/>
                    <a:pt x="242" y="317"/>
                    <a:pt x="242" y="317"/>
                  </a:cubicBezTo>
                  <a:cubicBezTo>
                    <a:pt x="242" y="173"/>
                    <a:pt x="242" y="173"/>
                    <a:pt x="242" y="173"/>
                  </a:cubicBezTo>
                  <a:cubicBezTo>
                    <a:pt x="279" y="173"/>
                    <a:pt x="279" y="173"/>
                    <a:pt x="279" y="173"/>
                  </a:cubicBezTo>
                  <a:close/>
                  <a:moveTo>
                    <a:pt x="279" y="334"/>
                  </a:moveTo>
                  <a:cubicBezTo>
                    <a:pt x="279" y="369"/>
                    <a:pt x="279" y="369"/>
                    <a:pt x="279" y="369"/>
                  </a:cubicBezTo>
                  <a:cubicBezTo>
                    <a:pt x="277" y="366"/>
                    <a:pt x="276" y="363"/>
                    <a:pt x="276" y="359"/>
                  </a:cubicBezTo>
                  <a:cubicBezTo>
                    <a:pt x="276" y="334"/>
                    <a:pt x="276" y="334"/>
                    <a:pt x="276" y="334"/>
                  </a:cubicBezTo>
                  <a:lnTo>
                    <a:pt x="279" y="334"/>
                  </a:lnTo>
                  <a:close/>
                  <a:moveTo>
                    <a:pt x="242" y="53"/>
                  </a:moveTo>
                  <a:cubicBezTo>
                    <a:pt x="237" y="52"/>
                    <a:pt x="233" y="47"/>
                    <a:pt x="233" y="42"/>
                  </a:cubicBezTo>
                  <a:cubicBezTo>
                    <a:pt x="233" y="37"/>
                    <a:pt x="237" y="32"/>
                    <a:pt x="242" y="31"/>
                  </a:cubicBezTo>
                  <a:cubicBezTo>
                    <a:pt x="242" y="5"/>
                    <a:pt x="242" y="5"/>
                    <a:pt x="242" y="5"/>
                  </a:cubicBezTo>
                  <a:cubicBezTo>
                    <a:pt x="225" y="2"/>
                    <a:pt x="207" y="0"/>
                    <a:pt x="188" y="0"/>
                  </a:cubicBezTo>
                  <a:cubicBezTo>
                    <a:pt x="186" y="0"/>
                    <a:pt x="186" y="0"/>
                    <a:pt x="186" y="0"/>
                  </a:cubicBezTo>
                  <a:cubicBezTo>
                    <a:pt x="186" y="64"/>
                    <a:pt x="186" y="64"/>
                    <a:pt x="186" y="64"/>
                  </a:cubicBezTo>
                  <a:cubicBezTo>
                    <a:pt x="242" y="64"/>
                    <a:pt x="242" y="64"/>
                    <a:pt x="242" y="64"/>
                  </a:cubicBezTo>
                  <a:cubicBezTo>
                    <a:pt x="242" y="53"/>
                    <a:pt x="242" y="53"/>
                    <a:pt x="242" y="53"/>
                  </a:cubicBezTo>
                  <a:close/>
                  <a:moveTo>
                    <a:pt x="242" y="73"/>
                  </a:moveTo>
                  <a:cubicBezTo>
                    <a:pt x="242" y="102"/>
                    <a:pt x="242" y="102"/>
                    <a:pt x="242" y="102"/>
                  </a:cubicBezTo>
                  <a:cubicBezTo>
                    <a:pt x="194" y="102"/>
                    <a:pt x="194" y="102"/>
                    <a:pt x="194" y="102"/>
                  </a:cubicBezTo>
                  <a:cubicBezTo>
                    <a:pt x="194" y="173"/>
                    <a:pt x="194" y="173"/>
                    <a:pt x="194" y="173"/>
                  </a:cubicBezTo>
                  <a:cubicBezTo>
                    <a:pt x="242" y="173"/>
                    <a:pt x="242" y="173"/>
                    <a:pt x="242" y="173"/>
                  </a:cubicBezTo>
                  <a:cubicBezTo>
                    <a:pt x="242" y="317"/>
                    <a:pt x="242" y="317"/>
                    <a:pt x="242" y="317"/>
                  </a:cubicBezTo>
                  <a:cubicBezTo>
                    <a:pt x="186" y="317"/>
                    <a:pt x="186" y="317"/>
                    <a:pt x="186" y="317"/>
                  </a:cubicBezTo>
                  <a:cubicBezTo>
                    <a:pt x="186" y="286"/>
                    <a:pt x="186" y="286"/>
                    <a:pt x="186" y="286"/>
                  </a:cubicBezTo>
                  <a:cubicBezTo>
                    <a:pt x="240" y="286"/>
                    <a:pt x="240" y="286"/>
                    <a:pt x="240" y="286"/>
                  </a:cubicBezTo>
                  <a:cubicBezTo>
                    <a:pt x="240" y="269"/>
                    <a:pt x="240" y="269"/>
                    <a:pt x="240" y="269"/>
                  </a:cubicBezTo>
                  <a:cubicBezTo>
                    <a:pt x="186" y="269"/>
                    <a:pt x="186" y="269"/>
                    <a:pt x="186" y="269"/>
                  </a:cubicBezTo>
                  <a:cubicBezTo>
                    <a:pt x="186" y="258"/>
                    <a:pt x="186" y="258"/>
                    <a:pt x="186" y="258"/>
                  </a:cubicBezTo>
                  <a:cubicBezTo>
                    <a:pt x="240" y="258"/>
                    <a:pt x="240" y="258"/>
                    <a:pt x="240" y="258"/>
                  </a:cubicBezTo>
                  <a:cubicBezTo>
                    <a:pt x="240" y="241"/>
                    <a:pt x="240" y="241"/>
                    <a:pt x="240" y="241"/>
                  </a:cubicBezTo>
                  <a:cubicBezTo>
                    <a:pt x="186" y="241"/>
                    <a:pt x="186" y="241"/>
                    <a:pt x="186" y="241"/>
                  </a:cubicBezTo>
                  <a:cubicBezTo>
                    <a:pt x="186" y="229"/>
                    <a:pt x="186" y="229"/>
                    <a:pt x="186" y="229"/>
                  </a:cubicBezTo>
                  <a:cubicBezTo>
                    <a:pt x="240" y="229"/>
                    <a:pt x="240" y="229"/>
                    <a:pt x="240" y="229"/>
                  </a:cubicBezTo>
                  <a:cubicBezTo>
                    <a:pt x="240" y="213"/>
                    <a:pt x="240" y="213"/>
                    <a:pt x="240" y="213"/>
                  </a:cubicBezTo>
                  <a:cubicBezTo>
                    <a:pt x="186" y="213"/>
                    <a:pt x="186" y="213"/>
                    <a:pt x="186" y="213"/>
                  </a:cubicBezTo>
                  <a:cubicBezTo>
                    <a:pt x="186" y="73"/>
                    <a:pt x="186" y="73"/>
                    <a:pt x="186" y="73"/>
                  </a:cubicBezTo>
                  <a:lnTo>
                    <a:pt x="242" y="73"/>
                  </a:lnTo>
                  <a:close/>
                  <a:moveTo>
                    <a:pt x="186" y="0"/>
                  </a:moveTo>
                  <a:cubicBezTo>
                    <a:pt x="186" y="64"/>
                    <a:pt x="186" y="64"/>
                    <a:pt x="186" y="64"/>
                  </a:cubicBezTo>
                  <a:cubicBezTo>
                    <a:pt x="134" y="64"/>
                    <a:pt x="134" y="64"/>
                    <a:pt x="134" y="64"/>
                  </a:cubicBezTo>
                  <a:cubicBezTo>
                    <a:pt x="134" y="53"/>
                    <a:pt x="134" y="53"/>
                    <a:pt x="134" y="53"/>
                  </a:cubicBezTo>
                  <a:cubicBezTo>
                    <a:pt x="138" y="52"/>
                    <a:pt x="142" y="47"/>
                    <a:pt x="142" y="42"/>
                  </a:cubicBezTo>
                  <a:cubicBezTo>
                    <a:pt x="142" y="37"/>
                    <a:pt x="138" y="32"/>
                    <a:pt x="134" y="31"/>
                  </a:cubicBezTo>
                  <a:cubicBezTo>
                    <a:pt x="134" y="5"/>
                    <a:pt x="134" y="5"/>
                    <a:pt x="134" y="5"/>
                  </a:cubicBezTo>
                  <a:cubicBezTo>
                    <a:pt x="150" y="2"/>
                    <a:pt x="168" y="1"/>
                    <a:pt x="186" y="0"/>
                  </a:cubicBezTo>
                  <a:close/>
                  <a:moveTo>
                    <a:pt x="186" y="73"/>
                  </a:moveTo>
                  <a:cubicBezTo>
                    <a:pt x="186" y="213"/>
                    <a:pt x="186" y="213"/>
                    <a:pt x="186" y="213"/>
                  </a:cubicBezTo>
                  <a:cubicBezTo>
                    <a:pt x="134" y="213"/>
                    <a:pt x="134" y="213"/>
                    <a:pt x="134" y="213"/>
                  </a:cubicBezTo>
                  <a:cubicBezTo>
                    <a:pt x="134" y="173"/>
                    <a:pt x="134" y="173"/>
                    <a:pt x="134" y="173"/>
                  </a:cubicBezTo>
                  <a:cubicBezTo>
                    <a:pt x="181" y="173"/>
                    <a:pt x="181" y="173"/>
                    <a:pt x="181" y="173"/>
                  </a:cubicBezTo>
                  <a:cubicBezTo>
                    <a:pt x="181" y="102"/>
                    <a:pt x="181" y="102"/>
                    <a:pt x="181" y="102"/>
                  </a:cubicBezTo>
                  <a:cubicBezTo>
                    <a:pt x="134" y="102"/>
                    <a:pt x="134" y="102"/>
                    <a:pt x="134" y="102"/>
                  </a:cubicBezTo>
                  <a:cubicBezTo>
                    <a:pt x="134" y="73"/>
                    <a:pt x="134" y="73"/>
                    <a:pt x="134" y="73"/>
                  </a:cubicBezTo>
                  <a:cubicBezTo>
                    <a:pt x="186" y="73"/>
                    <a:pt x="186" y="73"/>
                    <a:pt x="186" y="73"/>
                  </a:cubicBezTo>
                  <a:close/>
                  <a:moveTo>
                    <a:pt x="186" y="229"/>
                  </a:moveTo>
                  <a:cubicBezTo>
                    <a:pt x="186" y="241"/>
                    <a:pt x="186" y="241"/>
                    <a:pt x="186" y="241"/>
                  </a:cubicBezTo>
                  <a:cubicBezTo>
                    <a:pt x="134" y="241"/>
                    <a:pt x="134" y="241"/>
                    <a:pt x="134" y="241"/>
                  </a:cubicBezTo>
                  <a:cubicBezTo>
                    <a:pt x="134" y="229"/>
                    <a:pt x="134" y="229"/>
                    <a:pt x="134" y="229"/>
                  </a:cubicBezTo>
                  <a:cubicBezTo>
                    <a:pt x="186" y="229"/>
                    <a:pt x="186" y="229"/>
                    <a:pt x="186" y="229"/>
                  </a:cubicBezTo>
                  <a:close/>
                  <a:moveTo>
                    <a:pt x="186" y="258"/>
                  </a:moveTo>
                  <a:cubicBezTo>
                    <a:pt x="186" y="269"/>
                    <a:pt x="186" y="269"/>
                    <a:pt x="186" y="269"/>
                  </a:cubicBezTo>
                  <a:cubicBezTo>
                    <a:pt x="134" y="269"/>
                    <a:pt x="134" y="269"/>
                    <a:pt x="134" y="269"/>
                  </a:cubicBezTo>
                  <a:cubicBezTo>
                    <a:pt x="134" y="258"/>
                    <a:pt x="134" y="258"/>
                    <a:pt x="134" y="258"/>
                  </a:cubicBezTo>
                  <a:cubicBezTo>
                    <a:pt x="186" y="258"/>
                    <a:pt x="186" y="258"/>
                    <a:pt x="186" y="258"/>
                  </a:cubicBezTo>
                  <a:close/>
                  <a:moveTo>
                    <a:pt x="186" y="286"/>
                  </a:moveTo>
                  <a:cubicBezTo>
                    <a:pt x="186" y="317"/>
                    <a:pt x="186" y="317"/>
                    <a:pt x="186" y="317"/>
                  </a:cubicBezTo>
                  <a:cubicBezTo>
                    <a:pt x="134" y="317"/>
                    <a:pt x="134" y="317"/>
                    <a:pt x="134" y="317"/>
                  </a:cubicBezTo>
                  <a:cubicBezTo>
                    <a:pt x="134" y="286"/>
                    <a:pt x="134" y="286"/>
                    <a:pt x="134" y="286"/>
                  </a:cubicBezTo>
                  <a:lnTo>
                    <a:pt x="186" y="286"/>
                  </a:lnTo>
                  <a:close/>
                  <a:moveTo>
                    <a:pt x="134" y="5"/>
                  </a:moveTo>
                  <a:cubicBezTo>
                    <a:pt x="134" y="31"/>
                    <a:pt x="134" y="31"/>
                    <a:pt x="134" y="31"/>
                  </a:cubicBezTo>
                  <a:cubicBezTo>
                    <a:pt x="133" y="30"/>
                    <a:pt x="131" y="30"/>
                    <a:pt x="130" y="30"/>
                  </a:cubicBezTo>
                  <a:cubicBezTo>
                    <a:pt x="124" y="30"/>
                    <a:pt x="118" y="35"/>
                    <a:pt x="118" y="42"/>
                  </a:cubicBezTo>
                  <a:cubicBezTo>
                    <a:pt x="118" y="48"/>
                    <a:pt x="124" y="54"/>
                    <a:pt x="130" y="54"/>
                  </a:cubicBezTo>
                  <a:cubicBezTo>
                    <a:pt x="131" y="54"/>
                    <a:pt x="133" y="54"/>
                    <a:pt x="134" y="53"/>
                  </a:cubicBezTo>
                  <a:cubicBezTo>
                    <a:pt x="134" y="64"/>
                    <a:pt x="134" y="64"/>
                    <a:pt x="134" y="64"/>
                  </a:cubicBezTo>
                  <a:cubicBezTo>
                    <a:pt x="96" y="64"/>
                    <a:pt x="96" y="64"/>
                    <a:pt x="96" y="64"/>
                  </a:cubicBezTo>
                  <a:cubicBezTo>
                    <a:pt x="96" y="54"/>
                    <a:pt x="96" y="54"/>
                    <a:pt x="96" y="54"/>
                  </a:cubicBezTo>
                  <a:cubicBezTo>
                    <a:pt x="102" y="54"/>
                    <a:pt x="108" y="48"/>
                    <a:pt x="108" y="42"/>
                  </a:cubicBezTo>
                  <a:cubicBezTo>
                    <a:pt x="108" y="35"/>
                    <a:pt x="102" y="30"/>
                    <a:pt x="96" y="30"/>
                  </a:cubicBezTo>
                  <a:cubicBezTo>
                    <a:pt x="96" y="14"/>
                    <a:pt x="96" y="14"/>
                    <a:pt x="96" y="14"/>
                  </a:cubicBezTo>
                  <a:cubicBezTo>
                    <a:pt x="107" y="10"/>
                    <a:pt x="120" y="7"/>
                    <a:pt x="134" y="5"/>
                  </a:cubicBezTo>
                  <a:close/>
                  <a:moveTo>
                    <a:pt x="134" y="73"/>
                  </a:moveTo>
                  <a:cubicBezTo>
                    <a:pt x="134" y="102"/>
                    <a:pt x="134" y="102"/>
                    <a:pt x="134" y="102"/>
                  </a:cubicBezTo>
                  <a:cubicBezTo>
                    <a:pt x="96" y="102"/>
                    <a:pt x="96" y="102"/>
                    <a:pt x="96" y="102"/>
                  </a:cubicBezTo>
                  <a:cubicBezTo>
                    <a:pt x="96" y="73"/>
                    <a:pt x="96" y="73"/>
                    <a:pt x="96" y="73"/>
                  </a:cubicBezTo>
                  <a:cubicBezTo>
                    <a:pt x="134" y="73"/>
                    <a:pt x="134" y="73"/>
                    <a:pt x="134" y="73"/>
                  </a:cubicBezTo>
                  <a:close/>
                  <a:moveTo>
                    <a:pt x="134" y="173"/>
                  </a:moveTo>
                  <a:cubicBezTo>
                    <a:pt x="134" y="213"/>
                    <a:pt x="134" y="213"/>
                    <a:pt x="134" y="213"/>
                  </a:cubicBezTo>
                  <a:cubicBezTo>
                    <a:pt x="132" y="213"/>
                    <a:pt x="132" y="213"/>
                    <a:pt x="132" y="213"/>
                  </a:cubicBezTo>
                  <a:cubicBezTo>
                    <a:pt x="132" y="229"/>
                    <a:pt x="132" y="229"/>
                    <a:pt x="132" y="229"/>
                  </a:cubicBezTo>
                  <a:cubicBezTo>
                    <a:pt x="134" y="229"/>
                    <a:pt x="134" y="229"/>
                    <a:pt x="134" y="229"/>
                  </a:cubicBezTo>
                  <a:cubicBezTo>
                    <a:pt x="134" y="241"/>
                    <a:pt x="134" y="241"/>
                    <a:pt x="134" y="241"/>
                  </a:cubicBezTo>
                  <a:cubicBezTo>
                    <a:pt x="132" y="241"/>
                    <a:pt x="132" y="241"/>
                    <a:pt x="132" y="241"/>
                  </a:cubicBezTo>
                  <a:cubicBezTo>
                    <a:pt x="132" y="258"/>
                    <a:pt x="132" y="258"/>
                    <a:pt x="132" y="258"/>
                  </a:cubicBezTo>
                  <a:cubicBezTo>
                    <a:pt x="134" y="258"/>
                    <a:pt x="134" y="258"/>
                    <a:pt x="134" y="258"/>
                  </a:cubicBezTo>
                  <a:cubicBezTo>
                    <a:pt x="134" y="269"/>
                    <a:pt x="134" y="269"/>
                    <a:pt x="134" y="269"/>
                  </a:cubicBezTo>
                  <a:cubicBezTo>
                    <a:pt x="132" y="269"/>
                    <a:pt x="132" y="269"/>
                    <a:pt x="132" y="269"/>
                  </a:cubicBezTo>
                  <a:cubicBezTo>
                    <a:pt x="132" y="286"/>
                    <a:pt x="132" y="286"/>
                    <a:pt x="132" y="286"/>
                  </a:cubicBezTo>
                  <a:cubicBezTo>
                    <a:pt x="134" y="286"/>
                    <a:pt x="134" y="286"/>
                    <a:pt x="134" y="286"/>
                  </a:cubicBezTo>
                  <a:cubicBezTo>
                    <a:pt x="134" y="317"/>
                    <a:pt x="134" y="317"/>
                    <a:pt x="134" y="317"/>
                  </a:cubicBezTo>
                  <a:cubicBezTo>
                    <a:pt x="96" y="317"/>
                    <a:pt x="96" y="317"/>
                    <a:pt x="96" y="317"/>
                  </a:cubicBezTo>
                  <a:cubicBezTo>
                    <a:pt x="96" y="272"/>
                    <a:pt x="96" y="272"/>
                    <a:pt x="96" y="272"/>
                  </a:cubicBezTo>
                  <a:cubicBezTo>
                    <a:pt x="98" y="268"/>
                    <a:pt x="99" y="264"/>
                    <a:pt x="99" y="259"/>
                  </a:cubicBezTo>
                  <a:cubicBezTo>
                    <a:pt x="99" y="254"/>
                    <a:pt x="98" y="250"/>
                    <a:pt x="96" y="246"/>
                  </a:cubicBezTo>
                  <a:cubicBezTo>
                    <a:pt x="96" y="173"/>
                    <a:pt x="96" y="173"/>
                    <a:pt x="96" y="173"/>
                  </a:cubicBezTo>
                  <a:cubicBezTo>
                    <a:pt x="134" y="173"/>
                    <a:pt x="134" y="173"/>
                    <a:pt x="134" y="173"/>
                  </a:cubicBezTo>
                  <a:close/>
                  <a:moveTo>
                    <a:pt x="96" y="369"/>
                  </a:moveTo>
                  <a:cubicBezTo>
                    <a:pt x="96" y="334"/>
                    <a:pt x="96" y="334"/>
                    <a:pt x="96" y="334"/>
                  </a:cubicBezTo>
                  <a:cubicBezTo>
                    <a:pt x="99" y="334"/>
                    <a:pt x="99" y="334"/>
                    <a:pt x="99" y="334"/>
                  </a:cubicBezTo>
                  <a:cubicBezTo>
                    <a:pt x="99" y="359"/>
                    <a:pt x="99" y="359"/>
                    <a:pt x="99" y="359"/>
                  </a:cubicBezTo>
                  <a:cubicBezTo>
                    <a:pt x="99" y="363"/>
                    <a:pt x="98" y="366"/>
                    <a:pt x="96" y="369"/>
                  </a:cubicBezTo>
                  <a:close/>
                  <a:moveTo>
                    <a:pt x="96" y="14"/>
                  </a:moveTo>
                  <a:cubicBezTo>
                    <a:pt x="96" y="30"/>
                    <a:pt x="96" y="30"/>
                    <a:pt x="96" y="30"/>
                  </a:cubicBezTo>
                  <a:cubicBezTo>
                    <a:pt x="89" y="30"/>
                    <a:pt x="84" y="35"/>
                    <a:pt x="84" y="42"/>
                  </a:cubicBezTo>
                  <a:cubicBezTo>
                    <a:pt x="84" y="48"/>
                    <a:pt x="89" y="54"/>
                    <a:pt x="96" y="54"/>
                  </a:cubicBezTo>
                  <a:cubicBezTo>
                    <a:pt x="96" y="64"/>
                    <a:pt x="96" y="64"/>
                    <a:pt x="96" y="64"/>
                  </a:cubicBezTo>
                  <a:cubicBezTo>
                    <a:pt x="75" y="64"/>
                    <a:pt x="75" y="64"/>
                    <a:pt x="75" y="64"/>
                  </a:cubicBezTo>
                  <a:cubicBezTo>
                    <a:pt x="75" y="22"/>
                    <a:pt x="75" y="22"/>
                    <a:pt x="75" y="22"/>
                  </a:cubicBezTo>
                  <a:cubicBezTo>
                    <a:pt x="81" y="19"/>
                    <a:pt x="88" y="16"/>
                    <a:pt x="96" y="14"/>
                  </a:cubicBezTo>
                  <a:close/>
                  <a:moveTo>
                    <a:pt x="96" y="73"/>
                  </a:moveTo>
                  <a:cubicBezTo>
                    <a:pt x="96" y="102"/>
                    <a:pt x="96" y="102"/>
                    <a:pt x="96" y="102"/>
                  </a:cubicBezTo>
                  <a:cubicBezTo>
                    <a:pt x="86" y="102"/>
                    <a:pt x="86" y="102"/>
                    <a:pt x="86" y="102"/>
                  </a:cubicBezTo>
                  <a:cubicBezTo>
                    <a:pt x="86" y="173"/>
                    <a:pt x="86" y="173"/>
                    <a:pt x="86" y="173"/>
                  </a:cubicBezTo>
                  <a:cubicBezTo>
                    <a:pt x="96" y="173"/>
                    <a:pt x="96" y="173"/>
                    <a:pt x="96" y="173"/>
                  </a:cubicBezTo>
                  <a:cubicBezTo>
                    <a:pt x="96" y="246"/>
                    <a:pt x="96" y="246"/>
                    <a:pt x="96" y="246"/>
                  </a:cubicBezTo>
                  <a:cubicBezTo>
                    <a:pt x="91" y="239"/>
                    <a:pt x="84" y="234"/>
                    <a:pt x="75" y="234"/>
                  </a:cubicBezTo>
                  <a:cubicBezTo>
                    <a:pt x="75" y="73"/>
                    <a:pt x="75" y="73"/>
                    <a:pt x="75" y="73"/>
                  </a:cubicBezTo>
                  <a:cubicBezTo>
                    <a:pt x="96" y="73"/>
                    <a:pt x="96" y="73"/>
                    <a:pt x="96" y="73"/>
                  </a:cubicBezTo>
                  <a:close/>
                  <a:moveTo>
                    <a:pt x="96" y="272"/>
                  </a:moveTo>
                  <a:cubicBezTo>
                    <a:pt x="96" y="317"/>
                    <a:pt x="96" y="317"/>
                    <a:pt x="96" y="317"/>
                  </a:cubicBezTo>
                  <a:cubicBezTo>
                    <a:pt x="75" y="317"/>
                    <a:pt x="75" y="317"/>
                    <a:pt x="75" y="317"/>
                  </a:cubicBezTo>
                  <a:cubicBezTo>
                    <a:pt x="75" y="284"/>
                    <a:pt x="75" y="284"/>
                    <a:pt x="75" y="284"/>
                  </a:cubicBezTo>
                  <a:cubicBezTo>
                    <a:pt x="84" y="284"/>
                    <a:pt x="91" y="279"/>
                    <a:pt x="96" y="272"/>
                  </a:cubicBezTo>
                  <a:close/>
                  <a:moveTo>
                    <a:pt x="96" y="334"/>
                  </a:moveTo>
                  <a:cubicBezTo>
                    <a:pt x="96" y="369"/>
                    <a:pt x="96" y="369"/>
                    <a:pt x="96" y="369"/>
                  </a:cubicBezTo>
                  <a:cubicBezTo>
                    <a:pt x="92" y="375"/>
                    <a:pt x="87" y="378"/>
                    <a:pt x="80" y="378"/>
                  </a:cubicBezTo>
                  <a:cubicBezTo>
                    <a:pt x="75" y="378"/>
                    <a:pt x="75" y="378"/>
                    <a:pt x="75" y="378"/>
                  </a:cubicBezTo>
                  <a:cubicBezTo>
                    <a:pt x="75" y="334"/>
                    <a:pt x="75" y="334"/>
                    <a:pt x="75" y="334"/>
                  </a:cubicBezTo>
                  <a:lnTo>
                    <a:pt x="96" y="334"/>
                  </a:lnTo>
                  <a:close/>
                  <a:moveTo>
                    <a:pt x="75" y="22"/>
                  </a:moveTo>
                  <a:cubicBezTo>
                    <a:pt x="75" y="64"/>
                    <a:pt x="75" y="64"/>
                    <a:pt x="75" y="64"/>
                  </a:cubicBezTo>
                  <a:cubicBezTo>
                    <a:pt x="38" y="64"/>
                    <a:pt x="38" y="64"/>
                    <a:pt x="38" y="64"/>
                  </a:cubicBezTo>
                  <a:cubicBezTo>
                    <a:pt x="38" y="48"/>
                    <a:pt x="52" y="33"/>
                    <a:pt x="75" y="22"/>
                  </a:cubicBezTo>
                  <a:close/>
                  <a:moveTo>
                    <a:pt x="75" y="73"/>
                  </a:moveTo>
                  <a:cubicBezTo>
                    <a:pt x="75" y="234"/>
                    <a:pt x="75" y="234"/>
                    <a:pt x="75" y="234"/>
                  </a:cubicBezTo>
                  <a:cubicBezTo>
                    <a:pt x="61" y="234"/>
                    <a:pt x="50" y="245"/>
                    <a:pt x="50" y="259"/>
                  </a:cubicBezTo>
                  <a:cubicBezTo>
                    <a:pt x="50" y="272"/>
                    <a:pt x="61" y="284"/>
                    <a:pt x="75" y="284"/>
                  </a:cubicBezTo>
                  <a:cubicBezTo>
                    <a:pt x="75" y="317"/>
                    <a:pt x="75" y="317"/>
                    <a:pt x="75" y="317"/>
                  </a:cubicBezTo>
                  <a:cubicBezTo>
                    <a:pt x="18" y="317"/>
                    <a:pt x="18" y="317"/>
                    <a:pt x="18" y="317"/>
                  </a:cubicBezTo>
                  <a:cubicBezTo>
                    <a:pt x="18" y="222"/>
                    <a:pt x="18" y="222"/>
                    <a:pt x="18" y="222"/>
                  </a:cubicBezTo>
                  <a:cubicBezTo>
                    <a:pt x="22" y="216"/>
                    <a:pt x="30" y="211"/>
                    <a:pt x="38" y="211"/>
                  </a:cubicBezTo>
                  <a:cubicBezTo>
                    <a:pt x="38" y="73"/>
                    <a:pt x="38" y="73"/>
                    <a:pt x="38" y="73"/>
                  </a:cubicBezTo>
                  <a:cubicBezTo>
                    <a:pt x="75" y="73"/>
                    <a:pt x="75" y="73"/>
                    <a:pt x="75" y="73"/>
                  </a:cubicBezTo>
                  <a:close/>
                  <a:moveTo>
                    <a:pt x="75" y="334"/>
                  </a:moveTo>
                  <a:cubicBezTo>
                    <a:pt x="75" y="378"/>
                    <a:pt x="75" y="378"/>
                    <a:pt x="75" y="378"/>
                  </a:cubicBezTo>
                  <a:cubicBezTo>
                    <a:pt x="69" y="378"/>
                    <a:pt x="69" y="378"/>
                    <a:pt x="69" y="378"/>
                  </a:cubicBezTo>
                  <a:cubicBezTo>
                    <a:pt x="59" y="378"/>
                    <a:pt x="50" y="369"/>
                    <a:pt x="50" y="359"/>
                  </a:cubicBezTo>
                  <a:cubicBezTo>
                    <a:pt x="50" y="334"/>
                    <a:pt x="50" y="334"/>
                    <a:pt x="50" y="334"/>
                  </a:cubicBezTo>
                  <a:cubicBezTo>
                    <a:pt x="75" y="334"/>
                    <a:pt x="75" y="334"/>
                    <a:pt x="75" y="334"/>
                  </a:cubicBezTo>
                  <a:close/>
                  <a:moveTo>
                    <a:pt x="18" y="164"/>
                  </a:moveTo>
                  <a:cubicBezTo>
                    <a:pt x="20" y="164"/>
                    <a:pt x="22" y="162"/>
                    <a:pt x="22" y="159"/>
                  </a:cubicBezTo>
                  <a:cubicBezTo>
                    <a:pt x="22" y="110"/>
                    <a:pt x="22" y="110"/>
                    <a:pt x="22" y="110"/>
                  </a:cubicBezTo>
                  <a:cubicBezTo>
                    <a:pt x="22" y="107"/>
                    <a:pt x="20" y="104"/>
                    <a:pt x="18" y="102"/>
                  </a:cubicBezTo>
                  <a:lnTo>
                    <a:pt x="18" y="164"/>
                  </a:lnTo>
                  <a:close/>
                  <a:moveTo>
                    <a:pt x="18" y="102"/>
                  </a:moveTo>
                  <a:cubicBezTo>
                    <a:pt x="18" y="164"/>
                    <a:pt x="18" y="164"/>
                    <a:pt x="18" y="164"/>
                  </a:cubicBezTo>
                  <a:cubicBezTo>
                    <a:pt x="17" y="164"/>
                    <a:pt x="16" y="164"/>
                    <a:pt x="16" y="164"/>
                  </a:cubicBezTo>
                  <a:cubicBezTo>
                    <a:pt x="6" y="160"/>
                    <a:pt x="6" y="160"/>
                    <a:pt x="6" y="160"/>
                  </a:cubicBezTo>
                  <a:cubicBezTo>
                    <a:pt x="3" y="159"/>
                    <a:pt x="0" y="154"/>
                    <a:pt x="0" y="151"/>
                  </a:cubicBezTo>
                  <a:cubicBezTo>
                    <a:pt x="0" y="101"/>
                    <a:pt x="0" y="101"/>
                    <a:pt x="0" y="101"/>
                  </a:cubicBezTo>
                  <a:cubicBezTo>
                    <a:pt x="0" y="98"/>
                    <a:pt x="3" y="96"/>
                    <a:pt x="6" y="97"/>
                  </a:cubicBezTo>
                  <a:cubicBezTo>
                    <a:pt x="16" y="101"/>
                    <a:pt x="16" y="101"/>
                    <a:pt x="16" y="101"/>
                  </a:cubicBezTo>
                  <a:cubicBezTo>
                    <a:pt x="16" y="101"/>
                    <a:pt x="17" y="101"/>
                    <a:pt x="18" y="102"/>
                  </a:cubicBezTo>
                  <a:close/>
                  <a:moveTo>
                    <a:pt x="18" y="222"/>
                  </a:moveTo>
                  <a:cubicBezTo>
                    <a:pt x="18" y="317"/>
                    <a:pt x="18" y="317"/>
                    <a:pt x="18" y="317"/>
                  </a:cubicBezTo>
                  <a:cubicBezTo>
                    <a:pt x="13" y="317"/>
                    <a:pt x="13" y="317"/>
                    <a:pt x="13" y="317"/>
                  </a:cubicBezTo>
                  <a:cubicBezTo>
                    <a:pt x="13" y="236"/>
                    <a:pt x="13" y="236"/>
                    <a:pt x="13" y="236"/>
                  </a:cubicBezTo>
                  <a:cubicBezTo>
                    <a:pt x="13" y="231"/>
                    <a:pt x="15" y="226"/>
                    <a:pt x="18" y="222"/>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7" name="Freeform 249"/>
            <p:cNvSpPr>
              <a:spLocks/>
            </p:cNvSpPr>
            <p:nvPr/>
          </p:nvSpPr>
          <p:spPr bwMode="auto">
            <a:xfrm>
              <a:off x="5516563" y="1931988"/>
              <a:ext cx="269875" cy="203200"/>
            </a:xfrm>
            <a:custGeom>
              <a:avLst/>
              <a:gdLst>
                <a:gd name="T0" fmla="*/ 98 w 141"/>
                <a:gd name="T1" fmla="*/ 0 h 106"/>
                <a:gd name="T2" fmla="*/ 70 w 141"/>
                <a:gd name="T3" fmla="*/ 10 h 106"/>
                <a:gd name="T4" fmla="*/ 42 w 141"/>
                <a:gd name="T5" fmla="*/ 0 h 106"/>
                <a:gd name="T6" fmla="*/ 0 w 141"/>
                <a:gd name="T7" fmla="*/ 41 h 106"/>
                <a:gd name="T8" fmla="*/ 72 w 141"/>
                <a:gd name="T9" fmla="*/ 106 h 106"/>
                <a:gd name="T10" fmla="*/ 141 w 141"/>
                <a:gd name="T11" fmla="*/ 41 h 106"/>
                <a:gd name="T12" fmla="*/ 98 w 141"/>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41" h="106">
                  <a:moveTo>
                    <a:pt x="98" y="0"/>
                  </a:moveTo>
                  <a:cubicBezTo>
                    <a:pt x="87" y="0"/>
                    <a:pt x="78" y="4"/>
                    <a:pt x="70" y="10"/>
                  </a:cubicBezTo>
                  <a:cubicBezTo>
                    <a:pt x="63" y="4"/>
                    <a:pt x="53" y="0"/>
                    <a:pt x="42" y="0"/>
                  </a:cubicBezTo>
                  <a:cubicBezTo>
                    <a:pt x="19" y="0"/>
                    <a:pt x="0" y="18"/>
                    <a:pt x="0" y="41"/>
                  </a:cubicBezTo>
                  <a:cubicBezTo>
                    <a:pt x="0" y="66"/>
                    <a:pt x="21" y="106"/>
                    <a:pt x="72" y="106"/>
                  </a:cubicBezTo>
                  <a:cubicBezTo>
                    <a:pt x="125" y="106"/>
                    <a:pt x="141" y="64"/>
                    <a:pt x="141" y="41"/>
                  </a:cubicBezTo>
                  <a:cubicBezTo>
                    <a:pt x="141" y="18"/>
                    <a:pt x="122" y="0"/>
                    <a:pt x="98" y="0"/>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8" name="Freeform 250"/>
            <p:cNvSpPr>
              <a:spLocks/>
            </p:cNvSpPr>
            <p:nvPr/>
          </p:nvSpPr>
          <p:spPr bwMode="auto">
            <a:xfrm>
              <a:off x="5637213" y="1878013"/>
              <a:ext cx="73025" cy="93663"/>
            </a:xfrm>
            <a:custGeom>
              <a:avLst/>
              <a:gdLst>
                <a:gd name="T0" fmla="*/ 8 w 38"/>
                <a:gd name="T1" fmla="*/ 49 h 49"/>
                <a:gd name="T2" fmla="*/ 18 w 38"/>
                <a:gd name="T3" fmla="*/ 0 h 49"/>
                <a:gd name="T4" fmla="*/ 38 w 38"/>
                <a:gd name="T5" fmla="*/ 4 h 49"/>
                <a:gd name="T6" fmla="*/ 8 w 38"/>
                <a:gd name="T7" fmla="*/ 49 h 49"/>
              </a:gdLst>
              <a:ahLst/>
              <a:cxnLst>
                <a:cxn ang="0">
                  <a:pos x="T0" y="T1"/>
                </a:cxn>
                <a:cxn ang="0">
                  <a:pos x="T2" y="T3"/>
                </a:cxn>
                <a:cxn ang="0">
                  <a:pos x="T4" y="T5"/>
                </a:cxn>
                <a:cxn ang="0">
                  <a:pos x="T6" y="T7"/>
                </a:cxn>
              </a:cxnLst>
              <a:rect l="0" t="0" r="r" b="b"/>
              <a:pathLst>
                <a:path w="38" h="49">
                  <a:moveTo>
                    <a:pt x="8" y="49"/>
                  </a:moveTo>
                  <a:cubicBezTo>
                    <a:pt x="0" y="32"/>
                    <a:pt x="5" y="14"/>
                    <a:pt x="18" y="0"/>
                  </a:cubicBezTo>
                  <a:cubicBezTo>
                    <a:pt x="38" y="4"/>
                    <a:pt x="38" y="4"/>
                    <a:pt x="38" y="4"/>
                  </a:cubicBezTo>
                  <a:cubicBezTo>
                    <a:pt x="19" y="15"/>
                    <a:pt x="8" y="25"/>
                    <a:pt x="8" y="49"/>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9" name="Freeform 251"/>
            <p:cNvSpPr>
              <a:spLocks/>
            </p:cNvSpPr>
            <p:nvPr/>
          </p:nvSpPr>
          <p:spPr bwMode="auto">
            <a:xfrm>
              <a:off x="4384675" y="2451100"/>
              <a:ext cx="269875" cy="204788"/>
            </a:xfrm>
            <a:custGeom>
              <a:avLst/>
              <a:gdLst>
                <a:gd name="T0" fmla="*/ 99 w 141"/>
                <a:gd name="T1" fmla="*/ 0 h 107"/>
                <a:gd name="T2" fmla="*/ 70 w 141"/>
                <a:gd name="T3" fmla="*/ 11 h 107"/>
                <a:gd name="T4" fmla="*/ 42 w 141"/>
                <a:gd name="T5" fmla="*/ 0 h 107"/>
                <a:gd name="T6" fmla="*/ 0 w 141"/>
                <a:gd name="T7" fmla="*/ 41 h 107"/>
                <a:gd name="T8" fmla="*/ 73 w 141"/>
                <a:gd name="T9" fmla="*/ 107 h 107"/>
                <a:gd name="T10" fmla="*/ 141 w 141"/>
                <a:gd name="T11" fmla="*/ 41 h 107"/>
                <a:gd name="T12" fmla="*/ 99 w 14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41" h="107">
                  <a:moveTo>
                    <a:pt x="99" y="0"/>
                  </a:moveTo>
                  <a:cubicBezTo>
                    <a:pt x="88" y="0"/>
                    <a:pt x="78" y="4"/>
                    <a:pt x="70" y="11"/>
                  </a:cubicBezTo>
                  <a:cubicBezTo>
                    <a:pt x="63" y="4"/>
                    <a:pt x="53" y="0"/>
                    <a:pt x="42" y="0"/>
                  </a:cubicBezTo>
                  <a:cubicBezTo>
                    <a:pt x="19" y="0"/>
                    <a:pt x="0" y="19"/>
                    <a:pt x="0" y="41"/>
                  </a:cubicBezTo>
                  <a:cubicBezTo>
                    <a:pt x="0" y="67"/>
                    <a:pt x="21" y="107"/>
                    <a:pt x="73" y="107"/>
                  </a:cubicBezTo>
                  <a:cubicBezTo>
                    <a:pt x="125" y="107"/>
                    <a:pt x="141" y="65"/>
                    <a:pt x="141" y="41"/>
                  </a:cubicBezTo>
                  <a:cubicBezTo>
                    <a:pt x="141" y="19"/>
                    <a:pt x="122" y="0"/>
                    <a:pt x="99" y="0"/>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0" name="Freeform 252"/>
            <p:cNvSpPr>
              <a:spLocks/>
            </p:cNvSpPr>
            <p:nvPr/>
          </p:nvSpPr>
          <p:spPr bwMode="auto">
            <a:xfrm>
              <a:off x="4505325" y="2398713"/>
              <a:ext cx="73025" cy="93663"/>
            </a:xfrm>
            <a:custGeom>
              <a:avLst/>
              <a:gdLst>
                <a:gd name="T0" fmla="*/ 8 w 38"/>
                <a:gd name="T1" fmla="*/ 49 h 49"/>
                <a:gd name="T2" fmla="*/ 18 w 38"/>
                <a:gd name="T3" fmla="*/ 0 h 49"/>
                <a:gd name="T4" fmla="*/ 38 w 38"/>
                <a:gd name="T5" fmla="*/ 4 h 49"/>
                <a:gd name="T6" fmla="*/ 8 w 38"/>
                <a:gd name="T7" fmla="*/ 49 h 49"/>
              </a:gdLst>
              <a:ahLst/>
              <a:cxnLst>
                <a:cxn ang="0">
                  <a:pos x="T0" y="T1"/>
                </a:cxn>
                <a:cxn ang="0">
                  <a:pos x="T2" y="T3"/>
                </a:cxn>
                <a:cxn ang="0">
                  <a:pos x="T4" y="T5"/>
                </a:cxn>
                <a:cxn ang="0">
                  <a:pos x="T6" y="T7"/>
                </a:cxn>
              </a:cxnLst>
              <a:rect l="0" t="0" r="r" b="b"/>
              <a:pathLst>
                <a:path w="38" h="49">
                  <a:moveTo>
                    <a:pt x="8" y="49"/>
                  </a:moveTo>
                  <a:cubicBezTo>
                    <a:pt x="0" y="32"/>
                    <a:pt x="5" y="13"/>
                    <a:pt x="18" y="0"/>
                  </a:cubicBezTo>
                  <a:cubicBezTo>
                    <a:pt x="38" y="4"/>
                    <a:pt x="38" y="4"/>
                    <a:pt x="38" y="4"/>
                  </a:cubicBezTo>
                  <a:cubicBezTo>
                    <a:pt x="19" y="14"/>
                    <a:pt x="8" y="25"/>
                    <a:pt x="8" y="49"/>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1" name="Freeform 253"/>
            <p:cNvSpPr>
              <a:spLocks noEditPoints="1"/>
            </p:cNvSpPr>
            <p:nvPr/>
          </p:nvSpPr>
          <p:spPr bwMode="auto">
            <a:xfrm>
              <a:off x="7394575" y="1543050"/>
              <a:ext cx="360363" cy="390525"/>
            </a:xfrm>
            <a:custGeom>
              <a:avLst/>
              <a:gdLst>
                <a:gd name="T0" fmla="*/ 146 w 188"/>
                <a:gd name="T1" fmla="*/ 94 h 204"/>
                <a:gd name="T2" fmla="*/ 141 w 188"/>
                <a:gd name="T3" fmla="*/ 116 h 204"/>
                <a:gd name="T4" fmla="*/ 141 w 188"/>
                <a:gd name="T5" fmla="*/ 136 h 204"/>
                <a:gd name="T6" fmla="*/ 144 w 188"/>
                <a:gd name="T7" fmla="*/ 137 h 204"/>
                <a:gd name="T8" fmla="*/ 160 w 188"/>
                <a:gd name="T9" fmla="*/ 160 h 204"/>
                <a:gd name="T10" fmla="*/ 141 w 188"/>
                <a:gd name="T11" fmla="*/ 147 h 204"/>
                <a:gd name="T12" fmla="*/ 141 w 188"/>
                <a:gd name="T13" fmla="*/ 40 h 204"/>
                <a:gd name="T14" fmla="*/ 160 w 188"/>
                <a:gd name="T15" fmla="*/ 28 h 204"/>
                <a:gd name="T16" fmla="*/ 144 w 188"/>
                <a:gd name="T17" fmla="*/ 51 h 204"/>
                <a:gd name="T18" fmla="*/ 141 w 188"/>
                <a:gd name="T19" fmla="*/ 52 h 204"/>
                <a:gd name="T20" fmla="*/ 183 w 188"/>
                <a:gd name="T21" fmla="*/ 89 h 204"/>
                <a:gd name="T22" fmla="*/ 155 w 188"/>
                <a:gd name="T23" fmla="*/ 94 h 204"/>
                <a:gd name="T24" fmla="*/ 183 w 188"/>
                <a:gd name="T25" fmla="*/ 99 h 204"/>
                <a:gd name="T26" fmla="*/ 183 w 188"/>
                <a:gd name="T27" fmla="*/ 89 h 204"/>
                <a:gd name="T28" fmla="*/ 97 w 188"/>
                <a:gd name="T29" fmla="*/ 204 h 204"/>
                <a:gd name="T30" fmla="*/ 123 w 188"/>
                <a:gd name="T31" fmla="*/ 137 h 204"/>
                <a:gd name="T32" fmla="*/ 141 w 188"/>
                <a:gd name="T33" fmla="*/ 72 h 204"/>
                <a:gd name="T34" fmla="*/ 94 w 188"/>
                <a:gd name="T35" fmla="*/ 53 h 204"/>
                <a:gd name="T36" fmla="*/ 135 w 188"/>
                <a:gd name="T37" fmla="*/ 94 h 204"/>
                <a:gd name="T38" fmla="*/ 115 w 188"/>
                <a:gd name="T39" fmla="*/ 129 h 204"/>
                <a:gd name="T40" fmla="*/ 112 w 188"/>
                <a:gd name="T41" fmla="*/ 157 h 204"/>
                <a:gd name="T42" fmla="*/ 94 w 188"/>
                <a:gd name="T43" fmla="*/ 204 h 204"/>
                <a:gd name="T44" fmla="*/ 141 w 188"/>
                <a:gd name="T45" fmla="*/ 52 h 204"/>
                <a:gd name="T46" fmla="*/ 137 w 188"/>
                <a:gd name="T47" fmla="*/ 44 h 204"/>
                <a:gd name="T48" fmla="*/ 141 w 188"/>
                <a:gd name="T49" fmla="*/ 136 h 204"/>
                <a:gd name="T50" fmla="*/ 137 w 188"/>
                <a:gd name="T51" fmla="*/ 144 h 204"/>
                <a:gd name="T52" fmla="*/ 141 w 188"/>
                <a:gd name="T53" fmla="*/ 136 h 204"/>
                <a:gd name="T54" fmla="*/ 94 w 188"/>
                <a:gd name="T55" fmla="*/ 0 h 204"/>
                <a:gd name="T56" fmla="*/ 99 w 188"/>
                <a:gd name="T57" fmla="*/ 5 h 204"/>
                <a:gd name="T58" fmla="*/ 94 w 188"/>
                <a:gd name="T59" fmla="*/ 33 h 204"/>
                <a:gd name="T60" fmla="*/ 94 w 188"/>
                <a:gd name="T61" fmla="*/ 33 h 204"/>
                <a:gd name="T62" fmla="*/ 47 w 188"/>
                <a:gd name="T63" fmla="*/ 71 h 204"/>
                <a:gd name="T64" fmla="*/ 65 w 188"/>
                <a:gd name="T65" fmla="*/ 137 h 204"/>
                <a:gd name="T66" fmla="*/ 91 w 188"/>
                <a:gd name="T67" fmla="*/ 204 h 204"/>
                <a:gd name="T68" fmla="*/ 94 w 188"/>
                <a:gd name="T69" fmla="*/ 157 h 204"/>
                <a:gd name="T70" fmla="*/ 76 w 188"/>
                <a:gd name="T71" fmla="*/ 134 h 204"/>
                <a:gd name="T72" fmla="*/ 53 w 188"/>
                <a:gd name="T73" fmla="*/ 94 h 204"/>
                <a:gd name="T74" fmla="*/ 94 w 188"/>
                <a:gd name="T75" fmla="*/ 53 h 204"/>
                <a:gd name="T76" fmla="*/ 94 w 188"/>
                <a:gd name="T77" fmla="*/ 42 h 204"/>
                <a:gd name="T78" fmla="*/ 94 w 188"/>
                <a:gd name="T79" fmla="*/ 0 h 204"/>
                <a:gd name="T80" fmla="*/ 89 w 188"/>
                <a:gd name="T81" fmla="*/ 28 h 204"/>
                <a:gd name="T82" fmla="*/ 94 w 188"/>
                <a:gd name="T83" fmla="*/ 0 h 204"/>
                <a:gd name="T84" fmla="*/ 47 w 188"/>
                <a:gd name="T85" fmla="*/ 136 h 204"/>
                <a:gd name="T86" fmla="*/ 51 w 188"/>
                <a:gd name="T87" fmla="*/ 144 h 204"/>
                <a:gd name="T88" fmla="*/ 47 w 188"/>
                <a:gd name="T89" fmla="*/ 52 h 204"/>
                <a:gd name="T90" fmla="*/ 51 w 188"/>
                <a:gd name="T91" fmla="*/ 44 h 204"/>
                <a:gd name="T92" fmla="*/ 47 w 188"/>
                <a:gd name="T93" fmla="*/ 52 h 204"/>
                <a:gd name="T94" fmla="*/ 42 w 188"/>
                <a:gd name="T95" fmla="*/ 94 h 204"/>
                <a:gd name="T96" fmla="*/ 47 w 188"/>
                <a:gd name="T97" fmla="*/ 71 h 204"/>
                <a:gd name="T98" fmla="*/ 47 w 188"/>
                <a:gd name="T99" fmla="*/ 52 h 204"/>
                <a:gd name="T100" fmla="*/ 44 w 188"/>
                <a:gd name="T101" fmla="*/ 51 h 204"/>
                <a:gd name="T102" fmla="*/ 28 w 188"/>
                <a:gd name="T103" fmla="*/ 28 h 204"/>
                <a:gd name="T104" fmla="*/ 47 w 188"/>
                <a:gd name="T105" fmla="*/ 40 h 204"/>
                <a:gd name="T106" fmla="*/ 47 w 188"/>
                <a:gd name="T107" fmla="*/ 148 h 204"/>
                <a:gd name="T108" fmla="*/ 28 w 188"/>
                <a:gd name="T109" fmla="*/ 160 h 204"/>
                <a:gd name="T110" fmla="*/ 44 w 188"/>
                <a:gd name="T111" fmla="*/ 137 h 204"/>
                <a:gd name="T112" fmla="*/ 47 w 188"/>
                <a:gd name="T113" fmla="*/ 136 h 204"/>
                <a:gd name="T114" fmla="*/ 33 w 188"/>
                <a:gd name="T115" fmla="*/ 94 h 204"/>
                <a:gd name="T116" fmla="*/ 5 w 188"/>
                <a:gd name="T117" fmla="*/ 89 h 204"/>
                <a:gd name="T118" fmla="*/ 5 w 188"/>
                <a:gd name="T119" fmla="*/ 99 h 204"/>
                <a:gd name="T120" fmla="*/ 33 w 188"/>
                <a:gd name="T121" fmla="*/ 9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8" h="204">
                  <a:moveTo>
                    <a:pt x="141" y="116"/>
                  </a:moveTo>
                  <a:cubicBezTo>
                    <a:pt x="144" y="109"/>
                    <a:pt x="146" y="102"/>
                    <a:pt x="146" y="94"/>
                  </a:cubicBezTo>
                  <a:cubicBezTo>
                    <a:pt x="146" y="86"/>
                    <a:pt x="144" y="79"/>
                    <a:pt x="141" y="72"/>
                  </a:cubicBezTo>
                  <a:cubicBezTo>
                    <a:pt x="141" y="116"/>
                    <a:pt x="141" y="116"/>
                    <a:pt x="141" y="116"/>
                  </a:cubicBezTo>
                  <a:close/>
                  <a:moveTo>
                    <a:pt x="141" y="147"/>
                  </a:moveTo>
                  <a:cubicBezTo>
                    <a:pt x="141" y="136"/>
                    <a:pt x="141" y="136"/>
                    <a:pt x="141" y="136"/>
                  </a:cubicBezTo>
                  <a:cubicBezTo>
                    <a:pt x="142" y="136"/>
                    <a:pt x="143" y="136"/>
                    <a:pt x="144" y="137"/>
                  </a:cubicBezTo>
                  <a:cubicBezTo>
                    <a:pt x="144" y="137"/>
                    <a:pt x="144" y="137"/>
                    <a:pt x="144" y="137"/>
                  </a:cubicBezTo>
                  <a:cubicBezTo>
                    <a:pt x="160" y="153"/>
                    <a:pt x="160" y="153"/>
                    <a:pt x="160" y="153"/>
                  </a:cubicBezTo>
                  <a:cubicBezTo>
                    <a:pt x="162" y="155"/>
                    <a:pt x="162" y="158"/>
                    <a:pt x="160" y="160"/>
                  </a:cubicBezTo>
                  <a:cubicBezTo>
                    <a:pt x="159" y="162"/>
                    <a:pt x="155" y="162"/>
                    <a:pt x="154" y="160"/>
                  </a:cubicBezTo>
                  <a:cubicBezTo>
                    <a:pt x="141" y="147"/>
                    <a:pt x="141" y="147"/>
                    <a:pt x="141" y="147"/>
                  </a:cubicBezTo>
                  <a:close/>
                  <a:moveTo>
                    <a:pt x="141" y="52"/>
                  </a:moveTo>
                  <a:cubicBezTo>
                    <a:pt x="141" y="40"/>
                    <a:pt x="141" y="40"/>
                    <a:pt x="141" y="40"/>
                  </a:cubicBezTo>
                  <a:cubicBezTo>
                    <a:pt x="154" y="28"/>
                    <a:pt x="154" y="28"/>
                    <a:pt x="154" y="28"/>
                  </a:cubicBezTo>
                  <a:cubicBezTo>
                    <a:pt x="155" y="26"/>
                    <a:pt x="159" y="26"/>
                    <a:pt x="160" y="28"/>
                  </a:cubicBezTo>
                  <a:cubicBezTo>
                    <a:pt x="162" y="29"/>
                    <a:pt x="162" y="32"/>
                    <a:pt x="160" y="34"/>
                  </a:cubicBezTo>
                  <a:cubicBezTo>
                    <a:pt x="144" y="51"/>
                    <a:pt x="144" y="51"/>
                    <a:pt x="144" y="51"/>
                  </a:cubicBezTo>
                  <a:cubicBezTo>
                    <a:pt x="144" y="51"/>
                    <a:pt x="144" y="51"/>
                    <a:pt x="144" y="51"/>
                  </a:cubicBezTo>
                  <a:cubicBezTo>
                    <a:pt x="143" y="52"/>
                    <a:pt x="142" y="52"/>
                    <a:pt x="141" y="52"/>
                  </a:cubicBezTo>
                  <a:close/>
                  <a:moveTo>
                    <a:pt x="183" y="89"/>
                  </a:moveTo>
                  <a:cubicBezTo>
                    <a:pt x="183" y="89"/>
                    <a:pt x="183" y="89"/>
                    <a:pt x="183" y="89"/>
                  </a:cubicBezTo>
                  <a:cubicBezTo>
                    <a:pt x="160" y="89"/>
                    <a:pt x="160" y="89"/>
                    <a:pt x="160" y="89"/>
                  </a:cubicBezTo>
                  <a:cubicBezTo>
                    <a:pt x="157" y="89"/>
                    <a:pt x="155" y="91"/>
                    <a:pt x="155" y="94"/>
                  </a:cubicBezTo>
                  <a:cubicBezTo>
                    <a:pt x="155" y="97"/>
                    <a:pt x="157" y="99"/>
                    <a:pt x="160" y="99"/>
                  </a:cubicBezTo>
                  <a:cubicBezTo>
                    <a:pt x="183" y="99"/>
                    <a:pt x="183" y="99"/>
                    <a:pt x="183" y="99"/>
                  </a:cubicBezTo>
                  <a:cubicBezTo>
                    <a:pt x="186" y="99"/>
                    <a:pt x="188" y="97"/>
                    <a:pt x="188" y="94"/>
                  </a:cubicBezTo>
                  <a:cubicBezTo>
                    <a:pt x="188" y="91"/>
                    <a:pt x="186" y="89"/>
                    <a:pt x="183" y="89"/>
                  </a:cubicBezTo>
                  <a:close/>
                  <a:moveTo>
                    <a:pt x="94" y="204"/>
                  </a:moveTo>
                  <a:cubicBezTo>
                    <a:pt x="97" y="204"/>
                    <a:pt x="97" y="204"/>
                    <a:pt x="97" y="204"/>
                  </a:cubicBezTo>
                  <a:cubicBezTo>
                    <a:pt x="112" y="204"/>
                    <a:pt x="123" y="192"/>
                    <a:pt x="123" y="178"/>
                  </a:cubicBezTo>
                  <a:cubicBezTo>
                    <a:pt x="123" y="137"/>
                    <a:pt x="123" y="137"/>
                    <a:pt x="123" y="137"/>
                  </a:cubicBezTo>
                  <a:cubicBezTo>
                    <a:pt x="131" y="131"/>
                    <a:pt x="137" y="124"/>
                    <a:pt x="141" y="116"/>
                  </a:cubicBezTo>
                  <a:cubicBezTo>
                    <a:pt x="141" y="72"/>
                    <a:pt x="141" y="72"/>
                    <a:pt x="141" y="72"/>
                  </a:cubicBezTo>
                  <a:cubicBezTo>
                    <a:pt x="132" y="54"/>
                    <a:pt x="115" y="42"/>
                    <a:pt x="94" y="42"/>
                  </a:cubicBezTo>
                  <a:cubicBezTo>
                    <a:pt x="94" y="53"/>
                    <a:pt x="94" y="53"/>
                    <a:pt x="94" y="53"/>
                  </a:cubicBezTo>
                  <a:cubicBezTo>
                    <a:pt x="105" y="53"/>
                    <a:pt x="115" y="57"/>
                    <a:pt x="123" y="65"/>
                  </a:cubicBezTo>
                  <a:cubicBezTo>
                    <a:pt x="130" y="72"/>
                    <a:pt x="135" y="82"/>
                    <a:pt x="135" y="94"/>
                  </a:cubicBezTo>
                  <a:cubicBezTo>
                    <a:pt x="135" y="109"/>
                    <a:pt x="127" y="122"/>
                    <a:pt x="115" y="129"/>
                  </a:cubicBezTo>
                  <a:cubicBezTo>
                    <a:pt x="115" y="129"/>
                    <a:pt x="115" y="129"/>
                    <a:pt x="115" y="129"/>
                  </a:cubicBezTo>
                  <a:cubicBezTo>
                    <a:pt x="113" y="130"/>
                    <a:pt x="112" y="132"/>
                    <a:pt x="112" y="134"/>
                  </a:cubicBezTo>
                  <a:cubicBezTo>
                    <a:pt x="112" y="157"/>
                    <a:pt x="112" y="157"/>
                    <a:pt x="112" y="157"/>
                  </a:cubicBezTo>
                  <a:cubicBezTo>
                    <a:pt x="94" y="157"/>
                    <a:pt x="94" y="157"/>
                    <a:pt x="94" y="157"/>
                  </a:cubicBezTo>
                  <a:cubicBezTo>
                    <a:pt x="94" y="204"/>
                    <a:pt x="94" y="204"/>
                    <a:pt x="94" y="204"/>
                  </a:cubicBezTo>
                  <a:close/>
                  <a:moveTo>
                    <a:pt x="141" y="40"/>
                  </a:moveTo>
                  <a:cubicBezTo>
                    <a:pt x="141" y="52"/>
                    <a:pt x="141" y="52"/>
                    <a:pt x="141" y="52"/>
                  </a:cubicBezTo>
                  <a:cubicBezTo>
                    <a:pt x="139" y="52"/>
                    <a:pt x="138" y="52"/>
                    <a:pt x="137" y="51"/>
                  </a:cubicBezTo>
                  <a:cubicBezTo>
                    <a:pt x="135" y="49"/>
                    <a:pt x="135" y="46"/>
                    <a:pt x="137" y="44"/>
                  </a:cubicBezTo>
                  <a:cubicBezTo>
                    <a:pt x="141" y="40"/>
                    <a:pt x="141" y="40"/>
                    <a:pt x="141" y="40"/>
                  </a:cubicBezTo>
                  <a:close/>
                  <a:moveTo>
                    <a:pt x="141" y="136"/>
                  </a:moveTo>
                  <a:cubicBezTo>
                    <a:pt x="141" y="147"/>
                    <a:pt x="141" y="147"/>
                    <a:pt x="141" y="147"/>
                  </a:cubicBezTo>
                  <a:cubicBezTo>
                    <a:pt x="137" y="144"/>
                    <a:pt x="137" y="144"/>
                    <a:pt x="137" y="144"/>
                  </a:cubicBezTo>
                  <a:cubicBezTo>
                    <a:pt x="135" y="142"/>
                    <a:pt x="135" y="139"/>
                    <a:pt x="137" y="137"/>
                  </a:cubicBezTo>
                  <a:cubicBezTo>
                    <a:pt x="138" y="136"/>
                    <a:pt x="139" y="136"/>
                    <a:pt x="141" y="136"/>
                  </a:cubicBezTo>
                  <a:close/>
                  <a:moveTo>
                    <a:pt x="94" y="33"/>
                  </a:moveTo>
                  <a:cubicBezTo>
                    <a:pt x="94" y="0"/>
                    <a:pt x="94" y="0"/>
                    <a:pt x="94" y="0"/>
                  </a:cubicBezTo>
                  <a:cubicBezTo>
                    <a:pt x="94" y="0"/>
                    <a:pt x="94" y="0"/>
                    <a:pt x="94" y="0"/>
                  </a:cubicBezTo>
                  <a:cubicBezTo>
                    <a:pt x="97" y="0"/>
                    <a:pt x="99" y="2"/>
                    <a:pt x="99" y="5"/>
                  </a:cubicBezTo>
                  <a:cubicBezTo>
                    <a:pt x="99" y="28"/>
                    <a:pt x="99" y="28"/>
                    <a:pt x="99" y="28"/>
                  </a:cubicBezTo>
                  <a:cubicBezTo>
                    <a:pt x="99" y="31"/>
                    <a:pt x="97" y="33"/>
                    <a:pt x="94" y="33"/>
                  </a:cubicBezTo>
                  <a:cubicBezTo>
                    <a:pt x="94" y="33"/>
                    <a:pt x="94" y="33"/>
                    <a:pt x="94" y="33"/>
                  </a:cubicBezTo>
                  <a:cubicBezTo>
                    <a:pt x="94" y="33"/>
                    <a:pt x="94" y="33"/>
                    <a:pt x="94" y="33"/>
                  </a:cubicBezTo>
                  <a:close/>
                  <a:moveTo>
                    <a:pt x="94" y="42"/>
                  </a:moveTo>
                  <a:cubicBezTo>
                    <a:pt x="73" y="42"/>
                    <a:pt x="56" y="54"/>
                    <a:pt x="47" y="71"/>
                  </a:cubicBezTo>
                  <a:cubicBezTo>
                    <a:pt x="47" y="117"/>
                    <a:pt x="47" y="117"/>
                    <a:pt x="47" y="117"/>
                  </a:cubicBezTo>
                  <a:cubicBezTo>
                    <a:pt x="51" y="125"/>
                    <a:pt x="58" y="132"/>
                    <a:pt x="65" y="137"/>
                  </a:cubicBezTo>
                  <a:cubicBezTo>
                    <a:pt x="65" y="178"/>
                    <a:pt x="65" y="178"/>
                    <a:pt x="65" y="178"/>
                  </a:cubicBezTo>
                  <a:cubicBezTo>
                    <a:pt x="65" y="192"/>
                    <a:pt x="77" y="204"/>
                    <a:pt x="91" y="204"/>
                  </a:cubicBezTo>
                  <a:cubicBezTo>
                    <a:pt x="94" y="204"/>
                    <a:pt x="94" y="204"/>
                    <a:pt x="94" y="204"/>
                  </a:cubicBezTo>
                  <a:cubicBezTo>
                    <a:pt x="94" y="157"/>
                    <a:pt x="94" y="157"/>
                    <a:pt x="94" y="157"/>
                  </a:cubicBezTo>
                  <a:cubicBezTo>
                    <a:pt x="76" y="157"/>
                    <a:pt x="76" y="157"/>
                    <a:pt x="76" y="157"/>
                  </a:cubicBezTo>
                  <a:cubicBezTo>
                    <a:pt x="76" y="134"/>
                    <a:pt x="76" y="134"/>
                    <a:pt x="76" y="134"/>
                  </a:cubicBezTo>
                  <a:cubicBezTo>
                    <a:pt x="76" y="132"/>
                    <a:pt x="75" y="131"/>
                    <a:pt x="73" y="130"/>
                  </a:cubicBezTo>
                  <a:cubicBezTo>
                    <a:pt x="61" y="122"/>
                    <a:pt x="53" y="109"/>
                    <a:pt x="53" y="94"/>
                  </a:cubicBezTo>
                  <a:cubicBezTo>
                    <a:pt x="53" y="82"/>
                    <a:pt x="57" y="72"/>
                    <a:pt x="65" y="65"/>
                  </a:cubicBezTo>
                  <a:cubicBezTo>
                    <a:pt x="72" y="57"/>
                    <a:pt x="82" y="53"/>
                    <a:pt x="94" y="53"/>
                  </a:cubicBezTo>
                  <a:cubicBezTo>
                    <a:pt x="94" y="53"/>
                    <a:pt x="94" y="53"/>
                    <a:pt x="94" y="53"/>
                  </a:cubicBezTo>
                  <a:cubicBezTo>
                    <a:pt x="94" y="42"/>
                    <a:pt x="94" y="42"/>
                    <a:pt x="94" y="42"/>
                  </a:cubicBezTo>
                  <a:cubicBezTo>
                    <a:pt x="94" y="42"/>
                    <a:pt x="94" y="42"/>
                    <a:pt x="94" y="42"/>
                  </a:cubicBezTo>
                  <a:close/>
                  <a:moveTo>
                    <a:pt x="94" y="0"/>
                  </a:moveTo>
                  <a:cubicBezTo>
                    <a:pt x="94" y="33"/>
                    <a:pt x="94" y="33"/>
                    <a:pt x="94" y="33"/>
                  </a:cubicBezTo>
                  <a:cubicBezTo>
                    <a:pt x="91" y="33"/>
                    <a:pt x="89" y="31"/>
                    <a:pt x="89" y="28"/>
                  </a:cubicBezTo>
                  <a:cubicBezTo>
                    <a:pt x="89" y="5"/>
                    <a:pt x="89" y="5"/>
                    <a:pt x="89" y="5"/>
                  </a:cubicBezTo>
                  <a:cubicBezTo>
                    <a:pt x="89" y="2"/>
                    <a:pt x="91" y="0"/>
                    <a:pt x="94" y="0"/>
                  </a:cubicBezTo>
                  <a:close/>
                  <a:moveTo>
                    <a:pt x="47" y="148"/>
                  </a:moveTo>
                  <a:cubicBezTo>
                    <a:pt x="47" y="136"/>
                    <a:pt x="47" y="136"/>
                    <a:pt x="47" y="136"/>
                  </a:cubicBezTo>
                  <a:cubicBezTo>
                    <a:pt x="48" y="136"/>
                    <a:pt x="50" y="136"/>
                    <a:pt x="51" y="137"/>
                  </a:cubicBezTo>
                  <a:cubicBezTo>
                    <a:pt x="53" y="139"/>
                    <a:pt x="53" y="142"/>
                    <a:pt x="51" y="144"/>
                  </a:cubicBezTo>
                  <a:cubicBezTo>
                    <a:pt x="47" y="148"/>
                    <a:pt x="47" y="148"/>
                    <a:pt x="47" y="148"/>
                  </a:cubicBezTo>
                  <a:close/>
                  <a:moveTo>
                    <a:pt x="47" y="52"/>
                  </a:moveTo>
                  <a:cubicBezTo>
                    <a:pt x="47" y="40"/>
                    <a:pt x="47" y="40"/>
                    <a:pt x="47" y="40"/>
                  </a:cubicBezTo>
                  <a:cubicBezTo>
                    <a:pt x="51" y="44"/>
                    <a:pt x="51" y="44"/>
                    <a:pt x="51" y="44"/>
                  </a:cubicBezTo>
                  <a:cubicBezTo>
                    <a:pt x="53" y="46"/>
                    <a:pt x="53" y="49"/>
                    <a:pt x="51" y="51"/>
                  </a:cubicBezTo>
                  <a:cubicBezTo>
                    <a:pt x="50" y="52"/>
                    <a:pt x="49" y="52"/>
                    <a:pt x="47" y="52"/>
                  </a:cubicBezTo>
                  <a:close/>
                  <a:moveTo>
                    <a:pt x="47" y="71"/>
                  </a:moveTo>
                  <a:cubicBezTo>
                    <a:pt x="44" y="78"/>
                    <a:pt x="42" y="86"/>
                    <a:pt x="42" y="94"/>
                  </a:cubicBezTo>
                  <a:cubicBezTo>
                    <a:pt x="42" y="102"/>
                    <a:pt x="44" y="110"/>
                    <a:pt x="47" y="117"/>
                  </a:cubicBezTo>
                  <a:cubicBezTo>
                    <a:pt x="47" y="71"/>
                    <a:pt x="47" y="71"/>
                    <a:pt x="47" y="71"/>
                  </a:cubicBezTo>
                  <a:close/>
                  <a:moveTo>
                    <a:pt x="47" y="40"/>
                  </a:moveTo>
                  <a:cubicBezTo>
                    <a:pt x="47" y="52"/>
                    <a:pt x="47" y="52"/>
                    <a:pt x="47" y="52"/>
                  </a:cubicBezTo>
                  <a:cubicBezTo>
                    <a:pt x="46" y="52"/>
                    <a:pt x="45" y="52"/>
                    <a:pt x="44" y="51"/>
                  </a:cubicBezTo>
                  <a:cubicBezTo>
                    <a:pt x="44" y="51"/>
                    <a:pt x="44" y="51"/>
                    <a:pt x="44" y="51"/>
                  </a:cubicBezTo>
                  <a:cubicBezTo>
                    <a:pt x="28" y="34"/>
                    <a:pt x="28" y="34"/>
                    <a:pt x="28" y="34"/>
                  </a:cubicBezTo>
                  <a:cubicBezTo>
                    <a:pt x="26" y="32"/>
                    <a:pt x="26" y="29"/>
                    <a:pt x="28" y="28"/>
                  </a:cubicBezTo>
                  <a:cubicBezTo>
                    <a:pt x="30" y="26"/>
                    <a:pt x="33" y="26"/>
                    <a:pt x="35" y="28"/>
                  </a:cubicBezTo>
                  <a:cubicBezTo>
                    <a:pt x="47" y="40"/>
                    <a:pt x="47" y="40"/>
                    <a:pt x="47" y="40"/>
                  </a:cubicBezTo>
                  <a:close/>
                  <a:moveTo>
                    <a:pt x="47" y="136"/>
                  </a:moveTo>
                  <a:cubicBezTo>
                    <a:pt x="47" y="148"/>
                    <a:pt x="47" y="148"/>
                    <a:pt x="47" y="148"/>
                  </a:cubicBezTo>
                  <a:cubicBezTo>
                    <a:pt x="35" y="160"/>
                    <a:pt x="35" y="160"/>
                    <a:pt x="35" y="160"/>
                  </a:cubicBezTo>
                  <a:cubicBezTo>
                    <a:pt x="33" y="162"/>
                    <a:pt x="30" y="162"/>
                    <a:pt x="28" y="160"/>
                  </a:cubicBezTo>
                  <a:cubicBezTo>
                    <a:pt x="26" y="158"/>
                    <a:pt x="26" y="155"/>
                    <a:pt x="28" y="153"/>
                  </a:cubicBezTo>
                  <a:cubicBezTo>
                    <a:pt x="44" y="137"/>
                    <a:pt x="44" y="137"/>
                    <a:pt x="44" y="137"/>
                  </a:cubicBezTo>
                  <a:cubicBezTo>
                    <a:pt x="44" y="137"/>
                    <a:pt x="44" y="137"/>
                    <a:pt x="44" y="137"/>
                  </a:cubicBezTo>
                  <a:cubicBezTo>
                    <a:pt x="45" y="136"/>
                    <a:pt x="46" y="136"/>
                    <a:pt x="47" y="136"/>
                  </a:cubicBezTo>
                  <a:close/>
                  <a:moveTo>
                    <a:pt x="33" y="94"/>
                  </a:moveTo>
                  <a:cubicBezTo>
                    <a:pt x="33" y="94"/>
                    <a:pt x="33" y="94"/>
                    <a:pt x="33" y="94"/>
                  </a:cubicBezTo>
                  <a:cubicBezTo>
                    <a:pt x="33" y="91"/>
                    <a:pt x="31" y="89"/>
                    <a:pt x="28" y="89"/>
                  </a:cubicBezTo>
                  <a:cubicBezTo>
                    <a:pt x="5" y="89"/>
                    <a:pt x="5" y="89"/>
                    <a:pt x="5" y="89"/>
                  </a:cubicBezTo>
                  <a:cubicBezTo>
                    <a:pt x="2" y="89"/>
                    <a:pt x="0" y="91"/>
                    <a:pt x="0" y="94"/>
                  </a:cubicBezTo>
                  <a:cubicBezTo>
                    <a:pt x="0" y="97"/>
                    <a:pt x="2" y="99"/>
                    <a:pt x="5" y="99"/>
                  </a:cubicBezTo>
                  <a:cubicBezTo>
                    <a:pt x="28" y="99"/>
                    <a:pt x="28" y="99"/>
                    <a:pt x="28" y="99"/>
                  </a:cubicBezTo>
                  <a:cubicBezTo>
                    <a:pt x="31" y="99"/>
                    <a:pt x="33" y="97"/>
                    <a:pt x="33" y="94"/>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2" name="Freeform 254"/>
            <p:cNvSpPr>
              <a:spLocks noEditPoints="1"/>
            </p:cNvSpPr>
            <p:nvPr/>
          </p:nvSpPr>
          <p:spPr bwMode="auto">
            <a:xfrm>
              <a:off x="5618163" y="1017588"/>
              <a:ext cx="534988" cy="774700"/>
            </a:xfrm>
            <a:custGeom>
              <a:avLst/>
              <a:gdLst>
                <a:gd name="T0" fmla="*/ 140 w 280"/>
                <a:gd name="T1" fmla="*/ 7 h 405"/>
                <a:gd name="T2" fmla="*/ 162 w 280"/>
                <a:gd name="T3" fmla="*/ 0 h 405"/>
                <a:gd name="T4" fmla="*/ 222 w 280"/>
                <a:gd name="T5" fmla="*/ 185 h 405"/>
                <a:gd name="T6" fmla="*/ 155 w 280"/>
                <a:gd name="T7" fmla="*/ 206 h 405"/>
                <a:gd name="T8" fmla="*/ 140 w 280"/>
                <a:gd name="T9" fmla="*/ 160 h 405"/>
                <a:gd name="T10" fmla="*/ 140 w 280"/>
                <a:gd name="T11" fmla="*/ 7 h 405"/>
                <a:gd name="T12" fmla="*/ 140 w 280"/>
                <a:gd name="T13" fmla="*/ 319 h 405"/>
                <a:gd name="T14" fmla="*/ 194 w 280"/>
                <a:gd name="T15" fmla="*/ 301 h 405"/>
                <a:gd name="T16" fmla="*/ 153 w 280"/>
                <a:gd name="T17" fmla="*/ 301 h 405"/>
                <a:gd name="T18" fmla="*/ 153 w 280"/>
                <a:gd name="T19" fmla="*/ 276 h 405"/>
                <a:gd name="T20" fmla="*/ 218 w 280"/>
                <a:gd name="T21" fmla="*/ 276 h 405"/>
                <a:gd name="T22" fmla="*/ 270 w 280"/>
                <a:gd name="T23" fmla="*/ 276 h 405"/>
                <a:gd name="T24" fmla="*/ 280 w 280"/>
                <a:gd name="T25" fmla="*/ 276 h 405"/>
                <a:gd name="T26" fmla="*/ 280 w 280"/>
                <a:gd name="T27" fmla="*/ 301 h 405"/>
                <a:gd name="T28" fmla="*/ 257 w 280"/>
                <a:gd name="T29" fmla="*/ 301 h 405"/>
                <a:gd name="T30" fmla="*/ 192 w 280"/>
                <a:gd name="T31" fmla="*/ 356 h 405"/>
                <a:gd name="T32" fmla="*/ 242 w 280"/>
                <a:gd name="T33" fmla="*/ 384 h 405"/>
                <a:gd name="T34" fmla="*/ 242 w 280"/>
                <a:gd name="T35" fmla="*/ 405 h 405"/>
                <a:gd name="T36" fmla="*/ 140 w 280"/>
                <a:gd name="T37" fmla="*/ 405 h 405"/>
                <a:gd name="T38" fmla="*/ 140 w 280"/>
                <a:gd name="T39" fmla="*/ 386 h 405"/>
                <a:gd name="T40" fmla="*/ 159 w 280"/>
                <a:gd name="T41" fmla="*/ 367 h 405"/>
                <a:gd name="T42" fmla="*/ 140 w 280"/>
                <a:gd name="T43" fmla="*/ 348 h 405"/>
                <a:gd name="T44" fmla="*/ 140 w 280"/>
                <a:gd name="T45" fmla="*/ 319 h 405"/>
                <a:gd name="T46" fmla="*/ 96 w 280"/>
                <a:gd name="T47" fmla="*/ 22 h 405"/>
                <a:gd name="T48" fmla="*/ 140 w 280"/>
                <a:gd name="T49" fmla="*/ 7 h 405"/>
                <a:gd name="T50" fmla="*/ 140 w 280"/>
                <a:gd name="T51" fmla="*/ 160 h 405"/>
                <a:gd name="T52" fmla="*/ 131 w 280"/>
                <a:gd name="T53" fmla="*/ 133 h 405"/>
                <a:gd name="T54" fmla="*/ 47 w 280"/>
                <a:gd name="T55" fmla="*/ 226 h 405"/>
                <a:gd name="T56" fmla="*/ 140 w 280"/>
                <a:gd name="T57" fmla="*/ 319 h 405"/>
                <a:gd name="T58" fmla="*/ 140 w 280"/>
                <a:gd name="T59" fmla="*/ 319 h 405"/>
                <a:gd name="T60" fmla="*/ 140 w 280"/>
                <a:gd name="T61" fmla="*/ 348 h 405"/>
                <a:gd name="T62" fmla="*/ 121 w 280"/>
                <a:gd name="T63" fmla="*/ 367 h 405"/>
                <a:gd name="T64" fmla="*/ 140 w 280"/>
                <a:gd name="T65" fmla="*/ 386 h 405"/>
                <a:gd name="T66" fmla="*/ 140 w 280"/>
                <a:gd name="T67" fmla="*/ 405 h 405"/>
                <a:gd name="T68" fmla="*/ 38 w 280"/>
                <a:gd name="T69" fmla="*/ 405 h 405"/>
                <a:gd name="T70" fmla="*/ 38 w 280"/>
                <a:gd name="T71" fmla="*/ 384 h 405"/>
                <a:gd name="T72" fmla="*/ 88 w 280"/>
                <a:gd name="T73" fmla="*/ 356 h 405"/>
                <a:gd name="T74" fmla="*/ 0 w 280"/>
                <a:gd name="T75" fmla="*/ 226 h 405"/>
                <a:gd name="T76" fmla="*/ 117 w 280"/>
                <a:gd name="T77" fmla="*/ 88 h 405"/>
                <a:gd name="T78" fmla="*/ 96 w 280"/>
                <a:gd name="T79" fmla="*/ 2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405">
                  <a:moveTo>
                    <a:pt x="140" y="7"/>
                  </a:moveTo>
                  <a:cubicBezTo>
                    <a:pt x="162" y="0"/>
                    <a:pt x="162" y="0"/>
                    <a:pt x="162" y="0"/>
                  </a:cubicBezTo>
                  <a:cubicBezTo>
                    <a:pt x="222" y="185"/>
                    <a:pt x="222" y="185"/>
                    <a:pt x="222" y="185"/>
                  </a:cubicBezTo>
                  <a:cubicBezTo>
                    <a:pt x="155" y="206"/>
                    <a:pt x="155" y="206"/>
                    <a:pt x="155" y="206"/>
                  </a:cubicBezTo>
                  <a:cubicBezTo>
                    <a:pt x="140" y="160"/>
                    <a:pt x="140" y="160"/>
                    <a:pt x="140" y="160"/>
                  </a:cubicBezTo>
                  <a:cubicBezTo>
                    <a:pt x="140" y="7"/>
                    <a:pt x="140" y="7"/>
                    <a:pt x="140" y="7"/>
                  </a:cubicBezTo>
                  <a:close/>
                  <a:moveTo>
                    <a:pt x="140" y="319"/>
                  </a:moveTo>
                  <a:cubicBezTo>
                    <a:pt x="161" y="319"/>
                    <a:pt x="179" y="312"/>
                    <a:pt x="194" y="301"/>
                  </a:cubicBezTo>
                  <a:cubicBezTo>
                    <a:pt x="153" y="301"/>
                    <a:pt x="153" y="301"/>
                    <a:pt x="153" y="301"/>
                  </a:cubicBezTo>
                  <a:cubicBezTo>
                    <a:pt x="153" y="276"/>
                    <a:pt x="153" y="276"/>
                    <a:pt x="153" y="276"/>
                  </a:cubicBezTo>
                  <a:cubicBezTo>
                    <a:pt x="218" y="276"/>
                    <a:pt x="218" y="276"/>
                    <a:pt x="218" y="276"/>
                  </a:cubicBezTo>
                  <a:cubicBezTo>
                    <a:pt x="270" y="276"/>
                    <a:pt x="270" y="276"/>
                    <a:pt x="270" y="276"/>
                  </a:cubicBezTo>
                  <a:cubicBezTo>
                    <a:pt x="280" y="276"/>
                    <a:pt x="280" y="276"/>
                    <a:pt x="280" y="276"/>
                  </a:cubicBezTo>
                  <a:cubicBezTo>
                    <a:pt x="280" y="301"/>
                    <a:pt x="280" y="301"/>
                    <a:pt x="280" y="301"/>
                  </a:cubicBezTo>
                  <a:cubicBezTo>
                    <a:pt x="257" y="301"/>
                    <a:pt x="257" y="301"/>
                    <a:pt x="257" y="301"/>
                  </a:cubicBezTo>
                  <a:cubicBezTo>
                    <a:pt x="242" y="326"/>
                    <a:pt x="219" y="345"/>
                    <a:pt x="192" y="356"/>
                  </a:cubicBezTo>
                  <a:cubicBezTo>
                    <a:pt x="221" y="360"/>
                    <a:pt x="242" y="370"/>
                    <a:pt x="242" y="384"/>
                  </a:cubicBezTo>
                  <a:cubicBezTo>
                    <a:pt x="242" y="405"/>
                    <a:pt x="242" y="405"/>
                    <a:pt x="242" y="405"/>
                  </a:cubicBezTo>
                  <a:cubicBezTo>
                    <a:pt x="140" y="405"/>
                    <a:pt x="140" y="405"/>
                    <a:pt x="140" y="405"/>
                  </a:cubicBezTo>
                  <a:cubicBezTo>
                    <a:pt x="140" y="386"/>
                    <a:pt x="140" y="386"/>
                    <a:pt x="140" y="386"/>
                  </a:cubicBezTo>
                  <a:cubicBezTo>
                    <a:pt x="151" y="386"/>
                    <a:pt x="159" y="377"/>
                    <a:pt x="159" y="367"/>
                  </a:cubicBezTo>
                  <a:cubicBezTo>
                    <a:pt x="159" y="356"/>
                    <a:pt x="151" y="348"/>
                    <a:pt x="140" y="348"/>
                  </a:cubicBezTo>
                  <a:lnTo>
                    <a:pt x="140" y="319"/>
                  </a:lnTo>
                  <a:close/>
                  <a:moveTo>
                    <a:pt x="96" y="22"/>
                  </a:moveTo>
                  <a:cubicBezTo>
                    <a:pt x="140" y="7"/>
                    <a:pt x="140" y="7"/>
                    <a:pt x="140" y="7"/>
                  </a:cubicBezTo>
                  <a:cubicBezTo>
                    <a:pt x="140" y="160"/>
                    <a:pt x="140" y="160"/>
                    <a:pt x="140" y="160"/>
                  </a:cubicBezTo>
                  <a:cubicBezTo>
                    <a:pt x="131" y="133"/>
                    <a:pt x="131" y="133"/>
                    <a:pt x="131" y="133"/>
                  </a:cubicBezTo>
                  <a:cubicBezTo>
                    <a:pt x="84" y="137"/>
                    <a:pt x="47" y="177"/>
                    <a:pt x="47" y="226"/>
                  </a:cubicBezTo>
                  <a:cubicBezTo>
                    <a:pt x="47" y="277"/>
                    <a:pt x="88" y="319"/>
                    <a:pt x="140" y="319"/>
                  </a:cubicBezTo>
                  <a:cubicBezTo>
                    <a:pt x="140" y="319"/>
                    <a:pt x="140" y="319"/>
                    <a:pt x="140" y="319"/>
                  </a:cubicBezTo>
                  <a:cubicBezTo>
                    <a:pt x="140" y="348"/>
                    <a:pt x="140" y="348"/>
                    <a:pt x="140" y="348"/>
                  </a:cubicBezTo>
                  <a:cubicBezTo>
                    <a:pt x="130" y="348"/>
                    <a:pt x="121" y="356"/>
                    <a:pt x="121" y="367"/>
                  </a:cubicBezTo>
                  <a:cubicBezTo>
                    <a:pt x="121" y="377"/>
                    <a:pt x="130" y="386"/>
                    <a:pt x="140" y="386"/>
                  </a:cubicBezTo>
                  <a:cubicBezTo>
                    <a:pt x="140" y="405"/>
                    <a:pt x="140" y="405"/>
                    <a:pt x="140" y="405"/>
                  </a:cubicBezTo>
                  <a:cubicBezTo>
                    <a:pt x="38" y="405"/>
                    <a:pt x="38" y="405"/>
                    <a:pt x="38" y="405"/>
                  </a:cubicBezTo>
                  <a:cubicBezTo>
                    <a:pt x="38" y="384"/>
                    <a:pt x="38" y="384"/>
                    <a:pt x="38" y="384"/>
                  </a:cubicBezTo>
                  <a:cubicBezTo>
                    <a:pt x="38" y="370"/>
                    <a:pt x="59" y="360"/>
                    <a:pt x="88" y="356"/>
                  </a:cubicBezTo>
                  <a:cubicBezTo>
                    <a:pt x="36" y="335"/>
                    <a:pt x="0" y="285"/>
                    <a:pt x="0" y="226"/>
                  </a:cubicBezTo>
                  <a:cubicBezTo>
                    <a:pt x="0" y="156"/>
                    <a:pt x="51" y="99"/>
                    <a:pt x="117" y="88"/>
                  </a:cubicBezTo>
                  <a:lnTo>
                    <a:pt x="96" y="22"/>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3" name="Freeform 255"/>
            <p:cNvSpPr>
              <a:spLocks noEditPoints="1"/>
            </p:cNvSpPr>
            <p:nvPr/>
          </p:nvSpPr>
          <p:spPr bwMode="auto">
            <a:xfrm>
              <a:off x="5427663" y="908050"/>
              <a:ext cx="309563" cy="276225"/>
            </a:xfrm>
            <a:custGeom>
              <a:avLst/>
              <a:gdLst>
                <a:gd name="T0" fmla="*/ 147 w 162"/>
                <a:gd name="T1" fmla="*/ 46 h 144"/>
                <a:gd name="T2" fmla="*/ 81 w 162"/>
                <a:gd name="T3" fmla="*/ 0 h 144"/>
                <a:gd name="T4" fmla="*/ 81 w 162"/>
                <a:gd name="T5" fmla="*/ 14 h 144"/>
                <a:gd name="T6" fmla="*/ 135 w 162"/>
                <a:gd name="T7" fmla="*/ 50 h 144"/>
                <a:gd name="T8" fmla="*/ 102 w 162"/>
                <a:gd name="T9" fmla="*/ 126 h 144"/>
                <a:gd name="T10" fmla="*/ 81 w 162"/>
                <a:gd name="T11" fmla="*/ 130 h 144"/>
                <a:gd name="T12" fmla="*/ 81 w 162"/>
                <a:gd name="T13" fmla="*/ 144 h 144"/>
                <a:gd name="T14" fmla="*/ 107 w 162"/>
                <a:gd name="T15" fmla="*/ 139 h 144"/>
                <a:gd name="T16" fmla="*/ 147 w 162"/>
                <a:gd name="T17" fmla="*/ 46 h 144"/>
                <a:gd name="T18" fmla="*/ 81 w 162"/>
                <a:gd name="T19" fmla="*/ 0 h 144"/>
                <a:gd name="T20" fmla="*/ 54 w 162"/>
                <a:gd name="T21" fmla="*/ 6 h 144"/>
                <a:gd name="T22" fmla="*/ 14 w 162"/>
                <a:gd name="T23" fmla="*/ 99 h 144"/>
                <a:gd name="T24" fmla="*/ 81 w 162"/>
                <a:gd name="T25" fmla="*/ 144 h 144"/>
                <a:gd name="T26" fmla="*/ 81 w 162"/>
                <a:gd name="T27" fmla="*/ 130 h 144"/>
                <a:gd name="T28" fmla="*/ 27 w 162"/>
                <a:gd name="T29" fmla="*/ 94 h 144"/>
                <a:gd name="T30" fmla="*/ 27 w 162"/>
                <a:gd name="T31" fmla="*/ 94 h 144"/>
                <a:gd name="T32" fmla="*/ 59 w 162"/>
                <a:gd name="T33" fmla="*/ 18 h 144"/>
                <a:gd name="T34" fmla="*/ 81 w 162"/>
                <a:gd name="T35" fmla="*/ 14 h 144"/>
                <a:gd name="T36" fmla="*/ 81 w 162"/>
                <a:gd name="T3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2" h="144">
                  <a:moveTo>
                    <a:pt x="147" y="46"/>
                  </a:moveTo>
                  <a:cubicBezTo>
                    <a:pt x="136" y="18"/>
                    <a:pt x="109" y="0"/>
                    <a:pt x="81" y="0"/>
                  </a:cubicBezTo>
                  <a:cubicBezTo>
                    <a:pt x="81" y="14"/>
                    <a:pt x="81" y="14"/>
                    <a:pt x="81" y="14"/>
                  </a:cubicBezTo>
                  <a:cubicBezTo>
                    <a:pt x="104" y="14"/>
                    <a:pt x="126" y="28"/>
                    <a:pt x="135" y="50"/>
                  </a:cubicBezTo>
                  <a:cubicBezTo>
                    <a:pt x="147" y="80"/>
                    <a:pt x="132" y="114"/>
                    <a:pt x="102" y="126"/>
                  </a:cubicBezTo>
                  <a:cubicBezTo>
                    <a:pt x="95" y="129"/>
                    <a:pt x="88" y="130"/>
                    <a:pt x="81" y="130"/>
                  </a:cubicBezTo>
                  <a:cubicBezTo>
                    <a:pt x="81" y="144"/>
                    <a:pt x="81" y="144"/>
                    <a:pt x="81" y="144"/>
                  </a:cubicBezTo>
                  <a:cubicBezTo>
                    <a:pt x="90" y="144"/>
                    <a:pt x="99" y="142"/>
                    <a:pt x="107" y="139"/>
                  </a:cubicBezTo>
                  <a:cubicBezTo>
                    <a:pt x="144" y="124"/>
                    <a:pt x="162" y="82"/>
                    <a:pt x="147" y="46"/>
                  </a:cubicBezTo>
                  <a:close/>
                  <a:moveTo>
                    <a:pt x="81" y="0"/>
                  </a:moveTo>
                  <a:cubicBezTo>
                    <a:pt x="72" y="0"/>
                    <a:pt x="63" y="2"/>
                    <a:pt x="54" y="6"/>
                  </a:cubicBezTo>
                  <a:cubicBezTo>
                    <a:pt x="17" y="20"/>
                    <a:pt x="0" y="62"/>
                    <a:pt x="14" y="99"/>
                  </a:cubicBezTo>
                  <a:cubicBezTo>
                    <a:pt x="25" y="127"/>
                    <a:pt x="52" y="144"/>
                    <a:pt x="81" y="144"/>
                  </a:cubicBezTo>
                  <a:cubicBezTo>
                    <a:pt x="81" y="130"/>
                    <a:pt x="81" y="130"/>
                    <a:pt x="81" y="130"/>
                  </a:cubicBezTo>
                  <a:cubicBezTo>
                    <a:pt x="58" y="130"/>
                    <a:pt x="36" y="116"/>
                    <a:pt x="27" y="94"/>
                  </a:cubicBezTo>
                  <a:cubicBezTo>
                    <a:pt x="27" y="94"/>
                    <a:pt x="27" y="94"/>
                    <a:pt x="27" y="94"/>
                  </a:cubicBezTo>
                  <a:cubicBezTo>
                    <a:pt x="15" y="64"/>
                    <a:pt x="29" y="30"/>
                    <a:pt x="59" y="18"/>
                  </a:cubicBezTo>
                  <a:cubicBezTo>
                    <a:pt x="66" y="15"/>
                    <a:pt x="74" y="14"/>
                    <a:pt x="81" y="14"/>
                  </a:cubicBezTo>
                  <a:lnTo>
                    <a:pt x="81" y="0"/>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4" name="Freeform 256"/>
            <p:cNvSpPr>
              <a:spLocks/>
            </p:cNvSpPr>
            <p:nvPr/>
          </p:nvSpPr>
          <p:spPr bwMode="auto">
            <a:xfrm>
              <a:off x="5337175" y="1074738"/>
              <a:ext cx="138113" cy="84138"/>
            </a:xfrm>
            <a:custGeom>
              <a:avLst/>
              <a:gdLst>
                <a:gd name="T0" fmla="*/ 9 w 87"/>
                <a:gd name="T1" fmla="*/ 53 h 53"/>
                <a:gd name="T2" fmla="*/ 0 w 87"/>
                <a:gd name="T3" fmla="*/ 32 h 53"/>
                <a:gd name="T4" fmla="*/ 78 w 87"/>
                <a:gd name="T5" fmla="*/ 0 h 53"/>
                <a:gd name="T6" fmla="*/ 87 w 87"/>
                <a:gd name="T7" fmla="*/ 22 h 53"/>
                <a:gd name="T8" fmla="*/ 9 w 87"/>
                <a:gd name="T9" fmla="*/ 53 h 53"/>
              </a:gdLst>
              <a:ahLst/>
              <a:cxnLst>
                <a:cxn ang="0">
                  <a:pos x="T0" y="T1"/>
                </a:cxn>
                <a:cxn ang="0">
                  <a:pos x="T2" y="T3"/>
                </a:cxn>
                <a:cxn ang="0">
                  <a:pos x="T4" y="T5"/>
                </a:cxn>
                <a:cxn ang="0">
                  <a:pos x="T6" y="T7"/>
                </a:cxn>
                <a:cxn ang="0">
                  <a:pos x="T8" y="T9"/>
                </a:cxn>
              </a:cxnLst>
              <a:rect l="0" t="0" r="r" b="b"/>
              <a:pathLst>
                <a:path w="87" h="53">
                  <a:moveTo>
                    <a:pt x="9" y="53"/>
                  </a:moveTo>
                  <a:lnTo>
                    <a:pt x="0" y="32"/>
                  </a:lnTo>
                  <a:lnTo>
                    <a:pt x="78" y="0"/>
                  </a:lnTo>
                  <a:lnTo>
                    <a:pt x="87" y="22"/>
                  </a:lnTo>
                  <a:lnTo>
                    <a:pt x="9" y="53"/>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5" name="Freeform 257"/>
            <p:cNvSpPr>
              <a:spLocks/>
            </p:cNvSpPr>
            <p:nvPr/>
          </p:nvSpPr>
          <p:spPr bwMode="auto">
            <a:xfrm>
              <a:off x="5251450" y="1084263"/>
              <a:ext cx="184150" cy="115888"/>
            </a:xfrm>
            <a:custGeom>
              <a:avLst/>
              <a:gdLst>
                <a:gd name="T0" fmla="*/ 23 w 96"/>
                <a:gd name="T1" fmla="*/ 56 h 60"/>
                <a:gd name="T2" fmla="*/ 3 w 96"/>
                <a:gd name="T3" fmla="*/ 48 h 60"/>
                <a:gd name="T4" fmla="*/ 12 w 96"/>
                <a:gd name="T5" fmla="*/ 28 h 60"/>
                <a:gd name="T6" fmla="*/ 73 w 96"/>
                <a:gd name="T7" fmla="*/ 3 h 60"/>
                <a:gd name="T8" fmla="*/ 93 w 96"/>
                <a:gd name="T9" fmla="*/ 12 h 60"/>
                <a:gd name="T10" fmla="*/ 84 w 96"/>
                <a:gd name="T11" fmla="*/ 32 h 60"/>
                <a:gd name="T12" fmla="*/ 23 w 96"/>
                <a:gd name="T13" fmla="*/ 56 h 60"/>
              </a:gdLst>
              <a:ahLst/>
              <a:cxnLst>
                <a:cxn ang="0">
                  <a:pos x="T0" y="T1"/>
                </a:cxn>
                <a:cxn ang="0">
                  <a:pos x="T2" y="T3"/>
                </a:cxn>
                <a:cxn ang="0">
                  <a:pos x="T4" y="T5"/>
                </a:cxn>
                <a:cxn ang="0">
                  <a:pos x="T6" y="T7"/>
                </a:cxn>
                <a:cxn ang="0">
                  <a:pos x="T8" y="T9"/>
                </a:cxn>
                <a:cxn ang="0">
                  <a:pos x="T10" y="T11"/>
                </a:cxn>
                <a:cxn ang="0">
                  <a:pos x="T12" y="T13"/>
                </a:cxn>
              </a:cxnLst>
              <a:rect l="0" t="0" r="r" b="b"/>
              <a:pathLst>
                <a:path w="96" h="60">
                  <a:moveTo>
                    <a:pt x="23" y="56"/>
                  </a:moveTo>
                  <a:cubicBezTo>
                    <a:pt x="15" y="60"/>
                    <a:pt x="6" y="56"/>
                    <a:pt x="3" y="48"/>
                  </a:cubicBezTo>
                  <a:cubicBezTo>
                    <a:pt x="0" y="40"/>
                    <a:pt x="4" y="31"/>
                    <a:pt x="12" y="28"/>
                  </a:cubicBezTo>
                  <a:cubicBezTo>
                    <a:pt x="73" y="3"/>
                    <a:pt x="73" y="3"/>
                    <a:pt x="73" y="3"/>
                  </a:cubicBezTo>
                  <a:cubicBezTo>
                    <a:pt x="81" y="0"/>
                    <a:pt x="90" y="4"/>
                    <a:pt x="93" y="12"/>
                  </a:cubicBezTo>
                  <a:cubicBezTo>
                    <a:pt x="96" y="20"/>
                    <a:pt x="92" y="29"/>
                    <a:pt x="84" y="32"/>
                  </a:cubicBezTo>
                  <a:lnTo>
                    <a:pt x="23" y="56"/>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6" name="Freeform 258"/>
            <p:cNvSpPr>
              <a:spLocks noEditPoints="1"/>
            </p:cNvSpPr>
            <p:nvPr/>
          </p:nvSpPr>
          <p:spPr bwMode="auto">
            <a:xfrm>
              <a:off x="7648575" y="2376488"/>
              <a:ext cx="560388" cy="200025"/>
            </a:xfrm>
            <a:custGeom>
              <a:avLst/>
              <a:gdLst>
                <a:gd name="T0" fmla="*/ 203 w 293"/>
                <a:gd name="T1" fmla="*/ 7 h 105"/>
                <a:gd name="T2" fmla="*/ 225 w 293"/>
                <a:gd name="T3" fmla="*/ 2 h 105"/>
                <a:gd name="T4" fmla="*/ 235 w 293"/>
                <a:gd name="T5" fmla="*/ 7 h 105"/>
                <a:gd name="T6" fmla="*/ 256 w 293"/>
                <a:gd name="T7" fmla="*/ 3 h 105"/>
                <a:gd name="T8" fmla="*/ 290 w 293"/>
                <a:gd name="T9" fmla="*/ 25 h 105"/>
                <a:gd name="T10" fmla="*/ 267 w 293"/>
                <a:gd name="T11" fmla="*/ 59 h 105"/>
                <a:gd name="T12" fmla="*/ 254 w 293"/>
                <a:gd name="T13" fmla="*/ 62 h 105"/>
                <a:gd name="T14" fmla="*/ 239 w 293"/>
                <a:gd name="T15" fmla="*/ 26 h 105"/>
                <a:gd name="T16" fmla="*/ 246 w 293"/>
                <a:gd name="T17" fmla="*/ 64 h 105"/>
                <a:gd name="T18" fmla="*/ 239 w 293"/>
                <a:gd name="T19" fmla="*/ 72 h 105"/>
                <a:gd name="T20" fmla="*/ 203 w 293"/>
                <a:gd name="T21" fmla="*/ 79 h 105"/>
                <a:gd name="T22" fmla="*/ 203 w 293"/>
                <a:gd name="T23" fmla="*/ 29 h 105"/>
                <a:gd name="T24" fmla="*/ 226 w 293"/>
                <a:gd name="T25" fmla="*/ 24 h 105"/>
                <a:gd name="T26" fmla="*/ 234 w 293"/>
                <a:gd name="T27" fmla="*/ 28 h 105"/>
                <a:gd name="T28" fmla="*/ 231 w 293"/>
                <a:gd name="T29" fmla="*/ 13 h 105"/>
                <a:gd name="T30" fmla="*/ 222 w 293"/>
                <a:gd name="T31" fmla="*/ 7 h 105"/>
                <a:gd name="T32" fmla="*/ 203 w 293"/>
                <a:gd name="T33" fmla="*/ 11 h 105"/>
                <a:gd name="T34" fmla="*/ 203 w 293"/>
                <a:gd name="T35" fmla="*/ 7 h 105"/>
                <a:gd name="T36" fmla="*/ 39 w 293"/>
                <a:gd name="T37" fmla="*/ 43 h 105"/>
                <a:gd name="T38" fmla="*/ 166 w 293"/>
                <a:gd name="T39" fmla="*/ 18 h 105"/>
                <a:gd name="T40" fmla="*/ 173 w 293"/>
                <a:gd name="T41" fmla="*/ 13 h 105"/>
                <a:gd name="T42" fmla="*/ 203 w 293"/>
                <a:gd name="T43" fmla="*/ 7 h 105"/>
                <a:gd name="T44" fmla="*/ 203 w 293"/>
                <a:gd name="T45" fmla="*/ 11 h 105"/>
                <a:gd name="T46" fmla="*/ 177 w 293"/>
                <a:gd name="T47" fmla="*/ 16 h 105"/>
                <a:gd name="T48" fmla="*/ 172 w 293"/>
                <a:gd name="T49" fmla="*/ 25 h 105"/>
                <a:gd name="T50" fmla="*/ 175 w 293"/>
                <a:gd name="T51" fmla="*/ 39 h 105"/>
                <a:gd name="T52" fmla="*/ 175 w 293"/>
                <a:gd name="T53" fmla="*/ 39 h 105"/>
                <a:gd name="T54" fmla="*/ 180 w 293"/>
                <a:gd name="T55" fmla="*/ 33 h 105"/>
                <a:gd name="T56" fmla="*/ 203 w 293"/>
                <a:gd name="T57" fmla="*/ 29 h 105"/>
                <a:gd name="T58" fmla="*/ 203 w 293"/>
                <a:gd name="T59" fmla="*/ 79 h 105"/>
                <a:gd name="T60" fmla="*/ 187 w 293"/>
                <a:gd name="T61" fmla="*/ 82 h 105"/>
                <a:gd name="T62" fmla="*/ 179 w 293"/>
                <a:gd name="T63" fmla="*/ 79 h 105"/>
                <a:gd name="T64" fmla="*/ 50 w 293"/>
                <a:gd name="T65" fmla="*/ 105 h 105"/>
                <a:gd name="T66" fmla="*/ 39 w 293"/>
                <a:gd name="T67" fmla="*/ 100 h 105"/>
                <a:gd name="T68" fmla="*/ 39 w 293"/>
                <a:gd name="T69" fmla="*/ 96 h 105"/>
                <a:gd name="T70" fmla="*/ 50 w 293"/>
                <a:gd name="T71" fmla="*/ 101 h 105"/>
                <a:gd name="T72" fmla="*/ 50 w 293"/>
                <a:gd name="T73" fmla="*/ 101 h 105"/>
                <a:gd name="T74" fmla="*/ 53 w 293"/>
                <a:gd name="T75" fmla="*/ 100 h 105"/>
                <a:gd name="T76" fmla="*/ 60 w 293"/>
                <a:gd name="T77" fmla="*/ 89 h 105"/>
                <a:gd name="T78" fmla="*/ 51 w 293"/>
                <a:gd name="T79" fmla="*/ 82 h 105"/>
                <a:gd name="T80" fmla="*/ 57 w 293"/>
                <a:gd name="T81" fmla="*/ 72 h 105"/>
                <a:gd name="T82" fmla="*/ 48 w 293"/>
                <a:gd name="T83" fmla="*/ 64 h 105"/>
                <a:gd name="T84" fmla="*/ 53 w 293"/>
                <a:gd name="T85" fmla="*/ 54 h 105"/>
                <a:gd name="T86" fmla="*/ 42 w 293"/>
                <a:gd name="T87" fmla="*/ 47 h 105"/>
                <a:gd name="T88" fmla="*/ 40 w 293"/>
                <a:gd name="T89" fmla="*/ 47 h 105"/>
                <a:gd name="T90" fmla="*/ 39 w 293"/>
                <a:gd name="T91" fmla="*/ 48 h 105"/>
                <a:gd name="T92" fmla="*/ 39 w 293"/>
                <a:gd name="T93" fmla="*/ 43 h 105"/>
                <a:gd name="T94" fmla="*/ 37 w 293"/>
                <a:gd name="T95" fmla="*/ 44 h 105"/>
                <a:gd name="T96" fmla="*/ 39 w 293"/>
                <a:gd name="T97" fmla="*/ 43 h 105"/>
                <a:gd name="T98" fmla="*/ 39 w 293"/>
                <a:gd name="T99" fmla="*/ 48 h 105"/>
                <a:gd name="T100" fmla="*/ 18 w 293"/>
                <a:gd name="T101" fmla="*/ 70 h 105"/>
                <a:gd name="T102" fmla="*/ 21 w 293"/>
                <a:gd name="T103" fmla="*/ 88 h 105"/>
                <a:gd name="T104" fmla="*/ 39 w 293"/>
                <a:gd name="T105" fmla="*/ 96 h 105"/>
                <a:gd name="T106" fmla="*/ 39 w 293"/>
                <a:gd name="T107" fmla="*/ 100 h 105"/>
                <a:gd name="T108" fmla="*/ 0 w 293"/>
                <a:gd name="T109" fmla="*/ 83 h 105"/>
                <a:gd name="T110" fmla="*/ 37 w 293"/>
                <a:gd name="T111" fmla="*/ 4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3" h="105">
                  <a:moveTo>
                    <a:pt x="203" y="7"/>
                  </a:moveTo>
                  <a:cubicBezTo>
                    <a:pt x="225" y="2"/>
                    <a:pt x="225" y="2"/>
                    <a:pt x="225" y="2"/>
                  </a:cubicBezTo>
                  <a:cubicBezTo>
                    <a:pt x="229" y="1"/>
                    <a:pt x="233" y="3"/>
                    <a:pt x="235" y="7"/>
                  </a:cubicBezTo>
                  <a:cubicBezTo>
                    <a:pt x="256" y="3"/>
                    <a:pt x="256" y="3"/>
                    <a:pt x="256" y="3"/>
                  </a:cubicBezTo>
                  <a:cubicBezTo>
                    <a:pt x="272" y="0"/>
                    <a:pt x="287" y="10"/>
                    <a:pt x="290" y="25"/>
                  </a:cubicBezTo>
                  <a:cubicBezTo>
                    <a:pt x="293" y="41"/>
                    <a:pt x="283" y="56"/>
                    <a:pt x="267" y="59"/>
                  </a:cubicBezTo>
                  <a:cubicBezTo>
                    <a:pt x="254" y="62"/>
                    <a:pt x="254" y="62"/>
                    <a:pt x="254" y="62"/>
                  </a:cubicBezTo>
                  <a:cubicBezTo>
                    <a:pt x="239" y="26"/>
                    <a:pt x="239" y="26"/>
                    <a:pt x="239" y="26"/>
                  </a:cubicBezTo>
                  <a:cubicBezTo>
                    <a:pt x="246" y="64"/>
                    <a:pt x="246" y="64"/>
                    <a:pt x="246" y="64"/>
                  </a:cubicBezTo>
                  <a:cubicBezTo>
                    <a:pt x="246" y="67"/>
                    <a:pt x="243" y="71"/>
                    <a:pt x="239" y="72"/>
                  </a:cubicBezTo>
                  <a:cubicBezTo>
                    <a:pt x="203" y="79"/>
                    <a:pt x="203" y="79"/>
                    <a:pt x="203" y="79"/>
                  </a:cubicBezTo>
                  <a:cubicBezTo>
                    <a:pt x="203" y="29"/>
                    <a:pt x="203" y="29"/>
                    <a:pt x="203" y="29"/>
                  </a:cubicBezTo>
                  <a:cubicBezTo>
                    <a:pt x="226" y="24"/>
                    <a:pt x="226" y="24"/>
                    <a:pt x="226" y="24"/>
                  </a:cubicBezTo>
                  <a:cubicBezTo>
                    <a:pt x="229" y="24"/>
                    <a:pt x="232" y="25"/>
                    <a:pt x="234" y="28"/>
                  </a:cubicBezTo>
                  <a:cubicBezTo>
                    <a:pt x="231" y="13"/>
                    <a:pt x="231" y="13"/>
                    <a:pt x="231" y="13"/>
                  </a:cubicBezTo>
                  <a:cubicBezTo>
                    <a:pt x="230" y="9"/>
                    <a:pt x="226" y="6"/>
                    <a:pt x="222" y="7"/>
                  </a:cubicBezTo>
                  <a:cubicBezTo>
                    <a:pt x="203" y="11"/>
                    <a:pt x="203" y="11"/>
                    <a:pt x="203" y="11"/>
                  </a:cubicBezTo>
                  <a:lnTo>
                    <a:pt x="203" y="7"/>
                  </a:lnTo>
                  <a:close/>
                  <a:moveTo>
                    <a:pt x="39" y="43"/>
                  </a:moveTo>
                  <a:cubicBezTo>
                    <a:pt x="166" y="18"/>
                    <a:pt x="166" y="18"/>
                    <a:pt x="166" y="18"/>
                  </a:cubicBezTo>
                  <a:cubicBezTo>
                    <a:pt x="167" y="15"/>
                    <a:pt x="170" y="13"/>
                    <a:pt x="173" y="13"/>
                  </a:cubicBezTo>
                  <a:cubicBezTo>
                    <a:pt x="203" y="7"/>
                    <a:pt x="203" y="7"/>
                    <a:pt x="203" y="7"/>
                  </a:cubicBezTo>
                  <a:cubicBezTo>
                    <a:pt x="203" y="11"/>
                    <a:pt x="203" y="11"/>
                    <a:pt x="203" y="11"/>
                  </a:cubicBezTo>
                  <a:cubicBezTo>
                    <a:pt x="177" y="16"/>
                    <a:pt x="177" y="16"/>
                    <a:pt x="177" y="16"/>
                  </a:cubicBezTo>
                  <a:cubicBezTo>
                    <a:pt x="173" y="17"/>
                    <a:pt x="171" y="21"/>
                    <a:pt x="172" y="25"/>
                  </a:cubicBezTo>
                  <a:cubicBezTo>
                    <a:pt x="175" y="39"/>
                    <a:pt x="175" y="39"/>
                    <a:pt x="175" y="39"/>
                  </a:cubicBezTo>
                  <a:cubicBezTo>
                    <a:pt x="175" y="39"/>
                    <a:pt x="175" y="39"/>
                    <a:pt x="175" y="39"/>
                  </a:cubicBezTo>
                  <a:cubicBezTo>
                    <a:pt x="175" y="36"/>
                    <a:pt x="177" y="34"/>
                    <a:pt x="180" y="33"/>
                  </a:cubicBezTo>
                  <a:cubicBezTo>
                    <a:pt x="203" y="29"/>
                    <a:pt x="203" y="29"/>
                    <a:pt x="203" y="29"/>
                  </a:cubicBezTo>
                  <a:cubicBezTo>
                    <a:pt x="203" y="79"/>
                    <a:pt x="203" y="79"/>
                    <a:pt x="203" y="79"/>
                  </a:cubicBezTo>
                  <a:cubicBezTo>
                    <a:pt x="187" y="82"/>
                    <a:pt x="187" y="82"/>
                    <a:pt x="187" y="82"/>
                  </a:cubicBezTo>
                  <a:cubicBezTo>
                    <a:pt x="183" y="83"/>
                    <a:pt x="181" y="81"/>
                    <a:pt x="179" y="79"/>
                  </a:cubicBezTo>
                  <a:cubicBezTo>
                    <a:pt x="50" y="105"/>
                    <a:pt x="50" y="105"/>
                    <a:pt x="50" y="105"/>
                  </a:cubicBezTo>
                  <a:cubicBezTo>
                    <a:pt x="39" y="100"/>
                    <a:pt x="39" y="100"/>
                    <a:pt x="39" y="100"/>
                  </a:cubicBezTo>
                  <a:cubicBezTo>
                    <a:pt x="39" y="96"/>
                    <a:pt x="39" y="96"/>
                    <a:pt x="39" y="96"/>
                  </a:cubicBezTo>
                  <a:cubicBezTo>
                    <a:pt x="50" y="101"/>
                    <a:pt x="50" y="101"/>
                    <a:pt x="50" y="101"/>
                  </a:cubicBezTo>
                  <a:cubicBezTo>
                    <a:pt x="50" y="101"/>
                    <a:pt x="50" y="101"/>
                    <a:pt x="50" y="101"/>
                  </a:cubicBezTo>
                  <a:cubicBezTo>
                    <a:pt x="53" y="100"/>
                    <a:pt x="53" y="100"/>
                    <a:pt x="53" y="100"/>
                  </a:cubicBezTo>
                  <a:cubicBezTo>
                    <a:pt x="58" y="99"/>
                    <a:pt x="61" y="94"/>
                    <a:pt x="60" y="89"/>
                  </a:cubicBezTo>
                  <a:cubicBezTo>
                    <a:pt x="59" y="85"/>
                    <a:pt x="55" y="82"/>
                    <a:pt x="51" y="82"/>
                  </a:cubicBezTo>
                  <a:cubicBezTo>
                    <a:pt x="55" y="80"/>
                    <a:pt x="57" y="76"/>
                    <a:pt x="57" y="72"/>
                  </a:cubicBezTo>
                  <a:cubicBezTo>
                    <a:pt x="56" y="67"/>
                    <a:pt x="52" y="64"/>
                    <a:pt x="48" y="64"/>
                  </a:cubicBezTo>
                  <a:cubicBezTo>
                    <a:pt x="52" y="63"/>
                    <a:pt x="54" y="58"/>
                    <a:pt x="53" y="54"/>
                  </a:cubicBezTo>
                  <a:cubicBezTo>
                    <a:pt x="52" y="49"/>
                    <a:pt x="47" y="46"/>
                    <a:pt x="42" y="47"/>
                  </a:cubicBezTo>
                  <a:cubicBezTo>
                    <a:pt x="40" y="47"/>
                    <a:pt x="40" y="47"/>
                    <a:pt x="40" y="47"/>
                  </a:cubicBezTo>
                  <a:cubicBezTo>
                    <a:pt x="39" y="48"/>
                    <a:pt x="39" y="48"/>
                    <a:pt x="39" y="48"/>
                  </a:cubicBezTo>
                  <a:lnTo>
                    <a:pt x="39" y="43"/>
                  </a:lnTo>
                  <a:close/>
                  <a:moveTo>
                    <a:pt x="37" y="44"/>
                  </a:moveTo>
                  <a:cubicBezTo>
                    <a:pt x="39" y="43"/>
                    <a:pt x="39" y="43"/>
                    <a:pt x="39" y="43"/>
                  </a:cubicBezTo>
                  <a:cubicBezTo>
                    <a:pt x="39" y="48"/>
                    <a:pt x="39" y="48"/>
                    <a:pt x="39" y="48"/>
                  </a:cubicBezTo>
                  <a:cubicBezTo>
                    <a:pt x="18" y="70"/>
                    <a:pt x="18" y="70"/>
                    <a:pt x="18" y="70"/>
                  </a:cubicBezTo>
                  <a:cubicBezTo>
                    <a:pt x="21" y="88"/>
                    <a:pt x="21" y="88"/>
                    <a:pt x="21" y="88"/>
                  </a:cubicBezTo>
                  <a:cubicBezTo>
                    <a:pt x="39" y="96"/>
                    <a:pt x="39" y="96"/>
                    <a:pt x="39" y="96"/>
                  </a:cubicBezTo>
                  <a:cubicBezTo>
                    <a:pt x="39" y="100"/>
                    <a:pt x="39" y="100"/>
                    <a:pt x="39" y="100"/>
                  </a:cubicBezTo>
                  <a:cubicBezTo>
                    <a:pt x="0" y="83"/>
                    <a:pt x="0" y="83"/>
                    <a:pt x="0" y="83"/>
                  </a:cubicBezTo>
                  <a:lnTo>
                    <a:pt x="37" y="44"/>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7" name="Freeform 259"/>
            <p:cNvSpPr>
              <a:spLocks noEditPoints="1"/>
            </p:cNvSpPr>
            <p:nvPr/>
          </p:nvSpPr>
          <p:spPr bwMode="auto">
            <a:xfrm>
              <a:off x="7054850" y="1501775"/>
              <a:ext cx="279400" cy="204788"/>
            </a:xfrm>
            <a:custGeom>
              <a:avLst/>
              <a:gdLst>
                <a:gd name="T0" fmla="*/ 120 w 146"/>
                <a:gd name="T1" fmla="*/ 102 h 107"/>
                <a:gd name="T2" fmla="*/ 112 w 146"/>
                <a:gd name="T3" fmla="*/ 99 h 107"/>
                <a:gd name="T4" fmla="*/ 113 w 146"/>
                <a:gd name="T5" fmla="*/ 99 h 107"/>
                <a:gd name="T6" fmla="*/ 112 w 146"/>
                <a:gd name="T7" fmla="*/ 76 h 107"/>
                <a:gd name="T8" fmla="*/ 123 w 146"/>
                <a:gd name="T9" fmla="*/ 71 h 107"/>
                <a:gd name="T10" fmla="*/ 128 w 146"/>
                <a:gd name="T11" fmla="*/ 55 h 107"/>
                <a:gd name="T12" fmla="*/ 112 w 146"/>
                <a:gd name="T13" fmla="*/ 44 h 107"/>
                <a:gd name="T14" fmla="*/ 122 w 146"/>
                <a:gd name="T15" fmla="*/ 29 h 107"/>
                <a:gd name="T16" fmla="*/ 112 w 146"/>
                <a:gd name="T17" fmla="*/ 23 h 107"/>
                <a:gd name="T18" fmla="*/ 102 w 146"/>
                <a:gd name="T19" fmla="*/ 5 h 107"/>
                <a:gd name="T20" fmla="*/ 112 w 146"/>
                <a:gd name="T21" fmla="*/ 23 h 107"/>
                <a:gd name="T22" fmla="*/ 102 w 146"/>
                <a:gd name="T23" fmla="*/ 31 h 107"/>
                <a:gd name="T24" fmla="*/ 102 w 146"/>
                <a:gd name="T25" fmla="*/ 14 h 107"/>
                <a:gd name="T26" fmla="*/ 112 w 146"/>
                <a:gd name="T27" fmla="*/ 106 h 107"/>
                <a:gd name="T28" fmla="*/ 102 w 146"/>
                <a:gd name="T29" fmla="*/ 100 h 107"/>
                <a:gd name="T30" fmla="*/ 112 w 146"/>
                <a:gd name="T31" fmla="*/ 106 h 107"/>
                <a:gd name="T32" fmla="*/ 112 w 146"/>
                <a:gd name="T33" fmla="*/ 49 h 107"/>
                <a:gd name="T34" fmla="*/ 107 w 146"/>
                <a:gd name="T35" fmla="*/ 66 h 107"/>
                <a:gd name="T36" fmla="*/ 112 w 146"/>
                <a:gd name="T37" fmla="*/ 76 h 107"/>
                <a:gd name="T38" fmla="*/ 102 w 146"/>
                <a:gd name="T39" fmla="*/ 37 h 107"/>
                <a:gd name="T40" fmla="*/ 112 w 146"/>
                <a:gd name="T41" fmla="*/ 44 h 107"/>
                <a:gd name="T42" fmla="*/ 102 w 146"/>
                <a:gd name="T43" fmla="*/ 5 h 107"/>
                <a:gd name="T44" fmla="*/ 102 w 146"/>
                <a:gd name="T45" fmla="*/ 13 h 107"/>
                <a:gd name="T46" fmla="*/ 95 w 146"/>
                <a:gd name="T47" fmla="*/ 3 h 107"/>
                <a:gd name="T48" fmla="*/ 95 w 146"/>
                <a:gd name="T49" fmla="*/ 105 h 107"/>
                <a:gd name="T50" fmla="*/ 95 w 146"/>
                <a:gd name="T51" fmla="*/ 93 h 107"/>
                <a:gd name="T52" fmla="*/ 102 w 146"/>
                <a:gd name="T53" fmla="*/ 107 h 107"/>
                <a:gd name="T54" fmla="*/ 102 w 146"/>
                <a:gd name="T55" fmla="*/ 31 h 107"/>
                <a:gd name="T56" fmla="*/ 102 w 146"/>
                <a:gd name="T57" fmla="*/ 75 h 107"/>
                <a:gd name="T58" fmla="*/ 95 w 146"/>
                <a:gd name="T59" fmla="*/ 83 h 107"/>
                <a:gd name="T60" fmla="*/ 98 w 146"/>
                <a:gd name="T61" fmla="*/ 23 h 107"/>
                <a:gd name="T62" fmla="*/ 31 w 146"/>
                <a:gd name="T63" fmla="*/ 16 h 107"/>
                <a:gd name="T64" fmla="*/ 95 w 146"/>
                <a:gd name="T65" fmla="*/ 8 h 107"/>
                <a:gd name="T66" fmla="*/ 91 w 146"/>
                <a:gd name="T67" fmla="*/ 9 h 107"/>
                <a:gd name="T68" fmla="*/ 95 w 146"/>
                <a:gd name="T69" fmla="*/ 24 h 107"/>
                <a:gd name="T70" fmla="*/ 95 w 146"/>
                <a:gd name="T71" fmla="*/ 92 h 107"/>
                <a:gd name="T72" fmla="*/ 52 w 146"/>
                <a:gd name="T73" fmla="*/ 82 h 107"/>
                <a:gd name="T74" fmla="*/ 31 w 146"/>
                <a:gd name="T75" fmla="*/ 71 h 107"/>
                <a:gd name="T76" fmla="*/ 38 w 146"/>
                <a:gd name="T77" fmla="*/ 69 h 107"/>
                <a:gd name="T78" fmla="*/ 31 w 146"/>
                <a:gd name="T79" fmla="*/ 39 h 107"/>
                <a:gd name="T80" fmla="*/ 3 w 146"/>
                <a:gd name="T81" fmla="*/ 59 h 107"/>
                <a:gd name="T82" fmla="*/ 31 w 146"/>
                <a:gd name="T83" fmla="*/ 16 h 107"/>
                <a:gd name="T84" fmla="*/ 24 w 146"/>
                <a:gd name="T85" fmla="*/ 41 h 107"/>
                <a:gd name="T86" fmla="*/ 31 w 146"/>
                <a:gd name="T87" fmla="*/ 71 h 107"/>
                <a:gd name="T88" fmla="*/ 3 w 146"/>
                <a:gd name="T89" fmla="*/ 5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6" h="107">
                  <a:moveTo>
                    <a:pt x="112" y="10"/>
                  </a:moveTo>
                  <a:cubicBezTo>
                    <a:pt x="146" y="32"/>
                    <a:pt x="140" y="90"/>
                    <a:pt x="120" y="102"/>
                  </a:cubicBezTo>
                  <a:cubicBezTo>
                    <a:pt x="117" y="104"/>
                    <a:pt x="115" y="105"/>
                    <a:pt x="112" y="106"/>
                  </a:cubicBezTo>
                  <a:cubicBezTo>
                    <a:pt x="112" y="99"/>
                    <a:pt x="112" y="99"/>
                    <a:pt x="112" y="99"/>
                  </a:cubicBezTo>
                  <a:cubicBezTo>
                    <a:pt x="113" y="99"/>
                    <a:pt x="113" y="99"/>
                    <a:pt x="113" y="99"/>
                  </a:cubicBezTo>
                  <a:cubicBezTo>
                    <a:pt x="113" y="99"/>
                    <a:pt x="113" y="99"/>
                    <a:pt x="113" y="99"/>
                  </a:cubicBezTo>
                  <a:cubicBezTo>
                    <a:pt x="119" y="96"/>
                    <a:pt x="122" y="88"/>
                    <a:pt x="118" y="82"/>
                  </a:cubicBezTo>
                  <a:cubicBezTo>
                    <a:pt x="117" y="79"/>
                    <a:pt x="115" y="77"/>
                    <a:pt x="112" y="76"/>
                  </a:cubicBezTo>
                  <a:cubicBezTo>
                    <a:pt x="112" y="71"/>
                    <a:pt x="112" y="71"/>
                    <a:pt x="112" y="71"/>
                  </a:cubicBezTo>
                  <a:cubicBezTo>
                    <a:pt x="115" y="73"/>
                    <a:pt x="119" y="73"/>
                    <a:pt x="123" y="71"/>
                  </a:cubicBezTo>
                  <a:cubicBezTo>
                    <a:pt x="123" y="71"/>
                    <a:pt x="123" y="71"/>
                    <a:pt x="123" y="71"/>
                  </a:cubicBezTo>
                  <a:cubicBezTo>
                    <a:pt x="129" y="68"/>
                    <a:pt x="131" y="61"/>
                    <a:pt x="128" y="55"/>
                  </a:cubicBezTo>
                  <a:cubicBezTo>
                    <a:pt x="125" y="49"/>
                    <a:pt x="118" y="47"/>
                    <a:pt x="112" y="49"/>
                  </a:cubicBezTo>
                  <a:cubicBezTo>
                    <a:pt x="112" y="44"/>
                    <a:pt x="112" y="44"/>
                    <a:pt x="112" y="44"/>
                  </a:cubicBezTo>
                  <a:cubicBezTo>
                    <a:pt x="114" y="44"/>
                    <a:pt x="115" y="44"/>
                    <a:pt x="117" y="43"/>
                  </a:cubicBezTo>
                  <a:cubicBezTo>
                    <a:pt x="122" y="41"/>
                    <a:pt x="124" y="34"/>
                    <a:pt x="122" y="29"/>
                  </a:cubicBezTo>
                  <a:cubicBezTo>
                    <a:pt x="122" y="29"/>
                    <a:pt x="122" y="29"/>
                    <a:pt x="122" y="29"/>
                  </a:cubicBezTo>
                  <a:cubicBezTo>
                    <a:pt x="120" y="25"/>
                    <a:pt x="116" y="23"/>
                    <a:pt x="112" y="23"/>
                  </a:cubicBezTo>
                  <a:lnTo>
                    <a:pt x="112" y="10"/>
                  </a:lnTo>
                  <a:close/>
                  <a:moveTo>
                    <a:pt x="102" y="5"/>
                  </a:moveTo>
                  <a:cubicBezTo>
                    <a:pt x="106" y="7"/>
                    <a:pt x="109" y="8"/>
                    <a:pt x="112" y="10"/>
                  </a:cubicBezTo>
                  <a:cubicBezTo>
                    <a:pt x="112" y="23"/>
                    <a:pt x="112" y="23"/>
                    <a:pt x="112" y="23"/>
                  </a:cubicBezTo>
                  <a:cubicBezTo>
                    <a:pt x="111" y="23"/>
                    <a:pt x="109" y="23"/>
                    <a:pt x="107" y="24"/>
                  </a:cubicBezTo>
                  <a:cubicBezTo>
                    <a:pt x="105" y="26"/>
                    <a:pt x="103" y="28"/>
                    <a:pt x="102" y="31"/>
                  </a:cubicBezTo>
                  <a:cubicBezTo>
                    <a:pt x="102" y="19"/>
                    <a:pt x="102" y="19"/>
                    <a:pt x="102" y="19"/>
                  </a:cubicBezTo>
                  <a:cubicBezTo>
                    <a:pt x="103" y="17"/>
                    <a:pt x="103" y="15"/>
                    <a:pt x="102" y="14"/>
                  </a:cubicBezTo>
                  <a:cubicBezTo>
                    <a:pt x="102" y="5"/>
                    <a:pt x="102" y="5"/>
                    <a:pt x="102" y="5"/>
                  </a:cubicBezTo>
                  <a:close/>
                  <a:moveTo>
                    <a:pt x="112" y="106"/>
                  </a:moveTo>
                  <a:cubicBezTo>
                    <a:pt x="109" y="107"/>
                    <a:pt x="105" y="107"/>
                    <a:pt x="102" y="107"/>
                  </a:cubicBezTo>
                  <a:cubicBezTo>
                    <a:pt x="102" y="100"/>
                    <a:pt x="102" y="100"/>
                    <a:pt x="102" y="100"/>
                  </a:cubicBezTo>
                  <a:cubicBezTo>
                    <a:pt x="105" y="101"/>
                    <a:pt x="109" y="101"/>
                    <a:pt x="112" y="99"/>
                  </a:cubicBezTo>
                  <a:cubicBezTo>
                    <a:pt x="112" y="106"/>
                    <a:pt x="112" y="106"/>
                    <a:pt x="112" y="106"/>
                  </a:cubicBezTo>
                  <a:close/>
                  <a:moveTo>
                    <a:pt x="112" y="44"/>
                  </a:moveTo>
                  <a:cubicBezTo>
                    <a:pt x="112" y="49"/>
                    <a:pt x="112" y="49"/>
                    <a:pt x="112" y="49"/>
                  </a:cubicBezTo>
                  <a:cubicBezTo>
                    <a:pt x="112" y="49"/>
                    <a:pt x="112" y="49"/>
                    <a:pt x="112" y="49"/>
                  </a:cubicBezTo>
                  <a:cubicBezTo>
                    <a:pt x="106" y="52"/>
                    <a:pt x="104" y="60"/>
                    <a:pt x="107" y="66"/>
                  </a:cubicBezTo>
                  <a:cubicBezTo>
                    <a:pt x="108" y="68"/>
                    <a:pt x="110" y="70"/>
                    <a:pt x="112" y="71"/>
                  </a:cubicBezTo>
                  <a:cubicBezTo>
                    <a:pt x="112" y="76"/>
                    <a:pt x="112" y="76"/>
                    <a:pt x="112" y="76"/>
                  </a:cubicBezTo>
                  <a:cubicBezTo>
                    <a:pt x="109" y="74"/>
                    <a:pt x="105" y="74"/>
                    <a:pt x="102" y="75"/>
                  </a:cubicBezTo>
                  <a:cubicBezTo>
                    <a:pt x="102" y="37"/>
                    <a:pt x="102" y="37"/>
                    <a:pt x="102" y="37"/>
                  </a:cubicBezTo>
                  <a:cubicBezTo>
                    <a:pt x="102" y="37"/>
                    <a:pt x="102" y="38"/>
                    <a:pt x="103" y="38"/>
                  </a:cubicBezTo>
                  <a:cubicBezTo>
                    <a:pt x="105" y="42"/>
                    <a:pt x="108" y="44"/>
                    <a:pt x="112" y="44"/>
                  </a:cubicBezTo>
                  <a:close/>
                  <a:moveTo>
                    <a:pt x="95" y="3"/>
                  </a:moveTo>
                  <a:cubicBezTo>
                    <a:pt x="97" y="4"/>
                    <a:pt x="100" y="5"/>
                    <a:pt x="102" y="5"/>
                  </a:cubicBezTo>
                  <a:cubicBezTo>
                    <a:pt x="102" y="14"/>
                    <a:pt x="102" y="14"/>
                    <a:pt x="102" y="14"/>
                  </a:cubicBezTo>
                  <a:cubicBezTo>
                    <a:pt x="102" y="13"/>
                    <a:pt x="102" y="13"/>
                    <a:pt x="102" y="13"/>
                  </a:cubicBezTo>
                  <a:cubicBezTo>
                    <a:pt x="100" y="10"/>
                    <a:pt x="97" y="8"/>
                    <a:pt x="95" y="8"/>
                  </a:cubicBezTo>
                  <a:cubicBezTo>
                    <a:pt x="95" y="3"/>
                    <a:pt x="95" y="3"/>
                    <a:pt x="95" y="3"/>
                  </a:cubicBezTo>
                  <a:close/>
                  <a:moveTo>
                    <a:pt x="102" y="107"/>
                  </a:moveTo>
                  <a:cubicBezTo>
                    <a:pt x="99" y="106"/>
                    <a:pt x="97" y="106"/>
                    <a:pt x="95" y="105"/>
                  </a:cubicBezTo>
                  <a:cubicBezTo>
                    <a:pt x="95" y="92"/>
                    <a:pt x="95" y="92"/>
                    <a:pt x="95" y="92"/>
                  </a:cubicBezTo>
                  <a:cubicBezTo>
                    <a:pt x="95" y="92"/>
                    <a:pt x="95" y="93"/>
                    <a:pt x="95" y="93"/>
                  </a:cubicBezTo>
                  <a:cubicBezTo>
                    <a:pt x="97" y="96"/>
                    <a:pt x="99" y="98"/>
                    <a:pt x="102" y="100"/>
                  </a:cubicBezTo>
                  <a:cubicBezTo>
                    <a:pt x="102" y="107"/>
                    <a:pt x="102" y="107"/>
                    <a:pt x="102" y="107"/>
                  </a:cubicBezTo>
                  <a:close/>
                  <a:moveTo>
                    <a:pt x="102" y="19"/>
                  </a:moveTo>
                  <a:cubicBezTo>
                    <a:pt x="102" y="31"/>
                    <a:pt x="102" y="31"/>
                    <a:pt x="102" y="31"/>
                  </a:cubicBezTo>
                  <a:cubicBezTo>
                    <a:pt x="102" y="33"/>
                    <a:pt x="101" y="35"/>
                    <a:pt x="102" y="37"/>
                  </a:cubicBezTo>
                  <a:cubicBezTo>
                    <a:pt x="102" y="75"/>
                    <a:pt x="102" y="75"/>
                    <a:pt x="102" y="75"/>
                  </a:cubicBezTo>
                  <a:cubicBezTo>
                    <a:pt x="102" y="75"/>
                    <a:pt x="101" y="76"/>
                    <a:pt x="101" y="76"/>
                  </a:cubicBezTo>
                  <a:cubicBezTo>
                    <a:pt x="98" y="77"/>
                    <a:pt x="96" y="80"/>
                    <a:pt x="95" y="83"/>
                  </a:cubicBezTo>
                  <a:cubicBezTo>
                    <a:pt x="95" y="24"/>
                    <a:pt x="95" y="24"/>
                    <a:pt x="95" y="24"/>
                  </a:cubicBezTo>
                  <a:cubicBezTo>
                    <a:pt x="96" y="24"/>
                    <a:pt x="97" y="24"/>
                    <a:pt x="98" y="23"/>
                  </a:cubicBezTo>
                  <a:cubicBezTo>
                    <a:pt x="100" y="22"/>
                    <a:pt x="101" y="21"/>
                    <a:pt x="102" y="19"/>
                  </a:cubicBezTo>
                  <a:close/>
                  <a:moveTo>
                    <a:pt x="31" y="16"/>
                  </a:moveTo>
                  <a:cubicBezTo>
                    <a:pt x="58" y="3"/>
                    <a:pt x="79" y="0"/>
                    <a:pt x="95" y="3"/>
                  </a:cubicBezTo>
                  <a:cubicBezTo>
                    <a:pt x="95" y="8"/>
                    <a:pt x="95" y="8"/>
                    <a:pt x="95" y="8"/>
                  </a:cubicBezTo>
                  <a:cubicBezTo>
                    <a:pt x="93" y="8"/>
                    <a:pt x="92" y="8"/>
                    <a:pt x="91" y="9"/>
                  </a:cubicBezTo>
                  <a:cubicBezTo>
                    <a:pt x="91" y="9"/>
                    <a:pt x="91" y="9"/>
                    <a:pt x="91" y="9"/>
                  </a:cubicBezTo>
                  <a:cubicBezTo>
                    <a:pt x="87" y="11"/>
                    <a:pt x="86" y="16"/>
                    <a:pt x="88" y="20"/>
                  </a:cubicBezTo>
                  <a:cubicBezTo>
                    <a:pt x="89" y="22"/>
                    <a:pt x="92" y="24"/>
                    <a:pt x="95" y="24"/>
                  </a:cubicBezTo>
                  <a:cubicBezTo>
                    <a:pt x="95" y="83"/>
                    <a:pt x="95" y="83"/>
                    <a:pt x="95" y="83"/>
                  </a:cubicBezTo>
                  <a:cubicBezTo>
                    <a:pt x="94" y="86"/>
                    <a:pt x="94" y="89"/>
                    <a:pt x="95" y="92"/>
                  </a:cubicBezTo>
                  <a:cubicBezTo>
                    <a:pt x="95" y="105"/>
                    <a:pt x="95" y="105"/>
                    <a:pt x="95" y="105"/>
                  </a:cubicBezTo>
                  <a:cubicBezTo>
                    <a:pt x="80" y="98"/>
                    <a:pt x="68" y="81"/>
                    <a:pt x="52" y="82"/>
                  </a:cubicBezTo>
                  <a:cubicBezTo>
                    <a:pt x="45" y="83"/>
                    <a:pt x="37" y="83"/>
                    <a:pt x="31" y="83"/>
                  </a:cubicBezTo>
                  <a:cubicBezTo>
                    <a:pt x="31" y="71"/>
                    <a:pt x="31" y="71"/>
                    <a:pt x="31" y="71"/>
                  </a:cubicBezTo>
                  <a:cubicBezTo>
                    <a:pt x="33" y="71"/>
                    <a:pt x="36" y="70"/>
                    <a:pt x="38" y="69"/>
                  </a:cubicBezTo>
                  <a:cubicBezTo>
                    <a:pt x="38" y="69"/>
                    <a:pt x="38" y="69"/>
                    <a:pt x="38" y="69"/>
                  </a:cubicBezTo>
                  <a:cubicBezTo>
                    <a:pt x="46" y="65"/>
                    <a:pt x="49" y="56"/>
                    <a:pt x="45" y="48"/>
                  </a:cubicBezTo>
                  <a:cubicBezTo>
                    <a:pt x="42" y="42"/>
                    <a:pt x="37" y="39"/>
                    <a:pt x="31" y="39"/>
                  </a:cubicBezTo>
                  <a:lnTo>
                    <a:pt x="31" y="16"/>
                  </a:lnTo>
                  <a:close/>
                  <a:moveTo>
                    <a:pt x="3" y="59"/>
                  </a:moveTo>
                  <a:cubicBezTo>
                    <a:pt x="0" y="34"/>
                    <a:pt x="26" y="18"/>
                    <a:pt x="26" y="18"/>
                  </a:cubicBezTo>
                  <a:cubicBezTo>
                    <a:pt x="27" y="17"/>
                    <a:pt x="29" y="16"/>
                    <a:pt x="31" y="16"/>
                  </a:cubicBezTo>
                  <a:cubicBezTo>
                    <a:pt x="31" y="39"/>
                    <a:pt x="31" y="39"/>
                    <a:pt x="31" y="39"/>
                  </a:cubicBezTo>
                  <a:cubicBezTo>
                    <a:pt x="29" y="39"/>
                    <a:pt x="26" y="40"/>
                    <a:pt x="24" y="41"/>
                  </a:cubicBezTo>
                  <a:cubicBezTo>
                    <a:pt x="16" y="45"/>
                    <a:pt x="13" y="54"/>
                    <a:pt x="17" y="62"/>
                  </a:cubicBezTo>
                  <a:cubicBezTo>
                    <a:pt x="20" y="67"/>
                    <a:pt x="25" y="71"/>
                    <a:pt x="31" y="71"/>
                  </a:cubicBezTo>
                  <a:cubicBezTo>
                    <a:pt x="31" y="83"/>
                    <a:pt x="31" y="83"/>
                    <a:pt x="31" y="83"/>
                  </a:cubicBezTo>
                  <a:cubicBezTo>
                    <a:pt x="16" y="82"/>
                    <a:pt x="5" y="76"/>
                    <a:pt x="3" y="59"/>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8" name="Freeform 260"/>
            <p:cNvSpPr>
              <a:spLocks noEditPoints="1"/>
            </p:cNvSpPr>
            <p:nvPr/>
          </p:nvSpPr>
          <p:spPr bwMode="auto">
            <a:xfrm>
              <a:off x="6057900" y="958850"/>
              <a:ext cx="277813" cy="300038"/>
            </a:xfrm>
            <a:custGeom>
              <a:avLst/>
              <a:gdLst>
                <a:gd name="T0" fmla="*/ 112 w 145"/>
                <a:gd name="T1" fmla="*/ 72 h 157"/>
                <a:gd name="T2" fmla="*/ 108 w 145"/>
                <a:gd name="T3" fmla="*/ 89 h 157"/>
                <a:gd name="T4" fmla="*/ 108 w 145"/>
                <a:gd name="T5" fmla="*/ 105 h 157"/>
                <a:gd name="T6" fmla="*/ 111 w 145"/>
                <a:gd name="T7" fmla="*/ 106 h 157"/>
                <a:gd name="T8" fmla="*/ 123 w 145"/>
                <a:gd name="T9" fmla="*/ 124 h 157"/>
                <a:gd name="T10" fmla="*/ 108 w 145"/>
                <a:gd name="T11" fmla="*/ 114 h 157"/>
                <a:gd name="T12" fmla="*/ 108 w 145"/>
                <a:gd name="T13" fmla="*/ 31 h 157"/>
                <a:gd name="T14" fmla="*/ 123 w 145"/>
                <a:gd name="T15" fmla="*/ 21 h 157"/>
                <a:gd name="T16" fmla="*/ 111 w 145"/>
                <a:gd name="T17" fmla="*/ 39 h 157"/>
                <a:gd name="T18" fmla="*/ 108 w 145"/>
                <a:gd name="T19" fmla="*/ 40 h 157"/>
                <a:gd name="T20" fmla="*/ 141 w 145"/>
                <a:gd name="T21" fmla="*/ 69 h 157"/>
                <a:gd name="T22" fmla="*/ 119 w 145"/>
                <a:gd name="T23" fmla="*/ 72 h 157"/>
                <a:gd name="T24" fmla="*/ 141 w 145"/>
                <a:gd name="T25" fmla="*/ 76 h 157"/>
                <a:gd name="T26" fmla="*/ 141 w 145"/>
                <a:gd name="T27" fmla="*/ 69 h 157"/>
                <a:gd name="T28" fmla="*/ 75 w 145"/>
                <a:gd name="T29" fmla="*/ 157 h 157"/>
                <a:gd name="T30" fmla="*/ 95 w 145"/>
                <a:gd name="T31" fmla="*/ 105 h 157"/>
                <a:gd name="T32" fmla="*/ 108 w 145"/>
                <a:gd name="T33" fmla="*/ 55 h 157"/>
                <a:gd name="T34" fmla="*/ 72 w 145"/>
                <a:gd name="T35" fmla="*/ 41 h 157"/>
                <a:gd name="T36" fmla="*/ 104 w 145"/>
                <a:gd name="T37" fmla="*/ 72 h 157"/>
                <a:gd name="T38" fmla="*/ 88 w 145"/>
                <a:gd name="T39" fmla="*/ 100 h 157"/>
                <a:gd name="T40" fmla="*/ 86 w 145"/>
                <a:gd name="T41" fmla="*/ 121 h 157"/>
                <a:gd name="T42" fmla="*/ 72 w 145"/>
                <a:gd name="T43" fmla="*/ 157 h 157"/>
                <a:gd name="T44" fmla="*/ 108 w 145"/>
                <a:gd name="T45" fmla="*/ 40 h 157"/>
                <a:gd name="T46" fmla="*/ 105 w 145"/>
                <a:gd name="T47" fmla="*/ 34 h 157"/>
                <a:gd name="T48" fmla="*/ 108 w 145"/>
                <a:gd name="T49" fmla="*/ 105 h 157"/>
                <a:gd name="T50" fmla="*/ 105 w 145"/>
                <a:gd name="T51" fmla="*/ 111 h 157"/>
                <a:gd name="T52" fmla="*/ 108 w 145"/>
                <a:gd name="T53" fmla="*/ 105 h 157"/>
                <a:gd name="T54" fmla="*/ 72 w 145"/>
                <a:gd name="T55" fmla="*/ 0 h 157"/>
                <a:gd name="T56" fmla="*/ 76 w 145"/>
                <a:gd name="T57" fmla="*/ 4 h 157"/>
                <a:gd name="T58" fmla="*/ 72 w 145"/>
                <a:gd name="T59" fmla="*/ 25 h 157"/>
                <a:gd name="T60" fmla="*/ 72 w 145"/>
                <a:gd name="T61" fmla="*/ 32 h 157"/>
                <a:gd name="T62" fmla="*/ 36 w 145"/>
                <a:gd name="T63" fmla="*/ 90 h 157"/>
                <a:gd name="T64" fmla="*/ 50 w 145"/>
                <a:gd name="T65" fmla="*/ 137 h 157"/>
                <a:gd name="T66" fmla="*/ 72 w 145"/>
                <a:gd name="T67" fmla="*/ 157 h 157"/>
                <a:gd name="T68" fmla="*/ 58 w 145"/>
                <a:gd name="T69" fmla="*/ 121 h 157"/>
                <a:gd name="T70" fmla="*/ 56 w 145"/>
                <a:gd name="T71" fmla="*/ 100 h 157"/>
                <a:gd name="T72" fmla="*/ 49 w 145"/>
                <a:gd name="T73" fmla="*/ 50 h 157"/>
                <a:gd name="T74" fmla="*/ 72 w 145"/>
                <a:gd name="T75" fmla="*/ 32 h 157"/>
                <a:gd name="T76" fmla="*/ 72 w 145"/>
                <a:gd name="T77" fmla="*/ 25 h 157"/>
                <a:gd name="T78" fmla="*/ 68 w 145"/>
                <a:gd name="T79" fmla="*/ 4 h 157"/>
                <a:gd name="T80" fmla="*/ 36 w 145"/>
                <a:gd name="T81" fmla="*/ 114 h 157"/>
                <a:gd name="T82" fmla="*/ 39 w 145"/>
                <a:gd name="T83" fmla="*/ 106 h 157"/>
                <a:gd name="T84" fmla="*/ 36 w 145"/>
                <a:gd name="T85" fmla="*/ 114 h 157"/>
                <a:gd name="T86" fmla="*/ 36 w 145"/>
                <a:gd name="T87" fmla="*/ 31 h 157"/>
                <a:gd name="T88" fmla="*/ 39 w 145"/>
                <a:gd name="T89" fmla="*/ 39 h 157"/>
                <a:gd name="T90" fmla="*/ 36 w 145"/>
                <a:gd name="T91" fmla="*/ 55 h 157"/>
                <a:gd name="T92" fmla="*/ 36 w 145"/>
                <a:gd name="T93" fmla="*/ 90 h 157"/>
                <a:gd name="T94" fmla="*/ 36 w 145"/>
                <a:gd name="T95" fmla="*/ 31 h 157"/>
                <a:gd name="T96" fmla="*/ 34 w 145"/>
                <a:gd name="T97" fmla="*/ 39 h 157"/>
                <a:gd name="T98" fmla="*/ 21 w 145"/>
                <a:gd name="T99" fmla="*/ 26 h 157"/>
                <a:gd name="T100" fmla="*/ 26 w 145"/>
                <a:gd name="T101" fmla="*/ 21 h 157"/>
                <a:gd name="T102" fmla="*/ 36 w 145"/>
                <a:gd name="T103" fmla="*/ 105 h 157"/>
                <a:gd name="T104" fmla="*/ 26 w 145"/>
                <a:gd name="T105" fmla="*/ 124 h 157"/>
                <a:gd name="T106" fmla="*/ 21 w 145"/>
                <a:gd name="T107" fmla="*/ 118 h 157"/>
                <a:gd name="T108" fmla="*/ 34 w 145"/>
                <a:gd name="T109" fmla="*/ 106 h 157"/>
                <a:gd name="T110" fmla="*/ 25 w 145"/>
                <a:gd name="T111" fmla="*/ 72 h 157"/>
                <a:gd name="T112" fmla="*/ 21 w 145"/>
                <a:gd name="T113" fmla="*/ 69 h 157"/>
                <a:gd name="T114" fmla="*/ 0 w 145"/>
                <a:gd name="T115" fmla="*/ 72 h 157"/>
                <a:gd name="T116" fmla="*/ 21 w 145"/>
                <a:gd name="T117" fmla="*/ 76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 h="157">
                  <a:moveTo>
                    <a:pt x="108" y="89"/>
                  </a:moveTo>
                  <a:cubicBezTo>
                    <a:pt x="111" y="84"/>
                    <a:pt x="112" y="78"/>
                    <a:pt x="112" y="72"/>
                  </a:cubicBezTo>
                  <a:cubicBezTo>
                    <a:pt x="112" y="66"/>
                    <a:pt x="111" y="61"/>
                    <a:pt x="108" y="55"/>
                  </a:cubicBezTo>
                  <a:cubicBezTo>
                    <a:pt x="108" y="89"/>
                    <a:pt x="108" y="89"/>
                    <a:pt x="108" y="89"/>
                  </a:cubicBezTo>
                  <a:close/>
                  <a:moveTo>
                    <a:pt x="108" y="114"/>
                  </a:moveTo>
                  <a:cubicBezTo>
                    <a:pt x="108" y="105"/>
                    <a:pt x="108" y="105"/>
                    <a:pt x="108" y="105"/>
                  </a:cubicBezTo>
                  <a:cubicBezTo>
                    <a:pt x="109" y="105"/>
                    <a:pt x="110" y="105"/>
                    <a:pt x="111" y="106"/>
                  </a:cubicBezTo>
                  <a:cubicBezTo>
                    <a:pt x="111" y="106"/>
                    <a:pt x="111" y="106"/>
                    <a:pt x="111" y="106"/>
                  </a:cubicBezTo>
                  <a:cubicBezTo>
                    <a:pt x="123" y="118"/>
                    <a:pt x="123" y="118"/>
                    <a:pt x="123" y="118"/>
                  </a:cubicBezTo>
                  <a:cubicBezTo>
                    <a:pt x="125" y="120"/>
                    <a:pt x="125" y="122"/>
                    <a:pt x="123" y="124"/>
                  </a:cubicBezTo>
                  <a:cubicBezTo>
                    <a:pt x="122" y="125"/>
                    <a:pt x="120" y="125"/>
                    <a:pt x="118" y="124"/>
                  </a:cubicBezTo>
                  <a:cubicBezTo>
                    <a:pt x="108" y="114"/>
                    <a:pt x="108" y="114"/>
                    <a:pt x="108" y="114"/>
                  </a:cubicBezTo>
                  <a:close/>
                  <a:moveTo>
                    <a:pt x="108" y="40"/>
                  </a:moveTo>
                  <a:cubicBezTo>
                    <a:pt x="108" y="31"/>
                    <a:pt x="108" y="31"/>
                    <a:pt x="108" y="31"/>
                  </a:cubicBezTo>
                  <a:cubicBezTo>
                    <a:pt x="118" y="21"/>
                    <a:pt x="118" y="21"/>
                    <a:pt x="118" y="21"/>
                  </a:cubicBezTo>
                  <a:cubicBezTo>
                    <a:pt x="120" y="20"/>
                    <a:pt x="122" y="20"/>
                    <a:pt x="123" y="21"/>
                  </a:cubicBezTo>
                  <a:cubicBezTo>
                    <a:pt x="125" y="23"/>
                    <a:pt x="125" y="25"/>
                    <a:pt x="123" y="26"/>
                  </a:cubicBezTo>
                  <a:cubicBezTo>
                    <a:pt x="111" y="39"/>
                    <a:pt x="111" y="39"/>
                    <a:pt x="111" y="39"/>
                  </a:cubicBezTo>
                  <a:cubicBezTo>
                    <a:pt x="111" y="39"/>
                    <a:pt x="111" y="39"/>
                    <a:pt x="111" y="39"/>
                  </a:cubicBezTo>
                  <a:cubicBezTo>
                    <a:pt x="110" y="40"/>
                    <a:pt x="109" y="40"/>
                    <a:pt x="108" y="40"/>
                  </a:cubicBezTo>
                  <a:close/>
                  <a:moveTo>
                    <a:pt x="141" y="69"/>
                  </a:moveTo>
                  <a:cubicBezTo>
                    <a:pt x="141" y="69"/>
                    <a:pt x="141" y="69"/>
                    <a:pt x="141" y="69"/>
                  </a:cubicBezTo>
                  <a:cubicBezTo>
                    <a:pt x="123" y="69"/>
                    <a:pt x="123" y="69"/>
                    <a:pt x="123" y="69"/>
                  </a:cubicBezTo>
                  <a:cubicBezTo>
                    <a:pt x="121" y="69"/>
                    <a:pt x="119" y="70"/>
                    <a:pt x="119" y="72"/>
                  </a:cubicBezTo>
                  <a:cubicBezTo>
                    <a:pt x="119" y="74"/>
                    <a:pt x="121" y="76"/>
                    <a:pt x="123" y="76"/>
                  </a:cubicBezTo>
                  <a:cubicBezTo>
                    <a:pt x="141" y="76"/>
                    <a:pt x="141" y="76"/>
                    <a:pt x="141" y="76"/>
                  </a:cubicBezTo>
                  <a:cubicBezTo>
                    <a:pt x="143" y="76"/>
                    <a:pt x="145" y="74"/>
                    <a:pt x="145" y="72"/>
                  </a:cubicBezTo>
                  <a:cubicBezTo>
                    <a:pt x="145" y="70"/>
                    <a:pt x="143" y="69"/>
                    <a:pt x="141" y="69"/>
                  </a:cubicBezTo>
                  <a:close/>
                  <a:moveTo>
                    <a:pt x="72" y="157"/>
                  </a:moveTo>
                  <a:cubicBezTo>
                    <a:pt x="75" y="157"/>
                    <a:pt x="75" y="157"/>
                    <a:pt x="75" y="157"/>
                  </a:cubicBezTo>
                  <a:cubicBezTo>
                    <a:pt x="86" y="157"/>
                    <a:pt x="94" y="148"/>
                    <a:pt x="95" y="137"/>
                  </a:cubicBezTo>
                  <a:cubicBezTo>
                    <a:pt x="95" y="105"/>
                    <a:pt x="95" y="105"/>
                    <a:pt x="95" y="105"/>
                  </a:cubicBezTo>
                  <a:cubicBezTo>
                    <a:pt x="100" y="101"/>
                    <a:pt x="105" y="96"/>
                    <a:pt x="108" y="89"/>
                  </a:cubicBezTo>
                  <a:cubicBezTo>
                    <a:pt x="108" y="55"/>
                    <a:pt x="108" y="55"/>
                    <a:pt x="108" y="55"/>
                  </a:cubicBezTo>
                  <a:cubicBezTo>
                    <a:pt x="102" y="42"/>
                    <a:pt x="88" y="32"/>
                    <a:pt x="72" y="32"/>
                  </a:cubicBezTo>
                  <a:cubicBezTo>
                    <a:pt x="72" y="41"/>
                    <a:pt x="72" y="41"/>
                    <a:pt x="72" y="41"/>
                  </a:cubicBezTo>
                  <a:cubicBezTo>
                    <a:pt x="81" y="41"/>
                    <a:pt x="89" y="44"/>
                    <a:pt x="94" y="50"/>
                  </a:cubicBezTo>
                  <a:cubicBezTo>
                    <a:pt x="100" y="56"/>
                    <a:pt x="104" y="64"/>
                    <a:pt x="104" y="72"/>
                  </a:cubicBezTo>
                  <a:cubicBezTo>
                    <a:pt x="104" y="84"/>
                    <a:pt x="97" y="94"/>
                    <a:pt x="88" y="100"/>
                  </a:cubicBezTo>
                  <a:cubicBezTo>
                    <a:pt x="88" y="100"/>
                    <a:pt x="88" y="100"/>
                    <a:pt x="88" y="100"/>
                  </a:cubicBezTo>
                  <a:cubicBezTo>
                    <a:pt x="87" y="100"/>
                    <a:pt x="86" y="102"/>
                    <a:pt x="86" y="103"/>
                  </a:cubicBezTo>
                  <a:cubicBezTo>
                    <a:pt x="86" y="121"/>
                    <a:pt x="86" y="121"/>
                    <a:pt x="86" y="121"/>
                  </a:cubicBezTo>
                  <a:cubicBezTo>
                    <a:pt x="72" y="121"/>
                    <a:pt x="72" y="121"/>
                    <a:pt x="72" y="121"/>
                  </a:cubicBezTo>
                  <a:cubicBezTo>
                    <a:pt x="72" y="157"/>
                    <a:pt x="72" y="157"/>
                    <a:pt x="72" y="157"/>
                  </a:cubicBezTo>
                  <a:close/>
                  <a:moveTo>
                    <a:pt x="108" y="31"/>
                  </a:moveTo>
                  <a:cubicBezTo>
                    <a:pt x="108" y="40"/>
                    <a:pt x="108" y="40"/>
                    <a:pt x="108" y="40"/>
                  </a:cubicBezTo>
                  <a:cubicBezTo>
                    <a:pt x="107" y="40"/>
                    <a:pt x="106" y="40"/>
                    <a:pt x="105" y="39"/>
                  </a:cubicBezTo>
                  <a:cubicBezTo>
                    <a:pt x="104" y="38"/>
                    <a:pt x="104" y="35"/>
                    <a:pt x="105" y="34"/>
                  </a:cubicBezTo>
                  <a:cubicBezTo>
                    <a:pt x="108" y="31"/>
                    <a:pt x="108" y="31"/>
                    <a:pt x="108" y="31"/>
                  </a:cubicBezTo>
                  <a:close/>
                  <a:moveTo>
                    <a:pt x="108" y="105"/>
                  </a:moveTo>
                  <a:cubicBezTo>
                    <a:pt x="108" y="114"/>
                    <a:pt x="108" y="114"/>
                    <a:pt x="108" y="114"/>
                  </a:cubicBezTo>
                  <a:cubicBezTo>
                    <a:pt x="105" y="111"/>
                    <a:pt x="105" y="111"/>
                    <a:pt x="105" y="111"/>
                  </a:cubicBezTo>
                  <a:cubicBezTo>
                    <a:pt x="104" y="109"/>
                    <a:pt x="104" y="107"/>
                    <a:pt x="105" y="106"/>
                  </a:cubicBezTo>
                  <a:cubicBezTo>
                    <a:pt x="106" y="105"/>
                    <a:pt x="107" y="105"/>
                    <a:pt x="108" y="105"/>
                  </a:cubicBezTo>
                  <a:close/>
                  <a:moveTo>
                    <a:pt x="72" y="25"/>
                  </a:moveTo>
                  <a:cubicBezTo>
                    <a:pt x="72" y="0"/>
                    <a:pt x="72" y="0"/>
                    <a:pt x="72" y="0"/>
                  </a:cubicBezTo>
                  <a:cubicBezTo>
                    <a:pt x="72" y="0"/>
                    <a:pt x="72" y="0"/>
                    <a:pt x="72" y="0"/>
                  </a:cubicBezTo>
                  <a:cubicBezTo>
                    <a:pt x="74" y="0"/>
                    <a:pt x="76" y="2"/>
                    <a:pt x="76" y="4"/>
                  </a:cubicBezTo>
                  <a:cubicBezTo>
                    <a:pt x="76" y="22"/>
                    <a:pt x="76" y="22"/>
                    <a:pt x="76" y="22"/>
                  </a:cubicBezTo>
                  <a:cubicBezTo>
                    <a:pt x="76" y="24"/>
                    <a:pt x="74" y="25"/>
                    <a:pt x="72" y="25"/>
                  </a:cubicBezTo>
                  <a:cubicBezTo>
                    <a:pt x="72" y="25"/>
                    <a:pt x="72" y="25"/>
                    <a:pt x="72" y="25"/>
                  </a:cubicBezTo>
                  <a:close/>
                  <a:moveTo>
                    <a:pt x="72" y="32"/>
                  </a:moveTo>
                  <a:cubicBezTo>
                    <a:pt x="56" y="32"/>
                    <a:pt x="42" y="41"/>
                    <a:pt x="36" y="55"/>
                  </a:cubicBezTo>
                  <a:cubicBezTo>
                    <a:pt x="36" y="90"/>
                    <a:pt x="36" y="90"/>
                    <a:pt x="36" y="90"/>
                  </a:cubicBezTo>
                  <a:cubicBezTo>
                    <a:pt x="39" y="96"/>
                    <a:pt x="44" y="102"/>
                    <a:pt x="50" y="106"/>
                  </a:cubicBezTo>
                  <a:cubicBezTo>
                    <a:pt x="50" y="137"/>
                    <a:pt x="50" y="137"/>
                    <a:pt x="50" y="137"/>
                  </a:cubicBezTo>
                  <a:cubicBezTo>
                    <a:pt x="50" y="148"/>
                    <a:pt x="59" y="157"/>
                    <a:pt x="70" y="157"/>
                  </a:cubicBezTo>
                  <a:cubicBezTo>
                    <a:pt x="72" y="157"/>
                    <a:pt x="72" y="157"/>
                    <a:pt x="72" y="157"/>
                  </a:cubicBezTo>
                  <a:cubicBezTo>
                    <a:pt x="72" y="121"/>
                    <a:pt x="72" y="121"/>
                    <a:pt x="72" y="121"/>
                  </a:cubicBezTo>
                  <a:cubicBezTo>
                    <a:pt x="58" y="121"/>
                    <a:pt x="58" y="121"/>
                    <a:pt x="58" y="121"/>
                  </a:cubicBezTo>
                  <a:cubicBezTo>
                    <a:pt x="58" y="103"/>
                    <a:pt x="58" y="103"/>
                    <a:pt x="58" y="103"/>
                  </a:cubicBezTo>
                  <a:cubicBezTo>
                    <a:pt x="58" y="102"/>
                    <a:pt x="58" y="101"/>
                    <a:pt x="56" y="100"/>
                  </a:cubicBezTo>
                  <a:cubicBezTo>
                    <a:pt x="47" y="94"/>
                    <a:pt x="40" y="84"/>
                    <a:pt x="40" y="72"/>
                  </a:cubicBezTo>
                  <a:cubicBezTo>
                    <a:pt x="40" y="64"/>
                    <a:pt x="44" y="56"/>
                    <a:pt x="49" y="50"/>
                  </a:cubicBezTo>
                  <a:cubicBezTo>
                    <a:pt x="55" y="44"/>
                    <a:pt x="63" y="41"/>
                    <a:pt x="72" y="41"/>
                  </a:cubicBezTo>
                  <a:cubicBezTo>
                    <a:pt x="72" y="32"/>
                    <a:pt x="72" y="32"/>
                    <a:pt x="72" y="32"/>
                  </a:cubicBezTo>
                  <a:close/>
                  <a:moveTo>
                    <a:pt x="72" y="0"/>
                  </a:moveTo>
                  <a:cubicBezTo>
                    <a:pt x="72" y="25"/>
                    <a:pt x="72" y="25"/>
                    <a:pt x="72" y="25"/>
                  </a:cubicBezTo>
                  <a:cubicBezTo>
                    <a:pt x="70" y="25"/>
                    <a:pt x="68" y="24"/>
                    <a:pt x="68" y="22"/>
                  </a:cubicBezTo>
                  <a:cubicBezTo>
                    <a:pt x="68" y="4"/>
                    <a:pt x="68" y="4"/>
                    <a:pt x="68" y="4"/>
                  </a:cubicBezTo>
                  <a:cubicBezTo>
                    <a:pt x="68" y="2"/>
                    <a:pt x="70" y="0"/>
                    <a:pt x="72" y="0"/>
                  </a:cubicBezTo>
                  <a:close/>
                  <a:moveTo>
                    <a:pt x="36" y="114"/>
                  </a:moveTo>
                  <a:cubicBezTo>
                    <a:pt x="36" y="105"/>
                    <a:pt x="36" y="105"/>
                    <a:pt x="36" y="105"/>
                  </a:cubicBezTo>
                  <a:cubicBezTo>
                    <a:pt x="37" y="104"/>
                    <a:pt x="38" y="105"/>
                    <a:pt x="39" y="106"/>
                  </a:cubicBezTo>
                  <a:cubicBezTo>
                    <a:pt x="40" y="107"/>
                    <a:pt x="40" y="109"/>
                    <a:pt x="39" y="111"/>
                  </a:cubicBezTo>
                  <a:cubicBezTo>
                    <a:pt x="36" y="114"/>
                    <a:pt x="36" y="114"/>
                    <a:pt x="36" y="114"/>
                  </a:cubicBezTo>
                  <a:close/>
                  <a:moveTo>
                    <a:pt x="36" y="40"/>
                  </a:moveTo>
                  <a:cubicBezTo>
                    <a:pt x="36" y="31"/>
                    <a:pt x="36" y="31"/>
                    <a:pt x="36" y="31"/>
                  </a:cubicBezTo>
                  <a:cubicBezTo>
                    <a:pt x="39" y="34"/>
                    <a:pt x="39" y="34"/>
                    <a:pt x="39" y="34"/>
                  </a:cubicBezTo>
                  <a:cubicBezTo>
                    <a:pt x="40" y="35"/>
                    <a:pt x="40" y="38"/>
                    <a:pt x="39" y="39"/>
                  </a:cubicBezTo>
                  <a:cubicBezTo>
                    <a:pt x="38" y="40"/>
                    <a:pt x="37" y="40"/>
                    <a:pt x="36" y="40"/>
                  </a:cubicBezTo>
                  <a:close/>
                  <a:moveTo>
                    <a:pt x="36" y="55"/>
                  </a:moveTo>
                  <a:cubicBezTo>
                    <a:pt x="33" y="60"/>
                    <a:pt x="32" y="66"/>
                    <a:pt x="32" y="72"/>
                  </a:cubicBezTo>
                  <a:cubicBezTo>
                    <a:pt x="32" y="79"/>
                    <a:pt x="33" y="85"/>
                    <a:pt x="36" y="90"/>
                  </a:cubicBezTo>
                  <a:cubicBezTo>
                    <a:pt x="36" y="55"/>
                    <a:pt x="36" y="55"/>
                    <a:pt x="36" y="55"/>
                  </a:cubicBezTo>
                  <a:close/>
                  <a:moveTo>
                    <a:pt x="36" y="31"/>
                  </a:moveTo>
                  <a:cubicBezTo>
                    <a:pt x="36" y="40"/>
                    <a:pt x="36" y="40"/>
                    <a:pt x="36" y="40"/>
                  </a:cubicBezTo>
                  <a:cubicBezTo>
                    <a:pt x="35" y="40"/>
                    <a:pt x="34" y="40"/>
                    <a:pt x="34" y="39"/>
                  </a:cubicBezTo>
                  <a:cubicBezTo>
                    <a:pt x="34" y="39"/>
                    <a:pt x="34" y="39"/>
                    <a:pt x="34" y="39"/>
                  </a:cubicBezTo>
                  <a:cubicBezTo>
                    <a:pt x="21" y="26"/>
                    <a:pt x="21" y="26"/>
                    <a:pt x="21" y="26"/>
                  </a:cubicBezTo>
                  <a:cubicBezTo>
                    <a:pt x="20" y="25"/>
                    <a:pt x="20" y="23"/>
                    <a:pt x="21" y="21"/>
                  </a:cubicBezTo>
                  <a:cubicBezTo>
                    <a:pt x="22" y="20"/>
                    <a:pt x="25" y="20"/>
                    <a:pt x="26" y="21"/>
                  </a:cubicBezTo>
                  <a:cubicBezTo>
                    <a:pt x="36" y="31"/>
                    <a:pt x="36" y="31"/>
                    <a:pt x="36" y="31"/>
                  </a:cubicBezTo>
                  <a:close/>
                  <a:moveTo>
                    <a:pt x="36" y="105"/>
                  </a:moveTo>
                  <a:cubicBezTo>
                    <a:pt x="36" y="114"/>
                    <a:pt x="36" y="114"/>
                    <a:pt x="36" y="114"/>
                  </a:cubicBezTo>
                  <a:cubicBezTo>
                    <a:pt x="26" y="124"/>
                    <a:pt x="26" y="124"/>
                    <a:pt x="26" y="124"/>
                  </a:cubicBezTo>
                  <a:cubicBezTo>
                    <a:pt x="25" y="125"/>
                    <a:pt x="22" y="125"/>
                    <a:pt x="21" y="124"/>
                  </a:cubicBezTo>
                  <a:cubicBezTo>
                    <a:pt x="20" y="122"/>
                    <a:pt x="20" y="120"/>
                    <a:pt x="21" y="118"/>
                  </a:cubicBezTo>
                  <a:cubicBezTo>
                    <a:pt x="34" y="106"/>
                    <a:pt x="34" y="106"/>
                    <a:pt x="34" y="106"/>
                  </a:cubicBezTo>
                  <a:cubicBezTo>
                    <a:pt x="34" y="106"/>
                    <a:pt x="34" y="106"/>
                    <a:pt x="34" y="106"/>
                  </a:cubicBezTo>
                  <a:cubicBezTo>
                    <a:pt x="34" y="105"/>
                    <a:pt x="35" y="105"/>
                    <a:pt x="36" y="105"/>
                  </a:cubicBezTo>
                  <a:close/>
                  <a:moveTo>
                    <a:pt x="25" y="72"/>
                  </a:moveTo>
                  <a:cubicBezTo>
                    <a:pt x="25" y="72"/>
                    <a:pt x="25" y="72"/>
                    <a:pt x="25" y="72"/>
                  </a:cubicBezTo>
                  <a:cubicBezTo>
                    <a:pt x="25" y="70"/>
                    <a:pt x="23" y="69"/>
                    <a:pt x="21" y="69"/>
                  </a:cubicBezTo>
                  <a:cubicBezTo>
                    <a:pt x="4" y="69"/>
                    <a:pt x="4" y="69"/>
                    <a:pt x="4" y="69"/>
                  </a:cubicBezTo>
                  <a:cubicBezTo>
                    <a:pt x="2" y="69"/>
                    <a:pt x="0" y="70"/>
                    <a:pt x="0" y="72"/>
                  </a:cubicBezTo>
                  <a:cubicBezTo>
                    <a:pt x="0" y="74"/>
                    <a:pt x="2" y="76"/>
                    <a:pt x="4" y="76"/>
                  </a:cubicBezTo>
                  <a:cubicBezTo>
                    <a:pt x="21" y="76"/>
                    <a:pt x="21" y="76"/>
                    <a:pt x="21" y="76"/>
                  </a:cubicBezTo>
                  <a:cubicBezTo>
                    <a:pt x="23" y="76"/>
                    <a:pt x="25" y="74"/>
                    <a:pt x="25" y="72"/>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29" name="Freeform 261"/>
          <p:cNvSpPr>
            <a:spLocks noEditPoints="1"/>
          </p:cNvSpPr>
          <p:nvPr/>
        </p:nvSpPr>
        <p:spPr bwMode="auto">
          <a:xfrm>
            <a:off x="9169400" y="3501231"/>
            <a:ext cx="1416050" cy="1312863"/>
          </a:xfrm>
          <a:custGeom>
            <a:avLst/>
            <a:gdLst>
              <a:gd name="T0" fmla="*/ 540 w 740"/>
              <a:gd name="T1" fmla="*/ 98 h 686"/>
              <a:gd name="T2" fmla="*/ 471 w 740"/>
              <a:gd name="T3" fmla="*/ 15 h 686"/>
              <a:gd name="T4" fmla="*/ 284 w 740"/>
              <a:gd name="T5" fmla="*/ 94 h 686"/>
              <a:gd name="T6" fmla="*/ 208 w 740"/>
              <a:gd name="T7" fmla="*/ 71 h 686"/>
              <a:gd name="T8" fmla="*/ 192 w 740"/>
              <a:gd name="T9" fmla="*/ 149 h 686"/>
              <a:gd name="T10" fmla="*/ 34 w 740"/>
              <a:gd name="T11" fmla="*/ 274 h 686"/>
              <a:gd name="T12" fmla="*/ 79 w 740"/>
              <a:gd name="T13" fmla="*/ 372 h 686"/>
              <a:gd name="T14" fmla="*/ 195 w 740"/>
              <a:gd name="T15" fmla="*/ 651 h 686"/>
              <a:gd name="T16" fmla="*/ 295 w 740"/>
              <a:gd name="T17" fmla="*/ 616 h 686"/>
              <a:gd name="T18" fmla="*/ 474 w 740"/>
              <a:gd name="T19" fmla="*/ 626 h 686"/>
              <a:gd name="T20" fmla="*/ 567 w 740"/>
              <a:gd name="T21" fmla="*/ 571 h 686"/>
              <a:gd name="T22" fmla="*/ 646 w 740"/>
              <a:gd name="T23" fmla="*/ 408 h 686"/>
              <a:gd name="T24" fmla="*/ 725 w 740"/>
              <a:gd name="T25" fmla="*/ 337 h 686"/>
              <a:gd name="T26" fmla="*/ 230 w 740"/>
              <a:gd name="T27" fmla="*/ 571 h 686"/>
              <a:gd name="T28" fmla="*/ 115 w 740"/>
              <a:gd name="T29" fmla="*/ 330 h 686"/>
              <a:gd name="T30" fmla="*/ 294 w 740"/>
              <a:gd name="T31" fmla="*/ 323 h 686"/>
              <a:gd name="T32" fmla="*/ 376 w 740"/>
              <a:gd name="T33" fmla="*/ 377 h 686"/>
              <a:gd name="T34" fmla="*/ 247 w 740"/>
              <a:gd name="T35" fmla="*/ 570 h 686"/>
              <a:gd name="T36" fmla="*/ 274 w 740"/>
              <a:gd name="T37" fmla="*/ 581 h 686"/>
              <a:gd name="T38" fmla="*/ 483 w 740"/>
              <a:gd name="T39" fmla="*/ 558 h 686"/>
              <a:gd name="T40" fmla="*/ 283 w 740"/>
              <a:gd name="T41" fmla="*/ 589 h 686"/>
              <a:gd name="T42" fmla="*/ 508 w 740"/>
              <a:gd name="T43" fmla="*/ 545 h 686"/>
              <a:gd name="T44" fmla="*/ 625 w 740"/>
              <a:gd name="T45" fmla="*/ 373 h 686"/>
              <a:gd name="T46" fmla="*/ 518 w 740"/>
              <a:gd name="T47" fmla="*/ 544 h 686"/>
              <a:gd name="T48" fmla="*/ 416 w 740"/>
              <a:gd name="T49" fmla="*/ 390 h 686"/>
              <a:gd name="T50" fmla="*/ 381 w 740"/>
              <a:gd name="T51" fmla="*/ 331 h 686"/>
              <a:gd name="T52" fmla="*/ 381 w 740"/>
              <a:gd name="T53" fmla="*/ 258 h 686"/>
              <a:gd name="T54" fmla="*/ 516 w 740"/>
              <a:gd name="T55" fmla="*/ 113 h 686"/>
              <a:gd name="T56" fmla="*/ 629 w 740"/>
              <a:gd name="T57" fmla="*/ 344 h 686"/>
              <a:gd name="T58" fmla="*/ 451 w 740"/>
              <a:gd name="T59" fmla="*/ 87 h 686"/>
              <a:gd name="T60" fmla="*/ 458 w 740"/>
              <a:gd name="T61" fmla="*/ 97 h 686"/>
              <a:gd name="T62" fmla="*/ 329 w 740"/>
              <a:gd name="T63" fmla="*/ 242 h 686"/>
              <a:gd name="T64" fmla="*/ 289 w 740"/>
              <a:gd name="T65" fmla="*/ 122 h 686"/>
              <a:gd name="T66" fmla="*/ 214 w 740"/>
              <a:gd name="T67" fmla="*/ 167 h 686"/>
              <a:gd name="T68" fmla="*/ 304 w 740"/>
              <a:gd name="T69" fmla="*/ 255 h 686"/>
              <a:gd name="T70" fmla="*/ 113 w 740"/>
              <a:gd name="T71" fmla="*/ 302 h 686"/>
              <a:gd name="T72" fmla="*/ 107 w 740"/>
              <a:gd name="T73" fmla="*/ 291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86">
                <a:moveTo>
                  <a:pt x="667" y="312"/>
                </a:moveTo>
                <a:cubicBezTo>
                  <a:pt x="540" y="98"/>
                  <a:pt x="540" y="98"/>
                  <a:pt x="540" y="98"/>
                </a:cubicBezTo>
                <a:cubicBezTo>
                  <a:pt x="555" y="80"/>
                  <a:pt x="558" y="55"/>
                  <a:pt x="546" y="34"/>
                </a:cubicBezTo>
                <a:cubicBezTo>
                  <a:pt x="530" y="9"/>
                  <a:pt x="497" y="0"/>
                  <a:pt x="471" y="15"/>
                </a:cubicBezTo>
                <a:cubicBezTo>
                  <a:pt x="455" y="25"/>
                  <a:pt x="446" y="42"/>
                  <a:pt x="445" y="59"/>
                </a:cubicBezTo>
                <a:cubicBezTo>
                  <a:pt x="284" y="94"/>
                  <a:pt x="284" y="94"/>
                  <a:pt x="284" y="94"/>
                </a:cubicBezTo>
                <a:cubicBezTo>
                  <a:pt x="283" y="93"/>
                  <a:pt x="283" y="91"/>
                  <a:pt x="282" y="90"/>
                </a:cubicBezTo>
                <a:cubicBezTo>
                  <a:pt x="267" y="64"/>
                  <a:pt x="233" y="56"/>
                  <a:pt x="208" y="71"/>
                </a:cubicBezTo>
                <a:cubicBezTo>
                  <a:pt x="182" y="86"/>
                  <a:pt x="174" y="119"/>
                  <a:pt x="189" y="145"/>
                </a:cubicBezTo>
                <a:cubicBezTo>
                  <a:pt x="190" y="146"/>
                  <a:pt x="191" y="148"/>
                  <a:pt x="192" y="149"/>
                </a:cubicBezTo>
                <a:cubicBezTo>
                  <a:pt x="86" y="272"/>
                  <a:pt x="86" y="272"/>
                  <a:pt x="86" y="272"/>
                </a:cubicBezTo>
                <a:cubicBezTo>
                  <a:pt x="70" y="264"/>
                  <a:pt x="51" y="265"/>
                  <a:pt x="34" y="274"/>
                </a:cubicBezTo>
                <a:cubicBezTo>
                  <a:pt x="9" y="289"/>
                  <a:pt x="0" y="323"/>
                  <a:pt x="15" y="348"/>
                </a:cubicBezTo>
                <a:cubicBezTo>
                  <a:pt x="29" y="371"/>
                  <a:pt x="56" y="380"/>
                  <a:pt x="79" y="372"/>
                </a:cubicBezTo>
                <a:cubicBezTo>
                  <a:pt x="205" y="584"/>
                  <a:pt x="205" y="584"/>
                  <a:pt x="205" y="584"/>
                </a:cubicBezTo>
                <a:cubicBezTo>
                  <a:pt x="186" y="601"/>
                  <a:pt x="182" y="629"/>
                  <a:pt x="195" y="651"/>
                </a:cubicBezTo>
                <a:cubicBezTo>
                  <a:pt x="210" y="677"/>
                  <a:pt x="243" y="686"/>
                  <a:pt x="269" y="670"/>
                </a:cubicBezTo>
                <a:cubicBezTo>
                  <a:pt x="289" y="659"/>
                  <a:pt x="298" y="637"/>
                  <a:pt x="295" y="616"/>
                </a:cubicBezTo>
                <a:cubicBezTo>
                  <a:pt x="466" y="599"/>
                  <a:pt x="466" y="599"/>
                  <a:pt x="466" y="599"/>
                </a:cubicBezTo>
                <a:cubicBezTo>
                  <a:pt x="466" y="608"/>
                  <a:pt x="469" y="617"/>
                  <a:pt x="474" y="626"/>
                </a:cubicBezTo>
                <a:cubicBezTo>
                  <a:pt x="489" y="651"/>
                  <a:pt x="522" y="660"/>
                  <a:pt x="548" y="645"/>
                </a:cubicBezTo>
                <a:cubicBezTo>
                  <a:pt x="573" y="629"/>
                  <a:pt x="582" y="596"/>
                  <a:pt x="567" y="571"/>
                </a:cubicBezTo>
                <a:cubicBezTo>
                  <a:pt x="562" y="562"/>
                  <a:pt x="555" y="556"/>
                  <a:pt x="547" y="551"/>
                </a:cubicBezTo>
                <a:cubicBezTo>
                  <a:pt x="646" y="408"/>
                  <a:pt x="646" y="408"/>
                  <a:pt x="646" y="408"/>
                </a:cubicBezTo>
                <a:cubicBezTo>
                  <a:pt x="663" y="421"/>
                  <a:pt x="687" y="423"/>
                  <a:pt x="706" y="411"/>
                </a:cubicBezTo>
                <a:cubicBezTo>
                  <a:pt x="732" y="396"/>
                  <a:pt x="740" y="363"/>
                  <a:pt x="725" y="337"/>
                </a:cubicBezTo>
                <a:cubicBezTo>
                  <a:pt x="713" y="317"/>
                  <a:pt x="689" y="307"/>
                  <a:pt x="667" y="312"/>
                </a:cubicBezTo>
                <a:close/>
                <a:moveTo>
                  <a:pt x="230" y="571"/>
                </a:moveTo>
                <a:cubicBezTo>
                  <a:pt x="103" y="356"/>
                  <a:pt x="103" y="356"/>
                  <a:pt x="103" y="356"/>
                </a:cubicBezTo>
                <a:cubicBezTo>
                  <a:pt x="109" y="349"/>
                  <a:pt x="114" y="339"/>
                  <a:pt x="115" y="330"/>
                </a:cubicBezTo>
                <a:cubicBezTo>
                  <a:pt x="289" y="312"/>
                  <a:pt x="289" y="312"/>
                  <a:pt x="289" y="312"/>
                </a:cubicBezTo>
                <a:cubicBezTo>
                  <a:pt x="291" y="316"/>
                  <a:pt x="292" y="319"/>
                  <a:pt x="294" y="323"/>
                </a:cubicBezTo>
                <a:cubicBezTo>
                  <a:pt x="307" y="345"/>
                  <a:pt x="334" y="354"/>
                  <a:pt x="358" y="346"/>
                </a:cubicBezTo>
                <a:cubicBezTo>
                  <a:pt x="376" y="377"/>
                  <a:pt x="376" y="377"/>
                  <a:pt x="376" y="377"/>
                </a:cubicBezTo>
                <a:cubicBezTo>
                  <a:pt x="391" y="403"/>
                  <a:pt x="391" y="403"/>
                  <a:pt x="391" y="403"/>
                </a:cubicBezTo>
                <a:cubicBezTo>
                  <a:pt x="247" y="570"/>
                  <a:pt x="247" y="570"/>
                  <a:pt x="247" y="570"/>
                </a:cubicBezTo>
                <a:cubicBezTo>
                  <a:pt x="241" y="569"/>
                  <a:pt x="235" y="570"/>
                  <a:pt x="230" y="571"/>
                </a:cubicBezTo>
                <a:close/>
                <a:moveTo>
                  <a:pt x="274" y="581"/>
                </a:moveTo>
                <a:cubicBezTo>
                  <a:pt x="406" y="428"/>
                  <a:pt x="406" y="428"/>
                  <a:pt x="406" y="428"/>
                </a:cubicBezTo>
                <a:cubicBezTo>
                  <a:pt x="483" y="558"/>
                  <a:pt x="483" y="558"/>
                  <a:pt x="483" y="558"/>
                </a:cubicBezTo>
                <a:cubicBezTo>
                  <a:pt x="480" y="562"/>
                  <a:pt x="477" y="566"/>
                  <a:pt x="474" y="570"/>
                </a:cubicBezTo>
                <a:cubicBezTo>
                  <a:pt x="283" y="589"/>
                  <a:pt x="283" y="589"/>
                  <a:pt x="283" y="589"/>
                </a:cubicBezTo>
                <a:cubicBezTo>
                  <a:pt x="280" y="586"/>
                  <a:pt x="278" y="583"/>
                  <a:pt x="274" y="581"/>
                </a:cubicBezTo>
                <a:close/>
                <a:moveTo>
                  <a:pt x="508" y="545"/>
                </a:moveTo>
                <a:cubicBezTo>
                  <a:pt x="432" y="416"/>
                  <a:pt x="432" y="416"/>
                  <a:pt x="432" y="416"/>
                </a:cubicBezTo>
                <a:cubicBezTo>
                  <a:pt x="625" y="373"/>
                  <a:pt x="625" y="373"/>
                  <a:pt x="625" y="373"/>
                </a:cubicBezTo>
                <a:cubicBezTo>
                  <a:pt x="626" y="377"/>
                  <a:pt x="627" y="381"/>
                  <a:pt x="628" y="384"/>
                </a:cubicBezTo>
                <a:cubicBezTo>
                  <a:pt x="518" y="544"/>
                  <a:pt x="518" y="544"/>
                  <a:pt x="518" y="544"/>
                </a:cubicBezTo>
                <a:cubicBezTo>
                  <a:pt x="515" y="544"/>
                  <a:pt x="512" y="545"/>
                  <a:pt x="508" y="545"/>
                </a:cubicBezTo>
                <a:close/>
                <a:moveTo>
                  <a:pt x="416" y="390"/>
                </a:moveTo>
                <a:cubicBezTo>
                  <a:pt x="399" y="360"/>
                  <a:pt x="399" y="360"/>
                  <a:pt x="399" y="360"/>
                </a:cubicBezTo>
                <a:cubicBezTo>
                  <a:pt x="381" y="331"/>
                  <a:pt x="381" y="331"/>
                  <a:pt x="381" y="331"/>
                </a:cubicBezTo>
                <a:cubicBezTo>
                  <a:pt x="396" y="314"/>
                  <a:pt x="399" y="288"/>
                  <a:pt x="387" y="268"/>
                </a:cubicBezTo>
                <a:cubicBezTo>
                  <a:pt x="385" y="264"/>
                  <a:pt x="383" y="261"/>
                  <a:pt x="381" y="258"/>
                </a:cubicBezTo>
                <a:cubicBezTo>
                  <a:pt x="481" y="113"/>
                  <a:pt x="481" y="113"/>
                  <a:pt x="481" y="113"/>
                </a:cubicBezTo>
                <a:cubicBezTo>
                  <a:pt x="492" y="117"/>
                  <a:pt x="505" y="117"/>
                  <a:pt x="516" y="113"/>
                </a:cubicBezTo>
                <a:cubicBezTo>
                  <a:pt x="642" y="325"/>
                  <a:pt x="642" y="325"/>
                  <a:pt x="642" y="325"/>
                </a:cubicBezTo>
                <a:cubicBezTo>
                  <a:pt x="636" y="330"/>
                  <a:pt x="632" y="337"/>
                  <a:pt x="629" y="344"/>
                </a:cubicBezTo>
                <a:lnTo>
                  <a:pt x="416" y="390"/>
                </a:lnTo>
                <a:close/>
                <a:moveTo>
                  <a:pt x="451" y="87"/>
                </a:moveTo>
                <a:cubicBezTo>
                  <a:pt x="451" y="88"/>
                  <a:pt x="452" y="89"/>
                  <a:pt x="452" y="90"/>
                </a:cubicBezTo>
                <a:cubicBezTo>
                  <a:pt x="454" y="92"/>
                  <a:pt x="456" y="95"/>
                  <a:pt x="458" y="97"/>
                </a:cubicBezTo>
                <a:cubicBezTo>
                  <a:pt x="357" y="243"/>
                  <a:pt x="357" y="243"/>
                  <a:pt x="357" y="243"/>
                </a:cubicBezTo>
                <a:cubicBezTo>
                  <a:pt x="348" y="241"/>
                  <a:pt x="338" y="240"/>
                  <a:pt x="329" y="242"/>
                </a:cubicBezTo>
                <a:cubicBezTo>
                  <a:pt x="276" y="153"/>
                  <a:pt x="276" y="153"/>
                  <a:pt x="276" y="153"/>
                </a:cubicBezTo>
                <a:cubicBezTo>
                  <a:pt x="284" y="144"/>
                  <a:pt x="288" y="133"/>
                  <a:pt x="289" y="122"/>
                </a:cubicBezTo>
                <a:lnTo>
                  <a:pt x="451" y="87"/>
                </a:lnTo>
                <a:close/>
                <a:moveTo>
                  <a:pt x="214" y="167"/>
                </a:moveTo>
                <a:cubicBezTo>
                  <a:pt x="226" y="172"/>
                  <a:pt x="240" y="173"/>
                  <a:pt x="253" y="169"/>
                </a:cubicBezTo>
                <a:cubicBezTo>
                  <a:pt x="304" y="255"/>
                  <a:pt x="304" y="255"/>
                  <a:pt x="304" y="255"/>
                </a:cubicBezTo>
                <a:cubicBezTo>
                  <a:pt x="295" y="263"/>
                  <a:pt x="290" y="273"/>
                  <a:pt x="288" y="284"/>
                </a:cubicBezTo>
                <a:cubicBezTo>
                  <a:pt x="113" y="302"/>
                  <a:pt x="113" y="302"/>
                  <a:pt x="113" y="302"/>
                </a:cubicBezTo>
                <a:cubicBezTo>
                  <a:pt x="112" y="299"/>
                  <a:pt x="110" y="296"/>
                  <a:pt x="109" y="293"/>
                </a:cubicBezTo>
                <a:cubicBezTo>
                  <a:pt x="108" y="292"/>
                  <a:pt x="107" y="291"/>
                  <a:pt x="107" y="291"/>
                </a:cubicBezTo>
                <a:lnTo>
                  <a:pt x="214" y="16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0" name="Freeform 262"/>
          <p:cNvSpPr>
            <a:spLocks/>
          </p:cNvSpPr>
          <p:nvPr/>
        </p:nvSpPr>
        <p:spPr bwMode="auto">
          <a:xfrm>
            <a:off x="9940131" y="0"/>
            <a:ext cx="2287588" cy="2495550"/>
          </a:xfrm>
          <a:custGeom>
            <a:avLst/>
            <a:gdLst>
              <a:gd name="T0" fmla="*/ 0 w 1441"/>
              <a:gd name="T1" fmla="*/ 0 h 1572"/>
              <a:gd name="T2" fmla="*/ 1441 w 1441"/>
              <a:gd name="T3" fmla="*/ 0 h 1572"/>
              <a:gd name="T4" fmla="*/ 1441 w 1441"/>
              <a:gd name="T5" fmla="*/ 1572 h 1572"/>
              <a:gd name="T6" fmla="*/ 0 w 1441"/>
              <a:gd name="T7" fmla="*/ 0 h 1572"/>
            </a:gdLst>
            <a:ahLst/>
            <a:cxnLst>
              <a:cxn ang="0">
                <a:pos x="T0" y="T1"/>
              </a:cxn>
              <a:cxn ang="0">
                <a:pos x="T2" y="T3"/>
              </a:cxn>
              <a:cxn ang="0">
                <a:pos x="T4" y="T5"/>
              </a:cxn>
              <a:cxn ang="0">
                <a:pos x="T6" y="T7"/>
              </a:cxn>
            </a:cxnLst>
            <a:rect l="0" t="0" r="r" b="b"/>
            <a:pathLst>
              <a:path w="1441" h="1572">
                <a:moveTo>
                  <a:pt x="0" y="0"/>
                </a:moveTo>
                <a:lnTo>
                  <a:pt x="1441" y="0"/>
                </a:lnTo>
                <a:lnTo>
                  <a:pt x="1441" y="1572"/>
                </a:lnTo>
                <a:lnTo>
                  <a:pt x="0" y="0"/>
                </a:lnTo>
                <a:close/>
              </a:path>
            </a:pathLst>
          </a:custGeom>
          <a:solidFill>
            <a:srgbClr val="009B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1" name="Freeform 263"/>
          <p:cNvSpPr>
            <a:spLocks/>
          </p:cNvSpPr>
          <p:nvPr/>
        </p:nvSpPr>
        <p:spPr bwMode="auto">
          <a:xfrm>
            <a:off x="-14287" y="4782344"/>
            <a:ext cx="2852738" cy="2089150"/>
          </a:xfrm>
          <a:custGeom>
            <a:avLst/>
            <a:gdLst>
              <a:gd name="T0" fmla="*/ 1797 w 1797"/>
              <a:gd name="T1" fmla="*/ 1316 h 1316"/>
              <a:gd name="T2" fmla="*/ 0 w 1797"/>
              <a:gd name="T3" fmla="*/ 1316 h 1316"/>
              <a:gd name="T4" fmla="*/ 0 w 1797"/>
              <a:gd name="T5" fmla="*/ 0 h 1316"/>
              <a:gd name="T6" fmla="*/ 1797 w 1797"/>
              <a:gd name="T7" fmla="*/ 1316 h 1316"/>
            </a:gdLst>
            <a:ahLst/>
            <a:cxnLst>
              <a:cxn ang="0">
                <a:pos x="T0" y="T1"/>
              </a:cxn>
              <a:cxn ang="0">
                <a:pos x="T2" y="T3"/>
              </a:cxn>
              <a:cxn ang="0">
                <a:pos x="T4" y="T5"/>
              </a:cxn>
              <a:cxn ang="0">
                <a:pos x="T6" y="T7"/>
              </a:cxn>
            </a:cxnLst>
            <a:rect l="0" t="0" r="r" b="b"/>
            <a:pathLst>
              <a:path w="1797" h="1316">
                <a:moveTo>
                  <a:pt x="1797" y="1316"/>
                </a:moveTo>
                <a:lnTo>
                  <a:pt x="0" y="1316"/>
                </a:lnTo>
                <a:lnTo>
                  <a:pt x="0" y="0"/>
                </a:lnTo>
                <a:lnTo>
                  <a:pt x="1797" y="1316"/>
                </a:lnTo>
                <a:close/>
              </a:path>
            </a:pathLst>
          </a:custGeom>
          <a:solidFill>
            <a:srgbClr val="009B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2" name="Freeform 264"/>
          <p:cNvSpPr>
            <a:spLocks/>
          </p:cNvSpPr>
          <p:nvPr/>
        </p:nvSpPr>
        <p:spPr bwMode="auto">
          <a:xfrm>
            <a:off x="2696964" y="2200276"/>
            <a:ext cx="1130331" cy="507251"/>
          </a:xfrm>
          <a:custGeom>
            <a:avLst/>
            <a:gdLst>
              <a:gd name="T0" fmla="*/ 430 w 470"/>
              <a:gd name="T1" fmla="*/ 133 h 211"/>
              <a:gd name="T2" fmla="*/ 418 w 470"/>
              <a:gd name="T3" fmla="*/ 133 h 211"/>
              <a:gd name="T4" fmla="*/ 343 w 470"/>
              <a:gd name="T5" fmla="*/ 76 h 211"/>
              <a:gd name="T6" fmla="*/ 297 w 470"/>
              <a:gd name="T7" fmla="*/ 91 h 211"/>
              <a:gd name="T8" fmla="*/ 193 w 470"/>
              <a:gd name="T9" fmla="*/ 0 h 211"/>
              <a:gd name="T10" fmla="*/ 92 w 470"/>
              <a:gd name="T11" fmla="*/ 81 h 211"/>
              <a:gd name="T12" fmla="*/ 67 w 470"/>
              <a:gd name="T13" fmla="*/ 76 h 211"/>
              <a:gd name="T14" fmla="*/ 0 w 470"/>
              <a:gd name="T15" fmla="*/ 143 h 211"/>
              <a:gd name="T16" fmla="*/ 43 w 470"/>
              <a:gd name="T17" fmla="*/ 206 h 211"/>
              <a:gd name="T18" fmla="*/ 62 w 470"/>
              <a:gd name="T19" fmla="*/ 211 h 211"/>
              <a:gd name="T20" fmla="*/ 430 w 470"/>
              <a:gd name="T21" fmla="*/ 211 h 211"/>
              <a:gd name="T22" fmla="*/ 470 w 470"/>
              <a:gd name="T23" fmla="*/ 172 h 211"/>
              <a:gd name="T24" fmla="*/ 470 w 470"/>
              <a:gd name="T25" fmla="*/ 172 h 211"/>
              <a:gd name="T26" fmla="*/ 430 w 470"/>
              <a:gd name="T27" fmla="*/ 133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0" h="211">
                <a:moveTo>
                  <a:pt x="430" y="133"/>
                </a:moveTo>
                <a:cubicBezTo>
                  <a:pt x="418" y="133"/>
                  <a:pt x="418" y="133"/>
                  <a:pt x="418" y="133"/>
                </a:cubicBezTo>
                <a:cubicBezTo>
                  <a:pt x="409" y="100"/>
                  <a:pt x="379" y="76"/>
                  <a:pt x="343" y="76"/>
                </a:cubicBezTo>
                <a:cubicBezTo>
                  <a:pt x="326" y="76"/>
                  <a:pt x="310" y="82"/>
                  <a:pt x="297" y="91"/>
                </a:cubicBezTo>
                <a:cubicBezTo>
                  <a:pt x="290" y="40"/>
                  <a:pt x="247" y="0"/>
                  <a:pt x="193" y="0"/>
                </a:cubicBezTo>
                <a:cubicBezTo>
                  <a:pt x="144" y="0"/>
                  <a:pt x="102" y="34"/>
                  <a:pt x="92" y="81"/>
                </a:cubicBezTo>
                <a:cubicBezTo>
                  <a:pt x="84" y="78"/>
                  <a:pt x="76" y="76"/>
                  <a:pt x="67" y="76"/>
                </a:cubicBezTo>
                <a:cubicBezTo>
                  <a:pt x="30" y="76"/>
                  <a:pt x="0" y="106"/>
                  <a:pt x="0" y="143"/>
                </a:cubicBezTo>
                <a:cubicBezTo>
                  <a:pt x="0" y="172"/>
                  <a:pt x="18" y="197"/>
                  <a:pt x="43" y="206"/>
                </a:cubicBezTo>
                <a:cubicBezTo>
                  <a:pt x="49" y="210"/>
                  <a:pt x="55" y="211"/>
                  <a:pt x="62" y="211"/>
                </a:cubicBezTo>
                <a:cubicBezTo>
                  <a:pt x="430" y="211"/>
                  <a:pt x="430" y="211"/>
                  <a:pt x="430" y="211"/>
                </a:cubicBezTo>
                <a:cubicBezTo>
                  <a:pt x="452" y="211"/>
                  <a:pt x="470" y="194"/>
                  <a:pt x="470" y="172"/>
                </a:cubicBezTo>
                <a:cubicBezTo>
                  <a:pt x="470" y="172"/>
                  <a:pt x="470" y="172"/>
                  <a:pt x="470" y="172"/>
                </a:cubicBezTo>
                <a:cubicBezTo>
                  <a:pt x="470" y="151"/>
                  <a:pt x="452" y="133"/>
                  <a:pt x="430" y="133"/>
                </a:cubicBezTo>
                <a:close/>
              </a:path>
            </a:pathLst>
          </a:custGeom>
          <a:solidFill>
            <a:srgbClr val="CAE5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zh-CN" altLang="en-US"/>
          </a:p>
        </p:txBody>
      </p:sp>
      <p:sp>
        <p:nvSpPr>
          <p:cNvPr id="433" name="Freeform 265"/>
          <p:cNvSpPr>
            <a:spLocks/>
          </p:cNvSpPr>
          <p:nvPr/>
        </p:nvSpPr>
        <p:spPr bwMode="auto">
          <a:xfrm>
            <a:off x="9712325" y="2593975"/>
            <a:ext cx="407988" cy="203200"/>
          </a:xfrm>
          <a:custGeom>
            <a:avLst/>
            <a:gdLst>
              <a:gd name="T0" fmla="*/ 211 w 213"/>
              <a:gd name="T1" fmla="*/ 89 h 106"/>
              <a:gd name="T2" fmla="*/ 213 w 213"/>
              <a:gd name="T3" fmla="*/ 77 h 106"/>
              <a:gd name="T4" fmla="*/ 172 w 213"/>
              <a:gd name="T5" fmla="*/ 35 h 106"/>
              <a:gd name="T6" fmla="*/ 149 w 213"/>
              <a:gd name="T7" fmla="*/ 42 h 106"/>
              <a:gd name="T8" fmla="*/ 97 w 213"/>
              <a:gd name="T9" fmla="*/ 0 h 106"/>
              <a:gd name="T10" fmla="*/ 46 w 213"/>
              <a:gd name="T11" fmla="*/ 41 h 106"/>
              <a:gd name="T12" fmla="*/ 34 w 213"/>
              <a:gd name="T13" fmla="*/ 39 h 106"/>
              <a:gd name="T14" fmla="*/ 0 w 213"/>
              <a:gd name="T15" fmla="*/ 72 h 106"/>
              <a:gd name="T16" fmla="*/ 20 w 213"/>
              <a:gd name="T17" fmla="*/ 103 h 106"/>
              <a:gd name="T18" fmla="*/ 30 w 213"/>
              <a:gd name="T19" fmla="*/ 106 h 106"/>
              <a:gd name="T20" fmla="*/ 193 w 213"/>
              <a:gd name="T21" fmla="*/ 106 h 106"/>
              <a:gd name="T22" fmla="*/ 201 w 213"/>
              <a:gd name="T23" fmla="*/ 104 h 106"/>
              <a:gd name="T24" fmla="*/ 203 w 213"/>
              <a:gd name="T25" fmla="*/ 104 h 106"/>
              <a:gd name="T26" fmla="*/ 204 w 213"/>
              <a:gd name="T27" fmla="*/ 103 h 106"/>
              <a:gd name="T28" fmla="*/ 211 w 213"/>
              <a:gd name="T29" fmla="*/ 8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3" h="106">
                <a:moveTo>
                  <a:pt x="211" y="89"/>
                </a:moveTo>
                <a:cubicBezTo>
                  <a:pt x="213" y="85"/>
                  <a:pt x="213" y="81"/>
                  <a:pt x="213" y="77"/>
                </a:cubicBezTo>
                <a:cubicBezTo>
                  <a:pt x="213" y="54"/>
                  <a:pt x="195" y="35"/>
                  <a:pt x="172" y="35"/>
                </a:cubicBezTo>
                <a:cubicBezTo>
                  <a:pt x="163" y="35"/>
                  <a:pt x="155" y="38"/>
                  <a:pt x="149" y="42"/>
                </a:cubicBezTo>
                <a:cubicBezTo>
                  <a:pt x="144" y="18"/>
                  <a:pt x="123" y="0"/>
                  <a:pt x="97" y="0"/>
                </a:cubicBezTo>
                <a:cubicBezTo>
                  <a:pt x="73" y="0"/>
                  <a:pt x="52" y="18"/>
                  <a:pt x="46" y="41"/>
                </a:cubicBezTo>
                <a:cubicBezTo>
                  <a:pt x="43" y="39"/>
                  <a:pt x="38" y="39"/>
                  <a:pt x="34" y="39"/>
                </a:cubicBezTo>
                <a:cubicBezTo>
                  <a:pt x="15" y="39"/>
                  <a:pt x="0" y="54"/>
                  <a:pt x="0" y="72"/>
                </a:cubicBezTo>
                <a:cubicBezTo>
                  <a:pt x="0" y="86"/>
                  <a:pt x="8" y="98"/>
                  <a:pt x="20" y="103"/>
                </a:cubicBezTo>
                <a:cubicBezTo>
                  <a:pt x="23" y="105"/>
                  <a:pt x="26" y="106"/>
                  <a:pt x="30" y="106"/>
                </a:cubicBezTo>
                <a:cubicBezTo>
                  <a:pt x="193" y="106"/>
                  <a:pt x="193" y="106"/>
                  <a:pt x="193" y="106"/>
                </a:cubicBezTo>
                <a:cubicBezTo>
                  <a:pt x="196" y="106"/>
                  <a:pt x="199" y="106"/>
                  <a:pt x="201" y="104"/>
                </a:cubicBezTo>
                <a:cubicBezTo>
                  <a:pt x="203" y="104"/>
                  <a:pt x="203" y="104"/>
                  <a:pt x="203" y="104"/>
                </a:cubicBezTo>
                <a:cubicBezTo>
                  <a:pt x="203" y="104"/>
                  <a:pt x="203" y="103"/>
                  <a:pt x="204" y="103"/>
                </a:cubicBezTo>
                <a:cubicBezTo>
                  <a:pt x="208" y="100"/>
                  <a:pt x="211" y="95"/>
                  <a:pt x="211" y="89"/>
                </a:cubicBezTo>
                <a:close/>
              </a:path>
            </a:pathLst>
          </a:custGeom>
          <a:solidFill>
            <a:srgbClr val="E4F3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4" name="Freeform 266"/>
          <p:cNvSpPr>
            <a:spLocks/>
          </p:cNvSpPr>
          <p:nvPr/>
        </p:nvSpPr>
        <p:spPr bwMode="auto">
          <a:xfrm>
            <a:off x="9248775" y="2820988"/>
            <a:ext cx="717550" cy="325438"/>
          </a:xfrm>
          <a:custGeom>
            <a:avLst/>
            <a:gdLst>
              <a:gd name="T0" fmla="*/ 345 w 376"/>
              <a:gd name="T1" fmla="*/ 107 h 170"/>
              <a:gd name="T2" fmla="*/ 335 w 376"/>
              <a:gd name="T3" fmla="*/ 107 h 170"/>
              <a:gd name="T4" fmla="*/ 275 w 376"/>
              <a:gd name="T5" fmla="*/ 61 h 170"/>
              <a:gd name="T6" fmla="*/ 238 w 376"/>
              <a:gd name="T7" fmla="*/ 73 h 170"/>
              <a:gd name="T8" fmla="*/ 155 w 376"/>
              <a:gd name="T9" fmla="*/ 0 h 170"/>
              <a:gd name="T10" fmla="*/ 73 w 376"/>
              <a:gd name="T11" fmla="*/ 65 h 170"/>
              <a:gd name="T12" fmla="*/ 54 w 376"/>
              <a:gd name="T13" fmla="*/ 61 h 170"/>
              <a:gd name="T14" fmla="*/ 0 w 376"/>
              <a:gd name="T15" fmla="*/ 115 h 170"/>
              <a:gd name="T16" fmla="*/ 34 w 376"/>
              <a:gd name="T17" fmla="*/ 166 h 170"/>
              <a:gd name="T18" fmla="*/ 50 w 376"/>
              <a:gd name="T19" fmla="*/ 170 h 170"/>
              <a:gd name="T20" fmla="*/ 345 w 376"/>
              <a:gd name="T21" fmla="*/ 170 h 170"/>
              <a:gd name="T22" fmla="*/ 376 w 376"/>
              <a:gd name="T23" fmla="*/ 138 h 170"/>
              <a:gd name="T24" fmla="*/ 376 w 376"/>
              <a:gd name="T25" fmla="*/ 138 h 170"/>
              <a:gd name="T26" fmla="*/ 345 w 376"/>
              <a:gd name="T27" fmla="*/ 10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170">
                <a:moveTo>
                  <a:pt x="345" y="107"/>
                </a:moveTo>
                <a:cubicBezTo>
                  <a:pt x="335" y="107"/>
                  <a:pt x="335" y="107"/>
                  <a:pt x="335" y="107"/>
                </a:cubicBezTo>
                <a:cubicBezTo>
                  <a:pt x="328" y="81"/>
                  <a:pt x="304" y="61"/>
                  <a:pt x="275" y="61"/>
                </a:cubicBezTo>
                <a:cubicBezTo>
                  <a:pt x="261" y="61"/>
                  <a:pt x="249" y="66"/>
                  <a:pt x="238" y="73"/>
                </a:cubicBezTo>
                <a:cubicBezTo>
                  <a:pt x="233" y="32"/>
                  <a:pt x="198" y="0"/>
                  <a:pt x="155" y="0"/>
                </a:cubicBezTo>
                <a:cubicBezTo>
                  <a:pt x="115" y="0"/>
                  <a:pt x="82" y="28"/>
                  <a:pt x="73" y="65"/>
                </a:cubicBezTo>
                <a:cubicBezTo>
                  <a:pt x="67" y="62"/>
                  <a:pt x="61" y="61"/>
                  <a:pt x="54" y="61"/>
                </a:cubicBezTo>
                <a:cubicBezTo>
                  <a:pt x="24" y="61"/>
                  <a:pt x="0" y="85"/>
                  <a:pt x="0" y="115"/>
                </a:cubicBezTo>
                <a:cubicBezTo>
                  <a:pt x="0" y="138"/>
                  <a:pt x="14" y="158"/>
                  <a:pt x="34" y="166"/>
                </a:cubicBezTo>
                <a:cubicBezTo>
                  <a:pt x="39" y="168"/>
                  <a:pt x="44" y="170"/>
                  <a:pt x="50" y="170"/>
                </a:cubicBezTo>
                <a:cubicBezTo>
                  <a:pt x="345" y="170"/>
                  <a:pt x="345" y="170"/>
                  <a:pt x="345" y="170"/>
                </a:cubicBezTo>
                <a:cubicBezTo>
                  <a:pt x="362" y="170"/>
                  <a:pt x="376" y="156"/>
                  <a:pt x="376" y="138"/>
                </a:cubicBezTo>
                <a:cubicBezTo>
                  <a:pt x="376" y="138"/>
                  <a:pt x="376" y="138"/>
                  <a:pt x="376" y="138"/>
                </a:cubicBezTo>
                <a:cubicBezTo>
                  <a:pt x="376" y="121"/>
                  <a:pt x="362" y="107"/>
                  <a:pt x="345" y="107"/>
                </a:cubicBezTo>
                <a:close/>
              </a:path>
            </a:pathLst>
          </a:custGeom>
          <a:solidFill>
            <a:srgbClr val="CAE5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 name="副标题 2"/>
          <p:cNvSpPr>
            <a:spLocks noGrp="1"/>
          </p:cNvSpPr>
          <p:nvPr>
            <p:ph type="subTitle" idx="1"/>
          </p:nvPr>
        </p:nvSpPr>
        <p:spPr>
          <a:xfrm>
            <a:off x="3521075" y="3621088"/>
            <a:ext cx="5149850" cy="373627"/>
          </a:xfrm>
        </p:spPr>
        <p:txBody>
          <a:bodyPr anchor="ctr">
            <a:normAutofit/>
          </a:bodyPr>
          <a:lstStyle>
            <a:lvl1pPr marL="0" marR="0" indent="0" algn="ctr" defTabSz="914354"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tx1"/>
                </a:solidFill>
                <a:latin typeface="UD デジタル 教科書体 N-B" panose="02020700000000000000" pitchFamily="17" charset="-128"/>
                <a:ea typeface="UD デジタル 教科書体 N-B" panose="02020700000000000000" pitchFamily="17" charset="-128"/>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marL="0" marR="0" lvl="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ltLang="zh-CN" dirty="0"/>
          </a:p>
        </p:txBody>
      </p:sp>
      <p:sp>
        <p:nvSpPr>
          <p:cNvPr id="2" name="标题 1"/>
          <p:cNvSpPr>
            <a:spLocks noGrp="1"/>
          </p:cNvSpPr>
          <p:nvPr>
            <p:ph type="ctrTitle"/>
          </p:nvPr>
        </p:nvSpPr>
        <p:spPr>
          <a:xfrm>
            <a:off x="3521075" y="2617788"/>
            <a:ext cx="5149850" cy="1112837"/>
          </a:xfrm>
        </p:spPr>
        <p:txBody>
          <a:bodyPr anchor="ctr">
            <a:normAutofit/>
          </a:bodyPr>
          <a:lstStyle>
            <a:lvl1pPr algn="ctr">
              <a:defRPr sz="3600">
                <a:solidFill>
                  <a:sysClr val="windowText" lastClr="000000"/>
                </a:solidFill>
              </a:defRPr>
            </a:lvl1pPr>
          </a:lstStyle>
          <a:p>
            <a:endParaRPr lang="zh-CN" altLang="en-US" dirty="0"/>
          </a:p>
        </p:txBody>
      </p:sp>
      <p:pic>
        <p:nvPicPr>
          <p:cNvPr id="110" name="図 109">
            <a:extLst>
              <a:ext uri="{FF2B5EF4-FFF2-40B4-BE49-F238E27FC236}">
                <a16:creationId xmlns:a16="http://schemas.microsoft.com/office/drawing/2014/main" id="{694DABD1-ED4C-4A3B-9003-47D968F2066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820267" y="6484507"/>
            <a:ext cx="371733" cy="360000"/>
          </a:xfrm>
          <a:prstGeom prst="rect">
            <a:avLst/>
          </a:prstGeom>
        </p:spPr>
      </p:pic>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4_空白">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B3ABF02A-A075-4784-B3D9-08CBDCC0066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820267" y="6498000"/>
            <a:ext cx="371733" cy="360000"/>
          </a:xfrm>
          <a:prstGeom prst="rect">
            <a:avLst/>
          </a:prstGeom>
        </p:spPr>
      </p:pic>
      <p:sp>
        <p:nvSpPr>
          <p:cNvPr id="3" name="išḷîḋè">
            <a:extLst>
              <a:ext uri="{FF2B5EF4-FFF2-40B4-BE49-F238E27FC236}">
                <a16:creationId xmlns:a16="http://schemas.microsoft.com/office/drawing/2014/main" id="{03E52321-C040-4202-8C42-0F38A081EA70}"/>
              </a:ext>
            </a:extLst>
          </p:cNvPr>
          <p:cNvSpPr/>
          <p:nvPr userDrawn="1"/>
        </p:nvSpPr>
        <p:spPr bwMode="auto">
          <a:xfrm>
            <a:off x="0" y="642938"/>
            <a:ext cx="4111625" cy="5822951"/>
          </a:xfrm>
          <a:custGeom>
            <a:avLst/>
            <a:gdLst>
              <a:gd name="connsiteX0" fmla="*/ 1340314 w 4111625"/>
              <a:gd name="connsiteY0" fmla="*/ 249119 h 5822951"/>
              <a:gd name="connsiteX1" fmla="*/ 1360734 w 4111625"/>
              <a:gd name="connsiteY1" fmla="*/ 250397 h 5822951"/>
              <a:gd name="connsiteX2" fmla="*/ 1350927 w 4111625"/>
              <a:gd name="connsiteY2" fmla="*/ 249783 h 5822951"/>
              <a:gd name="connsiteX3" fmla="*/ 1302697 w 4111625"/>
              <a:gd name="connsiteY3" fmla="*/ 246765 h 5822951"/>
              <a:gd name="connsiteX4" fmla="*/ 1327635 w 4111625"/>
              <a:gd name="connsiteY4" fmla="*/ 248326 h 5822951"/>
              <a:gd name="connsiteX5" fmla="*/ 1340314 w 4111625"/>
              <a:gd name="connsiteY5" fmla="*/ 249119 h 5822951"/>
              <a:gd name="connsiteX6" fmla="*/ 1315376 w 4111625"/>
              <a:gd name="connsiteY6" fmla="*/ 247559 h 5822951"/>
              <a:gd name="connsiteX7" fmla="*/ 1282278 w 4111625"/>
              <a:gd name="connsiteY7" fmla="*/ 245487 h 5822951"/>
              <a:gd name="connsiteX8" fmla="*/ 1292085 w 4111625"/>
              <a:gd name="connsiteY8" fmla="*/ 246101 h 5822951"/>
              <a:gd name="connsiteX9" fmla="*/ 1302697 w 4111625"/>
              <a:gd name="connsiteY9" fmla="*/ 246765 h 5822951"/>
              <a:gd name="connsiteX10" fmla="*/ 3616367 w 4111625"/>
              <a:gd name="connsiteY10" fmla="*/ 0 h 5822951"/>
              <a:gd name="connsiteX11" fmla="*/ 3616367 w 4111625"/>
              <a:gd name="connsiteY11" fmla="*/ 19639 h 5822951"/>
              <a:gd name="connsiteX12" fmla="*/ 3645788 w 4111625"/>
              <a:gd name="connsiteY12" fmla="*/ 4939198 h 5822951"/>
              <a:gd name="connsiteX13" fmla="*/ 3645788 w 4111625"/>
              <a:gd name="connsiteY13" fmla="*/ 4968657 h 5822951"/>
              <a:gd name="connsiteX14" fmla="*/ 3621270 w 4111625"/>
              <a:gd name="connsiteY14" fmla="*/ 4978476 h 5822951"/>
              <a:gd name="connsiteX15" fmla="*/ 3400611 w 4111625"/>
              <a:gd name="connsiteY15" fmla="*/ 5066851 h 5822951"/>
              <a:gd name="connsiteX16" fmla="*/ 3179951 w 4111625"/>
              <a:gd name="connsiteY16" fmla="*/ 5140497 h 5822951"/>
              <a:gd name="connsiteX17" fmla="*/ 3067169 w 4111625"/>
              <a:gd name="connsiteY17" fmla="*/ 5169956 h 5822951"/>
              <a:gd name="connsiteX18" fmla="*/ 2954388 w 4111625"/>
              <a:gd name="connsiteY18" fmla="*/ 5199414 h 5822951"/>
              <a:gd name="connsiteX19" fmla="*/ 2841606 w 4111625"/>
              <a:gd name="connsiteY19" fmla="*/ 5223963 h 5822951"/>
              <a:gd name="connsiteX20" fmla="*/ 2782764 w 4111625"/>
              <a:gd name="connsiteY20" fmla="*/ 5233783 h 5822951"/>
              <a:gd name="connsiteX21" fmla="*/ 2723921 w 4111625"/>
              <a:gd name="connsiteY21" fmla="*/ 5238692 h 5822951"/>
              <a:gd name="connsiteX22" fmla="*/ 2488551 w 4111625"/>
              <a:gd name="connsiteY22" fmla="*/ 5258331 h 5822951"/>
              <a:gd name="connsiteX23" fmla="*/ 2473840 w 4111625"/>
              <a:gd name="connsiteY23" fmla="*/ 5258331 h 5822951"/>
              <a:gd name="connsiteX24" fmla="*/ 2459129 w 4111625"/>
              <a:gd name="connsiteY24" fmla="*/ 5258331 h 5822951"/>
              <a:gd name="connsiteX25" fmla="*/ 2429708 w 4111625"/>
              <a:gd name="connsiteY25" fmla="*/ 5258331 h 5822951"/>
              <a:gd name="connsiteX26" fmla="*/ 2370865 w 4111625"/>
              <a:gd name="connsiteY26" fmla="*/ 5253421 h 5822951"/>
              <a:gd name="connsiteX27" fmla="*/ 2258084 w 4111625"/>
              <a:gd name="connsiteY27" fmla="*/ 5248512 h 5822951"/>
              <a:gd name="connsiteX28" fmla="*/ 2022714 w 4111625"/>
              <a:gd name="connsiteY28" fmla="*/ 5228873 h 5822951"/>
              <a:gd name="connsiteX29" fmla="*/ 1797150 w 4111625"/>
              <a:gd name="connsiteY29" fmla="*/ 5209234 h 5822951"/>
              <a:gd name="connsiteX30" fmla="*/ 1679465 w 4111625"/>
              <a:gd name="connsiteY30" fmla="*/ 5194505 h 5822951"/>
              <a:gd name="connsiteX31" fmla="*/ 1566684 w 4111625"/>
              <a:gd name="connsiteY31" fmla="*/ 5189595 h 5822951"/>
              <a:gd name="connsiteX32" fmla="*/ 1453902 w 4111625"/>
              <a:gd name="connsiteY32" fmla="*/ 5179775 h 5822951"/>
              <a:gd name="connsiteX33" fmla="*/ 1399963 w 4111625"/>
              <a:gd name="connsiteY33" fmla="*/ 5179775 h 5822951"/>
              <a:gd name="connsiteX34" fmla="*/ 1341120 w 4111625"/>
              <a:gd name="connsiteY34" fmla="*/ 5179775 h 5822951"/>
              <a:gd name="connsiteX35" fmla="*/ 1115557 w 4111625"/>
              <a:gd name="connsiteY35" fmla="*/ 5189595 h 5822951"/>
              <a:gd name="connsiteX36" fmla="*/ 1061618 w 4111625"/>
              <a:gd name="connsiteY36" fmla="*/ 5194505 h 5822951"/>
              <a:gd name="connsiteX37" fmla="*/ 1007679 w 4111625"/>
              <a:gd name="connsiteY37" fmla="*/ 5204324 h 5822951"/>
              <a:gd name="connsiteX38" fmla="*/ 953740 w 4111625"/>
              <a:gd name="connsiteY38" fmla="*/ 5214144 h 5822951"/>
              <a:gd name="connsiteX39" fmla="*/ 939029 w 4111625"/>
              <a:gd name="connsiteY39" fmla="*/ 5219053 h 5822951"/>
              <a:gd name="connsiteX40" fmla="*/ 934126 w 4111625"/>
              <a:gd name="connsiteY40" fmla="*/ 5219053 h 5822951"/>
              <a:gd name="connsiteX41" fmla="*/ 929222 w 4111625"/>
              <a:gd name="connsiteY41" fmla="*/ 5219053 h 5822951"/>
              <a:gd name="connsiteX42" fmla="*/ 899800 w 4111625"/>
              <a:gd name="connsiteY42" fmla="*/ 5228873 h 5822951"/>
              <a:gd name="connsiteX43" fmla="*/ 845862 w 4111625"/>
              <a:gd name="connsiteY43" fmla="*/ 5243602 h 5822951"/>
              <a:gd name="connsiteX44" fmla="*/ 791922 w 4111625"/>
              <a:gd name="connsiteY44" fmla="*/ 5258331 h 5822951"/>
              <a:gd name="connsiteX45" fmla="*/ 684044 w 4111625"/>
              <a:gd name="connsiteY45" fmla="*/ 5292699 h 5822951"/>
              <a:gd name="connsiteX46" fmla="*/ 512421 w 4111625"/>
              <a:gd name="connsiteY46" fmla="*/ 5361436 h 5822951"/>
              <a:gd name="connsiteX47" fmla="*/ 639912 w 4111625"/>
              <a:gd name="connsiteY47" fmla="*/ 5336887 h 5822951"/>
              <a:gd name="connsiteX48" fmla="*/ 708563 w 4111625"/>
              <a:gd name="connsiteY48" fmla="*/ 5327068 h 5822951"/>
              <a:gd name="connsiteX49" fmla="*/ 777212 w 4111625"/>
              <a:gd name="connsiteY49" fmla="*/ 5322158 h 5822951"/>
              <a:gd name="connsiteX50" fmla="*/ 806633 w 4111625"/>
              <a:gd name="connsiteY50" fmla="*/ 5322158 h 5822951"/>
              <a:gd name="connsiteX51" fmla="*/ 840958 w 4111625"/>
              <a:gd name="connsiteY51" fmla="*/ 5317248 h 5822951"/>
              <a:gd name="connsiteX52" fmla="*/ 909608 w 4111625"/>
              <a:gd name="connsiteY52" fmla="*/ 5317248 h 5822951"/>
              <a:gd name="connsiteX53" fmla="*/ 978258 w 4111625"/>
              <a:gd name="connsiteY53" fmla="*/ 5317248 h 5822951"/>
              <a:gd name="connsiteX54" fmla="*/ 1046907 w 4111625"/>
              <a:gd name="connsiteY54" fmla="*/ 5317248 h 5822951"/>
              <a:gd name="connsiteX55" fmla="*/ 1081232 w 4111625"/>
              <a:gd name="connsiteY55" fmla="*/ 5317248 h 5822951"/>
              <a:gd name="connsiteX56" fmla="*/ 1110653 w 4111625"/>
              <a:gd name="connsiteY56" fmla="*/ 5322158 h 5822951"/>
              <a:gd name="connsiteX57" fmla="*/ 1174400 w 4111625"/>
              <a:gd name="connsiteY57" fmla="*/ 5327068 h 5822951"/>
              <a:gd name="connsiteX58" fmla="*/ 1194014 w 4111625"/>
              <a:gd name="connsiteY58" fmla="*/ 5327068 h 5822951"/>
              <a:gd name="connsiteX59" fmla="*/ 1208724 w 4111625"/>
              <a:gd name="connsiteY59" fmla="*/ 5331977 h 5822951"/>
              <a:gd name="connsiteX60" fmla="*/ 1243049 w 4111625"/>
              <a:gd name="connsiteY60" fmla="*/ 5336887 h 5822951"/>
              <a:gd name="connsiteX61" fmla="*/ 1306795 w 4111625"/>
              <a:gd name="connsiteY61" fmla="*/ 5341797 h 5822951"/>
              <a:gd name="connsiteX62" fmla="*/ 1561780 w 4111625"/>
              <a:gd name="connsiteY62" fmla="*/ 5385984 h 5822951"/>
              <a:gd name="connsiteX63" fmla="*/ 1684369 w 4111625"/>
              <a:gd name="connsiteY63" fmla="*/ 5415443 h 5822951"/>
              <a:gd name="connsiteX64" fmla="*/ 1806957 w 4111625"/>
              <a:gd name="connsiteY64" fmla="*/ 5439992 h 5822951"/>
              <a:gd name="connsiteX65" fmla="*/ 2052135 w 4111625"/>
              <a:gd name="connsiteY65" fmla="*/ 5489089 h 5822951"/>
              <a:gd name="connsiteX66" fmla="*/ 2292409 w 4111625"/>
              <a:gd name="connsiteY66" fmla="*/ 5533277 h 5822951"/>
              <a:gd name="connsiteX67" fmla="*/ 2537586 w 4111625"/>
              <a:gd name="connsiteY67" fmla="*/ 5572555 h 5822951"/>
              <a:gd name="connsiteX68" fmla="*/ 2660175 w 4111625"/>
              <a:gd name="connsiteY68" fmla="*/ 5582374 h 5822951"/>
              <a:gd name="connsiteX69" fmla="*/ 2719017 w 4111625"/>
              <a:gd name="connsiteY69" fmla="*/ 5592193 h 5822951"/>
              <a:gd name="connsiteX70" fmla="*/ 2782764 w 4111625"/>
              <a:gd name="connsiteY70" fmla="*/ 5597103 h 5822951"/>
              <a:gd name="connsiteX71" fmla="*/ 2905352 w 4111625"/>
              <a:gd name="connsiteY71" fmla="*/ 5602013 h 5822951"/>
              <a:gd name="connsiteX72" fmla="*/ 3023037 w 4111625"/>
              <a:gd name="connsiteY72" fmla="*/ 5606923 h 5822951"/>
              <a:gd name="connsiteX73" fmla="*/ 3268215 w 4111625"/>
              <a:gd name="connsiteY73" fmla="*/ 5606923 h 5822951"/>
              <a:gd name="connsiteX74" fmla="*/ 3390804 w 4111625"/>
              <a:gd name="connsiteY74" fmla="*/ 5597103 h 5822951"/>
              <a:gd name="connsiteX75" fmla="*/ 3513392 w 4111625"/>
              <a:gd name="connsiteY75" fmla="*/ 5592193 h 5822951"/>
              <a:gd name="connsiteX76" fmla="*/ 3758570 w 4111625"/>
              <a:gd name="connsiteY76" fmla="*/ 5562735 h 5822951"/>
              <a:gd name="connsiteX77" fmla="*/ 3935098 w 4111625"/>
              <a:gd name="connsiteY77" fmla="*/ 5533277 h 5822951"/>
              <a:gd name="connsiteX78" fmla="*/ 4018458 w 4111625"/>
              <a:gd name="connsiteY78" fmla="*/ 780649 h 5822951"/>
              <a:gd name="connsiteX79" fmla="*/ 4106722 w 4111625"/>
              <a:gd name="connsiteY79" fmla="*/ 5606923 h 5822951"/>
              <a:gd name="connsiteX80" fmla="*/ 4111625 w 4111625"/>
              <a:gd name="connsiteY80" fmla="*/ 5680569 h 5822951"/>
              <a:gd name="connsiteX81" fmla="*/ 4038072 w 4111625"/>
              <a:gd name="connsiteY81" fmla="*/ 5695298 h 5822951"/>
              <a:gd name="connsiteX82" fmla="*/ 3787991 w 4111625"/>
              <a:gd name="connsiteY82" fmla="*/ 5744395 h 5822951"/>
              <a:gd name="connsiteX83" fmla="*/ 3537910 w 4111625"/>
              <a:gd name="connsiteY83" fmla="*/ 5783673 h 5822951"/>
              <a:gd name="connsiteX84" fmla="*/ 3410418 w 4111625"/>
              <a:gd name="connsiteY84" fmla="*/ 5798403 h 5822951"/>
              <a:gd name="connsiteX85" fmla="*/ 3282926 w 4111625"/>
              <a:gd name="connsiteY85" fmla="*/ 5808222 h 5822951"/>
              <a:gd name="connsiteX86" fmla="*/ 3023037 w 4111625"/>
              <a:gd name="connsiteY86" fmla="*/ 5818042 h 5822951"/>
              <a:gd name="connsiteX87" fmla="*/ 2895545 w 4111625"/>
              <a:gd name="connsiteY87" fmla="*/ 5818042 h 5822951"/>
              <a:gd name="connsiteX88" fmla="*/ 2768053 w 4111625"/>
              <a:gd name="connsiteY88" fmla="*/ 5818042 h 5822951"/>
              <a:gd name="connsiteX89" fmla="*/ 2704307 w 4111625"/>
              <a:gd name="connsiteY89" fmla="*/ 5813132 h 5822951"/>
              <a:gd name="connsiteX90" fmla="*/ 2640561 w 4111625"/>
              <a:gd name="connsiteY90" fmla="*/ 5808222 h 5822951"/>
              <a:gd name="connsiteX91" fmla="*/ 2513068 w 4111625"/>
              <a:gd name="connsiteY91" fmla="*/ 5798403 h 5822951"/>
              <a:gd name="connsiteX92" fmla="*/ 2258084 w 4111625"/>
              <a:gd name="connsiteY92" fmla="*/ 5773854 h 5822951"/>
              <a:gd name="connsiteX93" fmla="*/ 2008002 w 4111625"/>
              <a:gd name="connsiteY93" fmla="*/ 5734576 h 5822951"/>
              <a:gd name="connsiteX94" fmla="*/ 1757922 w 4111625"/>
              <a:gd name="connsiteY94" fmla="*/ 5690388 h 5822951"/>
              <a:gd name="connsiteX95" fmla="*/ 1635333 w 4111625"/>
              <a:gd name="connsiteY95" fmla="*/ 5670749 h 5822951"/>
              <a:gd name="connsiteX96" fmla="*/ 1512744 w 4111625"/>
              <a:gd name="connsiteY96" fmla="*/ 5651110 h 5822951"/>
              <a:gd name="connsiteX97" fmla="*/ 1272471 w 4111625"/>
              <a:gd name="connsiteY97" fmla="*/ 5616742 h 5822951"/>
              <a:gd name="connsiteX98" fmla="*/ 1213628 w 4111625"/>
              <a:gd name="connsiteY98" fmla="*/ 5611832 h 5822951"/>
              <a:gd name="connsiteX99" fmla="*/ 1184207 w 4111625"/>
              <a:gd name="connsiteY99" fmla="*/ 5606923 h 5822951"/>
              <a:gd name="connsiteX100" fmla="*/ 1169496 w 4111625"/>
              <a:gd name="connsiteY100" fmla="*/ 5606923 h 5822951"/>
              <a:gd name="connsiteX101" fmla="*/ 1164593 w 4111625"/>
              <a:gd name="connsiteY101" fmla="*/ 5606923 h 5822951"/>
              <a:gd name="connsiteX102" fmla="*/ 1154785 w 4111625"/>
              <a:gd name="connsiteY102" fmla="*/ 5606923 h 5822951"/>
              <a:gd name="connsiteX103" fmla="*/ 1095943 w 4111625"/>
              <a:gd name="connsiteY103" fmla="*/ 5602013 h 5822951"/>
              <a:gd name="connsiteX104" fmla="*/ 1061618 w 4111625"/>
              <a:gd name="connsiteY104" fmla="*/ 5602013 h 5822951"/>
              <a:gd name="connsiteX105" fmla="*/ 1032197 w 4111625"/>
              <a:gd name="connsiteY105" fmla="*/ 5602013 h 5822951"/>
              <a:gd name="connsiteX106" fmla="*/ 978258 w 4111625"/>
              <a:gd name="connsiteY106" fmla="*/ 5602013 h 5822951"/>
              <a:gd name="connsiteX107" fmla="*/ 919415 w 4111625"/>
              <a:gd name="connsiteY107" fmla="*/ 5606923 h 5822951"/>
              <a:gd name="connsiteX108" fmla="*/ 860573 w 4111625"/>
              <a:gd name="connsiteY108" fmla="*/ 5611832 h 5822951"/>
              <a:gd name="connsiteX109" fmla="*/ 831151 w 4111625"/>
              <a:gd name="connsiteY109" fmla="*/ 5611832 h 5822951"/>
              <a:gd name="connsiteX110" fmla="*/ 801730 w 4111625"/>
              <a:gd name="connsiteY110" fmla="*/ 5616742 h 5822951"/>
              <a:gd name="connsiteX111" fmla="*/ 747790 w 4111625"/>
              <a:gd name="connsiteY111" fmla="*/ 5621652 h 5822951"/>
              <a:gd name="connsiteX112" fmla="*/ 688948 w 4111625"/>
              <a:gd name="connsiteY112" fmla="*/ 5631471 h 5822951"/>
              <a:gd name="connsiteX113" fmla="*/ 576167 w 4111625"/>
              <a:gd name="connsiteY113" fmla="*/ 5656020 h 5822951"/>
              <a:gd name="connsiteX114" fmla="*/ 355507 w 4111625"/>
              <a:gd name="connsiteY114" fmla="*/ 5724756 h 5822951"/>
              <a:gd name="connsiteX115" fmla="*/ 306471 w 4111625"/>
              <a:gd name="connsiteY115" fmla="*/ 5749305 h 5822951"/>
              <a:gd name="connsiteX116" fmla="*/ 257436 w 4111625"/>
              <a:gd name="connsiteY116" fmla="*/ 5773854 h 5822951"/>
              <a:gd name="connsiteX117" fmla="*/ 208401 w 4111625"/>
              <a:gd name="connsiteY117" fmla="*/ 5798403 h 5822951"/>
              <a:gd name="connsiteX118" fmla="*/ 183882 w 4111625"/>
              <a:gd name="connsiteY118" fmla="*/ 5813132 h 5822951"/>
              <a:gd name="connsiteX119" fmla="*/ 174076 w 4111625"/>
              <a:gd name="connsiteY119" fmla="*/ 5818042 h 5822951"/>
              <a:gd name="connsiteX120" fmla="*/ 169172 w 4111625"/>
              <a:gd name="connsiteY120" fmla="*/ 5822951 h 5822951"/>
              <a:gd name="connsiteX121" fmla="*/ 26433 w 4111625"/>
              <a:gd name="connsiteY121" fmla="*/ 5822951 h 5822951"/>
              <a:gd name="connsiteX122" fmla="*/ 0 w 4111625"/>
              <a:gd name="connsiteY122" fmla="*/ 5822951 h 5822951"/>
              <a:gd name="connsiteX123" fmla="*/ 0 w 4111625"/>
              <a:gd name="connsiteY123" fmla="*/ 710368 h 5822951"/>
              <a:gd name="connsiteX124" fmla="*/ 2451 w 4111625"/>
              <a:gd name="connsiteY124" fmla="*/ 520433 h 5822951"/>
              <a:gd name="connsiteX125" fmla="*/ 61294 w 4111625"/>
              <a:gd name="connsiteY125" fmla="*/ 5459631 h 5822951"/>
              <a:gd name="connsiteX126" fmla="*/ 110329 w 4111625"/>
              <a:gd name="connsiteY126" fmla="*/ 5425262 h 5822951"/>
              <a:gd name="connsiteX127" fmla="*/ 164269 w 4111625"/>
              <a:gd name="connsiteY127" fmla="*/ 5395804 h 5822951"/>
              <a:gd name="connsiteX128" fmla="*/ 213304 w 4111625"/>
              <a:gd name="connsiteY128" fmla="*/ 5366345 h 5822951"/>
              <a:gd name="connsiteX129" fmla="*/ 424157 w 4111625"/>
              <a:gd name="connsiteY129" fmla="*/ 5263241 h 5822951"/>
              <a:gd name="connsiteX130" fmla="*/ 644816 w 4111625"/>
              <a:gd name="connsiteY130" fmla="*/ 5179775 h 5822951"/>
              <a:gd name="connsiteX131" fmla="*/ 757598 w 4111625"/>
              <a:gd name="connsiteY131" fmla="*/ 5145407 h 5822951"/>
              <a:gd name="connsiteX132" fmla="*/ 816441 w 4111625"/>
              <a:gd name="connsiteY132" fmla="*/ 5125768 h 5822951"/>
              <a:gd name="connsiteX133" fmla="*/ 870379 w 4111625"/>
              <a:gd name="connsiteY133" fmla="*/ 5115949 h 5822951"/>
              <a:gd name="connsiteX134" fmla="*/ 899800 w 4111625"/>
              <a:gd name="connsiteY134" fmla="*/ 5106129 h 5822951"/>
              <a:gd name="connsiteX135" fmla="*/ 904704 w 4111625"/>
              <a:gd name="connsiteY135" fmla="*/ 5106129 h 5822951"/>
              <a:gd name="connsiteX136" fmla="*/ 909608 w 4111625"/>
              <a:gd name="connsiteY136" fmla="*/ 5106129 h 5822951"/>
              <a:gd name="connsiteX137" fmla="*/ 914511 w 4111625"/>
              <a:gd name="connsiteY137" fmla="*/ 5101220 h 5822951"/>
              <a:gd name="connsiteX138" fmla="*/ 929222 w 4111625"/>
              <a:gd name="connsiteY138" fmla="*/ 5101220 h 5822951"/>
              <a:gd name="connsiteX139" fmla="*/ 988065 w 4111625"/>
              <a:gd name="connsiteY139" fmla="*/ 5091400 h 5822951"/>
              <a:gd name="connsiteX140" fmla="*/ 1046907 w 4111625"/>
              <a:gd name="connsiteY140" fmla="*/ 5081581 h 5822951"/>
              <a:gd name="connsiteX141" fmla="*/ 1105750 w 4111625"/>
              <a:gd name="connsiteY141" fmla="*/ 5076671 h 5822951"/>
              <a:gd name="connsiteX142" fmla="*/ 1341120 w 4111625"/>
              <a:gd name="connsiteY142" fmla="*/ 5066851 h 5822951"/>
              <a:gd name="connsiteX143" fmla="*/ 1399963 w 4111625"/>
              <a:gd name="connsiteY143" fmla="*/ 5066851 h 5822951"/>
              <a:gd name="connsiteX144" fmla="*/ 1458805 w 4111625"/>
              <a:gd name="connsiteY144" fmla="*/ 5071761 h 5822951"/>
              <a:gd name="connsiteX145" fmla="*/ 1576491 w 4111625"/>
              <a:gd name="connsiteY145" fmla="*/ 5076671 h 5822951"/>
              <a:gd name="connsiteX146" fmla="*/ 1694176 w 4111625"/>
              <a:gd name="connsiteY146" fmla="*/ 5086490 h 5822951"/>
              <a:gd name="connsiteX147" fmla="*/ 1806957 w 4111625"/>
              <a:gd name="connsiteY147" fmla="*/ 5101220 h 5822951"/>
              <a:gd name="connsiteX148" fmla="*/ 2037424 w 4111625"/>
              <a:gd name="connsiteY148" fmla="*/ 5125768 h 5822951"/>
              <a:gd name="connsiteX149" fmla="*/ 2262987 w 4111625"/>
              <a:gd name="connsiteY149" fmla="*/ 5145407 h 5822951"/>
              <a:gd name="connsiteX150" fmla="*/ 2375769 w 4111625"/>
              <a:gd name="connsiteY150" fmla="*/ 5155227 h 5822951"/>
              <a:gd name="connsiteX151" fmla="*/ 2434612 w 4111625"/>
              <a:gd name="connsiteY151" fmla="*/ 5155227 h 5822951"/>
              <a:gd name="connsiteX152" fmla="*/ 2464033 w 4111625"/>
              <a:gd name="connsiteY152" fmla="*/ 5160136 h 5822951"/>
              <a:gd name="connsiteX153" fmla="*/ 2478744 w 4111625"/>
              <a:gd name="connsiteY153" fmla="*/ 5160136 h 5822951"/>
              <a:gd name="connsiteX154" fmla="*/ 2488551 w 4111625"/>
              <a:gd name="connsiteY154" fmla="*/ 5160136 h 5822951"/>
              <a:gd name="connsiteX155" fmla="*/ 2714114 w 4111625"/>
              <a:gd name="connsiteY155" fmla="*/ 5145407 h 5822951"/>
              <a:gd name="connsiteX156" fmla="*/ 2768053 w 4111625"/>
              <a:gd name="connsiteY156" fmla="*/ 5135588 h 5822951"/>
              <a:gd name="connsiteX157" fmla="*/ 2826896 w 4111625"/>
              <a:gd name="connsiteY157" fmla="*/ 5130678 h 5822951"/>
              <a:gd name="connsiteX158" fmla="*/ 2934774 w 4111625"/>
              <a:gd name="connsiteY158" fmla="*/ 5106129 h 5822951"/>
              <a:gd name="connsiteX159" fmla="*/ 3047555 w 4111625"/>
              <a:gd name="connsiteY159" fmla="*/ 5081581 h 5822951"/>
              <a:gd name="connsiteX160" fmla="*/ 3155433 w 4111625"/>
              <a:gd name="connsiteY160" fmla="*/ 5052122 h 5822951"/>
              <a:gd name="connsiteX161" fmla="*/ 3371189 w 4111625"/>
              <a:gd name="connsiteY161" fmla="*/ 4983386 h 5822951"/>
              <a:gd name="connsiteX162" fmla="*/ 3557524 w 4111625"/>
              <a:gd name="connsiteY162" fmla="*/ 4909740 h 5822951"/>
              <a:gd name="connsiteX163" fmla="*/ 3586946 w 4111625"/>
              <a:gd name="connsiteY163" fmla="*/ 39278 h 5822951"/>
              <a:gd name="connsiteX164" fmla="*/ 3454550 w 4111625"/>
              <a:gd name="connsiteY164" fmla="*/ 78556 h 5822951"/>
              <a:gd name="connsiteX165" fmla="*/ 3380997 w 4111625"/>
              <a:gd name="connsiteY165" fmla="*/ 98195 h 5822951"/>
              <a:gd name="connsiteX166" fmla="*/ 3302540 w 4111625"/>
              <a:gd name="connsiteY166" fmla="*/ 117834 h 5822951"/>
              <a:gd name="connsiteX167" fmla="*/ 3228987 w 4111625"/>
              <a:gd name="connsiteY167" fmla="*/ 132563 h 5822951"/>
              <a:gd name="connsiteX168" fmla="*/ 3189758 w 4111625"/>
              <a:gd name="connsiteY168" fmla="*/ 142383 h 5822951"/>
              <a:gd name="connsiteX169" fmla="*/ 3150530 w 4111625"/>
              <a:gd name="connsiteY169" fmla="*/ 147292 h 5822951"/>
              <a:gd name="connsiteX170" fmla="*/ 2998520 w 4111625"/>
              <a:gd name="connsiteY170" fmla="*/ 176751 h 5822951"/>
              <a:gd name="connsiteX171" fmla="*/ 2920063 w 4111625"/>
              <a:gd name="connsiteY171" fmla="*/ 191480 h 5822951"/>
              <a:gd name="connsiteX172" fmla="*/ 2841606 w 4111625"/>
              <a:gd name="connsiteY172" fmla="*/ 201300 h 5822951"/>
              <a:gd name="connsiteX173" fmla="*/ 2768053 w 4111625"/>
              <a:gd name="connsiteY173" fmla="*/ 211119 h 5822951"/>
              <a:gd name="connsiteX174" fmla="*/ 2689596 w 4111625"/>
              <a:gd name="connsiteY174" fmla="*/ 220939 h 5822951"/>
              <a:gd name="connsiteX175" fmla="*/ 2532683 w 4111625"/>
              <a:gd name="connsiteY175" fmla="*/ 235668 h 5822951"/>
              <a:gd name="connsiteX176" fmla="*/ 2375769 w 4111625"/>
              <a:gd name="connsiteY176" fmla="*/ 250397 h 5822951"/>
              <a:gd name="connsiteX177" fmla="*/ 2297312 w 4111625"/>
              <a:gd name="connsiteY177" fmla="*/ 255307 h 5822951"/>
              <a:gd name="connsiteX178" fmla="*/ 2218855 w 4111625"/>
              <a:gd name="connsiteY178" fmla="*/ 260216 h 5822951"/>
              <a:gd name="connsiteX179" fmla="*/ 2140399 w 4111625"/>
              <a:gd name="connsiteY179" fmla="*/ 260216 h 5822951"/>
              <a:gd name="connsiteX180" fmla="*/ 2066845 w 4111625"/>
              <a:gd name="connsiteY180" fmla="*/ 265126 h 5822951"/>
              <a:gd name="connsiteX181" fmla="*/ 1909932 w 4111625"/>
              <a:gd name="connsiteY181" fmla="*/ 265126 h 5822951"/>
              <a:gd name="connsiteX182" fmla="*/ 1753018 w 4111625"/>
              <a:gd name="connsiteY182" fmla="*/ 265126 h 5822951"/>
              <a:gd name="connsiteX183" fmla="*/ 1596105 w 4111625"/>
              <a:gd name="connsiteY183" fmla="*/ 260216 h 5822951"/>
              <a:gd name="connsiteX184" fmla="*/ 1439191 w 4111625"/>
              <a:gd name="connsiteY184" fmla="*/ 255307 h 5822951"/>
              <a:gd name="connsiteX185" fmla="*/ 1360734 w 4111625"/>
              <a:gd name="connsiteY185" fmla="*/ 250397 h 5822951"/>
              <a:gd name="connsiteX186" fmla="*/ 1439191 w 4111625"/>
              <a:gd name="connsiteY186" fmla="*/ 250397 h 5822951"/>
              <a:gd name="connsiteX187" fmla="*/ 1596105 w 4111625"/>
              <a:gd name="connsiteY187" fmla="*/ 255307 h 5822951"/>
              <a:gd name="connsiteX188" fmla="*/ 1753018 w 4111625"/>
              <a:gd name="connsiteY188" fmla="*/ 260216 h 5822951"/>
              <a:gd name="connsiteX189" fmla="*/ 1909932 w 4111625"/>
              <a:gd name="connsiteY189" fmla="*/ 255307 h 5822951"/>
              <a:gd name="connsiteX190" fmla="*/ 2061942 w 4111625"/>
              <a:gd name="connsiteY190" fmla="*/ 250397 h 5822951"/>
              <a:gd name="connsiteX191" fmla="*/ 2140399 w 4111625"/>
              <a:gd name="connsiteY191" fmla="*/ 250397 h 5822951"/>
              <a:gd name="connsiteX192" fmla="*/ 2218855 w 4111625"/>
              <a:gd name="connsiteY192" fmla="*/ 245487 h 5822951"/>
              <a:gd name="connsiteX193" fmla="*/ 2297312 w 4111625"/>
              <a:gd name="connsiteY193" fmla="*/ 240577 h 5822951"/>
              <a:gd name="connsiteX194" fmla="*/ 2375769 w 4111625"/>
              <a:gd name="connsiteY194" fmla="*/ 235668 h 5822951"/>
              <a:gd name="connsiteX195" fmla="*/ 2532683 w 4111625"/>
              <a:gd name="connsiteY195" fmla="*/ 220939 h 5822951"/>
              <a:gd name="connsiteX196" fmla="*/ 2684693 w 4111625"/>
              <a:gd name="connsiteY196" fmla="*/ 201300 h 5822951"/>
              <a:gd name="connsiteX197" fmla="*/ 2763149 w 4111625"/>
              <a:gd name="connsiteY197" fmla="*/ 191480 h 5822951"/>
              <a:gd name="connsiteX198" fmla="*/ 2841606 w 4111625"/>
              <a:gd name="connsiteY198" fmla="*/ 181661 h 5822951"/>
              <a:gd name="connsiteX199" fmla="*/ 2915159 w 4111625"/>
              <a:gd name="connsiteY199" fmla="*/ 171841 h 5822951"/>
              <a:gd name="connsiteX200" fmla="*/ 2993616 w 4111625"/>
              <a:gd name="connsiteY200" fmla="*/ 157112 h 5822951"/>
              <a:gd name="connsiteX201" fmla="*/ 3145626 w 4111625"/>
              <a:gd name="connsiteY201" fmla="*/ 127654 h 5822951"/>
              <a:gd name="connsiteX202" fmla="*/ 3184855 w 4111625"/>
              <a:gd name="connsiteY202" fmla="*/ 117834 h 5822951"/>
              <a:gd name="connsiteX203" fmla="*/ 3224083 w 4111625"/>
              <a:gd name="connsiteY203" fmla="*/ 108014 h 5822951"/>
              <a:gd name="connsiteX204" fmla="*/ 3297636 w 4111625"/>
              <a:gd name="connsiteY204" fmla="*/ 93285 h 5822951"/>
              <a:gd name="connsiteX205" fmla="*/ 3376093 w 4111625"/>
              <a:gd name="connsiteY205" fmla="*/ 73646 h 5822951"/>
              <a:gd name="connsiteX206" fmla="*/ 3449646 w 4111625"/>
              <a:gd name="connsiteY206" fmla="*/ 49098 h 5822951"/>
              <a:gd name="connsiteX207" fmla="*/ 3596753 w 4111625"/>
              <a:gd name="connsiteY207" fmla="*/ 4910 h 5822951"/>
              <a:gd name="connsiteX208" fmla="*/ 3616367 w 4111625"/>
              <a:gd name="connsiteY208" fmla="*/ 0 h 582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Lst>
            <a:rect l="l" t="t" r="r" b="b"/>
            <a:pathLst>
              <a:path w="4111625" h="5822951">
                <a:moveTo>
                  <a:pt x="1340314" y="249119"/>
                </a:moveTo>
                <a:lnTo>
                  <a:pt x="1360734" y="250397"/>
                </a:lnTo>
                <a:cubicBezTo>
                  <a:pt x="1360734" y="250397"/>
                  <a:pt x="1360734" y="250397"/>
                  <a:pt x="1350927" y="249783"/>
                </a:cubicBezTo>
                <a:close/>
                <a:moveTo>
                  <a:pt x="1302697" y="246765"/>
                </a:moveTo>
                <a:lnTo>
                  <a:pt x="1327635" y="248326"/>
                </a:lnTo>
                <a:lnTo>
                  <a:pt x="1340314" y="249119"/>
                </a:lnTo>
                <a:lnTo>
                  <a:pt x="1315376" y="247559"/>
                </a:lnTo>
                <a:close/>
                <a:moveTo>
                  <a:pt x="1282278" y="245487"/>
                </a:moveTo>
                <a:cubicBezTo>
                  <a:pt x="1282278" y="245487"/>
                  <a:pt x="1282278" y="245487"/>
                  <a:pt x="1292085" y="246101"/>
                </a:cubicBezTo>
                <a:lnTo>
                  <a:pt x="1302697" y="246765"/>
                </a:lnTo>
                <a:close/>
                <a:moveTo>
                  <a:pt x="3616367" y="0"/>
                </a:moveTo>
                <a:cubicBezTo>
                  <a:pt x="3616367" y="0"/>
                  <a:pt x="3616367" y="0"/>
                  <a:pt x="3616367" y="19639"/>
                </a:cubicBezTo>
                <a:cubicBezTo>
                  <a:pt x="3616367" y="19639"/>
                  <a:pt x="3616367" y="19639"/>
                  <a:pt x="3645788" y="4939198"/>
                </a:cubicBezTo>
                <a:cubicBezTo>
                  <a:pt x="3645788" y="4939198"/>
                  <a:pt x="3645788" y="4939198"/>
                  <a:pt x="3645788" y="4968657"/>
                </a:cubicBezTo>
                <a:cubicBezTo>
                  <a:pt x="3645788" y="4968657"/>
                  <a:pt x="3645788" y="4968657"/>
                  <a:pt x="3621270" y="4978476"/>
                </a:cubicBezTo>
                <a:cubicBezTo>
                  <a:pt x="3547717" y="5012844"/>
                  <a:pt x="3474164" y="5037393"/>
                  <a:pt x="3400611" y="5066851"/>
                </a:cubicBezTo>
                <a:cubicBezTo>
                  <a:pt x="3331961" y="5091400"/>
                  <a:pt x="3258408" y="5115949"/>
                  <a:pt x="3179951" y="5140497"/>
                </a:cubicBezTo>
                <a:cubicBezTo>
                  <a:pt x="3145626" y="5150317"/>
                  <a:pt x="3106398" y="5160136"/>
                  <a:pt x="3067169" y="5169956"/>
                </a:cubicBezTo>
                <a:cubicBezTo>
                  <a:pt x="3032845" y="5179775"/>
                  <a:pt x="2993616" y="5189595"/>
                  <a:pt x="2954388" y="5199414"/>
                </a:cubicBezTo>
                <a:cubicBezTo>
                  <a:pt x="2920063" y="5209234"/>
                  <a:pt x="2880835" y="5214144"/>
                  <a:pt x="2841606" y="5223963"/>
                </a:cubicBezTo>
                <a:cubicBezTo>
                  <a:pt x="2841606" y="5223963"/>
                  <a:pt x="2841606" y="5223963"/>
                  <a:pt x="2782764" y="5233783"/>
                </a:cubicBezTo>
                <a:cubicBezTo>
                  <a:pt x="2782764" y="5233783"/>
                  <a:pt x="2782764" y="5233783"/>
                  <a:pt x="2723921" y="5238692"/>
                </a:cubicBezTo>
                <a:cubicBezTo>
                  <a:pt x="2645464" y="5253421"/>
                  <a:pt x="2567007" y="5258331"/>
                  <a:pt x="2488551" y="5258331"/>
                </a:cubicBezTo>
                <a:cubicBezTo>
                  <a:pt x="2483647" y="5258331"/>
                  <a:pt x="2478744" y="5258331"/>
                  <a:pt x="2473840" y="5258331"/>
                </a:cubicBezTo>
                <a:cubicBezTo>
                  <a:pt x="2473840" y="5258331"/>
                  <a:pt x="2473840" y="5258331"/>
                  <a:pt x="2459129" y="5258331"/>
                </a:cubicBezTo>
                <a:cubicBezTo>
                  <a:pt x="2459129" y="5258331"/>
                  <a:pt x="2459129" y="5258331"/>
                  <a:pt x="2429708" y="5258331"/>
                </a:cubicBezTo>
                <a:cubicBezTo>
                  <a:pt x="2410094" y="5258331"/>
                  <a:pt x="2390480" y="5258331"/>
                  <a:pt x="2370865" y="5253421"/>
                </a:cubicBezTo>
                <a:cubicBezTo>
                  <a:pt x="2336541" y="5253421"/>
                  <a:pt x="2292409" y="5253421"/>
                  <a:pt x="2258084" y="5248512"/>
                </a:cubicBezTo>
                <a:cubicBezTo>
                  <a:pt x="2179627" y="5243602"/>
                  <a:pt x="2101170" y="5238692"/>
                  <a:pt x="2022714" y="5228873"/>
                </a:cubicBezTo>
                <a:cubicBezTo>
                  <a:pt x="2022714" y="5228873"/>
                  <a:pt x="2022714" y="5228873"/>
                  <a:pt x="1797150" y="5209234"/>
                </a:cubicBezTo>
                <a:cubicBezTo>
                  <a:pt x="1797150" y="5209234"/>
                  <a:pt x="1797150" y="5209234"/>
                  <a:pt x="1679465" y="5194505"/>
                </a:cubicBezTo>
                <a:cubicBezTo>
                  <a:pt x="1645140" y="5194505"/>
                  <a:pt x="1605912" y="5189595"/>
                  <a:pt x="1566684" y="5189595"/>
                </a:cubicBezTo>
                <a:cubicBezTo>
                  <a:pt x="1532359" y="5184685"/>
                  <a:pt x="1493130" y="5184685"/>
                  <a:pt x="1453902" y="5179775"/>
                </a:cubicBezTo>
                <a:cubicBezTo>
                  <a:pt x="1453902" y="5179775"/>
                  <a:pt x="1453902" y="5179775"/>
                  <a:pt x="1399963" y="5179775"/>
                </a:cubicBezTo>
                <a:cubicBezTo>
                  <a:pt x="1399963" y="5179775"/>
                  <a:pt x="1399963" y="5179775"/>
                  <a:pt x="1341120" y="5179775"/>
                </a:cubicBezTo>
                <a:cubicBezTo>
                  <a:pt x="1267567" y="5179775"/>
                  <a:pt x="1194014" y="5184685"/>
                  <a:pt x="1115557" y="5189595"/>
                </a:cubicBezTo>
                <a:cubicBezTo>
                  <a:pt x="1100846" y="5189595"/>
                  <a:pt x="1081232" y="5194505"/>
                  <a:pt x="1061618" y="5194505"/>
                </a:cubicBezTo>
                <a:cubicBezTo>
                  <a:pt x="1042004" y="5199414"/>
                  <a:pt x="1027293" y="5199414"/>
                  <a:pt x="1007679" y="5204324"/>
                </a:cubicBezTo>
                <a:cubicBezTo>
                  <a:pt x="1007679" y="5204324"/>
                  <a:pt x="1007679" y="5204324"/>
                  <a:pt x="953740" y="5214144"/>
                </a:cubicBezTo>
                <a:cubicBezTo>
                  <a:pt x="953740" y="5214144"/>
                  <a:pt x="953740" y="5214144"/>
                  <a:pt x="939029" y="5219053"/>
                </a:cubicBezTo>
                <a:cubicBezTo>
                  <a:pt x="939029" y="5219053"/>
                  <a:pt x="939029" y="5219053"/>
                  <a:pt x="934126" y="5219053"/>
                </a:cubicBezTo>
                <a:cubicBezTo>
                  <a:pt x="934126" y="5219053"/>
                  <a:pt x="934126" y="5219053"/>
                  <a:pt x="929222" y="5219053"/>
                </a:cubicBezTo>
                <a:cubicBezTo>
                  <a:pt x="929222" y="5219053"/>
                  <a:pt x="929222" y="5219053"/>
                  <a:pt x="899800" y="5228873"/>
                </a:cubicBezTo>
                <a:cubicBezTo>
                  <a:pt x="899800" y="5228873"/>
                  <a:pt x="899800" y="5228873"/>
                  <a:pt x="845862" y="5243602"/>
                </a:cubicBezTo>
                <a:cubicBezTo>
                  <a:pt x="845862" y="5243602"/>
                  <a:pt x="845862" y="5243602"/>
                  <a:pt x="791922" y="5258331"/>
                </a:cubicBezTo>
                <a:cubicBezTo>
                  <a:pt x="757598" y="5268151"/>
                  <a:pt x="718369" y="5282880"/>
                  <a:pt x="684044" y="5292699"/>
                </a:cubicBezTo>
                <a:cubicBezTo>
                  <a:pt x="625202" y="5312338"/>
                  <a:pt x="571263" y="5336887"/>
                  <a:pt x="512421" y="5361436"/>
                </a:cubicBezTo>
                <a:cubicBezTo>
                  <a:pt x="556553" y="5351616"/>
                  <a:pt x="600684" y="5341797"/>
                  <a:pt x="639912" y="5336887"/>
                </a:cubicBezTo>
                <a:cubicBezTo>
                  <a:pt x="664431" y="5336887"/>
                  <a:pt x="684044" y="5331977"/>
                  <a:pt x="708563" y="5327068"/>
                </a:cubicBezTo>
                <a:cubicBezTo>
                  <a:pt x="708563" y="5327068"/>
                  <a:pt x="708563" y="5327068"/>
                  <a:pt x="777212" y="5322158"/>
                </a:cubicBezTo>
                <a:cubicBezTo>
                  <a:pt x="777212" y="5322158"/>
                  <a:pt x="777212" y="5322158"/>
                  <a:pt x="806633" y="5322158"/>
                </a:cubicBezTo>
                <a:cubicBezTo>
                  <a:pt x="806633" y="5322158"/>
                  <a:pt x="806633" y="5322158"/>
                  <a:pt x="840958" y="5317248"/>
                </a:cubicBezTo>
                <a:cubicBezTo>
                  <a:pt x="840958" y="5317248"/>
                  <a:pt x="840958" y="5317248"/>
                  <a:pt x="909608" y="5317248"/>
                </a:cubicBezTo>
                <a:cubicBezTo>
                  <a:pt x="929222" y="5317248"/>
                  <a:pt x="953740" y="5317248"/>
                  <a:pt x="978258" y="5317248"/>
                </a:cubicBezTo>
                <a:cubicBezTo>
                  <a:pt x="978258" y="5317248"/>
                  <a:pt x="978258" y="5317248"/>
                  <a:pt x="1046907" y="5317248"/>
                </a:cubicBezTo>
                <a:cubicBezTo>
                  <a:pt x="1056714" y="5317248"/>
                  <a:pt x="1066522" y="5317248"/>
                  <a:pt x="1081232" y="5317248"/>
                </a:cubicBezTo>
                <a:cubicBezTo>
                  <a:pt x="1081232" y="5317248"/>
                  <a:pt x="1081232" y="5317248"/>
                  <a:pt x="1110653" y="5322158"/>
                </a:cubicBezTo>
                <a:cubicBezTo>
                  <a:pt x="1110653" y="5322158"/>
                  <a:pt x="1110653" y="5322158"/>
                  <a:pt x="1174400" y="5327068"/>
                </a:cubicBezTo>
                <a:cubicBezTo>
                  <a:pt x="1174400" y="5327068"/>
                  <a:pt x="1174400" y="5327068"/>
                  <a:pt x="1194014" y="5327068"/>
                </a:cubicBezTo>
                <a:cubicBezTo>
                  <a:pt x="1194014" y="5327068"/>
                  <a:pt x="1194014" y="5327068"/>
                  <a:pt x="1208724" y="5331977"/>
                </a:cubicBezTo>
                <a:cubicBezTo>
                  <a:pt x="1208724" y="5331977"/>
                  <a:pt x="1208724" y="5331977"/>
                  <a:pt x="1243049" y="5336887"/>
                </a:cubicBezTo>
                <a:cubicBezTo>
                  <a:pt x="1243049" y="5336887"/>
                  <a:pt x="1243049" y="5336887"/>
                  <a:pt x="1306795" y="5341797"/>
                </a:cubicBezTo>
                <a:cubicBezTo>
                  <a:pt x="1390156" y="5356526"/>
                  <a:pt x="1478420" y="5371255"/>
                  <a:pt x="1561780" y="5385984"/>
                </a:cubicBezTo>
                <a:cubicBezTo>
                  <a:pt x="1601008" y="5395804"/>
                  <a:pt x="1645140" y="5405623"/>
                  <a:pt x="1684369" y="5415443"/>
                </a:cubicBezTo>
                <a:cubicBezTo>
                  <a:pt x="1684369" y="5415443"/>
                  <a:pt x="1684369" y="5415443"/>
                  <a:pt x="1806957" y="5439992"/>
                </a:cubicBezTo>
                <a:cubicBezTo>
                  <a:pt x="1806957" y="5439992"/>
                  <a:pt x="1806957" y="5439992"/>
                  <a:pt x="2052135" y="5489089"/>
                </a:cubicBezTo>
                <a:cubicBezTo>
                  <a:pt x="2130592" y="5503818"/>
                  <a:pt x="2213952" y="5523457"/>
                  <a:pt x="2292409" y="5533277"/>
                </a:cubicBezTo>
                <a:cubicBezTo>
                  <a:pt x="2375769" y="5548006"/>
                  <a:pt x="2454226" y="5557825"/>
                  <a:pt x="2537586" y="5572555"/>
                </a:cubicBezTo>
                <a:cubicBezTo>
                  <a:pt x="2537586" y="5572555"/>
                  <a:pt x="2537586" y="5572555"/>
                  <a:pt x="2660175" y="5582374"/>
                </a:cubicBezTo>
                <a:cubicBezTo>
                  <a:pt x="2660175" y="5582374"/>
                  <a:pt x="2660175" y="5582374"/>
                  <a:pt x="2719017" y="5592193"/>
                </a:cubicBezTo>
                <a:cubicBezTo>
                  <a:pt x="2719017" y="5592193"/>
                  <a:pt x="2719017" y="5592193"/>
                  <a:pt x="2782764" y="5597103"/>
                </a:cubicBezTo>
                <a:cubicBezTo>
                  <a:pt x="2782764" y="5597103"/>
                  <a:pt x="2782764" y="5597103"/>
                  <a:pt x="2905352" y="5602013"/>
                </a:cubicBezTo>
                <a:cubicBezTo>
                  <a:pt x="2944581" y="5606923"/>
                  <a:pt x="2983809" y="5606923"/>
                  <a:pt x="3023037" y="5606923"/>
                </a:cubicBezTo>
                <a:cubicBezTo>
                  <a:pt x="3106398" y="5611832"/>
                  <a:pt x="3189758" y="5606923"/>
                  <a:pt x="3268215" y="5606923"/>
                </a:cubicBezTo>
                <a:cubicBezTo>
                  <a:pt x="3312347" y="5606923"/>
                  <a:pt x="3351575" y="5602013"/>
                  <a:pt x="3390804" y="5597103"/>
                </a:cubicBezTo>
                <a:cubicBezTo>
                  <a:pt x="3390804" y="5597103"/>
                  <a:pt x="3390804" y="5597103"/>
                  <a:pt x="3513392" y="5592193"/>
                </a:cubicBezTo>
                <a:cubicBezTo>
                  <a:pt x="3596753" y="5582374"/>
                  <a:pt x="3680113" y="5572555"/>
                  <a:pt x="3758570" y="5562735"/>
                </a:cubicBezTo>
                <a:cubicBezTo>
                  <a:pt x="3758570" y="5562735"/>
                  <a:pt x="3758570" y="5562735"/>
                  <a:pt x="3935098" y="5533277"/>
                </a:cubicBezTo>
                <a:cubicBezTo>
                  <a:pt x="3935098" y="5533277"/>
                  <a:pt x="3935098" y="5533277"/>
                  <a:pt x="4018458" y="780649"/>
                </a:cubicBezTo>
                <a:cubicBezTo>
                  <a:pt x="4018458" y="780649"/>
                  <a:pt x="4018458" y="780649"/>
                  <a:pt x="4106722" y="5606923"/>
                </a:cubicBezTo>
                <a:lnTo>
                  <a:pt x="4111625" y="5680569"/>
                </a:lnTo>
                <a:cubicBezTo>
                  <a:pt x="4111625" y="5680569"/>
                  <a:pt x="4111625" y="5680569"/>
                  <a:pt x="4038072" y="5695298"/>
                </a:cubicBezTo>
                <a:cubicBezTo>
                  <a:pt x="4038072" y="5695298"/>
                  <a:pt x="4038072" y="5695298"/>
                  <a:pt x="3787991" y="5744395"/>
                </a:cubicBezTo>
                <a:cubicBezTo>
                  <a:pt x="3704631" y="5759125"/>
                  <a:pt x="3621270" y="5773854"/>
                  <a:pt x="3537910" y="5783673"/>
                </a:cubicBezTo>
                <a:cubicBezTo>
                  <a:pt x="3537910" y="5783673"/>
                  <a:pt x="3537910" y="5783673"/>
                  <a:pt x="3410418" y="5798403"/>
                </a:cubicBezTo>
                <a:cubicBezTo>
                  <a:pt x="3366286" y="5798403"/>
                  <a:pt x="3322154" y="5808222"/>
                  <a:pt x="3282926" y="5808222"/>
                </a:cubicBezTo>
                <a:cubicBezTo>
                  <a:pt x="3194662" y="5813132"/>
                  <a:pt x="3111301" y="5818042"/>
                  <a:pt x="3023037" y="5818042"/>
                </a:cubicBezTo>
                <a:cubicBezTo>
                  <a:pt x="2983809" y="5818042"/>
                  <a:pt x="2939677" y="5818042"/>
                  <a:pt x="2895545" y="5818042"/>
                </a:cubicBezTo>
                <a:cubicBezTo>
                  <a:pt x="2895545" y="5818042"/>
                  <a:pt x="2895545" y="5818042"/>
                  <a:pt x="2768053" y="5818042"/>
                </a:cubicBezTo>
                <a:cubicBezTo>
                  <a:pt x="2768053" y="5818042"/>
                  <a:pt x="2768053" y="5818042"/>
                  <a:pt x="2704307" y="5813132"/>
                </a:cubicBezTo>
                <a:cubicBezTo>
                  <a:pt x="2704307" y="5813132"/>
                  <a:pt x="2704307" y="5813132"/>
                  <a:pt x="2640561" y="5808222"/>
                </a:cubicBezTo>
                <a:cubicBezTo>
                  <a:pt x="2596429" y="5808222"/>
                  <a:pt x="2557200" y="5803312"/>
                  <a:pt x="2513068" y="5798403"/>
                </a:cubicBezTo>
                <a:cubicBezTo>
                  <a:pt x="2429708" y="5793493"/>
                  <a:pt x="2341444" y="5783673"/>
                  <a:pt x="2258084" y="5773854"/>
                </a:cubicBezTo>
                <a:cubicBezTo>
                  <a:pt x="2174724" y="5759125"/>
                  <a:pt x="2091363" y="5749305"/>
                  <a:pt x="2008002" y="5734576"/>
                </a:cubicBezTo>
                <a:cubicBezTo>
                  <a:pt x="2008002" y="5734576"/>
                  <a:pt x="2008002" y="5734576"/>
                  <a:pt x="1757922" y="5690388"/>
                </a:cubicBezTo>
                <a:cubicBezTo>
                  <a:pt x="1757922" y="5690388"/>
                  <a:pt x="1757922" y="5690388"/>
                  <a:pt x="1635333" y="5670749"/>
                </a:cubicBezTo>
                <a:cubicBezTo>
                  <a:pt x="1596105" y="5665840"/>
                  <a:pt x="1551973" y="5656020"/>
                  <a:pt x="1512744" y="5651110"/>
                </a:cubicBezTo>
                <a:cubicBezTo>
                  <a:pt x="1434288" y="5636381"/>
                  <a:pt x="1350927" y="5626562"/>
                  <a:pt x="1272471" y="5616742"/>
                </a:cubicBezTo>
                <a:cubicBezTo>
                  <a:pt x="1272471" y="5616742"/>
                  <a:pt x="1272471" y="5616742"/>
                  <a:pt x="1213628" y="5611832"/>
                </a:cubicBezTo>
                <a:cubicBezTo>
                  <a:pt x="1213628" y="5611832"/>
                  <a:pt x="1213628" y="5611832"/>
                  <a:pt x="1184207" y="5606923"/>
                </a:cubicBezTo>
                <a:cubicBezTo>
                  <a:pt x="1184207" y="5606923"/>
                  <a:pt x="1184207" y="5606923"/>
                  <a:pt x="1169496" y="5606923"/>
                </a:cubicBezTo>
                <a:cubicBezTo>
                  <a:pt x="1169496" y="5606923"/>
                  <a:pt x="1169496" y="5606923"/>
                  <a:pt x="1164593" y="5606923"/>
                </a:cubicBezTo>
                <a:cubicBezTo>
                  <a:pt x="1164593" y="5606923"/>
                  <a:pt x="1164593" y="5606923"/>
                  <a:pt x="1154785" y="5606923"/>
                </a:cubicBezTo>
                <a:cubicBezTo>
                  <a:pt x="1154785" y="5606923"/>
                  <a:pt x="1154785" y="5606923"/>
                  <a:pt x="1095943" y="5602013"/>
                </a:cubicBezTo>
                <a:cubicBezTo>
                  <a:pt x="1095943" y="5602013"/>
                  <a:pt x="1095943" y="5602013"/>
                  <a:pt x="1061618" y="5602013"/>
                </a:cubicBezTo>
                <a:cubicBezTo>
                  <a:pt x="1051811" y="5602013"/>
                  <a:pt x="1042004" y="5602013"/>
                  <a:pt x="1032197" y="5602013"/>
                </a:cubicBezTo>
                <a:cubicBezTo>
                  <a:pt x="1032197" y="5602013"/>
                  <a:pt x="1032197" y="5602013"/>
                  <a:pt x="978258" y="5602013"/>
                </a:cubicBezTo>
                <a:cubicBezTo>
                  <a:pt x="958643" y="5602013"/>
                  <a:pt x="939029" y="5602013"/>
                  <a:pt x="919415" y="5606923"/>
                </a:cubicBezTo>
                <a:cubicBezTo>
                  <a:pt x="919415" y="5606923"/>
                  <a:pt x="919415" y="5606923"/>
                  <a:pt x="860573" y="5611832"/>
                </a:cubicBezTo>
                <a:cubicBezTo>
                  <a:pt x="860573" y="5611832"/>
                  <a:pt x="860573" y="5611832"/>
                  <a:pt x="831151" y="5611832"/>
                </a:cubicBezTo>
                <a:cubicBezTo>
                  <a:pt x="831151" y="5611832"/>
                  <a:pt x="831151" y="5611832"/>
                  <a:pt x="801730" y="5616742"/>
                </a:cubicBezTo>
                <a:cubicBezTo>
                  <a:pt x="801730" y="5616742"/>
                  <a:pt x="801730" y="5616742"/>
                  <a:pt x="747790" y="5621652"/>
                </a:cubicBezTo>
                <a:cubicBezTo>
                  <a:pt x="728177" y="5626562"/>
                  <a:pt x="708563" y="5631471"/>
                  <a:pt x="688948" y="5631471"/>
                </a:cubicBezTo>
                <a:cubicBezTo>
                  <a:pt x="649720" y="5636381"/>
                  <a:pt x="610491" y="5646201"/>
                  <a:pt x="576167" y="5656020"/>
                </a:cubicBezTo>
                <a:cubicBezTo>
                  <a:pt x="502613" y="5675659"/>
                  <a:pt x="429060" y="5700208"/>
                  <a:pt x="355507" y="5724756"/>
                </a:cubicBezTo>
                <a:cubicBezTo>
                  <a:pt x="355507" y="5724756"/>
                  <a:pt x="355507" y="5724756"/>
                  <a:pt x="306471" y="5749305"/>
                </a:cubicBezTo>
                <a:cubicBezTo>
                  <a:pt x="286857" y="5759125"/>
                  <a:pt x="272147" y="5764034"/>
                  <a:pt x="257436" y="5773854"/>
                </a:cubicBezTo>
                <a:cubicBezTo>
                  <a:pt x="237822" y="5783673"/>
                  <a:pt x="223111" y="5788583"/>
                  <a:pt x="208401" y="5798403"/>
                </a:cubicBezTo>
                <a:cubicBezTo>
                  <a:pt x="198593" y="5803312"/>
                  <a:pt x="193690" y="5808222"/>
                  <a:pt x="183882" y="5813132"/>
                </a:cubicBezTo>
                <a:cubicBezTo>
                  <a:pt x="183882" y="5813132"/>
                  <a:pt x="178979" y="5818042"/>
                  <a:pt x="174076" y="5818042"/>
                </a:cubicBezTo>
                <a:cubicBezTo>
                  <a:pt x="174076" y="5818042"/>
                  <a:pt x="174076" y="5818042"/>
                  <a:pt x="169172" y="5822951"/>
                </a:cubicBezTo>
                <a:cubicBezTo>
                  <a:pt x="169172" y="5822951"/>
                  <a:pt x="169172" y="5822951"/>
                  <a:pt x="26433" y="5822951"/>
                </a:cubicBezTo>
                <a:lnTo>
                  <a:pt x="0" y="5822951"/>
                </a:lnTo>
                <a:lnTo>
                  <a:pt x="0" y="710368"/>
                </a:lnTo>
                <a:lnTo>
                  <a:pt x="2451" y="520433"/>
                </a:lnTo>
                <a:cubicBezTo>
                  <a:pt x="2451" y="520433"/>
                  <a:pt x="2451" y="520433"/>
                  <a:pt x="61294" y="5459631"/>
                </a:cubicBezTo>
                <a:cubicBezTo>
                  <a:pt x="76004" y="5444901"/>
                  <a:pt x="95618" y="5435082"/>
                  <a:pt x="110329" y="5425262"/>
                </a:cubicBezTo>
                <a:cubicBezTo>
                  <a:pt x="110329" y="5425262"/>
                  <a:pt x="110329" y="5425262"/>
                  <a:pt x="164269" y="5395804"/>
                </a:cubicBezTo>
                <a:cubicBezTo>
                  <a:pt x="164269" y="5395804"/>
                  <a:pt x="164269" y="5395804"/>
                  <a:pt x="213304" y="5366345"/>
                </a:cubicBezTo>
                <a:cubicBezTo>
                  <a:pt x="281954" y="5331977"/>
                  <a:pt x="355507" y="5297609"/>
                  <a:pt x="424157" y="5263241"/>
                </a:cubicBezTo>
                <a:cubicBezTo>
                  <a:pt x="497710" y="5233783"/>
                  <a:pt x="571263" y="5204324"/>
                  <a:pt x="644816" y="5179775"/>
                </a:cubicBezTo>
                <a:cubicBezTo>
                  <a:pt x="684044" y="5165046"/>
                  <a:pt x="718369" y="5155227"/>
                  <a:pt x="757598" y="5145407"/>
                </a:cubicBezTo>
                <a:cubicBezTo>
                  <a:pt x="757598" y="5145407"/>
                  <a:pt x="757598" y="5145407"/>
                  <a:pt x="816441" y="5125768"/>
                </a:cubicBezTo>
                <a:cubicBezTo>
                  <a:pt x="816441" y="5125768"/>
                  <a:pt x="816441" y="5125768"/>
                  <a:pt x="870379" y="5115949"/>
                </a:cubicBezTo>
                <a:cubicBezTo>
                  <a:pt x="870379" y="5115949"/>
                  <a:pt x="870379" y="5115949"/>
                  <a:pt x="899800" y="5106129"/>
                </a:cubicBezTo>
                <a:cubicBezTo>
                  <a:pt x="899800" y="5106129"/>
                  <a:pt x="899800" y="5106129"/>
                  <a:pt x="904704" y="5106129"/>
                </a:cubicBezTo>
                <a:cubicBezTo>
                  <a:pt x="904704" y="5106129"/>
                  <a:pt x="904704" y="5106129"/>
                  <a:pt x="909608" y="5106129"/>
                </a:cubicBezTo>
                <a:cubicBezTo>
                  <a:pt x="909608" y="5106129"/>
                  <a:pt x="909608" y="5106129"/>
                  <a:pt x="914511" y="5101220"/>
                </a:cubicBezTo>
                <a:cubicBezTo>
                  <a:pt x="914511" y="5101220"/>
                  <a:pt x="914511" y="5101220"/>
                  <a:pt x="929222" y="5101220"/>
                </a:cubicBezTo>
                <a:cubicBezTo>
                  <a:pt x="929222" y="5101220"/>
                  <a:pt x="929222" y="5101220"/>
                  <a:pt x="988065" y="5091400"/>
                </a:cubicBezTo>
                <a:cubicBezTo>
                  <a:pt x="1007679" y="5086490"/>
                  <a:pt x="1027293" y="5086490"/>
                  <a:pt x="1046907" y="5081581"/>
                </a:cubicBezTo>
                <a:cubicBezTo>
                  <a:pt x="1066522" y="5081581"/>
                  <a:pt x="1086136" y="5076671"/>
                  <a:pt x="1105750" y="5076671"/>
                </a:cubicBezTo>
                <a:cubicBezTo>
                  <a:pt x="1184207" y="5066851"/>
                  <a:pt x="1262663" y="5066851"/>
                  <a:pt x="1341120" y="5066851"/>
                </a:cubicBezTo>
                <a:cubicBezTo>
                  <a:pt x="1341120" y="5066851"/>
                  <a:pt x="1341120" y="5066851"/>
                  <a:pt x="1399963" y="5066851"/>
                </a:cubicBezTo>
                <a:cubicBezTo>
                  <a:pt x="1399963" y="5066851"/>
                  <a:pt x="1399963" y="5066851"/>
                  <a:pt x="1458805" y="5071761"/>
                </a:cubicBezTo>
                <a:cubicBezTo>
                  <a:pt x="1498034" y="5071761"/>
                  <a:pt x="1537262" y="5076671"/>
                  <a:pt x="1576491" y="5076671"/>
                </a:cubicBezTo>
                <a:cubicBezTo>
                  <a:pt x="1615719" y="5081581"/>
                  <a:pt x="1654947" y="5086490"/>
                  <a:pt x="1694176" y="5086490"/>
                </a:cubicBezTo>
                <a:cubicBezTo>
                  <a:pt x="1694176" y="5086490"/>
                  <a:pt x="1694176" y="5086490"/>
                  <a:pt x="1806957" y="5101220"/>
                </a:cubicBezTo>
                <a:cubicBezTo>
                  <a:pt x="1806957" y="5101220"/>
                  <a:pt x="1806957" y="5101220"/>
                  <a:pt x="2037424" y="5125768"/>
                </a:cubicBezTo>
                <a:cubicBezTo>
                  <a:pt x="2110977" y="5135588"/>
                  <a:pt x="2189434" y="5140497"/>
                  <a:pt x="2262987" y="5145407"/>
                </a:cubicBezTo>
                <a:cubicBezTo>
                  <a:pt x="2302216" y="5150317"/>
                  <a:pt x="2336541" y="5150317"/>
                  <a:pt x="2375769" y="5155227"/>
                </a:cubicBezTo>
                <a:cubicBezTo>
                  <a:pt x="2395383" y="5155227"/>
                  <a:pt x="2414997" y="5155227"/>
                  <a:pt x="2434612" y="5155227"/>
                </a:cubicBezTo>
                <a:cubicBezTo>
                  <a:pt x="2434612" y="5155227"/>
                  <a:pt x="2434612" y="5155227"/>
                  <a:pt x="2464033" y="5160136"/>
                </a:cubicBezTo>
                <a:cubicBezTo>
                  <a:pt x="2464033" y="5160136"/>
                  <a:pt x="2464033" y="5160136"/>
                  <a:pt x="2478744" y="5160136"/>
                </a:cubicBezTo>
                <a:cubicBezTo>
                  <a:pt x="2478744" y="5160136"/>
                  <a:pt x="2483647" y="5160136"/>
                  <a:pt x="2488551" y="5160136"/>
                </a:cubicBezTo>
                <a:cubicBezTo>
                  <a:pt x="2562104" y="5160136"/>
                  <a:pt x="2640561" y="5155227"/>
                  <a:pt x="2714114" y="5145407"/>
                </a:cubicBezTo>
                <a:cubicBezTo>
                  <a:pt x="2714114" y="5145407"/>
                  <a:pt x="2714114" y="5145407"/>
                  <a:pt x="2768053" y="5135588"/>
                </a:cubicBezTo>
                <a:cubicBezTo>
                  <a:pt x="2768053" y="5135588"/>
                  <a:pt x="2768053" y="5135588"/>
                  <a:pt x="2826896" y="5130678"/>
                </a:cubicBezTo>
                <a:cubicBezTo>
                  <a:pt x="2861220" y="5120859"/>
                  <a:pt x="2900449" y="5115949"/>
                  <a:pt x="2934774" y="5106129"/>
                </a:cubicBezTo>
                <a:cubicBezTo>
                  <a:pt x="2974002" y="5101220"/>
                  <a:pt x="3008327" y="5091400"/>
                  <a:pt x="3047555" y="5081581"/>
                </a:cubicBezTo>
                <a:cubicBezTo>
                  <a:pt x="3081880" y="5071761"/>
                  <a:pt x="3121108" y="5061942"/>
                  <a:pt x="3155433" y="5052122"/>
                </a:cubicBezTo>
                <a:cubicBezTo>
                  <a:pt x="3228987" y="5032483"/>
                  <a:pt x="3302540" y="5007934"/>
                  <a:pt x="3371189" y="4983386"/>
                </a:cubicBezTo>
                <a:cubicBezTo>
                  <a:pt x="3434936" y="4958837"/>
                  <a:pt x="3498682" y="4939198"/>
                  <a:pt x="3557524" y="4909740"/>
                </a:cubicBezTo>
                <a:cubicBezTo>
                  <a:pt x="3557524" y="4909740"/>
                  <a:pt x="3557524" y="4909740"/>
                  <a:pt x="3586946" y="39278"/>
                </a:cubicBezTo>
                <a:cubicBezTo>
                  <a:pt x="3586946" y="39278"/>
                  <a:pt x="3586946" y="39278"/>
                  <a:pt x="3454550" y="78556"/>
                </a:cubicBezTo>
                <a:cubicBezTo>
                  <a:pt x="3430032" y="83466"/>
                  <a:pt x="3405514" y="93285"/>
                  <a:pt x="3380997" y="98195"/>
                </a:cubicBezTo>
                <a:cubicBezTo>
                  <a:pt x="3380997" y="98195"/>
                  <a:pt x="3380997" y="98195"/>
                  <a:pt x="3302540" y="117834"/>
                </a:cubicBezTo>
                <a:cubicBezTo>
                  <a:pt x="3302540" y="117834"/>
                  <a:pt x="3302540" y="117834"/>
                  <a:pt x="3228987" y="132563"/>
                </a:cubicBezTo>
                <a:cubicBezTo>
                  <a:pt x="3228987" y="132563"/>
                  <a:pt x="3228987" y="132563"/>
                  <a:pt x="3189758" y="142383"/>
                </a:cubicBezTo>
                <a:cubicBezTo>
                  <a:pt x="3175047" y="147292"/>
                  <a:pt x="3165240" y="147292"/>
                  <a:pt x="3150530" y="147292"/>
                </a:cubicBezTo>
                <a:cubicBezTo>
                  <a:pt x="3150530" y="147292"/>
                  <a:pt x="3150530" y="147292"/>
                  <a:pt x="2998520" y="176751"/>
                </a:cubicBezTo>
                <a:cubicBezTo>
                  <a:pt x="2974002" y="181661"/>
                  <a:pt x="2944581" y="186570"/>
                  <a:pt x="2920063" y="191480"/>
                </a:cubicBezTo>
                <a:cubicBezTo>
                  <a:pt x="2920063" y="191480"/>
                  <a:pt x="2920063" y="191480"/>
                  <a:pt x="2841606" y="201300"/>
                </a:cubicBezTo>
                <a:cubicBezTo>
                  <a:pt x="2841606" y="201300"/>
                  <a:pt x="2841606" y="201300"/>
                  <a:pt x="2768053" y="211119"/>
                </a:cubicBezTo>
                <a:cubicBezTo>
                  <a:pt x="2738632" y="216029"/>
                  <a:pt x="2714114" y="216029"/>
                  <a:pt x="2689596" y="220939"/>
                </a:cubicBezTo>
                <a:cubicBezTo>
                  <a:pt x="2635657" y="225848"/>
                  <a:pt x="2586622" y="230758"/>
                  <a:pt x="2532683" y="235668"/>
                </a:cubicBezTo>
                <a:cubicBezTo>
                  <a:pt x="2532683" y="235668"/>
                  <a:pt x="2532683" y="235668"/>
                  <a:pt x="2375769" y="250397"/>
                </a:cubicBezTo>
                <a:cubicBezTo>
                  <a:pt x="2351251" y="250397"/>
                  <a:pt x="2326734" y="255307"/>
                  <a:pt x="2297312" y="255307"/>
                </a:cubicBezTo>
                <a:cubicBezTo>
                  <a:pt x="2297312" y="255307"/>
                  <a:pt x="2297312" y="255307"/>
                  <a:pt x="2218855" y="260216"/>
                </a:cubicBezTo>
                <a:cubicBezTo>
                  <a:pt x="2218855" y="260216"/>
                  <a:pt x="2218855" y="260216"/>
                  <a:pt x="2140399" y="260216"/>
                </a:cubicBezTo>
                <a:cubicBezTo>
                  <a:pt x="2140399" y="260216"/>
                  <a:pt x="2140399" y="260216"/>
                  <a:pt x="2066845" y="265126"/>
                </a:cubicBezTo>
                <a:cubicBezTo>
                  <a:pt x="2012906" y="265126"/>
                  <a:pt x="1958967" y="265126"/>
                  <a:pt x="1909932" y="265126"/>
                </a:cubicBezTo>
                <a:cubicBezTo>
                  <a:pt x="1855992" y="265126"/>
                  <a:pt x="1802054" y="265126"/>
                  <a:pt x="1753018" y="265126"/>
                </a:cubicBezTo>
                <a:cubicBezTo>
                  <a:pt x="1699079" y="265126"/>
                  <a:pt x="1650044" y="265126"/>
                  <a:pt x="1596105" y="260216"/>
                </a:cubicBezTo>
                <a:cubicBezTo>
                  <a:pt x="1542166" y="260216"/>
                  <a:pt x="1493130" y="260216"/>
                  <a:pt x="1439191" y="255307"/>
                </a:cubicBezTo>
                <a:cubicBezTo>
                  <a:pt x="1439191" y="255307"/>
                  <a:pt x="1439191" y="255307"/>
                  <a:pt x="1360734" y="250397"/>
                </a:cubicBezTo>
                <a:cubicBezTo>
                  <a:pt x="1360734" y="250397"/>
                  <a:pt x="1360734" y="250397"/>
                  <a:pt x="1439191" y="250397"/>
                </a:cubicBezTo>
                <a:cubicBezTo>
                  <a:pt x="1493130" y="255307"/>
                  <a:pt x="1542166" y="255307"/>
                  <a:pt x="1596105" y="255307"/>
                </a:cubicBezTo>
                <a:cubicBezTo>
                  <a:pt x="1650044" y="255307"/>
                  <a:pt x="1699079" y="255307"/>
                  <a:pt x="1753018" y="260216"/>
                </a:cubicBezTo>
                <a:cubicBezTo>
                  <a:pt x="1802054" y="260216"/>
                  <a:pt x="1855992" y="255307"/>
                  <a:pt x="1909932" y="255307"/>
                </a:cubicBezTo>
                <a:cubicBezTo>
                  <a:pt x="1958967" y="255307"/>
                  <a:pt x="2012906" y="255307"/>
                  <a:pt x="2061942" y="250397"/>
                </a:cubicBezTo>
                <a:cubicBezTo>
                  <a:pt x="2061942" y="250397"/>
                  <a:pt x="2061942" y="250397"/>
                  <a:pt x="2140399" y="250397"/>
                </a:cubicBezTo>
                <a:cubicBezTo>
                  <a:pt x="2140399" y="250397"/>
                  <a:pt x="2140399" y="250397"/>
                  <a:pt x="2218855" y="245487"/>
                </a:cubicBezTo>
                <a:cubicBezTo>
                  <a:pt x="2218855" y="245487"/>
                  <a:pt x="2218855" y="245487"/>
                  <a:pt x="2297312" y="240577"/>
                </a:cubicBezTo>
                <a:cubicBezTo>
                  <a:pt x="2321830" y="240577"/>
                  <a:pt x="2351251" y="235668"/>
                  <a:pt x="2375769" y="235668"/>
                </a:cubicBezTo>
                <a:cubicBezTo>
                  <a:pt x="2375769" y="235668"/>
                  <a:pt x="2375769" y="235668"/>
                  <a:pt x="2532683" y="220939"/>
                </a:cubicBezTo>
                <a:cubicBezTo>
                  <a:pt x="2581718" y="216029"/>
                  <a:pt x="2635657" y="211119"/>
                  <a:pt x="2684693" y="201300"/>
                </a:cubicBezTo>
                <a:cubicBezTo>
                  <a:pt x="2709210" y="201300"/>
                  <a:pt x="2738632" y="196390"/>
                  <a:pt x="2763149" y="191480"/>
                </a:cubicBezTo>
                <a:cubicBezTo>
                  <a:pt x="2763149" y="191480"/>
                  <a:pt x="2763149" y="191480"/>
                  <a:pt x="2841606" y="181661"/>
                </a:cubicBezTo>
                <a:cubicBezTo>
                  <a:pt x="2841606" y="181661"/>
                  <a:pt x="2841606" y="181661"/>
                  <a:pt x="2915159" y="171841"/>
                </a:cubicBezTo>
                <a:cubicBezTo>
                  <a:pt x="2944581" y="166931"/>
                  <a:pt x="2969098" y="162022"/>
                  <a:pt x="2993616" y="157112"/>
                </a:cubicBezTo>
                <a:cubicBezTo>
                  <a:pt x="2993616" y="157112"/>
                  <a:pt x="2993616" y="157112"/>
                  <a:pt x="3145626" y="127654"/>
                </a:cubicBezTo>
                <a:cubicBezTo>
                  <a:pt x="3160337" y="122744"/>
                  <a:pt x="3170144" y="122744"/>
                  <a:pt x="3184855" y="117834"/>
                </a:cubicBezTo>
                <a:cubicBezTo>
                  <a:pt x="3184855" y="117834"/>
                  <a:pt x="3184855" y="117834"/>
                  <a:pt x="3224083" y="108014"/>
                </a:cubicBezTo>
                <a:cubicBezTo>
                  <a:pt x="3224083" y="108014"/>
                  <a:pt x="3224083" y="108014"/>
                  <a:pt x="3297636" y="93285"/>
                </a:cubicBezTo>
                <a:cubicBezTo>
                  <a:pt x="3297636" y="93285"/>
                  <a:pt x="3297636" y="93285"/>
                  <a:pt x="3376093" y="73646"/>
                </a:cubicBezTo>
                <a:cubicBezTo>
                  <a:pt x="3400611" y="68737"/>
                  <a:pt x="3425128" y="58917"/>
                  <a:pt x="3449646" y="49098"/>
                </a:cubicBezTo>
                <a:cubicBezTo>
                  <a:pt x="3449646" y="49098"/>
                  <a:pt x="3449646" y="49098"/>
                  <a:pt x="3596753" y="4910"/>
                </a:cubicBezTo>
                <a:cubicBezTo>
                  <a:pt x="3596753" y="4910"/>
                  <a:pt x="3596753" y="4910"/>
                  <a:pt x="3616367" y="0"/>
                </a:cubicBezTo>
                <a:close/>
              </a:path>
            </a:pathLst>
          </a:custGeom>
          <a:solidFill>
            <a:schemeClr val="tx2"/>
          </a:solidFill>
          <a:ln>
            <a:noFill/>
          </a:ln>
        </p:spPr>
        <p:txBody>
          <a:bodyPr vert="horz" wrap="square" lIns="91440" tIns="45720" rIns="91440" bIns="45720" numCol="1" anchor="t" anchorCtr="0" compatLnSpc="1">
            <a:prstTxWarp prst="textNoShape">
              <a:avLst/>
            </a:prstTxWarp>
            <a:noAutofit/>
          </a:bodyPr>
          <a:lstStyle/>
          <a:p>
            <a:pPr defTabSz="914377">
              <a:defRPr/>
            </a:pPr>
            <a:endParaRPr lang="zh-CN" altLang="en-US" dirty="0">
              <a:solidFill>
                <a:prstClr val="black"/>
              </a:solidFill>
            </a:endParaRPr>
          </a:p>
        </p:txBody>
      </p:sp>
      <p:grpSp>
        <p:nvGrpSpPr>
          <p:cNvPr id="4" name="íṩḻídè">
            <a:extLst>
              <a:ext uri="{FF2B5EF4-FFF2-40B4-BE49-F238E27FC236}">
                <a16:creationId xmlns:a16="http://schemas.microsoft.com/office/drawing/2014/main" id="{1B72D697-55BF-45A2-9194-631BACCEF0C8}"/>
              </a:ext>
            </a:extLst>
          </p:cNvPr>
          <p:cNvGrpSpPr/>
          <p:nvPr userDrawn="1"/>
        </p:nvGrpSpPr>
        <p:grpSpPr>
          <a:xfrm>
            <a:off x="4770733" y="2757998"/>
            <a:ext cx="6749754" cy="663248"/>
            <a:chOff x="4770733" y="1139750"/>
            <a:chExt cx="6749754" cy="663248"/>
          </a:xfrm>
        </p:grpSpPr>
        <p:sp>
          <p:nvSpPr>
            <p:cNvPr id="5" name="ïŝļiḋè">
              <a:extLst>
                <a:ext uri="{FF2B5EF4-FFF2-40B4-BE49-F238E27FC236}">
                  <a16:creationId xmlns:a16="http://schemas.microsoft.com/office/drawing/2014/main" id="{702D7AF8-BCDE-419C-8D14-07D71DA98FF1}"/>
                </a:ext>
              </a:extLst>
            </p:cNvPr>
            <p:cNvSpPr/>
            <p:nvPr/>
          </p:nvSpPr>
          <p:spPr bwMode="auto">
            <a:xfrm>
              <a:off x="5008132" y="1139750"/>
              <a:ext cx="6512355" cy="663248"/>
            </a:xfrm>
            <a:prstGeom prst="roundRect">
              <a:avLst/>
            </a:prstGeom>
            <a:solidFill>
              <a:schemeClr val="bg1">
                <a:lumMod val="95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marL="360000"/>
              <a:endParaRPr lang="en-US" altLang="zh-CN" dirty="0">
                <a:latin typeface="UD デジタル 教科書体 N-B" panose="02020700000000000000" pitchFamily="17" charset="-128"/>
                <a:ea typeface="UD デジタル 教科書体 N-B" panose="02020700000000000000" pitchFamily="17" charset="-128"/>
              </a:endParaRPr>
            </a:p>
          </p:txBody>
        </p:sp>
        <p:sp>
          <p:nvSpPr>
            <p:cNvPr id="6" name="íşḻide">
              <a:extLst>
                <a:ext uri="{FF2B5EF4-FFF2-40B4-BE49-F238E27FC236}">
                  <a16:creationId xmlns:a16="http://schemas.microsoft.com/office/drawing/2014/main" id="{EF8F3A4F-9990-484E-82EB-A1E85F78D701}"/>
                </a:ext>
              </a:extLst>
            </p:cNvPr>
            <p:cNvSpPr/>
            <p:nvPr/>
          </p:nvSpPr>
          <p:spPr bwMode="auto">
            <a:xfrm>
              <a:off x="4770733" y="1233974"/>
              <a:ext cx="474800" cy="474800"/>
            </a:xfrm>
            <a:prstGeom prst="ellipse">
              <a:avLst/>
            </a:prstGeom>
            <a:solidFill>
              <a:schemeClr val="accent1"/>
            </a:solidFill>
            <a:ln w="50800" cmpd="sng">
              <a:solidFill>
                <a:schemeClr val="bg1"/>
              </a:solidFill>
            </a:ln>
          </p:spPr>
          <p:style>
            <a:lnRef idx="2">
              <a:schemeClr val="dk1"/>
            </a:lnRef>
            <a:fillRef idx="1">
              <a:schemeClr val="lt1"/>
            </a:fillRef>
            <a:effectRef idx="0">
              <a:schemeClr val="dk1"/>
            </a:effectRef>
            <a:fontRef idx="minor">
              <a:schemeClr val="dk1"/>
            </a:fontRef>
          </p:style>
          <p:txBody>
            <a:bodyPr wrap="none" rtlCol="0" anchor="ctr">
              <a:normAutofit/>
            </a:bodyPr>
            <a:lstStyle/>
            <a:p>
              <a:pPr algn="ctr"/>
              <a:r>
                <a:rPr lang="en-US" altLang="zh-CN" sz="1600" dirty="0">
                  <a:solidFill>
                    <a:schemeClr val="bg1"/>
                  </a:solidFill>
                </a:rPr>
                <a:t>0</a:t>
              </a:r>
              <a:r>
                <a:rPr lang="ja-JP" altLang="en-US" sz="1600" dirty="0">
                  <a:solidFill>
                    <a:schemeClr val="bg1"/>
                  </a:solidFill>
                </a:rPr>
                <a:t>１</a:t>
              </a:r>
              <a:endParaRPr lang="zh-CN" altLang="en-US" sz="1600" dirty="0">
                <a:solidFill>
                  <a:schemeClr val="bg1"/>
                </a:solidFill>
              </a:endParaRPr>
            </a:p>
          </p:txBody>
        </p:sp>
      </p:grpSp>
      <p:grpSp>
        <p:nvGrpSpPr>
          <p:cNvPr id="7" name="íṩḻídè">
            <a:extLst>
              <a:ext uri="{FF2B5EF4-FFF2-40B4-BE49-F238E27FC236}">
                <a16:creationId xmlns:a16="http://schemas.microsoft.com/office/drawing/2014/main" id="{9627BA47-E37F-4A95-832E-91247E0A9108}"/>
              </a:ext>
            </a:extLst>
          </p:cNvPr>
          <p:cNvGrpSpPr/>
          <p:nvPr userDrawn="1"/>
        </p:nvGrpSpPr>
        <p:grpSpPr>
          <a:xfrm>
            <a:off x="4770733" y="3554413"/>
            <a:ext cx="6749754" cy="663248"/>
            <a:chOff x="4770733" y="1139750"/>
            <a:chExt cx="6749754" cy="663248"/>
          </a:xfrm>
        </p:grpSpPr>
        <p:sp>
          <p:nvSpPr>
            <p:cNvPr id="8" name="ïŝļiḋè">
              <a:extLst>
                <a:ext uri="{FF2B5EF4-FFF2-40B4-BE49-F238E27FC236}">
                  <a16:creationId xmlns:a16="http://schemas.microsoft.com/office/drawing/2014/main" id="{26EC5FBF-E367-4078-920D-C9DCA12900F7}"/>
                </a:ext>
              </a:extLst>
            </p:cNvPr>
            <p:cNvSpPr/>
            <p:nvPr/>
          </p:nvSpPr>
          <p:spPr bwMode="auto">
            <a:xfrm>
              <a:off x="5008132" y="1139750"/>
              <a:ext cx="6512355" cy="663248"/>
            </a:xfrm>
            <a:prstGeom prst="roundRect">
              <a:avLst/>
            </a:prstGeom>
            <a:solidFill>
              <a:schemeClr val="bg1">
                <a:lumMod val="95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marL="360000"/>
              <a:endParaRPr lang="en-US" altLang="zh-CN" dirty="0">
                <a:latin typeface="UD デジタル 教科書体 N-B" panose="02020700000000000000" pitchFamily="17" charset="-128"/>
                <a:ea typeface="UD デジタル 教科書体 N-B" panose="02020700000000000000" pitchFamily="17" charset="-128"/>
              </a:endParaRPr>
            </a:p>
          </p:txBody>
        </p:sp>
        <p:sp>
          <p:nvSpPr>
            <p:cNvPr id="9" name="íşḻide">
              <a:extLst>
                <a:ext uri="{FF2B5EF4-FFF2-40B4-BE49-F238E27FC236}">
                  <a16:creationId xmlns:a16="http://schemas.microsoft.com/office/drawing/2014/main" id="{148FAC4F-90C8-44E1-B933-120E68D5140D}"/>
                </a:ext>
              </a:extLst>
            </p:cNvPr>
            <p:cNvSpPr/>
            <p:nvPr/>
          </p:nvSpPr>
          <p:spPr bwMode="auto">
            <a:xfrm>
              <a:off x="4770733" y="1233974"/>
              <a:ext cx="474800" cy="474800"/>
            </a:xfrm>
            <a:prstGeom prst="ellipse">
              <a:avLst/>
            </a:prstGeom>
            <a:solidFill>
              <a:schemeClr val="accent1"/>
            </a:solidFill>
            <a:ln w="50800" cmpd="sng">
              <a:solidFill>
                <a:schemeClr val="bg1"/>
              </a:solidFill>
            </a:ln>
          </p:spPr>
          <p:style>
            <a:lnRef idx="2">
              <a:schemeClr val="dk1"/>
            </a:lnRef>
            <a:fillRef idx="1">
              <a:schemeClr val="lt1"/>
            </a:fillRef>
            <a:effectRef idx="0">
              <a:schemeClr val="dk1"/>
            </a:effectRef>
            <a:fontRef idx="minor">
              <a:schemeClr val="dk1"/>
            </a:fontRef>
          </p:style>
          <p:txBody>
            <a:bodyPr wrap="none" rtlCol="0" anchor="ctr">
              <a:normAutofit/>
            </a:bodyPr>
            <a:lstStyle/>
            <a:p>
              <a:pPr algn="ctr"/>
              <a:r>
                <a:rPr lang="en-US" altLang="zh-CN" sz="1600" dirty="0">
                  <a:solidFill>
                    <a:schemeClr val="bg1"/>
                  </a:solidFill>
                </a:rPr>
                <a:t>02</a:t>
              </a:r>
              <a:endParaRPr lang="zh-CN" altLang="en-US" sz="1600" dirty="0">
                <a:solidFill>
                  <a:schemeClr val="bg1"/>
                </a:solidFill>
              </a:endParaRPr>
            </a:p>
          </p:txBody>
        </p:sp>
      </p:grpSp>
      <p:grpSp>
        <p:nvGrpSpPr>
          <p:cNvPr id="10" name="íṩḻídè">
            <a:extLst>
              <a:ext uri="{FF2B5EF4-FFF2-40B4-BE49-F238E27FC236}">
                <a16:creationId xmlns:a16="http://schemas.microsoft.com/office/drawing/2014/main" id="{1D400A60-4265-478A-BC33-0EE4A98D27C6}"/>
              </a:ext>
            </a:extLst>
          </p:cNvPr>
          <p:cNvGrpSpPr/>
          <p:nvPr userDrawn="1"/>
        </p:nvGrpSpPr>
        <p:grpSpPr>
          <a:xfrm>
            <a:off x="4770733" y="4511263"/>
            <a:ext cx="6749754" cy="663248"/>
            <a:chOff x="4770733" y="1139750"/>
            <a:chExt cx="6749754" cy="663248"/>
          </a:xfrm>
        </p:grpSpPr>
        <p:sp>
          <p:nvSpPr>
            <p:cNvPr id="11" name="ïŝļiḋè">
              <a:extLst>
                <a:ext uri="{FF2B5EF4-FFF2-40B4-BE49-F238E27FC236}">
                  <a16:creationId xmlns:a16="http://schemas.microsoft.com/office/drawing/2014/main" id="{EDB62F45-BCB9-47B8-9210-E0BD989BCDF3}"/>
                </a:ext>
              </a:extLst>
            </p:cNvPr>
            <p:cNvSpPr/>
            <p:nvPr/>
          </p:nvSpPr>
          <p:spPr bwMode="auto">
            <a:xfrm>
              <a:off x="5008132" y="1139750"/>
              <a:ext cx="6512355" cy="663248"/>
            </a:xfrm>
            <a:prstGeom prst="roundRect">
              <a:avLst/>
            </a:prstGeom>
            <a:solidFill>
              <a:schemeClr val="bg1">
                <a:lumMod val="95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marL="360000"/>
              <a:endParaRPr lang="en-US" altLang="zh-CN" dirty="0">
                <a:latin typeface="UD デジタル 教科書体 N-B" panose="02020700000000000000" pitchFamily="17" charset="-128"/>
                <a:ea typeface="UD デジタル 教科書体 N-B" panose="02020700000000000000" pitchFamily="17" charset="-128"/>
              </a:endParaRPr>
            </a:p>
          </p:txBody>
        </p:sp>
        <p:sp>
          <p:nvSpPr>
            <p:cNvPr id="12" name="íşḻide">
              <a:extLst>
                <a:ext uri="{FF2B5EF4-FFF2-40B4-BE49-F238E27FC236}">
                  <a16:creationId xmlns:a16="http://schemas.microsoft.com/office/drawing/2014/main" id="{3BEDC3C4-3E0E-463F-9646-4A364B773153}"/>
                </a:ext>
              </a:extLst>
            </p:cNvPr>
            <p:cNvSpPr/>
            <p:nvPr/>
          </p:nvSpPr>
          <p:spPr bwMode="auto">
            <a:xfrm>
              <a:off x="4770733" y="1233974"/>
              <a:ext cx="474800" cy="474800"/>
            </a:xfrm>
            <a:prstGeom prst="ellipse">
              <a:avLst/>
            </a:prstGeom>
            <a:solidFill>
              <a:schemeClr val="accent1"/>
            </a:solidFill>
            <a:ln w="50800" cmpd="sng">
              <a:solidFill>
                <a:schemeClr val="bg1"/>
              </a:solidFill>
            </a:ln>
          </p:spPr>
          <p:style>
            <a:lnRef idx="2">
              <a:schemeClr val="dk1"/>
            </a:lnRef>
            <a:fillRef idx="1">
              <a:schemeClr val="lt1"/>
            </a:fillRef>
            <a:effectRef idx="0">
              <a:schemeClr val="dk1"/>
            </a:effectRef>
            <a:fontRef idx="minor">
              <a:schemeClr val="dk1"/>
            </a:fontRef>
          </p:style>
          <p:txBody>
            <a:bodyPr wrap="none" rtlCol="0" anchor="ctr">
              <a:normAutofit/>
            </a:bodyPr>
            <a:lstStyle/>
            <a:p>
              <a:pPr algn="ctr"/>
              <a:r>
                <a:rPr lang="en-US" altLang="zh-CN" sz="1600" dirty="0">
                  <a:solidFill>
                    <a:schemeClr val="bg1"/>
                  </a:solidFill>
                </a:rPr>
                <a:t>03</a:t>
              </a:r>
              <a:endParaRPr lang="zh-CN" altLang="en-US" sz="1600" dirty="0">
                <a:solidFill>
                  <a:schemeClr val="bg1"/>
                </a:solidFill>
              </a:endParaRPr>
            </a:p>
          </p:txBody>
        </p:sp>
      </p:grpSp>
    </p:spTree>
    <p:extLst>
      <p:ext uri="{BB962C8B-B14F-4D97-AF65-F5344CB8AC3E}">
        <p14:creationId xmlns:p14="http://schemas.microsoft.com/office/powerpoint/2010/main" val="4242057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5_空白">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B3ABF02A-A075-4784-B3D9-08CBDCC0066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820267" y="6498000"/>
            <a:ext cx="371733" cy="360000"/>
          </a:xfrm>
          <a:prstGeom prst="rect">
            <a:avLst/>
          </a:prstGeom>
        </p:spPr>
      </p:pic>
      <p:grpSp>
        <p:nvGrpSpPr>
          <p:cNvPr id="3" name="f5a3406f-ac59-45ff-8c20-2f566312124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C582226B-2904-4758-98A1-57417E26EFA3}"/>
              </a:ext>
            </a:extLst>
          </p:cNvPr>
          <p:cNvGrpSpPr>
            <a:grpSpLocks noChangeAspect="1"/>
          </p:cNvGrpSpPr>
          <p:nvPr userDrawn="1">
            <p:custDataLst>
              <p:tags r:id="rId1"/>
            </p:custDataLst>
          </p:nvPr>
        </p:nvGrpSpPr>
        <p:grpSpPr>
          <a:xfrm>
            <a:off x="4553953" y="1378374"/>
            <a:ext cx="7159760" cy="4630036"/>
            <a:chOff x="4353928" y="1314000"/>
            <a:chExt cx="7159760" cy="4630036"/>
          </a:xfrm>
        </p:grpSpPr>
        <p:grpSp>
          <p:nvGrpSpPr>
            <p:cNvPr id="108" name="îslíḑe">
              <a:extLst>
                <a:ext uri="{FF2B5EF4-FFF2-40B4-BE49-F238E27FC236}">
                  <a16:creationId xmlns:a16="http://schemas.microsoft.com/office/drawing/2014/main" id="{3AFA9CC5-B056-43C9-9193-5B757D5BD375}"/>
                </a:ext>
              </a:extLst>
            </p:cNvPr>
            <p:cNvGrpSpPr/>
            <p:nvPr/>
          </p:nvGrpSpPr>
          <p:grpSpPr>
            <a:xfrm>
              <a:off x="4353928" y="1314000"/>
              <a:ext cx="2976100" cy="2016224"/>
              <a:chOff x="156613" y="1872171"/>
              <a:chExt cx="3996756" cy="2212723"/>
            </a:xfrm>
          </p:grpSpPr>
          <p:sp>
            <p:nvSpPr>
              <p:cNvPr id="110" name="íśḷíḓê">
                <a:extLst>
                  <a:ext uri="{FF2B5EF4-FFF2-40B4-BE49-F238E27FC236}">
                    <a16:creationId xmlns:a16="http://schemas.microsoft.com/office/drawing/2014/main" id="{9FFE6D31-556D-481B-90D9-E8BE69D761B5}"/>
                  </a:ext>
                </a:extLst>
              </p:cNvPr>
              <p:cNvSpPr/>
              <p:nvPr/>
            </p:nvSpPr>
            <p:spPr>
              <a:xfrm>
                <a:off x="156613" y="2118223"/>
                <a:ext cx="3996756" cy="1966671"/>
              </a:xfrm>
              <a:prstGeom prst="roundRect">
                <a:avLst>
                  <a:gd name="adj" fmla="val 2415"/>
                </a:avLst>
              </a:prstGeom>
              <a:ln/>
            </p:spPr>
            <p:style>
              <a:lnRef idx="0">
                <a:schemeClr val="accent1"/>
              </a:lnRef>
              <a:fillRef idx="3">
                <a:schemeClr val="accent1"/>
              </a:fillRef>
              <a:effectRef idx="3">
                <a:schemeClr val="accent1"/>
              </a:effectRef>
              <a:fontRef idx="minor">
                <a:schemeClr val="lt1"/>
              </a:fontRef>
            </p:style>
            <p:txBody>
              <a:bodyPr wrap="square" tIns="46800" anchor="t">
                <a:normAutofit/>
              </a:bodyPr>
              <a:lstStyle/>
              <a:p>
                <a:pPr lvl="0">
                  <a:lnSpc>
                    <a:spcPct val="120000"/>
                  </a:lnSpc>
                  <a:defRPr/>
                </a:pPr>
                <a:br>
                  <a:rPr lang="zh-CN" altLang="en-US" sz="1000" dirty="0">
                    <a:solidFill>
                      <a:srgbClr val="333639"/>
                    </a:solidFill>
                  </a:rPr>
                </a:br>
                <a:br>
                  <a:rPr lang="zh-CN" altLang="en-US" sz="1000" dirty="0">
                    <a:solidFill>
                      <a:srgbClr val="333639"/>
                    </a:solidFill>
                  </a:rPr>
                </a:br>
                <a:endParaRPr lang="zh-CN" altLang="en-US" sz="1000" dirty="0">
                  <a:solidFill>
                    <a:srgbClr val="333639"/>
                  </a:solidFill>
                </a:endParaRPr>
              </a:p>
            </p:txBody>
          </p:sp>
          <p:sp>
            <p:nvSpPr>
              <p:cNvPr id="111" name="iślídé">
                <a:extLst>
                  <a:ext uri="{FF2B5EF4-FFF2-40B4-BE49-F238E27FC236}">
                    <a16:creationId xmlns:a16="http://schemas.microsoft.com/office/drawing/2014/main" id="{6B37CC45-77DF-4955-A8DF-70DA84432FCD}"/>
                  </a:ext>
                </a:extLst>
              </p:cNvPr>
              <p:cNvSpPr/>
              <p:nvPr/>
            </p:nvSpPr>
            <p:spPr>
              <a:xfrm>
                <a:off x="507407" y="1872171"/>
                <a:ext cx="3295169" cy="422826"/>
              </a:xfrm>
              <a:prstGeom prst="roundRect">
                <a:avLst>
                  <a:gd name="adj" fmla="val 50000"/>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85000" lnSpcReduction="20000"/>
              </a:bodyPr>
              <a:lstStyle/>
              <a:p>
                <a:pPr algn="ctr"/>
                <a:r>
                  <a:rPr lang="zh-CN" altLang="en-US" sz="1600" b="1" dirty="0">
                    <a:solidFill>
                      <a:schemeClr val="bg1"/>
                    </a:solidFill>
                  </a:rPr>
                  <a:t> </a:t>
                </a:r>
              </a:p>
            </p:txBody>
          </p:sp>
          <p:sp>
            <p:nvSpPr>
              <p:cNvPr id="112" name="îSliḑê">
                <a:extLst>
                  <a:ext uri="{FF2B5EF4-FFF2-40B4-BE49-F238E27FC236}">
                    <a16:creationId xmlns:a16="http://schemas.microsoft.com/office/drawing/2014/main" id="{F49B6D35-C1DB-44D9-A7BA-86FA29D7FF2B}"/>
                  </a:ext>
                </a:extLst>
              </p:cNvPr>
              <p:cNvSpPr txBox="1"/>
              <p:nvPr/>
            </p:nvSpPr>
            <p:spPr bwMode="auto">
              <a:xfrm>
                <a:off x="1163367" y="1979291"/>
                <a:ext cx="107" cy="243196"/>
              </a:xfrm>
              <a:prstGeom prst="rect">
                <a:avLst/>
              </a:prstGeom>
              <a:noFill/>
              <a:scene3d>
                <a:camera prst="orthographicFront">
                  <a:rot lat="0" lon="0" rev="0"/>
                </a:camera>
                <a:lightRig rig="threePt" dir="t"/>
              </a:scene3d>
              <a:sp3d prstMaterial="matte">
                <a:bevelT w="1270" h="1270"/>
              </a:sp3d>
            </p:spPr>
            <p:txBody>
              <a:bodyPr anchor="ctr"/>
              <a:lstStyle/>
              <a:p>
                <a:pPr algn="ctr"/>
                <a:endParaRPr dirty="0"/>
              </a:p>
            </p:txBody>
          </p:sp>
        </p:grpSp>
        <p:grpSp>
          <p:nvGrpSpPr>
            <p:cNvPr id="104" name="iślîḍé">
              <a:extLst>
                <a:ext uri="{FF2B5EF4-FFF2-40B4-BE49-F238E27FC236}">
                  <a16:creationId xmlns:a16="http://schemas.microsoft.com/office/drawing/2014/main" id="{BB4A9491-CB35-4148-8D72-66DB9C557DB3}"/>
                </a:ext>
              </a:extLst>
            </p:cNvPr>
            <p:cNvGrpSpPr/>
            <p:nvPr/>
          </p:nvGrpSpPr>
          <p:grpSpPr>
            <a:xfrm>
              <a:off x="4353928" y="3927812"/>
              <a:ext cx="2976100" cy="2016224"/>
              <a:chOff x="156613" y="1872171"/>
              <a:chExt cx="3996756" cy="2212723"/>
            </a:xfrm>
          </p:grpSpPr>
          <p:sp>
            <p:nvSpPr>
              <p:cNvPr id="106" name="îṡļïḍé">
                <a:extLst>
                  <a:ext uri="{FF2B5EF4-FFF2-40B4-BE49-F238E27FC236}">
                    <a16:creationId xmlns:a16="http://schemas.microsoft.com/office/drawing/2014/main" id="{99858D71-CB40-4B37-A66F-2F395F6CFE3F}"/>
                  </a:ext>
                </a:extLst>
              </p:cNvPr>
              <p:cNvSpPr/>
              <p:nvPr/>
            </p:nvSpPr>
            <p:spPr>
              <a:xfrm>
                <a:off x="156613" y="2118223"/>
                <a:ext cx="3996756" cy="1966671"/>
              </a:xfrm>
              <a:prstGeom prst="roundRect">
                <a:avLst>
                  <a:gd name="adj" fmla="val 2415"/>
                </a:avLst>
              </a:prstGeom>
              <a:ln/>
            </p:spPr>
            <p:style>
              <a:lnRef idx="0">
                <a:schemeClr val="accent2"/>
              </a:lnRef>
              <a:fillRef idx="3">
                <a:schemeClr val="accent2"/>
              </a:fillRef>
              <a:effectRef idx="3">
                <a:schemeClr val="accent2"/>
              </a:effectRef>
              <a:fontRef idx="minor">
                <a:schemeClr val="lt1"/>
              </a:fontRef>
            </p:style>
            <p:txBody>
              <a:bodyPr wrap="square" tIns="46800" anchor="t">
                <a:normAutofit/>
              </a:bodyPr>
              <a:lstStyle/>
              <a:p>
                <a:pPr lvl="0">
                  <a:lnSpc>
                    <a:spcPct val="120000"/>
                  </a:lnSpc>
                  <a:defRPr/>
                </a:pPr>
                <a:br>
                  <a:rPr lang="zh-CN" altLang="en-US" sz="1000" dirty="0">
                    <a:solidFill>
                      <a:srgbClr val="333639"/>
                    </a:solidFill>
                  </a:rPr>
                </a:br>
                <a:endParaRPr lang="zh-CN" altLang="en-US" sz="1000" dirty="0">
                  <a:solidFill>
                    <a:srgbClr val="333639"/>
                  </a:solidFill>
                </a:endParaRPr>
              </a:p>
            </p:txBody>
          </p:sp>
          <p:sp>
            <p:nvSpPr>
              <p:cNvPr id="107" name="iśľïḋe">
                <a:extLst>
                  <a:ext uri="{FF2B5EF4-FFF2-40B4-BE49-F238E27FC236}">
                    <a16:creationId xmlns:a16="http://schemas.microsoft.com/office/drawing/2014/main" id="{6E7B7895-337E-4720-90EF-17EDB4E201AE}"/>
                  </a:ext>
                </a:extLst>
              </p:cNvPr>
              <p:cNvSpPr/>
              <p:nvPr/>
            </p:nvSpPr>
            <p:spPr>
              <a:xfrm>
                <a:off x="507407" y="1872171"/>
                <a:ext cx="3295169" cy="422826"/>
              </a:xfrm>
              <a:prstGeom prst="roundRect">
                <a:avLst>
                  <a:gd name="adj" fmla="val 50000"/>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85000" lnSpcReduction="20000"/>
              </a:bodyPr>
              <a:lstStyle/>
              <a:p>
                <a:pPr algn="ctr"/>
                <a:r>
                  <a:rPr lang="zh-CN" altLang="en-US" sz="1600" b="1" dirty="0">
                    <a:solidFill>
                      <a:schemeClr val="bg1"/>
                    </a:solidFill>
                  </a:rPr>
                  <a:t> </a:t>
                </a:r>
              </a:p>
            </p:txBody>
          </p:sp>
        </p:grpSp>
        <p:grpSp>
          <p:nvGrpSpPr>
            <p:cNvPr id="6" name="iṡļïḑê">
              <a:extLst>
                <a:ext uri="{FF2B5EF4-FFF2-40B4-BE49-F238E27FC236}">
                  <a16:creationId xmlns:a16="http://schemas.microsoft.com/office/drawing/2014/main" id="{CECA2525-C413-467E-9C9B-AF5A078A9526}"/>
                </a:ext>
              </a:extLst>
            </p:cNvPr>
            <p:cNvGrpSpPr/>
            <p:nvPr/>
          </p:nvGrpSpPr>
          <p:grpSpPr>
            <a:xfrm>
              <a:off x="7777901" y="2040717"/>
              <a:ext cx="3735787" cy="3390884"/>
              <a:chOff x="7704633" y="1991998"/>
              <a:chExt cx="3735787" cy="3390884"/>
            </a:xfrm>
          </p:grpSpPr>
          <p:sp>
            <p:nvSpPr>
              <p:cNvPr id="9" name="ïṥ1íḋé">
                <a:extLst>
                  <a:ext uri="{FF2B5EF4-FFF2-40B4-BE49-F238E27FC236}">
                    <a16:creationId xmlns:a16="http://schemas.microsoft.com/office/drawing/2014/main" id="{D1C6A705-70A4-4D52-B295-DD684824D2E0}"/>
                  </a:ext>
                </a:extLst>
              </p:cNvPr>
              <p:cNvSpPr/>
              <p:nvPr/>
            </p:nvSpPr>
            <p:spPr>
              <a:xfrm>
                <a:off x="8317808" y="2344925"/>
                <a:ext cx="2843065" cy="2845549"/>
              </a:xfrm>
              <a:prstGeom prst="ellipse">
                <a:avLst/>
              </a:prstGeom>
              <a:solidFill>
                <a:schemeClr val="bg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10" name="îṣ1îďè">
                <a:extLst>
                  <a:ext uri="{FF2B5EF4-FFF2-40B4-BE49-F238E27FC236}">
                    <a16:creationId xmlns:a16="http://schemas.microsoft.com/office/drawing/2014/main" id="{741A82BB-2BC1-422A-ADE6-18AD1F769AD6}"/>
                  </a:ext>
                </a:extLst>
              </p:cNvPr>
              <p:cNvSpPr/>
              <p:nvPr/>
            </p:nvSpPr>
            <p:spPr bwMode="auto">
              <a:xfrm>
                <a:off x="10489270" y="2875902"/>
                <a:ext cx="398543" cy="973445"/>
              </a:xfrm>
              <a:custGeom>
                <a:avLst/>
                <a:gdLst>
                  <a:gd name="T0" fmla="*/ 7 w 287"/>
                  <a:gd name="T1" fmla="*/ 417 h 701"/>
                  <a:gd name="T2" fmla="*/ 230 w 287"/>
                  <a:gd name="T3" fmla="*/ 701 h 701"/>
                  <a:gd name="T4" fmla="*/ 287 w 287"/>
                  <a:gd name="T5" fmla="*/ 310 h 701"/>
                  <a:gd name="T6" fmla="*/ 0 w 287"/>
                  <a:gd name="T7" fmla="*/ 0 h 701"/>
                </a:gdLst>
                <a:ahLst/>
                <a:cxnLst>
                  <a:cxn ang="0">
                    <a:pos x="T0" y="T1"/>
                  </a:cxn>
                  <a:cxn ang="0">
                    <a:pos x="T2" y="T3"/>
                  </a:cxn>
                  <a:cxn ang="0">
                    <a:pos x="T4" y="T5"/>
                  </a:cxn>
                  <a:cxn ang="0">
                    <a:pos x="T6" y="T7"/>
                  </a:cxn>
                </a:cxnLst>
                <a:rect l="0" t="0" r="r" b="b"/>
                <a:pathLst>
                  <a:path w="287" h="701">
                    <a:moveTo>
                      <a:pt x="7" y="417"/>
                    </a:moveTo>
                    <a:lnTo>
                      <a:pt x="230" y="701"/>
                    </a:lnTo>
                    <a:lnTo>
                      <a:pt x="287" y="310"/>
                    </a:lnTo>
                    <a:lnTo>
                      <a:pt x="0"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dirty="0"/>
              </a:p>
            </p:txBody>
          </p:sp>
          <p:sp>
            <p:nvSpPr>
              <p:cNvPr id="11" name="íṩļîḑè">
                <a:extLst>
                  <a:ext uri="{FF2B5EF4-FFF2-40B4-BE49-F238E27FC236}">
                    <a16:creationId xmlns:a16="http://schemas.microsoft.com/office/drawing/2014/main" id="{164587A6-D4B3-421A-A9F4-0787C260EC10}"/>
                  </a:ext>
                </a:extLst>
              </p:cNvPr>
              <p:cNvSpPr/>
              <p:nvPr/>
            </p:nvSpPr>
            <p:spPr bwMode="auto">
              <a:xfrm>
                <a:off x="9410287" y="2066318"/>
                <a:ext cx="1210905" cy="2830073"/>
              </a:xfrm>
              <a:custGeom>
                <a:avLst/>
                <a:gdLst>
                  <a:gd name="T0" fmla="*/ 853 w 872"/>
                  <a:gd name="T1" fmla="*/ 2038 h 2038"/>
                  <a:gd name="T2" fmla="*/ 500 w 872"/>
                  <a:gd name="T3" fmla="*/ 1597 h 2038"/>
                  <a:gd name="T4" fmla="*/ 265 w 872"/>
                  <a:gd name="T5" fmla="*/ 1723 h 2038"/>
                  <a:gd name="T6" fmla="*/ 225 w 872"/>
                  <a:gd name="T7" fmla="*/ 1758 h 2038"/>
                  <a:gd name="T8" fmla="*/ 242 w 872"/>
                  <a:gd name="T9" fmla="*/ 2023 h 2038"/>
                  <a:gd name="T10" fmla="*/ 872 w 872"/>
                  <a:gd name="T11" fmla="*/ 2023 h 2038"/>
                  <a:gd name="T12" fmla="*/ 493 w 872"/>
                  <a:gd name="T13" fmla="*/ 1173 h 2038"/>
                  <a:gd name="T14" fmla="*/ 749 w 872"/>
                  <a:gd name="T15" fmla="*/ 533 h 2038"/>
                  <a:gd name="T16" fmla="*/ 772 w 872"/>
                  <a:gd name="T17" fmla="*/ 986 h 2038"/>
                  <a:gd name="T18" fmla="*/ 498 w 872"/>
                  <a:gd name="T19" fmla="*/ 1133 h 2038"/>
                  <a:gd name="T20" fmla="*/ 443 w 872"/>
                  <a:gd name="T21" fmla="*/ 796 h 2038"/>
                  <a:gd name="T22" fmla="*/ 725 w 872"/>
                  <a:gd name="T23" fmla="*/ 536 h 2038"/>
                  <a:gd name="T24" fmla="*/ 0 w 872"/>
                  <a:gd name="T25" fmla="*/ 0 h 2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2" h="2038">
                    <a:moveTo>
                      <a:pt x="853" y="2038"/>
                    </a:moveTo>
                    <a:lnTo>
                      <a:pt x="500" y="1597"/>
                    </a:lnTo>
                    <a:lnTo>
                      <a:pt x="265" y="1723"/>
                    </a:lnTo>
                    <a:lnTo>
                      <a:pt x="225" y="1758"/>
                    </a:lnTo>
                    <a:lnTo>
                      <a:pt x="242" y="2023"/>
                    </a:lnTo>
                    <a:lnTo>
                      <a:pt x="872" y="2023"/>
                    </a:lnTo>
                    <a:lnTo>
                      <a:pt x="493" y="1173"/>
                    </a:lnTo>
                    <a:lnTo>
                      <a:pt x="749" y="533"/>
                    </a:lnTo>
                    <a:lnTo>
                      <a:pt x="772" y="986"/>
                    </a:lnTo>
                    <a:lnTo>
                      <a:pt x="498" y="1133"/>
                    </a:lnTo>
                    <a:lnTo>
                      <a:pt x="443" y="796"/>
                    </a:lnTo>
                    <a:lnTo>
                      <a:pt x="725" y="536"/>
                    </a:lnTo>
                    <a:lnTo>
                      <a:pt x="0"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dirty="0"/>
              </a:p>
            </p:txBody>
          </p:sp>
          <p:sp>
            <p:nvSpPr>
              <p:cNvPr id="12" name="í$ḻîḋé">
                <a:extLst>
                  <a:ext uri="{FF2B5EF4-FFF2-40B4-BE49-F238E27FC236}">
                    <a16:creationId xmlns:a16="http://schemas.microsoft.com/office/drawing/2014/main" id="{E08956DC-991D-4E52-9166-EDD339ED99CB}"/>
                  </a:ext>
                </a:extLst>
              </p:cNvPr>
              <p:cNvSpPr/>
              <p:nvPr/>
            </p:nvSpPr>
            <p:spPr bwMode="auto">
              <a:xfrm flipH="1">
                <a:off x="8893708" y="2655107"/>
                <a:ext cx="852633" cy="58878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dirty="0"/>
              </a:p>
            </p:txBody>
          </p:sp>
          <p:sp>
            <p:nvSpPr>
              <p:cNvPr id="13" name="íṧḷiḓe">
                <a:extLst>
                  <a:ext uri="{FF2B5EF4-FFF2-40B4-BE49-F238E27FC236}">
                    <a16:creationId xmlns:a16="http://schemas.microsoft.com/office/drawing/2014/main" id="{06521C50-9B6D-4E37-A634-0AD47CEC9C25}"/>
                  </a:ext>
                </a:extLst>
              </p:cNvPr>
              <p:cNvSpPr/>
              <p:nvPr/>
            </p:nvSpPr>
            <p:spPr bwMode="auto">
              <a:xfrm>
                <a:off x="8077180" y="2092702"/>
                <a:ext cx="3238339" cy="3164739"/>
              </a:xfrm>
              <a:custGeom>
                <a:avLst/>
                <a:gdLst>
                  <a:gd name="T0" fmla="*/ 974 w 2332"/>
                  <a:gd name="T1" fmla="*/ 0 h 2279"/>
                  <a:gd name="T2" fmla="*/ 1581 w 2332"/>
                  <a:gd name="T3" fmla="*/ 81 h 2279"/>
                  <a:gd name="T4" fmla="*/ 2059 w 2332"/>
                  <a:gd name="T5" fmla="*/ 360 h 2279"/>
                  <a:gd name="T6" fmla="*/ 2332 w 2332"/>
                  <a:gd name="T7" fmla="*/ 820 h 2279"/>
                  <a:gd name="T8" fmla="*/ 2249 w 2332"/>
                  <a:gd name="T9" fmla="*/ 1718 h 2279"/>
                  <a:gd name="T10" fmla="*/ 1652 w 2332"/>
                  <a:gd name="T11" fmla="*/ 2279 h 2279"/>
                  <a:gd name="T12" fmla="*/ 714 w 2332"/>
                  <a:gd name="T13" fmla="*/ 2279 h 2279"/>
                  <a:gd name="T14" fmla="*/ 57 w 2332"/>
                  <a:gd name="T15" fmla="*/ 1649 h 2279"/>
                  <a:gd name="T16" fmla="*/ 0 w 2332"/>
                  <a:gd name="T17" fmla="*/ 967 h 2279"/>
                  <a:gd name="T18" fmla="*/ 221 w 2332"/>
                  <a:gd name="T19" fmla="*/ 448 h 2279"/>
                  <a:gd name="T20" fmla="*/ 974 w 2332"/>
                  <a:gd name="T21" fmla="*/ 0 h 2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32" h="2279">
                    <a:moveTo>
                      <a:pt x="974" y="0"/>
                    </a:moveTo>
                    <a:lnTo>
                      <a:pt x="1581" y="81"/>
                    </a:lnTo>
                    <a:lnTo>
                      <a:pt x="2059" y="360"/>
                    </a:lnTo>
                    <a:lnTo>
                      <a:pt x="2332" y="820"/>
                    </a:lnTo>
                    <a:lnTo>
                      <a:pt x="2249" y="1718"/>
                    </a:lnTo>
                    <a:lnTo>
                      <a:pt x="1652" y="2279"/>
                    </a:lnTo>
                    <a:lnTo>
                      <a:pt x="714" y="2279"/>
                    </a:lnTo>
                    <a:lnTo>
                      <a:pt x="57" y="1649"/>
                    </a:lnTo>
                    <a:lnTo>
                      <a:pt x="0" y="967"/>
                    </a:lnTo>
                    <a:lnTo>
                      <a:pt x="221" y="448"/>
                    </a:lnTo>
                    <a:lnTo>
                      <a:pt x="974" y="0"/>
                    </a:lnTo>
                    <a:close/>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dirty="0"/>
              </a:p>
            </p:txBody>
          </p:sp>
          <p:sp>
            <p:nvSpPr>
              <p:cNvPr id="14" name="î$ḻïde">
                <a:extLst>
                  <a:ext uri="{FF2B5EF4-FFF2-40B4-BE49-F238E27FC236}">
                    <a16:creationId xmlns:a16="http://schemas.microsoft.com/office/drawing/2014/main" id="{AC38864E-AE99-4355-AB1D-3007117E7C78}"/>
                  </a:ext>
                </a:extLst>
              </p:cNvPr>
              <p:cNvSpPr/>
              <p:nvPr/>
            </p:nvSpPr>
            <p:spPr bwMode="auto">
              <a:xfrm>
                <a:off x="8384072" y="2445420"/>
                <a:ext cx="2996713" cy="2812021"/>
              </a:xfrm>
              <a:custGeom>
                <a:avLst/>
                <a:gdLst>
                  <a:gd name="T0" fmla="*/ 0 w 2158"/>
                  <a:gd name="T1" fmla="*/ 194 h 2025"/>
                  <a:gd name="T2" fmla="*/ 651 w 2158"/>
                  <a:gd name="T3" fmla="*/ 0 h 2025"/>
                  <a:gd name="T4" fmla="*/ 981 w 2158"/>
                  <a:gd name="T5" fmla="*/ 151 h 2025"/>
                  <a:gd name="T6" fmla="*/ 1452 w 2158"/>
                  <a:gd name="T7" fmla="*/ 284 h 2025"/>
                  <a:gd name="T8" fmla="*/ 2158 w 2158"/>
                  <a:gd name="T9" fmla="*/ 578 h 2025"/>
                  <a:gd name="T10" fmla="*/ 1746 w 2158"/>
                  <a:gd name="T11" fmla="*/ 966 h 2025"/>
                  <a:gd name="T12" fmla="*/ 2059 w 2158"/>
                  <a:gd name="T13" fmla="*/ 1464 h 2025"/>
                  <a:gd name="T14" fmla="*/ 1618 w 2158"/>
                  <a:gd name="T15" fmla="*/ 1724 h 2025"/>
                  <a:gd name="T16" fmla="*/ 528 w 2158"/>
                  <a:gd name="T17" fmla="*/ 2025 h 2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8" h="2025">
                    <a:moveTo>
                      <a:pt x="0" y="194"/>
                    </a:moveTo>
                    <a:lnTo>
                      <a:pt x="651" y="0"/>
                    </a:lnTo>
                    <a:lnTo>
                      <a:pt x="981" y="151"/>
                    </a:lnTo>
                    <a:lnTo>
                      <a:pt x="1452" y="284"/>
                    </a:lnTo>
                    <a:lnTo>
                      <a:pt x="2158" y="578"/>
                    </a:lnTo>
                    <a:lnTo>
                      <a:pt x="1746" y="966"/>
                    </a:lnTo>
                    <a:lnTo>
                      <a:pt x="2059" y="1464"/>
                    </a:lnTo>
                    <a:lnTo>
                      <a:pt x="1618" y="1724"/>
                    </a:lnTo>
                    <a:lnTo>
                      <a:pt x="528" y="2025"/>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dirty="0"/>
              </a:p>
            </p:txBody>
          </p:sp>
          <p:sp>
            <p:nvSpPr>
              <p:cNvPr id="15" name="ïślïḋé">
                <a:extLst>
                  <a:ext uri="{FF2B5EF4-FFF2-40B4-BE49-F238E27FC236}">
                    <a16:creationId xmlns:a16="http://schemas.microsoft.com/office/drawing/2014/main" id="{1B2D2ABD-769D-485D-AB5C-B473222F850A}"/>
                  </a:ext>
                </a:extLst>
              </p:cNvPr>
              <p:cNvSpPr/>
              <p:nvPr/>
            </p:nvSpPr>
            <p:spPr bwMode="auto">
              <a:xfrm>
                <a:off x="8384072" y="2096868"/>
                <a:ext cx="2424588" cy="3196678"/>
              </a:xfrm>
              <a:custGeom>
                <a:avLst/>
                <a:gdLst>
                  <a:gd name="T0" fmla="*/ 0 w 1746"/>
                  <a:gd name="T1" fmla="*/ 469 h 2302"/>
                  <a:gd name="T2" fmla="*/ 192 w 1746"/>
                  <a:gd name="T3" fmla="*/ 739 h 2302"/>
                  <a:gd name="T4" fmla="*/ 945 w 1746"/>
                  <a:gd name="T5" fmla="*/ 417 h 2302"/>
                  <a:gd name="T6" fmla="*/ 888 w 1746"/>
                  <a:gd name="T7" fmla="*/ 739 h 2302"/>
                  <a:gd name="T8" fmla="*/ 981 w 1746"/>
                  <a:gd name="T9" fmla="*/ 1729 h 2302"/>
                  <a:gd name="T10" fmla="*/ 1618 w 1746"/>
                  <a:gd name="T11" fmla="*/ 1975 h 2302"/>
                  <a:gd name="T12" fmla="*/ 1746 w 1746"/>
                  <a:gd name="T13" fmla="*/ 1236 h 2302"/>
                  <a:gd name="T14" fmla="*/ 1452 w 1746"/>
                  <a:gd name="T15" fmla="*/ 535 h 2302"/>
                  <a:gd name="T16" fmla="*/ 898 w 1746"/>
                  <a:gd name="T17" fmla="*/ 753 h 2302"/>
                  <a:gd name="T18" fmla="*/ 1220 w 1746"/>
                  <a:gd name="T19" fmla="*/ 1137 h 2302"/>
                  <a:gd name="T20" fmla="*/ 950 w 1746"/>
                  <a:gd name="T21" fmla="*/ 1717 h 2302"/>
                  <a:gd name="T22" fmla="*/ 945 w 1746"/>
                  <a:gd name="T23" fmla="*/ 1729 h 2302"/>
                  <a:gd name="T24" fmla="*/ 481 w 1746"/>
                  <a:gd name="T25" fmla="*/ 2302 h 2302"/>
                  <a:gd name="T26" fmla="*/ 239 w 1746"/>
                  <a:gd name="T27" fmla="*/ 1137 h 2302"/>
                  <a:gd name="T28" fmla="*/ 945 w 1746"/>
                  <a:gd name="T29" fmla="*/ 398 h 2302"/>
                  <a:gd name="T30" fmla="*/ 774 w 1746"/>
                  <a:gd name="T31" fmla="*/ 0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46" h="2302">
                    <a:moveTo>
                      <a:pt x="0" y="469"/>
                    </a:moveTo>
                    <a:lnTo>
                      <a:pt x="192" y="739"/>
                    </a:lnTo>
                    <a:lnTo>
                      <a:pt x="945" y="417"/>
                    </a:lnTo>
                    <a:lnTo>
                      <a:pt x="888" y="739"/>
                    </a:lnTo>
                    <a:lnTo>
                      <a:pt x="981" y="1729"/>
                    </a:lnTo>
                    <a:lnTo>
                      <a:pt x="1618" y="1975"/>
                    </a:lnTo>
                    <a:lnTo>
                      <a:pt x="1746" y="1236"/>
                    </a:lnTo>
                    <a:lnTo>
                      <a:pt x="1452" y="535"/>
                    </a:lnTo>
                    <a:lnTo>
                      <a:pt x="898" y="753"/>
                    </a:lnTo>
                    <a:lnTo>
                      <a:pt x="1220" y="1137"/>
                    </a:lnTo>
                    <a:lnTo>
                      <a:pt x="950" y="1717"/>
                    </a:lnTo>
                    <a:lnTo>
                      <a:pt x="945" y="1729"/>
                    </a:lnTo>
                    <a:lnTo>
                      <a:pt x="481" y="2302"/>
                    </a:lnTo>
                    <a:lnTo>
                      <a:pt x="239" y="1137"/>
                    </a:lnTo>
                    <a:lnTo>
                      <a:pt x="945" y="398"/>
                    </a:lnTo>
                    <a:lnTo>
                      <a:pt x="774"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dirty="0"/>
              </a:p>
            </p:txBody>
          </p:sp>
          <p:sp>
            <p:nvSpPr>
              <p:cNvPr id="16" name="íŝľïḍé">
                <a:extLst>
                  <a:ext uri="{FF2B5EF4-FFF2-40B4-BE49-F238E27FC236}">
                    <a16:creationId xmlns:a16="http://schemas.microsoft.com/office/drawing/2014/main" id="{5D9E397F-A237-491D-85DA-228089CE2C55}"/>
                  </a:ext>
                </a:extLst>
              </p:cNvPr>
              <p:cNvSpPr/>
              <p:nvPr/>
            </p:nvSpPr>
            <p:spPr bwMode="auto">
              <a:xfrm>
                <a:off x="8103564" y="3082812"/>
                <a:ext cx="566570" cy="592954"/>
              </a:xfrm>
              <a:custGeom>
                <a:avLst/>
                <a:gdLst>
                  <a:gd name="T0" fmla="*/ 375 w 408"/>
                  <a:gd name="T1" fmla="*/ 0 h 427"/>
                  <a:gd name="T2" fmla="*/ 408 w 408"/>
                  <a:gd name="T3" fmla="*/ 427 h 427"/>
                  <a:gd name="T4" fmla="*/ 0 w 408"/>
                  <a:gd name="T5" fmla="*/ 275 h 427"/>
                </a:gdLst>
                <a:ahLst/>
                <a:cxnLst>
                  <a:cxn ang="0">
                    <a:pos x="T0" y="T1"/>
                  </a:cxn>
                  <a:cxn ang="0">
                    <a:pos x="T2" y="T3"/>
                  </a:cxn>
                  <a:cxn ang="0">
                    <a:pos x="T4" y="T5"/>
                  </a:cxn>
                </a:cxnLst>
                <a:rect l="0" t="0" r="r" b="b"/>
                <a:pathLst>
                  <a:path w="408" h="427">
                    <a:moveTo>
                      <a:pt x="375" y="0"/>
                    </a:moveTo>
                    <a:lnTo>
                      <a:pt x="408" y="427"/>
                    </a:lnTo>
                    <a:lnTo>
                      <a:pt x="0" y="275"/>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dirty="0"/>
              </a:p>
            </p:txBody>
          </p:sp>
          <p:sp>
            <p:nvSpPr>
              <p:cNvPr id="17" name="íṩḻïḋè">
                <a:extLst>
                  <a:ext uri="{FF2B5EF4-FFF2-40B4-BE49-F238E27FC236}">
                    <a16:creationId xmlns:a16="http://schemas.microsoft.com/office/drawing/2014/main" id="{7E4B6125-7B3F-4709-BB64-7E301A00E766}"/>
                  </a:ext>
                </a:extLst>
              </p:cNvPr>
              <p:cNvSpPr/>
              <p:nvPr/>
            </p:nvSpPr>
            <p:spPr bwMode="auto">
              <a:xfrm>
                <a:off x="8670135" y="2092702"/>
                <a:ext cx="2217678" cy="990109"/>
              </a:xfrm>
              <a:custGeom>
                <a:avLst/>
                <a:gdLst>
                  <a:gd name="T0" fmla="*/ 0 w 1597"/>
                  <a:gd name="T1" fmla="*/ 713 h 713"/>
                  <a:gd name="T2" fmla="*/ 424 w 1597"/>
                  <a:gd name="T3" fmla="*/ 261 h 713"/>
                  <a:gd name="T4" fmla="*/ 547 w 1597"/>
                  <a:gd name="T5" fmla="*/ 0 h 713"/>
                  <a:gd name="T6" fmla="*/ 566 w 1597"/>
                  <a:gd name="T7" fmla="*/ 10 h 713"/>
                  <a:gd name="T8" fmla="*/ 1057 w 1597"/>
                  <a:gd name="T9" fmla="*/ 254 h 713"/>
                  <a:gd name="T10" fmla="*/ 1154 w 1597"/>
                  <a:gd name="T11" fmla="*/ 81 h 713"/>
                  <a:gd name="T12" fmla="*/ 1265 w 1597"/>
                  <a:gd name="T13" fmla="*/ 500 h 713"/>
                  <a:gd name="T14" fmla="*/ 1597 w 1597"/>
                  <a:gd name="T15" fmla="*/ 358 h 7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7" h="713">
                    <a:moveTo>
                      <a:pt x="0" y="713"/>
                    </a:moveTo>
                    <a:lnTo>
                      <a:pt x="424" y="261"/>
                    </a:lnTo>
                    <a:lnTo>
                      <a:pt x="547" y="0"/>
                    </a:lnTo>
                    <a:lnTo>
                      <a:pt x="566" y="10"/>
                    </a:lnTo>
                    <a:lnTo>
                      <a:pt x="1057" y="254"/>
                    </a:lnTo>
                    <a:lnTo>
                      <a:pt x="1154" y="81"/>
                    </a:lnTo>
                    <a:lnTo>
                      <a:pt x="1265" y="500"/>
                    </a:lnTo>
                    <a:lnTo>
                      <a:pt x="1597" y="358"/>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dirty="0"/>
              </a:p>
            </p:txBody>
          </p:sp>
          <p:sp>
            <p:nvSpPr>
              <p:cNvPr id="18" name="íslídè">
                <a:extLst>
                  <a:ext uri="{FF2B5EF4-FFF2-40B4-BE49-F238E27FC236}">
                    <a16:creationId xmlns:a16="http://schemas.microsoft.com/office/drawing/2014/main" id="{2A056C51-0977-4000-8641-473AD7CF682D}"/>
                  </a:ext>
                </a:extLst>
              </p:cNvPr>
              <p:cNvSpPr/>
              <p:nvPr/>
            </p:nvSpPr>
            <p:spPr bwMode="auto">
              <a:xfrm>
                <a:off x="8692354" y="3142523"/>
                <a:ext cx="1053987" cy="1365045"/>
              </a:xfrm>
              <a:custGeom>
                <a:avLst/>
                <a:gdLst>
                  <a:gd name="T0" fmla="*/ 0 w 759"/>
                  <a:gd name="T1" fmla="*/ 398 h 983"/>
                  <a:gd name="T2" fmla="*/ 759 w 759"/>
                  <a:gd name="T3" fmla="*/ 983 h 983"/>
                  <a:gd name="T4" fmla="*/ 552 w 759"/>
                  <a:gd name="T5" fmla="*/ 512 h 983"/>
                  <a:gd name="T6" fmla="*/ 759 w 759"/>
                  <a:gd name="T7" fmla="*/ 448 h 983"/>
                  <a:gd name="T8" fmla="*/ 652 w 759"/>
                  <a:gd name="T9" fmla="*/ 0 h 983"/>
                  <a:gd name="T10" fmla="*/ 34 w 759"/>
                  <a:gd name="T11" fmla="*/ 384 h 983"/>
                  <a:gd name="T12" fmla="*/ 541 w 759"/>
                  <a:gd name="T13" fmla="*/ 512 h 983"/>
                </a:gdLst>
                <a:ahLst/>
                <a:cxnLst>
                  <a:cxn ang="0">
                    <a:pos x="T0" y="T1"/>
                  </a:cxn>
                  <a:cxn ang="0">
                    <a:pos x="T2" y="T3"/>
                  </a:cxn>
                  <a:cxn ang="0">
                    <a:pos x="T4" y="T5"/>
                  </a:cxn>
                  <a:cxn ang="0">
                    <a:pos x="T6" y="T7"/>
                  </a:cxn>
                  <a:cxn ang="0">
                    <a:pos x="T8" y="T9"/>
                  </a:cxn>
                  <a:cxn ang="0">
                    <a:pos x="T10" y="T11"/>
                  </a:cxn>
                  <a:cxn ang="0">
                    <a:pos x="T12" y="T13"/>
                  </a:cxn>
                </a:cxnLst>
                <a:rect l="0" t="0" r="r" b="b"/>
                <a:pathLst>
                  <a:path w="759" h="983">
                    <a:moveTo>
                      <a:pt x="0" y="398"/>
                    </a:moveTo>
                    <a:lnTo>
                      <a:pt x="759" y="983"/>
                    </a:lnTo>
                    <a:lnTo>
                      <a:pt x="552" y="512"/>
                    </a:lnTo>
                    <a:lnTo>
                      <a:pt x="759" y="448"/>
                    </a:lnTo>
                    <a:lnTo>
                      <a:pt x="652" y="0"/>
                    </a:lnTo>
                    <a:lnTo>
                      <a:pt x="34" y="384"/>
                    </a:lnTo>
                    <a:lnTo>
                      <a:pt x="541" y="512"/>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dirty="0"/>
              </a:p>
            </p:txBody>
          </p:sp>
          <p:sp>
            <p:nvSpPr>
              <p:cNvPr id="19" name="ïśḻiďé">
                <a:extLst>
                  <a:ext uri="{FF2B5EF4-FFF2-40B4-BE49-F238E27FC236}">
                    <a16:creationId xmlns:a16="http://schemas.microsoft.com/office/drawing/2014/main" id="{3ACEA063-8789-4984-9DAE-7598279B956D}"/>
                  </a:ext>
                </a:extLst>
              </p:cNvPr>
              <p:cNvSpPr/>
              <p:nvPr/>
            </p:nvSpPr>
            <p:spPr bwMode="auto">
              <a:xfrm>
                <a:off x="10140718" y="3695207"/>
                <a:ext cx="644335" cy="404097"/>
              </a:xfrm>
              <a:custGeom>
                <a:avLst/>
                <a:gdLst>
                  <a:gd name="T0" fmla="*/ 0 w 464"/>
                  <a:gd name="T1" fmla="*/ 0 h 291"/>
                  <a:gd name="T2" fmla="*/ 296 w 464"/>
                  <a:gd name="T3" fmla="*/ 291 h 291"/>
                  <a:gd name="T4" fmla="*/ 464 w 464"/>
                  <a:gd name="T5" fmla="*/ 95 h 291"/>
                  <a:gd name="T6" fmla="*/ 0 w 464"/>
                  <a:gd name="T7" fmla="*/ 0 h 291"/>
                </a:gdLst>
                <a:ahLst/>
                <a:cxnLst>
                  <a:cxn ang="0">
                    <a:pos x="T0" y="T1"/>
                  </a:cxn>
                  <a:cxn ang="0">
                    <a:pos x="T2" y="T3"/>
                  </a:cxn>
                  <a:cxn ang="0">
                    <a:pos x="T4" y="T5"/>
                  </a:cxn>
                  <a:cxn ang="0">
                    <a:pos x="T6" y="T7"/>
                  </a:cxn>
                </a:cxnLst>
                <a:rect l="0" t="0" r="r" b="b"/>
                <a:pathLst>
                  <a:path w="464" h="291">
                    <a:moveTo>
                      <a:pt x="0" y="0"/>
                    </a:moveTo>
                    <a:lnTo>
                      <a:pt x="296" y="291"/>
                    </a:lnTo>
                    <a:lnTo>
                      <a:pt x="464" y="95"/>
                    </a:lnTo>
                    <a:lnTo>
                      <a:pt x="0" y="0"/>
                    </a:lnTo>
                    <a:close/>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dirty="0"/>
              </a:p>
            </p:txBody>
          </p:sp>
          <p:sp>
            <p:nvSpPr>
              <p:cNvPr id="20" name="íṣlíḓè">
                <a:extLst>
                  <a:ext uri="{FF2B5EF4-FFF2-40B4-BE49-F238E27FC236}">
                    <a16:creationId xmlns:a16="http://schemas.microsoft.com/office/drawing/2014/main" id="{FFEF2B29-0A7D-465F-81ED-D459691CC9B0}"/>
                  </a:ext>
                </a:extLst>
              </p:cNvPr>
              <p:cNvSpPr/>
              <p:nvPr/>
            </p:nvSpPr>
            <p:spPr bwMode="auto">
              <a:xfrm>
                <a:off x="8192438" y="3728535"/>
                <a:ext cx="987332" cy="1591395"/>
              </a:xfrm>
              <a:custGeom>
                <a:avLst/>
                <a:gdLst>
                  <a:gd name="T0" fmla="*/ 711 w 711"/>
                  <a:gd name="T1" fmla="*/ 689 h 1146"/>
                  <a:gd name="T2" fmla="*/ 628 w 711"/>
                  <a:gd name="T3" fmla="*/ 1146 h 1146"/>
                  <a:gd name="T4" fmla="*/ 469 w 711"/>
                  <a:gd name="T5" fmla="*/ 533 h 1146"/>
                  <a:gd name="T6" fmla="*/ 280 w 711"/>
                  <a:gd name="T7" fmla="*/ 303 h 1146"/>
                  <a:gd name="T8" fmla="*/ 0 w 711"/>
                  <a:gd name="T9" fmla="*/ 452 h 1146"/>
                  <a:gd name="T10" fmla="*/ 344 w 711"/>
                  <a:gd name="T11" fmla="*/ 0 h 1146"/>
                  <a:gd name="T12" fmla="*/ 299 w 711"/>
                  <a:gd name="T13" fmla="*/ 291 h 1146"/>
                </a:gdLst>
                <a:ahLst/>
                <a:cxnLst>
                  <a:cxn ang="0">
                    <a:pos x="T0" y="T1"/>
                  </a:cxn>
                  <a:cxn ang="0">
                    <a:pos x="T2" y="T3"/>
                  </a:cxn>
                  <a:cxn ang="0">
                    <a:pos x="T4" y="T5"/>
                  </a:cxn>
                  <a:cxn ang="0">
                    <a:pos x="T6" y="T7"/>
                  </a:cxn>
                  <a:cxn ang="0">
                    <a:pos x="T8" y="T9"/>
                  </a:cxn>
                  <a:cxn ang="0">
                    <a:pos x="T10" y="T11"/>
                  </a:cxn>
                  <a:cxn ang="0">
                    <a:pos x="T12" y="T13"/>
                  </a:cxn>
                </a:cxnLst>
                <a:rect l="0" t="0" r="r" b="b"/>
                <a:pathLst>
                  <a:path w="711" h="1146">
                    <a:moveTo>
                      <a:pt x="711" y="689"/>
                    </a:moveTo>
                    <a:lnTo>
                      <a:pt x="628" y="1146"/>
                    </a:lnTo>
                    <a:lnTo>
                      <a:pt x="469" y="533"/>
                    </a:lnTo>
                    <a:lnTo>
                      <a:pt x="280" y="303"/>
                    </a:lnTo>
                    <a:lnTo>
                      <a:pt x="0" y="452"/>
                    </a:lnTo>
                    <a:lnTo>
                      <a:pt x="344" y="0"/>
                    </a:lnTo>
                    <a:lnTo>
                      <a:pt x="299" y="291"/>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dirty="0"/>
              </a:p>
            </p:txBody>
          </p:sp>
          <p:sp>
            <p:nvSpPr>
              <p:cNvPr id="21" name="iṡḻiḋé">
                <a:extLst>
                  <a:ext uri="{FF2B5EF4-FFF2-40B4-BE49-F238E27FC236}">
                    <a16:creationId xmlns:a16="http://schemas.microsoft.com/office/drawing/2014/main" id="{90CD863A-F3F7-4AC2-93C6-7378AF43DBE9}"/>
                  </a:ext>
                </a:extLst>
              </p:cNvPr>
              <p:cNvSpPr/>
              <p:nvPr/>
            </p:nvSpPr>
            <p:spPr bwMode="auto">
              <a:xfrm flipH="1" flipV="1">
                <a:off x="8735402" y="3728535"/>
                <a:ext cx="1010939" cy="6248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dirty="0"/>
              </a:p>
            </p:txBody>
          </p:sp>
          <p:sp>
            <p:nvSpPr>
              <p:cNvPr id="22" name="íśľiḓè">
                <a:extLst>
                  <a:ext uri="{FF2B5EF4-FFF2-40B4-BE49-F238E27FC236}">
                    <a16:creationId xmlns:a16="http://schemas.microsoft.com/office/drawing/2014/main" id="{9843E100-4333-4DCE-BDCF-9608622E1BCD}"/>
                  </a:ext>
                </a:extLst>
              </p:cNvPr>
              <p:cNvSpPr/>
              <p:nvPr/>
            </p:nvSpPr>
            <p:spPr bwMode="auto">
              <a:xfrm flipH="1">
                <a:off x="10851709" y="3243895"/>
                <a:ext cx="411041" cy="66655"/>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dirty="0"/>
              </a:p>
            </p:txBody>
          </p:sp>
          <p:sp>
            <p:nvSpPr>
              <p:cNvPr id="23" name="íṣḻîḑê">
                <a:extLst>
                  <a:ext uri="{FF2B5EF4-FFF2-40B4-BE49-F238E27FC236}">
                    <a16:creationId xmlns:a16="http://schemas.microsoft.com/office/drawing/2014/main" id="{E78740CA-274B-4D66-8F1D-127E071CB486}"/>
                  </a:ext>
                </a:extLst>
              </p:cNvPr>
              <p:cNvSpPr/>
              <p:nvPr/>
            </p:nvSpPr>
            <p:spPr bwMode="auto">
              <a:xfrm>
                <a:off x="10647576" y="3849347"/>
                <a:ext cx="240237" cy="1047043"/>
              </a:xfrm>
              <a:custGeom>
                <a:avLst/>
                <a:gdLst>
                  <a:gd name="T0" fmla="*/ 0 w 173"/>
                  <a:gd name="T1" fmla="*/ 754 h 754"/>
                  <a:gd name="T2" fmla="*/ 173 w 173"/>
                  <a:gd name="T3" fmla="*/ 308 h 754"/>
                  <a:gd name="T4" fmla="*/ 116 w 173"/>
                  <a:gd name="T5" fmla="*/ 0 h 754"/>
                </a:gdLst>
                <a:ahLst/>
                <a:cxnLst>
                  <a:cxn ang="0">
                    <a:pos x="T0" y="T1"/>
                  </a:cxn>
                  <a:cxn ang="0">
                    <a:pos x="T2" y="T3"/>
                  </a:cxn>
                  <a:cxn ang="0">
                    <a:pos x="T4" y="T5"/>
                  </a:cxn>
                </a:cxnLst>
                <a:rect l="0" t="0" r="r" b="b"/>
                <a:pathLst>
                  <a:path w="173" h="754">
                    <a:moveTo>
                      <a:pt x="0" y="754"/>
                    </a:moveTo>
                    <a:lnTo>
                      <a:pt x="173" y="308"/>
                    </a:lnTo>
                    <a:lnTo>
                      <a:pt x="116"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dirty="0"/>
              </a:p>
            </p:txBody>
          </p:sp>
          <p:sp>
            <p:nvSpPr>
              <p:cNvPr id="24" name="iṣlïďê">
                <a:extLst>
                  <a:ext uri="{FF2B5EF4-FFF2-40B4-BE49-F238E27FC236}">
                    <a16:creationId xmlns:a16="http://schemas.microsoft.com/office/drawing/2014/main" id="{02B95A85-9ACB-4A82-AB57-454425C82280}"/>
                  </a:ext>
                </a:extLst>
              </p:cNvPr>
              <p:cNvSpPr/>
              <p:nvPr/>
            </p:nvSpPr>
            <p:spPr bwMode="auto">
              <a:xfrm flipH="1" flipV="1">
                <a:off x="10887813" y="4277052"/>
                <a:ext cx="374937" cy="230516"/>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dirty="0"/>
              </a:p>
            </p:txBody>
          </p:sp>
          <p:sp>
            <p:nvSpPr>
              <p:cNvPr id="25" name="ïṩḷîḑé">
                <a:extLst>
                  <a:ext uri="{FF2B5EF4-FFF2-40B4-BE49-F238E27FC236}">
                    <a16:creationId xmlns:a16="http://schemas.microsoft.com/office/drawing/2014/main" id="{120FE0B2-5831-4CC6-AE9F-1D671CD0A655}"/>
                  </a:ext>
                </a:extLst>
              </p:cNvPr>
              <p:cNvSpPr/>
              <p:nvPr/>
            </p:nvSpPr>
            <p:spPr bwMode="auto">
              <a:xfrm>
                <a:off x="10561480" y="4122912"/>
                <a:ext cx="59712" cy="77347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dirty="0"/>
              </a:p>
            </p:txBody>
          </p:sp>
          <p:sp>
            <p:nvSpPr>
              <p:cNvPr id="26" name="í$ḷîḓê">
                <a:extLst>
                  <a:ext uri="{FF2B5EF4-FFF2-40B4-BE49-F238E27FC236}">
                    <a16:creationId xmlns:a16="http://schemas.microsoft.com/office/drawing/2014/main" id="{49A5968B-2500-4255-9526-05857610E30D}"/>
                  </a:ext>
                </a:extLst>
              </p:cNvPr>
              <p:cNvSpPr/>
              <p:nvPr/>
            </p:nvSpPr>
            <p:spPr bwMode="auto">
              <a:xfrm flipH="1">
                <a:off x="9028407" y="4896391"/>
                <a:ext cx="697104" cy="42353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dirty="0"/>
              </a:p>
            </p:txBody>
          </p:sp>
          <p:sp>
            <p:nvSpPr>
              <p:cNvPr id="27" name="ísḻîďê">
                <a:extLst>
                  <a:ext uri="{FF2B5EF4-FFF2-40B4-BE49-F238E27FC236}">
                    <a16:creationId xmlns:a16="http://schemas.microsoft.com/office/drawing/2014/main" id="{7A88DECD-18CE-4786-B0D0-F28B6D565BFA}"/>
                  </a:ext>
                </a:extLst>
              </p:cNvPr>
              <p:cNvSpPr/>
              <p:nvPr/>
            </p:nvSpPr>
            <p:spPr bwMode="auto">
              <a:xfrm flipH="1">
                <a:off x="9660244" y="3159187"/>
                <a:ext cx="377714" cy="0"/>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dirty="0"/>
              </a:p>
            </p:txBody>
          </p:sp>
          <p:sp>
            <p:nvSpPr>
              <p:cNvPr id="28" name="ïṧļîḓè">
                <a:extLst>
                  <a:ext uri="{FF2B5EF4-FFF2-40B4-BE49-F238E27FC236}">
                    <a16:creationId xmlns:a16="http://schemas.microsoft.com/office/drawing/2014/main" id="{E9326257-FEA1-43A6-8865-B98D8003C788}"/>
                  </a:ext>
                </a:extLst>
              </p:cNvPr>
              <p:cNvSpPr/>
              <p:nvPr/>
            </p:nvSpPr>
            <p:spPr bwMode="auto">
              <a:xfrm flipH="1">
                <a:off x="9778279" y="3675766"/>
                <a:ext cx="259678" cy="81931"/>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dirty="0"/>
              </a:p>
            </p:txBody>
          </p:sp>
          <p:sp>
            <p:nvSpPr>
              <p:cNvPr id="29" name="ïš1íḋe">
                <a:extLst>
                  <a:ext uri="{FF2B5EF4-FFF2-40B4-BE49-F238E27FC236}">
                    <a16:creationId xmlns:a16="http://schemas.microsoft.com/office/drawing/2014/main" id="{6F3AC446-F52D-4FE2-9C19-5A1C6BB19306}"/>
                  </a:ext>
                </a:extLst>
              </p:cNvPr>
              <p:cNvSpPr/>
              <p:nvPr/>
            </p:nvSpPr>
            <p:spPr bwMode="auto">
              <a:xfrm>
                <a:off x="10084177" y="2428110"/>
                <a:ext cx="112481" cy="112481"/>
              </a:xfrm>
              <a:prstGeom prst="ellipse">
                <a:avLst/>
              </a:prstGeom>
              <a:solidFill>
                <a:schemeClr val="accent1">
                  <a:lumMod val="100000"/>
                </a:schemeClr>
              </a:solidFill>
              <a:ln w="9525">
                <a:solidFill>
                  <a:schemeClr val="accent6"/>
                </a:solidFill>
                <a:round/>
                <a:headEnd/>
                <a:tailEnd/>
              </a:ln>
            </p:spPr>
            <p:txBody>
              <a:bodyPr anchor="ctr"/>
              <a:lstStyle/>
              <a:p>
                <a:pPr algn="ctr"/>
                <a:endParaRPr dirty="0"/>
              </a:p>
            </p:txBody>
          </p:sp>
          <p:sp>
            <p:nvSpPr>
              <p:cNvPr id="30" name="iśľïḋê">
                <a:extLst>
                  <a:ext uri="{FF2B5EF4-FFF2-40B4-BE49-F238E27FC236}">
                    <a16:creationId xmlns:a16="http://schemas.microsoft.com/office/drawing/2014/main" id="{EA34B79D-0DC6-4FC7-81D9-2A0BAA1A199D}"/>
                  </a:ext>
                </a:extLst>
              </p:cNvPr>
              <p:cNvSpPr/>
              <p:nvPr/>
            </p:nvSpPr>
            <p:spPr bwMode="auto">
              <a:xfrm>
                <a:off x="10835438" y="3247415"/>
                <a:ext cx="111093" cy="112481"/>
              </a:xfrm>
              <a:prstGeom prst="ellipse">
                <a:avLst/>
              </a:prstGeom>
              <a:solidFill>
                <a:schemeClr val="accent1">
                  <a:lumMod val="100000"/>
                </a:schemeClr>
              </a:solidFill>
              <a:ln w="9525">
                <a:solidFill>
                  <a:schemeClr val="accent6"/>
                </a:solidFill>
                <a:round/>
                <a:headEnd/>
                <a:tailEnd/>
              </a:ln>
            </p:spPr>
            <p:txBody>
              <a:bodyPr anchor="ctr"/>
              <a:lstStyle/>
              <a:p>
                <a:pPr algn="ctr"/>
                <a:endParaRPr dirty="0"/>
              </a:p>
            </p:txBody>
          </p:sp>
          <p:sp>
            <p:nvSpPr>
              <p:cNvPr id="31" name="ïṣḷîḓé">
                <a:extLst>
                  <a:ext uri="{FF2B5EF4-FFF2-40B4-BE49-F238E27FC236}">
                    <a16:creationId xmlns:a16="http://schemas.microsoft.com/office/drawing/2014/main" id="{C627B810-FBFE-42F9-8159-95CF9AAA7E06}"/>
                  </a:ext>
                </a:extLst>
              </p:cNvPr>
              <p:cNvSpPr/>
              <p:nvPr/>
            </p:nvSpPr>
            <p:spPr bwMode="auto">
              <a:xfrm>
                <a:off x="10436895" y="3396000"/>
                <a:ext cx="111093" cy="111092"/>
              </a:xfrm>
              <a:prstGeom prst="ellipse">
                <a:avLst/>
              </a:prstGeom>
              <a:solidFill>
                <a:schemeClr val="accent1">
                  <a:lumMod val="100000"/>
                </a:schemeClr>
              </a:solidFill>
              <a:ln w="9525">
                <a:solidFill>
                  <a:schemeClr val="accent6"/>
                </a:solidFill>
                <a:round/>
                <a:headEnd/>
                <a:tailEnd/>
              </a:ln>
            </p:spPr>
            <p:txBody>
              <a:bodyPr anchor="ctr"/>
              <a:lstStyle/>
              <a:p>
                <a:pPr algn="ctr"/>
                <a:endParaRPr dirty="0"/>
              </a:p>
            </p:txBody>
          </p:sp>
          <p:sp>
            <p:nvSpPr>
              <p:cNvPr id="32" name="îŝḻidè">
                <a:extLst>
                  <a:ext uri="{FF2B5EF4-FFF2-40B4-BE49-F238E27FC236}">
                    <a16:creationId xmlns:a16="http://schemas.microsoft.com/office/drawing/2014/main" id="{37F1F7C2-22A6-4D50-95EF-5B05408402DE}"/>
                  </a:ext>
                </a:extLst>
              </p:cNvPr>
              <p:cNvSpPr/>
              <p:nvPr/>
            </p:nvSpPr>
            <p:spPr bwMode="auto">
              <a:xfrm>
                <a:off x="9985583" y="3119659"/>
                <a:ext cx="112481" cy="111092"/>
              </a:xfrm>
              <a:prstGeom prst="ellipse">
                <a:avLst/>
              </a:prstGeom>
              <a:solidFill>
                <a:schemeClr val="accent1">
                  <a:lumMod val="100000"/>
                </a:schemeClr>
              </a:solidFill>
              <a:ln w="9525">
                <a:solidFill>
                  <a:schemeClr val="accent6"/>
                </a:solidFill>
                <a:round/>
                <a:headEnd/>
                <a:tailEnd/>
              </a:ln>
            </p:spPr>
            <p:txBody>
              <a:bodyPr anchor="ctr"/>
              <a:lstStyle/>
              <a:p>
                <a:pPr algn="ctr"/>
                <a:endParaRPr dirty="0"/>
              </a:p>
            </p:txBody>
          </p:sp>
          <p:sp>
            <p:nvSpPr>
              <p:cNvPr id="33" name="iṡļíďe">
                <a:extLst>
                  <a:ext uri="{FF2B5EF4-FFF2-40B4-BE49-F238E27FC236}">
                    <a16:creationId xmlns:a16="http://schemas.microsoft.com/office/drawing/2014/main" id="{D66554B4-AE8B-4D30-A6E9-4BDC7105B69C}"/>
                  </a:ext>
                </a:extLst>
              </p:cNvPr>
              <p:cNvSpPr/>
              <p:nvPr/>
            </p:nvSpPr>
            <p:spPr bwMode="auto">
              <a:xfrm>
                <a:off x="9394016" y="3809819"/>
                <a:ext cx="111093" cy="112481"/>
              </a:xfrm>
              <a:prstGeom prst="ellipse">
                <a:avLst/>
              </a:prstGeom>
              <a:solidFill>
                <a:schemeClr val="accent1">
                  <a:lumMod val="100000"/>
                </a:schemeClr>
              </a:solidFill>
              <a:ln w="9525">
                <a:solidFill>
                  <a:schemeClr val="accent6"/>
                </a:solidFill>
                <a:round/>
                <a:headEnd/>
                <a:tailEnd/>
              </a:ln>
            </p:spPr>
            <p:txBody>
              <a:bodyPr anchor="ctr"/>
              <a:lstStyle/>
              <a:p>
                <a:pPr algn="ctr"/>
                <a:endParaRPr dirty="0"/>
              </a:p>
            </p:txBody>
          </p:sp>
          <p:sp>
            <p:nvSpPr>
              <p:cNvPr id="34" name="íśḷíďé">
                <a:extLst>
                  <a:ext uri="{FF2B5EF4-FFF2-40B4-BE49-F238E27FC236}">
                    <a16:creationId xmlns:a16="http://schemas.microsoft.com/office/drawing/2014/main" id="{C5A521CC-D99F-4FF2-9A84-DE4F04AB9FE3}"/>
                  </a:ext>
                </a:extLst>
              </p:cNvPr>
              <p:cNvSpPr/>
              <p:nvPr/>
            </p:nvSpPr>
            <p:spPr bwMode="auto">
              <a:xfrm>
                <a:off x="8841333" y="3184925"/>
                <a:ext cx="111093" cy="112481"/>
              </a:xfrm>
              <a:prstGeom prst="ellipse">
                <a:avLst/>
              </a:prstGeom>
              <a:solidFill>
                <a:schemeClr val="accent1">
                  <a:lumMod val="100000"/>
                </a:schemeClr>
              </a:solidFill>
              <a:ln w="9525">
                <a:solidFill>
                  <a:schemeClr val="accent6"/>
                </a:solidFill>
                <a:round/>
                <a:headEnd/>
                <a:tailEnd/>
              </a:ln>
            </p:spPr>
            <p:txBody>
              <a:bodyPr anchor="ctr"/>
              <a:lstStyle/>
              <a:p>
                <a:pPr algn="ctr"/>
                <a:endParaRPr dirty="0"/>
              </a:p>
            </p:txBody>
          </p:sp>
          <p:sp>
            <p:nvSpPr>
              <p:cNvPr id="35" name="îSḻîḍè">
                <a:extLst>
                  <a:ext uri="{FF2B5EF4-FFF2-40B4-BE49-F238E27FC236}">
                    <a16:creationId xmlns:a16="http://schemas.microsoft.com/office/drawing/2014/main" id="{8B11EAC4-7D00-4215-AA1E-E35D71AE90CA}"/>
                  </a:ext>
                </a:extLst>
              </p:cNvPr>
              <p:cNvSpPr/>
              <p:nvPr/>
            </p:nvSpPr>
            <p:spPr bwMode="auto">
              <a:xfrm>
                <a:off x="8548327" y="4095882"/>
                <a:ext cx="111093" cy="112481"/>
              </a:xfrm>
              <a:prstGeom prst="ellipse">
                <a:avLst/>
              </a:prstGeom>
              <a:solidFill>
                <a:schemeClr val="accent1">
                  <a:lumMod val="100000"/>
                </a:schemeClr>
              </a:solidFill>
              <a:ln w="9525">
                <a:solidFill>
                  <a:schemeClr val="accent6"/>
                </a:solidFill>
                <a:round/>
                <a:headEnd/>
                <a:tailEnd/>
              </a:ln>
            </p:spPr>
            <p:txBody>
              <a:bodyPr anchor="ctr"/>
              <a:lstStyle/>
              <a:p>
                <a:pPr algn="ctr"/>
                <a:endParaRPr dirty="0"/>
              </a:p>
            </p:txBody>
          </p:sp>
          <p:sp>
            <p:nvSpPr>
              <p:cNvPr id="36" name="íṥḷiḓè">
                <a:extLst>
                  <a:ext uri="{FF2B5EF4-FFF2-40B4-BE49-F238E27FC236}">
                    <a16:creationId xmlns:a16="http://schemas.microsoft.com/office/drawing/2014/main" id="{2EF23E71-53C0-4DE4-A053-749D7A6AF4AF}"/>
                  </a:ext>
                </a:extLst>
              </p:cNvPr>
              <p:cNvSpPr/>
              <p:nvPr/>
            </p:nvSpPr>
            <p:spPr bwMode="auto">
              <a:xfrm>
                <a:off x="9113509" y="4606905"/>
                <a:ext cx="112481" cy="111092"/>
              </a:xfrm>
              <a:prstGeom prst="ellipse">
                <a:avLst/>
              </a:prstGeom>
              <a:solidFill>
                <a:schemeClr val="accent1">
                  <a:lumMod val="100000"/>
                </a:schemeClr>
              </a:solidFill>
              <a:ln w="9525">
                <a:solidFill>
                  <a:schemeClr val="accent6"/>
                </a:solidFill>
                <a:round/>
                <a:headEnd/>
                <a:tailEnd/>
              </a:ln>
            </p:spPr>
            <p:txBody>
              <a:bodyPr anchor="ctr"/>
              <a:lstStyle/>
              <a:p>
                <a:pPr algn="ctr"/>
                <a:endParaRPr dirty="0"/>
              </a:p>
            </p:txBody>
          </p:sp>
          <p:sp>
            <p:nvSpPr>
              <p:cNvPr id="37" name="i$1iďe">
                <a:extLst>
                  <a:ext uri="{FF2B5EF4-FFF2-40B4-BE49-F238E27FC236}">
                    <a16:creationId xmlns:a16="http://schemas.microsoft.com/office/drawing/2014/main" id="{A492CA05-F559-48CF-BA09-72675EE03E7F}"/>
                  </a:ext>
                </a:extLst>
              </p:cNvPr>
              <p:cNvSpPr/>
              <p:nvPr/>
            </p:nvSpPr>
            <p:spPr bwMode="auto">
              <a:xfrm>
                <a:off x="10041129" y="4225026"/>
                <a:ext cx="112481" cy="111092"/>
              </a:xfrm>
              <a:prstGeom prst="ellipse">
                <a:avLst/>
              </a:prstGeom>
              <a:solidFill>
                <a:schemeClr val="accent1">
                  <a:lumMod val="100000"/>
                </a:schemeClr>
              </a:solidFill>
              <a:ln w="9525">
                <a:solidFill>
                  <a:schemeClr val="accent6"/>
                </a:solidFill>
                <a:round/>
                <a:headEnd/>
                <a:tailEnd/>
              </a:ln>
            </p:spPr>
            <p:txBody>
              <a:bodyPr anchor="ctr"/>
              <a:lstStyle/>
              <a:p>
                <a:pPr algn="ctr"/>
                <a:endParaRPr dirty="0"/>
              </a:p>
            </p:txBody>
          </p:sp>
          <p:sp>
            <p:nvSpPr>
              <p:cNvPr id="38" name="íṧḷîḋê">
                <a:extLst>
                  <a:ext uri="{FF2B5EF4-FFF2-40B4-BE49-F238E27FC236}">
                    <a16:creationId xmlns:a16="http://schemas.microsoft.com/office/drawing/2014/main" id="{E2CAA66C-309C-4FEB-8552-D467F6006369}"/>
                  </a:ext>
                </a:extLst>
              </p:cNvPr>
              <p:cNvSpPr/>
              <p:nvPr/>
            </p:nvSpPr>
            <p:spPr bwMode="auto">
              <a:xfrm>
                <a:off x="10492441" y="4063943"/>
                <a:ext cx="112481" cy="111092"/>
              </a:xfrm>
              <a:prstGeom prst="ellipse">
                <a:avLst/>
              </a:prstGeom>
              <a:solidFill>
                <a:schemeClr val="accent1">
                  <a:lumMod val="100000"/>
                </a:schemeClr>
              </a:solidFill>
              <a:ln w="9525">
                <a:solidFill>
                  <a:schemeClr val="accent6"/>
                </a:solidFill>
                <a:round/>
                <a:headEnd/>
                <a:tailEnd/>
              </a:ln>
            </p:spPr>
            <p:txBody>
              <a:bodyPr anchor="ctr"/>
              <a:lstStyle/>
              <a:p>
                <a:pPr algn="ctr"/>
                <a:endParaRPr dirty="0"/>
              </a:p>
            </p:txBody>
          </p:sp>
          <p:sp>
            <p:nvSpPr>
              <p:cNvPr id="39" name="îṧľíḍê">
                <a:extLst>
                  <a:ext uri="{FF2B5EF4-FFF2-40B4-BE49-F238E27FC236}">
                    <a16:creationId xmlns:a16="http://schemas.microsoft.com/office/drawing/2014/main" id="{6303B893-A795-4AAB-914E-60CCFC918773}"/>
                  </a:ext>
                </a:extLst>
              </p:cNvPr>
              <p:cNvSpPr/>
              <p:nvPr/>
            </p:nvSpPr>
            <p:spPr bwMode="auto">
              <a:xfrm>
                <a:off x="10835438" y="4225026"/>
                <a:ext cx="111093" cy="111092"/>
              </a:xfrm>
              <a:prstGeom prst="ellipse">
                <a:avLst/>
              </a:prstGeom>
              <a:solidFill>
                <a:schemeClr val="accent1">
                  <a:lumMod val="100000"/>
                </a:schemeClr>
              </a:solidFill>
              <a:ln w="9525">
                <a:solidFill>
                  <a:schemeClr val="accent6"/>
                </a:solidFill>
                <a:round/>
                <a:headEnd/>
                <a:tailEnd/>
              </a:ln>
            </p:spPr>
            <p:txBody>
              <a:bodyPr anchor="ctr"/>
              <a:lstStyle/>
              <a:p>
                <a:pPr algn="ctr"/>
                <a:endParaRPr dirty="0"/>
              </a:p>
            </p:txBody>
          </p:sp>
          <p:sp>
            <p:nvSpPr>
              <p:cNvPr id="40" name="iṩḷidé">
                <a:extLst>
                  <a:ext uri="{FF2B5EF4-FFF2-40B4-BE49-F238E27FC236}">
                    <a16:creationId xmlns:a16="http://schemas.microsoft.com/office/drawing/2014/main" id="{E49C62F4-C7A7-47AA-A3DD-3A7894798C49}"/>
                  </a:ext>
                </a:extLst>
              </p:cNvPr>
              <p:cNvSpPr/>
              <p:nvPr/>
            </p:nvSpPr>
            <p:spPr bwMode="auto">
              <a:xfrm>
                <a:off x="9689405" y="4839456"/>
                <a:ext cx="112481" cy="112481"/>
              </a:xfrm>
              <a:prstGeom prst="ellipse">
                <a:avLst/>
              </a:prstGeom>
              <a:solidFill>
                <a:schemeClr val="accent2">
                  <a:lumMod val="100000"/>
                </a:schemeClr>
              </a:solidFill>
              <a:ln w="12700" cap="flat" cmpd="sng" algn="ctr">
                <a:solidFill>
                  <a:schemeClr val="bg1">
                    <a:lumMod val="100000"/>
                  </a:schemeClr>
                </a:solidFill>
                <a:prstDash val="solid"/>
                <a:round/>
                <a:headEnd type="none" w="med" len="med"/>
                <a:tailEnd type="none" w="med" len="med"/>
              </a:ln>
            </p:spPr>
            <p:txBody>
              <a:bodyPr anchor="ctr"/>
              <a:lstStyle/>
              <a:p>
                <a:pPr algn="ctr"/>
                <a:endParaRPr dirty="0"/>
              </a:p>
            </p:txBody>
          </p:sp>
          <p:grpSp>
            <p:nvGrpSpPr>
              <p:cNvPr id="41" name="iṣļîdè">
                <a:extLst>
                  <a:ext uri="{FF2B5EF4-FFF2-40B4-BE49-F238E27FC236}">
                    <a16:creationId xmlns:a16="http://schemas.microsoft.com/office/drawing/2014/main" id="{231F66F0-B38D-4292-9738-C47CC98518A6}"/>
                  </a:ext>
                </a:extLst>
              </p:cNvPr>
              <p:cNvGrpSpPr/>
              <p:nvPr/>
            </p:nvGrpSpPr>
            <p:grpSpPr>
              <a:xfrm>
                <a:off x="8577077" y="2557054"/>
                <a:ext cx="1992389" cy="2081876"/>
                <a:chOff x="4707152" y="2248023"/>
                <a:chExt cx="2414023" cy="2522443"/>
              </a:xfrm>
            </p:grpSpPr>
            <p:grpSp>
              <p:nvGrpSpPr>
                <p:cNvPr id="89" name="ï$ļïḓé">
                  <a:extLst>
                    <a:ext uri="{FF2B5EF4-FFF2-40B4-BE49-F238E27FC236}">
                      <a16:creationId xmlns:a16="http://schemas.microsoft.com/office/drawing/2014/main" id="{8D397173-249E-42DA-84B5-190A29B1D801}"/>
                    </a:ext>
                  </a:extLst>
                </p:cNvPr>
                <p:cNvGrpSpPr/>
                <p:nvPr/>
              </p:nvGrpSpPr>
              <p:grpSpPr>
                <a:xfrm>
                  <a:off x="6792726" y="2408141"/>
                  <a:ext cx="328449" cy="330554"/>
                  <a:chOff x="4149281" y="1887719"/>
                  <a:chExt cx="224837" cy="226650"/>
                </a:xfrm>
              </p:grpSpPr>
              <p:sp>
                <p:nvSpPr>
                  <p:cNvPr id="102" name="îslíḑè">
                    <a:extLst>
                      <a:ext uri="{FF2B5EF4-FFF2-40B4-BE49-F238E27FC236}">
                        <a16:creationId xmlns:a16="http://schemas.microsoft.com/office/drawing/2014/main" id="{029EFA90-F4AE-4A75-80AD-28F24D0655AB}"/>
                      </a:ext>
                    </a:extLst>
                  </p:cNvPr>
                  <p:cNvSpPr/>
                  <p:nvPr/>
                </p:nvSpPr>
                <p:spPr>
                  <a:xfrm>
                    <a:off x="4149281" y="1887719"/>
                    <a:ext cx="224837" cy="22665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103" name="îšļíḋé">
                    <a:extLst>
                      <a:ext uri="{FF2B5EF4-FFF2-40B4-BE49-F238E27FC236}">
                        <a16:creationId xmlns:a16="http://schemas.microsoft.com/office/drawing/2014/main" id="{41FD834B-F94F-4452-9BBD-640B8BBC5C74}"/>
                      </a:ext>
                    </a:extLst>
                  </p:cNvPr>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grpSp>
              <p:nvGrpSpPr>
                <p:cNvPr id="90" name="íṥḻîḑè">
                  <a:extLst>
                    <a:ext uri="{FF2B5EF4-FFF2-40B4-BE49-F238E27FC236}">
                      <a16:creationId xmlns:a16="http://schemas.microsoft.com/office/drawing/2014/main" id="{6D8CA3D8-7562-4D4A-AC5F-45057EFBE623}"/>
                    </a:ext>
                  </a:extLst>
                </p:cNvPr>
                <p:cNvGrpSpPr/>
                <p:nvPr/>
              </p:nvGrpSpPr>
              <p:grpSpPr>
                <a:xfrm>
                  <a:off x="5832354" y="2796766"/>
                  <a:ext cx="328449" cy="330554"/>
                  <a:chOff x="4149281" y="1887719"/>
                  <a:chExt cx="224837" cy="226650"/>
                </a:xfrm>
              </p:grpSpPr>
              <p:sp>
                <p:nvSpPr>
                  <p:cNvPr id="100" name="iśľîďe">
                    <a:extLst>
                      <a:ext uri="{FF2B5EF4-FFF2-40B4-BE49-F238E27FC236}">
                        <a16:creationId xmlns:a16="http://schemas.microsoft.com/office/drawing/2014/main" id="{FF29E595-F5C3-4051-9E9B-F55B8057E76F}"/>
                      </a:ext>
                    </a:extLst>
                  </p:cNvPr>
                  <p:cNvSpPr/>
                  <p:nvPr/>
                </p:nvSpPr>
                <p:spPr>
                  <a:xfrm>
                    <a:off x="4149281" y="1887719"/>
                    <a:ext cx="224837" cy="22665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101" name="ïSḷïďé">
                    <a:extLst>
                      <a:ext uri="{FF2B5EF4-FFF2-40B4-BE49-F238E27FC236}">
                        <a16:creationId xmlns:a16="http://schemas.microsoft.com/office/drawing/2014/main" id="{3AFF8DFD-BE1D-440F-85D8-05FB60C47865}"/>
                      </a:ext>
                    </a:extLst>
                  </p:cNvPr>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grpSp>
              <p:nvGrpSpPr>
                <p:cNvPr id="91" name="iS1ïdè">
                  <a:extLst>
                    <a:ext uri="{FF2B5EF4-FFF2-40B4-BE49-F238E27FC236}">
                      <a16:creationId xmlns:a16="http://schemas.microsoft.com/office/drawing/2014/main" id="{6F035FBB-B962-47AA-9B59-6A571DC7B48B}"/>
                    </a:ext>
                  </a:extLst>
                </p:cNvPr>
                <p:cNvGrpSpPr/>
                <p:nvPr/>
              </p:nvGrpSpPr>
              <p:grpSpPr>
                <a:xfrm>
                  <a:off x="4707152" y="3462362"/>
                  <a:ext cx="328449" cy="330554"/>
                  <a:chOff x="4149281" y="1887719"/>
                  <a:chExt cx="224837" cy="226650"/>
                </a:xfrm>
              </p:grpSpPr>
              <p:sp>
                <p:nvSpPr>
                  <p:cNvPr id="98" name="is1ïdè">
                    <a:extLst>
                      <a:ext uri="{FF2B5EF4-FFF2-40B4-BE49-F238E27FC236}">
                        <a16:creationId xmlns:a16="http://schemas.microsoft.com/office/drawing/2014/main" id="{7BB8452B-35EE-478E-9ECB-182877F42789}"/>
                      </a:ext>
                    </a:extLst>
                  </p:cNvPr>
                  <p:cNvSpPr/>
                  <p:nvPr/>
                </p:nvSpPr>
                <p:spPr>
                  <a:xfrm>
                    <a:off x="4149281" y="1887719"/>
                    <a:ext cx="224837" cy="22665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99" name="îş1îḍê">
                    <a:extLst>
                      <a:ext uri="{FF2B5EF4-FFF2-40B4-BE49-F238E27FC236}">
                        <a16:creationId xmlns:a16="http://schemas.microsoft.com/office/drawing/2014/main" id="{5BC975A3-6EB6-4C14-8BF2-997772BD4506}"/>
                      </a:ext>
                    </a:extLst>
                  </p:cNvPr>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grpSp>
              <p:nvGrpSpPr>
                <p:cNvPr id="92" name="iSḻiḓê">
                  <a:extLst>
                    <a:ext uri="{FF2B5EF4-FFF2-40B4-BE49-F238E27FC236}">
                      <a16:creationId xmlns:a16="http://schemas.microsoft.com/office/drawing/2014/main" id="{33298730-40BC-42CA-98B5-396AD6BB4768}"/>
                    </a:ext>
                  </a:extLst>
                </p:cNvPr>
                <p:cNvGrpSpPr/>
                <p:nvPr/>
              </p:nvGrpSpPr>
              <p:grpSpPr>
                <a:xfrm>
                  <a:off x="5940643" y="4439912"/>
                  <a:ext cx="328449" cy="330554"/>
                  <a:chOff x="4149281" y="1887719"/>
                  <a:chExt cx="224837" cy="226650"/>
                </a:xfrm>
              </p:grpSpPr>
              <p:sp>
                <p:nvSpPr>
                  <p:cNvPr id="96" name="îSlídè">
                    <a:extLst>
                      <a:ext uri="{FF2B5EF4-FFF2-40B4-BE49-F238E27FC236}">
                        <a16:creationId xmlns:a16="http://schemas.microsoft.com/office/drawing/2014/main" id="{D39D2BF7-7DE2-4115-A0B7-E0827D080E38}"/>
                      </a:ext>
                    </a:extLst>
                  </p:cNvPr>
                  <p:cNvSpPr/>
                  <p:nvPr/>
                </p:nvSpPr>
                <p:spPr>
                  <a:xfrm>
                    <a:off x="4149281" y="1887719"/>
                    <a:ext cx="224837" cy="22665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97" name="íśļîḋe">
                    <a:extLst>
                      <a:ext uri="{FF2B5EF4-FFF2-40B4-BE49-F238E27FC236}">
                        <a16:creationId xmlns:a16="http://schemas.microsoft.com/office/drawing/2014/main" id="{52F22696-D682-4D1B-BBCC-8AA36EBEAD20}"/>
                      </a:ext>
                    </a:extLst>
                  </p:cNvPr>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grpSp>
              <p:nvGrpSpPr>
                <p:cNvPr id="93" name="iṧļíḍê">
                  <a:extLst>
                    <a:ext uri="{FF2B5EF4-FFF2-40B4-BE49-F238E27FC236}">
                      <a16:creationId xmlns:a16="http://schemas.microsoft.com/office/drawing/2014/main" id="{0E101819-EC51-4AB1-B71F-B94C377BC858}"/>
                    </a:ext>
                  </a:extLst>
                </p:cNvPr>
                <p:cNvGrpSpPr/>
                <p:nvPr/>
              </p:nvGrpSpPr>
              <p:grpSpPr>
                <a:xfrm>
                  <a:off x="5995533" y="2248023"/>
                  <a:ext cx="206943" cy="208270"/>
                  <a:chOff x="4149281" y="1887719"/>
                  <a:chExt cx="224837" cy="226650"/>
                </a:xfrm>
              </p:grpSpPr>
              <p:sp>
                <p:nvSpPr>
                  <p:cNvPr id="94" name="îśľîḍe">
                    <a:extLst>
                      <a:ext uri="{FF2B5EF4-FFF2-40B4-BE49-F238E27FC236}">
                        <a16:creationId xmlns:a16="http://schemas.microsoft.com/office/drawing/2014/main" id="{04983F40-70DB-4D6A-A217-13ECD1D8B5CB}"/>
                      </a:ext>
                    </a:extLst>
                  </p:cNvPr>
                  <p:cNvSpPr/>
                  <p:nvPr/>
                </p:nvSpPr>
                <p:spPr>
                  <a:xfrm>
                    <a:off x="4149281" y="1887719"/>
                    <a:ext cx="224837" cy="226650"/>
                  </a:xfrm>
                  <a:prstGeom prst="ellipse">
                    <a:avLst/>
                  </a:prstGeom>
                  <a:solidFill>
                    <a:schemeClr val="accent2">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95" name="ïŝ1îḋè">
                    <a:extLst>
                      <a:ext uri="{FF2B5EF4-FFF2-40B4-BE49-F238E27FC236}">
                        <a16:creationId xmlns:a16="http://schemas.microsoft.com/office/drawing/2014/main" id="{37501361-E0F7-4758-BC17-C5284CD8606D}"/>
                      </a:ext>
                    </a:extLst>
                  </p:cNvPr>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grpSp>
          <p:grpSp>
            <p:nvGrpSpPr>
              <p:cNvPr id="42" name="îṥ1íḑê">
                <a:extLst>
                  <a:ext uri="{FF2B5EF4-FFF2-40B4-BE49-F238E27FC236}">
                    <a16:creationId xmlns:a16="http://schemas.microsoft.com/office/drawing/2014/main" id="{42FE5B2A-83AB-45CF-AE5C-7D4344CA9646}"/>
                  </a:ext>
                </a:extLst>
              </p:cNvPr>
              <p:cNvGrpSpPr/>
              <p:nvPr/>
            </p:nvGrpSpPr>
            <p:grpSpPr>
              <a:xfrm>
                <a:off x="9960748" y="3515891"/>
                <a:ext cx="271082" cy="272819"/>
                <a:chOff x="4149281" y="1887719"/>
                <a:chExt cx="224837" cy="226650"/>
              </a:xfrm>
            </p:grpSpPr>
            <p:sp>
              <p:nvSpPr>
                <p:cNvPr id="87" name="íṧḷíḑè">
                  <a:extLst>
                    <a:ext uri="{FF2B5EF4-FFF2-40B4-BE49-F238E27FC236}">
                      <a16:creationId xmlns:a16="http://schemas.microsoft.com/office/drawing/2014/main" id="{C22466CE-B67D-4EB5-979F-57D8F366CC76}"/>
                    </a:ext>
                  </a:extLst>
                </p:cNvPr>
                <p:cNvSpPr/>
                <p:nvPr/>
              </p:nvSpPr>
              <p:spPr>
                <a:xfrm>
                  <a:off x="4149281" y="1887719"/>
                  <a:ext cx="224837" cy="226650"/>
                </a:xfrm>
                <a:prstGeom prst="ellipse">
                  <a:avLst/>
                </a:prstGeom>
                <a:solidFill>
                  <a:schemeClr val="accent3">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88" name="îṩḻîdê">
                  <a:extLst>
                    <a:ext uri="{FF2B5EF4-FFF2-40B4-BE49-F238E27FC236}">
                      <a16:creationId xmlns:a16="http://schemas.microsoft.com/office/drawing/2014/main" id="{DD3C91C4-1A17-4DA7-ADDF-700915B7439D}"/>
                    </a:ext>
                  </a:extLst>
                </p:cNvPr>
                <p:cNvSpPr/>
                <p:nvPr/>
              </p:nvSpPr>
              <p:spPr>
                <a:xfrm>
                  <a:off x="4209256" y="1948177"/>
                  <a:ext cx="104887" cy="105734"/>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grpSp>
            <p:nvGrpSpPr>
              <p:cNvPr id="43" name="îśľîḋê">
                <a:extLst>
                  <a:ext uri="{FF2B5EF4-FFF2-40B4-BE49-F238E27FC236}">
                    <a16:creationId xmlns:a16="http://schemas.microsoft.com/office/drawing/2014/main" id="{2320B41F-1C01-4C39-BD89-F63D27D31A1B}"/>
                  </a:ext>
                </a:extLst>
              </p:cNvPr>
              <p:cNvGrpSpPr/>
              <p:nvPr/>
            </p:nvGrpSpPr>
            <p:grpSpPr>
              <a:xfrm>
                <a:off x="9630783" y="3693124"/>
                <a:ext cx="170798" cy="171893"/>
                <a:chOff x="4149281" y="1887719"/>
                <a:chExt cx="224837" cy="226650"/>
              </a:xfrm>
            </p:grpSpPr>
            <p:sp>
              <p:nvSpPr>
                <p:cNvPr id="85" name="ïṩḻíḑé">
                  <a:extLst>
                    <a:ext uri="{FF2B5EF4-FFF2-40B4-BE49-F238E27FC236}">
                      <a16:creationId xmlns:a16="http://schemas.microsoft.com/office/drawing/2014/main" id="{46825B0A-353A-4FB7-91FE-8492E3FEEB76}"/>
                    </a:ext>
                  </a:extLst>
                </p:cNvPr>
                <p:cNvSpPr/>
                <p:nvPr/>
              </p:nvSpPr>
              <p:spPr>
                <a:xfrm>
                  <a:off x="4149281" y="1887719"/>
                  <a:ext cx="224837" cy="226650"/>
                </a:xfrm>
                <a:prstGeom prst="ellipse">
                  <a:avLst/>
                </a:prstGeom>
                <a:solidFill>
                  <a:schemeClr val="accent3">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86" name="iṡḻïḋê">
                  <a:extLst>
                    <a:ext uri="{FF2B5EF4-FFF2-40B4-BE49-F238E27FC236}">
                      <a16:creationId xmlns:a16="http://schemas.microsoft.com/office/drawing/2014/main" id="{0B9A773C-5676-4B4C-A305-8F713CE7EF97}"/>
                    </a:ext>
                  </a:extLst>
                </p:cNvPr>
                <p:cNvSpPr/>
                <p:nvPr/>
              </p:nvSpPr>
              <p:spPr>
                <a:xfrm>
                  <a:off x="4209256" y="1948177"/>
                  <a:ext cx="104887" cy="105734"/>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grpSp>
            <p:nvGrpSpPr>
              <p:cNvPr id="44" name="ïṡḷiḓè">
                <a:extLst>
                  <a:ext uri="{FF2B5EF4-FFF2-40B4-BE49-F238E27FC236}">
                    <a16:creationId xmlns:a16="http://schemas.microsoft.com/office/drawing/2014/main" id="{7671126D-9CE6-41DA-ABE1-D287FE5B97CB}"/>
                  </a:ext>
                </a:extLst>
              </p:cNvPr>
              <p:cNvGrpSpPr/>
              <p:nvPr/>
            </p:nvGrpSpPr>
            <p:grpSpPr>
              <a:xfrm>
                <a:off x="10720278" y="3714243"/>
                <a:ext cx="187879" cy="189083"/>
                <a:chOff x="4149281" y="1887719"/>
                <a:chExt cx="224837" cy="226650"/>
              </a:xfrm>
            </p:grpSpPr>
            <p:sp>
              <p:nvSpPr>
                <p:cNvPr id="83" name="ïsļiḓé">
                  <a:extLst>
                    <a:ext uri="{FF2B5EF4-FFF2-40B4-BE49-F238E27FC236}">
                      <a16:creationId xmlns:a16="http://schemas.microsoft.com/office/drawing/2014/main" id="{F970DF5C-81F4-4A1B-913B-0A2C84B16CB9}"/>
                    </a:ext>
                  </a:extLst>
                </p:cNvPr>
                <p:cNvSpPr/>
                <p:nvPr/>
              </p:nvSpPr>
              <p:spPr>
                <a:xfrm>
                  <a:off x="4149281" y="1887719"/>
                  <a:ext cx="224837" cy="226650"/>
                </a:xfrm>
                <a:prstGeom prst="ellipse">
                  <a:avLst/>
                </a:prstGeom>
                <a:solidFill>
                  <a:schemeClr val="accent3">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84" name="îşḷïďe">
                  <a:extLst>
                    <a:ext uri="{FF2B5EF4-FFF2-40B4-BE49-F238E27FC236}">
                      <a16:creationId xmlns:a16="http://schemas.microsoft.com/office/drawing/2014/main" id="{E7467DE2-9193-41AC-84A0-F569821379E6}"/>
                    </a:ext>
                  </a:extLst>
                </p:cNvPr>
                <p:cNvSpPr/>
                <p:nvPr/>
              </p:nvSpPr>
              <p:spPr>
                <a:xfrm>
                  <a:off x="4209256" y="1948177"/>
                  <a:ext cx="104887" cy="105734"/>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grpSp>
            <p:nvGrpSpPr>
              <p:cNvPr id="45" name="ïsļíḑe">
                <a:extLst>
                  <a:ext uri="{FF2B5EF4-FFF2-40B4-BE49-F238E27FC236}">
                    <a16:creationId xmlns:a16="http://schemas.microsoft.com/office/drawing/2014/main" id="{67402E39-3779-4BAB-B47B-E5FFEEBA3DB0}"/>
                  </a:ext>
                </a:extLst>
              </p:cNvPr>
              <p:cNvGrpSpPr/>
              <p:nvPr/>
            </p:nvGrpSpPr>
            <p:grpSpPr>
              <a:xfrm>
                <a:off x="8064407" y="4282751"/>
                <a:ext cx="206666" cy="207992"/>
                <a:chOff x="4149281" y="1887719"/>
                <a:chExt cx="224837" cy="226650"/>
              </a:xfrm>
            </p:grpSpPr>
            <p:sp>
              <p:nvSpPr>
                <p:cNvPr id="81" name="îşḷídê">
                  <a:extLst>
                    <a:ext uri="{FF2B5EF4-FFF2-40B4-BE49-F238E27FC236}">
                      <a16:creationId xmlns:a16="http://schemas.microsoft.com/office/drawing/2014/main" id="{7164B75E-F7F8-40BC-9BBE-80A1D58D860D}"/>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82" name="íSlîḓê">
                  <a:extLst>
                    <a:ext uri="{FF2B5EF4-FFF2-40B4-BE49-F238E27FC236}">
                      <a16:creationId xmlns:a16="http://schemas.microsoft.com/office/drawing/2014/main" id="{5A5726DE-37DD-4A6D-B71A-89F76D23C3D7}"/>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grpSp>
            <p:nvGrpSpPr>
              <p:cNvPr id="46" name="íṣľïḑê">
                <a:extLst>
                  <a:ext uri="{FF2B5EF4-FFF2-40B4-BE49-F238E27FC236}">
                    <a16:creationId xmlns:a16="http://schemas.microsoft.com/office/drawing/2014/main" id="{0BC9C657-3043-42D4-BA0C-49DAED11424A}"/>
                  </a:ext>
                </a:extLst>
              </p:cNvPr>
              <p:cNvGrpSpPr/>
              <p:nvPr/>
            </p:nvGrpSpPr>
            <p:grpSpPr>
              <a:xfrm>
                <a:off x="8955070" y="5174890"/>
                <a:ext cx="206666" cy="207992"/>
                <a:chOff x="4149281" y="1887719"/>
                <a:chExt cx="224837" cy="226650"/>
              </a:xfrm>
            </p:grpSpPr>
            <p:sp>
              <p:nvSpPr>
                <p:cNvPr id="79" name="iṩ1íḑê">
                  <a:extLst>
                    <a:ext uri="{FF2B5EF4-FFF2-40B4-BE49-F238E27FC236}">
                      <a16:creationId xmlns:a16="http://schemas.microsoft.com/office/drawing/2014/main" id="{1D45685B-81FE-4D34-A20B-E90238EE47A9}"/>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80" name="îṥļïḍè">
                  <a:extLst>
                    <a:ext uri="{FF2B5EF4-FFF2-40B4-BE49-F238E27FC236}">
                      <a16:creationId xmlns:a16="http://schemas.microsoft.com/office/drawing/2014/main" id="{1FBD4281-920F-40C8-A250-D53B2EB858E4}"/>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grpSp>
            <p:nvGrpSpPr>
              <p:cNvPr id="47" name="ïS1ïde">
                <a:extLst>
                  <a:ext uri="{FF2B5EF4-FFF2-40B4-BE49-F238E27FC236}">
                    <a16:creationId xmlns:a16="http://schemas.microsoft.com/office/drawing/2014/main" id="{BDAE6D69-DBAF-4A79-ACFE-18BF1FB377DB}"/>
                  </a:ext>
                </a:extLst>
              </p:cNvPr>
              <p:cNvGrpSpPr/>
              <p:nvPr/>
            </p:nvGrpSpPr>
            <p:grpSpPr>
              <a:xfrm>
                <a:off x="10292880" y="5137384"/>
                <a:ext cx="206666" cy="207992"/>
                <a:chOff x="4149281" y="1887719"/>
                <a:chExt cx="224837" cy="226650"/>
              </a:xfrm>
            </p:grpSpPr>
            <p:sp>
              <p:nvSpPr>
                <p:cNvPr id="77" name="îṥḷiďe">
                  <a:extLst>
                    <a:ext uri="{FF2B5EF4-FFF2-40B4-BE49-F238E27FC236}">
                      <a16:creationId xmlns:a16="http://schemas.microsoft.com/office/drawing/2014/main" id="{E2451F65-11E4-4652-920B-3E644F0306CD}"/>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78" name="iSļïḑé">
                  <a:extLst>
                    <a:ext uri="{FF2B5EF4-FFF2-40B4-BE49-F238E27FC236}">
                      <a16:creationId xmlns:a16="http://schemas.microsoft.com/office/drawing/2014/main" id="{8F83EE27-C629-4F97-A271-6A53209E99D9}"/>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grpSp>
            <p:nvGrpSpPr>
              <p:cNvPr id="48" name="íṣļiḋê">
                <a:extLst>
                  <a:ext uri="{FF2B5EF4-FFF2-40B4-BE49-F238E27FC236}">
                    <a16:creationId xmlns:a16="http://schemas.microsoft.com/office/drawing/2014/main" id="{6A181666-EB09-4E83-96AE-157D4982B0FD}"/>
                  </a:ext>
                </a:extLst>
              </p:cNvPr>
              <p:cNvGrpSpPr/>
              <p:nvPr/>
            </p:nvGrpSpPr>
            <p:grpSpPr>
              <a:xfrm>
                <a:off x="11174118" y="4385234"/>
                <a:ext cx="206666" cy="207992"/>
                <a:chOff x="4149281" y="1887719"/>
                <a:chExt cx="224837" cy="226650"/>
              </a:xfrm>
            </p:grpSpPr>
            <p:sp>
              <p:nvSpPr>
                <p:cNvPr id="75" name="ïŝliḑe">
                  <a:extLst>
                    <a:ext uri="{FF2B5EF4-FFF2-40B4-BE49-F238E27FC236}">
                      <a16:creationId xmlns:a16="http://schemas.microsoft.com/office/drawing/2014/main" id="{D08EB15F-0BE6-4305-B22E-833EF0657FE8}"/>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76" name="îṡľîďe">
                  <a:extLst>
                    <a:ext uri="{FF2B5EF4-FFF2-40B4-BE49-F238E27FC236}">
                      <a16:creationId xmlns:a16="http://schemas.microsoft.com/office/drawing/2014/main" id="{1D8723A4-E774-4A4A-BB1B-2DEE49B456FD}"/>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sp>
            <p:nvSpPr>
              <p:cNvPr id="49" name="îśľïḍè">
                <a:extLst>
                  <a:ext uri="{FF2B5EF4-FFF2-40B4-BE49-F238E27FC236}">
                    <a16:creationId xmlns:a16="http://schemas.microsoft.com/office/drawing/2014/main" id="{523AC75B-AB24-4246-9FEE-B80667613D95}"/>
                  </a:ext>
                </a:extLst>
              </p:cNvPr>
              <p:cNvSpPr/>
              <p:nvPr/>
            </p:nvSpPr>
            <p:spPr>
              <a:xfrm>
                <a:off x="11213087" y="3145365"/>
                <a:ext cx="227333" cy="22879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nvGrpSpPr>
              <p:cNvPr id="50" name="ïṡḷiḍè">
                <a:extLst>
                  <a:ext uri="{FF2B5EF4-FFF2-40B4-BE49-F238E27FC236}">
                    <a16:creationId xmlns:a16="http://schemas.microsoft.com/office/drawing/2014/main" id="{1C7CEA86-8BE7-4D42-AD26-0EDEE87FFFF2}"/>
                  </a:ext>
                </a:extLst>
              </p:cNvPr>
              <p:cNvGrpSpPr/>
              <p:nvPr/>
            </p:nvGrpSpPr>
            <p:grpSpPr>
              <a:xfrm>
                <a:off x="10849339" y="2499297"/>
                <a:ext cx="170798" cy="171894"/>
                <a:chOff x="4149281" y="1887719"/>
                <a:chExt cx="224837" cy="226650"/>
              </a:xfrm>
            </p:grpSpPr>
            <p:sp>
              <p:nvSpPr>
                <p:cNvPr id="73" name="îšľiḑé">
                  <a:extLst>
                    <a:ext uri="{FF2B5EF4-FFF2-40B4-BE49-F238E27FC236}">
                      <a16:creationId xmlns:a16="http://schemas.microsoft.com/office/drawing/2014/main" id="{6A501339-679B-47E6-89F0-7552A5D89C59}"/>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74" name="is1iḍé">
                  <a:extLst>
                    <a:ext uri="{FF2B5EF4-FFF2-40B4-BE49-F238E27FC236}">
                      <a16:creationId xmlns:a16="http://schemas.microsoft.com/office/drawing/2014/main" id="{2FB23B2F-D858-4DAD-B527-C29D8AA638EC}"/>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grpSp>
            <p:nvGrpSpPr>
              <p:cNvPr id="51" name="iSḻiḍè">
                <a:extLst>
                  <a:ext uri="{FF2B5EF4-FFF2-40B4-BE49-F238E27FC236}">
                    <a16:creationId xmlns:a16="http://schemas.microsoft.com/office/drawing/2014/main" id="{A0CEAFD8-AA75-40E2-9B30-AC3EAD47C7F3}"/>
                  </a:ext>
                </a:extLst>
              </p:cNvPr>
              <p:cNvGrpSpPr/>
              <p:nvPr/>
            </p:nvGrpSpPr>
            <p:grpSpPr>
              <a:xfrm>
                <a:off x="10199623" y="2101555"/>
                <a:ext cx="170798" cy="171894"/>
                <a:chOff x="4149281" y="1887719"/>
                <a:chExt cx="224837" cy="226650"/>
              </a:xfrm>
            </p:grpSpPr>
            <p:sp>
              <p:nvSpPr>
                <p:cNvPr id="71" name="íśḻíḍê">
                  <a:extLst>
                    <a:ext uri="{FF2B5EF4-FFF2-40B4-BE49-F238E27FC236}">
                      <a16:creationId xmlns:a16="http://schemas.microsoft.com/office/drawing/2014/main" id="{CED6B9D6-AF38-45FF-85F6-DA7A314941FF}"/>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72" name="îṡḻíḋe">
                  <a:extLst>
                    <a:ext uri="{FF2B5EF4-FFF2-40B4-BE49-F238E27FC236}">
                      <a16:creationId xmlns:a16="http://schemas.microsoft.com/office/drawing/2014/main" id="{723FCE6F-0DEB-4B9D-82CE-0C2CEDACB1E0}"/>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grpSp>
            <p:nvGrpSpPr>
              <p:cNvPr id="52" name="íś1iďê">
                <a:extLst>
                  <a:ext uri="{FF2B5EF4-FFF2-40B4-BE49-F238E27FC236}">
                    <a16:creationId xmlns:a16="http://schemas.microsoft.com/office/drawing/2014/main" id="{F2D860FF-379B-4033-93DD-317C5578112A}"/>
                  </a:ext>
                </a:extLst>
              </p:cNvPr>
              <p:cNvGrpSpPr/>
              <p:nvPr/>
            </p:nvGrpSpPr>
            <p:grpSpPr>
              <a:xfrm>
                <a:off x="9344445" y="1991998"/>
                <a:ext cx="170798" cy="171894"/>
                <a:chOff x="4149281" y="1887719"/>
                <a:chExt cx="224837" cy="226650"/>
              </a:xfrm>
            </p:grpSpPr>
            <p:sp>
              <p:nvSpPr>
                <p:cNvPr id="69" name="iSļîḑé">
                  <a:extLst>
                    <a:ext uri="{FF2B5EF4-FFF2-40B4-BE49-F238E27FC236}">
                      <a16:creationId xmlns:a16="http://schemas.microsoft.com/office/drawing/2014/main" id="{B429672C-53AC-459D-8F52-FAAAF9CF4649}"/>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70" name="î$ḷidé">
                  <a:extLst>
                    <a:ext uri="{FF2B5EF4-FFF2-40B4-BE49-F238E27FC236}">
                      <a16:creationId xmlns:a16="http://schemas.microsoft.com/office/drawing/2014/main" id="{04B387BF-E169-40C9-BB83-FAC1FE39CED8}"/>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grpSp>
            <p:nvGrpSpPr>
              <p:cNvPr id="53" name="îṧḷíḓè">
                <a:extLst>
                  <a:ext uri="{FF2B5EF4-FFF2-40B4-BE49-F238E27FC236}">
                    <a16:creationId xmlns:a16="http://schemas.microsoft.com/office/drawing/2014/main" id="{C768800B-F2E5-41DE-91C4-FFE983FCFAF8}"/>
                  </a:ext>
                </a:extLst>
              </p:cNvPr>
              <p:cNvGrpSpPr/>
              <p:nvPr/>
            </p:nvGrpSpPr>
            <p:grpSpPr>
              <a:xfrm>
                <a:off x="8284829" y="2625930"/>
                <a:ext cx="181307" cy="182470"/>
                <a:chOff x="4149281" y="1887719"/>
                <a:chExt cx="224837" cy="226650"/>
              </a:xfrm>
            </p:grpSpPr>
            <p:sp>
              <p:nvSpPr>
                <p:cNvPr id="67" name="iṧ1îdé">
                  <a:extLst>
                    <a:ext uri="{FF2B5EF4-FFF2-40B4-BE49-F238E27FC236}">
                      <a16:creationId xmlns:a16="http://schemas.microsoft.com/office/drawing/2014/main" id="{F662169C-B50C-4807-A24A-394B4AE534B1}"/>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68" name="iṡḻîḋé">
                  <a:extLst>
                    <a:ext uri="{FF2B5EF4-FFF2-40B4-BE49-F238E27FC236}">
                      <a16:creationId xmlns:a16="http://schemas.microsoft.com/office/drawing/2014/main" id="{B1E9FEBD-BEFC-4D9A-BEEF-36C3AFB03C49}"/>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sp>
            <p:nvSpPr>
              <p:cNvPr id="54" name="íśḷíḋê">
                <a:extLst>
                  <a:ext uri="{FF2B5EF4-FFF2-40B4-BE49-F238E27FC236}">
                    <a16:creationId xmlns:a16="http://schemas.microsoft.com/office/drawing/2014/main" id="{48DC9F82-4A0E-4D10-815B-90795A6F067E}"/>
                  </a:ext>
                </a:extLst>
              </p:cNvPr>
              <p:cNvSpPr/>
              <p:nvPr/>
            </p:nvSpPr>
            <p:spPr>
              <a:xfrm>
                <a:off x="7704633" y="3049669"/>
                <a:ext cx="744042" cy="748810"/>
              </a:xfrm>
              <a:prstGeom prst="ellipse">
                <a:avLst/>
              </a:prstGeom>
              <a:solidFill>
                <a:schemeClr val="tx1">
                  <a:lumMod val="50000"/>
                  <a:lumOff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a:endParaRPr sz="1200" b="1" dirty="0">
                  <a:latin typeface="UD デジタル 教科書体 N-B" panose="02020700000000000000" pitchFamily="17" charset="-128"/>
                  <a:ea typeface="UD デジタル 教科書体 N-B" panose="02020700000000000000" pitchFamily="17" charset="-128"/>
                </a:endParaRPr>
              </a:p>
            </p:txBody>
          </p:sp>
          <p:grpSp>
            <p:nvGrpSpPr>
              <p:cNvPr id="55" name="îṧľïḓe">
                <a:extLst>
                  <a:ext uri="{FF2B5EF4-FFF2-40B4-BE49-F238E27FC236}">
                    <a16:creationId xmlns:a16="http://schemas.microsoft.com/office/drawing/2014/main" id="{988D5EF7-963D-4979-90C5-10C3D25CE615}"/>
                  </a:ext>
                </a:extLst>
              </p:cNvPr>
              <p:cNvGrpSpPr/>
              <p:nvPr/>
            </p:nvGrpSpPr>
            <p:grpSpPr>
              <a:xfrm>
                <a:off x="8575520" y="3036395"/>
                <a:ext cx="164825" cy="165880"/>
                <a:chOff x="4149281" y="1887719"/>
                <a:chExt cx="224837" cy="226650"/>
              </a:xfrm>
            </p:grpSpPr>
            <p:sp>
              <p:nvSpPr>
                <p:cNvPr id="65" name="îśḷídé">
                  <a:extLst>
                    <a:ext uri="{FF2B5EF4-FFF2-40B4-BE49-F238E27FC236}">
                      <a16:creationId xmlns:a16="http://schemas.microsoft.com/office/drawing/2014/main" id="{24FF63ED-7C1D-4A70-B889-E7C701764978}"/>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66" name="iṩļíḑe">
                  <a:extLst>
                    <a:ext uri="{FF2B5EF4-FFF2-40B4-BE49-F238E27FC236}">
                      <a16:creationId xmlns:a16="http://schemas.microsoft.com/office/drawing/2014/main" id="{6D32C435-D430-4934-8C25-57B53F977B27}"/>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grpSp>
            <p:nvGrpSpPr>
              <p:cNvPr id="56" name="ïŝḻîḍe">
                <a:extLst>
                  <a:ext uri="{FF2B5EF4-FFF2-40B4-BE49-F238E27FC236}">
                    <a16:creationId xmlns:a16="http://schemas.microsoft.com/office/drawing/2014/main" id="{FDE677D5-F1AA-4571-A967-345EC1CAAACC}"/>
                  </a:ext>
                </a:extLst>
              </p:cNvPr>
              <p:cNvGrpSpPr/>
              <p:nvPr/>
            </p:nvGrpSpPr>
            <p:grpSpPr>
              <a:xfrm>
                <a:off x="8709469" y="4330439"/>
                <a:ext cx="271082" cy="272820"/>
                <a:chOff x="4149281" y="1887719"/>
                <a:chExt cx="224837" cy="226650"/>
              </a:xfrm>
            </p:grpSpPr>
            <p:sp>
              <p:nvSpPr>
                <p:cNvPr id="63" name="ïślidé">
                  <a:extLst>
                    <a:ext uri="{FF2B5EF4-FFF2-40B4-BE49-F238E27FC236}">
                      <a16:creationId xmlns:a16="http://schemas.microsoft.com/office/drawing/2014/main" id="{5A5493A9-9707-4517-8CFE-CB8B39867155}"/>
                    </a:ext>
                  </a:extLst>
                </p:cNvPr>
                <p:cNvSpPr/>
                <p:nvPr/>
              </p:nvSpPr>
              <p:spPr>
                <a:xfrm>
                  <a:off x="4149281" y="1887719"/>
                  <a:ext cx="224837" cy="226650"/>
                </a:xfrm>
                <a:prstGeom prst="ellipse">
                  <a:avLst/>
                </a:prstGeom>
                <a:solidFill>
                  <a:schemeClr val="accent4">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64" name="ïşlíḋê">
                  <a:extLst>
                    <a:ext uri="{FF2B5EF4-FFF2-40B4-BE49-F238E27FC236}">
                      <a16:creationId xmlns:a16="http://schemas.microsoft.com/office/drawing/2014/main" id="{1FFE9BB6-AA07-4C03-96D1-D69CC0A16DAE}"/>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grpSp>
            <p:nvGrpSpPr>
              <p:cNvPr id="57" name="íṩlïďé">
                <a:extLst>
                  <a:ext uri="{FF2B5EF4-FFF2-40B4-BE49-F238E27FC236}">
                    <a16:creationId xmlns:a16="http://schemas.microsoft.com/office/drawing/2014/main" id="{9B458352-9B6F-4AD6-BB73-4DF6FC0B6B41}"/>
                  </a:ext>
                </a:extLst>
              </p:cNvPr>
              <p:cNvGrpSpPr/>
              <p:nvPr/>
            </p:nvGrpSpPr>
            <p:grpSpPr>
              <a:xfrm>
                <a:off x="9215633" y="2351279"/>
                <a:ext cx="170798" cy="171894"/>
                <a:chOff x="4149281" y="1887719"/>
                <a:chExt cx="224837" cy="226650"/>
              </a:xfrm>
            </p:grpSpPr>
            <p:sp>
              <p:nvSpPr>
                <p:cNvPr id="61" name="iṡḷïde">
                  <a:extLst>
                    <a:ext uri="{FF2B5EF4-FFF2-40B4-BE49-F238E27FC236}">
                      <a16:creationId xmlns:a16="http://schemas.microsoft.com/office/drawing/2014/main" id="{88F317A4-038B-4BD5-ACD2-64D0B5C55443}"/>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62" name="ïśḻîḑê">
                  <a:extLst>
                    <a:ext uri="{FF2B5EF4-FFF2-40B4-BE49-F238E27FC236}">
                      <a16:creationId xmlns:a16="http://schemas.microsoft.com/office/drawing/2014/main" id="{EB75CC01-E62F-461C-BE2F-BE3DADD0A2A5}"/>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grpSp>
            <p:nvGrpSpPr>
              <p:cNvPr id="58" name="ïšļïḑé">
                <a:extLst>
                  <a:ext uri="{FF2B5EF4-FFF2-40B4-BE49-F238E27FC236}">
                    <a16:creationId xmlns:a16="http://schemas.microsoft.com/office/drawing/2014/main" id="{08BD20D2-626F-4663-8D18-D0BB60422CD7}"/>
                  </a:ext>
                </a:extLst>
              </p:cNvPr>
              <p:cNvGrpSpPr/>
              <p:nvPr/>
            </p:nvGrpSpPr>
            <p:grpSpPr>
              <a:xfrm>
                <a:off x="10526093" y="4752957"/>
                <a:ext cx="206667" cy="207992"/>
                <a:chOff x="4149281" y="1887719"/>
                <a:chExt cx="224837" cy="226650"/>
              </a:xfrm>
            </p:grpSpPr>
            <p:sp>
              <p:nvSpPr>
                <p:cNvPr id="59" name="išļîḓé">
                  <a:extLst>
                    <a:ext uri="{FF2B5EF4-FFF2-40B4-BE49-F238E27FC236}">
                      <a16:creationId xmlns:a16="http://schemas.microsoft.com/office/drawing/2014/main" id="{4D441B12-219C-443C-BF57-460C32198DEA}"/>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60" name="ïṣḻïḓê">
                  <a:extLst>
                    <a:ext uri="{FF2B5EF4-FFF2-40B4-BE49-F238E27FC236}">
                      <a16:creationId xmlns:a16="http://schemas.microsoft.com/office/drawing/2014/main" id="{E5854C5D-062E-4EFD-B53A-CB8A440F54A4}"/>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grpSp>
        <p:cxnSp>
          <p:nvCxnSpPr>
            <p:cNvPr id="7" name="肘形连接符 5">
              <a:extLst>
                <a:ext uri="{FF2B5EF4-FFF2-40B4-BE49-F238E27FC236}">
                  <a16:creationId xmlns:a16="http://schemas.microsoft.com/office/drawing/2014/main" id="{582439AF-901B-4D7F-845E-0BF05D803113}"/>
                </a:ext>
              </a:extLst>
            </p:cNvPr>
            <p:cNvCxnSpPr>
              <a:cxnSpLocks/>
              <a:stCxn id="110" idx="3"/>
              <a:endCxn id="54" idx="2"/>
            </p:cNvCxnSpPr>
            <p:nvPr/>
          </p:nvCxnSpPr>
          <p:spPr>
            <a:xfrm>
              <a:off x="7330028" y="2434213"/>
              <a:ext cx="447873" cy="1038580"/>
            </a:xfrm>
            <a:prstGeom prst="bentConnector3">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8" name="肘形连接符 6">
              <a:extLst>
                <a:ext uri="{FF2B5EF4-FFF2-40B4-BE49-F238E27FC236}">
                  <a16:creationId xmlns:a16="http://schemas.microsoft.com/office/drawing/2014/main" id="{4CF5168F-1E36-4B5D-977C-442EF65252D1}"/>
                </a:ext>
              </a:extLst>
            </p:cNvPr>
            <p:cNvCxnSpPr>
              <a:cxnSpLocks/>
              <a:stCxn id="54" idx="2"/>
              <a:endCxn id="106" idx="3"/>
            </p:cNvCxnSpPr>
            <p:nvPr/>
          </p:nvCxnSpPr>
          <p:spPr>
            <a:xfrm rot="10800000" flipV="1">
              <a:off x="7330029" y="3472793"/>
              <a:ext cx="447873" cy="1575232"/>
            </a:xfrm>
            <a:prstGeom prst="bentConnector3">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74463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1_空白">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B3ABF02A-A075-4784-B3D9-08CBDCC0066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820267" y="6498000"/>
            <a:ext cx="371733" cy="360000"/>
          </a:xfrm>
          <a:prstGeom prst="rect">
            <a:avLst/>
          </a:prstGeom>
        </p:spPr>
      </p:pic>
      <p:grpSp>
        <p:nvGrpSpPr>
          <p:cNvPr id="23" name="グループ化 22">
            <a:extLst>
              <a:ext uri="{FF2B5EF4-FFF2-40B4-BE49-F238E27FC236}">
                <a16:creationId xmlns:a16="http://schemas.microsoft.com/office/drawing/2014/main" id="{6884CC2D-CEEF-43EE-8538-F59A9007FED8}"/>
              </a:ext>
            </a:extLst>
          </p:cNvPr>
          <p:cNvGrpSpPr/>
          <p:nvPr userDrawn="1"/>
        </p:nvGrpSpPr>
        <p:grpSpPr>
          <a:xfrm>
            <a:off x="671512" y="1224000"/>
            <a:ext cx="10848976" cy="4455534"/>
            <a:chOff x="671512" y="1224000"/>
            <a:chExt cx="10848976" cy="4455534"/>
          </a:xfrm>
        </p:grpSpPr>
        <p:grpSp>
          <p:nvGrpSpPr>
            <p:cNvPr id="24" name="fbb4ff40-4097-49b0-b3b3-7307fc71720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879CC65D-61BB-4216-BE70-752A8BD4DEBB}"/>
                </a:ext>
              </a:extLst>
            </p:cNvPr>
            <p:cNvGrpSpPr>
              <a:grpSpLocks noChangeAspect="1"/>
            </p:cNvGrpSpPr>
            <p:nvPr>
              <p:custDataLst>
                <p:tags r:id="rId1"/>
              </p:custDataLst>
            </p:nvPr>
          </p:nvGrpSpPr>
          <p:grpSpPr>
            <a:xfrm>
              <a:off x="671512" y="1224000"/>
              <a:ext cx="10848976" cy="4455534"/>
              <a:chOff x="671512" y="1224000"/>
              <a:chExt cx="10848976" cy="4455534"/>
            </a:xfrm>
          </p:grpSpPr>
          <p:grpSp>
            <p:nvGrpSpPr>
              <p:cNvPr id="45" name="îś1iḓè">
                <a:extLst>
                  <a:ext uri="{FF2B5EF4-FFF2-40B4-BE49-F238E27FC236}">
                    <a16:creationId xmlns:a16="http://schemas.microsoft.com/office/drawing/2014/main" id="{48D8B168-B483-4BB4-9C1D-E313D2A5B56E}"/>
                  </a:ext>
                </a:extLst>
              </p:cNvPr>
              <p:cNvGrpSpPr/>
              <p:nvPr/>
            </p:nvGrpSpPr>
            <p:grpSpPr>
              <a:xfrm>
                <a:off x="4314823" y="1528736"/>
                <a:ext cx="3562350" cy="4150798"/>
                <a:chOff x="3149601" y="-3175"/>
                <a:chExt cx="5891212" cy="6864351"/>
              </a:xfrm>
            </p:grpSpPr>
            <p:grpSp>
              <p:nvGrpSpPr>
                <p:cNvPr id="47" name="îŝļïḋé">
                  <a:extLst>
                    <a:ext uri="{FF2B5EF4-FFF2-40B4-BE49-F238E27FC236}">
                      <a16:creationId xmlns:a16="http://schemas.microsoft.com/office/drawing/2014/main" id="{7897F4F7-7CC4-4D42-A4B4-52FB37A8DBD7}"/>
                    </a:ext>
                  </a:extLst>
                </p:cNvPr>
                <p:cNvGrpSpPr/>
                <p:nvPr/>
              </p:nvGrpSpPr>
              <p:grpSpPr>
                <a:xfrm>
                  <a:off x="5487988" y="-3175"/>
                  <a:ext cx="1212850" cy="1209676"/>
                  <a:chOff x="5487988" y="-3175"/>
                  <a:chExt cx="1212850" cy="1209676"/>
                </a:xfrm>
              </p:grpSpPr>
              <p:sp>
                <p:nvSpPr>
                  <p:cNvPr id="161" name="iśḻîḓè">
                    <a:extLst>
                      <a:ext uri="{FF2B5EF4-FFF2-40B4-BE49-F238E27FC236}">
                        <a16:creationId xmlns:a16="http://schemas.microsoft.com/office/drawing/2014/main" id="{791ADC37-C2AB-4512-8A8E-EACB7FE68627}"/>
                      </a:ext>
                    </a:extLst>
                  </p:cNvPr>
                  <p:cNvSpPr/>
                  <p:nvPr/>
                </p:nvSpPr>
                <p:spPr bwMode="auto">
                  <a:xfrm>
                    <a:off x="5513388" y="23813"/>
                    <a:ext cx="1162050" cy="1155700"/>
                  </a:xfrm>
                  <a:custGeom>
                    <a:avLst/>
                    <a:gdLst>
                      <a:gd name="T0" fmla="*/ 226 w 452"/>
                      <a:gd name="T1" fmla="*/ 451 h 451"/>
                      <a:gd name="T2" fmla="*/ 451 w 452"/>
                      <a:gd name="T3" fmla="*/ 225 h 451"/>
                      <a:gd name="T4" fmla="*/ 226 w 452"/>
                      <a:gd name="T5" fmla="*/ 0 h 451"/>
                      <a:gd name="T6" fmla="*/ 1 w 452"/>
                      <a:gd name="T7" fmla="*/ 226 h 451"/>
                      <a:gd name="T8" fmla="*/ 226 w 452"/>
                      <a:gd name="T9" fmla="*/ 451 h 451"/>
                    </a:gdLst>
                    <a:ahLst/>
                    <a:cxnLst>
                      <a:cxn ang="0">
                        <a:pos x="T0" y="T1"/>
                      </a:cxn>
                      <a:cxn ang="0">
                        <a:pos x="T2" y="T3"/>
                      </a:cxn>
                      <a:cxn ang="0">
                        <a:pos x="T4" y="T5"/>
                      </a:cxn>
                      <a:cxn ang="0">
                        <a:pos x="T6" y="T7"/>
                      </a:cxn>
                      <a:cxn ang="0">
                        <a:pos x="T8" y="T9"/>
                      </a:cxn>
                    </a:cxnLst>
                    <a:rect l="0" t="0" r="r" b="b"/>
                    <a:pathLst>
                      <a:path w="452" h="451">
                        <a:moveTo>
                          <a:pt x="226" y="451"/>
                        </a:moveTo>
                        <a:cubicBezTo>
                          <a:pt x="350" y="450"/>
                          <a:pt x="452" y="349"/>
                          <a:pt x="451" y="225"/>
                        </a:cubicBezTo>
                        <a:cubicBezTo>
                          <a:pt x="451" y="101"/>
                          <a:pt x="350" y="0"/>
                          <a:pt x="226" y="0"/>
                        </a:cubicBezTo>
                        <a:cubicBezTo>
                          <a:pt x="102" y="0"/>
                          <a:pt x="0" y="102"/>
                          <a:pt x="1" y="226"/>
                        </a:cubicBezTo>
                        <a:cubicBezTo>
                          <a:pt x="1" y="350"/>
                          <a:pt x="102" y="451"/>
                          <a:pt x="226" y="451"/>
                        </a:cubicBezTo>
                        <a:close/>
                      </a:path>
                    </a:pathLst>
                  </a:custGeom>
                  <a:solidFill>
                    <a:srgbClr val="FEFE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62" name="í$ḻíḋè">
                    <a:extLst>
                      <a:ext uri="{FF2B5EF4-FFF2-40B4-BE49-F238E27FC236}">
                        <a16:creationId xmlns:a16="http://schemas.microsoft.com/office/drawing/2014/main" id="{1C23303D-3A91-4283-ADE7-5044B476CD70}"/>
                      </a:ext>
                    </a:extLst>
                  </p:cNvPr>
                  <p:cNvSpPr/>
                  <p:nvPr/>
                </p:nvSpPr>
                <p:spPr bwMode="auto">
                  <a:xfrm>
                    <a:off x="5487988" y="-3175"/>
                    <a:ext cx="1212850" cy="1209675"/>
                  </a:xfrm>
                  <a:custGeom>
                    <a:avLst/>
                    <a:gdLst>
                      <a:gd name="T0" fmla="*/ 236 w 472"/>
                      <a:gd name="T1" fmla="*/ 0 h 471"/>
                      <a:gd name="T2" fmla="*/ 402 w 472"/>
                      <a:gd name="T3" fmla="*/ 68 h 471"/>
                      <a:gd name="T4" fmla="*/ 472 w 472"/>
                      <a:gd name="T5" fmla="*/ 235 h 471"/>
                      <a:gd name="T6" fmla="*/ 403 w 472"/>
                      <a:gd name="T7" fmla="*/ 402 h 471"/>
                      <a:gd name="T8" fmla="*/ 236 w 472"/>
                      <a:gd name="T9" fmla="*/ 471 h 471"/>
                      <a:gd name="T10" fmla="*/ 236 w 472"/>
                      <a:gd name="T11" fmla="*/ 450 h 471"/>
                      <a:gd name="T12" fmla="*/ 388 w 472"/>
                      <a:gd name="T13" fmla="*/ 387 h 471"/>
                      <a:gd name="T14" fmla="*/ 451 w 472"/>
                      <a:gd name="T15" fmla="*/ 235 h 471"/>
                      <a:gd name="T16" fmla="*/ 388 w 472"/>
                      <a:gd name="T17" fmla="*/ 83 h 471"/>
                      <a:gd name="T18" fmla="*/ 236 w 472"/>
                      <a:gd name="T19" fmla="*/ 20 h 471"/>
                      <a:gd name="T20" fmla="*/ 236 w 472"/>
                      <a:gd name="T21" fmla="*/ 0 h 471"/>
                      <a:gd name="T22" fmla="*/ 236 w 472"/>
                      <a:gd name="T23" fmla="*/ 471 h 471"/>
                      <a:gd name="T24" fmla="*/ 70 w 472"/>
                      <a:gd name="T25" fmla="*/ 402 h 471"/>
                      <a:gd name="T26" fmla="*/ 0 w 472"/>
                      <a:gd name="T27" fmla="*/ 236 h 471"/>
                      <a:gd name="T28" fmla="*/ 69 w 472"/>
                      <a:gd name="T29" fmla="*/ 69 h 471"/>
                      <a:gd name="T30" fmla="*/ 236 w 472"/>
                      <a:gd name="T31" fmla="*/ 0 h 471"/>
                      <a:gd name="T32" fmla="*/ 236 w 472"/>
                      <a:gd name="T33" fmla="*/ 20 h 471"/>
                      <a:gd name="T34" fmla="*/ 84 w 472"/>
                      <a:gd name="T35" fmla="*/ 83 h 471"/>
                      <a:gd name="T36" fmla="*/ 21 w 472"/>
                      <a:gd name="T37" fmla="*/ 236 h 471"/>
                      <a:gd name="T38" fmla="*/ 84 w 472"/>
                      <a:gd name="T39" fmla="*/ 388 h 471"/>
                      <a:gd name="T40" fmla="*/ 236 w 472"/>
                      <a:gd name="T41" fmla="*/ 450 h 471"/>
                      <a:gd name="T42" fmla="*/ 236 w 472"/>
                      <a:gd name="T43" fmla="*/ 471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2" h="471">
                        <a:moveTo>
                          <a:pt x="236" y="0"/>
                        </a:moveTo>
                        <a:cubicBezTo>
                          <a:pt x="301" y="0"/>
                          <a:pt x="360" y="26"/>
                          <a:pt x="402" y="68"/>
                        </a:cubicBezTo>
                        <a:cubicBezTo>
                          <a:pt x="445" y="111"/>
                          <a:pt x="471" y="170"/>
                          <a:pt x="472" y="235"/>
                        </a:cubicBezTo>
                        <a:cubicBezTo>
                          <a:pt x="472" y="300"/>
                          <a:pt x="445" y="359"/>
                          <a:pt x="403" y="402"/>
                        </a:cubicBezTo>
                        <a:cubicBezTo>
                          <a:pt x="360" y="444"/>
                          <a:pt x="301" y="471"/>
                          <a:pt x="236" y="471"/>
                        </a:cubicBezTo>
                        <a:cubicBezTo>
                          <a:pt x="236" y="450"/>
                          <a:pt x="236" y="450"/>
                          <a:pt x="236" y="450"/>
                        </a:cubicBezTo>
                        <a:cubicBezTo>
                          <a:pt x="296" y="450"/>
                          <a:pt x="349" y="426"/>
                          <a:pt x="388" y="387"/>
                        </a:cubicBezTo>
                        <a:cubicBezTo>
                          <a:pt x="427" y="348"/>
                          <a:pt x="451" y="294"/>
                          <a:pt x="451" y="235"/>
                        </a:cubicBezTo>
                        <a:cubicBezTo>
                          <a:pt x="451" y="176"/>
                          <a:pt x="427" y="122"/>
                          <a:pt x="388" y="83"/>
                        </a:cubicBezTo>
                        <a:cubicBezTo>
                          <a:pt x="349" y="44"/>
                          <a:pt x="295" y="20"/>
                          <a:pt x="236" y="20"/>
                        </a:cubicBezTo>
                        <a:lnTo>
                          <a:pt x="236" y="0"/>
                        </a:lnTo>
                        <a:close/>
                        <a:moveTo>
                          <a:pt x="236" y="471"/>
                        </a:moveTo>
                        <a:cubicBezTo>
                          <a:pt x="171" y="471"/>
                          <a:pt x="112" y="445"/>
                          <a:pt x="70" y="402"/>
                        </a:cubicBezTo>
                        <a:cubicBezTo>
                          <a:pt x="27" y="360"/>
                          <a:pt x="1" y="301"/>
                          <a:pt x="0" y="236"/>
                        </a:cubicBezTo>
                        <a:cubicBezTo>
                          <a:pt x="0" y="171"/>
                          <a:pt x="27" y="112"/>
                          <a:pt x="69" y="69"/>
                        </a:cubicBezTo>
                        <a:cubicBezTo>
                          <a:pt x="112" y="26"/>
                          <a:pt x="171" y="0"/>
                          <a:pt x="236" y="0"/>
                        </a:cubicBezTo>
                        <a:cubicBezTo>
                          <a:pt x="236" y="20"/>
                          <a:pt x="236" y="20"/>
                          <a:pt x="236" y="20"/>
                        </a:cubicBezTo>
                        <a:cubicBezTo>
                          <a:pt x="176" y="20"/>
                          <a:pt x="123" y="45"/>
                          <a:pt x="84" y="83"/>
                        </a:cubicBezTo>
                        <a:cubicBezTo>
                          <a:pt x="45" y="122"/>
                          <a:pt x="21" y="176"/>
                          <a:pt x="21" y="236"/>
                        </a:cubicBezTo>
                        <a:cubicBezTo>
                          <a:pt x="21" y="295"/>
                          <a:pt x="45" y="349"/>
                          <a:pt x="84" y="388"/>
                        </a:cubicBezTo>
                        <a:cubicBezTo>
                          <a:pt x="123" y="426"/>
                          <a:pt x="177" y="450"/>
                          <a:pt x="236" y="450"/>
                        </a:cubicBezTo>
                        <a:lnTo>
                          <a:pt x="236" y="471"/>
                        </a:lnTo>
                        <a:close/>
                      </a:path>
                    </a:pathLst>
                  </a:custGeom>
                  <a:solidFill>
                    <a:srgbClr val="4B4C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63" name="îšḻïḑê">
                    <a:extLst>
                      <a:ext uri="{FF2B5EF4-FFF2-40B4-BE49-F238E27FC236}">
                        <a16:creationId xmlns:a16="http://schemas.microsoft.com/office/drawing/2014/main" id="{82DF0542-A7C6-4087-B002-45D7F1E1693D}"/>
                      </a:ext>
                    </a:extLst>
                  </p:cNvPr>
                  <p:cNvSpPr/>
                  <p:nvPr/>
                </p:nvSpPr>
                <p:spPr bwMode="auto">
                  <a:xfrm>
                    <a:off x="5681663" y="395288"/>
                    <a:ext cx="444500" cy="236538"/>
                  </a:xfrm>
                  <a:custGeom>
                    <a:avLst/>
                    <a:gdLst>
                      <a:gd name="T0" fmla="*/ 165 w 173"/>
                      <a:gd name="T1" fmla="*/ 71 h 92"/>
                      <a:gd name="T2" fmla="*/ 170 w 173"/>
                      <a:gd name="T3" fmla="*/ 85 h 92"/>
                      <a:gd name="T4" fmla="*/ 157 w 173"/>
                      <a:gd name="T5" fmla="*/ 90 h 92"/>
                      <a:gd name="T6" fmla="*/ 8 w 173"/>
                      <a:gd name="T7" fmla="*/ 21 h 92"/>
                      <a:gd name="T8" fmla="*/ 3 w 173"/>
                      <a:gd name="T9" fmla="*/ 8 h 92"/>
                      <a:gd name="T10" fmla="*/ 16 w 173"/>
                      <a:gd name="T11" fmla="*/ 3 h 92"/>
                      <a:gd name="T12" fmla="*/ 165 w 173"/>
                      <a:gd name="T13" fmla="*/ 71 h 92"/>
                    </a:gdLst>
                    <a:ahLst/>
                    <a:cxnLst>
                      <a:cxn ang="0">
                        <a:pos x="T0" y="T1"/>
                      </a:cxn>
                      <a:cxn ang="0">
                        <a:pos x="T2" y="T3"/>
                      </a:cxn>
                      <a:cxn ang="0">
                        <a:pos x="T4" y="T5"/>
                      </a:cxn>
                      <a:cxn ang="0">
                        <a:pos x="T6" y="T7"/>
                      </a:cxn>
                      <a:cxn ang="0">
                        <a:pos x="T8" y="T9"/>
                      </a:cxn>
                      <a:cxn ang="0">
                        <a:pos x="T10" y="T11"/>
                      </a:cxn>
                      <a:cxn ang="0">
                        <a:pos x="T12" y="T13"/>
                      </a:cxn>
                    </a:cxnLst>
                    <a:rect l="0" t="0" r="r" b="b"/>
                    <a:pathLst>
                      <a:path w="173" h="92">
                        <a:moveTo>
                          <a:pt x="165" y="71"/>
                        </a:moveTo>
                        <a:cubicBezTo>
                          <a:pt x="170" y="73"/>
                          <a:pt x="173" y="79"/>
                          <a:pt x="170" y="85"/>
                        </a:cubicBezTo>
                        <a:cubicBezTo>
                          <a:pt x="168" y="90"/>
                          <a:pt x="162" y="92"/>
                          <a:pt x="157" y="90"/>
                        </a:cubicBezTo>
                        <a:cubicBezTo>
                          <a:pt x="8" y="21"/>
                          <a:pt x="8" y="21"/>
                          <a:pt x="8" y="21"/>
                        </a:cubicBezTo>
                        <a:cubicBezTo>
                          <a:pt x="3" y="19"/>
                          <a:pt x="0" y="13"/>
                          <a:pt x="3" y="8"/>
                        </a:cubicBezTo>
                        <a:cubicBezTo>
                          <a:pt x="5" y="3"/>
                          <a:pt x="11" y="0"/>
                          <a:pt x="16" y="3"/>
                        </a:cubicBezTo>
                        <a:lnTo>
                          <a:pt x="165" y="71"/>
                        </a:lnTo>
                        <a:close/>
                      </a:path>
                    </a:pathLst>
                  </a:custGeom>
                  <a:solidFill>
                    <a:srgbClr val="4B4C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64" name="iŝḷïḓè">
                    <a:extLst>
                      <a:ext uri="{FF2B5EF4-FFF2-40B4-BE49-F238E27FC236}">
                        <a16:creationId xmlns:a16="http://schemas.microsoft.com/office/drawing/2014/main" id="{E139FAFF-B16E-4017-88FB-19821A36FEBE}"/>
                      </a:ext>
                    </a:extLst>
                  </p:cNvPr>
                  <p:cNvSpPr/>
                  <p:nvPr/>
                </p:nvSpPr>
                <p:spPr bwMode="auto">
                  <a:xfrm>
                    <a:off x="6065838" y="412750"/>
                    <a:ext cx="255588" cy="219075"/>
                  </a:xfrm>
                  <a:custGeom>
                    <a:avLst/>
                    <a:gdLst>
                      <a:gd name="T0" fmla="*/ 17 w 99"/>
                      <a:gd name="T1" fmla="*/ 81 h 85"/>
                      <a:gd name="T2" fmla="*/ 3 w 99"/>
                      <a:gd name="T3" fmla="*/ 80 h 85"/>
                      <a:gd name="T4" fmla="*/ 5 w 99"/>
                      <a:gd name="T5" fmla="*/ 65 h 85"/>
                      <a:gd name="T6" fmla="*/ 81 w 99"/>
                      <a:gd name="T7" fmla="*/ 4 h 85"/>
                      <a:gd name="T8" fmla="*/ 95 w 99"/>
                      <a:gd name="T9" fmla="*/ 5 h 85"/>
                      <a:gd name="T10" fmla="*/ 93 w 99"/>
                      <a:gd name="T11" fmla="*/ 20 h 85"/>
                      <a:gd name="T12" fmla="*/ 17 w 99"/>
                      <a:gd name="T13" fmla="*/ 81 h 85"/>
                    </a:gdLst>
                    <a:ahLst/>
                    <a:cxnLst>
                      <a:cxn ang="0">
                        <a:pos x="T0" y="T1"/>
                      </a:cxn>
                      <a:cxn ang="0">
                        <a:pos x="T2" y="T3"/>
                      </a:cxn>
                      <a:cxn ang="0">
                        <a:pos x="T4" y="T5"/>
                      </a:cxn>
                      <a:cxn ang="0">
                        <a:pos x="T6" y="T7"/>
                      </a:cxn>
                      <a:cxn ang="0">
                        <a:pos x="T8" y="T9"/>
                      </a:cxn>
                      <a:cxn ang="0">
                        <a:pos x="T10" y="T11"/>
                      </a:cxn>
                      <a:cxn ang="0">
                        <a:pos x="T12" y="T13"/>
                      </a:cxn>
                    </a:cxnLst>
                    <a:rect l="0" t="0" r="r" b="b"/>
                    <a:pathLst>
                      <a:path w="99" h="85">
                        <a:moveTo>
                          <a:pt x="17" y="81"/>
                        </a:moveTo>
                        <a:cubicBezTo>
                          <a:pt x="13" y="85"/>
                          <a:pt x="7" y="84"/>
                          <a:pt x="3" y="80"/>
                        </a:cubicBezTo>
                        <a:cubicBezTo>
                          <a:pt x="0" y="75"/>
                          <a:pt x="0" y="69"/>
                          <a:pt x="5" y="65"/>
                        </a:cubicBezTo>
                        <a:cubicBezTo>
                          <a:pt x="81" y="4"/>
                          <a:pt x="81" y="4"/>
                          <a:pt x="81" y="4"/>
                        </a:cubicBezTo>
                        <a:cubicBezTo>
                          <a:pt x="85" y="0"/>
                          <a:pt x="91" y="1"/>
                          <a:pt x="95" y="5"/>
                        </a:cubicBezTo>
                        <a:cubicBezTo>
                          <a:pt x="99" y="10"/>
                          <a:pt x="98" y="16"/>
                          <a:pt x="93" y="20"/>
                        </a:cubicBezTo>
                        <a:lnTo>
                          <a:pt x="17" y="81"/>
                        </a:lnTo>
                        <a:close/>
                      </a:path>
                    </a:pathLst>
                  </a:custGeom>
                  <a:solidFill>
                    <a:srgbClr val="4B4C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65" name="iśḻíde">
                    <a:extLst>
                      <a:ext uri="{FF2B5EF4-FFF2-40B4-BE49-F238E27FC236}">
                        <a16:creationId xmlns:a16="http://schemas.microsoft.com/office/drawing/2014/main" id="{ACB201F1-B253-40A6-B4C9-3440FF8A5E92}"/>
                      </a:ext>
                    </a:extLst>
                  </p:cNvPr>
                  <p:cNvSpPr/>
                  <p:nvPr/>
                </p:nvSpPr>
                <p:spPr bwMode="auto">
                  <a:xfrm>
                    <a:off x="6065838" y="-3175"/>
                    <a:ext cx="53975" cy="131763"/>
                  </a:xfrm>
                  <a:custGeom>
                    <a:avLst/>
                    <a:gdLst>
                      <a:gd name="T0" fmla="*/ 0 w 21"/>
                      <a:gd name="T1" fmla="*/ 10 h 51"/>
                      <a:gd name="T2" fmla="*/ 11 w 21"/>
                      <a:gd name="T3" fmla="*/ 0 h 51"/>
                      <a:gd name="T4" fmla="*/ 21 w 21"/>
                      <a:gd name="T5" fmla="*/ 10 h 51"/>
                      <a:gd name="T6" fmla="*/ 21 w 21"/>
                      <a:gd name="T7" fmla="*/ 40 h 51"/>
                      <a:gd name="T8" fmla="*/ 11 w 21"/>
                      <a:gd name="T9" fmla="*/ 51 h 51"/>
                      <a:gd name="T10" fmla="*/ 0 w 21"/>
                      <a:gd name="T11" fmla="*/ 40 h 51"/>
                      <a:gd name="T12" fmla="*/ 0 w 21"/>
                      <a:gd name="T13" fmla="*/ 10 h 51"/>
                    </a:gdLst>
                    <a:ahLst/>
                    <a:cxnLst>
                      <a:cxn ang="0">
                        <a:pos x="T0" y="T1"/>
                      </a:cxn>
                      <a:cxn ang="0">
                        <a:pos x="T2" y="T3"/>
                      </a:cxn>
                      <a:cxn ang="0">
                        <a:pos x="T4" y="T5"/>
                      </a:cxn>
                      <a:cxn ang="0">
                        <a:pos x="T6" y="T7"/>
                      </a:cxn>
                      <a:cxn ang="0">
                        <a:pos x="T8" y="T9"/>
                      </a:cxn>
                      <a:cxn ang="0">
                        <a:pos x="T10" y="T11"/>
                      </a:cxn>
                      <a:cxn ang="0">
                        <a:pos x="T12" y="T13"/>
                      </a:cxn>
                    </a:cxnLst>
                    <a:rect l="0" t="0" r="r" b="b"/>
                    <a:pathLst>
                      <a:path w="21" h="51">
                        <a:moveTo>
                          <a:pt x="0" y="10"/>
                        </a:moveTo>
                        <a:cubicBezTo>
                          <a:pt x="0" y="4"/>
                          <a:pt x="5" y="0"/>
                          <a:pt x="11" y="0"/>
                        </a:cubicBezTo>
                        <a:cubicBezTo>
                          <a:pt x="16" y="0"/>
                          <a:pt x="21" y="4"/>
                          <a:pt x="21" y="10"/>
                        </a:cubicBezTo>
                        <a:cubicBezTo>
                          <a:pt x="21" y="40"/>
                          <a:pt x="21" y="40"/>
                          <a:pt x="21" y="40"/>
                        </a:cubicBezTo>
                        <a:cubicBezTo>
                          <a:pt x="21" y="46"/>
                          <a:pt x="16" y="51"/>
                          <a:pt x="11" y="51"/>
                        </a:cubicBezTo>
                        <a:cubicBezTo>
                          <a:pt x="5" y="51"/>
                          <a:pt x="0" y="46"/>
                          <a:pt x="0" y="40"/>
                        </a:cubicBezTo>
                        <a:lnTo>
                          <a:pt x="0" y="10"/>
                        </a:lnTo>
                        <a:close/>
                      </a:path>
                    </a:pathLst>
                  </a:custGeom>
                  <a:solidFill>
                    <a:srgbClr val="4B4C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66" name="ïṥļïḑé">
                    <a:extLst>
                      <a:ext uri="{FF2B5EF4-FFF2-40B4-BE49-F238E27FC236}">
                        <a16:creationId xmlns:a16="http://schemas.microsoft.com/office/drawing/2014/main" id="{252827AC-D8D5-47D2-A269-485CA2F00361}"/>
                      </a:ext>
                    </a:extLst>
                  </p:cNvPr>
                  <p:cNvSpPr/>
                  <p:nvPr/>
                </p:nvSpPr>
                <p:spPr bwMode="auto">
                  <a:xfrm>
                    <a:off x="6570663" y="574675"/>
                    <a:ext cx="130175" cy="50800"/>
                  </a:xfrm>
                  <a:custGeom>
                    <a:avLst/>
                    <a:gdLst>
                      <a:gd name="T0" fmla="*/ 40 w 51"/>
                      <a:gd name="T1" fmla="*/ 0 h 20"/>
                      <a:gd name="T2" fmla="*/ 51 w 51"/>
                      <a:gd name="T3" fmla="*/ 10 h 20"/>
                      <a:gd name="T4" fmla="*/ 40 w 51"/>
                      <a:gd name="T5" fmla="*/ 20 h 20"/>
                      <a:gd name="T6" fmla="*/ 10 w 51"/>
                      <a:gd name="T7" fmla="*/ 20 h 20"/>
                      <a:gd name="T8" fmla="*/ 0 w 51"/>
                      <a:gd name="T9" fmla="*/ 10 h 20"/>
                      <a:gd name="T10" fmla="*/ 10 w 51"/>
                      <a:gd name="T11" fmla="*/ 0 h 20"/>
                      <a:gd name="T12" fmla="*/ 40 w 51"/>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51" h="20">
                        <a:moveTo>
                          <a:pt x="40" y="0"/>
                        </a:moveTo>
                        <a:cubicBezTo>
                          <a:pt x="46" y="0"/>
                          <a:pt x="51" y="4"/>
                          <a:pt x="51" y="10"/>
                        </a:cubicBezTo>
                        <a:cubicBezTo>
                          <a:pt x="51" y="16"/>
                          <a:pt x="46" y="20"/>
                          <a:pt x="40" y="20"/>
                        </a:cubicBezTo>
                        <a:cubicBezTo>
                          <a:pt x="10" y="20"/>
                          <a:pt x="10" y="20"/>
                          <a:pt x="10" y="20"/>
                        </a:cubicBezTo>
                        <a:cubicBezTo>
                          <a:pt x="4" y="20"/>
                          <a:pt x="0" y="16"/>
                          <a:pt x="0" y="10"/>
                        </a:cubicBezTo>
                        <a:cubicBezTo>
                          <a:pt x="0" y="4"/>
                          <a:pt x="4" y="0"/>
                          <a:pt x="10" y="0"/>
                        </a:cubicBezTo>
                        <a:lnTo>
                          <a:pt x="40" y="0"/>
                        </a:lnTo>
                        <a:close/>
                      </a:path>
                    </a:pathLst>
                  </a:custGeom>
                  <a:solidFill>
                    <a:srgbClr val="4B4C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67" name="isļíḓê">
                    <a:extLst>
                      <a:ext uri="{FF2B5EF4-FFF2-40B4-BE49-F238E27FC236}">
                        <a16:creationId xmlns:a16="http://schemas.microsoft.com/office/drawing/2014/main" id="{6A5E22F1-A344-459F-A1A8-42C4B363747A}"/>
                      </a:ext>
                    </a:extLst>
                  </p:cNvPr>
                  <p:cNvSpPr/>
                  <p:nvPr/>
                </p:nvSpPr>
                <p:spPr bwMode="auto">
                  <a:xfrm>
                    <a:off x="6069013" y="1074738"/>
                    <a:ext cx="53975" cy="131763"/>
                  </a:xfrm>
                  <a:custGeom>
                    <a:avLst/>
                    <a:gdLst>
                      <a:gd name="T0" fmla="*/ 21 w 21"/>
                      <a:gd name="T1" fmla="*/ 41 h 51"/>
                      <a:gd name="T2" fmla="*/ 10 w 21"/>
                      <a:gd name="T3" fmla="*/ 51 h 51"/>
                      <a:gd name="T4" fmla="*/ 0 w 21"/>
                      <a:gd name="T5" fmla="*/ 41 h 51"/>
                      <a:gd name="T6" fmla="*/ 0 w 21"/>
                      <a:gd name="T7" fmla="*/ 10 h 51"/>
                      <a:gd name="T8" fmla="*/ 10 w 21"/>
                      <a:gd name="T9" fmla="*/ 0 h 51"/>
                      <a:gd name="T10" fmla="*/ 21 w 21"/>
                      <a:gd name="T11" fmla="*/ 10 h 51"/>
                      <a:gd name="T12" fmla="*/ 21 w 21"/>
                      <a:gd name="T13" fmla="*/ 41 h 51"/>
                    </a:gdLst>
                    <a:ahLst/>
                    <a:cxnLst>
                      <a:cxn ang="0">
                        <a:pos x="T0" y="T1"/>
                      </a:cxn>
                      <a:cxn ang="0">
                        <a:pos x="T2" y="T3"/>
                      </a:cxn>
                      <a:cxn ang="0">
                        <a:pos x="T4" y="T5"/>
                      </a:cxn>
                      <a:cxn ang="0">
                        <a:pos x="T6" y="T7"/>
                      </a:cxn>
                      <a:cxn ang="0">
                        <a:pos x="T8" y="T9"/>
                      </a:cxn>
                      <a:cxn ang="0">
                        <a:pos x="T10" y="T11"/>
                      </a:cxn>
                      <a:cxn ang="0">
                        <a:pos x="T12" y="T13"/>
                      </a:cxn>
                    </a:cxnLst>
                    <a:rect l="0" t="0" r="r" b="b"/>
                    <a:pathLst>
                      <a:path w="21" h="51">
                        <a:moveTo>
                          <a:pt x="21" y="41"/>
                        </a:moveTo>
                        <a:cubicBezTo>
                          <a:pt x="21" y="46"/>
                          <a:pt x="16" y="51"/>
                          <a:pt x="10" y="51"/>
                        </a:cubicBezTo>
                        <a:cubicBezTo>
                          <a:pt x="5" y="51"/>
                          <a:pt x="0" y="46"/>
                          <a:pt x="0" y="41"/>
                        </a:cubicBezTo>
                        <a:cubicBezTo>
                          <a:pt x="0" y="10"/>
                          <a:pt x="0" y="10"/>
                          <a:pt x="0" y="10"/>
                        </a:cubicBezTo>
                        <a:cubicBezTo>
                          <a:pt x="0" y="4"/>
                          <a:pt x="5" y="0"/>
                          <a:pt x="10" y="0"/>
                        </a:cubicBezTo>
                        <a:cubicBezTo>
                          <a:pt x="16" y="0"/>
                          <a:pt x="21" y="4"/>
                          <a:pt x="21" y="10"/>
                        </a:cubicBezTo>
                        <a:lnTo>
                          <a:pt x="21" y="41"/>
                        </a:lnTo>
                        <a:close/>
                      </a:path>
                    </a:pathLst>
                  </a:custGeom>
                  <a:solidFill>
                    <a:srgbClr val="4B4C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68" name="îṥľîdè">
                    <a:extLst>
                      <a:ext uri="{FF2B5EF4-FFF2-40B4-BE49-F238E27FC236}">
                        <a16:creationId xmlns:a16="http://schemas.microsoft.com/office/drawing/2014/main" id="{FB08FCFE-E8C2-401F-9A17-9E390B8ADF2A}"/>
                      </a:ext>
                    </a:extLst>
                  </p:cNvPr>
                  <p:cNvSpPr/>
                  <p:nvPr/>
                </p:nvSpPr>
                <p:spPr bwMode="auto">
                  <a:xfrm>
                    <a:off x="5487988" y="574675"/>
                    <a:ext cx="131763" cy="53975"/>
                  </a:xfrm>
                  <a:custGeom>
                    <a:avLst/>
                    <a:gdLst>
                      <a:gd name="T0" fmla="*/ 11 w 51"/>
                      <a:gd name="T1" fmla="*/ 21 h 21"/>
                      <a:gd name="T2" fmla="*/ 0 w 51"/>
                      <a:gd name="T3" fmla="*/ 11 h 21"/>
                      <a:gd name="T4" fmla="*/ 11 w 51"/>
                      <a:gd name="T5" fmla="*/ 0 h 21"/>
                      <a:gd name="T6" fmla="*/ 41 w 51"/>
                      <a:gd name="T7" fmla="*/ 0 h 21"/>
                      <a:gd name="T8" fmla="*/ 51 w 51"/>
                      <a:gd name="T9" fmla="*/ 11 h 21"/>
                      <a:gd name="T10" fmla="*/ 41 w 51"/>
                      <a:gd name="T11" fmla="*/ 21 h 21"/>
                      <a:gd name="T12" fmla="*/ 11 w 51"/>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1" h="21">
                        <a:moveTo>
                          <a:pt x="11" y="21"/>
                        </a:moveTo>
                        <a:cubicBezTo>
                          <a:pt x="5" y="21"/>
                          <a:pt x="0" y="16"/>
                          <a:pt x="0" y="11"/>
                        </a:cubicBezTo>
                        <a:cubicBezTo>
                          <a:pt x="0" y="5"/>
                          <a:pt x="5" y="0"/>
                          <a:pt x="11" y="0"/>
                        </a:cubicBezTo>
                        <a:cubicBezTo>
                          <a:pt x="41" y="0"/>
                          <a:pt x="41" y="0"/>
                          <a:pt x="41" y="0"/>
                        </a:cubicBezTo>
                        <a:cubicBezTo>
                          <a:pt x="47" y="0"/>
                          <a:pt x="51" y="5"/>
                          <a:pt x="51" y="11"/>
                        </a:cubicBezTo>
                        <a:cubicBezTo>
                          <a:pt x="51" y="16"/>
                          <a:pt x="47" y="21"/>
                          <a:pt x="41" y="21"/>
                        </a:cubicBezTo>
                        <a:lnTo>
                          <a:pt x="11" y="21"/>
                        </a:lnTo>
                        <a:close/>
                      </a:path>
                    </a:pathLst>
                  </a:custGeom>
                  <a:solidFill>
                    <a:srgbClr val="4B4C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69" name="ïśļïḑè">
                    <a:extLst>
                      <a:ext uri="{FF2B5EF4-FFF2-40B4-BE49-F238E27FC236}">
                        <a16:creationId xmlns:a16="http://schemas.microsoft.com/office/drawing/2014/main" id="{AEB87859-238E-439C-ACCF-2ABF1F21BBE6}"/>
                      </a:ext>
                    </a:extLst>
                  </p:cNvPr>
                  <p:cNvSpPr/>
                  <p:nvPr/>
                </p:nvSpPr>
                <p:spPr bwMode="auto">
                  <a:xfrm>
                    <a:off x="6313488" y="69850"/>
                    <a:ext cx="100013" cy="127000"/>
                  </a:xfrm>
                  <a:custGeom>
                    <a:avLst/>
                    <a:gdLst>
                      <a:gd name="T0" fmla="*/ 18 w 39"/>
                      <a:gd name="T1" fmla="*/ 7 h 50"/>
                      <a:gd name="T2" fmla="*/ 32 w 39"/>
                      <a:gd name="T3" fmla="*/ 3 h 50"/>
                      <a:gd name="T4" fmla="*/ 36 w 39"/>
                      <a:gd name="T5" fmla="*/ 17 h 50"/>
                      <a:gd name="T6" fmla="*/ 21 w 39"/>
                      <a:gd name="T7" fmla="*/ 43 h 50"/>
                      <a:gd name="T8" fmla="*/ 7 w 39"/>
                      <a:gd name="T9" fmla="*/ 47 h 50"/>
                      <a:gd name="T10" fmla="*/ 3 w 39"/>
                      <a:gd name="T11" fmla="*/ 33 h 50"/>
                      <a:gd name="T12" fmla="*/ 18 w 39"/>
                      <a:gd name="T13" fmla="*/ 7 h 50"/>
                    </a:gdLst>
                    <a:ahLst/>
                    <a:cxnLst>
                      <a:cxn ang="0">
                        <a:pos x="T0" y="T1"/>
                      </a:cxn>
                      <a:cxn ang="0">
                        <a:pos x="T2" y="T3"/>
                      </a:cxn>
                      <a:cxn ang="0">
                        <a:pos x="T4" y="T5"/>
                      </a:cxn>
                      <a:cxn ang="0">
                        <a:pos x="T6" y="T7"/>
                      </a:cxn>
                      <a:cxn ang="0">
                        <a:pos x="T8" y="T9"/>
                      </a:cxn>
                      <a:cxn ang="0">
                        <a:pos x="T10" y="T11"/>
                      </a:cxn>
                      <a:cxn ang="0">
                        <a:pos x="T12" y="T13"/>
                      </a:cxn>
                    </a:cxnLst>
                    <a:rect l="0" t="0" r="r" b="b"/>
                    <a:pathLst>
                      <a:path w="39" h="50">
                        <a:moveTo>
                          <a:pt x="18" y="7"/>
                        </a:moveTo>
                        <a:cubicBezTo>
                          <a:pt x="21" y="2"/>
                          <a:pt x="28" y="0"/>
                          <a:pt x="32" y="3"/>
                        </a:cubicBezTo>
                        <a:cubicBezTo>
                          <a:pt x="37" y="6"/>
                          <a:pt x="39" y="12"/>
                          <a:pt x="36" y="17"/>
                        </a:cubicBezTo>
                        <a:cubicBezTo>
                          <a:pt x="21" y="43"/>
                          <a:pt x="21" y="43"/>
                          <a:pt x="21" y="43"/>
                        </a:cubicBezTo>
                        <a:cubicBezTo>
                          <a:pt x="18" y="48"/>
                          <a:pt x="12" y="50"/>
                          <a:pt x="7" y="47"/>
                        </a:cubicBezTo>
                        <a:cubicBezTo>
                          <a:pt x="2" y="44"/>
                          <a:pt x="0" y="38"/>
                          <a:pt x="3" y="33"/>
                        </a:cubicBezTo>
                        <a:lnTo>
                          <a:pt x="18" y="7"/>
                        </a:lnTo>
                        <a:close/>
                      </a:path>
                    </a:pathLst>
                  </a:custGeom>
                  <a:solidFill>
                    <a:srgbClr val="4B4C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70" name="íSļîḑé">
                    <a:extLst>
                      <a:ext uri="{FF2B5EF4-FFF2-40B4-BE49-F238E27FC236}">
                        <a16:creationId xmlns:a16="http://schemas.microsoft.com/office/drawing/2014/main" id="{7E7B35DC-2781-4ECC-AB3E-E28A3CCE95D8}"/>
                      </a:ext>
                    </a:extLst>
                  </p:cNvPr>
                  <p:cNvSpPr/>
                  <p:nvPr/>
                </p:nvSpPr>
                <p:spPr bwMode="auto">
                  <a:xfrm>
                    <a:off x="6497638" y="820738"/>
                    <a:ext cx="128588" cy="98425"/>
                  </a:xfrm>
                  <a:custGeom>
                    <a:avLst/>
                    <a:gdLst>
                      <a:gd name="T0" fmla="*/ 43 w 50"/>
                      <a:gd name="T1" fmla="*/ 18 h 38"/>
                      <a:gd name="T2" fmla="*/ 47 w 50"/>
                      <a:gd name="T3" fmla="*/ 32 h 38"/>
                      <a:gd name="T4" fmla="*/ 33 w 50"/>
                      <a:gd name="T5" fmla="*/ 35 h 38"/>
                      <a:gd name="T6" fmla="*/ 7 w 50"/>
                      <a:gd name="T7" fmla="*/ 20 h 38"/>
                      <a:gd name="T8" fmla="*/ 3 w 50"/>
                      <a:gd name="T9" fmla="*/ 6 h 38"/>
                      <a:gd name="T10" fmla="*/ 17 w 50"/>
                      <a:gd name="T11" fmla="*/ 3 h 38"/>
                      <a:gd name="T12" fmla="*/ 43 w 50"/>
                      <a:gd name="T13" fmla="*/ 18 h 38"/>
                    </a:gdLst>
                    <a:ahLst/>
                    <a:cxnLst>
                      <a:cxn ang="0">
                        <a:pos x="T0" y="T1"/>
                      </a:cxn>
                      <a:cxn ang="0">
                        <a:pos x="T2" y="T3"/>
                      </a:cxn>
                      <a:cxn ang="0">
                        <a:pos x="T4" y="T5"/>
                      </a:cxn>
                      <a:cxn ang="0">
                        <a:pos x="T6" y="T7"/>
                      </a:cxn>
                      <a:cxn ang="0">
                        <a:pos x="T8" y="T9"/>
                      </a:cxn>
                      <a:cxn ang="0">
                        <a:pos x="T10" y="T11"/>
                      </a:cxn>
                      <a:cxn ang="0">
                        <a:pos x="T12" y="T13"/>
                      </a:cxn>
                    </a:cxnLst>
                    <a:rect l="0" t="0" r="r" b="b"/>
                    <a:pathLst>
                      <a:path w="50" h="38">
                        <a:moveTo>
                          <a:pt x="43" y="18"/>
                        </a:moveTo>
                        <a:cubicBezTo>
                          <a:pt x="48" y="21"/>
                          <a:pt x="50" y="27"/>
                          <a:pt x="47" y="32"/>
                        </a:cubicBezTo>
                        <a:cubicBezTo>
                          <a:pt x="44" y="37"/>
                          <a:pt x="38" y="38"/>
                          <a:pt x="33" y="35"/>
                        </a:cubicBezTo>
                        <a:cubicBezTo>
                          <a:pt x="7" y="20"/>
                          <a:pt x="7" y="20"/>
                          <a:pt x="7" y="20"/>
                        </a:cubicBezTo>
                        <a:cubicBezTo>
                          <a:pt x="2" y="17"/>
                          <a:pt x="0" y="11"/>
                          <a:pt x="3" y="6"/>
                        </a:cubicBezTo>
                        <a:cubicBezTo>
                          <a:pt x="6" y="1"/>
                          <a:pt x="12" y="0"/>
                          <a:pt x="17" y="3"/>
                        </a:cubicBezTo>
                        <a:lnTo>
                          <a:pt x="43" y="18"/>
                        </a:lnTo>
                        <a:close/>
                      </a:path>
                    </a:pathLst>
                  </a:custGeom>
                  <a:solidFill>
                    <a:srgbClr val="4B4C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71" name="îS1ïḑé">
                    <a:extLst>
                      <a:ext uri="{FF2B5EF4-FFF2-40B4-BE49-F238E27FC236}">
                        <a16:creationId xmlns:a16="http://schemas.microsoft.com/office/drawing/2014/main" id="{6CF1DF94-6FF7-4430-9231-5BEA9D22113A}"/>
                      </a:ext>
                    </a:extLst>
                  </p:cNvPr>
                  <p:cNvSpPr/>
                  <p:nvPr/>
                </p:nvSpPr>
                <p:spPr bwMode="auto">
                  <a:xfrm>
                    <a:off x="5775326" y="1004888"/>
                    <a:ext cx="101600" cy="127000"/>
                  </a:xfrm>
                  <a:custGeom>
                    <a:avLst/>
                    <a:gdLst>
                      <a:gd name="T0" fmla="*/ 21 w 39"/>
                      <a:gd name="T1" fmla="*/ 43 h 49"/>
                      <a:gd name="T2" fmla="*/ 7 w 39"/>
                      <a:gd name="T3" fmla="*/ 46 h 49"/>
                      <a:gd name="T4" fmla="*/ 3 w 39"/>
                      <a:gd name="T5" fmla="*/ 33 h 49"/>
                      <a:gd name="T6" fmla="*/ 18 w 39"/>
                      <a:gd name="T7" fmla="*/ 6 h 49"/>
                      <a:gd name="T8" fmla="*/ 32 w 39"/>
                      <a:gd name="T9" fmla="*/ 2 h 49"/>
                      <a:gd name="T10" fmla="*/ 36 w 39"/>
                      <a:gd name="T11" fmla="*/ 16 h 49"/>
                      <a:gd name="T12" fmla="*/ 21 w 39"/>
                      <a:gd name="T13" fmla="*/ 43 h 49"/>
                    </a:gdLst>
                    <a:ahLst/>
                    <a:cxnLst>
                      <a:cxn ang="0">
                        <a:pos x="T0" y="T1"/>
                      </a:cxn>
                      <a:cxn ang="0">
                        <a:pos x="T2" y="T3"/>
                      </a:cxn>
                      <a:cxn ang="0">
                        <a:pos x="T4" y="T5"/>
                      </a:cxn>
                      <a:cxn ang="0">
                        <a:pos x="T6" y="T7"/>
                      </a:cxn>
                      <a:cxn ang="0">
                        <a:pos x="T8" y="T9"/>
                      </a:cxn>
                      <a:cxn ang="0">
                        <a:pos x="T10" y="T11"/>
                      </a:cxn>
                      <a:cxn ang="0">
                        <a:pos x="T12" y="T13"/>
                      </a:cxn>
                    </a:cxnLst>
                    <a:rect l="0" t="0" r="r" b="b"/>
                    <a:pathLst>
                      <a:path w="39" h="49">
                        <a:moveTo>
                          <a:pt x="21" y="43"/>
                        </a:moveTo>
                        <a:cubicBezTo>
                          <a:pt x="18" y="48"/>
                          <a:pt x="12" y="49"/>
                          <a:pt x="7" y="46"/>
                        </a:cubicBezTo>
                        <a:cubicBezTo>
                          <a:pt x="2" y="44"/>
                          <a:pt x="0" y="37"/>
                          <a:pt x="3" y="33"/>
                        </a:cubicBezTo>
                        <a:cubicBezTo>
                          <a:pt x="18" y="6"/>
                          <a:pt x="18" y="6"/>
                          <a:pt x="18" y="6"/>
                        </a:cubicBezTo>
                        <a:cubicBezTo>
                          <a:pt x="21" y="1"/>
                          <a:pt x="27" y="0"/>
                          <a:pt x="32" y="2"/>
                        </a:cubicBezTo>
                        <a:cubicBezTo>
                          <a:pt x="37" y="5"/>
                          <a:pt x="39" y="11"/>
                          <a:pt x="36" y="16"/>
                        </a:cubicBezTo>
                        <a:lnTo>
                          <a:pt x="21" y="43"/>
                        </a:lnTo>
                        <a:close/>
                      </a:path>
                    </a:pathLst>
                  </a:custGeom>
                  <a:solidFill>
                    <a:srgbClr val="4B4C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72" name="ïŝlíḓè">
                    <a:extLst>
                      <a:ext uri="{FF2B5EF4-FFF2-40B4-BE49-F238E27FC236}">
                        <a16:creationId xmlns:a16="http://schemas.microsoft.com/office/drawing/2014/main" id="{8BA5847D-7E53-43D6-A409-714217924594}"/>
                      </a:ext>
                    </a:extLst>
                  </p:cNvPr>
                  <p:cNvSpPr/>
                  <p:nvPr/>
                </p:nvSpPr>
                <p:spPr bwMode="auto">
                  <a:xfrm>
                    <a:off x="5562601" y="282575"/>
                    <a:ext cx="128588" cy="100013"/>
                  </a:xfrm>
                  <a:custGeom>
                    <a:avLst/>
                    <a:gdLst>
                      <a:gd name="T0" fmla="*/ 7 w 50"/>
                      <a:gd name="T1" fmla="*/ 21 h 39"/>
                      <a:gd name="T2" fmla="*/ 3 w 50"/>
                      <a:gd name="T3" fmla="*/ 7 h 39"/>
                      <a:gd name="T4" fmla="*/ 17 w 50"/>
                      <a:gd name="T5" fmla="*/ 3 h 39"/>
                      <a:gd name="T6" fmla="*/ 43 w 50"/>
                      <a:gd name="T7" fmla="*/ 18 h 39"/>
                      <a:gd name="T8" fmla="*/ 47 w 50"/>
                      <a:gd name="T9" fmla="*/ 32 h 39"/>
                      <a:gd name="T10" fmla="*/ 33 w 50"/>
                      <a:gd name="T11" fmla="*/ 36 h 39"/>
                      <a:gd name="T12" fmla="*/ 7 w 50"/>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50" h="39">
                        <a:moveTo>
                          <a:pt x="7" y="21"/>
                        </a:moveTo>
                        <a:cubicBezTo>
                          <a:pt x="2" y="18"/>
                          <a:pt x="0" y="12"/>
                          <a:pt x="3" y="7"/>
                        </a:cubicBezTo>
                        <a:cubicBezTo>
                          <a:pt x="6" y="2"/>
                          <a:pt x="12" y="0"/>
                          <a:pt x="17" y="3"/>
                        </a:cubicBezTo>
                        <a:cubicBezTo>
                          <a:pt x="43" y="18"/>
                          <a:pt x="43" y="18"/>
                          <a:pt x="43" y="18"/>
                        </a:cubicBezTo>
                        <a:cubicBezTo>
                          <a:pt x="48" y="21"/>
                          <a:pt x="50" y="27"/>
                          <a:pt x="47" y="32"/>
                        </a:cubicBezTo>
                        <a:cubicBezTo>
                          <a:pt x="44" y="37"/>
                          <a:pt x="38" y="39"/>
                          <a:pt x="33" y="36"/>
                        </a:cubicBezTo>
                        <a:lnTo>
                          <a:pt x="7" y="21"/>
                        </a:lnTo>
                        <a:close/>
                      </a:path>
                    </a:pathLst>
                  </a:custGeom>
                  <a:solidFill>
                    <a:srgbClr val="4B4C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73" name="íṣḻïḍe">
                    <a:extLst>
                      <a:ext uri="{FF2B5EF4-FFF2-40B4-BE49-F238E27FC236}">
                        <a16:creationId xmlns:a16="http://schemas.microsoft.com/office/drawing/2014/main" id="{FE62BAA9-68EA-4B2E-AAA3-86E359F8A4A2}"/>
                      </a:ext>
                    </a:extLst>
                  </p:cNvPr>
                  <p:cNvSpPr/>
                  <p:nvPr/>
                </p:nvSpPr>
                <p:spPr bwMode="auto">
                  <a:xfrm>
                    <a:off x="6497638" y="282575"/>
                    <a:ext cx="128588" cy="96838"/>
                  </a:xfrm>
                  <a:custGeom>
                    <a:avLst/>
                    <a:gdLst>
                      <a:gd name="T0" fmla="*/ 33 w 50"/>
                      <a:gd name="T1" fmla="*/ 2 h 38"/>
                      <a:gd name="T2" fmla="*/ 47 w 50"/>
                      <a:gd name="T3" fmla="*/ 6 h 38"/>
                      <a:gd name="T4" fmla="*/ 43 w 50"/>
                      <a:gd name="T5" fmla="*/ 20 h 38"/>
                      <a:gd name="T6" fmla="*/ 17 w 50"/>
                      <a:gd name="T7" fmla="*/ 35 h 38"/>
                      <a:gd name="T8" fmla="*/ 3 w 50"/>
                      <a:gd name="T9" fmla="*/ 32 h 38"/>
                      <a:gd name="T10" fmla="*/ 6 w 50"/>
                      <a:gd name="T11" fmla="*/ 18 h 38"/>
                      <a:gd name="T12" fmla="*/ 33 w 50"/>
                      <a:gd name="T13" fmla="*/ 2 h 38"/>
                    </a:gdLst>
                    <a:ahLst/>
                    <a:cxnLst>
                      <a:cxn ang="0">
                        <a:pos x="T0" y="T1"/>
                      </a:cxn>
                      <a:cxn ang="0">
                        <a:pos x="T2" y="T3"/>
                      </a:cxn>
                      <a:cxn ang="0">
                        <a:pos x="T4" y="T5"/>
                      </a:cxn>
                      <a:cxn ang="0">
                        <a:pos x="T6" y="T7"/>
                      </a:cxn>
                      <a:cxn ang="0">
                        <a:pos x="T8" y="T9"/>
                      </a:cxn>
                      <a:cxn ang="0">
                        <a:pos x="T10" y="T11"/>
                      </a:cxn>
                      <a:cxn ang="0">
                        <a:pos x="T12" y="T13"/>
                      </a:cxn>
                    </a:cxnLst>
                    <a:rect l="0" t="0" r="r" b="b"/>
                    <a:pathLst>
                      <a:path w="50" h="38">
                        <a:moveTo>
                          <a:pt x="33" y="2"/>
                        </a:moveTo>
                        <a:cubicBezTo>
                          <a:pt x="38" y="0"/>
                          <a:pt x="44" y="1"/>
                          <a:pt x="47" y="6"/>
                        </a:cubicBezTo>
                        <a:cubicBezTo>
                          <a:pt x="50" y="11"/>
                          <a:pt x="48" y="17"/>
                          <a:pt x="43" y="20"/>
                        </a:cubicBezTo>
                        <a:cubicBezTo>
                          <a:pt x="17" y="35"/>
                          <a:pt x="17" y="35"/>
                          <a:pt x="17" y="35"/>
                        </a:cubicBezTo>
                        <a:cubicBezTo>
                          <a:pt x="12" y="38"/>
                          <a:pt x="6" y="37"/>
                          <a:pt x="3" y="32"/>
                        </a:cubicBezTo>
                        <a:cubicBezTo>
                          <a:pt x="0" y="27"/>
                          <a:pt x="2" y="21"/>
                          <a:pt x="6" y="18"/>
                        </a:cubicBezTo>
                        <a:lnTo>
                          <a:pt x="33" y="2"/>
                        </a:lnTo>
                        <a:close/>
                      </a:path>
                    </a:pathLst>
                  </a:custGeom>
                  <a:solidFill>
                    <a:srgbClr val="4B4C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74" name="ïṥlîḋê">
                    <a:extLst>
                      <a:ext uri="{FF2B5EF4-FFF2-40B4-BE49-F238E27FC236}">
                        <a16:creationId xmlns:a16="http://schemas.microsoft.com/office/drawing/2014/main" id="{0B4478C3-CBFD-47C1-B9D7-2DCFA2E08BBB}"/>
                      </a:ext>
                    </a:extLst>
                  </p:cNvPr>
                  <p:cNvSpPr/>
                  <p:nvPr/>
                </p:nvSpPr>
                <p:spPr bwMode="auto">
                  <a:xfrm>
                    <a:off x="6315076" y="1003300"/>
                    <a:ext cx="101600" cy="128588"/>
                  </a:xfrm>
                  <a:custGeom>
                    <a:avLst/>
                    <a:gdLst>
                      <a:gd name="T0" fmla="*/ 36 w 39"/>
                      <a:gd name="T1" fmla="*/ 33 h 50"/>
                      <a:gd name="T2" fmla="*/ 32 w 39"/>
                      <a:gd name="T3" fmla="*/ 47 h 50"/>
                      <a:gd name="T4" fmla="*/ 18 w 39"/>
                      <a:gd name="T5" fmla="*/ 43 h 50"/>
                      <a:gd name="T6" fmla="*/ 3 w 39"/>
                      <a:gd name="T7" fmla="*/ 17 h 50"/>
                      <a:gd name="T8" fmla="*/ 7 w 39"/>
                      <a:gd name="T9" fmla="*/ 3 h 50"/>
                      <a:gd name="T10" fmla="*/ 21 w 39"/>
                      <a:gd name="T11" fmla="*/ 7 h 50"/>
                      <a:gd name="T12" fmla="*/ 36 w 39"/>
                      <a:gd name="T13" fmla="*/ 33 h 50"/>
                    </a:gdLst>
                    <a:ahLst/>
                    <a:cxnLst>
                      <a:cxn ang="0">
                        <a:pos x="T0" y="T1"/>
                      </a:cxn>
                      <a:cxn ang="0">
                        <a:pos x="T2" y="T3"/>
                      </a:cxn>
                      <a:cxn ang="0">
                        <a:pos x="T4" y="T5"/>
                      </a:cxn>
                      <a:cxn ang="0">
                        <a:pos x="T6" y="T7"/>
                      </a:cxn>
                      <a:cxn ang="0">
                        <a:pos x="T8" y="T9"/>
                      </a:cxn>
                      <a:cxn ang="0">
                        <a:pos x="T10" y="T11"/>
                      </a:cxn>
                      <a:cxn ang="0">
                        <a:pos x="T12" y="T13"/>
                      </a:cxn>
                    </a:cxnLst>
                    <a:rect l="0" t="0" r="r" b="b"/>
                    <a:pathLst>
                      <a:path w="39" h="50">
                        <a:moveTo>
                          <a:pt x="36" y="33"/>
                        </a:moveTo>
                        <a:cubicBezTo>
                          <a:pt x="39" y="38"/>
                          <a:pt x="37" y="44"/>
                          <a:pt x="32" y="47"/>
                        </a:cubicBezTo>
                        <a:cubicBezTo>
                          <a:pt x="27" y="50"/>
                          <a:pt x="21" y="48"/>
                          <a:pt x="18" y="43"/>
                        </a:cubicBezTo>
                        <a:cubicBezTo>
                          <a:pt x="3" y="17"/>
                          <a:pt x="3" y="17"/>
                          <a:pt x="3" y="17"/>
                        </a:cubicBezTo>
                        <a:cubicBezTo>
                          <a:pt x="0" y="12"/>
                          <a:pt x="2" y="6"/>
                          <a:pt x="7" y="3"/>
                        </a:cubicBezTo>
                        <a:cubicBezTo>
                          <a:pt x="11" y="0"/>
                          <a:pt x="18" y="2"/>
                          <a:pt x="21" y="7"/>
                        </a:cubicBezTo>
                        <a:lnTo>
                          <a:pt x="36" y="33"/>
                        </a:lnTo>
                        <a:close/>
                      </a:path>
                    </a:pathLst>
                  </a:custGeom>
                  <a:solidFill>
                    <a:srgbClr val="4B4C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75" name="íş1íḑé">
                    <a:extLst>
                      <a:ext uri="{FF2B5EF4-FFF2-40B4-BE49-F238E27FC236}">
                        <a16:creationId xmlns:a16="http://schemas.microsoft.com/office/drawing/2014/main" id="{095A0E87-BE71-4B02-9899-36A6227E2E3D}"/>
                      </a:ext>
                    </a:extLst>
                  </p:cNvPr>
                  <p:cNvSpPr/>
                  <p:nvPr/>
                </p:nvSpPr>
                <p:spPr bwMode="auto">
                  <a:xfrm>
                    <a:off x="5562601" y="820738"/>
                    <a:ext cx="128588" cy="100013"/>
                  </a:xfrm>
                  <a:custGeom>
                    <a:avLst/>
                    <a:gdLst>
                      <a:gd name="T0" fmla="*/ 17 w 50"/>
                      <a:gd name="T1" fmla="*/ 36 h 39"/>
                      <a:gd name="T2" fmla="*/ 3 w 50"/>
                      <a:gd name="T3" fmla="*/ 32 h 39"/>
                      <a:gd name="T4" fmla="*/ 7 w 50"/>
                      <a:gd name="T5" fmla="*/ 18 h 39"/>
                      <a:gd name="T6" fmla="*/ 33 w 50"/>
                      <a:gd name="T7" fmla="*/ 3 h 39"/>
                      <a:gd name="T8" fmla="*/ 47 w 50"/>
                      <a:gd name="T9" fmla="*/ 7 h 39"/>
                      <a:gd name="T10" fmla="*/ 44 w 50"/>
                      <a:gd name="T11" fmla="*/ 21 h 39"/>
                      <a:gd name="T12" fmla="*/ 17 w 5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50" h="39">
                        <a:moveTo>
                          <a:pt x="17" y="36"/>
                        </a:moveTo>
                        <a:cubicBezTo>
                          <a:pt x="12" y="39"/>
                          <a:pt x="6" y="37"/>
                          <a:pt x="3" y="32"/>
                        </a:cubicBezTo>
                        <a:cubicBezTo>
                          <a:pt x="0" y="28"/>
                          <a:pt x="2" y="21"/>
                          <a:pt x="7" y="18"/>
                        </a:cubicBezTo>
                        <a:cubicBezTo>
                          <a:pt x="33" y="3"/>
                          <a:pt x="33" y="3"/>
                          <a:pt x="33" y="3"/>
                        </a:cubicBezTo>
                        <a:cubicBezTo>
                          <a:pt x="38" y="0"/>
                          <a:pt x="44" y="2"/>
                          <a:pt x="47" y="7"/>
                        </a:cubicBezTo>
                        <a:cubicBezTo>
                          <a:pt x="50" y="12"/>
                          <a:pt x="48" y="18"/>
                          <a:pt x="44" y="21"/>
                        </a:cubicBezTo>
                        <a:lnTo>
                          <a:pt x="17" y="36"/>
                        </a:lnTo>
                        <a:close/>
                      </a:path>
                    </a:pathLst>
                  </a:custGeom>
                  <a:solidFill>
                    <a:srgbClr val="4B4C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76" name="ïṡľiďé">
                    <a:extLst>
                      <a:ext uri="{FF2B5EF4-FFF2-40B4-BE49-F238E27FC236}">
                        <a16:creationId xmlns:a16="http://schemas.microsoft.com/office/drawing/2014/main" id="{79B10BB3-4B38-4CED-BE81-328FF31B2EC4}"/>
                      </a:ext>
                    </a:extLst>
                  </p:cNvPr>
                  <p:cNvSpPr/>
                  <p:nvPr/>
                </p:nvSpPr>
                <p:spPr bwMode="auto">
                  <a:xfrm>
                    <a:off x="5773738" y="71438"/>
                    <a:ext cx="100013" cy="125413"/>
                  </a:xfrm>
                  <a:custGeom>
                    <a:avLst/>
                    <a:gdLst>
                      <a:gd name="T0" fmla="*/ 3 w 39"/>
                      <a:gd name="T1" fmla="*/ 16 h 49"/>
                      <a:gd name="T2" fmla="*/ 7 w 39"/>
                      <a:gd name="T3" fmla="*/ 3 h 49"/>
                      <a:gd name="T4" fmla="*/ 21 w 39"/>
                      <a:gd name="T5" fmla="*/ 6 h 49"/>
                      <a:gd name="T6" fmla="*/ 36 w 39"/>
                      <a:gd name="T7" fmla="*/ 33 h 49"/>
                      <a:gd name="T8" fmla="*/ 32 w 39"/>
                      <a:gd name="T9" fmla="*/ 47 h 49"/>
                      <a:gd name="T10" fmla="*/ 18 w 39"/>
                      <a:gd name="T11" fmla="*/ 43 h 49"/>
                      <a:gd name="T12" fmla="*/ 3 w 39"/>
                      <a:gd name="T13" fmla="*/ 16 h 49"/>
                    </a:gdLst>
                    <a:ahLst/>
                    <a:cxnLst>
                      <a:cxn ang="0">
                        <a:pos x="T0" y="T1"/>
                      </a:cxn>
                      <a:cxn ang="0">
                        <a:pos x="T2" y="T3"/>
                      </a:cxn>
                      <a:cxn ang="0">
                        <a:pos x="T4" y="T5"/>
                      </a:cxn>
                      <a:cxn ang="0">
                        <a:pos x="T6" y="T7"/>
                      </a:cxn>
                      <a:cxn ang="0">
                        <a:pos x="T8" y="T9"/>
                      </a:cxn>
                      <a:cxn ang="0">
                        <a:pos x="T10" y="T11"/>
                      </a:cxn>
                      <a:cxn ang="0">
                        <a:pos x="T12" y="T13"/>
                      </a:cxn>
                    </a:cxnLst>
                    <a:rect l="0" t="0" r="r" b="b"/>
                    <a:pathLst>
                      <a:path w="39" h="49">
                        <a:moveTo>
                          <a:pt x="3" y="16"/>
                        </a:moveTo>
                        <a:cubicBezTo>
                          <a:pt x="0" y="12"/>
                          <a:pt x="2" y="5"/>
                          <a:pt x="7" y="3"/>
                        </a:cubicBezTo>
                        <a:cubicBezTo>
                          <a:pt x="12" y="0"/>
                          <a:pt x="18" y="1"/>
                          <a:pt x="21" y="6"/>
                        </a:cubicBezTo>
                        <a:cubicBezTo>
                          <a:pt x="36" y="33"/>
                          <a:pt x="36" y="33"/>
                          <a:pt x="36" y="33"/>
                        </a:cubicBezTo>
                        <a:cubicBezTo>
                          <a:pt x="39" y="37"/>
                          <a:pt x="37" y="44"/>
                          <a:pt x="32" y="47"/>
                        </a:cubicBezTo>
                        <a:cubicBezTo>
                          <a:pt x="28" y="49"/>
                          <a:pt x="21" y="48"/>
                          <a:pt x="18" y="43"/>
                        </a:cubicBezTo>
                        <a:lnTo>
                          <a:pt x="3" y="16"/>
                        </a:lnTo>
                        <a:close/>
                      </a:path>
                    </a:pathLst>
                  </a:custGeom>
                  <a:solidFill>
                    <a:srgbClr val="4B4C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grpSp>
            <p:sp>
              <p:nvSpPr>
                <p:cNvPr id="48" name="îṣḻîḓè">
                  <a:extLst>
                    <a:ext uri="{FF2B5EF4-FFF2-40B4-BE49-F238E27FC236}">
                      <a16:creationId xmlns:a16="http://schemas.microsoft.com/office/drawing/2014/main" id="{5A24B5A2-146E-4CAE-BB8B-3364A67EC3F1}"/>
                    </a:ext>
                  </a:extLst>
                </p:cNvPr>
                <p:cNvSpPr/>
                <p:nvPr/>
              </p:nvSpPr>
              <p:spPr bwMode="auto">
                <a:xfrm>
                  <a:off x="5189538" y="3459163"/>
                  <a:ext cx="1357313" cy="1590675"/>
                </a:xfrm>
                <a:prstGeom prst="rect">
                  <a:avLst/>
                </a:prstGeom>
                <a:solidFill>
                  <a:srgbClr val="69D5D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p>
              </p:txBody>
            </p:sp>
            <p:sp>
              <p:nvSpPr>
                <p:cNvPr id="49" name="iṣľiḑê">
                  <a:extLst>
                    <a:ext uri="{FF2B5EF4-FFF2-40B4-BE49-F238E27FC236}">
                      <a16:creationId xmlns:a16="http://schemas.microsoft.com/office/drawing/2014/main" id="{6FEF0DF4-D8EB-4EBF-9383-B7D39B509B24}"/>
                    </a:ext>
                  </a:extLst>
                </p:cNvPr>
                <p:cNvSpPr/>
                <p:nvPr/>
              </p:nvSpPr>
              <p:spPr bwMode="auto">
                <a:xfrm>
                  <a:off x="3400426" y="6573838"/>
                  <a:ext cx="5048250" cy="287338"/>
                </a:xfrm>
                <a:prstGeom prst="ellipse">
                  <a:avLst/>
                </a:pr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50" name="íṩḷíďe">
                  <a:extLst>
                    <a:ext uri="{FF2B5EF4-FFF2-40B4-BE49-F238E27FC236}">
                      <a16:creationId xmlns:a16="http://schemas.microsoft.com/office/drawing/2014/main" id="{A5C3FD9E-FB61-4A7C-BABD-EE8DBAADFAE6}"/>
                    </a:ext>
                  </a:extLst>
                </p:cNvPr>
                <p:cNvSpPr/>
                <p:nvPr/>
              </p:nvSpPr>
              <p:spPr bwMode="auto">
                <a:xfrm>
                  <a:off x="3578226" y="1706563"/>
                  <a:ext cx="195263" cy="138113"/>
                </a:xfrm>
                <a:custGeom>
                  <a:avLst/>
                  <a:gdLst>
                    <a:gd name="T0" fmla="*/ 60 w 76"/>
                    <a:gd name="T1" fmla="*/ 31 h 54"/>
                    <a:gd name="T2" fmla="*/ 72 w 76"/>
                    <a:gd name="T3" fmla="*/ 20 h 54"/>
                    <a:gd name="T4" fmla="*/ 28 w 76"/>
                    <a:gd name="T5" fmla="*/ 2 h 54"/>
                    <a:gd name="T6" fmla="*/ 1 w 76"/>
                    <a:gd name="T7" fmla="*/ 29 h 54"/>
                    <a:gd name="T8" fmla="*/ 27 w 76"/>
                    <a:gd name="T9" fmla="*/ 37 h 54"/>
                    <a:gd name="T10" fmla="*/ 32 w 76"/>
                    <a:gd name="T11" fmla="*/ 37 h 54"/>
                    <a:gd name="T12" fmla="*/ 41 w 76"/>
                    <a:gd name="T13" fmla="*/ 45 h 54"/>
                    <a:gd name="T14" fmla="*/ 63 w 76"/>
                    <a:gd name="T15" fmla="*/ 52 h 54"/>
                    <a:gd name="T16" fmla="*/ 60 w 76"/>
                    <a:gd name="T17" fmla="*/ 3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4">
                      <a:moveTo>
                        <a:pt x="60" y="31"/>
                      </a:moveTo>
                      <a:cubicBezTo>
                        <a:pt x="59" y="31"/>
                        <a:pt x="73" y="21"/>
                        <a:pt x="72" y="20"/>
                      </a:cubicBezTo>
                      <a:cubicBezTo>
                        <a:pt x="67" y="7"/>
                        <a:pt x="43" y="5"/>
                        <a:pt x="28" y="2"/>
                      </a:cubicBezTo>
                      <a:cubicBezTo>
                        <a:pt x="14" y="0"/>
                        <a:pt x="2" y="17"/>
                        <a:pt x="1" y="29"/>
                      </a:cubicBezTo>
                      <a:cubicBezTo>
                        <a:pt x="0" y="47"/>
                        <a:pt x="18" y="52"/>
                        <a:pt x="27" y="37"/>
                      </a:cubicBezTo>
                      <a:cubicBezTo>
                        <a:pt x="30" y="33"/>
                        <a:pt x="29" y="34"/>
                        <a:pt x="32" y="37"/>
                      </a:cubicBezTo>
                      <a:cubicBezTo>
                        <a:pt x="35" y="39"/>
                        <a:pt x="38" y="42"/>
                        <a:pt x="41" y="45"/>
                      </a:cubicBezTo>
                      <a:cubicBezTo>
                        <a:pt x="47" y="50"/>
                        <a:pt x="55" y="54"/>
                        <a:pt x="63" y="52"/>
                      </a:cubicBezTo>
                      <a:cubicBezTo>
                        <a:pt x="76" y="50"/>
                        <a:pt x="74" y="28"/>
                        <a:pt x="60" y="31"/>
                      </a:cubicBezTo>
                      <a:close/>
                    </a:path>
                  </a:pathLst>
                </a:custGeom>
                <a:solidFill>
                  <a:srgbClr val="FBCC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51" name="íSḷíḍé">
                  <a:extLst>
                    <a:ext uri="{FF2B5EF4-FFF2-40B4-BE49-F238E27FC236}">
                      <a16:creationId xmlns:a16="http://schemas.microsoft.com/office/drawing/2014/main" id="{1297BF43-AAB0-4714-80E8-9C468366F57F}"/>
                    </a:ext>
                  </a:extLst>
                </p:cNvPr>
                <p:cNvSpPr/>
                <p:nvPr/>
              </p:nvSpPr>
              <p:spPr bwMode="auto">
                <a:xfrm>
                  <a:off x="3552826" y="1757363"/>
                  <a:ext cx="195263" cy="138113"/>
                </a:xfrm>
                <a:custGeom>
                  <a:avLst/>
                  <a:gdLst>
                    <a:gd name="T0" fmla="*/ 60 w 76"/>
                    <a:gd name="T1" fmla="*/ 31 h 54"/>
                    <a:gd name="T2" fmla="*/ 58 w 76"/>
                    <a:gd name="T3" fmla="*/ 30 h 54"/>
                    <a:gd name="T4" fmla="*/ 28 w 76"/>
                    <a:gd name="T5" fmla="*/ 2 h 54"/>
                    <a:gd name="T6" fmla="*/ 1 w 76"/>
                    <a:gd name="T7" fmla="*/ 29 h 54"/>
                    <a:gd name="T8" fmla="*/ 27 w 76"/>
                    <a:gd name="T9" fmla="*/ 37 h 54"/>
                    <a:gd name="T10" fmla="*/ 32 w 76"/>
                    <a:gd name="T11" fmla="*/ 37 h 54"/>
                    <a:gd name="T12" fmla="*/ 42 w 76"/>
                    <a:gd name="T13" fmla="*/ 45 h 54"/>
                    <a:gd name="T14" fmla="*/ 63 w 76"/>
                    <a:gd name="T15" fmla="*/ 52 h 54"/>
                    <a:gd name="T16" fmla="*/ 60 w 76"/>
                    <a:gd name="T17" fmla="*/ 3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4">
                      <a:moveTo>
                        <a:pt x="60" y="31"/>
                      </a:moveTo>
                      <a:cubicBezTo>
                        <a:pt x="59" y="31"/>
                        <a:pt x="59" y="31"/>
                        <a:pt x="58" y="30"/>
                      </a:cubicBezTo>
                      <a:cubicBezTo>
                        <a:pt x="53" y="17"/>
                        <a:pt x="43" y="5"/>
                        <a:pt x="28" y="2"/>
                      </a:cubicBezTo>
                      <a:cubicBezTo>
                        <a:pt x="14" y="0"/>
                        <a:pt x="2" y="17"/>
                        <a:pt x="1" y="29"/>
                      </a:cubicBezTo>
                      <a:cubicBezTo>
                        <a:pt x="0" y="47"/>
                        <a:pt x="19" y="52"/>
                        <a:pt x="27" y="37"/>
                      </a:cubicBezTo>
                      <a:cubicBezTo>
                        <a:pt x="30" y="33"/>
                        <a:pt x="29" y="34"/>
                        <a:pt x="32" y="37"/>
                      </a:cubicBezTo>
                      <a:cubicBezTo>
                        <a:pt x="35" y="39"/>
                        <a:pt x="38" y="42"/>
                        <a:pt x="42" y="45"/>
                      </a:cubicBezTo>
                      <a:cubicBezTo>
                        <a:pt x="47" y="50"/>
                        <a:pt x="55" y="54"/>
                        <a:pt x="63" y="52"/>
                      </a:cubicBezTo>
                      <a:cubicBezTo>
                        <a:pt x="76" y="49"/>
                        <a:pt x="74" y="28"/>
                        <a:pt x="60" y="31"/>
                      </a:cubicBezTo>
                      <a:close/>
                    </a:path>
                  </a:pathLst>
                </a:custGeom>
                <a:solidFill>
                  <a:srgbClr val="FBCC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52" name="îṥlîḍè">
                  <a:extLst>
                    <a:ext uri="{FF2B5EF4-FFF2-40B4-BE49-F238E27FC236}">
                      <a16:creationId xmlns:a16="http://schemas.microsoft.com/office/drawing/2014/main" id="{4CB2F6A3-616F-4008-9A02-DB803008E36B}"/>
                    </a:ext>
                  </a:extLst>
                </p:cNvPr>
                <p:cNvSpPr/>
                <p:nvPr/>
              </p:nvSpPr>
              <p:spPr bwMode="auto">
                <a:xfrm>
                  <a:off x="3540126" y="1795463"/>
                  <a:ext cx="195263" cy="136525"/>
                </a:xfrm>
                <a:custGeom>
                  <a:avLst/>
                  <a:gdLst>
                    <a:gd name="T0" fmla="*/ 60 w 76"/>
                    <a:gd name="T1" fmla="*/ 30 h 53"/>
                    <a:gd name="T2" fmla="*/ 58 w 76"/>
                    <a:gd name="T3" fmla="*/ 30 h 53"/>
                    <a:gd name="T4" fmla="*/ 28 w 76"/>
                    <a:gd name="T5" fmla="*/ 2 h 53"/>
                    <a:gd name="T6" fmla="*/ 1 w 76"/>
                    <a:gd name="T7" fmla="*/ 29 h 53"/>
                    <a:gd name="T8" fmla="*/ 27 w 76"/>
                    <a:gd name="T9" fmla="*/ 37 h 53"/>
                    <a:gd name="T10" fmla="*/ 32 w 76"/>
                    <a:gd name="T11" fmla="*/ 36 h 53"/>
                    <a:gd name="T12" fmla="*/ 42 w 76"/>
                    <a:gd name="T13" fmla="*/ 45 h 53"/>
                    <a:gd name="T14" fmla="*/ 63 w 76"/>
                    <a:gd name="T15" fmla="*/ 52 h 53"/>
                    <a:gd name="T16" fmla="*/ 60 w 76"/>
                    <a:gd name="T17" fmla="*/ 3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3">
                      <a:moveTo>
                        <a:pt x="60" y="30"/>
                      </a:moveTo>
                      <a:cubicBezTo>
                        <a:pt x="59" y="31"/>
                        <a:pt x="59" y="30"/>
                        <a:pt x="58" y="30"/>
                      </a:cubicBezTo>
                      <a:cubicBezTo>
                        <a:pt x="53" y="17"/>
                        <a:pt x="43" y="5"/>
                        <a:pt x="28" y="2"/>
                      </a:cubicBezTo>
                      <a:cubicBezTo>
                        <a:pt x="14" y="0"/>
                        <a:pt x="2" y="17"/>
                        <a:pt x="1" y="29"/>
                      </a:cubicBezTo>
                      <a:cubicBezTo>
                        <a:pt x="0" y="47"/>
                        <a:pt x="19" y="52"/>
                        <a:pt x="27" y="37"/>
                      </a:cubicBezTo>
                      <a:cubicBezTo>
                        <a:pt x="30" y="33"/>
                        <a:pt x="29" y="34"/>
                        <a:pt x="32" y="36"/>
                      </a:cubicBezTo>
                      <a:cubicBezTo>
                        <a:pt x="35" y="39"/>
                        <a:pt x="38" y="42"/>
                        <a:pt x="42" y="45"/>
                      </a:cubicBezTo>
                      <a:cubicBezTo>
                        <a:pt x="47" y="50"/>
                        <a:pt x="55" y="53"/>
                        <a:pt x="63" y="52"/>
                      </a:cubicBezTo>
                      <a:cubicBezTo>
                        <a:pt x="76" y="49"/>
                        <a:pt x="74" y="28"/>
                        <a:pt x="60" y="30"/>
                      </a:cubicBezTo>
                      <a:close/>
                    </a:path>
                  </a:pathLst>
                </a:custGeom>
                <a:solidFill>
                  <a:srgbClr val="FBCC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53" name="iśḷíḋé">
                  <a:extLst>
                    <a:ext uri="{FF2B5EF4-FFF2-40B4-BE49-F238E27FC236}">
                      <a16:creationId xmlns:a16="http://schemas.microsoft.com/office/drawing/2014/main" id="{AB959E62-E1AA-4C64-B2C0-D6EA4E2136F3}"/>
                    </a:ext>
                  </a:extLst>
                </p:cNvPr>
                <p:cNvSpPr/>
                <p:nvPr/>
              </p:nvSpPr>
              <p:spPr bwMode="auto">
                <a:xfrm>
                  <a:off x="7888288" y="1449388"/>
                  <a:ext cx="234950" cy="225425"/>
                </a:xfrm>
                <a:custGeom>
                  <a:avLst/>
                  <a:gdLst>
                    <a:gd name="T0" fmla="*/ 65 w 91"/>
                    <a:gd name="T1" fmla="*/ 15 h 88"/>
                    <a:gd name="T2" fmla="*/ 5 w 91"/>
                    <a:gd name="T3" fmla="*/ 16 h 88"/>
                    <a:gd name="T4" fmla="*/ 10 w 91"/>
                    <a:gd name="T5" fmla="*/ 18 h 88"/>
                    <a:gd name="T6" fmla="*/ 13 w 91"/>
                    <a:gd name="T7" fmla="*/ 32 h 88"/>
                    <a:gd name="T8" fmla="*/ 33 w 91"/>
                    <a:gd name="T9" fmla="*/ 35 h 88"/>
                    <a:gd name="T10" fmla="*/ 47 w 91"/>
                    <a:gd name="T11" fmla="*/ 56 h 88"/>
                    <a:gd name="T12" fmla="*/ 75 w 91"/>
                    <a:gd name="T13" fmla="*/ 88 h 88"/>
                    <a:gd name="T14" fmla="*/ 84 w 91"/>
                    <a:gd name="T15" fmla="*/ 79 h 88"/>
                    <a:gd name="T16" fmla="*/ 82 w 91"/>
                    <a:gd name="T17" fmla="*/ 71 h 88"/>
                    <a:gd name="T18" fmla="*/ 65 w 91"/>
                    <a:gd name="T19" fmla="*/ 1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88">
                      <a:moveTo>
                        <a:pt x="65" y="15"/>
                      </a:moveTo>
                      <a:cubicBezTo>
                        <a:pt x="50" y="0"/>
                        <a:pt x="0" y="14"/>
                        <a:pt x="5" y="16"/>
                      </a:cubicBezTo>
                      <a:cubicBezTo>
                        <a:pt x="5" y="17"/>
                        <a:pt x="9" y="18"/>
                        <a:pt x="10" y="18"/>
                      </a:cubicBezTo>
                      <a:cubicBezTo>
                        <a:pt x="4" y="22"/>
                        <a:pt x="5" y="31"/>
                        <a:pt x="13" y="32"/>
                      </a:cubicBezTo>
                      <a:cubicBezTo>
                        <a:pt x="20" y="33"/>
                        <a:pt x="27" y="33"/>
                        <a:pt x="33" y="35"/>
                      </a:cubicBezTo>
                      <a:cubicBezTo>
                        <a:pt x="43" y="37"/>
                        <a:pt x="44" y="48"/>
                        <a:pt x="47" y="56"/>
                      </a:cubicBezTo>
                      <a:cubicBezTo>
                        <a:pt x="52" y="68"/>
                        <a:pt x="60" y="88"/>
                        <a:pt x="75" y="88"/>
                      </a:cubicBezTo>
                      <a:cubicBezTo>
                        <a:pt x="80" y="88"/>
                        <a:pt x="84" y="84"/>
                        <a:pt x="84" y="79"/>
                      </a:cubicBezTo>
                      <a:cubicBezTo>
                        <a:pt x="84" y="76"/>
                        <a:pt x="83" y="73"/>
                        <a:pt x="82" y="71"/>
                      </a:cubicBezTo>
                      <a:cubicBezTo>
                        <a:pt x="85" y="66"/>
                        <a:pt x="91" y="40"/>
                        <a:pt x="65" y="15"/>
                      </a:cubicBezTo>
                      <a:close/>
                    </a:path>
                  </a:pathLst>
                </a:custGeom>
                <a:solidFill>
                  <a:srgbClr val="FBCC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54" name="isḷïḍé">
                  <a:extLst>
                    <a:ext uri="{FF2B5EF4-FFF2-40B4-BE49-F238E27FC236}">
                      <a16:creationId xmlns:a16="http://schemas.microsoft.com/office/drawing/2014/main" id="{73FD6001-CCC1-451E-B30D-27CEBBD45E49}"/>
                    </a:ext>
                  </a:extLst>
                </p:cNvPr>
                <p:cNvSpPr/>
                <p:nvPr/>
              </p:nvSpPr>
              <p:spPr bwMode="auto">
                <a:xfrm>
                  <a:off x="8472488" y="3556000"/>
                  <a:ext cx="190500" cy="220663"/>
                </a:xfrm>
                <a:custGeom>
                  <a:avLst/>
                  <a:gdLst>
                    <a:gd name="T0" fmla="*/ 73 w 74"/>
                    <a:gd name="T1" fmla="*/ 13 h 86"/>
                    <a:gd name="T2" fmla="*/ 31 w 74"/>
                    <a:gd name="T3" fmla="*/ 14 h 86"/>
                    <a:gd name="T4" fmla="*/ 18 w 74"/>
                    <a:gd name="T5" fmla="*/ 33 h 86"/>
                    <a:gd name="T6" fmla="*/ 13 w 74"/>
                    <a:gd name="T7" fmla="*/ 57 h 86"/>
                    <a:gd name="T8" fmla="*/ 25 w 74"/>
                    <a:gd name="T9" fmla="*/ 77 h 86"/>
                    <a:gd name="T10" fmla="*/ 40 w 74"/>
                    <a:gd name="T11" fmla="*/ 42 h 86"/>
                    <a:gd name="T12" fmla="*/ 73 w 74"/>
                    <a:gd name="T13" fmla="*/ 19 h 86"/>
                    <a:gd name="T14" fmla="*/ 73 w 74"/>
                    <a:gd name="T15" fmla="*/ 13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86">
                      <a:moveTo>
                        <a:pt x="73" y="13"/>
                      </a:moveTo>
                      <a:cubicBezTo>
                        <a:pt x="64" y="0"/>
                        <a:pt x="42" y="6"/>
                        <a:pt x="31" y="14"/>
                      </a:cubicBezTo>
                      <a:cubicBezTo>
                        <a:pt x="25" y="19"/>
                        <a:pt x="21" y="26"/>
                        <a:pt x="18" y="33"/>
                      </a:cubicBezTo>
                      <a:cubicBezTo>
                        <a:pt x="16" y="39"/>
                        <a:pt x="19" y="53"/>
                        <a:pt x="13" y="57"/>
                      </a:cubicBezTo>
                      <a:cubicBezTo>
                        <a:pt x="0" y="65"/>
                        <a:pt x="12" y="86"/>
                        <a:pt x="25" y="77"/>
                      </a:cubicBezTo>
                      <a:cubicBezTo>
                        <a:pt x="38" y="68"/>
                        <a:pt x="38" y="57"/>
                        <a:pt x="40" y="42"/>
                      </a:cubicBezTo>
                      <a:cubicBezTo>
                        <a:pt x="43" y="23"/>
                        <a:pt x="61" y="28"/>
                        <a:pt x="73" y="19"/>
                      </a:cubicBezTo>
                      <a:cubicBezTo>
                        <a:pt x="74" y="17"/>
                        <a:pt x="74" y="15"/>
                        <a:pt x="73" y="13"/>
                      </a:cubicBezTo>
                      <a:close/>
                    </a:path>
                  </a:pathLst>
                </a:custGeom>
                <a:solidFill>
                  <a:srgbClr val="FBCC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55" name="íśliďe">
                  <a:extLst>
                    <a:ext uri="{FF2B5EF4-FFF2-40B4-BE49-F238E27FC236}">
                      <a16:creationId xmlns:a16="http://schemas.microsoft.com/office/drawing/2014/main" id="{9DBCB158-2E05-4841-97D8-9AEB1D50C13A}"/>
                    </a:ext>
                  </a:extLst>
                </p:cNvPr>
                <p:cNvSpPr/>
                <p:nvPr/>
              </p:nvSpPr>
              <p:spPr bwMode="auto">
                <a:xfrm>
                  <a:off x="5308601" y="1744663"/>
                  <a:ext cx="1238250" cy="1914525"/>
                </a:xfrm>
                <a:custGeom>
                  <a:avLst/>
                  <a:gdLst>
                    <a:gd name="T0" fmla="*/ 19 w 482"/>
                    <a:gd name="T1" fmla="*/ 218 h 746"/>
                    <a:gd name="T2" fmla="*/ 46 w 482"/>
                    <a:gd name="T3" fmla="*/ 483 h 746"/>
                    <a:gd name="T4" fmla="*/ 436 w 482"/>
                    <a:gd name="T5" fmla="*/ 373 h 746"/>
                    <a:gd name="T6" fmla="*/ 19 w 482"/>
                    <a:gd name="T7" fmla="*/ 218 h 746"/>
                  </a:gdLst>
                  <a:ahLst/>
                  <a:cxnLst>
                    <a:cxn ang="0">
                      <a:pos x="T0" y="T1"/>
                    </a:cxn>
                    <a:cxn ang="0">
                      <a:pos x="T2" y="T3"/>
                    </a:cxn>
                    <a:cxn ang="0">
                      <a:pos x="T4" y="T5"/>
                    </a:cxn>
                    <a:cxn ang="0">
                      <a:pos x="T6" y="T7"/>
                    </a:cxn>
                  </a:cxnLst>
                  <a:rect l="0" t="0" r="r" b="b"/>
                  <a:pathLst>
                    <a:path w="482" h="746">
                      <a:moveTo>
                        <a:pt x="19" y="218"/>
                      </a:moveTo>
                      <a:cubicBezTo>
                        <a:pt x="19" y="218"/>
                        <a:pt x="0" y="430"/>
                        <a:pt x="46" y="483"/>
                      </a:cubicBezTo>
                      <a:cubicBezTo>
                        <a:pt x="92" y="535"/>
                        <a:pt x="390" y="746"/>
                        <a:pt x="436" y="373"/>
                      </a:cubicBezTo>
                      <a:cubicBezTo>
                        <a:pt x="482" y="0"/>
                        <a:pt x="53" y="214"/>
                        <a:pt x="19" y="218"/>
                      </a:cubicBezTo>
                      <a:close/>
                    </a:path>
                  </a:pathLst>
                </a:custGeom>
                <a:solidFill>
                  <a:srgbClr val="FBCC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56" name="ïṥļíḑê">
                  <a:extLst>
                    <a:ext uri="{FF2B5EF4-FFF2-40B4-BE49-F238E27FC236}">
                      <a16:creationId xmlns:a16="http://schemas.microsoft.com/office/drawing/2014/main" id="{6386D54A-21A0-4A65-BCCD-FEA4ED0E6E98}"/>
                    </a:ext>
                  </a:extLst>
                </p:cNvPr>
                <p:cNvSpPr/>
                <p:nvPr/>
              </p:nvSpPr>
              <p:spPr bwMode="auto">
                <a:xfrm>
                  <a:off x="4992688" y="1674813"/>
                  <a:ext cx="1538288" cy="1139825"/>
                </a:xfrm>
                <a:custGeom>
                  <a:avLst/>
                  <a:gdLst>
                    <a:gd name="T0" fmla="*/ 584 w 599"/>
                    <a:gd name="T1" fmla="*/ 221 h 444"/>
                    <a:gd name="T2" fmla="*/ 566 w 599"/>
                    <a:gd name="T3" fmla="*/ 189 h 444"/>
                    <a:gd name="T4" fmla="*/ 588 w 599"/>
                    <a:gd name="T5" fmla="*/ 174 h 444"/>
                    <a:gd name="T6" fmla="*/ 586 w 599"/>
                    <a:gd name="T7" fmla="*/ 168 h 444"/>
                    <a:gd name="T8" fmla="*/ 561 w 599"/>
                    <a:gd name="T9" fmla="*/ 185 h 444"/>
                    <a:gd name="T10" fmla="*/ 560 w 599"/>
                    <a:gd name="T11" fmla="*/ 184 h 444"/>
                    <a:gd name="T12" fmla="*/ 561 w 599"/>
                    <a:gd name="T13" fmla="*/ 157 h 444"/>
                    <a:gd name="T14" fmla="*/ 553 w 599"/>
                    <a:gd name="T15" fmla="*/ 157 h 444"/>
                    <a:gd name="T16" fmla="*/ 553 w 599"/>
                    <a:gd name="T17" fmla="*/ 178 h 444"/>
                    <a:gd name="T18" fmla="*/ 462 w 599"/>
                    <a:gd name="T19" fmla="*/ 156 h 444"/>
                    <a:gd name="T20" fmla="*/ 299 w 599"/>
                    <a:gd name="T21" fmla="*/ 99 h 444"/>
                    <a:gd name="T22" fmla="*/ 138 w 599"/>
                    <a:gd name="T23" fmla="*/ 14 h 444"/>
                    <a:gd name="T24" fmla="*/ 19 w 599"/>
                    <a:gd name="T25" fmla="*/ 84 h 444"/>
                    <a:gd name="T26" fmla="*/ 138 w 599"/>
                    <a:gd name="T27" fmla="*/ 258 h 444"/>
                    <a:gd name="T28" fmla="*/ 492 w 599"/>
                    <a:gd name="T29" fmla="*/ 267 h 444"/>
                    <a:gd name="T30" fmla="*/ 508 w 599"/>
                    <a:gd name="T31" fmla="*/ 432 h 444"/>
                    <a:gd name="T32" fmla="*/ 572 w 599"/>
                    <a:gd name="T33" fmla="*/ 444 h 444"/>
                    <a:gd name="T34" fmla="*/ 584 w 599"/>
                    <a:gd name="T35" fmla="*/ 221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9" h="444">
                      <a:moveTo>
                        <a:pt x="584" y="221"/>
                      </a:moveTo>
                      <a:cubicBezTo>
                        <a:pt x="581" y="209"/>
                        <a:pt x="574" y="198"/>
                        <a:pt x="566" y="189"/>
                      </a:cubicBezTo>
                      <a:cubicBezTo>
                        <a:pt x="572" y="183"/>
                        <a:pt x="579" y="177"/>
                        <a:pt x="588" y="174"/>
                      </a:cubicBezTo>
                      <a:cubicBezTo>
                        <a:pt x="592" y="173"/>
                        <a:pt x="590" y="167"/>
                        <a:pt x="586" y="168"/>
                      </a:cubicBezTo>
                      <a:cubicBezTo>
                        <a:pt x="576" y="171"/>
                        <a:pt x="568" y="177"/>
                        <a:pt x="561" y="185"/>
                      </a:cubicBezTo>
                      <a:cubicBezTo>
                        <a:pt x="560" y="185"/>
                        <a:pt x="560" y="184"/>
                        <a:pt x="560" y="184"/>
                      </a:cubicBezTo>
                      <a:cubicBezTo>
                        <a:pt x="561" y="175"/>
                        <a:pt x="561" y="166"/>
                        <a:pt x="561" y="157"/>
                      </a:cubicBezTo>
                      <a:cubicBezTo>
                        <a:pt x="560" y="153"/>
                        <a:pt x="553" y="153"/>
                        <a:pt x="553" y="157"/>
                      </a:cubicBezTo>
                      <a:cubicBezTo>
                        <a:pt x="553" y="164"/>
                        <a:pt x="553" y="171"/>
                        <a:pt x="553" y="178"/>
                      </a:cubicBezTo>
                      <a:cubicBezTo>
                        <a:pt x="527" y="160"/>
                        <a:pt x="493" y="153"/>
                        <a:pt x="462" y="156"/>
                      </a:cubicBezTo>
                      <a:cubicBezTo>
                        <a:pt x="414" y="160"/>
                        <a:pt x="355" y="127"/>
                        <a:pt x="299" y="99"/>
                      </a:cubicBezTo>
                      <a:cubicBezTo>
                        <a:pt x="242" y="72"/>
                        <a:pt x="189" y="29"/>
                        <a:pt x="138" y="14"/>
                      </a:cubicBezTo>
                      <a:cubicBezTo>
                        <a:pt x="87" y="0"/>
                        <a:pt x="38" y="4"/>
                        <a:pt x="19" y="84"/>
                      </a:cubicBezTo>
                      <a:cubicBezTo>
                        <a:pt x="0" y="164"/>
                        <a:pt x="85" y="241"/>
                        <a:pt x="138" y="258"/>
                      </a:cubicBezTo>
                      <a:cubicBezTo>
                        <a:pt x="323" y="319"/>
                        <a:pt x="483" y="250"/>
                        <a:pt x="492" y="267"/>
                      </a:cubicBezTo>
                      <a:cubicBezTo>
                        <a:pt x="500" y="284"/>
                        <a:pt x="508" y="432"/>
                        <a:pt x="508" y="432"/>
                      </a:cubicBezTo>
                      <a:cubicBezTo>
                        <a:pt x="572" y="444"/>
                        <a:pt x="572" y="444"/>
                        <a:pt x="572" y="444"/>
                      </a:cubicBezTo>
                      <a:cubicBezTo>
                        <a:pt x="595" y="419"/>
                        <a:pt x="599" y="269"/>
                        <a:pt x="584" y="221"/>
                      </a:cubicBezTo>
                      <a:close/>
                    </a:path>
                  </a:pathLst>
                </a:custGeom>
                <a:solidFill>
                  <a:srgbClr val="6940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57" name="ïślíde">
                  <a:extLst>
                    <a:ext uri="{FF2B5EF4-FFF2-40B4-BE49-F238E27FC236}">
                      <a16:creationId xmlns:a16="http://schemas.microsoft.com/office/drawing/2014/main" id="{3E39C038-ACD5-4B84-B01D-4D81E9D769D9}"/>
                    </a:ext>
                  </a:extLst>
                </p:cNvPr>
                <p:cNvSpPr/>
                <p:nvPr/>
              </p:nvSpPr>
              <p:spPr bwMode="auto">
                <a:xfrm>
                  <a:off x="5611813" y="2614613"/>
                  <a:ext cx="55563" cy="18256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58" name="iṩ1idè">
                  <a:extLst>
                    <a:ext uri="{FF2B5EF4-FFF2-40B4-BE49-F238E27FC236}">
                      <a16:creationId xmlns:a16="http://schemas.microsoft.com/office/drawing/2014/main" id="{72F20A12-C0B6-49CB-885C-8CB45A752C3B}"/>
                    </a:ext>
                  </a:extLst>
                </p:cNvPr>
                <p:cNvSpPr/>
                <p:nvPr/>
              </p:nvSpPr>
              <p:spPr bwMode="auto">
                <a:xfrm>
                  <a:off x="5997576" y="2614613"/>
                  <a:ext cx="58738" cy="18256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59" name="is1ïḋê">
                  <a:extLst>
                    <a:ext uri="{FF2B5EF4-FFF2-40B4-BE49-F238E27FC236}">
                      <a16:creationId xmlns:a16="http://schemas.microsoft.com/office/drawing/2014/main" id="{1224E58F-238C-4A92-B0D6-6F518A7439BB}"/>
                    </a:ext>
                  </a:extLst>
                </p:cNvPr>
                <p:cNvSpPr/>
                <p:nvPr/>
              </p:nvSpPr>
              <p:spPr bwMode="auto">
                <a:xfrm>
                  <a:off x="5449888" y="2436813"/>
                  <a:ext cx="115888" cy="79375"/>
                </a:xfrm>
                <a:custGeom>
                  <a:avLst/>
                  <a:gdLst>
                    <a:gd name="T0" fmla="*/ 41 w 45"/>
                    <a:gd name="T1" fmla="*/ 2 h 31"/>
                    <a:gd name="T2" fmla="*/ 2 w 45"/>
                    <a:gd name="T3" fmla="*/ 26 h 31"/>
                    <a:gd name="T4" fmla="*/ 6 w 45"/>
                    <a:gd name="T5" fmla="*/ 28 h 31"/>
                    <a:gd name="T6" fmla="*/ 41 w 45"/>
                    <a:gd name="T7" fmla="*/ 7 h 31"/>
                    <a:gd name="T8" fmla="*/ 41 w 45"/>
                    <a:gd name="T9" fmla="*/ 2 h 31"/>
                  </a:gdLst>
                  <a:ahLst/>
                  <a:cxnLst>
                    <a:cxn ang="0">
                      <a:pos x="T0" y="T1"/>
                    </a:cxn>
                    <a:cxn ang="0">
                      <a:pos x="T2" y="T3"/>
                    </a:cxn>
                    <a:cxn ang="0">
                      <a:pos x="T4" y="T5"/>
                    </a:cxn>
                    <a:cxn ang="0">
                      <a:pos x="T6" y="T7"/>
                    </a:cxn>
                    <a:cxn ang="0">
                      <a:pos x="T8" y="T9"/>
                    </a:cxn>
                  </a:cxnLst>
                  <a:rect l="0" t="0" r="r" b="b"/>
                  <a:pathLst>
                    <a:path w="45" h="31">
                      <a:moveTo>
                        <a:pt x="41" y="2"/>
                      </a:moveTo>
                      <a:cubicBezTo>
                        <a:pt x="24" y="0"/>
                        <a:pt x="8" y="10"/>
                        <a:pt x="2" y="26"/>
                      </a:cubicBezTo>
                      <a:cubicBezTo>
                        <a:pt x="0" y="28"/>
                        <a:pt x="4" y="31"/>
                        <a:pt x="6" y="28"/>
                      </a:cubicBezTo>
                      <a:cubicBezTo>
                        <a:pt x="13" y="14"/>
                        <a:pt x="26" y="9"/>
                        <a:pt x="41" y="7"/>
                      </a:cubicBezTo>
                      <a:cubicBezTo>
                        <a:pt x="45" y="7"/>
                        <a:pt x="45" y="2"/>
                        <a:pt x="41" y="2"/>
                      </a:cubicBezTo>
                      <a:close/>
                    </a:path>
                  </a:pathLst>
                </a:custGeom>
                <a:solidFill>
                  <a:srgbClr val="6940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60" name="íṥļide">
                  <a:extLst>
                    <a:ext uri="{FF2B5EF4-FFF2-40B4-BE49-F238E27FC236}">
                      <a16:creationId xmlns:a16="http://schemas.microsoft.com/office/drawing/2014/main" id="{42EB88E7-BA78-4BD9-82B3-030E1BF5DA1D}"/>
                    </a:ext>
                  </a:extLst>
                </p:cNvPr>
                <p:cNvSpPr/>
                <p:nvPr/>
              </p:nvSpPr>
              <p:spPr bwMode="auto">
                <a:xfrm>
                  <a:off x="6053138" y="2435225"/>
                  <a:ext cx="115888" cy="79375"/>
                </a:xfrm>
                <a:custGeom>
                  <a:avLst/>
                  <a:gdLst>
                    <a:gd name="T0" fmla="*/ 4 w 45"/>
                    <a:gd name="T1" fmla="*/ 2 h 31"/>
                    <a:gd name="T2" fmla="*/ 44 w 45"/>
                    <a:gd name="T3" fmla="*/ 26 h 31"/>
                    <a:gd name="T4" fmla="*/ 40 w 45"/>
                    <a:gd name="T5" fmla="*/ 28 h 31"/>
                    <a:gd name="T6" fmla="*/ 4 w 45"/>
                    <a:gd name="T7" fmla="*/ 7 h 31"/>
                    <a:gd name="T8" fmla="*/ 4 w 45"/>
                    <a:gd name="T9" fmla="*/ 2 h 31"/>
                  </a:gdLst>
                  <a:ahLst/>
                  <a:cxnLst>
                    <a:cxn ang="0">
                      <a:pos x="T0" y="T1"/>
                    </a:cxn>
                    <a:cxn ang="0">
                      <a:pos x="T2" y="T3"/>
                    </a:cxn>
                    <a:cxn ang="0">
                      <a:pos x="T4" y="T5"/>
                    </a:cxn>
                    <a:cxn ang="0">
                      <a:pos x="T6" y="T7"/>
                    </a:cxn>
                    <a:cxn ang="0">
                      <a:pos x="T8" y="T9"/>
                    </a:cxn>
                  </a:cxnLst>
                  <a:rect l="0" t="0" r="r" b="b"/>
                  <a:pathLst>
                    <a:path w="45" h="31">
                      <a:moveTo>
                        <a:pt x="4" y="2"/>
                      </a:moveTo>
                      <a:cubicBezTo>
                        <a:pt x="21" y="0"/>
                        <a:pt x="37" y="10"/>
                        <a:pt x="44" y="26"/>
                      </a:cubicBezTo>
                      <a:cubicBezTo>
                        <a:pt x="45" y="28"/>
                        <a:pt x="41" y="31"/>
                        <a:pt x="40" y="28"/>
                      </a:cubicBezTo>
                      <a:cubicBezTo>
                        <a:pt x="32" y="14"/>
                        <a:pt x="19" y="9"/>
                        <a:pt x="4" y="7"/>
                      </a:cubicBezTo>
                      <a:cubicBezTo>
                        <a:pt x="1" y="7"/>
                        <a:pt x="0" y="2"/>
                        <a:pt x="4" y="2"/>
                      </a:cubicBezTo>
                      <a:close/>
                    </a:path>
                  </a:pathLst>
                </a:custGeom>
                <a:solidFill>
                  <a:srgbClr val="6940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61" name="íṥḷiḓê">
                  <a:extLst>
                    <a:ext uri="{FF2B5EF4-FFF2-40B4-BE49-F238E27FC236}">
                      <a16:creationId xmlns:a16="http://schemas.microsoft.com/office/drawing/2014/main" id="{56C9CB77-06E1-4D1C-B752-58A1C0243FC2}"/>
                    </a:ext>
                  </a:extLst>
                </p:cNvPr>
                <p:cNvSpPr/>
                <p:nvPr/>
              </p:nvSpPr>
              <p:spPr bwMode="auto">
                <a:xfrm>
                  <a:off x="3536951" y="1716088"/>
                  <a:ext cx="1743075" cy="1544638"/>
                </a:xfrm>
                <a:custGeom>
                  <a:avLst/>
                  <a:gdLst>
                    <a:gd name="T0" fmla="*/ 656 w 678"/>
                    <a:gd name="T1" fmla="*/ 561 h 602"/>
                    <a:gd name="T2" fmla="*/ 560 w 678"/>
                    <a:gd name="T3" fmla="*/ 495 h 602"/>
                    <a:gd name="T4" fmla="*/ 482 w 678"/>
                    <a:gd name="T5" fmla="*/ 425 h 602"/>
                    <a:gd name="T6" fmla="*/ 355 w 678"/>
                    <a:gd name="T7" fmla="*/ 257 h 602"/>
                    <a:gd name="T8" fmla="*/ 241 w 678"/>
                    <a:gd name="T9" fmla="*/ 80 h 602"/>
                    <a:gd name="T10" fmla="*/ 153 w 678"/>
                    <a:gd name="T11" fmla="*/ 27 h 602"/>
                    <a:gd name="T12" fmla="*/ 41 w 678"/>
                    <a:gd name="T13" fmla="*/ 11 h 602"/>
                    <a:gd name="T14" fmla="*/ 51 w 678"/>
                    <a:gd name="T15" fmla="*/ 88 h 602"/>
                    <a:gd name="T16" fmla="*/ 214 w 678"/>
                    <a:gd name="T17" fmla="*/ 171 h 602"/>
                    <a:gd name="T18" fmla="*/ 323 w 678"/>
                    <a:gd name="T19" fmla="*/ 354 h 602"/>
                    <a:gd name="T20" fmla="*/ 465 w 678"/>
                    <a:gd name="T21" fmla="*/ 509 h 602"/>
                    <a:gd name="T22" fmla="*/ 557 w 678"/>
                    <a:gd name="T23" fmla="*/ 566 h 602"/>
                    <a:gd name="T24" fmla="*/ 651 w 678"/>
                    <a:gd name="T25" fmla="*/ 601 h 602"/>
                    <a:gd name="T26" fmla="*/ 656 w 678"/>
                    <a:gd name="T27" fmla="*/ 561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8" h="602">
                      <a:moveTo>
                        <a:pt x="656" y="561"/>
                      </a:moveTo>
                      <a:cubicBezTo>
                        <a:pt x="622" y="551"/>
                        <a:pt x="588" y="517"/>
                        <a:pt x="560" y="495"/>
                      </a:cubicBezTo>
                      <a:cubicBezTo>
                        <a:pt x="532" y="473"/>
                        <a:pt x="506" y="451"/>
                        <a:pt x="482" y="425"/>
                      </a:cubicBezTo>
                      <a:cubicBezTo>
                        <a:pt x="434" y="375"/>
                        <a:pt x="389" y="317"/>
                        <a:pt x="355" y="257"/>
                      </a:cubicBezTo>
                      <a:cubicBezTo>
                        <a:pt x="320" y="195"/>
                        <a:pt x="291" y="130"/>
                        <a:pt x="241" y="80"/>
                      </a:cubicBezTo>
                      <a:cubicBezTo>
                        <a:pt x="216" y="55"/>
                        <a:pt x="186" y="37"/>
                        <a:pt x="153" y="27"/>
                      </a:cubicBezTo>
                      <a:cubicBezTo>
                        <a:pt x="122" y="18"/>
                        <a:pt x="72" y="0"/>
                        <a:pt x="41" y="11"/>
                      </a:cubicBezTo>
                      <a:cubicBezTo>
                        <a:pt x="0" y="26"/>
                        <a:pt x="5" y="88"/>
                        <a:pt x="51" y="88"/>
                      </a:cubicBezTo>
                      <a:cubicBezTo>
                        <a:pt x="117" y="89"/>
                        <a:pt x="175" y="117"/>
                        <a:pt x="214" y="171"/>
                      </a:cubicBezTo>
                      <a:cubicBezTo>
                        <a:pt x="256" y="228"/>
                        <a:pt x="281" y="296"/>
                        <a:pt x="323" y="354"/>
                      </a:cubicBezTo>
                      <a:cubicBezTo>
                        <a:pt x="363" y="409"/>
                        <a:pt x="412" y="465"/>
                        <a:pt x="465" y="509"/>
                      </a:cubicBezTo>
                      <a:cubicBezTo>
                        <a:pt x="493" y="532"/>
                        <a:pt x="526" y="549"/>
                        <a:pt x="557" y="566"/>
                      </a:cubicBezTo>
                      <a:cubicBezTo>
                        <a:pt x="587" y="582"/>
                        <a:pt x="617" y="599"/>
                        <a:pt x="651" y="601"/>
                      </a:cubicBezTo>
                      <a:cubicBezTo>
                        <a:pt x="674" y="602"/>
                        <a:pt x="678" y="567"/>
                        <a:pt x="656" y="561"/>
                      </a:cubicBezTo>
                      <a:close/>
                    </a:path>
                  </a:pathLst>
                </a:custGeom>
                <a:solidFill>
                  <a:srgbClr val="FBCC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62" name="ïŝļïḍe">
                  <a:extLst>
                    <a:ext uri="{FF2B5EF4-FFF2-40B4-BE49-F238E27FC236}">
                      <a16:creationId xmlns:a16="http://schemas.microsoft.com/office/drawing/2014/main" id="{EC25554A-57BD-44DE-BB1E-F590FADC890F}"/>
                    </a:ext>
                  </a:extLst>
                </p:cNvPr>
                <p:cNvSpPr/>
                <p:nvPr/>
              </p:nvSpPr>
              <p:spPr bwMode="auto">
                <a:xfrm>
                  <a:off x="3503613" y="2906713"/>
                  <a:ext cx="1706563" cy="654050"/>
                </a:xfrm>
                <a:custGeom>
                  <a:avLst/>
                  <a:gdLst>
                    <a:gd name="T0" fmla="*/ 640 w 664"/>
                    <a:gd name="T1" fmla="*/ 216 h 255"/>
                    <a:gd name="T2" fmla="*/ 614 w 664"/>
                    <a:gd name="T3" fmla="*/ 201 h 255"/>
                    <a:gd name="T4" fmla="*/ 580 w 664"/>
                    <a:gd name="T5" fmla="*/ 183 h 255"/>
                    <a:gd name="T6" fmla="*/ 492 w 664"/>
                    <a:gd name="T7" fmla="*/ 145 h 255"/>
                    <a:gd name="T8" fmla="*/ 322 w 664"/>
                    <a:gd name="T9" fmla="*/ 72 h 255"/>
                    <a:gd name="T10" fmla="*/ 148 w 664"/>
                    <a:gd name="T11" fmla="*/ 12 h 255"/>
                    <a:gd name="T12" fmla="*/ 59 w 664"/>
                    <a:gd name="T13" fmla="*/ 14 h 255"/>
                    <a:gd name="T14" fmla="*/ 48 w 664"/>
                    <a:gd name="T15" fmla="*/ 98 h 255"/>
                    <a:gd name="T16" fmla="*/ 136 w 664"/>
                    <a:gd name="T17" fmla="*/ 92 h 255"/>
                    <a:gd name="T18" fmla="*/ 313 w 664"/>
                    <a:gd name="T19" fmla="*/ 145 h 255"/>
                    <a:gd name="T20" fmla="*/ 487 w 664"/>
                    <a:gd name="T21" fmla="*/ 211 h 255"/>
                    <a:gd name="T22" fmla="*/ 581 w 664"/>
                    <a:gd name="T23" fmla="*/ 236 h 255"/>
                    <a:gd name="T24" fmla="*/ 645 w 664"/>
                    <a:gd name="T25" fmla="*/ 249 h 255"/>
                    <a:gd name="T26" fmla="*/ 640 w 664"/>
                    <a:gd name="T27" fmla="*/ 216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 h="255">
                      <a:moveTo>
                        <a:pt x="640" y="216"/>
                      </a:moveTo>
                      <a:cubicBezTo>
                        <a:pt x="632" y="215"/>
                        <a:pt x="621" y="205"/>
                        <a:pt x="614" y="201"/>
                      </a:cubicBezTo>
                      <a:cubicBezTo>
                        <a:pt x="604" y="193"/>
                        <a:pt x="592" y="188"/>
                        <a:pt x="580" y="183"/>
                      </a:cubicBezTo>
                      <a:cubicBezTo>
                        <a:pt x="551" y="169"/>
                        <a:pt x="521" y="159"/>
                        <a:pt x="492" y="145"/>
                      </a:cubicBezTo>
                      <a:cubicBezTo>
                        <a:pt x="436" y="119"/>
                        <a:pt x="381" y="92"/>
                        <a:pt x="322" y="72"/>
                      </a:cubicBezTo>
                      <a:cubicBezTo>
                        <a:pt x="264" y="51"/>
                        <a:pt x="208" y="24"/>
                        <a:pt x="148" y="12"/>
                      </a:cubicBezTo>
                      <a:cubicBezTo>
                        <a:pt x="89" y="0"/>
                        <a:pt x="119" y="17"/>
                        <a:pt x="59" y="14"/>
                      </a:cubicBezTo>
                      <a:cubicBezTo>
                        <a:pt x="11" y="11"/>
                        <a:pt x="0" y="91"/>
                        <a:pt x="48" y="98"/>
                      </a:cubicBezTo>
                      <a:cubicBezTo>
                        <a:pt x="107" y="107"/>
                        <a:pt x="77" y="83"/>
                        <a:pt x="136" y="92"/>
                      </a:cubicBezTo>
                      <a:cubicBezTo>
                        <a:pt x="197" y="102"/>
                        <a:pt x="254" y="128"/>
                        <a:pt x="313" y="145"/>
                      </a:cubicBezTo>
                      <a:cubicBezTo>
                        <a:pt x="373" y="163"/>
                        <a:pt x="428" y="190"/>
                        <a:pt x="487" y="211"/>
                      </a:cubicBezTo>
                      <a:cubicBezTo>
                        <a:pt x="518" y="222"/>
                        <a:pt x="550" y="227"/>
                        <a:pt x="581" y="236"/>
                      </a:cubicBezTo>
                      <a:cubicBezTo>
                        <a:pt x="603" y="242"/>
                        <a:pt x="621" y="255"/>
                        <a:pt x="645" y="249"/>
                      </a:cubicBezTo>
                      <a:cubicBezTo>
                        <a:pt x="664" y="244"/>
                        <a:pt x="658" y="218"/>
                        <a:pt x="640" y="216"/>
                      </a:cubicBezTo>
                      <a:close/>
                    </a:path>
                  </a:pathLst>
                </a:custGeom>
                <a:solidFill>
                  <a:srgbClr val="FBCC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63" name="îṧḻîḑê">
                  <a:extLst>
                    <a:ext uri="{FF2B5EF4-FFF2-40B4-BE49-F238E27FC236}">
                      <a16:creationId xmlns:a16="http://schemas.microsoft.com/office/drawing/2014/main" id="{244B6D36-2DAB-42E7-A365-68937479C3B0}"/>
                    </a:ext>
                  </a:extLst>
                </p:cNvPr>
                <p:cNvSpPr/>
                <p:nvPr/>
              </p:nvSpPr>
              <p:spPr bwMode="auto">
                <a:xfrm>
                  <a:off x="4151313" y="3543300"/>
                  <a:ext cx="1228725" cy="609600"/>
                </a:xfrm>
                <a:custGeom>
                  <a:avLst/>
                  <a:gdLst>
                    <a:gd name="T0" fmla="*/ 451 w 478"/>
                    <a:gd name="T1" fmla="*/ 1 h 238"/>
                    <a:gd name="T2" fmla="*/ 343 w 478"/>
                    <a:gd name="T3" fmla="*/ 17 h 238"/>
                    <a:gd name="T4" fmla="*/ 246 w 478"/>
                    <a:gd name="T5" fmla="*/ 86 h 238"/>
                    <a:gd name="T6" fmla="*/ 146 w 478"/>
                    <a:gd name="T7" fmla="*/ 144 h 238"/>
                    <a:gd name="T8" fmla="*/ 19 w 478"/>
                    <a:gd name="T9" fmla="*/ 158 h 238"/>
                    <a:gd name="T10" fmla="*/ 12 w 478"/>
                    <a:gd name="T11" fmla="*/ 207 h 238"/>
                    <a:gd name="T12" fmla="*/ 137 w 478"/>
                    <a:gd name="T13" fmla="*/ 226 h 238"/>
                    <a:gd name="T14" fmla="*/ 253 w 478"/>
                    <a:gd name="T15" fmla="*/ 175 h 238"/>
                    <a:gd name="T16" fmla="*/ 343 w 478"/>
                    <a:gd name="T17" fmla="*/ 90 h 238"/>
                    <a:gd name="T18" fmla="*/ 457 w 478"/>
                    <a:gd name="T19" fmla="*/ 40 h 238"/>
                    <a:gd name="T20" fmla="*/ 451 w 478"/>
                    <a:gd name="T21" fmla="*/ 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8" h="238">
                      <a:moveTo>
                        <a:pt x="451" y="1"/>
                      </a:moveTo>
                      <a:cubicBezTo>
                        <a:pt x="414" y="3"/>
                        <a:pt x="379" y="1"/>
                        <a:pt x="343" y="17"/>
                      </a:cubicBezTo>
                      <a:cubicBezTo>
                        <a:pt x="306" y="34"/>
                        <a:pt x="277" y="60"/>
                        <a:pt x="246" y="86"/>
                      </a:cubicBezTo>
                      <a:cubicBezTo>
                        <a:pt x="217" y="111"/>
                        <a:pt x="183" y="133"/>
                        <a:pt x="146" y="144"/>
                      </a:cubicBezTo>
                      <a:cubicBezTo>
                        <a:pt x="104" y="156"/>
                        <a:pt x="57" y="139"/>
                        <a:pt x="19" y="158"/>
                      </a:cubicBezTo>
                      <a:cubicBezTo>
                        <a:pt x="0" y="167"/>
                        <a:pt x="0" y="193"/>
                        <a:pt x="12" y="207"/>
                      </a:cubicBezTo>
                      <a:cubicBezTo>
                        <a:pt x="41" y="238"/>
                        <a:pt x="98" y="233"/>
                        <a:pt x="137" y="226"/>
                      </a:cubicBezTo>
                      <a:cubicBezTo>
                        <a:pt x="180" y="219"/>
                        <a:pt x="219" y="203"/>
                        <a:pt x="253" y="175"/>
                      </a:cubicBezTo>
                      <a:cubicBezTo>
                        <a:pt x="286" y="150"/>
                        <a:pt x="313" y="119"/>
                        <a:pt x="343" y="90"/>
                      </a:cubicBezTo>
                      <a:cubicBezTo>
                        <a:pt x="376" y="58"/>
                        <a:pt x="414" y="52"/>
                        <a:pt x="457" y="40"/>
                      </a:cubicBezTo>
                      <a:cubicBezTo>
                        <a:pt x="478" y="34"/>
                        <a:pt x="474" y="0"/>
                        <a:pt x="451" y="1"/>
                      </a:cubicBezTo>
                      <a:close/>
                    </a:path>
                  </a:pathLst>
                </a:custGeom>
                <a:solidFill>
                  <a:srgbClr val="FBCC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64" name="î$1ïďé">
                  <a:extLst>
                    <a:ext uri="{FF2B5EF4-FFF2-40B4-BE49-F238E27FC236}">
                      <a16:creationId xmlns:a16="http://schemas.microsoft.com/office/drawing/2014/main" id="{112AD6B8-6630-4ED5-AD28-197F669AE46E}"/>
                    </a:ext>
                  </a:extLst>
                </p:cNvPr>
                <p:cNvSpPr/>
                <p:nvPr/>
              </p:nvSpPr>
              <p:spPr bwMode="auto">
                <a:xfrm>
                  <a:off x="6827838" y="1498600"/>
                  <a:ext cx="1238250" cy="1916113"/>
                </a:xfrm>
                <a:custGeom>
                  <a:avLst/>
                  <a:gdLst>
                    <a:gd name="T0" fmla="*/ 427 w 482"/>
                    <a:gd name="T1" fmla="*/ 1 h 747"/>
                    <a:gd name="T2" fmla="*/ 362 w 482"/>
                    <a:gd name="T3" fmla="*/ 33 h 747"/>
                    <a:gd name="T4" fmla="*/ 270 w 482"/>
                    <a:gd name="T5" fmla="*/ 101 h 747"/>
                    <a:gd name="T6" fmla="*/ 171 w 482"/>
                    <a:gd name="T7" fmla="*/ 281 h 747"/>
                    <a:gd name="T8" fmla="*/ 146 w 482"/>
                    <a:gd name="T9" fmla="*/ 513 h 747"/>
                    <a:gd name="T10" fmla="*/ 111 w 482"/>
                    <a:gd name="T11" fmla="*/ 622 h 747"/>
                    <a:gd name="T12" fmla="*/ 24 w 482"/>
                    <a:gd name="T13" fmla="*/ 700 h 747"/>
                    <a:gd name="T14" fmla="*/ 34 w 482"/>
                    <a:gd name="T15" fmla="*/ 738 h 747"/>
                    <a:gd name="T16" fmla="*/ 102 w 482"/>
                    <a:gd name="T17" fmla="*/ 694 h 747"/>
                    <a:gd name="T18" fmla="*/ 165 w 482"/>
                    <a:gd name="T19" fmla="*/ 621 h 747"/>
                    <a:gd name="T20" fmla="*/ 216 w 482"/>
                    <a:gd name="T21" fmla="*/ 402 h 747"/>
                    <a:gd name="T22" fmla="*/ 276 w 482"/>
                    <a:gd name="T23" fmla="*/ 190 h 747"/>
                    <a:gd name="T24" fmla="*/ 362 w 482"/>
                    <a:gd name="T25" fmla="*/ 116 h 747"/>
                    <a:gd name="T26" fmla="*/ 408 w 482"/>
                    <a:gd name="T27" fmla="*/ 89 h 747"/>
                    <a:gd name="T28" fmla="*/ 422 w 482"/>
                    <a:gd name="T29" fmla="*/ 81 h 747"/>
                    <a:gd name="T30" fmla="*/ 417 w 482"/>
                    <a:gd name="T31" fmla="*/ 75 h 747"/>
                    <a:gd name="T32" fmla="*/ 427 w 482"/>
                    <a:gd name="T33" fmla="*/ 1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2" h="747">
                      <a:moveTo>
                        <a:pt x="427" y="1"/>
                      </a:moveTo>
                      <a:cubicBezTo>
                        <a:pt x="403" y="0"/>
                        <a:pt x="381" y="20"/>
                        <a:pt x="362" y="33"/>
                      </a:cubicBezTo>
                      <a:cubicBezTo>
                        <a:pt x="331" y="54"/>
                        <a:pt x="300" y="77"/>
                        <a:pt x="270" y="101"/>
                      </a:cubicBezTo>
                      <a:cubicBezTo>
                        <a:pt x="216" y="147"/>
                        <a:pt x="182" y="212"/>
                        <a:pt x="171" y="281"/>
                      </a:cubicBezTo>
                      <a:cubicBezTo>
                        <a:pt x="159" y="358"/>
                        <a:pt x="157" y="436"/>
                        <a:pt x="146" y="513"/>
                      </a:cubicBezTo>
                      <a:cubicBezTo>
                        <a:pt x="141" y="550"/>
                        <a:pt x="132" y="589"/>
                        <a:pt x="111" y="622"/>
                      </a:cubicBezTo>
                      <a:cubicBezTo>
                        <a:pt x="93" y="650"/>
                        <a:pt x="56" y="688"/>
                        <a:pt x="24" y="700"/>
                      </a:cubicBezTo>
                      <a:cubicBezTo>
                        <a:pt x="0" y="708"/>
                        <a:pt x="10" y="747"/>
                        <a:pt x="34" y="738"/>
                      </a:cubicBezTo>
                      <a:cubicBezTo>
                        <a:pt x="59" y="730"/>
                        <a:pt x="82" y="711"/>
                        <a:pt x="102" y="694"/>
                      </a:cubicBezTo>
                      <a:cubicBezTo>
                        <a:pt x="127" y="673"/>
                        <a:pt x="149" y="650"/>
                        <a:pt x="165" y="621"/>
                      </a:cubicBezTo>
                      <a:cubicBezTo>
                        <a:pt x="202" y="555"/>
                        <a:pt x="206" y="475"/>
                        <a:pt x="216" y="402"/>
                      </a:cubicBezTo>
                      <a:cubicBezTo>
                        <a:pt x="227" y="328"/>
                        <a:pt x="228" y="251"/>
                        <a:pt x="276" y="190"/>
                      </a:cubicBezTo>
                      <a:cubicBezTo>
                        <a:pt x="300" y="160"/>
                        <a:pt x="330" y="137"/>
                        <a:pt x="362" y="116"/>
                      </a:cubicBezTo>
                      <a:cubicBezTo>
                        <a:pt x="377" y="106"/>
                        <a:pt x="392" y="97"/>
                        <a:pt x="408" y="89"/>
                      </a:cubicBezTo>
                      <a:cubicBezTo>
                        <a:pt x="412" y="86"/>
                        <a:pt x="417" y="83"/>
                        <a:pt x="422" y="81"/>
                      </a:cubicBezTo>
                      <a:cubicBezTo>
                        <a:pt x="434" y="74"/>
                        <a:pt x="432" y="78"/>
                        <a:pt x="417" y="75"/>
                      </a:cubicBezTo>
                      <a:cubicBezTo>
                        <a:pt x="472" y="86"/>
                        <a:pt x="482" y="3"/>
                        <a:pt x="427" y="1"/>
                      </a:cubicBezTo>
                      <a:close/>
                    </a:path>
                  </a:pathLst>
                </a:custGeom>
                <a:solidFill>
                  <a:srgbClr val="FBCC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65" name="ïšlîďe">
                  <a:extLst>
                    <a:ext uri="{FF2B5EF4-FFF2-40B4-BE49-F238E27FC236}">
                      <a16:creationId xmlns:a16="http://schemas.microsoft.com/office/drawing/2014/main" id="{4B2F9411-D2AC-4DC3-AA83-DCB292279E12}"/>
                    </a:ext>
                  </a:extLst>
                </p:cNvPr>
                <p:cNvSpPr/>
                <p:nvPr/>
              </p:nvSpPr>
              <p:spPr bwMode="auto">
                <a:xfrm>
                  <a:off x="6724651" y="2578100"/>
                  <a:ext cx="1778000" cy="1149350"/>
                </a:xfrm>
                <a:custGeom>
                  <a:avLst/>
                  <a:gdLst>
                    <a:gd name="T0" fmla="*/ 599 w 692"/>
                    <a:gd name="T1" fmla="*/ 42 h 448"/>
                    <a:gd name="T2" fmla="*/ 554 w 692"/>
                    <a:gd name="T3" fmla="*/ 109 h 448"/>
                    <a:gd name="T4" fmla="*/ 499 w 692"/>
                    <a:gd name="T5" fmla="*/ 188 h 448"/>
                    <a:gd name="T6" fmla="*/ 367 w 692"/>
                    <a:gd name="T7" fmla="*/ 297 h 448"/>
                    <a:gd name="T8" fmla="*/ 287 w 692"/>
                    <a:gd name="T9" fmla="*/ 334 h 448"/>
                    <a:gd name="T10" fmla="*/ 200 w 692"/>
                    <a:gd name="T11" fmla="*/ 363 h 448"/>
                    <a:gd name="T12" fmla="*/ 36 w 692"/>
                    <a:gd name="T13" fmla="*/ 397 h 448"/>
                    <a:gd name="T14" fmla="*/ 26 w 692"/>
                    <a:gd name="T15" fmla="*/ 436 h 448"/>
                    <a:gd name="T16" fmla="*/ 197 w 692"/>
                    <a:gd name="T17" fmla="*/ 428 h 448"/>
                    <a:gd name="T18" fmla="*/ 398 w 692"/>
                    <a:gd name="T19" fmla="*/ 369 h 448"/>
                    <a:gd name="T20" fmla="*/ 551 w 692"/>
                    <a:gd name="T21" fmla="*/ 253 h 448"/>
                    <a:gd name="T22" fmla="*/ 614 w 692"/>
                    <a:gd name="T23" fmla="*/ 170 h 448"/>
                    <a:gd name="T24" fmla="*/ 676 w 692"/>
                    <a:gd name="T25" fmla="*/ 75 h 448"/>
                    <a:gd name="T26" fmla="*/ 599 w 692"/>
                    <a:gd name="T27" fmla="*/ 42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2" h="448">
                      <a:moveTo>
                        <a:pt x="599" y="42"/>
                      </a:moveTo>
                      <a:cubicBezTo>
                        <a:pt x="587" y="66"/>
                        <a:pt x="569" y="87"/>
                        <a:pt x="554" y="109"/>
                      </a:cubicBezTo>
                      <a:cubicBezTo>
                        <a:pt x="536" y="135"/>
                        <a:pt x="520" y="163"/>
                        <a:pt x="499" y="188"/>
                      </a:cubicBezTo>
                      <a:cubicBezTo>
                        <a:pt x="463" y="233"/>
                        <a:pt x="416" y="266"/>
                        <a:pt x="367" y="297"/>
                      </a:cubicBezTo>
                      <a:cubicBezTo>
                        <a:pt x="341" y="313"/>
                        <a:pt x="316" y="327"/>
                        <a:pt x="287" y="334"/>
                      </a:cubicBezTo>
                      <a:cubicBezTo>
                        <a:pt x="257" y="342"/>
                        <a:pt x="229" y="352"/>
                        <a:pt x="200" y="363"/>
                      </a:cubicBezTo>
                      <a:cubicBezTo>
                        <a:pt x="150" y="383"/>
                        <a:pt x="91" y="404"/>
                        <a:pt x="36" y="397"/>
                      </a:cubicBezTo>
                      <a:cubicBezTo>
                        <a:pt x="11" y="393"/>
                        <a:pt x="0" y="430"/>
                        <a:pt x="26" y="436"/>
                      </a:cubicBezTo>
                      <a:cubicBezTo>
                        <a:pt x="82" y="448"/>
                        <a:pt x="142" y="439"/>
                        <a:pt x="197" y="428"/>
                      </a:cubicBezTo>
                      <a:cubicBezTo>
                        <a:pt x="265" y="414"/>
                        <a:pt x="336" y="400"/>
                        <a:pt x="398" y="369"/>
                      </a:cubicBezTo>
                      <a:cubicBezTo>
                        <a:pt x="455" y="341"/>
                        <a:pt x="508" y="299"/>
                        <a:pt x="551" y="253"/>
                      </a:cubicBezTo>
                      <a:cubicBezTo>
                        <a:pt x="575" y="228"/>
                        <a:pt x="594" y="198"/>
                        <a:pt x="614" y="170"/>
                      </a:cubicBezTo>
                      <a:cubicBezTo>
                        <a:pt x="635" y="140"/>
                        <a:pt x="664" y="110"/>
                        <a:pt x="676" y="75"/>
                      </a:cubicBezTo>
                      <a:cubicBezTo>
                        <a:pt x="692" y="29"/>
                        <a:pt x="621" y="0"/>
                        <a:pt x="599" y="42"/>
                      </a:cubicBezTo>
                      <a:close/>
                    </a:path>
                  </a:pathLst>
                </a:custGeom>
                <a:solidFill>
                  <a:srgbClr val="FBCC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66" name="íšlidé">
                  <a:extLst>
                    <a:ext uri="{FF2B5EF4-FFF2-40B4-BE49-F238E27FC236}">
                      <a16:creationId xmlns:a16="http://schemas.microsoft.com/office/drawing/2014/main" id="{A217C9CF-157F-434E-AA2A-4B85BB123881}"/>
                    </a:ext>
                  </a:extLst>
                </p:cNvPr>
                <p:cNvSpPr/>
                <p:nvPr/>
              </p:nvSpPr>
              <p:spPr bwMode="auto">
                <a:xfrm>
                  <a:off x="6767513" y="3581400"/>
                  <a:ext cx="2016125" cy="669925"/>
                </a:xfrm>
                <a:custGeom>
                  <a:avLst/>
                  <a:gdLst>
                    <a:gd name="T0" fmla="*/ 681 w 784"/>
                    <a:gd name="T1" fmla="*/ 38 h 261"/>
                    <a:gd name="T2" fmla="*/ 559 w 784"/>
                    <a:gd name="T3" fmla="*/ 126 h 261"/>
                    <a:gd name="T4" fmla="*/ 392 w 784"/>
                    <a:gd name="T5" fmla="*/ 181 h 261"/>
                    <a:gd name="T6" fmla="*/ 223 w 784"/>
                    <a:gd name="T7" fmla="*/ 174 h 261"/>
                    <a:gd name="T8" fmla="*/ 142 w 784"/>
                    <a:gd name="T9" fmla="*/ 151 h 261"/>
                    <a:gd name="T10" fmla="*/ 42 w 784"/>
                    <a:gd name="T11" fmla="*/ 128 h 261"/>
                    <a:gd name="T12" fmla="*/ 30 w 784"/>
                    <a:gd name="T13" fmla="*/ 174 h 261"/>
                    <a:gd name="T14" fmla="*/ 127 w 784"/>
                    <a:gd name="T15" fmla="*/ 204 h 261"/>
                    <a:gd name="T16" fmla="*/ 214 w 784"/>
                    <a:gd name="T17" fmla="*/ 240 h 261"/>
                    <a:gd name="T18" fmla="*/ 402 w 784"/>
                    <a:gd name="T19" fmla="*/ 256 h 261"/>
                    <a:gd name="T20" fmla="*/ 592 w 784"/>
                    <a:gd name="T21" fmla="*/ 203 h 261"/>
                    <a:gd name="T22" fmla="*/ 668 w 784"/>
                    <a:gd name="T23" fmla="*/ 154 h 261"/>
                    <a:gd name="T24" fmla="*/ 742 w 784"/>
                    <a:gd name="T25" fmla="*/ 100 h 261"/>
                    <a:gd name="T26" fmla="*/ 681 w 784"/>
                    <a:gd name="T27" fmla="*/ 3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4" h="261">
                      <a:moveTo>
                        <a:pt x="681" y="38"/>
                      </a:moveTo>
                      <a:cubicBezTo>
                        <a:pt x="645" y="72"/>
                        <a:pt x="601" y="102"/>
                        <a:pt x="559" y="126"/>
                      </a:cubicBezTo>
                      <a:cubicBezTo>
                        <a:pt x="509" y="156"/>
                        <a:pt x="450" y="173"/>
                        <a:pt x="392" y="181"/>
                      </a:cubicBezTo>
                      <a:cubicBezTo>
                        <a:pt x="335" y="189"/>
                        <a:pt x="279" y="186"/>
                        <a:pt x="223" y="174"/>
                      </a:cubicBezTo>
                      <a:cubicBezTo>
                        <a:pt x="195" y="168"/>
                        <a:pt x="169" y="158"/>
                        <a:pt x="142" y="151"/>
                      </a:cubicBezTo>
                      <a:cubicBezTo>
                        <a:pt x="109" y="143"/>
                        <a:pt x="75" y="137"/>
                        <a:pt x="42" y="128"/>
                      </a:cubicBezTo>
                      <a:cubicBezTo>
                        <a:pt x="13" y="120"/>
                        <a:pt x="0" y="165"/>
                        <a:pt x="30" y="174"/>
                      </a:cubicBezTo>
                      <a:cubicBezTo>
                        <a:pt x="63" y="184"/>
                        <a:pt x="95" y="193"/>
                        <a:pt x="127" y="204"/>
                      </a:cubicBezTo>
                      <a:cubicBezTo>
                        <a:pt x="157" y="215"/>
                        <a:pt x="185" y="229"/>
                        <a:pt x="214" y="240"/>
                      </a:cubicBezTo>
                      <a:cubicBezTo>
                        <a:pt x="274" y="261"/>
                        <a:pt x="340" y="261"/>
                        <a:pt x="402" y="256"/>
                      </a:cubicBezTo>
                      <a:cubicBezTo>
                        <a:pt x="469" y="250"/>
                        <a:pt x="532" y="232"/>
                        <a:pt x="592" y="203"/>
                      </a:cubicBezTo>
                      <a:cubicBezTo>
                        <a:pt x="619" y="189"/>
                        <a:pt x="643" y="172"/>
                        <a:pt x="668" y="154"/>
                      </a:cubicBezTo>
                      <a:cubicBezTo>
                        <a:pt x="693" y="137"/>
                        <a:pt x="719" y="120"/>
                        <a:pt x="742" y="100"/>
                      </a:cubicBezTo>
                      <a:cubicBezTo>
                        <a:pt x="784" y="63"/>
                        <a:pt x="722" y="0"/>
                        <a:pt x="681" y="38"/>
                      </a:cubicBezTo>
                      <a:close/>
                    </a:path>
                  </a:pathLst>
                </a:custGeom>
                <a:solidFill>
                  <a:srgbClr val="FBCC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67" name="íşḷiḋè">
                  <a:extLst>
                    <a:ext uri="{FF2B5EF4-FFF2-40B4-BE49-F238E27FC236}">
                      <a16:creationId xmlns:a16="http://schemas.microsoft.com/office/drawing/2014/main" id="{C64BDF52-7B9A-4484-AB9D-FA8B1E1B46EC}"/>
                    </a:ext>
                  </a:extLst>
                </p:cNvPr>
                <p:cNvSpPr/>
                <p:nvPr/>
              </p:nvSpPr>
              <p:spPr bwMode="auto">
                <a:xfrm>
                  <a:off x="3494088" y="4454525"/>
                  <a:ext cx="4718050" cy="204788"/>
                </a:xfrm>
                <a:prstGeom prst="rect">
                  <a:avLst/>
                </a:prstGeom>
                <a:solidFill>
                  <a:srgbClr val="4B4C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p>
              </p:txBody>
            </p:sp>
            <p:sp>
              <p:nvSpPr>
                <p:cNvPr id="68" name="ïśḷiḍè">
                  <a:extLst>
                    <a:ext uri="{FF2B5EF4-FFF2-40B4-BE49-F238E27FC236}">
                      <a16:creationId xmlns:a16="http://schemas.microsoft.com/office/drawing/2014/main" id="{75A3EB05-6A5D-4307-B623-9834B6292C0E}"/>
                    </a:ext>
                  </a:extLst>
                </p:cNvPr>
                <p:cNvSpPr/>
                <p:nvPr/>
              </p:nvSpPr>
              <p:spPr bwMode="auto">
                <a:xfrm>
                  <a:off x="3822701" y="4659313"/>
                  <a:ext cx="4071938" cy="2032000"/>
                </a:xfrm>
                <a:prstGeom prst="rect">
                  <a:avLst/>
                </a:prstGeom>
                <a:solidFill>
                  <a:srgbClr val="4B4C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p>
              </p:txBody>
            </p:sp>
            <p:sp>
              <p:nvSpPr>
                <p:cNvPr id="69" name="ïṣḻîḑê">
                  <a:extLst>
                    <a:ext uri="{FF2B5EF4-FFF2-40B4-BE49-F238E27FC236}">
                      <a16:creationId xmlns:a16="http://schemas.microsoft.com/office/drawing/2014/main" id="{CC45275E-09A6-43F9-8D23-9C9B9F8BD457}"/>
                    </a:ext>
                  </a:extLst>
                </p:cNvPr>
                <p:cNvSpPr/>
                <p:nvPr/>
              </p:nvSpPr>
              <p:spPr bwMode="auto">
                <a:xfrm>
                  <a:off x="3810001" y="4659313"/>
                  <a:ext cx="4084638" cy="212725"/>
                </a:xfrm>
                <a:custGeom>
                  <a:avLst/>
                  <a:gdLst>
                    <a:gd name="T0" fmla="*/ 2573 w 2573"/>
                    <a:gd name="T1" fmla="*/ 134 h 134"/>
                    <a:gd name="T2" fmla="*/ 0 w 2573"/>
                    <a:gd name="T3" fmla="*/ 0 h 134"/>
                    <a:gd name="T4" fmla="*/ 2573 w 2573"/>
                    <a:gd name="T5" fmla="*/ 0 h 134"/>
                    <a:gd name="T6" fmla="*/ 2573 w 2573"/>
                    <a:gd name="T7" fmla="*/ 134 h 134"/>
                  </a:gdLst>
                  <a:ahLst/>
                  <a:cxnLst>
                    <a:cxn ang="0">
                      <a:pos x="T0" y="T1"/>
                    </a:cxn>
                    <a:cxn ang="0">
                      <a:pos x="T2" y="T3"/>
                    </a:cxn>
                    <a:cxn ang="0">
                      <a:pos x="T4" y="T5"/>
                    </a:cxn>
                    <a:cxn ang="0">
                      <a:pos x="T6" y="T7"/>
                    </a:cxn>
                  </a:cxnLst>
                  <a:rect l="0" t="0" r="r" b="b"/>
                  <a:pathLst>
                    <a:path w="2573" h="134">
                      <a:moveTo>
                        <a:pt x="2573" y="134"/>
                      </a:moveTo>
                      <a:lnTo>
                        <a:pt x="0" y="0"/>
                      </a:lnTo>
                      <a:lnTo>
                        <a:pt x="2573" y="0"/>
                      </a:lnTo>
                      <a:lnTo>
                        <a:pt x="2573" y="1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70" name="iṡļïḋê">
                  <a:extLst>
                    <a:ext uri="{FF2B5EF4-FFF2-40B4-BE49-F238E27FC236}">
                      <a16:creationId xmlns:a16="http://schemas.microsoft.com/office/drawing/2014/main" id="{DB099AC2-1F3C-460E-A2A0-8044E6995039}"/>
                    </a:ext>
                  </a:extLst>
                </p:cNvPr>
                <p:cNvSpPr/>
                <p:nvPr/>
              </p:nvSpPr>
              <p:spPr bwMode="auto">
                <a:xfrm>
                  <a:off x="4706938" y="2749550"/>
                  <a:ext cx="2303463" cy="1457325"/>
                </a:xfrm>
                <a:custGeom>
                  <a:avLst/>
                  <a:gdLst>
                    <a:gd name="T0" fmla="*/ 896 w 896"/>
                    <a:gd name="T1" fmla="*/ 507 h 568"/>
                    <a:gd name="T2" fmla="*/ 832 w 896"/>
                    <a:gd name="T3" fmla="*/ 568 h 568"/>
                    <a:gd name="T4" fmla="*/ 57 w 896"/>
                    <a:gd name="T5" fmla="*/ 568 h 568"/>
                    <a:gd name="T6" fmla="*/ 0 w 896"/>
                    <a:gd name="T7" fmla="*/ 507 h 568"/>
                    <a:gd name="T8" fmla="*/ 0 w 896"/>
                    <a:gd name="T9" fmla="*/ 59 h 568"/>
                    <a:gd name="T10" fmla="*/ 57 w 896"/>
                    <a:gd name="T11" fmla="*/ 0 h 568"/>
                    <a:gd name="T12" fmla="*/ 832 w 896"/>
                    <a:gd name="T13" fmla="*/ 0 h 568"/>
                    <a:gd name="T14" fmla="*/ 896 w 896"/>
                    <a:gd name="T15" fmla="*/ 59 h 568"/>
                    <a:gd name="T16" fmla="*/ 896 w 896"/>
                    <a:gd name="T17" fmla="*/ 507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6" h="568">
                      <a:moveTo>
                        <a:pt x="896" y="507"/>
                      </a:moveTo>
                      <a:cubicBezTo>
                        <a:pt x="896" y="539"/>
                        <a:pt x="864" y="568"/>
                        <a:pt x="832" y="568"/>
                      </a:cubicBezTo>
                      <a:cubicBezTo>
                        <a:pt x="57" y="568"/>
                        <a:pt x="57" y="568"/>
                        <a:pt x="57" y="568"/>
                      </a:cubicBezTo>
                      <a:cubicBezTo>
                        <a:pt x="24" y="568"/>
                        <a:pt x="0" y="539"/>
                        <a:pt x="0" y="507"/>
                      </a:cubicBezTo>
                      <a:cubicBezTo>
                        <a:pt x="0" y="59"/>
                        <a:pt x="0" y="59"/>
                        <a:pt x="0" y="59"/>
                      </a:cubicBezTo>
                      <a:cubicBezTo>
                        <a:pt x="0" y="26"/>
                        <a:pt x="24" y="0"/>
                        <a:pt x="57" y="0"/>
                      </a:cubicBezTo>
                      <a:cubicBezTo>
                        <a:pt x="832" y="0"/>
                        <a:pt x="832" y="0"/>
                        <a:pt x="832" y="0"/>
                      </a:cubicBezTo>
                      <a:cubicBezTo>
                        <a:pt x="864" y="0"/>
                        <a:pt x="896" y="26"/>
                        <a:pt x="896" y="59"/>
                      </a:cubicBezTo>
                      <a:lnTo>
                        <a:pt x="896" y="507"/>
                      </a:lnTo>
                      <a:close/>
                    </a:path>
                  </a:pathLst>
                </a:custGeom>
                <a:solidFill>
                  <a:srgbClr val="4B4C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71" name="îsḷîḑè">
                  <a:extLst>
                    <a:ext uri="{FF2B5EF4-FFF2-40B4-BE49-F238E27FC236}">
                      <a16:creationId xmlns:a16="http://schemas.microsoft.com/office/drawing/2014/main" id="{5710C60B-D7D9-4260-B011-976B8B207486}"/>
                    </a:ext>
                  </a:extLst>
                </p:cNvPr>
                <p:cNvSpPr/>
                <p:nvPr/>
              </p:nvSpPr>
              <p:spPr bwMode="auto">
                <a:xfrm>
                  <a:off x="5446713" y="4033838"/>
                  <a:ext cx="822325" cy="450850"/>
                </a:xfrm>
                <a:prstGeom prst="rect">
                  <a:avLst/>
                </a:prstGeom>
                <a:solidFill>
                  <a:srgbClr val="4B4C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p>
              </p:txBody>
            </p:sp>
            <p:sp>
              <p:nvSpPr>
                <p:cNvPr id="72" name="ïṥļíḋé">
                  <a:extLst>
                    <a:ext uri="{FF2B5EF4-FFF2-40B4-BE49-F238E27FC236}">
                      <a16:creationId xmlns:a16="http://schemas.microsoft.com/office/drawing/2014/main" id="{CD141061-A30D-49E7-9253-175842AC4E7C}"/>
                    </a:ext>
                  </a:extLst>
                </p:cNvPr>
                <p:cNvSpPr/>
                <p:nvPr/>
              </p:nvSpPr>
              <p:spPr bwMode="auto">
                <a:xfrm>
                  <a:off x="5241926" y="4340225"/>
                  <a:ext cx="1212850" cy="144463"/>
                </a:xfrm>
                <a:prstGeom prst="rect">
                  <a:avLst/>
                </a:prstGeom>
                <a:solidFill>
                  <a:srgbClr val="4B4C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p>
              </p:txBody>
            </p:sp>
            <p:sp>
              <p:nvSpPr>
                <p:cNvPr id="73" name="iṡḻîdé">
                  <a:extLst>
                    <a:ext uri="{FF2B5EF4-FFF2-40B4-BE49-F238E27FC236}">
                      <a16:creationId xmlns:a16="http://schemas.microsoft.com/office/drawing/2014/main" id="{B8B6CACB-4C41-4301-AE7E-748B8D451542}"/>
                    </a:ext>
                  </a:extLst>
                </p:cNvPr>
                <p:cNvSpPr/>
                <p:nvPr/>
              </p:nvSpPr>
              <p:spPr bwMode="auto">
                <a:xfrm>
                  <a:off x="3540126" y="3946525"/>
                  <a:ext cx="1014413" cy="212725"/>
                </a:xfrm>
                <a:custGeom>
                  <a:avLst/>
                  <a:gdLst>
                    <a:gd name="T0" fmla="*/ 395 w 395"/>
                    <a:gd name="T1" fmla="*/ 0 h 83"/>
                    <a:gd name="T2" fmla="*/ 41 w 395"/>
                    <a:gd name="T3" fmla="*/ 0 h 83"/>
                    <a:gd name="T4" fmla="*/ 0 w 395"/>
                    <a:gd name="T5" fmla="*/ 41 h 83"/>
                    <a:gd name="T6" fmla="*/ 0 w 395"/>
                    <a:gd name="T7" fmla="*/ 41 h 83"/>
                    <a:gd name="T8" fmla="*/ 41 w 395"/>
                    <a:gd name="T9" fmla="*/ 83 h 83"/>
                    <a:gd name="T10" fmla="*/ 395 w 395"/>
                    <a:gd name="T11" fmla="*/ 83 h 83"/>
                  </a:gdLst>
                  <a:ahLst/>
                  <a:cxnLst>
                    <a:cxn ang="0">
                      <a:pos x="T0" y="T1"/>
                    </a:cxn>
                    <a:cxn ang="0">
                      <a:pos x="T2" y="T3"/>
                    </a:cxn>
                    <a:cxn ang="0">
                      <a:pos x="T4" y="T5"/>
                    </a:cxn>
                    <a:cxn ang="0">
                      <a:pos x="T6" y="T7"/>
                    </a:cxn>
                    <a:cxn ang="0">
                      <a:pos x="T8" y="T9"/>
                    </a:cxn>
                    <a:cxn ang="0">
                      <a:pos x="T10" y="T11"/>
                    </a:cxn>
                  </a:cxnLst>
                  <a:rect l="0" t="0" r="r" b="b"/>
                  <a:pathLst>
                    <a:path w="395" h="83">
                      <a:moveTo>
                        <a:pt x="395" y="0"/>
                      </a:moveTo>
                      <a:cubicBezTo>
                        <a:pt x="41" y="0"/>
                        <a:pt x="41" y="0"/>
                        <a:pt x="41" y="0"/>
                      </a:cubicBezTo>
                      <a:cubicBezTo>
                        <a:pt x="19" y="0"/>
                        <a:pt x="0" y="18"/>
                        <a:pt x="0" y="41"/>
                      </a:cubicBezTo>
                      <a:cubicBezTo>
                        <a:pt x="0" y="41"/>
                        <a:pt x="0" y="41"/>
                        <a:pt x="0" y="41"/>
                      </a:cubicBezTo>
                      <a:cubicBezTo>
                        <a:pt x="0" y="64"/>
                        <a:pt x="19" y="83"/>
                        <a:pt x="41" y="83"/>
                      </a:cubicBezTo>
                      <a:cubicBezTo>
                        <a:pt x="395" y="83"/>
                        <a:pt x="395" y="83"/>
                        <a:pt x="395" y="83"/>
                      </a:cubicBezTo>
                    </a:path>
                  </a:pathLst>
                </a:custGeom>
                <a:solidFill>
                  <a:srgbClr val="FFF9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74" name="ïṧľïďè">
                  <a:extLst>
                    <a:ext uri="{FF2B5EF4-FFF2-40B4-BE49-F238E27FC236}">
                      <a16:creationId xmlns:a16="http://schemas.microsoft.com/office/drawing/2014/main" id="{01199D95-57E6-43DF-8456-0635133844FC}"/>
                    </a:ext>
                  </a:extLst>
                </p:cNvPr>
                <p:cNvSpPr/>
                <p:nvPr/>
              </p:nvSpPr>
              <p:spPr bwMode="auto">
                <a:xfrm>
                  <a:off x="3514726" y="3919538"/>
                  <a:ext cx="1039813" cy="265113"/>
                </a:xfrm>
                <a:custGeom>
                  <a:avLst/>
                  <a:gdLst>
                    <a:gd name="T0" fmla="*/ 405 w 405"/>
                    <a:gd name="T1" fmla="*/ 0 h 103"/>
                    <a:gd name="T2" fmla="*/ 51 w 405"/>
                    <a:gd name="T3" fmla="*/ 0 h 103"/>
                    <a:gd name="T4" fmla="*/ 15 w 405"/>
                    <a:gd name="T5" fmla="*/ 15 h 103"/>
                    <a:gd name="T6" fmla="*/ 0 w 405"/>
                    <a:gd name="T7" fmla="*/ 51 h 103"/>
                    <a:gd name="T8" fmla="*/ 0 w 405"/>
                    <a:gd name="T9" fmla="*/ 51 h 103"/>
                    <a:gd name="T10" fmla="*/ 15 w 405"/>
                    <a:gd name="T11" fmla="*/ 88 h 103"/>
                    <a:gd name="T12" fmla="*/ 51 w 405"/>
                    <a:gd name="T13" fmla="*/ 103 h 103"/>
                    <a:gd name="T14" fmla="*/ 405 w 405"/>
                    <a:gd name="T15" fmla="*/ 103 h 103"/>
                    <a:gd name="T16" fmla="*/ 405 w 405"/>
                    <a:gd name="T17" fmla="*/ 83 h 103"/>
                    <a:gd name="T18" fmla="*/ 51 w 405"/>
                    <a:gd name="T19" fmla="*/ 83 h 103"/>
                    <a:gd name="T20" fmla="*/ 29 w 405"/>
                    <a:gd name="T21" fmla="*/ 74 h 103"/>
                    <a:gd name="T22" fmla="*/ 20 w 405"/>
                    <a:gd name="T23" fmla="*/ 51 h 103"/>
                    <a:gd name="T24" fmla="*/ 20 w 405"/>
                    <a:gd name="T25" fmla="*/ 51 h 103"/>
                    <a:gd name="T26" fmla="*/ 29 w 405"/>
                    <a:gd name="T27" fmla="*/ 29 h 103"/>
                    <a:gd name="T28" fmla="*/ 51 w 405"/>
                    <a:gd name="T29" fmla="*/ 20 h 103"/>
                    <a:gd name="T30" fmla="*/ 405 w 405"/>
                    <a:gd name="T31" fmla="*/ 20 h 103"/>
                    <a:gd name="T32" fmla="*/ 405 w 405"/>
                    <a:gd name="T33"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5" h="103">
                      <a:moveTo>
                        <a:pt x="405" y="0"/>
                      </a:moveTo>
                      <a:cubicBezTo>
                        <a:pt x="51" y="0"/>
                        <a:pt x="51" y="0"/>
                        <a:pt x="51" y="0"/>
                      </a:cubicBezTo>
                      <a:cubicBezTo>
                        <a:pt x="37" y="0"/>
                        <a:pt x="24" y="6"/>
                        <a:pt x="15" y="15"/>
                      </a:cubicBezTo>
                      <a:cubicBezTo>
                        <a:pt x="6" y="24"/>
                        <a:pt x="0" y="37"/>
                        <a:pt x="0" y="51"/>
                      </a:cubicBezTo>
                      <a:cubicBezTo>
                        <a:pt x="0" y="51"/>
                        <a:pt x="0" y="51"/>
                        <a:pt x="0" y="51"/>
                      </a:cubicBezTo>
                      <a:cubicBezTo>
                        <a:pt x="0" y="66"/>
                        <a:pt x="6" y="78"/>
                        <a:pt x="15" y="88"/>
                      </a:cubicBezTo>
                      <a:cubicBezTo>
                        <a:pt x="24" y="97"/>
                        <a:pt x="37" y="103"/>
                        <a:pt x="51" y="103"/>
                      </a:cubicBezTo>
                      <a:cubicBezTo>
                        <a:pt x="405" y="103"/>
                        <a:pt x="405" y="103"/>
                        <a:pt x="405" y="103"/>
                      </a:cubicBezTo>
                      <a:cubicBezTo>
                        <a:pt x="405" y="83"/>
                        <a:pt x="405" y="83"/>
                        <a:pt x="405" y="83"/>
                      </a:cubicBezTo>
                      <a:cubicBezTo>
                        <a:pt x="51" y="83"/>
                        <a:pt x="51" y="83"/>
                        <a:pt x="51" y="83"/>
                      </a:cubicBezTo>
                      <a:cubicBezTo>
                        <a:pt x="43" y="83"/>
                        <a:pt x="35" y="79"/>
                        <a:pt x="29" y="74"/>
                      </a:cubicBezTo>
                      <a:cubicBezTo>
                        <a:pt x="24" y="68"/>
                        <a:pt x="20" y="60"/>
                        <a:pt x="20" y="51"/>
                      </a:cubicBezTo>
                      <a:cubicBezTo>
                        <a:pt x="20" y="51"/>
                        <a:pt x="20" y="51"/>
                        <a:pt x="20" y="51"/>
                      </a:cubicBezTo>
                      <a:cubicBezTo>
                        <a:pt x="20" y="42"/>
                        <a:pt x="24" y="35"/>
                        <a:pt x="29" y="29"/>
                      </a:cubicBezTo>
                      <a:cubicBezTo>
                        <a:pt x="35" y="23"/>
                        <a:pt x="43" y="20"/>
                        <a:pt x="51" y="20"/>
                      </a:cubicBezTo>
                      <a:cubicBezTo>
                        <a:pt x="405" y="20"/>
                        <a:pt x="405" y="20"/>
                        <a:pt x="405" y="20"/>
                      </a:cubicBezTo>
                      <a:cubicBezTo>
                        <a:pt x="405" y="0"/>
                        <a:pt x="405" y="0"/>
                        <a:pt x="405" y="0"/>
                      </a:cubicBezTo>
                      <a:close/>
                    </a:path>
                  </a:pathLst>
                </a:custGeom>
                <a:solidFill>
                  <a:srgbClr val="FD7E1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75" name="iṥľíďé">
                  <a:extLst>
                    <a:ext uri="{FF2B5EF4-FFF2-40B4-BE49-F238E27FC236}">
                      <a16:creationId xmlns:a16="http://schemas.microsoft.com/office/drawing/2014/main" id="{F844BB46-FAB0-4C50-AA72-78207330B129}"/>
                    </a:ext>
                  </a:extLst>
                </p:cNvPr>
                <p:cNvSpPr/>
                <p:nvPr/>
              </p:nvSpPr>
              <p:spPr bwMode="auto">
                <a:xfrm>
                  <a:off x="3556001" y="3459163"/>
                  <a:ext cx="1014413" cy="212725"/>
                </a:xfrm>
                <a:custGeom>
                  <a:avLst/>
                  <a:gdLst>
                    <a:gd name="T0" fmla="*/ 395 w 395"/>
                    <a:gd name="T1" fmla="*/ 0 h 83"/>
                    <a:gd name="T2" fmla="*/ 42 w 395"/>
                    <a:gd name="T3" fmla="*/ 0 h 83"/>
                    <a:gd name="T4" fmla="*/ 0 w 395"/>
                    <a:gd name="T5" fmla="*/ 41 h 83"/>
                    <a:gd name="T6" fmla="*/ 0 w 395"/>
                    <a:gd name="T7" fmla="*/ 42 h 83"/>
                    <a:gd name="T8" fmla="*/ 42 w 395"/>
                    <a:gd name="T9" fmla="*/ 83 h 83"/>
                    <a:gd name="T10" fmla="*/ 395 w 395"/>
                    <a:gd name="T11" fmla="*/ 83 h 83"/>
                  </a:gdLst>
                  <a:ahLst/>
                  <a:cxnLst>
                    <a:cxn ang="0">
                      <a:pos x="T0" y="T1"/>
                    </a:cxn>
                    <a:cxn ang="0">
                      <a:pos x="T2" y="T3"/>
                    </a:cxn>
                    <a:cxn ang="0">
                      <a:pos x="T4" y="T5"/>
                    </a:cxn>
                    <a:cxn ang="0">
                      <a:pos x="T6" y="T7"/>
                    </a:cxn>
                    <a:cxn ang="0">
                      <a:pos x="T8" y="T9"/>
                    </a:cxn>
                    <a:cxn ang="0">
                      <a:pos x="T10" y="T11"/>
                    </a:cxn>
                  </a:cxnLst>
                  <a:rect l="0" t="0" r="r" b="b"/>
                  <a:pathLst>
                    <a:path w="395" h="83">
                      <a:moveTo>
                        <a:pt x="395" y="0"/>
                      </a:moveTo>
                      <a:cubicBezTo>
                        <a:pt x="42" y="0"/>
                        <a:pt x="42" y="0"/>
                        <a:pt x="42" y="0"/>
                      </a:cubicBezTo>
                      <a:cubicBezTo>
                        <a:pt x="19" y="0"/>
                        <a:pt x="0" y="18"/>
                        <a:pt x="0" y="41"/>
                      </a:cubicBezTo>
                      <a:cubicBezTo>
                        <a:pt x="0" y="42"/>
                        <a:pt x="0" y="42"/>
                        <a:pt x="0" y="42"/>
                      </a:cubicBezTo>
                      <a:cubicBezTo>
                        <a:pt x="0" y="64"/>
                        <a:pt x="19" y="83"/>
                        <a:pt x="42" y="83"/>
                      </a:cubicBezTo>
                      <a:cubicBezTo>
                        <a:pt x="395" y="83"/>
                        <a:pt x="395" y="83"/>
                        <a:pt x="395" y="83"/>
                      </a:cubicBezTo>
                    </a:path>
                  </a:pathLst>
                </a:custGeom>
                <a:solidFill>
                  <a:srgbClr val="FFF9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76" name="iṩḷïḍe">
                  <a:extLst>
                    <a:ext uri="{FF2B5EF4-FFF2-40B4-BE49-F238E27FC236}">
                      <a16:creationId xmlns:a16="http://schemas.microsoft.com/office/drawing/2014/main" id="{4B41DD7E-BB0B-49A5-9C81-7EF579556E18}"/>
                    </a:ext>
                  </a:extLst>
                </p:cNvPr>
                <p:cNvSpPr/>
                <p:nvPr/>
              </p:nvSpPr>
              <p:spPr bwMode="auto">
                <a:xfrm>
                  <a:off x="3529013" y="3432175"/>
                  <a:ext cx="1041400" cy="265113"/>
                </a:xfrm>
                <a:custGeom>
                  <a:avLst/>
                  <a:gdLst>
                    <a:gd name="T0" fmla="*/ 405 w 405"/>
                    <a:gd name="T1" fmla="*/ 0 h 103"/>
                    <a:gd name="T2" fmla="*/ 52 w 405"/>
                    <a:gd name="T3" fmla="*/ 0 h 103"/>
                    <a:gd name="T4" fmla="*/ 15 w 405"/>
                    <a:gd name="T5" fmla="*/ 15 h 103"/>
                    <a:gd name="T6" fmla="*/ 0 w 405"/>
                    <a:gd name="T7" fmla="*/ 51 h 103"/>
                    <a:gd name="T8" fmla="*/ 0 w 405"/>
                    <a:gd name="T9" fmla="*/ 52 h 103"/>
                    <a:gd name="T10" fmla="*/ 15 w 405"/>
                    <a:gd name="T11" fmla="*/ 88 h 103"/>
                    <a:gd name="T12" fmla="*/ 52 w 405"/>
                    <a:gd name="T13" fmla="*/ 103 h 103"/>
                    <a:gd name="T14" fmla="*/ 405 w 405"/>
                    <a:gd name="T15" fmla="*/ 103 h 103"/>
                    <a:gd name="T16" fmla="*/ 405 w 405"/>
                    <a:gd name="T17" fmla="*/ 83 h 103"/>
                    <a:gd name="T18" fmla="*/ 52 w 405"/>
                    <a:gd name="T19" fmla="*/ 83 h 103"/>
                    <a:gd name="T20" fmla="*/ 30 w 405"/>
                    <a:gd name="T21" fmla="*/ 74 h 103"/>
                    <a:gd name="T22" fmla="*/ 20 w 405"/>
                    <a:gd name="T23" fmla="*/ 52 h 103"/>
                    <a:gd name="T24" fmla="*/ 20 w 405"/>
                    <a:gd name="T25" fmla="*/ 51 h 103"/>
                    <a:gd name="T26" fmla="*/ 30 w 405"/>
                    <a:gd name="T27" fmla="*/ 29 h 103"/>
                    <a:gd name="T28" fmla="*/ 52 w 405"/>
                    <a:gd name="T29" fmla="*/ 20 h 103"/>
                    <a:gd name="T30" fmla="*/ 405 w 405"/>
                    <a:gd name="T31" fmla="*/ 20 h 103"/>
                    <a:gd name="T32" fmla="*/ 405 w 405"/>
                    <a:gd name="T33"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5" h="103">
                      <a:moveTo>
                        <a:pt x="405" y="0"/>
                      </a:moveTo>
                      <a:cubicBezTo>
                        <a:pt x="52" y="0"/>
                        <a:pt x="52" y="0"/>
                        <a:pt x="52" y="0"/>
                      </a:cubicBezTo>
                      <a:cubicBezTo>
                        <a:pt x="38" y="0"/>
                        <a:pt x="25" y="6"/>
                        <a:pt x="15" y="15"/>
                      </a:cubicBezTo>
                      <a:cubicBezTo>
                        <a:pt x="6" y="24"/>
                        <a:pt x="0" y="37"/>
                        <a:pt x="0" y="51"/>
                      </a:cubicBezTo>
                      <a:cubicBezTo>
                        <a:pt x="0" y="52"/>
                        <a:pt x="0" y="52"/>
                        <a:pt x="0" y="52"/>
                      </a:cubicBezTo>
                      <a:cubicBezTo>
                        <a:pt x="0" y="66"/>
                        <a:pt x="6" y="79"/>
                        <a:pt x="15" y="88"/>
                      </a:cubicBezTo>
                      <a:cubicBezTo>
                        <a:pt x="25" y="97"/>
                        <a:pt x="38" y="103"/>
                        <a:pt x="52" y="103"/>
                      </a:cubicBezTo>
                      <a:cubicBezTo>
                        <a:pt x="405" y="103"/>
                        <a:pt x="405" y="103"/>
                        <a:pt x="405" y="103"/>
                      </a:cubicBezTo>
                      <a:cubicBezTo>
                        <a:pt x="405" y="83"/>
                        <a:pt x="405" y="83"/>
                        <a:pt x="405" y="83"/>
                      </a:cubicBezTo>
                      <a:cubicBezTo>
                        <a:pt x="52" y="83"/>
                        <a:pt x="52" y="83"/>
                        <a:pt x="52" y="83"/>
                      </a:cubicBezTo>
                      <a:cubicBezTo>
                        <a:pt x="43" y="83"/>
                        <a:pt x="35" y="79"/>
                        <a:pt x="30" y="74"/>
                      </a:cubicBezTo>
                      <a:cubicBezTo>
                        <a:pt x="24" y="68"/>
                        <a:pt x="20" y="60"/>
                        <a:pt x="20" y="52"/>
                      </a:cubicBezTo>
                      <a:cubicBezTo>
                        <a:pt x="20" y="51"/>
                        <a:pt x="20" y="51"/>
                        <a:pt x="20" y="51"/>
                      </a:cubicBezTo>
                      <a:cubicBezTo>
                        <a:pt x="20" y="43"/>
                        <a:pt x="24" y="35"/>
                        <a:pt x="30" y="29"/>
                      </a:cubicBezTo>
                      <a:cubicBezTo>
                        <a:pt x="35" y="23"/>
                        <a:pt x="43" y="20"/>
                        <a:pt x="52" y="20"/>
                      </a:cubicBezTo>
                      <a:cubicBezTo>
                        <a:pt x="405" y="20"/>
                        <a:pt x="405" y="20"/>
                        <a:pt x="405" y="20"/>
                      </a:cubicBezTo>
                      <a:cubicBezTo>
                        <a:pt x="405" y="0"/>
                        <a:pt x="405" y="0"/>
                        <a:pt x="405" y="0"/>
                      </a:cubicBezTo>
                      <a:close/>
                    </a:path>
                  </a:pathLst>
                </a:custGeom>
                <a:solidFill>
                  <a:srgbClr val="73B80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77" name="î$ḷíḍê">
                  <a:extLst>
                    <a:ext uri="{FF2B5EF4-FFF2-40B4-BE49-F238E27FC236}">
                      <a16:creationId xmlns:a16="http://schemas.microsoft.com/office/drawing/2014/main" id="{A63D5A93-5AAC-4E18-822B-8F89E58EF144}"/>
                    </a:ext>
                  </a:extLst>
                </p:cNvPr>
                <p:cNvSpPr/>
                <p:nvPr/>
              </p:nvSpPr>
              <p:spPr bwMode="auto">
                <a:xfrm>
                  <a:off x="3565526" y="4206875"/>
                  <a:ext cx="1012825" cy="214313"/>
                </a:xfrm>
                <a:custGeom>
                  <a:avLst/>
                  <a:gdLst>
                    <a:gd name="T0" fmla="*/ 394 w 394"/>
                    <a:gd name="T1" fmla="*/ 0 h 83"/>
                    <a:gd name="T2" fmla="*/ 41 w 394"/>
                    <a:gd name="T3" fmla="*/ 0 h 83"/>
                    <a:gd name="T4" fmla="*/ 0 w 394"/>
                    <a:gd name="T5" fmla="*/ 41 h 83"/>
                    <a:gd name="T6" fmla="*/ 0 w 394"/>
                    <a:gd name="T7" fmla="*/ 42 h 83"/>
                    <a:gd name="T8" fmla="*/ 41 w 394"/>
                    <a:gd name="T9" fmla="*/ 83 h 83"/>
                    <a:gd name="T10" fmla="*/ 394 w 394"/>
                    <a:gd name="T11" fmla="*/ 83 h 83"/>
                  </a:gdLst>
                  <a:ahLst/>
                  <a:cxnLst>
                    <a:cxn ang="0">
                      <a:pos x="T0" y="T1"/>
                    </a:cxn>
                    <a:cxn ang="0">
                      <a:pos x="T2" y="T3"/>
                    </a:cxn>
                    <a:cxn ang="0">
                      <a:pos x="T4" y="T5"/>
                    </a:cxn>
                    <a:cxn ang="0">
                      <a:pos x="T6" y="T7"/>
                    </a:cxn>
                    <a:cxn ang="0">
                      <a:pos x="T8" y="T9"/>
                    </a:cxn>
                    <a:cxn ang="0">
                      <a:pos x="T10" y="T11"/>
                    </a:cxn>
                  </a:cxnLst>
                  <a:rect l="0" t="0" r="r" b="b"/>
                  <a:pathLst>
                    <a:path w="394" h="83">
                      <a:moveTo>
                        <a:pt x="394" y="0"/>
                      </a:moveTo>
                      <a:cubicBezTo>
                        <a:pt x="41" y="0"/>
                        <a:pt x="41" y="0"/>
                        <a:pt x="41" y="0"/>
                      </a:cubicBezTo>
                      <a:cubicBezTo>
                        <a:pt x="18" y="0"/>
                        <a:pt x="0" y="18"/>
                        <a:pt x="0" y="41"/>
                      </a:cubicBezTo>
                      <a:cubicBezTo>
                        <a:pt x="0" y="42"/>
                        <a:pt x="0" y="42"/>
                        <a:pt x="0" y="42"/>
                      </a:cubicBezTo>
                      <a:cubicBezTo>
                        <a:pt x="0" y="64"/>
                        <a:pt x="18" y="83"/>
                        <a:pt x="41" y="83"/>
                      </a:cubicBezTo>
                      <a:cubicBezTo>
                        <a:pt x="394" y="83"/>
                        <a:pt x="394" y="83"/>
                        <a:pt x="394" y="83"/>
                      </a:cubicBezTo>
                    </a:path>
                  </a:pathLst>
                </a:custGeom>
                <a:solidFill>
                  <a:srgbClr val="FFF9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78" name="ïṡľiḍe">
                  <a:extLst>
                    <a:ext uri="{FF2B5EF4-FFF2-40B4-BE49-F238E27FC236}">
                      <a16:creationId xmlns:a16="http://schemas.microsoft.com/office/drawing/2014/main" id="{8CA0D3F1-A164-4816-8F2F-461F1A34659C}"/>
                    </a:ext>
                  </a:extLst>
                </p:cNvPr>
                <p:cNvSpPr/>
                <p:nvPr/>
              </p:nvSpPr>
              <p:spPr bwMode="auto">
                <a:xfrm>
                  <a:off x="3540126" y="4181475"/>
                  <a:ext cx="1038225" cy="265113"/>
                </a:xfrm>
                <a:custGeom>
                  <a:avLst/>
                  <a:gdLst>
                    <a:gd name="T0" fmla="*/ 404 w 404"/>
                    <a:gd name="T1" fmla="*/ 0 h 103"/>
                    <a:gd name="T2" fmla="*/ 51 w 404"/>
                    <a:gd name="T3" fmla="*/ 0 h 103"/>
                    <a:gd name="T4" fmla="*/ 15 w 404"/>
                    <a:gd name="T5" fmla="*/ 15 h 103"/>
                    <a:gd name="T6" fmla="*/ 0 w 404"/>
                    <a:gd name="T7" fmla="*/ 51 h 103"/>
                    <a:gd name="T8" fmla="*/ 0 w 404"/>
                    <a:gd name="T9" fmla="*/ 52 h 103"/>
                    <a:gd name="T10" fmla="*/ 15 w 404"/>
                    <a:gd name="T11" fmla="*/ 88 h 103"/>
                    <a:gd name="T12" fmla="*/ 51 w 404"/>
                    <a:gd name="T13" fmla="*/ 103 h 103"/>
                    <a:gd name="T14" fmla="*/ 404 w 404"/>
                    <a:gd name="T15" fmla="*/ 103 h 103"/>
                    <a:gd name="T16" fmla="*/ 404 w 404"/>
                    <a:gd name="T17" fmla="*/ 83 h 103"/>
                    <a:gd name="T18" fmla="*/ 51 w 404"/>
                    <a:gd name="T19" fmla="*/ 83 h 103"/>
                    <a:gd name="T20" fmla="*/ 29 w 404"/>
                    <a:gd name="T21" fmla="*/ 74 h 103"/>
                    <a:gd name="T22" fmla="*/ 20 w 404"/>
                    <a:gd name="T23" fmla="*/ 52 h 103"/>
                    <a:gd name="T24" fmla="*/ 20 w 404"/>
                    <a:gd name="T25" fmla="*/ 51 h 103"/>
                    <a:gd name="T26" fmla="*/ 29 w 404"/>
                    <a:gd name="T27" fmla="*/ 29 h 103"/>
                    <a:gd name="T28" fmla="*/ 51 w 404"/>
                    <a:gd name="T29" fmla="*/ 20 h 103"/>
                    <a:gd name="T30" fmla="*/ 404 w 404"/>
                    <a:gd name="T31" fmla="*/ 20 h 103"/>
                    <a:gd name="T32" fmla="*/ 404 w 404"/>
                    <a:gd name="T33"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4" h="103">
                      <a:moveTo>
                        <a:pt x="404" y="0"/>
                      </a:moveTo>
                      <a:cubicBezTo>
                        <a:pt x="51" y="0"/>
                        <a:pt x="51" y="0"/>
                        <a:pt x="51" y="0"/>
                      </a:cubicBezTo>
                      <a:cubicBezTo>
                        <a:pt x="37" y="0"/>
                        <a:pt x="24" y="6"/>
                        <a:pt x="15" y="15"/>
                      </a:cubicBezTo>
                      <a:cubicBezTo>
                        <a:pt x="5" y="24"/>
                        <a:pt x="0" y="37"/>
                        <a:pt x="0" y="51"/>
                      </a:cubicBezTo>
                      <a:cubicBezTo>
                        <a:pt x="0" y="52"/>
                        <a:pt x="0" y="52"/>
                        <a:pt x="0" y="52"/>
                      </a:cubicBezTo>
                      <a:cubicBezTo>
                        <a:pt x="0" y="66"/>
                        <a:pt x="5" y="79"/>
                        <a:pt x="15" y="88"/>
                      </a:cubicBezTo>
                      <a:cubicBezTo>
                        <a:pt x="24" y="97"/>
                        <a:pt x="37" y="103"/>
                        <a:pt x="51" y="103"/>
                      </a:cubicBezTo>
                      <a:cubicBezTo>
                        <a:pt x="404" y="103"/>
                        <a:pt x="404" y="103"/>
                        <a:pt x="404" y="103"/>
                      </a:cubicBezTo>
                      <a:cubicBezTo>
                        <a:pt x="404" y="83"/>
                        <a:pt x="404" y="83"/>
                        <a:pt x="404" y="83"/>
                      </a:cubicBezTo>
                      <a:cubicBezTo>
                        <a:pt x="51" y="83"/>
                        <a:pt x="51" y="83"/>
                        <a:pt x="51" y="83"/>
                      </a:cubicBezTo>
                      <a:cubicBezTo>
                        <a:pt x="42" y="83"/>
                        <a:pt x="35" y="79"/>
                        <a:pt x="29" y="74"/>
                      </a:cubicBezTo>
                      <a:cubicBezTo>
                        <a:pt x="23" y="68"/>
                        <a:pt x="20" y="60"/>
                        <a:pt x="20" y="52"/>
                      </a:cubicBezTo>
                      <a:cubicBezTo>
                        <a:pt x="20" y="51"/>
                        <a:pt x="20" y="51"/>
                        <a:pt x="20" y="51"/>
                      </a:cubicBezTo>
                      <a:cubicBezTo>
                        <a:pt x="20" y="43"/>
                        <a:pt x="23" y="35"/>
                        <a:pt x="29" y="29"/>
                      </a:cubicBezTo>
                      <a:cubicBezTo>
                        <a:pt x="35" y="23"/>
                        <a:pt x="42" y="20"/>
                        <a:pt x="51" y="20"/>
                      </a:cubicBezTo>
                      <a:cubicBezTo>
                        <a:pt x="404" y="20"/>
                        <a:pt x="404" y="20"/>
                        <a:pt x="404" y="20"/>
                      </a:cubicBezTo>
                      <a:cubicBezTo>
                        <a:pt x="404" y="0"/>
                        <a:pt x="404" y="0"/>
                        <a:pt x="404" y="0"/>
                      </a:cubicBezTo>
                      <a:close/>
                    </a:path>
                  </a:pathLst>
                </a:custGeom>
                <a:solidFill>
                  <a:srgbClr val="4B4C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79" name="ïślïdè">
                  <a:extLst>
                    <a:ext uri="{FF2B5EF4-FFF2-40B4-BE49-F238E27FC236}">
                      <a16:creationId xmlns:a16="http://schemas.microsoft.com/office/drawing/2014/main" id="{12090FAC-0A3F-410B-953A-BF6EA0F062B2}"/>
                    </a:ext>
                  </a:extLst>
                </p:cNvPr>
                <p:cNvSpPr/>
                <p:nvPr/>
              </p:nvSpPr>
              <p:spPr bwMode="auto">
                <a:xfrm>
                  <a:off x="3482976" y="3713163"/>
                  <a:ext cx="1012825" cy="212725"/>
                </a:xfrm>
                <a:custGeom>
                  <a:avLst/>
                  <a:gdLst>
                    <a:gd name="T0" fmla="*/ 394 w 394"/>
                    <a:gd name="T1" fmla="*/ 0 h 83"/>
                    <a:gd name="T2" fmla="*/ 41 w 394"/>
                    <a:gd name="T3" fmla="*/ 0 h 83"/>
                    <a:gd name="T4" fmla="*/ 0 w 394"/>
                    <a:gd name="T5" fmla="*/ 41 h 83"/>
                    <a:gd name="T6" fmla="*/ 0 w 394"/>
                    <a:gd name="T7" fmla="*/ 41 h 83"/>
                    <a:gd name="T8" fmla="*/ 41 w 394"/>
                    <a:gd name="T9" fmla="*/ 83 h 83"/>
                    <a:gd name="T10" fmla="*/ 394 w 394"/>
                    <a:gd name="T11" fmla="*/ 83 h 83"/>
                  </a:gdLst>
                  <a:ahLst/>
                  <a:cxnLst>
                    <a:cxn ang="0">
                      <a:pos x="T0" y="T1"/>
                    </a:cxn>
                    <a:cxn ang="0">
                      <a:pos x="T2" y="T3"/>
                    </a:cxn>
                    <a:cxn ang="0">
                      <a:pos x="T4" y="T5"/>
                    </a:cxn>
                    <a:cxn ang="0">
                      <a:pos x="T6" y="T7"/>
                    </a:cxn>
                    <a:cxn ang="0">
                      <a:pos x="T8" y="T9"/>
                    </a:cxn>
                    <a:cxn ang="0">
                      <a:pos x="T10" y="T11"/>
                    </a:cxn>
                  </a:cxnLst>
                  <a:rect l="0" t="0" r="r" b="b"/>
                  <a:pathLst>
                    <a:path w="394" h="83">
                      <a:moveTo>
                        <a:pt x="394" y="0"/>
                      </a:moveTo>
                      <a:cubicBezTo>
                        <a:pt x="41" y="0"/>
                        <a:pt x="41" y="0"/>
                        <a:pt x="41" y="0"/>
                      </a:cubicBezTo>
                      <a:cubicBezTo>
                        <a:pt x="18" y="0"/>
                        <a:pt x="0" y="18"/>
                        <a:pt x="0" y="41"/>
                      </a:cubicBezTo>
                      <a:cubicBezTo>
                        <a:pt x="0" y="41"/>
                        <a:pt x="0" y="41"/>
                        <a:pt x="0" y="41"/>
                      </a:cubicBezTo>
                      <a:cubicBezTo>
                        <a:pt x="0" y="64"/>
                        <a:pt x="18" y="83"/>
                        <a:pt x="41" y="83"/>
                      </a:cubicBezTo>
                      <a:cubicBezTo>
                        <a:pt x="394" y="83"/>
                        <a:pt x="394" y="83"/>
                        <a:pt x="394" y="83"/>
                      </a:cubicBezTo>
                    </a:path>
                  </a:pathLst>
                </a:custGeom>
                <a:solidFill>
                  <a:srgbClr val="FFF9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80" name="îšlíḍê">
                  <a:extLst>
                    <a:ext uri="{FF2B5EF4-FFF2-40B4-BE49-F238E27FC236}">
                      <a16:creationId xmlns:a16="http://schemas.microsoft.com/office/drawing/2014/main" id="{854AEF82-A13E-42C1-B1C0-D73A7C80BF42}"/>
                    </a:ext>
                  </a:extLst>
                </p:cNvPr>
                <p:cNvSpPr/>
                <p:nvPr/>
              </p:nvSpPr>
              <p:spPr bwMode="auto">
                <a:xfrm>
                  <a:off x="3457576" y="3686175"/>
                  <a:ext cx="1038225" cy="265113"/>
                </a:xfrm>
                <a:custGeom>
                  <a:avLst/>
                  <a:gdLst>
                    <a:gd name="T0" fmla="*/ 404 w 404"/>
                    <a:gd name="T1" fmla="*/ 0 h 103"/>
                    <a:gd name="T2" fmla="*/ 51 w 404"/>
                    <a:gd name="T3" fmla="*/ 0 h 103"/>
                    <a:gd name="T4" fmla="*/ 15 w 404"/>
                    <a:gd name="T5" fmla="*/ 15 h 103"/>
                    <a:gd name="T6" fmla="*/ 0 w 404"/>
                    <a:gd name="T7" fmla="*/ 51 h 103"/>
                    <a:gd name="T8" fmla="*/ 0 w 404"/>
                    <a:gd name="T9" fmla="*/ 51 h 103"/>
                    <a:gd name="T10" fmla="*/ 15 w 404"/>
                    <a:gd name="T11" fmla="*/ 88 h 103"/>
                    <a:gd name="T12" fmla="*/ 51 w 404"/>
                    <a:gd name="T13" fmla="*/ 103 h 103"/>
                    <a:gd name="T14" fmla="*/ 404 w 404"/>
                    <a:gd name="T15" fmla="*/ 103 h 103"/>
                    <a:gd name="T16" fmla="*/ 404 w 404"/>
                    <a:gd name="T17" fmla="*/ 83 h 103"/>
                    <a:gd name="T18" fmla="*/ 51 w 404"/>
                    <a:gd name="T19" fmla="*/ 83 h 103"/>
                    <a:gd name="T20" fmla="*/ 29 w 404"/>
                    <a:gd name="T21" fmla="*/ 74 h 103"/>
                    <a:gd name="T22" fmla="*/ 20 w 404"/>
                    <a:gd name="T23" fmla="*/ 51 h 103"/>
                    <a:gd name="T24" fmla="*/ 20 w 404"/>
                    <a:gd name="T25" fmla="*/ 51 h 103"/>
                    <a:gd name="T26" fmla="*/ 29 w 404"/>
                    <a:gd name="T27" fmla="*/ 29 h 103"/>
                    <a:gd name="T28" fmla="*/ 51 w 404"/>
                    <a:gd name="T29" fmla="*/ 20 h 103"/>
                    <a:gd name="T30" fmla="*/ 404 w 404"/>
                    <a:gd name="T31" fmla="*/ 20 h 103"/>
                    <a:gd name="T32" fmla="*/ 404 w 404"/>
                    <a:gd name="T33"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4" h="103">
                      <a:moveTo>
                        <a:pt x="404" y="0"/>
                      </a:moveTo>
                      <a:cubicBezTo>
                        <a:pt x="51" y="0"/>
                        <a:pt x="51" y="0"/>
                        <a:pt x="51" y="0"/>
                      </a:cubicBezTo>
                      <a:cubicBezTo>
                        <a:pt x="37" y="0"/>
                        <a:pt x="24" y="6"/>
                        <a:pt x="15" y="15"/>
                      </a:cubicBezTo>
                      <a:cubicBezTo>
                        <a:pt x="6" y="24"/>
                        <a:pt x="0" y="37"/>
                        <a:pt x="0" y="51"/>
                      </a:cubicBezTo>
                      <a:cubicBezTo>
                        <a:pt x="0" y="51"/>
                        <a:pt x="0" y="51"/>
                        <a:pt x="0" y="51"/>
                      </a:cubicBezTo>
                      <a:cubicBezTo>
                        <a:pt x="0" y="66"/>
                        <a:pt x="6" y="78"/>
                        <a:pt x="15" y="88"/>
                      </a:cubicBezTo>
                      <a:cubicBezTo>
                        <a:pt x="24" y="97"/>
                        <a:pt x="37" y="103"/>
                        <a:pt x="51" y="103"/>
                      </a:cubicBezTo>
                      <a:cubicBezTo>
                        <a:pt x="404" y="103"/>
                        <a:pt x="404" y="103"/>
                        <a:pt x="404" y="103"/>
                      </a:cubicBezTo>
                      <a:cubicBezTo>
                        <a:pt x="404" y="83"/>
                        <a:pt x="404" y="83"/>
                        <a:pt x="404" y="83"/>
                      </a:cubicBezTo>
                      <a:cubicBezTo>
                        <a:pt x="51" y="83"/>
                        <a:pt x="51" y="83"/>
                        <a:pt x="51" y="83"/>
                      </a:cubicBezTo>
                      <a:cubicBezTo>
                        <a:pt x="42" y="83"/>
                        <a:pt x="35" y="79"/>
                        <a:pt x="29" y="74"/>
                      </a:cubicBezTo>
                      <a:cubicBezTo>
                        <a:pt x="23" y="68"/>
                        <a:pt x="20" y="60"/>
                        <a:pt x="20" y="51"/>
                      </a:cubicBezTo>
                      <a:cubicBezTo>
                        <a:pt x="20" y="51"/>
                        <a:pt x="20" y="51"/>
                        <a:pt x="20" y="51"/>
                      </a:cubicBezTo>
                      <a:cubicBezTo>
                        <a:pt x="20" y="43"/>
                        <a:pt x="23" y="35"/>
                        <a:pt x="29" y="29"/>
                      </a:cubicBezTo>
                      <a:cubicBezTo>
                        <a:pt x="35" y="23"/>
                        <a:pt x="42" y="20"/>
                        <a:pt x="51" y="20"/>
                      </a:cubicBezTo>
                      <a:cubicBezTo>
                        <a:pt x="404" y="20"/>
                        <a:pt x="404" y="20"/>
                        <a:pt x="404" y="20"/>
                      </a:cubicBezTo>
                      <a:cubicBezTo>
                        <a:pt x="404" y="0"/>
                        <a:pt x="404" y="0"/>
                        <a:pt x="404" y="0"/>
                      </a:cubicBezTo>
                      <a:close/>
                    </a:path>
                  </a:pathLst>
                </a:custGeom>
                <a:solidFill>
                  <a:srgbClr val="E1573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81" name="iṡļïḍé">
                  <a:extLst>
                    <a:ext uri="{FF2B5EF4-FFF2-40B4-BE49-F238E27FC236}">
                      <a16:creationId xmlns:a16="http://schemas.microsoft.com/office/drawing/2014/main" id="{C997A3A7-6CE9-494A-B9E1-B4A0A601FD2A}"/>
                    </a:ext>
                  </a:extLst>
                </p:cNvPr>
                <p:cNvSpPr/>
                <p:nvPr/>
              </p:nvSpPr>
              <p:spPr bwMode="auto">
                <a:xfrm>
                  <a:off x="3668713" y="3376613"/>
                  <a:ext cx="739775" cy="9525"/>
                </a:xfrm>
                <a:prstGeom prst="rect">
                  <a:avLst/>
                </a:prstGeom>
                <a:solidFill>
                  <a:srgbClr val="E5E6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p>
              </p:txBody>
            </p:sp>
            <p:sp>
              <p:nvSpPr>
                <p:cNvPr id="82" name="ïṩḻîdê">
                  <a:extLst>
                    <a:ext uri="{FF2B5EF4-FFF2-40B4-BE49-F238E27FC236}">
                      <a16:creationId xmlns:a16="http://schemas.microsoft.com/office/drawing/2014/main" id="{EAE093F8-2106-4EA9-9B2F-D4004C016AD9}"/>
                    </a:ext>
                  </a:extLst>
                </p:cNvPr>
                <p:cNvSpPr/>
                <p:nvPr/>
              </p:nvSpPr>
              <p:spPr bwMode="auto">
                <a:xfrm>
                  <a:off x="3698876" y="3355975"/>
                  <a:ext cx="720725" cy="20638"/>
                </a:xfrm>
                <a:prstGeom prst="rect">
                  <a:avLst/>
                </a:prstGeom>
                <a:solidFill>
                  <a:srgbClr val="ACAD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p>
              </p:txBody>
            </p:sp>
            <p:sp>
              <p:nvSpPr>
                <p:cNvPr id="83" name="ïŝľîdé">
                  <a:extLst>
                    <a:ext uri="{FF2B5EF4-FFF2-40B4-BE49-F238E27FC236}">
                      <a16:creationId xmlns:a16="http://schemas.microsoft.com/office/drawing/2014/main" id="{728E022C-9819-4526-B213-B4AE3272C0AF}"/>
                    </a:ext>
                  </a:extLst>
                </p:cNvPr>
                <p:cNvSpPr/>
                <p:nvPr/>
              </p:nvSpPr>
              <p:spPr bwMode="auto">
                <a:xfrm>
                  <a:off x="3657601" y="3314700"/>
                  <a:ext cx="730250" cy="41275"/>
                </a:xfrm>
                <a:prstGeom prst="rect">
                  <a:avLst/>
                </a:prstGeom>
                <a:solidFill>
                  <a:srgbClr val="E5E6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p>
              </p:txBody>
            </p:sp>
            <p:sp>
              <p:nvSpPr>
                <p:cNvPr id="84" name="ïš1iḍé">
                  <a:extLst>
                    <a:ext uri="{FF2B5EF4-FFF2-40B4-BE49-F238E27FC236}">
                      <a16:creationId xmlns:a16="http://schemas.microsoft.com/office/drawing/2014/main" id="{13EBD6D9-0E31-4ECD-9997-99A92A436BAA}"/>
                    </a:ext>
                  </a:extLst>
                </p:cNvPr>
                <p:cNvSpPr/>
                <p:nvPr/>
              </p:nvSpPr>
              <p:spPr bwMode="auto">
                <a:xfrm>
                  <a:off x="3698876" y="3305175"/>
                  <a:ext cx="720725" cy="9525"/>
                </a:xfrm>
                <a:prstGeom prst="rect">
                  <a:avLst/>
                </a:prstGeom>
                <a:solidFill>
                  <a:srgbClr val="ACAD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p>
              </p:txBody>
            </p:sp>
            <p:sp>
              <p:nvSpPr>
                <p:cNvPr id="85" name="ísľiḋé">
                  <a:extLst>
                    <a:ext uri="{FF2B5EF4-FFF2-40B4-BE49-F238E27FC236}">
                      <a16:creationId xmlns:a16="http://schemas.microsoft.com/office/drawing/2014/main" id="{8E6F825E-E5AB-4455-899F-72066F83B4B5}"/>
                    </a:ext>
                  </a:extLst>
                </p:cNvPr>
                <p:cNvSpPr/>
                <p:nvPr/>
              </p:nvSpPr>
              <p:spPr bwMode="auto">
                <a:xfrm>
                  <a:off x="3698876" y="3284538"/>
                  <a:ext cx="720725" cy="20638"/>
                </a:xfrm>
                <a:prstGeom prst="rect">
                  <a:avLst/>
                </a:prstGeom>
                <a:solidFill>
                  <a:srgbClr val="E5E6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p>
              </p:txBody>
            </p:sp>
            <p:sp>
              <p:nvSpPr>
                <p:cNvPr id="86" name="i$ḷïdê">
                  <a:extLst>
                    <a:ext uri="{FF2B5EF4-FFF2-40B4-BE49-F238E27FC236}">
                      <a16:creationId xmlns:a16="http://schemas.microsoft.com/office/drawing/2014/main" id="{F59B3F70-8C46-4FEB-BED4-4DAA4E57F0C0}"/>
                    </a:ext>
                  </a:extLst>
                </p:cNvPr>
                <p:cNvSpPr/>
                <p:nvPr/>
              </p:nvSpPr>
              <p:spPr bwMode="auto">
                <a:xfrm>
                  <a:off x="3719513" y="3243263"/>
                  <a:ext cx="730250" cy="41275"/>
                </a:xfrm>
                <a:prstGeom prst="rect">
                  <a:avLst/>
                </a:prstGeom>
                <a:solidFill>
                  <a:srgbClr val="ACAD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p>
              </p:txBody>
            </p:sp>
            <p:sp>
              <p:nvSpPr>
                <p:cNvPr id="87" name="íšḻîḋê">
                  <a:extLst>
                    <a:ext uri="{FF2B5EF4-FFF2-40B4-BE49-F238E27FC236}">
                      <a16:creationId xmlns:a16="http://schemas.microsoft.com/office/drawing/2014/main" id="{BBE20979-C817-48F7-A5A3-CBBEE15BEA11}"/>
                    </a:ext>
                  </a:extLst>
                </p:cNvPr>
                <p:cNvSpPr/>
                <p:nvPr/>
              </p:nvSpPr>
              <p:spPr bwMode="auto">
                <a:xfrm>
                  <a:off x="3698876" y="3211513"/>
                  <a:ext cx="720725" cy="31750"/>
                </a:xfrm>
                <a:prstGeom prst="rect">
                  <a:avLst/>
                </a:prstGeom>
                <a:solidFill>
                  <a:srgbClr val="E5E6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p>
              </p:txBody>
            </p:sp>
            <p:sp>
              <p:nvSpPr>
                <p:cNvPr id="88" name="iślídè">
                  <a:extLst>
                    <a:ext uri="{FF2B5EF4-FFF2-40B4-BE49-F238E27FC236}">
                      <a16:creationId xmlns:a16="http://schemas.microsoft.com/office/drawing/2014/main" id="{3D4E68EE-A5A4-43A9-8397-62C9CB5A3115}"/>
                    </a:ext>
                  </a:extLst>
                </p:cNvPr>
                <p:cNvSpPr/>
                <p:nvPr/>
              </p:nvSpPr>
              <p:spPr bwMode="auto">
                <a:xfrm>
                  <a:off x="3668713" y="3190875"/>
                  <a:ext cx="739775" cy="20638"/>
                </a:xfrm>
                <a:prstGeom prst="rect">
                  <a:avLst/>
                </a:prstGeom>
                <a:solidFill>
                  <a:srgbClr val="ACAD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p>
              </p:txBody>
            </p:sp>
            <p:sp>
              <p:nvSpPr>
                <p:cNvPr id="89" name="işḷîḑé">
                  <a:extLst>
                    <a:ext uri="{FF2B5EF4-FFF2-40B4-BE49-F238E27FC236}">
                      <a16:creationId xmlns:a16="http://schemas.microsoft.com/office/drawing/2014/main" id="{E8BFBAE9-3A43-4385-B733-9D45D84ED94A}"/>
                    </a:ext>
                  </a:extLst>
                </p:cNvPr>
                <p:cNvSpPr/>
                <p:nvPr/>
              </p:nvSpPr>
              <p:spPr bwMode="auto">
                <a:xfrm>
                  <a:off x="3698876" y="3160713"/>
                  <a:ext cx="720725" cy="30163"/>
                </a:xfrm>
                <a:prstGeom prst="rect">
                  <a:avLst/>
                </a:prstGeom>
                <a:solidFill>
                  <a:srgbClr val="E5E6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p>
              </p:txBody>
            </p:sp>
            <p:sp>
              <p:nvSpPr>
                <p:cNvPr id="90" name="ïšḻïḍe">
                  <a:extLst>
                    <a:ext uri="{FF2B5EF4-FFF2-40B4-BE49-F238E27FC236}">
                      <a16:creationId xmlns:a16="http://schemas.microsoft.com/office/drawing/2014/main" id="{628706B1-043A-484D-BEFF-6A320AD1E3CB}"/>
                    </a:ext>
                  </a:extLst>
                </p:cNvPr>
                <p:cNvSpPr/>
                <p:nvPr/>
              </p:nvSpPr>
              <p:spPr bwMode="auto">
                <a:xfrm>
                  <a:off x="3698876" y="3140075"/>
                  <a:ext cx="720725" cy="20638"/>
                </a:xfrm>
                <a:prstGeom prst="rect">
                  <a:avLst/>
                </a:prstGeom>
                <a:solidFill>
                  <a:srgbClr val="ACAD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p>
              </p:txBody>
            </p:sp>
            <p:sp>
              <p:nvSpPr>
                <p:cNvPr id="91" name="íṧlíḓê">
                  <a:extLst>
                    <a:ext uri="{FF2B5EF4-FFF2-40B4-BE49-F238E27FC236}">
                      <a16:creationId xmlns:a16="http://schemas.microsoft.com/office/drawing/2014/main" id="{62752AE0-F16D-48CE-B68A-B59E6EB361F8}"/>
                    </a:ext>
                  </a:extLst>
                </p:cNvPr>
                <p:cNvSpPr/>
                <p:nvPr/>
              </p:nvSpPr>
              <p:spPr bwMode="auto">
                <a:xfrm>
                  <a:off x="3668713" y="3109913"/>
                  <a:ext cx="739775" cy="30163"/>
                </a:xfrm>
                <a:prstGeom prst="rect">
                  <a:avLst/>
                </a:prstGeom>
                <a:solidFill>
                  <a:srgbClr val="E5E6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p>
              </p:txBody>
            </p:sp>
            <p:sp>
              <p:nvSpPr>
                <p:cNvPr id="92" name="isļíde">
                  <a:extLst>
                    <a:ext uri="{FF2B5EF4-FFF2-40B4-BE49-F238E27FC236}">
                      <a16:creationId xmlns:a16="http://schemas.microsoft.com/office/drawing/2014/main" id="{3D9E8942-C54B-407A-AEE8-3B91FB931D52}"/>
                    </a:ext>
                  </a:extLst>
                </p:cNvPr>
                <p:cNvSpPr/>
                <p:nvPr/>
              </p:nvSpPr>
              <p:spPr bwMode="auto">
                <a:xfrm>
                  <a:off x="3668713" y="3057525"/>
                  <a:ext cx="739775" cy="31750"/>
                </a:xfrm>
                <a:prstGeom prst="rect">
                  <a:avLst/>
                </a:prstGeom>
                <a:solidFill>
                  <a:srgbClr val="E5E6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p>
              </p:txBody>
            </p:sp>
            <p:sp>
              <p:nvSpPr>
                <p:cNvPr id="93" name="î$ļide">
                  <a:extLst>
                    <a:ext uri="{FF2B5EF4-FFF2-40B4-BE49-F238E27FC236}">
                      <a16:creationId xmlns:a16="http://schemas.microsoft.com/office/drawing/2014/main" id="{32E3468A-85B9-4792-9D79-DF76E966638B}"/>
                    </a:ext>
                  </a:extLst>
                </p:cNvPr>
                <p:cNvSpPr/>
                <p:nvPr/>
              </p:nvSpPr>
              <p:spPr bwMode="auto">
                <a:xfrm>
                  <a:off x="3698876" y="3089275"/>
                  <a:ext cx="720725" cy="20638"/>
                </a:xfrm>
                <a:prstGeom prst="rect">
                  <a:avLst/>
                </a:prstGeom>
                <a:solidFill>
                  <a:srgbClr val="ACAD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p>
              </p:txBody>
            </p:sp>
            <p:sp>
              <p:nvSpPr>
                <p:cNvPr id="94" name="îs1idè">
                  <a:extLst>
                    <a:ext uri="{FF2B5EF4-FFF2-40B4-BE49-F238E27FC236}">
                      <a16:creationId xmlns:a16="http://schemas.microsoft.com/office/drawing/2014/main" id="{2B41354D-145F-4158-BBFE-39FB037D7E9B}"/>
                    </a:ext>
                  </a:extLst>
                </p:cNvPr>
                <p:cNvSpPr/>
                <p:nvPr/>
              </p:nvSpPr>
              <p:spPr bwMode="auto">
                <a:xfrm>
                  <a:off x="3698876" y="3017838"/>
                  <a:ext cx="720725" cy="39688"/>
                </a:xfrm>
                <a:prstGeom prst="rect">
                  <a:avLst/>
                </a:prstGeom>
                <a:solidFill>
                  <a:srgbClr val="E5E6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p>
              </p:txBody>
            </p:sp>
            <p:sp>
              <p:nvSpPr>
                <p:cNvPr id="95" name="ïṡḷíďe">
                  <a:extLst>
                    <a:ext uri="{FF2B5EF4-FFF2-40B4-BE49-F238E27FC236}">
                      <a16:creationId xmlns:a16="http://schemas.microsoft.com/office/drawing/2014/main" id="{AC2C0D97-CD6C-4CC1-8F12-0BB356959378}"/>
                    </a:ext>
                  </a:extLst>
                </p:cNvPr>
                <p:cNvSpPr/>
                <p:nvPr/>
              </p:nvSpPr>
              <p:spPr bwMode="auto">
                <a:xfrm>
                  <a:off x="3698876" y="2997200"/>
                  <a:ext cx="720725" cy="20638"/>
                </a:xfrm>
                <a:prstGeom prst="rect">
                  <a:avLst/>
                </a:prstGeom>
                <a:solidFill>
                  <a:srgbClr val="ACAD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p>
              </p:txBody>
            </p:sp>
            <p:sp>
              <p:nvSpPr>
                <p:cNvPr id="96" name="ïṥľïḍè">
                  <a:extLst>
                    <a:ext uri="{FF2B5EF4-FFF2-40B4-BE49-F238E27FC236}">
                      <a16:creationId xmlns:a16="http://schemas.microsoft.com/office/drawing/2014/main" id="{49523F14-ED0C-4E42-9645-FCC1E5A63413}"/>
                    </a:ext>
                  </a:extLst>
                </p:cNvPr>
                <p:cNvSpPr/>
                <p:nvPr/>
              </p:nvSpPr>
              <p:spPr bwMode="auto">
                <a:xfrm>
                  <a:off x="3668713" y="2965450"/>
                  <a:ext cx="739775" cy="31750"/>
                </a:xfrm>
                <a:prstGeom prst="rect">
                  <a:avLst/>
                </a:prstGeom>
                <a:solidFill>
                  <a:srgbClr val="E5E6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p>
              </p:txBody>
            </p:sp>
            <p:sp>
              <p:nvSpPr>
                <p:cNvPr id="97" name="îšļíḋê">
                  <a:extLst>
                    <a:ext uri="{FF2B5EF4-FFF2-40B4-BE49-F238E27FC236}">
                      <a16:creationId xmlns:a16="http://schemas.microsoft.com/office/drawing/2014/main" id="{AD628AA1-FA44-4305-AC10-E99639B8146F}"/>
                    </a:ext>
                  </a:extLst>
                </p:cNvPr>
                <p:cNvSpPr/>
                <p:nvPr/>
              </p:nvSpPr>
              <p:spPr bwMode="auto">
                <a:xfrm>
                  <a:off x="3668713" y="2924175"/>
                  <a:ext cx="739775" cy="31750"/>
                </a:xfrm>
                <a:prstGeom prst="rect">
                  <a:avLst/>
                </a:prstGeom>
                <a:solidFill>
                  <a:srgbClr val="E5E6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p>
              </p:txBody>
            </p:sp>
            <p:sp>
              <p:nvSpPr>
                <p:cNvPr id="98" name="ïṥḻîdè">
                  <a:extLst>
                    <a:ext uri="{FF2B5EF4-FFF2-40B4-BE49-F238E27FC236}">
                      <a16:creationId xmlns:a16="http://schemas.microsoft.com/office/drawing/2014/main" id="{BBCCD73E-4887-4EAB-92C7-1A3EADA789D5}"/>
                    </a:ext>
                  </a:extLst>
                </p:cNvPr>
                <p:cNvSpPr/>
                <p:nvPr/>
              </p:nvSpPr>
              <p:spPr bwMode="auto">
                <a:xfrm>
                  <a:off x="3698876" y="2955925"/>
                  <a:ext cx="720725" cy="9525"/>
                </a:xfrm>
                <a:prstGeom prst="rect">
                  <a:avLst/>
                </a:prstGeom>
                <a:solidFill>
                  <a:srgbClr val="ACAD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p>
              </p:txBody>
            </p:sp>
            <p:sp>
              <p:nvSpPr>
                <p:cNvPr id="99" name="ïŝḻïḋè">
                  <a:extLst>
                    <a:ext uri="{FF2B5EF4-FFF2-40B4-BE49-F238E27FC236}">
                      <a16:creationId xmlns:a16="http://schemas.microsoft.com/office/drawing/2014/main" id="{86B22138-CEA2-45A8-9EBA-F8B081D06C2E}"/>
                    </a:ext>
                  </a:extLst>
                </p:cNvPr>
                <p:cNvSpPr/>
                <p:nvPr/>
              </p:nvSpPr>
              <p:spPr bwMode="auto">
                <a:xfrm>
                  <a:off x="3698876" y="2884488"/>
                  <a:ext cx="720725" cy="39688"/>
                </a:xfrm>
                <a:prstGeom prst="rect">
                  <a:avLst/>
                </a:prstGeom>
                <a:solidFill>
                  <a:srgbClr val="E5E6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p>
              </p:txBody>
            </p:sp>
            <p:sp>
              <p:nvSpPr>
                <p:cNvPr id="100" name="i$ļïḑè">
                  <a:extLst>
                    <a:ext uri="{FF2B5EF4-FFF2-40B4-BE49-F238E27FC236}">
                      <a16:creationId xmlns:a16="http://schemas.microsoft.com/office/drawing/2014/main" id="{F00E984B-C1F4-4AFD-8E73-67CBCDC42FC5}"/>
                    </a:ext>
                  </a:extLst>
                </p:cNvPr>
                <p:cNvSpPr/>
                <p:nvPr/>
              </p:nvSpPr>
              <p:spPr bwMode="auto">
                <a:xfrm>
                  <a:off x="3698876" y="2873375"/>
                  <a:ext cx="720725" cy="11113"/>
                </a:xfrm>
                <a:prstGeom prst="rect">
                  <a:avLst/>
                </a:prstGeom>
                <a:solidFill>
                  <a:srgbClr val="ACAD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p>
              </p:txBody>
            </p:sp>
            <p:sp>
              <p:nvSpPr>
                <p:cNvPr id="101" name="iṧlíḑé">
                  <a:extLst>
                    <a:ext uri="{FF2B5EF4-FFF2-40B4-BE49-F238E27FC236}">
                      <a16:creationId xmlns:a16="http://schemas.microsoft.com/office/drawing/2014/main" id="{F685CB63-9029-4F63-A090-1CCB7AD8D911}"/>
                    </a:ext>
                  </a:extLst>
                </p:cNvPr>
                <p:cNvSpPr/>
                <p:nvPr/>
              </p:nvSpPr>
              <p:spPr bwMode="auto">
                <a:xfrm>
                  <a:off x="3668713" y="2852738"/>
                  <a:ext cx="739775" cy="20638"/>
                </a:xfrm>
                <a:prstGeom prst="rect">
                  <a:avLst/>
                </a:prstGeom>
                <a:solidFill>
                  <a:srgbClr val="E5E6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p>
              </p:txBody>
            </p:sp>
            <p:sp>
              <p:nvSpPr>
                <p:cNvPr id="102" name="îṧḷiḍe">
                  <a:extLst>
                    <a:ext uri="{FF2B5EF4-FFF2-40B4-BE49-F238E27FC236}">
                      <a16:creationId xmlns:a16="http://schemas.microsoft.com/office/drawing/2014/main" id="{01FC0116-198A-4722-9716-E4DC5594ED2B}"/>
                    </a:ext>
                  </a:extLst>
                </p:cNvPr>
                <p:cNvSpPr/>
                <p:nvPr/>
              </p:nvSpPr>
              <p:spPr bwMode="auto">
                <a:xfrm>
                  <a:off x="3668713" y="2790825"/>
                  <a:ext cx="739775" cy="11113"/>
                </a:xfrm>
                <a:prstGeom prst="rect">
                  <a:avLst/>
                </a:prstGeom>
                <a:solidFill>
                  <a:srgbClr val="E5E6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p>
              </p:txBody>
            </p:sp>
            <p:sp>
              <p:nvSpPr>
                <p:cNvPr id="103" name="îsḻiḋé">
                  <a:extLst>
                    <a:ext uri="{FF2B5EF4-FFF2-40B4-BE49-F238E27FC236}">
                      <a16:creationId xmlns:a16="http://schemas.microsoft.com/office/drawing/2014/main" id="{0EB7260A-2752-4B33-A460-948904A2669D}"/>
                    </a:ext>
                  </a:extLst>
                </p:cNvPr>
                <p:cNvSpPr/>
                <p:nvPr/>
              </p:nvSpPr>
              <p:spPr bwMode="auto">
                <a:xfrm>
                  <a:off x="3698876" y="2801938"/>
                  <a:ext cx="720725" cy="50800"/>
                </a:xfrm>
                <a:prstGeom prst="rect">
                  <a:avLst/>
                </a:prstGeom>
                <a:solidFill>
                  <a:srgbClr val="ACAD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p>
              </p:txBody>
            </p:sp>
            <p:sp>
              <p:nvSpPr>
                <p:cNvPr id="104" name="íslíḍe">
                  <a:extLst>
                    <a:ext uri="{FF2B5EF4-FFF2-40B4-BE49-F238E27FC236}">
                      <a16:creationId xmlns:a16="http://schemas.microsoft.com/office/drawing/2014/main" id="{B39A5EEA-8C45-4C54-B03F-A8BCA0F614E5}"/>
                    </a:ext>
                  </a:extLst>
                </p:cNvPr>
                <p:cNvSpPr/>
                <p:nvPr/>
              </p:nvSpPr>
              <p:spPr bwMode="auto">
                <a:xfrm>
                  <a:off x="6580188" y="4240213"/>
                  <a:ext cx="598488" cy="127000"/>
                </a:xfrm>
                <a:custGeom>
                  <a:avLst/>
                  <a:gdLst>
                    <a:gd name="T0" fmla="*/ 12 w 377"/>
                    <a:gd name="T1" fmla="*/ 80 h 80"/>
                    <a:gd name="T2" fmla="*/ 12 w 377"/>
                    <a:gd name="T3" fmla="*/ 62 h 80"/>
                    <a:gd name="T4" fmla="*/ 0 w 377"/>
                    <a:gd name="T5" fmla="*/ 70 h 80"/>
                    <a:gd name="T6" fmla="*/ 7 w 377"/>
                    <a:gd name="T7" fmla="*/ 70 h 80"/>
                    <a:gd name="T8" fmla="*/ 24 w 377"/>
                    <a:gd name="T9" fmla="*/ 47 h 80"/>
                    <a:gd name="T10" fmla="*/ 24 w 377"/>
                    <a:gd name="T11" fmla="*/ 38 h 80"/>
                    <a:gd name="T12" fmla="*/ 364 w 377"/>
                    <a:gd name="T13" fmla="*/ 0 h 80"/>
                    <a:gd name="T14" fmla="*/ 377 w 377"/>
                    <a:gd name="T15" fmla="*/ 57 h 80"/>
                    <a:gd name="T16" fmla="*/ 12 w 377"/>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7" h="80">
                      <a:moveTo>
                        <a:pt x="12" y="80"/>
                      </a:moveTo>
                      <a:lnTo>
                        <a:pt x="12" y="62"/>
                      </a:lnTo>
                      <a:lnTo>
                        <a:pt x="0" y="70"/>
                      </a:lnTo>
                      <a:lnTo>
                        <a:pt x="7" y="70"/>
                      </a:lnTo>
                      <a:lnTo>
                        <a:pt x="24" y="47"/>
                      </a:lnTo>
                      <a:lnTo>
                        <a:pt x="24" y="38"/>
                      </a:lnTo>
                      <a:lnTo>
                        <a:pt x="364" y="0"/>
                      </a:lnTo>
                      <a:lnTo>
                        <a:pt x="377" y="57"/>
                      </a:lnTo>
                      <a:lnTo>
                        <a:pt x="12" y="80"/>
                      </a:lnTo>
                      <a:close/>
                    </a:path>
                  </a:pathLst>
                </a:custGeom>
                <a:solidFill>
                  <a:srgbClr val="B130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05" name="ísliḑe">
                  <a:extLst>
                    <a:ext uri="{FF2B5EF4-FFF2-40B4-BE49-F238E27FC236}">
                      <a16:creationId xmlns:a16="http://schemas.microsoft.com/office/drawing/2014/main" id="{03E80390-ADE3-44E8-8C07-FFF62DC32EA0}"/>
                    </a:ext>
                  </a:extLst>
                </p:cNvPr>
                <p:cNvSpPr/>
                <p:nvPr/>
              </p:nvSpPr>
              <p:spPr bwMode="auto">
                <a:xfrm>
                  <a:off x="6572251" y="4333875"/>
                  <a:ext cx="550863" cy="87313"/>
                </a:xfrm>
                <a:custGeom>
                  <a:avLst/>
                  <a:gdLst>
                    <a:gd name="T0" fmla="*/ 0 w 214"/>
                    <a:gd name="T1" fmla="*/ 16 h 34"/>
                    <a:gd name="T2" fmla="*/ 4 w 214"/>
                    <a:gd name="T3" fmla="*/ 23 h 34"/>
                    <a:gd name="T4" fmla="*/ 18 w 214"/>
                    <a:gd name="T5" fmla="*/ 23 h 34"/>
                    <a:gd name="T6" fmla="*/ 20 w 214"/>
                    <a:gd name="T7" fmla="*/ 34 h 34"/>
                    <a:gd name="T8" fmla="*/ 88 w 214"/>
                    <a:gd name="T9" fmla="*/ 32 h 34"/>
                    <a:gd name="T10" fmla="*/ 86 w 214"/>
                    <a:gd name="T11" fmla="*/ 21 h 34"/>
                    <a:gd name="T12" fmla="*/ 214 w 214"/>
                    <a:gd name="T13" fmla="*/ 13 h 34"/>
                    <a:gd name="T14" fmla="*/ 214 w 214"/>
                    <a:gd name="T15" fmla="*/ 0 h 34"/>
                    <a:gd name="T16" fmla="*/ 0 w 214"/>
                    <a:gd name="T17"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4" h="34">
                      <a:moveTo>
                        <a:pt x="0" y="16"/>
                      </a:moveTo>
                      <a:cubicBezTo>
                        <a:pt x="4" y="23"/>
                        <a:pt x="4" y="23"/>
                        <a:pt x="4" y="23"/>
                      </a:cubicBezTo>
                      <a:cubicBezTo>
                        <a:pt x="18" y="23"/>
                        <a:pt x="18" y="23"/>
                        <a:pt x="18" y="23"/>
                      </a:cubicBezTo>
                      <a:cubicBezTo>
                        <a:pt x="20" y="34"/>
                        <a:pt x="20" y="34"/>
                        <a:pt x="20" y="34"/>
                      </a:cubicBezTo>
                      <a:cubicBezTo>
                        <a:pt x="20" y="34"/>
                        <a:pt x="87" y="33"/>
                        <a:pt x="88" y="32"/>
                      </a:cubicBezTo>
                      <a:cubicBezTo>
                        <a:pt x="88" y="32"/>
                        <a:pt x="86" y="21"/>
                        <a:pt x="86" y="21"/>
                      </a:cubicBezTo>
                      <a:cubicBezTo>
                        <a:pt x="214" y="13"/>
                        <a:pt x="214" y="13"/>
                        <a:pt x="214" y="13"/>
                      </a:cubicBezTo>
                      <a:cubicBezTo>
                        <a:pt x="214" y="0"/>
                        <a:pt x="214" y="0"/>
                        <a:pt x="214" y="0"/>
                      </a:cubicBezTo>
                      <a:lnTo>
                        <a:pt x="0" y="16"/>
                      </a:lnTo>
                      <a:close/>
                    </a:path>
                  </a:pathLst>
                </a:custGeom>
                <a:solidFill>
                  <a:srgbClr val="ABA3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06" name="ïṧľíḋè">
                  <a:extLst>
                    <a:ext uri="{FF2B5EF4-FFF2-40B4-BE49-F238E27FC236}">
                      <a16:creationId xmlns:a16="http://schemas.microsoft.com/office/drawing/2014/main" id="{B831102C-30AB-4DCD-B7A7-D6D3B66F8B72}"/>
                    </a:ext>
                  </a:extLst>
                </p:cNvPr>
                <p:cNvSpPr/>
                <p:nvPr/>
              </p:nvSpPr>
              <p:spPr bwMode="auto">
                <a:xfrm>
                  <a:off x="7077076" y="4343400"/>
                  <a:ext cx="34925" cy="17463"/>
                </a:xfrm>
                <a:custGeom>
                  <a:avLst/>
                  <a:gdLst>
                    <a:gd name="T0" fmla="*/ 0 w 22"/>
                    <a:gd name="T1" fmla="*/ 11 h 11"/>
                    <a:gd name="T2" fmla="*/ 3 w 22"/>
                    <a:gd name="T3" fmla="*/ 0 h 11"/>
                    <a:gd name="T4" fmla="*/ 3 w 22"/>
                    <a:gd name="T5" fmla="*/ 0 h 11"/>
                    <a:gd name="T6" fmla="*/ 0 w 22"/>
                    <a:gd name="T7" fmla="*/ 5 h 11"/>
                    <a:gd name="T8" fmla="*/ 22 w 22"/>
                    <a:gd name="T9" fmla="*/ 5 h 11"/>
                    <a:gd name="T10" fmla="*/ 22 w 22"/>
                    <a:gd name="T11" fmla="*/ 0 h 11"/>
                    <a:gd name="T12" fmla="*/ 22 w 22"/>
                    <a:gd name="T13" fmla="*/ 0 h 11"/>
                    <a:gd name="T14" fmla="*/ 22 w 22"/>
                    <a:gd name="T15" fmla="*/ 11 h 11"/>
                    <a:gd name="T16" fmla="*/ 0 w 22"/>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1">
                      <a:moveTo>
                        <a:pt x="0" y="11"/>
                      </a:moveTo>
                      <a:lnTo>
                        <a:pt x="3" y="0"/>
                      </a:lnTo>
                      <a:lnTo>
                        <a:pt x="3" y="0"/>
                      </a:lnTo>
                      <a:lnTo>
                        <a:pt x="0" y="5"/>
                      </a:lnTo>
                      <a:lnTo>
                        <a:pt x="22" y="5"/>
                      </a:lnTo>
                      <a:lnTo>
                        <a:pt x="22" y="0"/>
                      </a:lnTo>
                      <a:lnTo>
                        <a:pt x="22" y="0"/>
                      </a:lnTo>
                      <a:lnTo>
                        <a:pt x="22" y="11"/>
                      </a:lnTo>
                      <a:lnTo>
                        <a:pt x="0" y="11"/>
                      </a:lnTo>
                      <a:close/>
                    </a:path>
                  </a:pathLst>
                </a:custGeom>
                <a:solidFill>
                  <a:srgbClr val="2D180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07" name="îṥ1ídè">
                  <a:extLst>
                    <a:ext uri="{FF2B5EF4-FFF2-40B4-BE49-F238E27FC236}">
                      <a16:creationId xmlns:a16="http://schemas.microsoft.com/office/drawing/2014/main" id="{081DA445-EAC4-4470-A829-34C876B5D2A9}"/>
                    </a:ext>
                  </a:extLst>
                </p:cNvPr>
                <p:cNvSpPr/>
                <p:nvPr/>
              </p:nvSpPr>
              <p:spPr bwMode="auto">
                <a:xfrm>
                  <a:off x="7123113" y="4340225"/>
                  <a:ext cx="12700" cy="19050"/>
                </a:xfrm>
                <a:custGeom>
                  <a:avLst/>
                  <a:gdLst>
                    <a:gd name="T0" fmla="*/ 8 w 8"/>
                    <a:gd name="T1" fmla="*/ 12 h 12"/>
                    <a:gd name="T2" fmla="*/ 8 w 8"/>
                    <a:gd name="T3" fmla="*/ 12 h 12"/>
                    <a:gd name="T4" fmla="*/ 0 w 8"/>
                    <a:gd name="T5" fmla="*/ 12 h 12"/>
                    <a:gd name="T6" fmla="*/ 0 w 8"/>
                    <a:gd name="T7" fmla="*/ 0 h 12"/>
                    <a:gd name="T8" fmla="*/ 8 w 8"/>
                    <a:gd name="T9" fmla="*/ 0 h 12"/>
                    <a:gd name="T10" fmla="*/ 8 w 8"/>
                    <a:gd name="T11" fmla="*/ 12 h 12"/>
                  </a:gdLst>
                  <a:ahLst/>
                  <a:cxnLst>
                    <a:cxn ang="0">
                      <a:pos x="T0" y="T1"/>
                    </a:cxn>
                    <a:cxn ang="0">
                      <a:pos x="T2" y="T3"/>
                    </a:cxn>
                    <a:cxn ang="0">
                      <a:pos x="T4" y="T5"/>
                    </a:cxn>
                    <a:cxn ang="0">
                      <a:pos x="T6" y="T7"/>
                    </a:cxn>
                    <a:cxn ang="0">
                      <a:pos x="T8" y="T9"/>
                    </a:cxn>
                    <a:cxn ang="0">
                      <a:pos x="T10" y="T11"/>
                    </a:cxn>
                  </a:cxnLst>
                  <a:rect l="0" t="0" r="r" b="b"/>
                  <a:pathLst>
                    <a:path w="8" h="12">
                      <a:moveTo>
                        <a:pt x="8" y="12"/>
                      </a:moveTo>
                      <a:lnTo>
                        <a:pt x="8" y="12"/>
                      </a:lnTo>
                      <a:lnTo>
                        <a:pt x="0" y="12"/>
                      </a:lnTo>
                      <a:lnTo>
                        <a:pt x="0" y="0"/>
                      </a:lnTo>
                      <a:lnTo>
                        <a:pt x="8" y="0"/>
                      </a:lnTo>
                      <a:lnTo>
                        <a:pt x="8" y="12"/>
                      </a:lnTo>
                      <a:close/>
                    </a:path>
                  </a:pathLst>
                </a:custGeom>
                <a:solidFill>
                  <a:srgbClr val="2D180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08" name="îŝlîḍe">
                  <a:extLst>
                    <a:ext uri="{FF2B5EF4-FFF2-40B4-BE49-F238E27FC236}">
                      <a16:creationId xmlns:a16="http://schemas.microsoft.com/office/drawing/2014/main" id="{C079582C-CF83-4E02-B858-72EBACF99701}"/>
                    </a:ext>
                  </a:extLst>
                </p:cNvPr>
                <p:cNvSpPr/>
                <p:nvPr/>
              </p:nvSpPr>
              <p:spPr bwMode="auto">
                <a:xfrm>
                  <a:off x="6583363" y="4335463"/>
                  <a:ext cx="20638" cy="23813"/>
                </a:xfrm>
                <a:prstGeom prst="ellipse">
                  <a:avLst/>
                </a:prstGeom>
                <a:solidFill>
                  <a:srgbClr val="2D180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09" name="íšḻiḑè">
                  <a:extLst>
                    <a:ext uri="{FF2B5EF4-FFF2-40B4-BE49-F238E27FC236}">
                      <a16:creationId xmlns:a16="http://schemas.microsoft.com/office/drawing/2014/main" id="{4FBEC2CB-DA8B-4074-8538-C6C07E47EC3D}"/>
                    </a:ext>
                  </a:extLst>
                </p:cNvPr>
                <p:cNvSpPr/>
                <p:nvPr/>
              </p:nvSpPr>
              <p:spPr bwMode="auto">
                <a:xfrm>
                  <a:off x="6588126" y="4413250"/>
                  <a:ext cx="585788" cy="41275"/>
                </a:xfrm>
                <a:prstGeom prst="rect">
                  <a:avLst/>
                </a:prstGeom>
                <a:solidFill>
                  <a:srgbClr val="B130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p>
              </p:txBody>
            </p:sp>
            <p:sp>
              <p:nvSpPr>
                <p:cNvPr id="110" name="ïṧľiďè">
                  <a:extLst>
                    <a:ext uri="{FF2B5EF4-FFF2-40B4-BE49-F238E27FC236}">
                      <a16:creationId xmlns:a16="http://schemas.microsoft.com/office/drawing/2014/main" id="{40361195-A6CD-4DE7-B6ED-1A5D5886AA89}"/>
                    </a:ext>
                  </a:extLst>
                </p:cNvPr>
                <p:cNvSpPr/>
                <p:nvPr/>
              </p:nvSpPr>
              <p:spPr bwMode="auto">
                <a:xfrm>
                  <a:off x="7596188" y="1203325"/>
                  <a:ext cx="619125" cy="620713"/>
                </a:xfrm>
                <a:custGeom>
                  <a:avLst/>
                  <a:gdLst>
                    <a:gd name="T0" fmla="*/ 330 w 390"/>
                    <a:gd name="T1" fmla="*/ 359 h 391"/>
                    <a:gd name="T2" fmla="*/ 0 w 390"/>
                    <a:gd name="T3" fmla="*/ 29 h 391"/>
                    <a:gd name="T4" fmla="*/ 27 w 390"/>
                    <a:gd name="T5" fmla="*/ 0 h 391"/>
                    <a:gd name="T6" fmla="*/ 358 w 390"/>
                    <a:gd name="T7" fmla="*/ 330 h 391"/>
                    <a:gd name="T8" fmla="*/ 390 w 390"/>
                    <a:gd name="T9" fmla="*/ 391 h 391"/>
                    <a:gd name="T10" fmla="*/ 330 w 390"/>
                    <a:gd name="T11" fmla="*/ 359 h 391"/>
                  </a:gdLst>
                  <a:ahLst/>
                  <a:cxnLst>
                    <a:cxn ang="0">
                      <a:pos x="T0" y="T1"/>
                    </a:cxn>
                    <a:cxn ang="0">
                      <a:pos x="T2" y="T3"/>
                    </a:cxn>
                    <a:cxn ang="0">
                      <a:pos x="T4" y="T5"/>
                    </a:cxn>
                    <a:cxn ang="0">
                      <a:pos x="T6" y="T7"/>
                    </a:cxn>
                    <a:cxn ang="0">
                      <a:pos x="T8" y="T9"/>
                    </a:cxn>
                    <a:cxn ang="0">
                      <a:pos x="T10" y="T11"/>
                    </a:cxn>
                  </a:cxnLst>
                  <a:rect l="0" t="0" r="r" b="b"/>
                  <a:pathLst>
                    <a:path w="390" h="391">
                      <a:moveTo>
                        <a:pt x="330" y="359"/>
                      </a:moveTo>
                      <a:lnTo>
                        <a:pt x="0" y="29"/>
                      </a:lnTo>
                      <a:lnTo>
                        <a:pt x="27" y="0"/>
                      </a:lnTo>
                      <a:lnTo>
                        <a:pt x="358" y="330"/>
                      </a:lnTo>
                      <a:lnTo>
                        <a:pt x="390" y="391"/>
                      </a:lnTo>
                      <a:lnTo>
                        <a:pt x="330" y="359"/>
                      </a:lnTo>
                      <a:close/>
                    </a:path>
                  </a:pathLst>
                </a:custGeom>
                <a:solidFill>
                  <a:srgbClr val="FCB70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11" name="íṩlîḋé">
                  <a:extLst>
                    <a:ext uri="{FF2B5EF4-FFF2-40B4-BE49-F238E27FC236}">
                      <a16:creationId xmlns:a16="http://schemas.microsoft.com/office/drawing/2014/main" id="{3C5E6098-459A-44E9-A416-4D475959ADF2}"/>
                    </a:ext>
                  </a:extLst>
                </p:cNvPr>
                <p:cNvSpPr/>
                <p:nvPr/>
              </p:nvSpPr>
              <p:spPr bwMode="auto">
                <a:xfrm>
                  <a:off x="7596188" y="1203325"/>
                  <a:ext cx="547688" cy="549275"/>
                </a:xfrm>
                <a:custGeom>
                  <a:avLst/>
                  <a:gdLst>
                    <a:gd name="T0" fmla="*/ 317 w 345"/>
                    <a:gd name="T1" fmla="*/ 346 h 346"/>
                    <a:gd name="T2" fmla="*/ 0 w 345"/>
                    <a:gd name="T3" fmla="*/ 29 h 346"/>
                    <a:gd name="T4" fmla="*/ 27 w 345"/>
                    <a:gd name="T5" fmla="*/ 0 h 346"/>
                    <a:gd name="T6" fmla="*/ 345 w 345"/>
                    <a:gd name="T7" fmla="*/ 317 h 346"/>
                    <a:gd name="T8" fmla="*/ 317 w 345"/>
                    <a:gd name="T9" fmla="*/ 346 h 346"/>
                  </a:gdLst>
                  <a:ahLst/>
                  <a:cxnLst>
                    <a:cxn ang="0">
                      <a:pos x="T0" y="T1"/>
                    </a:cxn>
                    <a:cxn ang="0">
                      <a:pos x="T2" y="T3"/>
                    </a:cxn>
                    <a:cxn ang="0">
                      <a:pos x="T4" y="T5"/>
                    </a:cxn>
                    <a:cxn ang="0">
                      <a:pos x="T6" y="T7"/>
                    </a:cxn>
                    <a:cxn ang="0">
                      <a:pos x="T8" y="T9"/>
                    </a:cxn>
                  </a:cxnLst>
                  <a:rect l="0" t="0" r="r" b="b"/>
                  <a:pathLst>
                    <a:path w="345" h="346">
                      <a:moveTo>
                        <a:pt x="317" y="346"/>
                      </a:moveTo>
                      <a:lnTo>
                        <a:pt x="0" y="29"/>
                      </a:lnTo>
                      <a:lnTo>
                        <a:pt x="27" y="0"/>
                      </a:lnTo>
                      <a:lnTo>
                        <a:pt x="345" y="317"/>
                      </a:lnTo>
                      <a:lnTo>
                        <a:pt x="317" y="3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12" name="ï$ḻíḑê">
                  <a:extLst>
                    <a:ext uri="{FF2B5EF4-FFF2-40B4-BE49-F238E27FC236}">
                      <a16:creationId xmlns:a16="http://schemas.microsoft.com/office/drawing/2014/main" id="{0E81F2F9-F1F0-47D5-A3D8-40D06A093EDC}"/>
                    </a:ext>
                  </a:extLst>
                </p:cNvPr>
                <p:cNvSpPr/>
                <p:nvPr/>
              </p:nvSpPr>
              <p:spPr bwMode="auto">
                <a:xfrm>
                  <a:off x="7596188" y="1203325"/>
                  <a:ext cx="66675" cy="66675"/>
                </a:xfrm>
                <a:custGeom>
                  <a:avLst/>
                  <a:gdLst>
                    <a:gd name="T0" fmla="*/ 13 w 42"/>
                    <a:gd name="T1" fmla="*/ 42 h 42"/>
                    <a:gd name="T2" fmla="*/ 0 w 42"/>
                    <a:gd name="T3" fmla="*/ 29 h 42"/>
                    <a:gd name="T4" fmla="*/ 27 w 42"/>
                    <a:gd name="T5" fmla="*/ 0 h 42"/>
                    <a:gd name="T6" fmla="*/ 42 w 42"/>
                    <a:gd name="T7" fmla="*/ 14 h 42"/>
                    <a:gd name="T8" fmla="*/ 13 w 42"/>
                    <a:gd name="T9" fmla="*/ 42 h 42"/>
                  </a:gdLst>
                  <a:ahLst/>
                  <a:cxnLst>
                    <a:cxn ang="0">
                      <a:pos x="T0" y="T1"/>
                    </a:cxn>
                    <a:cxn ang="0">
                      <a:pos x="T2" y="T3"/>
                    </a:cxn>
                    <a:cxn ang="0">
                      <a:pos x="T4" y="T5"/>
                    </a:cxn>
                    <a:cxn ang="0">
                      <a:pos x="T6" y="T7"/>
                    </a:cxn>
                    <a:cxn ang="0">
                      <a:pos x="T8" y="T9"/>
                    </a:cxn>
                  </a:cxnLst>
                  <a:rect l="0" t="0" r="r" b="b"/>
                  <a:pathLst>
                    <a:path w="42" h="42">
                      <a:moveTo>
                        <a:pt x="13" y="42"/>
                      </a:moveTo>
                      <a:lnTo>
                        <a:pt x="0" y="29"/>
                      </a:lnTo>
                      <a:lnTo>
                        <a:pt x="27" y="0"/>
                      </a:lnTo>
                      <a:lnTo>
                        <a:pt x="42" y="14"/>
                      </a:lnTo>
                      <a:lnTo>
                        <a:pt x="13" y="42"/>
                      </a:lnTo>
                      <a:close/>
                    </a:path>
                  </a:pathLst>
                </a:custGeom>
                <a:solidFill>
                  <a:srgbClr val="6464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13" name="îs1iḓé">
                  <a:extLst>
                    <a:ext uri="{FF2B5EF4-FFF2-40B4-BE49-F238E27FC236}">
                      <a16:creationId xmlns:a16="http://schemas.microsoft.com/office/drawing/2014/main" id="{4DA81ADF-02E6-492F-B2CF-94AF5F0BB520}"/>
                    </a:ext>
                  </a:extLst>
                </p:cNvPr>
                <p:cNvSpPr/>
                <p:nvPr/>
              </p:nvSpPr>
              <p:spPr bwMode="auto">
                <a:xfrm>
                  <a:off x="7799388" y="1939925"/>
                  <a:ext cx="1241425" cy="1390650"/>
                </a:xfrm>
                <a:custGeom>
                  <a:avLst/>
                  <a:gdLst>
                    <a:gd name="T0" fmla="*/ 782 w 782"/>
                    <a:gd name="T1" fmla="*/ 649 h 876"/>
                    <a:gd name="T2" fmla="*/ 314 w 782"/>
                    <a:gd name="T3" fmla="*/ 876 h 876"/>
                    <a:gd name="T4" fmla="*/ 0 w 782"/>
                    <a:gd name="T5" fmla="*/ 226 h 876"/>
                    <a:gd name="T6" fmla="*/ 468 w 782"/>
                    <a:gd name="T7" fmla="*/ 0 h 876"/>
                    <a:gd name="T8" fmla="*/ 782 w 782"/>
                    <a:gd name="T9" fmla="*/ 649 h 876"/>
                  </a:gdLst>
                  <a:ahLst/>
                  <a:cxnLst>
                    <a:cxn ang="0">
                      <a:pos x="T0" y="T1"/>
                    </a:cxn>
                    <a:cxn ang="0">
                      <a:pos x="T2" y="T3"/>
                    </a:cxn>
                    <a:cxn ang="0">
                      <a:pos x="T4" y="T5"/>
                    </a:cxn>
                    <a:cxn ang="0">
                      <a:pos x="T6" y="T7"/>
                    </a:cxn>
                    <a:cxn ang="0">
                      <a:pos x="T8" y="T9"/>
                    </a:cxn>
                  </a:cxnLst>
                  <a:rect l="0" t="0" r="r" b="b"/>
                  <a:pathLst>
                    <a:path w="782" h="876">
                      <a:moveTo>
                        <a:pt x="782" y="649"/>
                      </a:moveTo>
                      <a:lnTo>
                        <a:pt x="314" y="876"/>
                      </a:lnTo>
                      <a:lnTo>
                        <a:pt x="0" y="226"/>
                      </a:lnTo>
                      <a:lnTo>
                        <a:pt x="468" y="0"/>
                      </a:lnTo>
                      <a:lnTo>
                        <a:pt x="782" y="649"/>
                      </a:lnTo>
                      <a:close/>
                    </a:path>
                  </a:pathLst>
                </a:custGeom>
                <a:solidFill>
                  <a:srgbClr val="E5E6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14" name="ïŝḷiḓé">
                  <a:extLst>
                    <a:ext uri="{FF2B5EF4-FFF2-40B4-BE49-F238E27FC236}">
                      <a16:creationId xmlns:a16="http://schemas.microsoft.com/office/drawing/2014/main" id="{1F6E8CAB-55D6-48FB-BEBE-E59373A7E3CF}"/>
                    </a:ext>
                  </a:extLst>
                </p:cNvPr>
                <p:cNvSpPr/>
                <p:nvPr/>
              </p:nvSpPr>
              <p:spPr bwMode="auto">
                <a:xfrm>
                  <a:off x="7891463" y="3967163"/>
                  <a:ext cx="758825" cy="542925"/>
                </a:xfrm>
                <a:custGeom>
                  <a:avLst/>
                  <a:gdLst>
                    <a:gd name="T0" fmla="*/ 277 w 295"/>
                    <a:gd name="T1" fmla="*/ 105 h 212"/>
                    <a:gd name="T2" fmla="*/ 267 w 295"/>
                    <a:gd name="T3" fmla="*/ 56 h 212"/>
                    <a:gd name="T4" fmla="*/ 286 w 295"/>
                    <a:gd name="T5" fmla="*/ 4 h 212"/>
                    <a:gd name="T6" fmla="*/ 283 w 295"/>
                    <a:gd name="T7" fmla="*/ 2 h 212"/>
                    <a:gd name="T8" fmla="*/ 264 w 295"/>
                    <a:gd name="T9" fmla="*/ 77 h 212"/>
                    <a:gd name="T10" fmla="*/ 284 w 295"/>
                    <a:gd name="T11" fmla="*/ 160 h 212"/>
                    <a:gd name="T12" fmla="*/ 220 w 295"/>
                    <a:gd name="T13" fmla="*/ 200 h 212"/>
                    <a:gd name="T14" fmla="*/ 206 w 295"/>
                    <a:gd name="T15" fmla="*/ 188 h 212"/>
                    <a:gd name="T16" fmla="*/ 228 w 295"/>
                    <a:gd name="T17" fmla="*/ 179 h 212"/>
                    <a:gd name="T18" fmla="*/ 227 w 295"/>
                    <a:gd name="T19" fmla="*/ 128 h 212"/>
                    <a:gd name="T20" fmla="*/ 195 w 295"/>
                    <a:gd name="T21" fmla="*/ 160 h 212"/>
                    <a:gd name="T22" fmla="*/ 200 w 295"/>
                    <a:gd name="T23" fmla="*/ 185 h 212"/>
                    <a:gd name="T24" fmla="*/ 183 w 295"/>
                    <a:gd name="T25" fmla="*/ 180 h 212"/>
                    <a:gd name="T26" fmla="*/ 111 w 295"/>
                    <a:gd name="T27" fmla="*/ 123 h 212"/>
                    <a:gd name="T28" fmla="*/ 1 w 295"/>
                    <a:gd name="T29" fmla="*/ 168 h 212"/>
                    <a:gd name="T30" fmla="*/ 3 w 295"/>
                    <a:gd name="T31" fmla="*/ 168 h 212"/>
                    <a:gd name="T32" fmla="*/ 88 w 295"/>
                    <a:gd name="T33" fmla="*/ 115 h 212"/>
                    <a:gd name="T34" fmla="*/ 131 w 295"/>
                    <a:gd name="T35" fmla="*/ 144 h 212"/>
                    <a:gd name="T36" fmla="*/ 170 w 295"/>
                    <a:gd name="T37" fmla="*/ 177 h 212"/>
                    <a:gd name="T38" fmla="*/ 202 w 295"/>
                    <a:gd name="T39" fmla="*/ 188 h 212"/>
                    <a:gd name="T40" fmla="*/ 229 w 295"/>
                    <a:gd name="T41" fmla="*/ 207 h 212"/>
                    <a:gd name="T42" fmla="*/ 283 w 295"/>
                    <a:gd name="T43" fmla="*/ 179 h 212"/>
                    <a:gd name="T44" fmla="*/ 277 w 295"/>
                    <a:gd name="T45" fmla="*/ 105 h 212"/>
                    <a:gd name="T46" fmla="*/ 230 w 295"/>
                    <a:gd name="T47" fmla="*/ 136 h 212"/>
                    <a:gd name="T48" fmla="*/ 223 w 295"/>
                    <a:gd name="T49" fmla="*/ 178 h 212"/>
                    <a:gd name="T50" fmla="*/ 205 w 295"/>
                    <a:gd name="T51" fmla="*/ 185 h 212"/>
                    <a:gd name="T52" fmla="*/ 199 w 295"/>
                    <a:gd name="T53" fmla="*/ 163 h 212"/>
                    <a:gd name="T54" fmla="*/ 230 w 295"/>
                    <a:gd name="T55" fmla="*/ 136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5" h="212">
                      <a:moveTo>
                        <a:pt x="277" y="105"/>
                      </a:moveTo>
                      <a:cubicBezTo>
                        <a:pt x="271" y="89"/>
                        <a:pt x="267" y="73"/>
                        <a:pt x="267" y="56"/>
                      </a:cubicBezTo>
                      <a:cubicBezTo>
                        <a:pt x="267" y="37"/>
                        <a:pt x="276" y="19"/>
                        <a:pt x="286" y="4"/>
                      </a:cubicBezTo>
                      <a:cubicBezTo>
                        <a:pt x="288" y="2"/>
                        <a:pt x="284" y="0"/>
                        <a:pt x="283" y="2"/>
                      </a:cubicBezTo>
                      <a:cubicBezTo>
                        <a:pt x="266" y="24"/>
                        <a:pt x="259" y="50"/>
                        <a:pt x="264" y="77"/>
                      </a:cubicBezTo>
                      <a:cubicBezTo>
                        <a:pt x="269" y="106"/>
                        <a:pt x="286" y="131"/>
                        <a:pt x="284" y="160"/>
                      </a:cubicBezTo>
                      <a:cubicBezTo>
                        <a:pt x="282" y="191"/>
                        <a:pt x="248" y="212"/>
                        <a:pt x="220" y="200"/>
                      </a:cubicBezTo>
                      <a:cubicBezTo>
                        <a:pt x="214" y="197"/>
                        <a:pt x="210" y="193"/>
                        <a:pt x="206" y="188"/>
                      </a:cubicBezTo>
                      <a:cubicBezTo>
                        <a:pt x="214" y="188"/>
                        <a:pt x="221" y="185"/>
                        <a:pt x="228" y="179"/>
                      </a:cubicBezTo>
                      <a:cubicBezTo>
                        <a:pt x="240" y="167"/>
                        <a:pt x="243" y="139"/>
                        <a:pt x="227" y="128"/>
                      </a:cubicBezTo>
                      <a:cubicBezTo>
                        <a:pt x="207" y="114"/>
                        <a:pt x="196" y="145"/>
                        <a:pt x="195" y="160"/>
                      </a:cubicBezTo>
                      <a:cubicBezTo>
                        <a:pt x="194" y="169"/>
                        <a:pt x="196" y="178"/>
                        <a:pt x="200" y="185"/>
                      </a:cubicBezTo>
                      <a:cubicBezTo>
                        <a:pt x="194" y="185"/>
                        <a:pt x="188" y="183"/>
                        <a:pt x="183" y="180"/>
                      </a:cubicBezTo>
                      <a:cubicBezTo>
                        <a:pt x="155" y="167"/>
                        <a:pt x="136" y="142"/>
                        <a:pt x="111" y="123"/>
                      </a:cubicBezTo>
                      <a:cubicBezTo>
                        <a:pt x="71" y="94"/>
                        <a:pt x="15" y="125"/>
                        <a:pt x="1" y="168"/>
                      </a:cubicBezTo>
                      <a:cubicBezTo>
                        <a:pt x="0" y="169"/>
                        <a:pt x="3" y="170"/>
                        <a:pt x="3" y="168"/>
                      </a:cubicBezTo>
                      <a:cubicBezTo>
                        <a:pt x="13" y="135"/>
                        <a:pt x="53" y="107"/>
                        <a:pt x="88" y="115"/>
                      </a:cubicBezTo>
                      <a:cubicBezTo>
                        <a:pt x="105" y="119"/>
                        <a:pt x="118" y="133"/>
                        <a:pt x="131" y="144"/>
                      </a:cubicBezTo>
                      <a:cubicBezTo>
                        <a:pt x="143" y="156"/>
                        <a:pt x="156" y="167"/>
                        <a:pt x="170" y="177"/>
                      </a:cubicBezTo>
                      <a:cubicBezTo>
                        <a:pt x="180" y="184"/>
                        <a:pt x="191" y="188"/>
                        <a:pt x="202" y="188"/>
                      </a:cubicBezTo>
                      <a:cubicBezTo>
                        <a:pt x="208" y="198"/>
                        <a:pt x="217" y="204"/>
                        <a:pt x="229" y="207"/>
                      </a:cubicBezTo>
                      <a:cubicBezTo>
                        <a:pt x="251" y="211"/>
                        <a:pt x="274" y="198"/>
                        <a:pt x="283" y="179"/>
                      </a:cubicBezTo>
                      <a:cubicBezTo>
                        <a:pt x="295" y="155"/>
                        <a:pt x="285" y="127"/>
                        <a:pt x="277" y="105"/>
                      </a:cubicBezTo>
                      <a:close/>
                      <a:moveTo>
                        <a:pt x="230" y="136"/>
                      </a:moveTo>
                      <a:cubicBezTo>
                        <a:pt x="239" y="150"/>
                        <a:pt x="234" y="168"/>
                        <a:pt x="223" y="178"/>
                      </a:cubicBezTo>
                      <a:cubicBezTo>
                        <a:pt x="218" y="183"/>
                        <a:pt x="211" y="185"/>
                        <a:pt x="205" y="185"/>
                      </a:cubicBezTo>
                      <a:cubicBezTo>
                        <a:pt x="201" y="179"/>
                        <a:pt x="199" y="171"/>
                        <a:pt x="199" y="163"/>
                      </a:cubicBezTo>
                      <a:cubicBezTo>
                        <a:pt x="198" y="148"/>
                        <a:pt x="214" y="112"/>
                        <a:pt x="230" y="136"/>
                      </a:cubicBezTo>
                      <a:close/>
                    </a:path>
                  </a:pathLst>
                </a:custGeom>
                <a:solidFill>
                  <a:srgbClr val="6464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15" name="íšlïḍè">
                  <a:extLst>
                    <a:ext uri="{FF2B5EF4-FFF2-40B4-BE49-F238E27FC236}">
                      <a16:creationId xmlns:a16="http://schemas.microsoft.com/office/drawing/2014/main" id="{FE55AD7A-3E76-43FC-BD1A-52921A3F7CD4}"/>
                    </a:ext>
                  </a:extLst>
                </p:cNvPr>
                <p:cNvSpPr/>
                <p:nvPr/>
              </p:nvSpPr>
              <p:spPr bwMode="auto">
                <a:xfrm>
                  <a:off x="7953376" y="2147888"/>
                  <a:ext cx="598488" cy="287338"/>
                </a:xfrm>
                <a:custGeom>
                  <a:avLst/>
                  <a:gdLst>
                    <a:gd name="T0" fmla="*/ 0 w 377"/>
                    <a:gd name="T1" fmla="*/ 181 h 181"/>
                    <a:gd name="T2" fmla="*/ 377 w 377"/>
                    <a:gd name="T3" fmla="*/ 0 h 181"/>
                    <a:gd name="T4" fmla="*/ 0 w 377"/>
                    <a:gd name="T5" fmla="*/ 181 h 181"/>
                  </a:gdLst>
                  <a:ahLst/>
                  <a:cxnLst>
                    <a:cxn ang="0">
                      <a:pos x="T0" y="T1"/>
                    </a:cxn>
                    <a:cxn ang="0">
                      <a:pos x="T2" y="T3"/>
                    </a:cxn>
                    <a:cxn ang="0">
                      <a:pos x="T4" y="T5"/>
                    </a:cxn>
                  </a:cxnLst>
                  <a:rect l="0" t="0" r="r" b="b"/>
                  <a:pathLst>
                    <a:path w="377" h="181">
                      <a:moveTo>
                        <a:pt x="0" y="181"/>
                      </a:moveTo>
                      <a:lnTo>
                        <a:pt x="377" y="0"/>
                      </a:lnTo>
                      <a:lnTo>
                        <a:pt x="0" y="181"/>
                      </a:lnTo>
                      <a:close/>
                    </a:path>
                  </a:pathLst>
                </a:custGeom>
                <a:solidFill>
                  <a:srgbClr val="6464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16" name="iṣļîdé">
                  <a:extLst>
                    <a:ext uri="{FF2B5EF4-FFF2-40B4-BE49-F238E27FC236}">
                      <a16:creationId xmlns:a16="http://schemas.microsoft.com/office/drawing/2014/main" id="{345D8BB5-B16D-40A0-B39C-FAE30CC970FC}"/>
                    </a:ext>
                  </a:extLst>
                </p:cNvPr>
                <p:cNvSpPr/>
                <p:nvPr/>
              </p:nvSpPr>
              <p:spPr bwMode="auto">
                <a:xfrm flipV="1">
                  <a:off x="7953376" y="2147888"/>
                  <a:ext cx="598488" cy="28733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17" name="işľîḓe">
                  <a:extLst>
                    <a:ext uri="{FF2B5EF4-FFF2-40B4-BE49-F238E27FC236}">
                      <a16:creationId xmlns:a16="http://schemas.microsoft.com/office/drawing/2014/main" id="{B42B5732-EEBC-492B-8334-B40B47E98FED}"/>
                    </a:ext>
                  </a:extLst>
                </p:cNvPr>
                <p:cNvSpPr/>
                <p:nvPr/>
              </p:nvSpPr>
              <p:spPr bwMode="auto">
                <a:xfrm>
                  <a:off x="7953376" y="2141538"/>
                  <a:ext cx="601663" cy="298450"/>
                </a:xfrm>
                <a:custGeom>
                  <a:avLst/>
                  <a:gdLst>
                    <a:gd name="T0" fmla="*/ 1 w 379"/>
                    <a:gd name="T1" fmla="*/ 188 h 188"/>
                    <a:gd name="T2" fmla="*/ 379 w 379"/>
                    <a:gd name="T3" fmla="*/ 7 h 188"/>
                    <a:gd name="T4" fmla="*/ 375 w 379"/>
                    <a:gd name="T5" fmla="*/ 0 h 188"/>
                    <a:gd name="T6" fmla="*/ 0 w 379"/>
                    <a:gd name="T7" fmla="*/ 183 h 188"/>
                    <a:gd name="T8" fmla="*/ 1 w 379"/>
                    <a:gd name="T9" fmla="*/ 188 h 188"/>
                  </a:gdLst>
                  <a:ahLst/>
                  <a:cxnLst>
                    <a:cxn ang="0">
                      <a:pos x="T0" y="T1"/>
                    </a:cxn>
                    <a:cxn ang="0">
                      <a:pos x="T2" y="T3"/>
                    </a:cxn>
                    <a:cxn ang="0">
                      <a:pos x="T4" y="T5"/>
                    </a:cxn>
                    <a:cxn ang="0">
                      <a:pos x="T6" y="T7"/>
                    </a:cxn>
                    <a:cxn ang="0">
                      <a:pos x="T8" y="T9"/>
                    </a:cxn>
                  </a:cxnLst>
                  <a:rect l="0" t="0" r="r" b="b"/>
                  <a:pathLst>
                    <a:path w="379" h="188">
                      <a:moveTo>
                        <a:pt x="1" y="188"/>
                      </a:moveTo>
                      <a:lnTo>
                        <a:pt x="379" y="7"/>
                      </a:lnTo>
                      <a:lnTo>
                        <a:pt x="375" y="0"/>
                      </a:lnTo>
                      <a:lnTo>
                        <a:pt x="0" y="183"/>
                      </a:lnTo>
                      <a:lnTo>
                        <a:pt x="1" y="188"/>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18" name="iSľiḑè">
                  <a:extLst>
                    <a:ext uri="{FF2B5EF4-FFF2-40B4-BE49-F238E27FC236}">
                      <a16:creationId xmlns:a16="http://schemas.microsoft.com/office/drawing/2014/main" id="{32FB311D-66FC-4565-97FA-0E07A25C3106}"/>
                    </a:ext>
                  </a:extLst>
                </p:cNvPr>
                <p:cNvSpPr/>
                <p:nvPr/>
              </p:nvSpPr>
              <p:spPr bwMode="auto">
                <a:xfrm>
                  <a:off x="7953376" y="2141538"/>
                  <a:ext cx="601663" cy="298450"/>
                </a:xfrm>
                <a:custGeom>
                  <a:avLst/>
                  <a:gdLst>
                    <a:gd name="T0" fmla="*/ 1 w 379"/>
                    <a:gd name="T1" fmla="*/ 188 h 188"/>
                    <a:gd name="T2" fmla="*/ 379 w 379"/>
                    <a:gd name="T3" fmla="*/ 7 h 188"/>
                    <a:gd name="T4" fmla="*/ 375 w 379"/>
                    <a:gd name="T5" fmla="*/ 0 h 188"/>
                    <a:gd name="T6" fmla="*/ 0 w 379"/>
                    <a:gd name="T7" fmla="*/ 183 h 188"/>
                  </a:gdLst>
                  <a:ahLst/>
                  <a:cxnLst>
                    <a:cxn ang="0">
                      <a:pos x="T0" y="T1"/>
                    </a:cxn>
                    <a:cxn ang="0">
                      <a:pos x="T2" y="T3"/>
                    </a:cxn>
                    <a:cxn ang="0">
                      <a:pos x="T4" y="T5"/>
                    </a:cxn>
                    <a:cxn ang="0">
                      <a:pos x="T6" y="T7"/>
                    </a:cxn>
                  </a:cxnLst>
                  <a:rect l="0" t="0" r="r" b="b"/>
                  <a:pathLst>
                    <a:path w="379" h="188">
                      <a:moveTo>
                        <a:pt x="1" y="188"/>
                      </a:moveTo>
                      <a:lnTo>
                        <a:pt x="379" y="7"/>
                      </a:lnTo>
                      <a:lnTo>
                        <a:pt x="375" y="0"/>
                      </a:lnTo>
                      <a:lnTo>
                        <a:pt x="0" y="1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19" name="íš1îḋe">
                  <a:extLst>
                    <a:ext uri="{FF2B5EF4-FFF2-40B4-BE49-F238E27FC236}">
                      <a16:creationId xmlns:a16="http://schemas.microsoft.com/office/drawing/2014/main" id="{101D1A36-4C87-496F-9BE3-B1C8BCF9988F}"/>
                    </a:ext>
                  </a:extLst>
                </p:cNvPr>
                <p:cNvSpPr/>
                <p:nvPr/>
              </p:nvSpPr>
              <p:spPr bwMode="auto">
                <a:xfrm>
                  <a:off x="7999413" y="2236788"/>
                  <a:ext cx="596900" cy="290513"/>
                </a:xfrm>
                <a:custGeom>
                  <a:avLst/>
                  <a:gdLst>
                    <a:gd name="T0" fmla="*/ 0 w 376"/>
                    <a:gd name="T1" fmla="*/ 183 h 183"/>
                    <a:gd name="T2" fmla="*/ 376 w 376"/>
                    <a:gd name="T3" fmla="*/ 0 h 183"/>
                    <a:gd name="T4" fmla="*/ 0 w 376"/>
                    <a:gd name="T5" fmla="*/ 183 h 183"/>
                  </a:gdLst>
                  <a:ahLst/>
                  <a:cxnLst>
                    <a:cxn ang="0">
                      <a:pos x="T0" y="T1"/>
                    </a:cxn>
                    <a:cxn ang="0">
                      <a:pos x="T2" y="T3"/>
                    </a:cxn>
                    <a:cxn ang="0">
                      <a:pos x="T4" y="T5"/>
                    </a:cxn>
                  </a:cxnLst>
                  <a:rect l="0" t="0" r="r" b="b"/>
                  <a:pathLst>
                    <a:path w="376" h="183">
                      <a:moveTo>
                        <a:pt x="0" y="183"/>
                      </a:moveTo>
                      <a:lnTo>
                        <a:pt x="376" y="0"/>
                      </a:lnTo>
                      <a:lnTo>
                        <a:pt x="0" y="183"/>
                      </a:lnTo>
                      <a:close/>
                    </a:path>
                  </a:pathLst>
                </a:custGeom>
                <a:solidFill>
                  <a:srgbClr val="6464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20" name="îsḷíḋè">
                  <a:extLst>
                    <a:ext uri="{FF2B5EF4-FFF2-40B4-BE49-F238E27FC236}">
                      <a16:creationId xmlns:a16="http://schemas.microsoft.com/office/drawing/2014/main" id="{D8DB15BC-134A-4B43-8724-2609C62CA52D}"/>
                    </a:ext>
                  </a:extLst>
                </p:cNvPr>
                <p:cNvSpPr/>
                <p:nvPr/>
              </p:nvSpPr>
              <p:spPr bwMode="auto">
                <a:xfrm flipV="1">
                  <a:off x="7999413" y="2236788"/>
                  <a:ext cx="596900" cy="29051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21" name="íşḷîḋê">
                  <a:extLst>
                    <a:ext uri="{FF2B5EF4-FFF2-40B4-BE49-F238E27FC236}">
                      <a16:creationId xmlns:a16="http://schemas.microsoft.com/office/drawing/2014/main" id="{E74FA510-AC1F-43AA-8559-D504BF914278}"/>
                    </a:ext>
                  </a:extLst>
                </p:cNvPr>
                <p:cNvSpPr/>
                <p:nvPr/>
              </p:nvSpPr>
              <p:spPr bwMode="auto">
                <a:xfrm>
                  <a:off x="7996238" y="2232025"/>
                  <a:ext cx="601663" cy="296863"/>
                </a:xfrm>
                <a:custGeom>
                  <a:avLst/>
                  <a:gdLst>
                    <a:gd name="T0" fmla="*/ 2 w 379"/>
                    <a:gd name="T1" fmla="*/ 187 h 187"/>
                    <a:gd name="T2" fmla="*/ 379 w 379"/>
                    <a:gd name="T3" fmla="*/ 6 h 187"/>
                    <a:gd name="T4" fmla="*/ 376 w 379"/>
                    <a:gd name="T5" fmla="*/ 0 h 187"/>
                    <a:gd name="T6" fmla="*/ 0 w 379"/>
                    <a:gd name="T7" fmla="*/ 183 h 187"/>
                    <a:gd name="T8" fmla="*/ 2 w 379"/>
                    <a:gd name="T9" fmla="*/ 187 h 187"/>
                  </a:gdLst>
                  <a:ahLst/>
                  <a:cxnLst>
                    <a:cxn ang="0">
                      <a:pos x="T0" y="T1"/>
                    </a:cxn>
                    <a:cxn ang="0">
                      <a:pos x="T2" y="T3"/>
                    </a:cxn>
                    <a:cxn ang="0">
                      <a:pos x="T4" y="T5"/>
                    </a:cxn>
                    <a:cxn ang="0">
                      <a:pos x="T6" y="T7"/>
                    </a:cxn>
                    <a:cxn ang="0">
                      <a:pos x="T8" y="T9"/>
                    </a:cxn>
                  </a:cxnLst>
                  <a:rect l="0" t="0" r="r" b="b"/>
                  <a:pathLst>
                    <a:path w="379" h="187">
                      <a:moveTo>
                        <a:pt x="2" y="187"/>
                      </a:moveTo>
                      <a:lnTo>
                        <a:pt x="379" y="6"/>
                      </a:lnTo>
                      <a:lnTo>
                        <a:pt x="376" y="0"/>
                      </a:lnTo>
                      <a:lnTo>
                        <a:pt x="0" y="183"/>
                      </a:lnTo>
                      <a:lnTo>
                        <a:pt x="2" y="187"/>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22" name="iş1íďê">
                  <a:extLst>
                    <a:ext uri="{FF2B5EF4-FFF2-40B4-BE49-F238E27FC236}">
                      <a16:creationId xmlns:a16="http://schemas.microsoft.com/office/drawing/2014/main" id="{2E6D2743-F869-4FE9-9820-A80FF7E4AF9E}"/>
                    </a:ext>
                  </a:extLst>
                </p:cNvPr>
                <p:cNvSpPr/>
                <p:nvPr/>
              </p:nvSpPr>
              <p:spPr bwMode="auto">
                <a:xfrm>
                  <a:off x="7996238" y="2232025"/>
                  <a:ext cx="601663" cy="296863"/>
                </a:xfrm>
                <a:custGeom>
                  <a:avLst/>
                  <a:gdLst>
                    <a:gd name="T0" fmla="*/ 2 w 379"/>
                    <a:gd name="T1" fmla="*/ 187 h 187"/>
                    <a:gd name="T2" fmla="*/ 379 w 379"/>
                    <a:gd name="T3" fmla="*/ 6 h 187"/>
                    <a:gd name="T4" fmla="*/ 376 w 379"/>
                    <a:gd name="T5" fmla="*/ 0 h 187"/>
                    <a:gd name="T6" fmla="*/ 0 w 379"/>
                    <a:gd name="T7" fmla="*/ 183 h 187"/>
                  </a:gdLst>
                  <a:ahLst/>
                  <a:cxnLst>
                    <a:cxn ang="0">
                      <a:pos x="T0" y="T1"/>
                    </a:cxn>
                    <a:cxn ang="0">
                      <a:pos x="T2" y="T3"/>
                    </a:cxn>
                    <a:cxn ang="0">
                      <a:pos x="T4" y="T5"/>
                    </a:cxn>
                    <a:cxn ang="0">
                      <a:pos x="T6" y="T7"/>
                    </a:cxn>
                  </a:cxnLst>
                  <a:rect l="0" t="0" r="r" b="b"/>
                  <a:pathLst>
                    <a:path w="379" h="187">
                      <a:moveTo>
                        <a:pt x="2" y="187"/>
                      </a:moveTo>
                      <a:lnTo>
                        <a:pt x="379" y="6"/>
                      </a:lnTo>
                      <a:lnTo>
                        <a:pt x="376" y="0"/>
                      </a:lnTo>
                      <a:lnTo>
                        <a:pt x="0" y="1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23" name="ísḻîďé">
                  <a:extLst>
                    <a:ext uri="{FF2B5EF4-FFF2-40B4-BE49-F238E27FC236}">
                      <a16:creationId xmlns:a16="http://schemas.microsoft.com/office/drawing/2014/main" id="{566DD85F-F1C8-40B4-A052-DE5F55CC65F9}"/>
                    </a:ext>
                  </a:extLst>
                </p:cNvPr>
                <p:cNvSpPr/>
                <p:nvPr/>
              </p:nvSpPr>
              <p:spPr bwMode="auto">
                <a:xfrm>
                  <a:off x="8042276" y="2327275"/>
                  <a:ext cx="596900" cy="288925"/>
                </a:xfrm>
                <a:custGeom>
                  <a:avLst/>
                  <a:gdLst>
                    <a:gd name="T0" fmla="*/ 0 w 376"/>
                    <a:gd name="T1" fmla="*/ 182 h 182"/>
                    <a:gd name="T2" fmla="*/ 376 w 376"/>
                    <a:gd name="T3" fmla="*/ 0 h 182"/>
                    <a:gd name="T4" fmla="*/ 0 w 376"/>
                    <a:gd name="T5" fmla="*/ 182 h 182"/>
                  </a:gdLst>
                  <a:ahLst/>
                  <a:cxnLst>
                    <a:cxn ang="0">
                      <a:pos x="T0" y="T1"/>
                    </a:cxn>
                    <a:cxn ang="0">
                      <a:pos x="T2" y="T3"/>
                    </a:cxn>
                    <a:cxn ang="0">
                      <a:pos x="T4" y="T5"/>
                    </a:cxn>
                  </a:cxnLst>
                  <a:rect l="0" t="0" r="r" b="b"/>
                  <a:pathLst>
                    <a:path w="376" h="182">
                      <a:moveTo>
                        <a:pt x="0" y="182"/>
                      </a:moveTo>
                      <a:lnTo>
                        <a:pt x="376" y="0"/>
                      </a:lnTo>
                      <a:lnTo>
                        <a:pt x="0" y="182"/>
                      </a:lnTo>
                      <a:close/>
                    </a:path>
                  </a:pathLst>
                </a:custGeom>
                <a:solidFill>
                  <a:srgbClr val="6464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24" name="í$lîḑè">
                  <a:extLst>
                    <a:ext uri="{FF2B5EF4-FFF2-40B4-BE49-F238E27FC236}">
                      <a16:creationId xmlns:a16="http://schemas.microsoft.com/office/drawing/2014/main" id="{C4990375-E56C-42F0-93D9-FC1E2C7D5B39}"/>
                    </a:ext>
                  </a:extLst>
                </p:cNvPr>
                <p:cNvSpPr/>
                <p:nvPr/>
              </p:nvSpPr>
              <p:spPr bwMode="auto">
                <a:xfrm flipV="1">
                  <a:off x="8042276" y="2327275"/>
                  <a:ext cx="596900" cy="28892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25" name="íṩľíďê">
                  <a:extLst>
                    <a:ext uri="{FF2B5EF4-FFF2-40B4-BE49-F238E27FC236}">
                      <a16:creationId xmlns:a16="http://schemas.microsoft.com/office/drawing/2014/main" id="{5328E675-166B-4664-A47C-F38F69D4E0F3}"/>
                    </a:ext>
                  </a:extLst>
                </p:cNvPr>
                <p:cNvSpPr/>
                <p:nvPr/>
              </p:nvSpPr>
              <p:spPr bwMode="auto">
                <a:xfrm>
                  <a:off x="8040688" y="2324100"/>
                  <a:ext cx="601663" cy="298450"/>
                </a:xfrm>
                <a:custGeom>
                  <a:avLst/>
                  <a:gdLst>
                    <a:gd name="T0" fmla="*/ 1 w 379"/>
                    <a:gd name="T1" fmla="*/ 188 h 188"/>
                    <a:gd name="T2" fmla="*/ 379 w 379"/>
                    <a:gd name="T3" fmla="*/ 5 h 188"/>
                    <a:gd name="T4" fmla="*/ 375 w 379"/>
                    <a:gd name="T5" fmla="*/ 0 h 188"/>
                    <a:gd name="T6" fmla="*/ 0 w 379"/>
                    <a:gd name="T7" fmla="*/ 181 h 188"/>
                    <a:gd name="T8" fmla="*/ 1 w 379"/>
                    <a:gd name="T9" fmla="*/ 188 h 188"/>
                  </a:gdLst>
                  <a:ahLst/>
                  <a:cxnLst>
                    <a:cxn ang="0">
                      <a:pos x="T0" y="T1"/>
                    </a:cxn>
                    <a:cxn ang="0">
                      <a:pos x="T2" y="T3"/>
                    </a:cxn>
                    <a:cxn ang="0">
                      <a:pos x="T4" y="T5"/>
                    </a:cxn>
                    <a:cxn ang="0">
                      <a:pos x="T6" y="T7"/>
                    </a:cxn>
                    <a:cxn ang="0">
                      <a:pos x="T8" y="T9"/>
                    </a:cxn>
                  </a:cxnLst>
                  <a:rect l="0" t="0" r="r" b="b"/>
                  <a:pathLst>
                    <a:path w="379" h="188">
                      <a:moveTo>
                        <a:pt x="1" y="188"/>
                      </a:moveTo>
                      <a:lnTo>
                        <a:pt x="379" y="5"/>
                      </a:lnTo>
                      <a:lnTo>
                        <a:pt x="375" y="0"/>
                      </a:lnTo>
                      <a:lnTo>
                        <a:pt x="0" y="181"/>
                      </a:lnTo>
                      <a:lnTo>
                        <a:pt x="1" y="188"/>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26" name="ïṣḷïḋê">
                  <a:extLst>
                    <a:ext uri="{FF2B5EF4-FFF2-40B4-BE49-F238E27FC236}">
                      <a16:creationId xmlns:a16="http://schemas.microsoft.com/office/drawing/2014/main" id="{4FDF77D8-70D9-4701-9F60-C1A1E05AC6DC}"/>
                    </a:ext>
                  </a:extLst>
                </p:cNvPr>
                <p:cNvSpPr/>
                <p:nvPr/>
              </p:nvSpPr>
              <p:spPr bwMode="auto">
                <a:xfrm>
                  <a:off x="8040688" y="2324100"/>
                  <a:ext cx="601663" cy="298450"/>
                </a:xfrm>
                <a:custGeom>
                  <a:avLst/>
                  <a:gdLst>
                    <a:gd name="T0" fmla="*/ 1 w 379"/>
                    <a:gd name="T1" fmla="*/ 188 h 188"/>
                    <a:gd name="T2" fmla="*/ 379 w 379"/>
                    <a:gd name="T3" fmla="*/ 5 h 188"/>
                    <a:gd name="T4" fmla="*/ 375 w 379"/>
                    <a:gd name="T5" fmla="*/ 0 h 188"/>
                    <a:gd name="T6" fmla="*/ 0 w 379"/>
                    <a:gd name="T7" fmla="*/ 181 h 188"/>
                  </a:gdLst>
                  <a:ahLst/>
                  <a:cxnLst>
                    <a:cxn ang="0">
                      <a:pos x="T0" y="T1"/>
                    </a:cxn>
                    <a:cxn ang="0">
                      <a:pos x="T2" y="T3"/>
                    </a:cxn>
                    <a:cxn ang="0">
                      <a:pos x="T4" y="T5"/>
                    </a:cxn>
                    <a:cxn ang="0">
                      <a:pos x="T6" y="T7"/>
                    </a:cxn>
                  </a:cxnLst>
                  <a:rect l="0" t="0" r="r" b="b"/>
                  <a:pathLst>
                    <a:path w="379" h="188">
                      <a:moveTo>
                        <a:pt x="1" y="188"/>
                      </a:moveTo>
                      <a:lnTo>
                        <a:pt x="379" y="5"/>
                      </a:lnTo>
                      <a:lnTo>
                        <a:pt x="375" y="0"/>
                      </a:lnTo>
                      <a:lnTo>
                        <a:pt x="0" y="1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27" name="íŝḷíďé">
                  <a:extLst>
                    <a:ext uri="{FF2B5EF4-FFF2-40B4-BE49-F238E27FC236}">
                      <a16:creationId xmlns:a16="http://schemas.microsoft.com/office/drawing/2014/main" id="{D4BD5221-AD9A-467E-AC2F-3EFE89DD14AD}"/>
                    </a:ext>
                  </a:extLst>
                </p:cNvPr>
                <p:cNvSpPr/>
                <p:nvPr/>
              </p:nvSpPr>
              <p:spPr bwMode="auto">
                <a:xfrm>
                  <a:off x="8086726" y="2419350"/>
                  <a:ext cx="596900" cy="287338"/>
                </a:xfrm>
                <a:custGeom>
                  <a:avLst/>
                  <a:gdLst>
                    <a:gd name="T0" fmla="*/ 0 w 376"/>
                    <a:gd name="T1" fmla="*/ 181 h 181"/>
                    <a:gd name="T2" fmla="*/ 376 w 376"/>
                    <a:gd name="T3" fmla="*/ 0 h 181"/>
                    <a:gd name="T4" fmla="*/ 0 w 376"/>
                    <a:gd name="T5" fmla="*/ 181 h 181"/>
                  </a:gdLst>
                  <a:ahLst/>
                  <a:cxnLst>
                    <a:cxn ang="0">
                      <a:pos x="T0" y="T1"/>
                    </a:cxn>
                    <a:cxn ang="0">
                      <a:pos x="T2" y="T3"/>
                    </a:cxn>
                    <a:cxn ang="0">
                      <a:pos x="T4" y="T5"/>
                    </a:cxn>
                  </a:cxnLst>
                  <a:rect l="0" t="0" r="r" b="b"/>
                  <a:pathLst>
                    <a:path w="376" h="181">
                      <a:moveTo>
                        <a:pt x="0" y="181"/>
                      </a:moveTo>
                      <a:lnTo>
                        <a:pt x="376" y="0"/>
                      </a:lnTo>
                      <a:lnTo>
                        <a:pt x="0" y="181"/>
                      </a:lnTo>
                      <a:close/>
                    </a:path>
                  </a:pathLst>
                </a:custGeom>
                <a:solidFill>
                  <a:srgbClr val="6464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28" name="íşḻiḍe">
                  <a:extLst>
                    <a:ext uri="{FF2B5EF4-FFF2-40B4-BE49-F238E27FC236}">
                      <a16:creationId xmlns:a16="http://schemas.microsoft.com/office/drawing/2014/main" id="{CECEA0D1-F357-49EB-8B19-B823950A72AF}"/>
                    </a:ext>
                  </a:extLst>
                </p:cNvPr>
                <p:cNvSpPr/>
                <p:nvPr/>
              </p:nvSpPr>
              <p:spPr bwMode="auto">
                <a:xfrm flipV="1">
                  <a:off x="8086726" y="2419350"/>
                  <a:ext cx="596900" cy="28733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29" name="ís1ïde">
                  <a:extLst>
                    <a:ext uri="{FF2B5EF4-FFF2-40B4-BE49-F238E27FC236}">
                      <a16:creationId xmlns:a16="http://schemas.microsoft.com/office/drawing/2014/main" id="{F5A798CB-4FCC-49BA-AADD-D5287C6A474E}"/>
                    </a:ext>
                  </a:extLst>
                </p:cNvPr>
                <p:cNvSpPr/>
                <p:nvPr/>
              </p:nvSpPr>
              <p:spPr bwMode="auto">
                <a:xfrm>
                  <a:off x="8083551" y="2414588"/>
                  <a:ext cx="601663" cy="296863"/>
                </a:xfrm>
                <a:custGeom>
                  <a:avLst/>
                  <a:gdLst>
                    <a:gd name="T0" fmla="*/ 4 w 379"/>
                    <a:gd name="T1" fmla="*/ 187 h 187"/>
                    <a:gd name="T2" fmla="*/ 379 w 379"/>
                    <a:gd name="T3" fmla="*/ 5 h 187"/>
                    <a:gd name="T4" fmla="*/ 376 w 379"/>
                    <a:gd name="T5" fmla="*/ 0 h 187"/>
                    <a:gd name="T6" fmla="*/ 0 w 379"/>
                    <a:gd name="T7" fmla="*/ 181 h 187"/>
                    <a:gd name="T8" fmla="*/ 4 w 379"/>
                    <a:gd name="T9" fmla="*/ 187 h 187"/>
                  </a:gdLst>
                  <a:ahLst/>
                  <a:cxnLst>
                    <a:cxn ang="0">
                      <a:pos x="T0" y="T1"/>
                    </a:cxn>
                    <a:cxn ang="0">
                      <a:pos x="T2" y="T3"/>
                    </a:cxn>
                    <a:cxn ang="0">
                      <a:pos x="T4" y="T5"/>
                    </a:cxn>
                    <a:cxn ang="0">
                      <a:pos x="T6" y="T7"/>
                    </a:cxn>
                    <a:cxn ang="0">
                      <a:pos x="T8" y="T9"/>
                    </a:cxn>
                  </a:cxnLst>
                  <a:rect l="0" t="0" r="r" b="b"/>
                  <a:pathLst>
                    <a:path w="379" h="187">
                      <a:moveTo>
                        <a:pt x="4" y="187"/>
                      </a:moveTo>
                      <a:lnTo>
                        <a:pt x="379" y="5"/>
                      </a:lnTo>
                      <a:lnTo>
                        <a:pt x="376" y="0"/>
                      </a:lnTo>
                      <a:lnTo>
                        <a:pt x="0" y="181"/>
                      </a:lnTo>
                      <a:lnTo>
                        <a:pt x="4" y="187"/>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30" name="iŝľídê">
                  <a:extLst>
                    <a:ext uri="{FF2B5EF4-FFF2-40B4-BE49-F238E27FC236}">
                      <a16:creationId xmlns:a16="http://schemas.microsoft.com/office/drawing/2014/main" id="{D703C0A0-48BD-4070-A8DD-14E151A7FA89}"/>
                    </a:ext>
                  </a:extLst>
                </p:cNvPr>
                <p:cNvSpPr/>
                <p:nvPr/>
              </p:nvSpPr>
              <p:spPr bwMode="auto">
                <a:xfrm>
                  <a:off x="8083551" y="2414588"/>
                  <a:ext cx="601663" cy="296863"/>
                </a:xfrm>
                <a:custGeom>
                  <a:avLst/>
                  <a:gdLst>
                    <a:gd name="T0" fmla="*/ 4 w 379"/>
                    <a:gd name="T1" fmla="*/ 187 h 187"/>
                    <a:gd name="T2" fmla="*/ 379 w 379"/>
                    <a:gd name="T3" fmla="*/ 5 h 187"/>
                    <a:gd name="T4" fmla="*/ 376 w 379"/>
                    <a:gd name="T5" fmla="*/ 0 h 187"/>
                    <a:gd name="T6" fmla="*/ 0 w 379"/>
                    <a:gd name="T7" fmla="*/ 181 h 187"/>
                  </a:gdLst>
                  <a:ahLst/>
                  <a:cxnLst>
                    <a:cxn ang="0">
                      <a:pos x="T0" y="T1"/>
                    </a:cxn>
                    <a:cxn ang="0">
                      <a:pos x="T2" y="T3"/>
                    </a:cxn>
                    <a:cxn ang="0">
                      <a:pos x="T4" y="T5"/>
                    </a:cxn>
                    <a:cxn ang="0">
                      <a:pos x="T6" y="T7"/>
                    </a:cxn>
                  </a:cxnLst>
                  <a:rect l="0" t="0" r="r" b="b"/>
                  <a:pathLst>
                    <a:path w="379" h="187">
                      <a:moveTo>
                        <a:pt x="4" y="187"/>
                      </a:moveTo>
                      <a:lnTo>
                        <a:pt x="379" y="5"/>
                      </a:lnTo>
                      <a:lnTo>
                        <a:pt x="376" y="0"/>
                      </a:lnTo>
                      <a:lnTo>
                        <a:pt x="0" y="1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31" name="îŝ1iḑè">
                  <a:extLst>
                    <a:ext uri="{FF2B5EF4-FFF2-40B4-BE49-F238E27FC236}">
                      <a16:creationId xmlns:a16="http://schemas.microsoft.com/office/drawing/2014/main" id="{B9FFDA3D-8D2D-4623-9C3A-675A23AE6BDD}"/>
                    </a:ext>
                  </a:extLst>
                </p:cNvPr>
                <p:cNvSpPr/>
                <p:nvPr/>
              </p:nvSpPr>
              <p:spPr bwMode="auto">
                <a:xfrm>
                  <a:off x="8129588" y="2509838"/>
                  <a:ext cx="596900" cy="287338"/>
                </a:xfrm>
                <a:custGeom>
                  <a:avLst/>
                  <a:gdLst>
                    <a:gd name="T0" fmla="*/ 0 w 376"/>
                    <a:gd name="T1" fmla="*/ 181 h 181"/>
                    <a:gd name="T2" fmla="*/ 376 w 376"/>
                    <a:gd name="T3" fmla="*/ 0 h 181"/>
                    <a:gd name="T4" fmla="*/ 0 w 376"/>
                    <a:gd name="T5" fmla="*/ 181 h 181"/>
                  </a:gdLst>
                  <a:ahLst/>
                  <a:cxnLst>
                    <a:cxn ang="0">
                      <a:pos x="T0" y="T1"/>
                    </a:cxn>
                    <a:cxn ang="0">
                      <a:pos x="T2" y="T3"/>
                    </a:cxn>
                    <a:cxn ang="0">
                      <a:pos x="T4" y="T5"/>
                    </a:cxn>
                  </a:cxnLst>
                  <a:rect l="0" t="0" r="r" b="b"/>
                  <a:pathLst>
                    <a:path w="376" h="181">
                      <a:moveTo>
                        <a:pt x="0" y="181"/>
                      </a:moveTo>
                      <a:lnTo>
                        <a:pt x="376" y="0"/>
                      </a:lnTo>
                      <a:lnTo>
                        <a:pt x="0" y="181"/>
                      </a:lnTo>
                      <a:close/>
                    </a:path>
                  </a:pathLst>
                </a:custGeom>
                <a:solidFill>
                  <a:srgbClr val="6464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32" name="iśḻïḋè">
                  <a:extLst>
                    <a:ext uri="{FF2B5EF4-FFF2-40B4-BE49-F238E27FC236}">
                      <a16:creationId xmlns:a16="http://schemas.microsoft.com/office/drawing/2014/main" id="{6D634A6D-A40C-45EC-81B6-931FC682E744}"/>
                    </a:ext>
                  </a:extLst>
                </p:cNvPr>
                <p:cNvSpPr/>
                <p:nvPr/>
              </p:nvSpPr>
              <p:spPr bwMode="auto">
                <a:xfrm flipV="1">
                  <a:off x="8129588" y="2509838"/>
                  <a:ext cx="596900" cy="28733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33" name="ïşlîḍé">
                  <a:extLst>
                    <a:ext uri="{FF2B5EF4-FFF2-40B4-BE49-F238E27FC236}">
                      <a16:creationId xmlns:a16="http://schemas.microsoft.com/office/drawing/2014/main" id="{C68CC2D3-ECEE-4C7D-B25E-45577C41E4E8}"/>
                    </a:ext>
                  </a:extLst>
                </p:cNvPr>
                <p:cNvSpPr/>
                <p:nvPr/>
              </p:nvSpPr>
              <p:spPr bwMode="auto">
                <a:xfrm>
                  <a:off x="8128001" y="2503488"/>
                  <a:ext cx="601663" cy="298450"/>
                </a:xfrm>
                <a:custGeom>
                  <a:avLst/>
                  <a:gdLst>
                    <a:gd name="T0" fmla="*/ 3 w 379"/>
                    <a:gd name="T1" fmla="*/ 188 h 188"/>
                    <a:gd name="T2" fmla="*/ 379 w 379"/>
                    <a:gd name="T3" fmla="*/ 7 h 188"/>
                    <a:gd name="T4" fmla="*/ 375 w 379"/>
                    <a:gd name="T5" fmla="*/ 0 h 188"/>
                    <a:gd name="T6" fmla="*/ 0 w 379"/>
                    <a:gd name="T7" fmla="*/ 183 h 188"/>
                    <a:gd name="T8" fmla="*/ 3 w 379"/>
                    <a:gd name="T9" fmla="*/ 188 h 188"/>
                  </a:gdLst>
                  <a:ahLst/>
                  <a:cxnLst>
                    <a:cxn ang="0">
                      <a:pos x="T0" y="T1"/>
                    </a:cxn>
                    <a:cxn ang="0">
                      <a:pos x="T2" y="T3"/>
                    </a:cxn>
                    <a:cxn ang="0">
                      <a:pos x="T4" y="T5"/>
                    </a:cxn>
                    <a:cxn ang="0">
                      <a:pos x="T6" y="T7"/>
                    </a:cxn>
                    <a:cxn ang="0">
                      <a:pos x="T8" y="T9"/>
                    </a:cxn>
                  </a:cxnLst>
                  <a:rect l="0" t="0" r="r" b="b"/>
                  <a:pathLst>
                    <a:path w="379" h="188">
                      <a:moveTo>
                        <a:pt x="3" y="188"/>
                      </a:moveTo>
                      <a:lnTo>
                        <a:pt x="379" y="7"/>
                      </a:lnTo>
                      <a:lnTo>
                        <a:pt x="375" y="0"/>
                      </a:lnTo>
                      <a:lnTo>
                        <a:pt x="0" y="183"/>
                      </a:lnTo>
                      <a:lnTo>
                        <a:pt x="3" y="188"/>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34" name="îs1íḋê">
                  <a:extLst>
                    <a:ext uri="{FF2B5EF4-FFF2-40B4-BE49-F238E27FC236}">
                      <a16:creationId xmlns:a16="http://schemas.microsoft.com/office/drawing/2014/main" id="{89EEA23C-6A75-4A2B-A8A5-A8031CE2F77E}"/>
                    </a:ext>
                  </a:extLst>
                </p:cNvPr>
                <p:cNvSpPr/>
                <p:nvPr/>
              </p:nvSpPr>
              <p:spPr bwMode="auto">
                <a:xfrm>
                  <a:off x="8128001" y="2503488"/>
                  <a:ext cx="601663" cy="298450"/>
                </a:xfrm>
                <a:custGeom>
                  <a:avLst/>
                  <a:gdLst>
                    <a:gd name="T0" fmla="*/ 3 w 379"/>
                    <a:gd name="T1" fmla="*/ 188 h 188"/>
                    <a:gd name="T2" fmla="*/ 379 w 379"/>
                    <a:gd name="T3" fmla="*/ 7 h 188"/>
                    <a:gd name="T4" fmla="*/ 375 w 379"/>
                    <a:gd name="T5" fmla="*/ 0 h 188"/>
                    <a:gd name="T6" fmla="*/ 0 w 379"/>
                    <a:gd name="T7" fmla="*/ 183 h 188"/>
                  </a:gdLst>
                  <a:ahLst/>
                  <a:cxnLst>
                    <a:cxn ang="0">
                      <a:pos x="T0" y="T1"/>
                    </a:cxn>
                    <a:cxn ang="0">
                      <a:pos x="T2" y="T3"/>
                    </a:cxn>
                    <a:cxn ang="0">
                      <a:pos x="T4" y="T5"/>
                    </a:cxn>
                    <a:cxn ang="0">
                      <a:pos x="T6" y="T7"/>
                    </a:cxn>
                  </a:cxnLst>
                  <a:rect l="0" t="0" r="r" b="b"/>
                  <a:pathLst>
                    <a:path w="379" h="188">
                      <a:moveTo>
                        <a:pt x="3" y="188"/>
                      </a:moveTo>
                      <a:lnTo>
                        <a:pt x="379" y="7"/>
                      </a:lnTo>
                      <a:lnTo>
                        <a:pt x="375" y="0"/>
                      </a:lnTo>
                      <a:lnTo>
                        <a:pt x="0" y="1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35" name="ïšļîďé">
                  <a:extLst>
                    <a:ext uri="{FF2B5EF4-FFF2-40B4-BE49-F238E27FC236}">
                      <a16:creationId xmlns:a16="http://schemas.microsoft.com/office/drawing/2014/main" id="{67AF2414-88A7-4617-B90F-E0CD587B0779}"/>
                    </a:ext>
                  </a:extLst>
                </p:cNvPr>
                <p:cNvSpPr/>
                <p:nvPr/>
              </p:nvSpPr>
              <p:spPr bwMode="auto">
                <a:xfrm>
                  <a:off x="8174038" y="2598738"/>
                  <a:ext cx="596900" cy="290513"/>
                </a:xfrm>
                <a:custGeom>
                  <a:avLst/>
                  <a:gdLst>
                    <a:gd name="T0" fmla="*/ 0 w 376"/>
                    <a:gd name="T1" fmla="*/ 183 h 183"/>
                    <a:gd name="T2" fmla="*/ 376 w 376"/>
                    <a:gd name="T3" fmla="*/ 0 h 183"/>
                    <a:gd name="T4" fmla="*/ 0 w 376"/>
                    <a:gd name="T5" fmla="*/ 183 h 183"/>
                  </a:gdLst>
                  <a:ahLst/>
                  <a:cxnLst>
                    <a:cxn ang="0">
                      <a:pos x="T0" y="T1"/>
                    </a:cxn>
                    <a:cxn ang="0">
                      <a:pos x="T2" y="T3"/>
                    </a:cxn>
                    <a:cxn ang="0">
                      <a:pos x="T4" y="T5"/>
                    </a:cxn>
                  </a:cxnLst>
                  <a:rect l="0" t="0" r="r" b="b"/>
                  <a:pathLst>
                    <a:path w="376" h="183">
                      <a:moveTo>
                        <a:pt x="0" y="183"/>
                      </a:moveTo>
                      <a:lnTo>
                        <a:pt x="376" y="0"/>
                      </a:lnTo>
                      <a:lnTo>
                        <a:pt x="0" y="183"/>
                      </a:lnTo>
                      <a:close/>
                    </a:path>
                  </a:pathLst>
                </a:custGeom>
                <a:solidFill>
                  <a:srgbClr val="6464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36" name="íSļïďè">
                  <a:extLst>
                    <a:ext uri="{FF2B5EF4-FFF2-40B4-BE49-F238E27FC236}">
                      <a16:creationId xmlns:a16="http://schemas.microsoft.com/office/drawing/2014/main" id="{8E97FB24-3AB7-406E-BD63-B28A9BB56A01}"/>
                    </a:ext>
                  </a:extLst>
                </p:cNvPr>
                <p:cNvSpPr/>
                <p:nvPr/>
              </p:nvSpPr>
              <p:spPr bwMode="auto">
                <a:xfrm flipV="1">
                  <a:off x="8174038" y="2598738"/>
                  <a:ext cx="596900" cy="29051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37" name="îsľîde">
                  <a:extLst>
                    <a:ext uri="{FF2B5EF4-FFF2-40B4-BE49-F238E27FC236}">
                      <a16:creationId xmlns:a16="http://schemas.microsoft.com/office/drawing/2014/main" id="{5335DDB8-BFC8-441B-9700-5167F82CFCF0}"/>
                    </a:ext>
                  </a:extLst>
                </p:cNvPr>
                <p:cNvSpPr/>
                <p:nvPr/>
              </p:nvSpPr>
              <p:spPr bwMode="auto">
                <a:xfrm>
                  <a:off x="8170863" y="2593975"/>
                  <a:ext cx="601663" cy="296863"/>
                </a:xfrm>
                <a:custGeom>
                  <a:avLst/>
                  <a:gdLst>
                    <a:gd name="T0" fmla="*/ 4 w 379"/>
                    <a:gd name="T1" fmla="*/ 187 h 187"/>
                    <a:gd name="T2" fmla="*/ 379 w 379"/>
                    <a:gd name="T3" fmla="*/ 6 h 187"/>
                    <a:gd name="T4" fmla="*/ 376 w 379"/>
                    <a:gd name="T5" fmla="*/ 0 h 187"/>
                    <a:gd name="T6" fmla="*/ 0 w 379"/>
                    <a:gd name="T7" fmla="*/ 183 h 187"/>
                    <a:gd name="T8" fmla="*/ 4 w 379"/>
                    <a:gd name="T9" fmla="*/ 187 h 187"/>
                  </a:gdLst>
                  <a:ahLst/>
                  <a:cxnLst>
                    <a:cxn ang="0">
                      <a:pos x="T0" y="T1"/>
                    </a:cxn>
                    <a:cxn ang="0">
                      <a:pos x="T2" y="T3"/>
                    </a:cxn>
                    <a:cxn ang="0">
                      <a:pos x="T4" y="T5"/>
                    </a:cxn>
                    <a:cxn ang="0">
                      <a:pos x="T6" y="T7"/>
                    </a:cxn>
                    <a:cxn ang="0">
                      <a:pos x="T8" y="T9"/>
                    </a:cxn>
                  </a:cxnLst>
                  <a:rect l="0" t="0" r="r" b="b"/>
                  <a:pathLst>
                    <a:path w="379" h="187">
                      <a:moveTo>
                        <a:pt x="4" y="187"/>
                      </a:moveTo>
                      <a:lnTo>
                        <a:pt x="379" y="6"/>
                      </a:lnTo>
                      <a:lnTo>
                        <a:pt x="376" y="0"/>
                      </a:lnTo>
                      <a:lnTo>
                        <a:pt x="0" y="183"/>
                      </a:lnTo>
                      <a:lnTo>
                        <a:pt x="4" y="187"/>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38" name="iśḻïde">
                  <a:extLst>
                    <a:ext uri="{FF2B5EF4-FFF2-40B4-BE49-F238E27FC236}">
                      <a16:creationId xmlns:a16="http://schemas.microsoft.com/office/drawing/2014/main" id="{715A5AA3-7E82-4F38-8DBE-F3663D96056A}"/>
                    </a:ext>
                  </a:extLst>
                </p:cNvPr>
                <p:cNvSpPr/>
                <p:nvPr/>
              </p:nvSpPr>
              <p:spPr bwMode="auto">
                <a:xfrm>
                  <a:off x="8170863" y="2593975"/>
                  <a:ext cx="601663" cy="296863"/>
                </a:xfrm>
                <a:custGeom>
                  <a:avLst/>
                  <a:gdLst>
                    <a:gd name="T0" fmla="*/ 4 w 379"/>
                    <a:gd name="T1" fmla="*/ 187 h 187"/>
                    <a:gd name="T2" fmla="*/ 379 w 379"/>
                    <a:gd name="T3" fmla="*/ 6 h 187"/>
                    <a:gd name="T4" fmla="*/ 376 w 379"/>
                    <a:gd name="T5" fmla="*/ 0 h 187"/>
                    <a:gd name="T6" fmla="*/ 0 w 379"/>
                    <a:gd name="T7" fmla="*/ 183 h 187"/>
                  </a:gdLst>
                  <a:ahLst/>
                  <a:cxnLst>
                    <a:cxn ang="0">
                      <a:pos x="T0" y="T1"/>
                    </a:cxn>
                    <a:cxn ang="0">
                      <a:pos x="T2" y="T3"/>
                    </a:cxn>
                    <a:cxn ang="0">
                      <a:pos x="T4" y="T5"/>
                    </a:cxn>
                    <a:cxn ang="0">
                      <a:pos x="T6" y="T7"/>
                    </a:cxn>
                  </a:cxnLst>
                  <a:rect l="0" t="0" r="r" b="b"/>
                  <a:pathLst>
                    <a:path w="379" h="187">
                      <a:moveTo>
                        <a:pt x="4" y="187"/>
                      </a:moveTo>
                      <a:lnTo>
                        <a:pt x="379" y="6"/>
                      </a:lnTo>
                      <a:lnTo>
                        <a:pt x="376" y="0"/>
                      </a:lnTo>
                      <a:lnTo>
                        <a:pt x="0" y="1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39" name="ïṡlïḓe">
                  <a:extLst>
                    <a:ext uri="{FF2B5EF4-FFF2-40B4-BE49-F238E27FC236}">
                      <a16:creationId xmlns:a16="http://schemas.microsoft.com/office/drawing/2014/main" id="{06638180-3DC0-4B18-B2A8-450472FA05C9}"/>
                    </a:ext>
                  </a:extLst>
                </p:cNvPr>
                <p:cNvSpPr/>
                <p:nvPr/>
              </p:nvSpPr>
              <p:spPr bwMode="auto">
                <a:xfrm>
                  <a:off x="8218488" y="2689225"/>
                  <a:ext cx="595313" cy="288925"/>
                </a:xfrm>
                <a:custGeom>
                  <a:avLst/>
                  <a:gdLst>
                    <a:gd name="T0" fmla="*/ 0 w 375"/>
                    <a:gd name="T1" fmla="*/ 182 h 182"/>
                    <a:gd name="T2" fmla="*/ 375 w 375"/>
                    <a:gd name="T3" fmla="*/ 0 h 182"/>
                    <a:gd name="T4" fmla="*/ 0 w 375"/>
                    <a:gd name="T5" fmla="*/ 182 h 182"/>
                  </a:gdLst>
                  <a:ahLst/>
                  <a:cxnLst>
                    <a:cxn ang="0">
                      <a:pos x="T0" y="T1"/>
                    </a:cxn>
                    <a:cxn ang="0">
                      <a:pos x="T2" y="T3"/>
                    </a:cxn>
                    <a:cxn ang="0">
                      <a:pos x="T4" y="T5"/>
                    </a:cxn>
                  </a:cxnLst>
                  <a:rect l="0" t="0" r="r" b="b"/>
                  <a:pathLst>
                    <a:path w="375" h="182">
                      <a:moveTo>
                        <a:pt x="0" y="182"/>
                      </a:moveTo>
                      <a:lnTo>
                        <a:pt x="375" y="0"/>
                      </a:lnTo>
                      <a:lnTo>
                        <a:pt x="0" y="182"/>
                      </a:lnTo>
                      <a:close/>
                    </a:path>
                  </a:pathLst>
                </a:custGeom>
                <a:solidFill>
                  <a:srgbClr val="6464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40" name="î$ľiḍé">
                  <a:extLst>
                    <a:ext uri="{FF2B5EF4-FFF2-40B4-BE49-F238E27FC236}">
                      <a16:creationId xmlns:a16="http://schemas.microsoft.com/office/drawing/2014/main" id="{857E2E8F-FD3E-45A8-AFFB-2B431D6377A7}"/>
                    </a:ext>
                  </a:extLst>
                </p:cNvPr>
                <p:cNvSpPr/>
                <p:nvPr/>
              </p:nvSpPr>
              <p:spPr bwMode="auto">
                <a:xfrm flipV="1">
                  <a:off x="8218488" y="2689225"/>
                  <a:ext cx="595313" cy="28892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41" name="ïṩľíḍe">
                  <a:extLst>
                    <a:ext uri="{FF2B5EF4-FFF2-40B4-BE49-F238E27FC236}">
                      <a16:creationId xmlns:a16="http://schemas.microsoft.com/office/drawing/2014/main" id="{0344C047-D743-4D7C-9D8A-9487FBCEB9E4}"/>
                    </a:ext>
                  </a:extLst>
                </p:cNvPr>
                <p:cNvSpPr/>
                <p:nvPr/>
              </p:nvSpPr>
              <p:spPr bwMode="auto">
                <a:xfrm>
                  <a:off x="8215313" y="2682875"/>
                  <a:ext cx="601663" cy="301625"/>
                </a:xfrm>
                <a:custGeom>
                  <a:avLst/>
                  <a:gdLst>
                    <a:gd name="T0" fmla="*/ 3 w 379"/>
                    <a:gd name="T1" fmla="*/ 190 h 190"/>
                    <a:gd name="T2" fmla="*/ 379 w 379"/>
                    <a:gd name="T3" fmla="*/ 7 h 190"/>
                    <a:gd name="T4" fmla="*/ 376 w 379"/>
                    <a:gd name="T5" fmla="*/ 0 h 190"/>
                    <a:gd name="T6" fmla="*/ 0 w 379"/>
                    <a:gd name="T7" fmla="*/ 183 h 190"/>
                    <a:gd name="T8" fmla="*/ 3 w 379"/>
                    <a:gd name="T9" fmla="*/ 190 h 190"/>
                  </a:gdLst>
                  <a:ahLst/>
                  <a:cxnLst>
                    <a:cxn ang="0">
                      <a:pos x="T0" y="T1"/>
                    </a:cxn>
                    <a:cxn ang="0">
                      <a:pos x="T2" y="T3"/>
                    </a:cxn>
                    <a:cxn ang="0">
                      <a:pos x="T4" y="T5"/>
                    </a:cxn>
                    <a:cxn ang="0">
                      <a:pos x="T6" y="T7"/>
                    </a:cxn>
                    <a:cxn ang="0">
                      <a:pos x="T8" y="T9"/>
                    </a:cxn>
                  </a:cxnLst>
                  <a:rect l="0" t="0" r="r" b="b"/>
                  <a:pathLst>
                    <a:path w="379" h="190">
                      <a:moveTo>
                        <a:pt x="3" y="190"/>
                      </a:moveTo>
                      <a:lnTo>
                        <a:pt x="379" y="7"/>
                      </a:lnTo>
                      <a:lnTo>
                        <a:pt x="376" y="0"/>
                      </a:lnTo>
                      <a:lnTo>
                        <a:pt x="0" y="183"/>
                      </a:lnTo>
                      <a:lnTo>
                        <a:pt x="3" y="190"/>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42" name="îş1ïḋè">
                  <a:extLst>
                    <a:ext uri="{FF2B5EF4-FFF2-40B4-BE49-F238E27FC236}">
                      <a16:creationId xmlns:a16="http://schemas.microsoft.com/office/drawing/2014/main" id="{3CA4E606-7D9F-4BDB-A90C-7190AE0E039B}"/>
                    </a:ext>
                  </a:extLst>
                </p:cNvPr>
                <p:cNvSpPr/>
                <p:nvPr/>
              </p:nvSpPr>
              <p:spPr bwMode="auto">
                <a:xfrm>
                  <a:off x="8215313" y="2682875"/>
                  <a:ext cx="601663" cy="301625"/>
                </a:xfrm>
                <a:custGeom>
                  <a:avLst/>
                  <a:gdLst>
                    <a:gd name="T0" fmla="*/ 3 w 379"/>
                    <a:gd name="T1" fmla="*/ 190 h 190"/>
                    <a:gd name="T2" fmla="*/ 379 w 379"/>
                    <a:gd name="T3" fmla="*/ 7 h 190"/>
                    <a:gd name="T4" fmla="*/ 376 w 379"/>
                    <a:gd name="T5" fmla="*/ 0 h 190"/>
                    <a:gd name="T6" fmla="*/ 0 w 379"/>
                    <a:gd name="T7" fmla="*/ 183 h 190"/>
                  </a:gdLst>
                  <a:ahLst/>
                  <a:cxnLst>
                    <a:cxn ang="0">
                      <a:pos x="T0" y="T1"/>
                    </a:cxn>
                    <a:cxn ang="0">
                      <a:pos x="T2" y="T3"/>
                    </a:cxn>
                    <a:cxn ang="0">
                      <a:pos x="T4" y="T5"/>
                    </a:cxn>
                    <a:cxn ang="0">
                      <a:pos x="T6" y="T7"/>
                    </a:cxn>
                  </a:cxnLst>
                  <a:rect l="0" t="0" r="r" b="b"/>
                  <a:pathLst>
                    <a:path w="379" h="190">
                      <a:moveTo>
                        <a:pt x="3" y="190"/>
                      </a:moveTo>
                      <a:lnTo>
                        <a:pt x="379" y="7"/>
                      </a:lnTo>
                      <a:lnTo>
                        <a:pt x="376" y="0"/>
                      </a:lnTo>
                      <a:lnTo>
                        <a:pt x="0" y="1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43" name="iš1idê">
                  <a:extLst>
                    <a:ext uri="{FF2B5EF4-FFF2-40B4-BE49-F238E27FC236}">
                      <a16:creationId xmlns:a16="http://schemas.microsoft.com/office/drawing/2014/main" id="{ABB18534-AF12-496F-9C07-7439AABDD81D}"/>
                    </a:ext>
                  </a:extLst>
                </p:cNvPr>
                <p:cNvSpPr/>
                <p:nvPr/>
              </p:nvSpPr>
              <p:spPr bwMode="auto">
                <a:xfrm>
                  <a:off x="8261351" y="2778125"/>
                  <a:ext cx="596900" cy="290513"/>
                </a:xfrm>
                <a:custGeom>
                  <a:avLst/>
                  <a:gdLst>
                    <a:gd name="T0" fmla="*/ 0 w 376"/>
                    <a:gd name="T1" fmla="*/ 183 h 183"/>
                    <a:gd name="T2" fmla="*/ 376 w 376"/>
                    <a:gd name="T3" fmla="*/ 0 h 183"/>
                    <a:gd name="T4" fmla="*/ 0 w 376"/>
                    <a:gd name="T5" fmla="*/ 183 h 183"/>
                  </a:gdLst>
                  <a:ahLst/>
                  <a:cxnLst>
                    <a:cxn ang="0">
                      <a:pos x="T0" y="T1"/>
                    </a:cxn>
                    <a:cxn ang="0">
                      <a:pos x="T2" y="T3"/>
                    </a:cxn>
                    <a:cxn ang="0">
                      <a:pos x="T4" y="T5"/>
                    </a:cxn>
                  </a:cxnLst>
                  <a:rect l="0" t="0" r="r" b="b"/>
                  <a:pathLst>
                    <a:path w="376" h="183">
                      <a:moveTo>
                        <a:pt x="0" y="183"/>
                      </a:moveTo>
                      <a:lnTo>
                        <a:pt x="376" y="0"/>
                      </a:lnTo>
                      <a:lnTo>
                        <a:pt x="0" y="183"/>
                      </a:lnTo>
                      <a:close/>
                    </a:path>
                  </a:pathLst>
                </a:custGeom>
                <a:solidFill>
                  <a:srgbClr val="6464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44" name="ïşḻíḓé">
                  <a:extLst>
                    <a:ext uri="{FF2B5EF4-FFF2-40B4-BE49-F238E27FC236}">
                      <a16:creationId xmlns:a16="http://schemas.microsoft.com/office/drawing/2014/main" id="{639734E7-9F6C-4CDB-9E43-18D3E84E8402}"/>
                    </a:ext>
                  </a:extLst>
                </p:cNvPr>
                <p:cNvSpPr/>
                <p:nvPr/>
              </p:nvSpPr>
              <p:spPr bwMode="auto">
                <a:xfrm flipV="1">
                  <a:off x="8261351" y="2778125"/>
                  <a:ext cx="596900" cy="29051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45" name="iṣlîḋé">
                  <a:extLst>
                    <a:ext uri="{FF2B5EF4-FFF2-40B4-BE49-F238E27FC236}">
                      <a16:creationId xmlns:a16="http://schemas.microsoft.com/office/drawing/2014/main" id="{5D28509C-DFF7-4895-B2DC-7E75F707E375}"/>
                    </a:ext>
                  </a:extLst>
                </p:cNvPr>
                <p:cNvSpPr/>
                <p:nvPr/>
              </p:nvSpPr>
              <p:spPr bwMode="auto">
                <a:xfrm>
                  <a:off x="8258176" y="2776538"/>
                  <a:ext cx="601663" cy="296863"/>
                </a:xfrm>
                <a:custGeom>
                  <a:avLst/>
                  <a:gdLst>
                    <a:gd name="T0" fmla="*/ 4 w 379"/>
                    <a:gd name="T1" fmla="*/ 187 h 187"/>
                    <a:gd name="T2" fmla="*/ 379 w 379"/>
                    <a:gd name="T3" fmla="*/ 4 h 187"/>
                    <a:gd name="T4" fmla="*/ 376 w 379"/>
                    <a:gd name="T5" fmla="*/ 0 h 187"/>
                    <a:gd name="T6" fmla="*/ 0 w 379"/>
                    <a:gd name="T7" fmla="*/ 181 h 187"/>
                    <a:gd name="T8" fmla="*/ 4 w 379"/>
                    <a:gd name="T9" fmla="*/ 187 h 187"/>
                  </a:gdLst>
                  <a:ahLst/>
                  <a:cxnLst>
                    <a:cxn ang="0">
                      <a:pos x="T0" y="T1"/>
                    </a:cxn>
                    <a:cxn ang="0">
                      <a:pos x="T2" y="T3"/>
                    </a:cxn>
                    <a:cxn ang="0">
                      <a:pos x="T4" y="T5"/>
                    </a:cxn>
                    <a:cxn ang="0">
                      <a:pos x="T6" y="T7"/>
                    </a:cxn>
                    <a:cxn ang="0">
                      <a:pos x="T8" y="T9"/>
                    </a:cxn>
                  </a:cxnLst>
                  <a:rect l="0" t="0" r="r" b="b"/>
                  <a:pathLst>
                    <a:path w="379" h="187">
                      <a:moveTo>
                        <a:pt x="4" y="187"/>
                      </a:moveTo>
                      <a:lnTo>
                        <a:pt x="379" y="4"/>
                      </a:lnTo>
                      <a:lnTo>
                        <a:pt x="376" y="0"/>
                      </a:lnTo>
                      <a:lnTo>
                        <a:pt x="0" y="181"/>
                      </a:lnTo>
                      <a:lnTo>
                        <a:pt x="4" y="187"/>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46" name="ïṡļïďé">
                  <a:extLst>
                    <a:ext uri="{FF2B5EF4-FFF2-40B4-BE49-F238E27FC236}">
                      <a16:creationId xmlns:a16="http://schemas.microsoft.com/office/drawing/2014/main" id="{B681A6E9-12C8-4928-832C-67AD92D1B674}"/>
                    </a:ext>
                  </a:extLst>
                </p:cNvPr>
                <p:cNvSpPr/>
                <p:nvPr/>
              </p:nvSpPr>
              <p:spPr bwMode="auto">
                <a:xfrm>
                  <a:off x="8258176" y="2776538"/>
                  <a:ext cx="601663" cy="296863"/>
                </a:xfrm>
                <a:custGeom>
                  <a:avLst/>
                  <a:gdLst>
                    <a:gd name="T0" fmla="*/ 4 w 379"/>
                    <a:gd name="T1" fmla="*/ 187 h 187"/>
                    <a:gd name="T2" fmla="*/ 379 w 379"/>
                    <a:gd name="T3" fmla="*/ 4 h 187"/>
                    <a:gd name="T4" fmla="*/ 376 w 379"/>
                    <a:gd name="T5" fmla="*/ 0 h 187"/>
                    <a:gd name="T6" fmla="*/ 0 w 379"/>
                    <a:gd name="T7" fmla="*/ 181 h 187"/>
                  </a:gdLst>
                  <a:ahLst/>
                  <a:cxnLst>
                    <a:cxn ang="0">
                      <a:pos x="T0" y="T1"/>
                    </a:cxn>
                    <a:cxn ang="0">
                      <a:pos x="T2" y="T3"/>
                    </a:cxn>
                    <a:cxn ang="0">
                      <a:pos x="T4" y="T5"/>
                    </a:cxn>
                    <a:cxn ang="0">
                      <a:pos x="T6" y="T7"/>
                    </a:cxn>
                  </a:cxnLst>
                  <a:rect l="0" t="0" r="r" b="b"/>
                  <a:pathLst>
                    <a:path w="379" h="187">
                      <a:moveTo>
                        <a:pt x="4" y="187"/>
                      </a:moveTo>
                      <a:lnTo>
                        <a:pt x="379" y="4"/>
                      </a:lnTo>
                      <a:lnTo>
                        <a:pt x="376" y="0"/>
                      </a:lnTo>
                      <a:lnTo>
                        <a:pt x="0" y="1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47" name="îŝḷîde">
                  <a:extLst>
                    <a:ext uri="{FF2B5EF4-FFF2-40B4-BE49-F238E27FC236}">
                      <a16:creationId xmlns:a16="http://schemas.microsoft.com/office/drawing/2014/main" id="{23A994E5-F60C-44EE-BE88-27A80756DDD2}"/>
                    </a:ext>
                  </a:extLst>
                </p:cNvPr>
                <p:cNvSpPr/>
                <p:nvPr/>
              </p:nvSpPr>
              <p:spPr bwMode="auto">
                <a:xfrm>
                  <a:off x="8305801" y="2870200"/>
                  <a:ext cx="595313" cy="287338"/>
                </a:xfrm>
                <a:custGeom>
                  <a:avLst/>
                  <a:gdLst>
                    <a:gd name="T0" fmla="*/ 0 w 375"/>
                    <a:gd name="T1" fmla="*/ 181 h 181"/>
                    <a:gd name="T2" fmla="*/ 375 w 375"/>
                    <a:gd name="T3" fmla="*/ 0 h 181"/>
                    <a:gd name="T4" fmla="*/ 0 w 375"/>
                    <a:gd name="T5" fmla="*/ 181 h 181"/>
                  </a:gdLst>
                  <a:ahLst/>
                  <a:cxnLst>
                    <a:cxn ang="0">
                      <a:pos x="T0" y="T1"/>
                    </a:cxn>
                    <a:cxn ang="0">
                      <a:pos x="T2" y="T3"/>
                    </a:cxn>
                    <a:cxn ang="0">
                      <a:pos x="T4" y="T5"/>
                    </a:cxn>
                  </a:cxnLst>
                  <a:rect l="0" t="0" r="r" b="b"/>
                  <a:pathLst>
                    <a:path w="375" h="181">
                      <a:moveTo>
                        <a:pt x="0" y="181"/>
                      </a:moveTo>
                      <a:lnTo>
                        <a:pt x="375" y="0"/>
                      </a:lnTo>
                      <a:lnTo>
                        <a:pt x="0" y="181"/>
                      </a:lnTo>
                      <a:close/>
                    </a:path>
                  </a:pathLst>
                </a:custGeom>
                <a:solidFill>
                  <a:srgbClr val="6464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48" name="išlïḓê">
                  <a:extLst>
                    <a:ext uri="{FF2B5EF4-FFF2-40B4-BE49-F238E27FC236}">
                      <a16:creationId xmlns:a16="http://schemas.microsoft.com/office/drawing/2014/main" id="{A51E4CAC-5380-43C5-A2C4-BB0CD0925AC4}"/>
                    </a:ext>
                  </a:extLst>
                </p:cNvPr>
                <p:cNvSpPr/>
                <p:nvPr/>
              </p:nvSpPr>
              <p:spPr bwMode="auto">
                <a:xfrm flipV="1">
                  <a:off x="8305801" y="2870200"/>
                  <a:ext cx="595313" cy="28733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49" name="ïṥ1îḋé">
                  <a:extLst>
                    <a:ext uri="{FF2B5EF4-FFF2-40B4-BE49-F238E27FC236}">
                      <a16:creationId xmlns:a16="http://schemas.microsoft.com/office/drawing/2014/main" id="{29F5D92A-0EA7-458E-9B34-00323BA11E22}"/>
                    </a:ext>
                  </a:extLst>
                </p:cNvPr>
                <p:cNvSpPr/>
                <p:nvPr/>
              </p:nvSpPr>
              <p:spPr bwMode="auto">
                <a:xfrm>
                  <a:off x="8302626" y="2865438"/>
                  <a:ext cx="601663" cy="298450"/>
                </a:xfrm>
                <a:custGeom>
                  <a:avLst/>
                  <a:gdLst>
                    <a:gd name="T0" fmla="*/ 3 w 379"/>
                    <a:gd name="T1" fmla="*/ 188 h 188"/>
                    <a:gd name="T2" fmla="*/ 379 w 379"/>
                    <a:gd name="T3" fmla="*/ 5 h 188"/>
                    <a:gd name="T4" fmla="*/ 376 w 379"/>
                    <a:gd name="T5" fmla="*/ 0 h 188"/>
                    <a:gd name="T6" fmla="*/ 0 w 379"/>
                    <a:gd name="T7" fmla="*/ 181 h 188"/>
                    <a:gd name="T8" fmla="*/ 3 w 379"/>
                    <a:gd name="T9" fmla="*/ 188 h 188"/>
                  </a:gdLst>
                  <a:ahLst/>
                  <a:cxnLst>
                    <a:cxn ang="0">
                      <a:pos x="T0" y="T1"/>
                    </a:cxn>
                    <a:cxn ang="0">
                      <a:pos x="T2" y="T3"/>
                    </a:cxn>
                    <a:cxn ang="0">
                      <a:pos x="T4" y="T5"/>
                    </a:cxn>
                    <a:cxn ang="0">
                      <a:pos x="T6" y="T7"/>
                    </a:cxn>
                    <a:cxn ang="0">
                      <a:pos x="T8" y="T9"/>
                    </a:cxn>
                  </a:cxnLst>
                  <a:rect l="0" t="0" r="r" b="b"/>
                  <a:pathLst>
                    <a:path w="379" h="188">
                      <a:moveTo>
                        <a:pt x="3" y="188"/>
                      </a:moveTo>
                      <a:lnTo>
                        <a:pt x="379" y="5"/>
                      </a:lnTo>
                      <a:lnTo>
                        <a:pt x="376" y="0"/>
                      </a:lnTo>
                      <a:lnTo>
                        <a:pt x="0" y="181"/>
                      </a:lnTo>
                      <a:lnTo>
                        <a:pt x="3" y="188"/>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50" name="ïṩļïḋê">
                  <a:extLst>
                    <a:ext uri="{FF2B5EF4-FFF2-40B4-BE49-F238E27FC236}">
                      <a16:creationId xmlns:a16="http://schemas.microsoft.com/office/drawing/2014/main" id="{D9690F04-3302-4304-A8A4-B911EDA68396}"/>
                    </a:ext>
                  </a:extLst>
                </p:cNvPr>
                <p:cNvSpPr/>
                <p:nvPr/>
              </p:nvSpPr>
              <p:spPr bwMode="auto">
                <a:xfrm>
                  <a:off x="8302626" y="2865438"/>
                  <a:ext cx="601663" cy="298450"/>
                </a:xfrm>
                <a:custGeom>
                  <a:avLst/>
                  <a:gdLst>
                    <a:gd name="T0" fmla="*/ 3 w 379"/>
                    <a:gd name="T1" fmla="*/ 188 h 188"/>
                    <a:gd name="T2" fmla="*/ 379 w 379"/>
                    <a:gd name="T3" fmla="*/ 5 h 188"/>
                    <a:gd name="T4" fmla="*/ 376 w 379"/>
                    <a:gd name="T5" fmla="*/ 0 h 188"/>
                    <a:gd name="T6" fmla="*/ 0 w 379"/>
                    <a:gd name="T7" fmla="*/ 181 h 188"/>
                  </a:gdLst>
                  <a:ahLst/>
                  <a:cxnLst>
                    <a:cxn ang="0">
                      <a:pos x="T0" y="T1"/>
                    </a:cxn>
                    <a:cxn ang="0">
                      <a:pos x="T2" y="T3"/>
                    </a:cxn>
                    <a:cxn ang="0">
                      <a:pos x="T4" y="T5"/>
                    </a:cxn>
                    <a:cxn ang="0">
                      <a:pos x="T6" y="T7"/>
                    </a:cxn>
                  </a:cxnLst>
                  <a:rect l="0" t="0" r="r" b="b"/>
                  <a:pathLst>
                    <a:path w="379" h="188">
                      <a:moveTo>
                        <a:pt x="3" y="188"/>
                      </a:moveTo>
                      <a:lnTo>
                        <a:pt x="379" y="5"/>
                      </a:lnTo>
                      <a:lnTo>
                        <a:pt x="376" y="0"/>
                      </a:lnTo>
                      <a:lnTo>
                        <a:pt x="0" y="1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51" name="i$ļídê">
                  <a:extLst>
                    <a:ext uri="{FF2B5EF4-FFF2-40B4-BE49-F238E27FC236}">
                      <a16:creationId xmlns:a16="http://schemas.microsoft.com/office/drawing/2014/main" id="{20553E0C-8D12-4531-B682-11BAE403D2EA}"/>
                    </a:ext>
                  </a:extLst>
                </p:cNvPr>
                <p:cNvSpPr/>
                <p:nvPr/>
              </p:nvSpPr>
              <p:spPr bwMode="auto">
                <a:xfrm>
                  <a:off x="7313613" y="4146550"/>
                  <a:ext cx="715963" cy="317500"/>
                </a:xfrm>
                <a:custGeom>
                  <a:avLst/>
                  <a:gdLst>
                    <a:gd name="T0" fmla="*/ 12 w 279"/>
                    <a:gd name="T1" fmla="*/ 124 h 124"/>
                    <a:gd name="T2" fmla="*/ 4 w 279"/>
                    <a:gd name="T3" fmla="*/ 109 h 124"/>
                    <a:gd name="T4" fmla="*/ 60 w 279"/>
                    <a:gd name="T5" fmla="*/ 13 h 124"/>
                    <a:gd name="T6" fmla="*/ 84 w 279"/>
                    <a:gd name="T7" fmla="*/ 0 h 124"/>
                    <a:gd name="T8" fmla="*/ 195 w 279"/>
                    <a:gd name="T9" fmla="*/ 0 h 124"/>
                    <a:gd name="T10" fmla="*/ 219 w 279"/>
                    <a:gd name="T11" fmla="*/ 13 h 124"/>
                    <a:gd name="T12" fmla="*/ 275 w 279"/>
                    <a:gd name="T13" fmla="*/ 110 h 124"/>
                    <a:gd name="T14" fmla="*/ 267 w 279"/>
                    <a:gd name="T15" fmla="*/ 124 h 124"/>
                    <a:gd name="T16" fmla="*/ 12 w 279"/>
                    <a:gd name="T17"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124">
                      <a:moveTo>
                        <a:pt x="12" y="124"/>
                      </a:moveTo>
                      <a:cubicBezTo>
                        <a:pt x="3" y="124"/>
                        <a:pt x="0" y="117"/>
                        <a:pt x="4" y="109"/>
                      </a:cubicBezTo>
                      <a:cubicBezTo>
                        <a:pt x="60" y="13"/>
                        <a:pt x="60" y="13"/>
                        <a:pt x="60" y="13"/>
                      </a:cubicBezTo>
                      <a:cubicBezTo>
                        <a:pt x="64" y="5"/>
                        <a:pt x="75" y="0"/>
                        <a:pt x="84" y="0"/>
                      </a:cubicBezTo>
                      <a:cubicBezTo>
                        <a:pt x="195" y="0"/>
                        <a:pt x="195" y="0"/>
                        <a:pt x="195" y="0"/>
                      </a:cubicBezTo>
                      <a:cubicBezTo>
                        <a:pt x="204" y="0"/>
                        <a:pt x="215" y="5"/>
                        <a:pt x="219" y="13"/>
                      </a:cubicBezTo>
                      <a:cubicBezTo>
                        <a:pt x="275" y="110"/>
                        <a:pt x="275" y="110"/>
                        <a:pt x="275" y="110"/>
                      </a:cubicBezTo>
                      <a:cubicBezTo>
                        <a:pt x="279" y="117"/>
                        <a:pt x="275" y="124"/>
                        <a:pt x="267" y="124"/>
                      </a:cubicBezTo>
                      <a:lnTo>
                        <a:pt x="12" y="124"/>
                      </a:lnTo>
                      <a:close/>
                    </a:path>
                  </a:pathLst>
                </a:custGeom>
                <a:solidFill>
                  <a:srgbClr val="6464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52" name="î$1íḍè">
                  <a:extLst>
                    <a:ext uri="{FF2B5EF4-FFF2-40B4-BE49-F238E27FC236}">
                      <a16:creationId xmlns:a16="http://schemas.microsoft.com/office/drawing/2014/main" id="{46C42994-ADBB-4873-AAA3-27E5401FFE9E}"/>
                    </a:ext>
                  </a:extLst>
                </p:cNvPr>
                <p:cNvSpPr/>
                <p:nvPr/>
              </p:nvSpPr>
              <p:spPr bwMode="auto">
                <a:xfrm>
                  <a:off x="8312151" y="3425825"/>
                  <a:ext cx="468313" cy="681038"/>
                </a:xfrm>
                <a:custGeom>
                  <a:avLst/>
                  <a:gdLst>
                    <a:gd name="T0" fmla="*/ 5 w 182"/>
                    <a:gd name="T1" fmla="*/ 33 h 266"/>
                    <a:gd name="T2" fmla="*/ 57 w 182"/>
                    <a:gd name="T3" fmla="*/ 5 h 266"/>
                    <a:gd name="T4" fmla="*/ 97 w 182"/>
                    <a:gd name="T5" fmla="*/ 35 h 266"/>
                    <a:gd name="T6" fmla="*/ 174 w 182"/>
                    <a:gd name="T7" fmla="*/ 186 h 266"/>
                    <a:gd name="T8" fmla="*/ 180 w 182"/>
                    <a:gd name="T9" fmla="*/ 227 h 266"/>
                    <a:gd name="T10" fmla="*/ 129 w 182"/>
                    <a:gd name="T11" fmla="*/ 261 h 266"/>
                    <a:gd name="T12" fmla="*/ 106 w 182"/>
                    <a:gd name="T13" fmla="*/ 190 h 266"/>
                    <a:gd name="T14" fmla="*/ 135 w 182"/>
                    <a:gd name="T15" fmla="*/ 182 h 266"/>
                    <a:gd name="T16" fmla="*/ 101 w 182"/>
                    <a:gd name="T17" fmla="*/ 88 h 266"/>
                    <a:gd name="T18" fmla="*/ 76 w 182"/>
                    <a:gd name="T19" fmla="*/ 65 h 266"/>
                    <a:gd name="T20" fmla="*/ 40 w 182"/>
                    <a:gd name="T21" fmla="*/ 78 h 266"/>
                    <a:gd name="T22" fmla="*/ 5 w 182"/>
                    <a:gd name="T23" fmla="*/ 3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66">
                      <a:moveTo>
                        <a:pt x="5" y="33"/>
                      </a:moveTo>
                      <a:cubicBezTo>
                        <a:pt x="5" y="33"/>
                        <a:pt x="46" y="0"/>
                        <a:pt x="57" y="5"/>
                      </a:cubicBezTo>
                      <a:cubicBezTo>
                        <a:pt x="57" y="5"/>
                        <a:pt x="88" y="29"/>
                        <a:pt x="97" y="35"/>
                      </a:cubicBezTo>
                      <a:cubicBezTo>
                        <a:pt x="106" y="40"/>
                        <a:pt x="164" y="97"/>
                        <a:pt x="174" y="186"/>
                      </a:cubicBezTo>
                      <a:cubicBezTo>
                        <a:pt x="174" y="186"/>
                        <a:pt x="179" y="220"/>
                        <a:pt x="180" y="227"/>
                      </a:cubicBezTo>
                      <a:cubicBezTo>
                        <a:pt x="182" y="234"/>
                        <a:pt x="136" y="266"/>
                        <a:pt x="129" y="261"/>
                      </a:cubicBezTo>
                      <a:cubicBezTo>
                        <a:pt x="121" y="256"/>
                        <a:pt x="92" y="201"/>
                        <a:pt x="106" y="190"/>
                      </a:cubicBezTo>
                      <a:cubicBezTo>
                        <a:pt x="119" y="180"/>
                        <a:pt x="130" y="184"/>
                        <a:pt x="135" y="182"/>
                      </a:cubicBezTo>
                      <a:cubicBezTo>
                        <a:pt x="141" y="179"/>
                        <a:pt x="146" y="170"/>
                        <a:pt x="101" y="88"/>
                      </a:cubicBezTo>
                      <a:cubicBezTo>
                        <a:pt x="101" y="88"/>
                        <a:pt x="89" y="55"/>
                        <a:pt x="76" y="65"/>
                      </a:cubicBezTo>
                      <a:cubicBezTo>
                        <a:pt x="62" y="76"/>
                        <a:pt x="54" y="89"/>
                        <a:pt x="40" y="78"/>
                      </a:cubicBezTo>
                      <a:cubicBezTo>
                        <a:pt x="26" y="66"/>
                        <a:pt x="0" y="42"/>
                        <a:pt x="5" y="33"/>
                      </a:cubicBezTo>
                      <a:close/>
                    </a:path>
                  </a:pathLst>
                </a:custGeom>
                <a:solidFill>
                  <a:srgbClr val="B130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53" name="iśḻïḋê">
                  <a:extLst>
                    <a:ext uri="{FF2B5EF4-FFF2-40B4-BE49-F238E27FC236}">
                      <a16:creationId xmlns:a16="http://schemas.microsoft.com/office/drawing/2014/main" id="{3BAF9808-DE6F-4859-81F9-B5460CE175C8}"/>
                    </a:ext>
                  </a:extLst>
                </p:cNvPr>
                <p:cNvSpPr/>
                <p:nvPr/>
              </p:nvSpPr>
              <p:spPr bwMode="auto">
                <a:xfrm>
                  <a:off x="8683626" y="2311400"/>
                  <a:ext cx="192088" cy="311150"/>
                </a:xfrm>
                <a:custGeom>
                  <a:avLst/>
                  <a:gdLst>
                    <a:gd name="T0" fmla="*/ 71 w 75"/>
                    <a:gd name="T1" fmla="*/ 68 h 121"/>
                    <a:gd name="T2" fmla="*/ 70 w 75"/>
                    <a:gd name="T3" fmla="*/ 61 h 121"/>
                    <a:gd name="T4" fmla="*/ 53 w 75"/>
                    <a:gd name="T5" fmla="*/ 27 h 121"/>
                    <a:gd name="T6" fmla="*/ 50 w 75"/>
                    <a:gd name="T7" fmla="*/ 26 h 121"/>
                    <a:gd name="T8" fmla="*/ 43 w 75"/>
                    <a:gd name="T9" fmla="*/ 13 h 121"/>
                    <a:gd name="T10" fmla="*/ 36 w 75"/>
                    <a:gd name="T11" fmla="*/ 13 h 121"/>
                    <a:gd name="T12" fmla="*/ 20 w 75"/>
                    <a:gd name="T13" fmla="*/ 5 h 121"/>
                    <a:gd name="T14" fmla="*/ 20 w 75"/>
                    <a:gd name="T15" fmla="*/ 14 h 121"/>
                    <a:gd name="T16" fmla="*/ 9 w 75"/>
                    <a:gd name="T17" fmla="*/ 34 h 121"/>
                    <a:gd name="T18" fmla="*/ 1 w 75"/>
                    <a:gd name="T19" fmla="*/ 62 h 121"/>
                    <a:gd name="T20" fmla="*/ 15 w 75"/>
                    <a:gd name="T21" fmla="*/ 70 h 121"/>
                    <a:gd name="T22" fmla="*/ 25 w 75"/>
                    <a:gd name="T23" fmla="*/ 61 h 121"/>
                    <a:gd name="T24" fmla="*/ 25 w 75"/>
                    <a:gd name="T25" fmla="*/ 82 h 121"/>
                    <a:gd name="T26" fmla="*/ 37 w 75"/>
                    <a:gd name="T27" fmla="*/ 89 h 121"/>
                    <a:gd name="T28" fmla="*/ 40 w 75"/>
                    <a:gd name="T29" fmla="*/ 88 h 121"/>
                    <a:gd name="T30" fmla="*/ 39 w 75"/>
                    <a:gd name="T31" fmla="*/ 101 h 121"/>
                    <a:gd name="T32" fmla="*/ 63 w 75"/>
                    <a:gd name="T33" fmla="*/ 111 h 121"/>
                    <a:gd name="T34" fmla="*/ 71 w 75"/>
                    <a:gd name="T35" fmla="*/ 6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121">
                      <a:moveTo>
                        <a:pt x="71" y="68"/>
                      </a:moveTo>
                      <a:cubicBezTo>
                        <a:pt x="72" y="65"/>
                        <a:pt x="71" y="63"/>
                        <a:pt x="70" y="61"/>
                      </a:cubicBezTo>
                      <a:cubicBezTo>
                        <a:pt x="66" y="48"/>
                        <a:pt x="59" y="35"/>
                        <a:pt x="53" y="27"/>
                      </a:cubicBezTo>
                      <a:cubicBezTo>
                        <a:pt x="52" y="26"/>
                        <a:pt x="51" y="26"/>
                        <a:pt x="50" y="26"/>
                      </a:cubicBezTo>
                      <a:cubicBezTo>
                        <a:pt x="48" y="20"/>
                        <a:pt x="45" y="16"/>
                        <a:pt x="43" y="13"/>
                      </a:cubicBezTo>
                      <a:cubicBezTo>
                        <a:pt x="40" y="11"/>
                        <a:pt x="38" y="11"/>
                        <a:pt x="36" y="13"/>
                      </a:cubicBezTo>
                      <a:cubicBezTo>
                        <a:pt x="34" y="5"/>
                        <a:pt x="29" y="0"/>
                        <a:pt x="20" y="5"/>
                      </a:cubicBezTo>
                      <a:cubicBezTo>
                        <a:pt x="16" y="8"/>
                        <a:pt x="17" y="13"/>
                        <a:pt x="20" y="14"/>
                      </a:cubicBezTo>
                      <a:cubicBezTo>
                        <a:pt x="15" y="19"/>
                        <a:pt x="11" y="28"/>
                        <a:pt x="9" y="34"/>
                      </a:cubicBezTo>
                      <a:cubicBezTo>
                        <a:pt x="5" y="42"/>
                        <a:pt x="0" y="53"/>
                        <a:pt x="1" y="62"/>
                      </a:cubicBezTo>
                      <a:cubicBezTo>
                        <a:pt x="1" y="68"/>
                        <a:pt x="9" y="74"/>
                        <a:pt x="15" y="70"/>
                      </a:cubicBezTo>
                      <a:cubicBezTo>
                        <a:pt x="19" y="67"/>
                        <a:pt x="22" y="64"/>
                        <a:pt x="25" y="61"/>
                      </a:cubicBezTo>
                      <a:cubicBezTo>
                        <a:pt x="23" y="68"/>
                        <a:pt x="23" y="76"/>
                        <a:pt x="25" y="82"/>
                      </a:cubicBezTo>
                      <a:cubicBezTo>
                        <a:pt x="27" y="88"/>
                        <a:pt x="32" y="90"/>
                        <a:pt x="37" y="89"/>
                      </a:cubicBezTo>
                      <a:cubicBezTo>
                        <a:pt x="38" y="89"/>
                        <a:pt x="39" y="89"/>
                        <a:pt x="40" y="88"/>
                      </a:cubicBezTo>
                      <a:cubicBezTo>
                        <a:pt x="39" y="93"/>
                        <a:pt x="38" y="97"/>
                        <a:pt x="39" y="101"/>
                      </a:cubicBezTo>
                      <a:cubicBezTo>
                        <a:pt x="42" y="113"/>
                        <a:pt x="53" y="121"/>
                        <a:pt x="63" y="111"/>
                      </a:cubicBezTo>
                      <a:cubicBezTo>
                        <a:pt x="74" y="101"/>
                        <a:pt x="75" y="84"/>
                        <a:pt x="71" y="68"/>
                      </a:cubicBezTo>
                      <a:close/>
                    </a:path>
                  </a:pathLst>
                </a:custGeom>
                <a:solidFill>
                  <a:srgbClr val="FBCC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54" name="í$ḷíḑê">
                  <a:extLst>
                    <a:ext uri="{FF2B5EF4-FFF2-40B4-BE49-F238E27FC236}">
                      <a16:creationId xmlns:a16="http://schemas.microsoft.com/office/drawing/2014/main" id="{A2E847A8-550B-4680-B75B-0DBC33FF8247}"/>
                    </a:ext>
                  </a:extLst>
                </p:cNvPr>
                <p:cNvSpPr/>
                <p:nvPr/>
              </p:nvSpPr>
              <p:spPr bwMode="auto">
                <a:xfrm>
                  <a:off x="8593138" y="3581400"/>
                  <a:ext cx="174625" cy="287338"/>
                </a:xfrm>
                <a:custGeom>
                  <a:avLst/>
                  <a:gdLst>
                    <a:gd name="T0" fmla="*/ 35 w 68"/>
                    <a:gd name="T1" fmla="*/ 7 h 112"/>
                    <a:gd name="T2" fmla="*/ 24 w 68"/>
                    <a:gd name="T3" fmla="*/ 1 h 112"/>
                    <a:gd name="T4" fmla="*/ 20 w 68"/>
                    <a:gd name="T5" fmla="*/ 17 h 112"/>
                    <a:gd name="T6" fmla="*/ 20 w 68"/>
                    <a:gd name="T7" fmla="*/ 17 h 112"/>
                    <a:gd name="T8" fmla="*/ 19 w 68"/>
                    <a:gd name="T9" fmla="*/ 21 h 112"/>
                    <a:gd name="T10" fmla="*/ 13 w 68"/>
                    <a:gd name="T11" fmla="*/ 32 h 112"/>
                    <a:gd name="T12" fmla="*/ 3 w 68"/>
                    <a:gd name="T13" fmla="*/ 45 h 112"/>
                    <a:gd name="T14" fmla="*/ 23 w 68"/>
                    <a:gd name="T15" fmla="*/ 58 h 112"/>
                    <a:gd name="T16" fmla="*/ 21 w 68"/>
                    <a:gd name="T17" fmla="*/ 66 h 112"/>
                    <a:gd name="T18" fmla="*/ 34 w 68"/>
                    <a:gd name="T19" fmla="*/ 82 h 112"/>
                    <a:gd name="T20" fmla="*/ 32 w 68"/>
                    <a:gd name="T21" fmla="*/ 92 h 112"/>
                    <a:gd name="T22" fmla="*/ 49 w 68"/>
                    <a:gd name="T23" fmla="*/ 105 h 112"/>
                    <a:gd name="T24" fmla="*/ 65 w 68"/>
                    <a:gd name="T25" fmla="*/ 74 h 112"/>
                    <a:gd name="T26" fmla="*/ 35 w 68"/>
                    <a:gd name="T27" fmla="*/ 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112">
                      <a:moveTo>
                        <a:pt x="35" y="7"/>
                      </a:moveTo>
                      <a:cubicBezTo>
                        <a:pt x="34" y="3"/>
                        <a:pt x="30" y="0"/>
                        <a:pt x="24" y="1"/>
                      </a:cubicBezTo>
                      <a:cubicBezTo>
                        <a:pt x="15" y="2"/>
                        <a:pt x="13" y="13"/>
                        <a:pt x="20" y="17"/>
                      </a:cubicBezTo>
                      <a:cubicBezTo>
                        <a:pt x="20" y="17"/>
                        <a:pt x="20" y="17"/>
                        <a:pt x="20" y="17"/>
                      </a:cubicBezTo>
                      <a:cubicBezTo>
                        <a:pt x="19" y="19"/>
                        <a:pt x="19" y="20"/>
                        <a:pt x="19" y="21"/>
                      </a:cubicBezTo>
                      <a:cubicBezTo>
                        <a:pt x="18" y="25"/>
                        <a:pt x="16" y="28"/>
                        <a:pt x="13" y="32"/>
                      </a:cubicBezTo>
                      <a:cubicBezTo>
                        <a:pt x="11" y="36"/>
                        <a:pt x="4" y="40"/>
                        <a:pt x="3" y="45"/>
                      </a:cubicBezTo>
                      <a:cubicBezTo>
                        <a:pt x="0" y="58"/>
                        <a:pt x="13" y="64"/>
                        <a:pt x="23" y="58"/>
                      </a:cubicBezTo>
                      <a:cubicBezTo>
                        <a:pt x="23" y="61"/>
                        <a:pt x="22" y="63"/>
                        <a:pt x="21" y="66"/>
                      </a:cubicBezTo>
                      <a:cubicBezTo>
                        <a:pt x="20" y="74"/>
                        <a:pt x="25" y="83"/>
                        <a:pt x="34" y="82"/>
                      </a:cubicBezTo>
                      <a:cubicBezTo>
                        <a:pt x="32" y="86"/>
                        <a:pt x="32" y="89"/>
                        <a:pt x="32" y="92"/>
                      </a:cubicBezTo>
                      <a:cubicBezTo>
                        <a:pt x="32" y="102"/>
                        <a:pt x="39" y="112"/>
                        <a:pt x="49" y="105"/>
                      </a:cubicBezTo>
                      <a:cubicBezTo>
                        <a:pt x="59" y="99"/>
                        <a:pt x="64" y="84"/>
                        <a:pt x="65" y="74"/>
                      </a:cubicBezTo>
                      <a:cubicBezTo>
                        <a:pt x="68" y="56"/>
                        <a:pt x="38" y="6"/>
                        <a:pt x="35" y="7"/>
                      </a:cubicBezTo>
                      <a:close/>
                    </a:path>
                  </a:pathLst>
                </a:custGeom>
                <a:solidFill>
                  <a:srgbClr val="FBCC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55" name="îś1idè">
                  <a:extLst>
                    <a:ext uri="{FF2B5EF4-FFF2-40B4-BE49-F238E27FC236}">
                      <a16:creationId xmlns:a16="http://schemas.microsoft.com/office/drawing/2014/main" id="{D19A2F16-8EBE-463D-9D32-70451F364EC9}"/>
                    </a:ext>
                  </a:extLst>
                </p:cNvPr>
                <p:cNvSpPr/>
                <p:nvPr/>
              </p:nvSpPr>
              <p:spPr bwMode="auto">
                <a:xfrm>
                  <a:off x="3624263" y="2955925"/>
                  <a:ext cx="195263" cy="279400"/>
                </a:xfrm>
                <a:custGeom>
                  <a:avLst/>
                  <a:gdLst>
                    <a:gd name="T0" fmla="*/ 73 w 76"/>
                    <a:gd name="T1" fmla="*/ 42 h 109"/>
                    <a:gd name="T2" fmla="*/ 56 w 76"/>
                    <a:gd name="T3" fmla="*/ 20 h 109"/>
                    <a:gd name="T4" fmla="*/ 36 w 76"/>
                    <a:gd name="T5" fmla="*/ 12 h 109"/>
                    <a:gd name="T6" fmla="*/ 10 w 76"/>
                    <a:gd name="T7" fmla="*/ 1 h 109"/>
                    <a:gd name="T8" fmla="*/ 6 w 76"/>
                    <a:gd name="T9" fmla="*/ 5 h 109"/>
                    <a:gd name="T10" fmla="*/ 6 w 76"/>
                    <a:gd name="T11" fmla="*/ 6 h 109"/>
                    <a:gd name="T12" fmla="*/ 7 w 76"/>
                    <a:gd name="T13" fmla="*/ 18 h 109"/>
                    <a:gd name="T14" fmla="*/ 9 w 76"/>
                    <a:gd name="T15" fmla="*/ 19 h 109"/>
                    <a:gd name="T16" fmla="*/ 13 w 76"/>
                    <a:gd name="T17" fmla="*/ 25 h 109"/>
                    <a:gd name="T18" fmla="*/ 8 w 76"/>
                    <a:gd name="T19" fmla="*/ 32 h 109"/>
                    <a:gd name="T20" fmla="*/ 9 w 76"/>
                    <a:gd name="T21" fmla="*/ 39 h 109"/>
                    <a:gd name="T22" fmla="*/ 4 w 76"/>
                    <a:gd name="T23" fmla="*/ 45 h 109"/>
                    <a:gd name="T24" fmla="*/ 5 w 76"/>
                    <a:gd name="T25" fmla="*/ 53 h 109"/>
                    <a:gd name="T26" fmla="*/ 1 w 76"/>
                    <a:gd name="T27" fmla="*/ 59 h 109"/>
                    <a:gd name="T28" fmla="*/ 4 w 76"/>
                    <a:gd name="T29" fmla="*/ 71 h 109"/>
                    <a:gd name="T30" fmla="*/ 9 w 76"/>
                    <a:gd name="T31" fmla="*/ 77 h 109"/>
                    <a:gd name="T32" fmla="*/ 62 w 76"/>
                    <a:gd name="T33" fmla="*/ 98 h 109"/>
                    <a:gd name="T34" fmla="*/ 65 w 76"/>
                    <a:gd name="T35" fmla="*/ 86 h 109"/>
                    <a:gd name="T36" fmla="*/ 65 w 76"/>
                    <a:gd name="T37" fmla="*/ 85 h 109"/>
                    <a:gd name="T38" fmla="*/ 65 w 76"/>
                    <a:gd name="T39" fmla="*/ 76 h 109"/>
                    <a:gd name="T40" fmla="*/ 68 w 76"/>
                    <a:gd name="T41" fmla="*/ 65 h 109"/>
                    <a:gd name="T42" fmla="*/ 67 w 76"/>
                    <a:gd name="T43" fmla="*/ 64 h 109"/>
                    <a:gd name="T44" fmla="*/ 72 w 76"/>
                    <a:gd name="T45" fmla="*/ 58 h 109"/>
                    <a:gd name="T46" fmla="*/ 69 w 76"/>
                    <a:gd name="T47" fmla="*/ 48 h 109"/>
                    <a:gd name="T48" fmla="*/ 73 w 76"/>
                    <a:gd name="T4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109">
                      <a:moveTo>
                        <a:pt x="73" y="42"/>
                      </a:moveTo>
                      <a:cubicBezTo>
                        <a:pt x="76" y="32"/>
                        <a:pt x="64" y="24"/>
                        <a:pt x="56" y="20"/>
                      </a:cubicBezTo>
                      <a:cubicBezTo>
                        <a:pt x="50" y="17"/>
                        <a:pt x="43" y="14"/>
                        <a:pt x="36" y="12"/>
                      </a:cubicBezTo>
                      <a:cubicBezTo>
                        <a:pt x="27" y="9"/>
                        <a:pt x="18" y="4"/>
                        <a:pt x="10" y="1"/>
                      </a:cubicBezTo>
                      <a:cubicBezTo>
                        <a:pt x="7" y="0"/>
                        <a:pt x="5" y="3"/>
                        <a:pt x="6" y="5"/>
                      </a:cubicBezTo>
                      <a:cubicBezTo>
                        <a:pt x="6" y="6"/>
                        <a:pt x="6" y="6"/>
                        <a:pt x="6" y="6"/>
                      </a:cubicBezTo>
                      <a:cubicBezTo>
                        <a:pt x="3" y="9"/>
                        <a:pt x="2" y="15"/>
                        <a:pt x="7" y="18"/>
                      </a:cubicBezTo>
                      <a:cubicBezTo>
                        <a:pt x="8" y="18"/>
                        <a:pt x="8" y="19"/>
                        <a:pt x="9" y="19"/>
                      </a:cubicBezTo>
                      <a:cubicBezTo>
                        <a:pt x="10" y="21"/>
                        <a:pt x="11" y="23"/>
                        <a:pt x="13" y="25"/>
                      </a:cubicBezTo>
                      <a:cubicBezTo>
                        <a:pt x="10" y="26"/>
                        <a:pt x="8" y="29"/>
                        <a:pt x="8" y="32"/>
                      </a:cubicBezTo>
                      <a:cubicBezTo>
                        <a:pt x="8" y="35"/>
                        <a:pt x="8" y="37"/>
                        <a:pt x="9" y="39"/>
                      </a:cubicBezTo>
                      <a:cubicBezTo>
                        <a:pt x="7" y="40"/>
                        <a:pt x="5" y="42"/>
                        <a:pt x="4" y="45"/>
                      </a:cubicBezTo>
                      <a:cubicBezTo>
                        <a:pt x="3" y="48"/>
                        <a:pt x="4" y="50"/>
                        <a:pt x="5" y="53"/>
                      </a:cubicBezTo>
                      <a:cubicBezTo>
                        <a:pt x="3" y="54"/>
                        <a:pt x="2" y="56"/>
                        <a:pt x="1" y="59"/>
                      </a:cubicBezTo>
                      <a:cubicBezTo>
                        <a:pt x="0" y="64"/>
                        <a:pt x="1" y="68"/>
                        <a:pt x="4" y="71"/>
                      </a:cubicBezTo>
                      <a:cubicBezTo>
                        <a:pt x="5" y="73"/>
                        <a:pt x="6" y="76"/>
                        <a:pt x="9" y="77"/>
                      </a:cubicBezTo>
                      <a:cubicBezTo>
                        <a:pt x="28" y="86"/>
                        <a:pt x="38" y="109"/>
                        <a:pt x="62" y="98"/>
                      </a:cubicBezTo>
                      <a:cubicBezTo>
                        <a:pt x="66" y="96"/>
                        <a:pt x="68" y="89"/>
                        <a:pt x="65" y="86"/>
                      </a:cubicBezTo>
                      <a:cubicBezTo>
                        <a:pt x="65" y="85"/>
                        <a:pt x="65" y="85"/>
                        <a:pt x="65" y="85"/>
                      </a:cubicBezTo>
                      <a:cubicBezTo>
                        <a:pt x="66" y="83"/>
                        <a:pt x="66" y="79"/>
                        <a:pt x="65" y="76"/>
                      </a:cubicBezTo>
                      <a:cubicBezTo>
                        <a:pt x="68" y="74"/>
                        <a:pt x="71" y="69"/>
                        <a:pt x="68" y="65"/>
                      </a:cubicBezTo>
                      <a:cubicBezTo>
                        <a:pt x="67" y="64"/>
                        <a:pt x="67" y="64"/>
                        <a:pt x="67" y="64"/>
                      </a:cubicBezTo>
                      <a:cubicBezTo>
                        <a:pt x="69" y="63"/>
                        <a:pt x="70" y="61"/>
                        <a:pt x="72" y="58"/>
                      </a:cubicBezTo>
                      <a:cubicBezTo>
                        <a:pt x="73" y="54"/>
                        <a:pt x="72" y="51"/>
                        <a:pt x="69" y="48"/>
                      </a:cubicBezTo>
                      <a:cubicBezTo>
                        <a:pt x="71" y="47"/>
                        <a:pt x="73" y="45"/>
                        <a:pt x="73" y="42"/>
                      </a:cubicBezTo>
                      <a:close/>
                    </a:path>
                  </a:pathLst>
                </a:custGeom>
                <a:solidFill>
                  <a:srgbClr val="FBCC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56" name="ïŝļïḑê">
                  <a:extLst>
                    <a:ext uri="{FF2B5EF4-FFF2-40B4-BE49-F238E27FC236}">
                      <a16:creationId xmlns:a16="http://schemas.microsoft.com/office/drawing/2014/main" id="{4C957E80-C43D-4B9A-B430-601472FC042B}"/>
                    </a:ext>
                  </a:extLst>
                </p:cNvPr>
                <p:cNvSpPr/>
                <p:nvPr/>
              </p:nvSpPr>
              <p:spPr bwMode="auto">
                <a:xfrm>
                  <a:off x="7837488" y="1524000"/>
                  <a:ext cx="249238" cy="128588"/>
                </a:xfrm>
                <a:custGeom>
                  <a:avLst/>
                  <a:gdLst>
                    <a:gd name="T0" fmla="*/ 90 w 97"/>
                    <a:gd name="T1" fmla="*/ 26 h 50"/>
                    <a:gd name="T2" fmla="*/ 46 w 97"/>
                    <a:gd name="T3" fmla="*/ 13 h 50"/>
                    <a:gd name="T4" fmla="*/ 7 w 97"/>
                    <a:gd name="T5" fmla="*/ 3 h 50"/>
                    <a:gd name="T6" fmla="*/ 3 w 97"/>
                    <a:gd name="T7" fmla="*/ 15 h 50"/>
                    <a:gd name="T8" fmla="*/ 39 w 97"/>
                    <a:gd name="T9" fmla="*/ 40 h 50"/>
                    <a:gd name="T10" fmla="*/ 84 w 97"/>
                    <a:gd name="T11" fmla="*/ 47 h 50"/>
                    <a:gd name="T12" fmla="*/ 90 w 97"/>
                    <a:gd name="T13" fmla="*/ 26 h 50"/>
                  </a:gdLst>
                  <a:ahLst/>
                  <a:cxnLst>
                    <a:cxn ang="0">
                      <a:pos x="T0" y="T1"/>
                    </a:cxn>
                    <a:cxn ang="0">
                      <a:pos x="T2" y="T3"/>
                    </a:cxn>
                    <a:cxn ang="0">
                      <a:pos x="T4" y="T5"/>
                    </a:cxn>
                    <a:cxn ang="0">
                      <a:pos x="T6" y="T7"/>
                    </a:cxn>
                    <a:cxn ang="0">
                      <a:pos x="T8" y="T9"/>
                    </a:cxn>
                    <a:cxn ang="0">
                      <a:pos x="T10" y="T11"/>
                    </a:cxn>
                    <a:cxn ang="0">
                      <a:pos x="T12" y="T13"/>
                    </a:cxn>
                  </a:cxnLst>
                  <a:rect l="0" t="0" r="r" b="b"/>
                  <a:pathLst>
                    <a:path w="97" h="50">
                      <a:moveTo>
                        <a:pt x="90" y="26"/>
                      </a:moveTo>
                      <a:cubicBezTo>
                        <a:pt x="78" y="15"/>
                        <a:pt x="61" y="17"/>
                        <a:pt x="46" y="13"/>
                      </a:cubicBezTo>
                      <a:cubicBezTo>
                        <a:pt x="32" y="10"/>
                        <a:pt x="22" y="0"/>
                        <a:pt x="7" y="3"/>
                      </a:cubicBezTo>
                      <a:cubicBezTo>
                        <a:pt x="1" y="4"/>
                        <a:pt x="0" y="11"/>
                        <a:pt x="3" y="15"/>
                      </a:cubicBezTo>
                      <a:cubicBezTo>
                        <a:pt x="13" y="26"/>
                        <a:pt x="26" y="35"/>
                        <a:pt x="39" y="40"/>
                      </a:cubicBezTo>
                      <a:cubicBezTo>
                        <a:pt x="52" y="45"/>
                        <a:pt x="71" y="50"/>
                        <a:pt x="84" y="47"/>
                      </a:cubicBezTo>
                      <a:cubicBezTo>
                        <a:pt x="93" y="45"/>
                        <a:pt x="97" y="32"/>
                        <a:pt x="90" y="26"/>
                      </a:cubicBezTo>
                      <a:close/>
                    </a:path>
                  </a:pathLst>
                </a:custGeom>
                <a:solidFill>
                  <a:srgbClr val="FBCC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57" name="íṧḷíḋé">
                  <a:extLst>
                    <a:ext uri="{FF2B5EF4-FFF2-40B4-BE49-F238E27FC236}">
                      <a16:creationId xmlns:a16="http://schemas.microsoft.com/office/drawing/2014/main" id="{3551D0BB-2CE2-48B6-9062-247A93E773C8}"/>
                    </a:ext>
                  </a:extLst>
                </p:cNvPr>
                <p:cNvSpPr/>
                <p:nvPr/>
              </p:nvSpPr>
              <p:spPr bwMode="auto">
                <a:xfrm>
                  <a:off x="3400426" y="1641475"/>
                  <a:ext cx="309563" cy="336550"/>
                </a:xfrm>
                <a:custGeom>
                  <a:avLst/>
                  <a:gdLst>
                    <a:gd name="T0" fmla="*/ 88 w 120"/>
                    <a:gd name="T1" fmla="*/ 4 h 131"/>
                    <a:gd name="T2" fmla="*/ 65 w 120"/>
                    <a:gd name="T3" fmla="*/ 0 h 131"/>
                    <a:gd name="T4" fmla="*/ 55 w 120"/>
                    <a:gd name="T5" fmla="*/ 16 h 131"/>
                    <a:gd name="T6" fmla="*/ 80 w 120"/>
                    <a:gd name="T7" fmla="*/ 19 h 131"/>
                    <a:gd name="T8" fmla="*/ 102 w 120"/>
                    <a:gd name="T9" fmla="*/ 57 h 131"/>
                    <a:gd name="T10" fmla="*/ 98 w 120"/>
                    <a:gd name="T11" fmla="*/ 81 h 131"/>
                    <a:gd name="T12" fmla="*/ 67 w 120"/>
                    <a:gd name="T13" fmla="*/ 111 h 131"/>
                    <a:gd name="T14" fmla="*/ 35 w 120"/>
                    <a:gd name="T15" fmla="*/ 106 h 131"/>
                    <a:gd name="T16" fmla="*/ 13 w 120"/>
                    <a:gd name="T17" fmla="*/ 80 h 131"/>
                    <a:gd name="T18" fmla="*/ 0 w 120"/>
                    <a:gd name="T19" fmla="*/ 99 h 131"/>
                    <a:gd name="T20" fmla="*/ 26 w 120"/>
                    <a:gd name="T21" fmla="*/ 122 h 131"/>
                    <a:gd name="T22" fmla="*/ 70 w 120"/>
                    <a:gd name="T23" fmla="*/ 128 h 131"/>
                    <a:gd name="T24" fmla="*/ 112 w 120"/>
                    <a:gd name="T25" fmla="*/ 87 h 131"/>
                    <a:gd name="T26" fmla="*/ 116 w 120"/>
                    <a:gd name="T27" fmla="*/ 54 h 131"/>
                    <a:gd name="T28" fmla="*/ 88 w 120"/>
                    <a:gd name="T29" fmla="*/ 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31">
                      <a:moveTo>
                        <a:pt x="88" y="4"/>
                      </a:moveTo>
                      <a:cubicBezTo>
                        <a:pt x="65" y="0"/>
                        <a:pt x="65" y="0"/>
                        <a:pt x="65" y="0"/>
                      </a:cubicBezTo>
                      <a:cubicBezTo>
                        <a:pt x="62" y="5"/>
                        <a:pt x="58" y="11"/>
                        <a:pt x="55" y="16"/>
                      </a:cubicBezTo>
                      <a:cubicBezTo>
                        <a:pt x="80" y="19"/>
                        <a:pt x="80" y="19"/>
                        <a:pt x="80" y="19"/>
                      </a:cubicBezTo>
                      <a:cubicBezTo>
                        <a:pt x="95" y="21"/>
                        <a:pt x="104" y="38"/>
                        <a:pt x="102" y="57"/>
                      </a:cubicBezTo>
                      <a:cubicBezTo>
                        <a:pt x="98" y="81"/>
                        <a:pt x="98" y="81"/>
                        <a:pt x="98" y="81"/>
                      </a:cubicBezTo>
                      <a:cubicBezTo>
                        <a:pt x="96" y="99"/>
                        <a:pt x="82" y="113"/>
                        <a:pt x="67" y="111"/>
                      </a:cubicBezTo>
                      <a:cubicBezTo>
                        <a:pt x="35" y="106"/>
                        <a:pt x="35" y="106"/>
                        <a:pt x="35" y="106"/>
                      </a:cubicBezTo>
                      <a:cubicBezTo>
                        <a:pt x="23" y="104"/>
                        <a:pt x="15" y="94"/>
                        <a:pt x="13" y="80"/>
                      </a:cubicBezTo>
                      <a:cubicBezTo>
                        <a:pt x="9" y="86"/>
                        <a:pt x="5" y="93"/>
                        <a:pt x="0" y="99"/>
                      </a:cubicBezTo>
                      <a:cubicBezTo>
                        <a:pt x="5" y="111"/>
                        <a:pt x="14" y="120"/>
                        <a:pt x="26" y="122"/>
                      </a:cubicBezTo>
                      <a:cubicBezTo>
                        <a:pt x="70" y="128"/>
                        <a:pt x="70" y="128"/>
                        <a:pt x="70" y="128"/>
                      </a:cubicBezTo>
                      <a:cubicBezTo>
                        <a:pt x="89" y="131"/>
                        <a:pt x="108" y="113"/>
                        <a:pt x="112" y="87"/>
                      </a:cubicBezTo>
                      <a:cubicBezTo>
                        <a:pt x="116" y="54"/>
                        <a:pt x="116" y="54"/>
                        <a:pt x="116" y="54"/>
                      </a:cubicBezTo>
                      <a:cubicBezTo>
                        <a:pt x="120" y="29"/>
                        <a:pt x="107" y="6"/>
                        <a:pt x="88" y="4"/>
                      </a:cubicBezTo>
                      <a:close/>
                    </a:path>
                  </a:pathLst>
                </a:custGeom>
                <a:solidFill>
                  <a:srgbClr val="FCB70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58" name="ïṣ1îḍê">
                  <a:extLst>
                    <a:ext uri="{FF2B5EF4-FFF2-40B4-BE49-F238E27FC236}">
                      <a16:creationId xmlns:a16="http://schemas.microsoft.com/office/drawing/2014/main" id="{1828C625-D5F3-4364-A8DE-9EABA6097AA5}"/>
                    </a:ext>
                  </a:extLst>
                </p:cNvPr>
                <p:cNvSpPr/>
                <p:nvPr/>
              </p:nvSpPr>
              <p:spPr bwMode="auto">
                <a:xfrm>
                  <a:off x="3149601" y="1493838"/>
                  <a:ext cx="508000" cy="558800"/>
                </a:xfrm>
                <a:custGeom>
                  <a:avLst/>
                  <a:gdLst>
                    <a:gd name="T0" fmla="*/ 134 w 198"/>
                    <a:gd name="T1" fmla="*/ 208 h 218"/>
                    <a:gd name="T2" fmla="*/ 118 w 198"/>
                    <a:gd name="T3" fmla="*/ 217 h 218"/>
                    <a:gd name="T4" fmla="*/ 26 w 198"/>
                    <a:gd name="T5" fmla="*/ 204 h 218"/>
                    <a:gd name="T6" fmla="*/ 13 w 198"/>
                    <a:gd name="T7" fmla="*/ 190 h 218"/>
                    <a:gd name="T8" fmla="*/ 1 w 198"/>
                    <a:gd name="T9" fmla="*/ 12 h 218"/>
                    <a:gd name="T10" fmla="*/ 12 w 198"/>
                    <a:gd name="T11" fmla="*/ 1 h 218"/>
                    <a:gd name="T12" fmla="*/ 188 w 198"/>
                    <a:gd name="T13" fmla="*/ 27 h 218"/>
                    <a:gd name="T14" fmla="*/ 196 w 198"/>
                    <a:gd name="T15" fmla="*/ 40 h 218"/>
                    <a:gd name="T16" fmla="*/ 134 w 198"/>
                    <a:gd name="T17" fmla="*/ 20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218">
                      <a:moveTo>
                        <a:pt x="134" y="208"/>
                      </a:moveTo>
                      <a:cubicBezTo>
                        <a:pt x="132" y="214"/>
                        <a:pt x="124" y="218"/>
                        <a:pt x="118" y="217"/>
                      </a:cubicBezTo>
                      <a:cubicBezTo>
                        <a:pt x="26" y="204"/>
                        <a:pt x="26" y="204"/>
                        <a:pt x="26" y="204"/>
                      </a:cubicBezTo>
                      <a:cubicBezTo>
                        <a:pt x="19" y="203"/>
                        <a:pt x="14" y="197"/>
                        <a:pt x="13" y="190"/>
                      </a:cubicBezTo>
                      <a:cubicBezTo>
                        <a:pt x="1" y="12"/>
                        <a:pt x="1" y="12"/>
                        <a:pt x="1" y="12"/>
                      </a:cubicBezTo>
                      <a:cubicBezTo>
                        <a:pt x="0" y="5"/>
                        <a:pt x="5" y="0"/>
                        <a:pt x="12" y="1"/>
                      </a:cubicBezTo>
                      <a:cubicBezTo>
                        <a:pt x="188" y="27"/>
                        <a:pt x="188" y="27"/>
                        <a:pt x="188" y="27"/>
                      </a:cubicBezTo>
                      <a:cubicBezTo>
                        <a:pt x="195" y="28"/>
                        <a:pt x="198" y="33"/>
                        <a:pt x="196" y="40"/>
                      </a:cubicBezTo>
                      <a:lnTo>
                        <a:pt x="134" y="208"/>
                      </a:lnTo>
                      <a:close/>
                    </a:path>
                  </a:pathLst>
                </a:custGeom>
                <a:solidFill>
                  <a:srgbClr val="FCB70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59" name="îşlîḑê">
                  <a:extLst>
                    <a:ext uri="{FF2B5EF4-FFF2-40B4-BE49-F238E27FC236}">
                      <a16:creationId xmlns:a16="http://schemas.microsoft.com/office/drawing/2014/main" id="{2A0C8BEA-DC29-4EE3-80D5-86B52FDB8D5D}"/>
                    </a:ext>
                  </a:extLst>
                </p:cNvPr>
                <p:cNvSpPr/>
                <p:nvPr/>
              </p:nvSpPr>
              <p:spPr bwMode="auto">
                <a:xfrm>
                  <a:off x="3578226" y="1744663"/>
                  <a:ext cx="241300" cy="128588"/>
                </a:xfrm>
                <a:custGeom>
                  <a:avLst/>
                  <a:gdLst>
                    <a:gd name="T0" fmla="*/ 92 w 94"/>
                    <a:gd name="T1" fmla="*/ 39 h 50"/>
                    <a:gd name="T2" fmla="*/ 51 w 94"/>
                    <a:gd name="T3" fmla="*/ 13 h 50"/>
                    <a:gd name="T4" fmla="*/ 16 w 94"/>
                    <a:gd name="T5" fmla="*/ 8 h 50"/>
                    <a:gd name="T6" fmla="*/ 7 w 94"/>
                    <a:gd name="T7" fmla="*/ 39 h 50"/>
                    <a:gd name="T8" fmla="*/ 40 w 94"/>
                    <a:gd name="T9" fmla="*/ 49 h 50"/>
                    <a:gd name="T10" fmla="*/ 52 w 94"/>
                    <a:gd name="T11" fmla="*/ 39 h 50"/>
                    <a:gd name="T12" fmla="*/ 89 w 94"/>
                    <a:gd name="T13" fmla="*/ 47 h 50"/>
                    <a:gd name="T14" fmla="*/ 92 w 94"/>
                    <a:gd name="T15" fmla="*/ 3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50">
                      <a:moveTo>
                        <a:pt x="92" y="39"/>
                      </a:moveTo>
                      <a:cubicBezTo>
                        <a:pt x="79" y="29"/>
                        <a:pt x="64" y="23"/>
                        <a:pt x="51" y="13"/>
                      </a:cubicBezTo>
                      <a:cubicBezTo>
                        <a:pt x="41" y="4"/>
                        <a:pt x="27" y="0"/>
                        <a:pt x="16" y="8"/>
                      </a:cubicBezTo>
                      <a:cubicBezTo>
                        <a:pt x="5" y="16"/>
                        <a:pt x="0" y="27"/>
                        <a:pt x="7" y="39"/>
                      </a:cubicBezTo>
                      <a:cubicBezTo>
                        <a:pt x="13" y="50"/>
                        <a:pt x="30" y="50"/>
                        <a:pt x="40" y="49"/>
                      </a:cubicBezTo>
                      <a:cubicBezTo>
                        <a:pt x="46" y="49"/>
                        <a:pt x="50" y="44"/>
                        <a:pt x="52" y="39"/>
                      </a:cubicBezTo>
                      <a:cubicBezTo>
                        <a:pt x="64" y="44"/>
                        <a:pt x="77" y="47"/>
                        <a:pt x="89" y="47"/>
                      </a:cubicBezTo>
                      <a:cubicBezTo>
                        <a:pt x="93" y="47"/>
                        <a:pt x="94" y="42"/>
                        <a:pt x="92" y="39"/>
                      </a:cubicBezTo>
                      <a:close/>
                    </a:path>
                  </a:pathLst>
                </a:custGeom>
                <a:solidFill>
                  <a:srgbClr val="FBCC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60" name="iŝḷïḓê">
                  <a:extLst>
                    <a:ext uri="{FF2B5EF4-FFF2-40B4-BE49-F238E27FC236}">
                      <a16:creationId xmlns:a16="http://schemas.microsoft.com/office/drawing/2014/main" id="{3B41ACCA-5B91-4D7D-926C-ECF82B6AF514}"/>
                    </a:ext>
                  </a:extLst>
                </p:cNvPr>
                <p:cNvSpPr/>
                <p:nvPr/>
              </p:nvSpPr>
              <p:spPr bwMode="auto">
                <a:xfrm>
                  <a:off x="5446713" y="4206875"/>
                  <a:ext cx="822325" cy="133350"/>
                </a:xfrm>
                <a:custGeom>
                  <a:avLst/>
                  <a:gdLst>
                    <a:gd name="T0" fmla="*/ 518 w 518"/>
                    <a:gd name="T1" fmla="*/ 84 h 84"/>
                    <a:gd name="T2" fmla="*/ 0 w 518"/>
                    <a:gd name="T3" fmla="*/ 7 h 84"/>
                    <a:gd name="T4" fmla="*/ 0 w 518"/>
                    <a:gd name="T5" fmla="*/ 0 h 84"/>
                    <a:gd name="T6" fmla="*/ 518 w 518"/>
                    <a:gd name="T7" fmla="*/ 0 h 84"/>
                    <a:gd name="T8" fmla="*/ 518 w 518"/>
                    <a:gd name="T9" fmla="*/ 84 h 84"/>
                  </a:gdLst>
                  <a:ahLst/>
                  <a:cxnLst>
                    <a:cxn ang="0">
                      <a:pos x="T0" y="T1"/>
                    </a:cxn>
                    <a:cxn ang="0">
                      <a:pos x="T2" y="T3"/>
                    </a:cxn>
                    <a:cxn ang="0">
                      <a:pos x="T4" y="T5"/>
                    </a:cxn>
                    <a:cxn ang="0">
                      <a:pos x="T6" y="T7"/>
                    </a:cxn>
                    <a:cxn ang="0">
                      <a:pos x="T8" y="T9"/>
                    </a:cxn>
                  </a:cxnLst>
                  <a:rect l="0" t="0" r="r" b="b"/>
                  <a:pathLst>
                    <a:path w="518" h="84">
                      <a:moveTo>
                        <a:pt x="518" y="84"/>
                      </a:moveTo>
                      <a:lnTo>
                        <a:pt x="0" y="7"/>
                      </a:lnTo>
                      <a:lnTo>
                        <a:pt x="0" y="0"/>
                      </a:lnTo>
                      <a:lnTo>
                        <a:pt x="518" y="0"/>
                      </a:lnTo>
                      <a:lnTo>
                        <a:pt x="518"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grpSp>
          <p:sp>
            <p:nvSpPr>
              <p:cNvPr id="27" name="îşḻiḍe">
                <a:extLst>
                  <a:ext uri="{FF2B5EF4-FFF2-40B4-BE49-F238E27FC236}">
                    <a16:creationId xmlns:a16="http://schemas.microsoft.com/office/drawing/2014/main" id="{26D3CFAF-1D30-4FF8-9CD6-E8D805EB3C4F}"/>
                  </a:ext>
                </a:extLst>
              </p:cNvPr>
              <p:cNvSpPr/>
              <p:nvPr/>
            </p:nvSpPr>
            <p:spPr bwMode="auto">
              <a:xfrm>
                <a:off x="671513" y="1224000"/>
                <a:ext cx="1169997" cy="363483"/>
              </a:xfrm>
              <a:prstGeom prst="roundRect">
                <a:avLst>
                  <a:gd name="adj" fmla="val 14047"/>
                </a:avLst>
              </a:prstGeom>
              <a:solidFill>
                <a:schemeClr val="accent1"/>
              </a:solidFill>
              <a:ln w="38100">
                <a:noFill/>
              </a:ln>
            </p:spPr>
            <p:style>
              <a:lnRef idx="2">
                <a:schemeClr val="dk1"/>
              </a:lnRef>
              <a:fillRef idx="1">
                <a:schemeClr val="lt1"/>
              </a:fillRef>
              <a:effectRef idx="0">
                <a:schemeClr val="dk1"/>
              </a:effectRef>
              <a:fontRef idx="minor">
                <a:schemeClr val="dk1"/>
              </a:fontRef>
            </p:style>
            <p:txBody>
              <a:bodyPr wrap="none" rtlCol="0" anchor="ctr">
                <a:normAutofit lnSpcReduction="10000"/>
              </a:bodyPr>
              <a:lstStyle/>
              <a:p>
                <a:endParaRPr lang="en-US" altLang="zh-CN" sz="1600" b="1" dirty="0">
                  <a:solidFill>
                    <a:schemeClr val="bg1"/>
                  </a:solidFill>
                </a:endParaRPr>
              </a:p>
            </p:txBody>
          </p:sp>
          <p:sp>
            <p:nvSpPr>
              <p:cNvPr id="29" name="iṥḻïḑé">
                <a:extLst>
                  <a:ext uri="{FF2B5EF4-FFF2-40B4-BE49-F238E27FC236}">
                    <a16:creationId xmlns:a16="http://schemas.microsoft.com/office/drawing/2014/main" id="{922343D2-864B-4766-B59C-9755107F1448}"/>
                  </a:ext>
                </a:extLst>
              </p:cNvPr>
              <p:cNvSpPr/>
              <p:nvPr/>
            </p:nvSpPr>
            <p:spPr bwMode="auto">
              <a:xfrm>
                <a:off x="671513" y="2542164"/>
                <a:ext cx="1169997" cy="363483"/>
              </a:xfrm>
              <a:prstGeom prst="roundRect">
                <a:avLst>
                  <a:gd name="adj" fmla="val 14047"/>
                </a:avLst>
              </a:prstGeom>
              <a:solidFill>
                <a:schemeClr val="accent2"/>
              </a:solidFill>
              <a:ln w="38100">
                <a:noFill/>
              </a:ln>
            </p:spPr>
            <p:style>
              <a:lnRef idx="2">
                <a:schemeClr val="dk1"/>
              </a:lnRef>
              <a:fillRef idx="1">
                <a:schemeClr val="lt1"/>
              </a:fillRef>
              <a:effectRef idx="0">
                <a:schemeClr val="dk1"/>
              </a:effectRef>
              <a:fontRef idx="minor">
                <a:schemeClr val="dk1"/>
              </a:fontRef>
            </p:style>
            <p:txBody>
              <a:bodyPr wrap="none" rtlCol="0" anchor="ctr">
                <a:normAutofit lnSpcReduction="10000"/>
              </a:bodyPr>
              <a:lstStyle/>
              <a:p>
                <a:endParaRPr lang="en-US" altLang="zh-CN" sz="1600" b="1" dirty="0">
                  <a:solidFill>
                    <a:schemeClr val="bg1"/>
                  </a:solidFill>
                </a:endParaRPr>
              </a:p>
            </p:txBody>
          </p:sp>
          <p:sp>
            <p:nvSpPr>
              <p:cNvPr id="31" name="iŝļïḑé">
                <a:extLst>
                  <a:ext uri="{FF2B5EF4-FFF2-40B4-BE49-F238E27FC236}">
                    <a16:creationId xmlns:a16="http://schemas.microsoft.com/office/drawing/2014/main" id="{16ECF608-1C1A-4AD0-B124-0F4A52401FAD}"/>
                  </a:ext>
                </a:extLst>
              </p:cNvPr>
              <p:cNvSpPr/>
              <p:nvPr/>
            </p:nvSpPr>
            <p:spPr bwMode="auto">
              <a:xfrm>
                <a:off x="671513" y="3860328"/>
                <a:ext cx="1169997" cy="363483"/>
              </a:xfrm>
              <a:prstGeom prst="roundRect">
                <a:avLst>
                  <a:gd name="adj" fmla="val 14047"/>
                </a:avLst>
              </a:prstGeom>
              <a:solidFill>
                <a:schemeClr val="accent3"/>
              </a:solidFill>
              <a:ln w="38100">
                <a:noFill/>
              </a:ln>
            </p:spPr>
            <p:style>
              <a:lnRef idx="2">
                <a:schemeClr val="dk1"/>
              </a:lnRef>
              <a:fillRef idx="1">
                <a:schemeClr val="lt1"/>
              </a:fillRef>
              <a:effectRef idx="0">
                <a:schemeClr val="dk1"/>
              </a:effectRef>
              <a:fontRef idx="minor">
                <a:schemeClr val="dk1"/>
              </a:fontRef>
            </p:style>
            <p:txBody>
              <a:bodyPr wrap="none" rtlCol="0" anchor="ctr">
                <a:normAutofit lnSpcReduction="10000"/>
              </a:bodyPr>
              <a:lstStyle/>
              <a:p>
                <a:endParaRPr lang="en-US" altLang="zh-CN" sz="1600" b="1" dirty="0">
                  <a:solidFill>
                    <a:schemeClr val="bg1"/>
                  </a:solidFill>
                </a:endParaRPr>
              </a:p>
            </p:txBody>
          </p:sp>
          <p:cxnSp>
            <p:nvCxnSpPr>
              <p:cNvPr id="33" name="直接连接符 14">
                <a:extLst>
                  <a:ext uri="{FF2B5EF4-FFF2-40B4-BE49-F238E27FC236}">
                    <a16:creationId xmlns:a16="http://schemas.microsoft.com/office/drawing/2014/main" id="{2E2B3E01-6F2B-4AA8-978C-587EAF84893B}"/>
                  </a:ext>
                </a:extLst>
              </p:cNvPr>
              <p:cNvCxnSpPr>
                <a:cxnSpLocks/>
              </p:cNvCxnSpPr>
              <p:nvPr/>
            </p:nvCxnSpPr>
            <p:spPr>
              <a:xfrm>
                <a:off x="671512" y="2285971"/>
                <a:ext cx="3825616"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4" name="直接连接符 15">
                <a:extLst>
                  <a:ext uri="{FF2B5EF4-FFF2-40B4-BE49-F238E27FC236}">
                    <a16:creationId xmlns:a16="http://schemas.microsoft.com/office/drawing/2014/main" id="{E70BD013-91EF-45E8-8BFB-6E40DD4B12EB}"/>
                  </a:ext>
                </a:extLst>
              </p:cNvPr>
              <p:cNvCxnSpPr>
                <a:cxnSpLocks/>
              </p:cNvCxnSpPr>
              <p:nvPr/>
            </p:nvCxnSpPr>
            <p:spPr>
              <a:xfrm>
                <a:off x="671512" y="3604135"/>
                <a:ext cx="3825616"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5" name="直接连接符 16">
                <a:extLst>
                  <a:ext uri="{FF2B5EF4-FFF2-40B4-BE49-F238E27FC236}">
                    <a16:creationId xmlns:a16="http://schemas.microsoft.com/office/drawing/2014/main" id="{D00AAD67-638E-4E26-971C-85E0240FAD53}"/>
                  </a:ext>
                </a:extLst>
              </p:cNvPr>
              <p:cNvCxnSpPr>
                <a:cxnSpLocks/>
              </p:cNvCxnSpPr>
              <p:nvPr/>
            </p:nvCxnSpPr>
            <p:spPr>
              <a:xfrm>
                <a:off x="671512" y="4922299"/>
                <a:ext cx="3825616"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6" name="íslíḓe">
                <a:extLst>
                  <a:ext uri="{FF2B5EF4-FFF2-40B4-BE49-F238E27FC236}">
                    <a16:creationId xmlns:a16="http://schemas.microsoft.com/office/drawing/2014/main" id="{8224B456-E5E3-4918-A3EB-1D41C6A33001}"/>
                  </a:ext>
                </a:extLst>
              </p:cNvPr>
              <p:cNvSpPr/>
              <p:nvPr/>
            </p:nvSpPr>
            <p:spPr bwMode="auto">
              <a:xfrm>
                <a:off x="10350491" y="1224000"/>
                <a:ext cx="1169997" cy="363483"/>
              </a:xfrm>
              <a:prstGeom prst="roundRect">
                <a:avLst>
                  <a:gd name="adj" fmla="val 14047"/>
                </a:avLst>
              </a:prstGeom>
              <a:solidFill>
                <a:schemeClr val="accent1"/>
              </a:solidFill>
              <a:ln w="38100">
                <a:noFill/>
              </a:ln>
            </p:spPr>
            <p:style>
              <a:lnRef idx="2">
                <a:schemeClr val="dk1"/>
              </a:lnRef>
              <a:fillRef idx="1">
                <a:schemeClr val="lt1"/>
              </a:fillRef>
              <a:effectRef idx="0">
                <a:schemeClr val="dk1"/>
              </a:effectRef>
              <a:fontRef idx="minor">
                <a:schemeClr val="dk1"/>
              </a:fontRef>
            </p:style>
            <p:txBody>
              <a:bodyPr wrap="none" rtlCol="0" anchor="ctr">
                <a:normAutofit lnSpcReduction="10000"/>
              </a:bodyPr>
              <a:lstStyle/>
              <a:p>
                <a:pPr algn="r"/>
                <a:endParaRPr lang="en-US" altLang="zh-CN" sz="1600" b="1" dirty="0">
                  <a:solidFill>
                    <a:schemeClr val="bg1"/>
                  </a:solidFill>
                </a:endParaRPr>
              </a:p>
            </p:txBody>
          </p:sp>
          <p:sp>
            <p:nvSpPr>
              <p:cNvPr id="38" name="íśļíḑê">
                <a:extLst>
                  <a:ext uri="{FF2B5EF4-FFF2-40B4-BE49-F238E27FC236}">
                    <a16:creationId xmlns:a16="http://schemas.microsoft.com/office/drawing/2014/main" id="{1E3FA4FE-8BC5-4FB9-B9A7-A9F33CF63460}"/>
                  </a:ext>
                </a:extLst>
              </p:cNvPr>
              <p:cNvSpPr/>
              <p:nvPr/>
            </p:nvSpPr>
            <p:spPr bwMode="auto">
              <a:xfrm>
                <a:off x="10350491" y="2542164"/>
                <a:ext cx="1169997" cy="363483"/>
              </a:xfrm>
              <a:prstGeom prst="roundRect">
                <a:avLst>
                  <a:gd name="adj" fmla="val 14047"/>
                </a:avLst>
              </a:prstGeom>
              <a:solidFill>
                <a:schemeClr val="accent2"/>
              </a:solidFill>
              <a:ln w="38100">
                <a:noFill/>
              </a:ln>
            </p:spPr>
            <p:style>
              <a:lnRef idx="2">
                <a:schemeClr val="dk1"/>
              </a:lnRef>
              <a:fillRef idx="1">
                <a:schemeClr val="lt1"/>
              </a:fillRef>
              <a:effectRef idx="0">
                <a:schemeClr val="dk1"/>
              </a:effectRef>
              <a:fontRef idx="minor">
                <a:schemeClr val="dk1"/>
              </a:fontRef>
            </p:style>
            <p:txBody>
              <a:bodyPr wrap="none" rtlCol="0" anchor="ctr">
                <a:normAutofit lnSpcReduction="10000"/>
              </a:bodyPr>
              <a:lstStyle/>
              <a:p>
                <a:pPr algn="r"/>
                <a:endParaRPr lang="en-US" altLang="zh-CN" sz="1600" b="1" dirty="0">
                  <a:solidFill>
                    <a:schemeClr val="bg1"/>
                  </a:solidFill>
                </a:endParaRPr>
              </a:p>
            </p:txBody>
          </p:sp>
          <p:sp>
            <p:nvSpPr>
              <p:cNvPr id="40" name="îṡḷiḓè">
                <a:extLst>
                  <a:ext uri="{FF2B5EF4-FFF2-40B4-BE49-F238E27FC236}">
                    <a16:creationId xmlns:a16="http://schemas.microsoft.com/office/drawing/2014/main" id="{28D6A7E4-C7F8-4112-8705-8B71F1467D22}"/>
                  </a:ext>
                </a:extLst>
              </p:cNvPr>
              <p:cNvSpPr/>
              <p:nvPr/>
            </p:nvSpPr>
            <p:spPr bwMode="auto">
              <a:xfrm>
                <a:off x="10350491" y="3860328"/>
                <a:ext cx="1169997" cy="363483"/>
              </a:xfrm>
              <a:prstGeom prst="roundRect">
                <a:avLst>
                  <a:gd name="adj" fmla="val 14047"/>
                </a:avLst>
              </a:prstGeom>
              <a:solidFill>
                <a:schemeClr val="accent3"/>
              </a:solidFill>
              <a:ln w="38100">
                <a:noFill/>
              </a:ln>
            </p:spPr>
            <p:style>
              <a:lnRef idx="2">
                <a:schemeClr val="dk1"/>
              </a:lnRef>
              <a:fillRef idx="1">
                <a:schemeClr val="lt1"/>
              </a:fillRef>
              <a:effectRef idx="0">
                <a:schemeClr val="dk1"/>
              </a:effectRef>
              <a:fontRef idx="minor">
                <a:schemeClr val="dk1"/>
              </a:fontRef>
            </p:style>
            <p:txBody>
              <a:bodyPr wrap="none" rtlCol="0" anchor="ctr">
                <a:normAutofit lnSpcReduction="10000"/>
              </a:bodyPr>
              <a:lstStyle/>
              <a:p>
                <a:pPr algn="r"/>
                <a:endParaRPr lang="en-US" altLang="zh-CN" sz="1600" b="1" dirty="0">
                  <a:solidFill>
                    <a:schemeClr val="bg1"/>
                  </a:solidFill>
                </a:endParaRPr>
              </a:p>
            </p:txBody>
          </p:sp>
          <p:cxnSp>
            <p:nvCxnSpPr>
              <p:cNvPr id="42" name="直接连接符 25">
                <a:extLst>
                  <a:ext uri="{FF2B5EF4-FFF2-40B4-BE49-F238E27FC236}">
                    <a16:creationId xmlns:a16="http://schemas.microsoft.com/office/drawing/2014/main" id="{7AF040B6-D402-46FF-89B4-B774BF85ED1C}"/>
                  </a:ext>
                </a:extLst>
              </p:cNvPr>
              <p:cNvCxnSpPr>
                <a:cxnSpLocks/>
              </p:cNvCxnSpPr>
              <p:nvPr/>
            </p:nvCxnSpPr>
            <p:spPr>
              <a:xfrm>
                <a:off x="7694872" y="2285971"/>
                <a:ext cx="3825616"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43" name="直接连接符 26">
                <a:extLst>
                  <a:ext uri="{FF2B5EF4-FFF2-40B4-BE49-F238E27FC236}">
                    <a16:creationId xmlns:a16="http://schemas.microsoft.com/office/drawing/2014/main" id="{1165F7E4-E348-4153-BA03-8948EA62AB15}"/>
                  </a:ext>
                </a:extLst>
              </p:cNvPr>
              <p:cNvCxnSpPr>
                <a:cxnSpLocks/>
              </p:cNvCxnSpPr>
              <p:nvPr/>
            </p:nvCxnSpPr>
            <p:spPr>
              <a:xfrm>
                <a:off x="7694872" y="3604135"/>
                <a:ext cx="3825616"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44" name="直接连接符 27">
                <a:extLst>
                  <a:ext uri="{FF2B5EF4-FFF2-40B4-BE49-F238E27FC236}">
                    <a16:creationId xmlns:a16="http://schemas.microsoft.com/office/drawing/2014/main" id="{A7D0E3B2-727C-45CC-B269-96D01230779F}"/>
                  </a:ext>
                </a:extLst>
              </p:cNvPr>
              <p:cNvCxnSpPr>
                <a:cxnSpLocks/>
              </p:cNvCxnSpPr>
              <p:nvPr/>
            </p:nvCxnSpPr>
            <p:spPr>
              <a:xfrm>
                <a:off x="7694872" y="4922299"/>
                <a:ext cx="3825616"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pic>
          <p:nvPicPr>
            <p:cNvPr id="25" name="図 24">
              <a:extLst>
                <a:ext uri="{FF2B5EF4-FFF2-40B4-BE49-F238E27FC236}">
                  <a16:creationId xmlns:a16="http://schemas.microsoft.com/office/drawing/2014/main" id="{9C8CB7B9-1DF5-4604-B82C-938347546A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0943" y="3504600"/>
              <a:ext cx="304800" cy="304800"/>
            </a:xfrm>
            <a:prstGeom prst="rect">
              <a:avLst/>
            </a:prstGeom>
          </p:spPr>
        </p:pic>
      </p:grpSp>
    </p:spTree>
    <p:extLst>
      <p:ext uri="{BB962C8B-B14F-4D97-AF65-F5344CB8AC3E}">
        <p14:creationId xmlns:p14="http://schemas.microsoft.com/office/powerpoint/2010/main" val="16904856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2_空白">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B3ABF02A-A075-4784-B3D9-08CBDCC0066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820267" y="6498000"/>
            <a:ext cx="371733" cy="360000"/>
          </a:xfrm>
          <a:prstGeom prst="rect">
            <a:avLst/>
          </a:prstGeom>
        </p:spPr>
      </p:pic>
      <p:grpSp>
        <p:nvGrpSpPr>
          <p:cNvPr id="178" name="íşḻïḑè">
            <a:extLst>
              <a:ext uri="{FF2B5EF4-FFF2-40B4-BE49-F238E27FC236}">
                <a16:creationId xmlns:a16="http://schemas.microsoft.com/office/drawing/2014/main" id="{3E58EE9F-0E46-4809-A807-9687F3882A00}"/>
              </a:ext>
            </a:extLst>
          </p:cNvPr>
          <p:cNvGrpSpPr/>
          <p:nvPr/>
        </p:nvGrpSpPr>
        <p:grpSpPr>
          <a:xfrm>
            <a:off x="1994487" y="1804476"/>
            <a:ext cx="5233546" cy="3498424"/>
            <a:chOff x="3470863" y="2013377"/>
            <a:chExt cx="5233546" cy="3498424"/>
          </a:xfrm>
        </p:grpSpPr>
        <p:sp>
          <p:nvSpPr>
            <p:cNvPr id="183" name="is1iḑè">
              <a:extLst>
                <a:ext uri="{FF2B5EF4-FFF2-40B4-BE49-F238E27FC236}">
                  <a16:creationId xmlns:a16="http://schemas.microsoft.com/office/drawing/2014/main" id="{0CDF4504-D026-447A-AE43-6F5A493D8539}"/>
                </a:ext>
              </a:extLst>
            </p:cNvPr>
            <p:cNvSpPr/>
            <p:nvPr/>
          </p:nvSpPr>
          <p:spPr>
            <a:xfrm>
              <a:off x="4225056" y="2044736"/>
              <a:ext cx="3467065" cy="3467065"/>
            </a:xfrm>
            <a:prstGeom prst="arc">
              <a:avLst>
                <a:gd name="adj1" fmla="val 226208"/>
                <a:gd name="adj2" fmla="val 214580"/>
              </a:avLst>
            </a:prstGeom>
            <a:ln w="190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txBody>
            <a:bodyPr anchor="ctr"/>
            <a:lstStyle/>
            <a:p>
              <a:pPr algn="ctr"/>
              <a:endParaRPr dirty="0"/>
            </a:p>
          </p:txBody>
        </p:sp>
        <p:grpSp>
          <p:nvGrpSpPr>
            <p:cNvPr id="184" name="îṧļïḓè">
              <a:extLst>
                <a:ext uri="{FF2B5EF4-FFF2-40B4-BE49-F238E27FC236}">
                  <a16:creationId xmlns:a16="http://schemas.microsoft.com/office/drawing/2014/main" id="{C0B251F8-B257-4685-9443-43FB0B3B613E}"/>
                </a:ext>
              </a:extLst>
            </p:cNvPr>
            <p:cNvGrpSpPr/>
            <p:nvPr/>
          </p:nvGrpSpPr>
          <p:grpSpPr>
            <a:xfrm flipH="1">
              <a:off x="7068413" y="2013377"/>
              <a:ext cx="924777" cy="308243"/>
              <a:chOff x="1456650" y="1252647"/>
              <a:chExt cx="829351" cy="785698"/>
            </a:xfrm>
          </p:grpSpPr>
          <p:cxnSp>
            <p:nvCxnSpPr>
              <p:cNvPr id="203" name="直接连接符 39">
                <a:extLst>
                  <a:ext uri="{FF2B5EF4-FFF2-40B4-BE49-F238E27FC236}">
                    <a16:creationId xmlns:a16="http://schemas.microsoft.com/office/drawing/2014/main" id="{5B125175-E488-4527-911D-A92F0F4DD861}"/>
                  </a:ext>
                </a:extLst>
              </p:cNvPr>
              <p:cNvCxnSpPr/>
              <p:nvPr/>
            </p:nvCxnSpPr>
            <p:spPr>
              <a:xfrm>
                <a:off x="1456650" y="1258457"/>
                <a:ext cx="609600" cy="158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4" name="直接连接符 40">
                <a:extLst>
                  <a:ext uri="{FF2B5EF4-FFF2-40B4-BE49-F238E27FC236}">
                    <a16:creationId xmlns:a16="http://schemas.microsoft.com/office/drawing/2014/main" id="{BB32AA1A-A9E9-482E-BECF-D4457DD5A1A5}"/>
                  </a:ext>
                </a:extLst>
              </p:cNvPr>
              <p:cNvCxnSpPr/>
              <p:nvPr/>
            </p:nvCxnSpPr>
            <p:spPr>
              <a:xfrm rot="16200000" flipH="1">
                <a:off x="1780440" y="1532783"/>
                <a:ext cx="785698" cy="225425"/>
              </a:xfrm>
              <a:prstGeom prst="line">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p:grpSp>
          <p:nvGrpSpPr>
            <p:cNvPr id="185" name="îşľíḋê">
              <a:extLst>
                <a:ext uri="{FF2B5EF4-FFF2-40B4-BE49-F238E27FC236}">
                  <a16:creationId xmlns:a16="http://schemas.microsoft.com/office/drawing/2014/main" id="{D166C9D0-D3FD-45AD-9066-3287B9D1079D}"/>
                </a:ext>
              </a:extLst>
            </p:cNvPr>
            <p:cNvGrpSpPr/>
            <p:nvPr/>
          </p:nvGrpSpPr>
          <p:grpSpPr>
            <a:xfrm>
              <a:off x="3492301" y="2454774"/>
              <a:ext cx="924777" cy="308243"/>
              <a:chOff x="1456650" y="1252647"/>
              <a:chExt cx="829351" cy="785698"/>
            </a:xfrm>
          </p:grpSpPr>
          <p:cxnSp>
            <p:nvCxnSpPr>
              <p:cNvPr id="201" name="直接连接符 35">
                <a:extLst>
                  <a:ext uri="{FF2B5EF4-FFF2-40B4-BE49-F238E27FC236}">
                    <a16:creationId xmlns:a16="http://schemas.microsoft.com/office/drawing/2014/main" id="{5DD9ECB2-A1BA-4D35-8CF6-B6B471D45533}"/>
                  </a:ext>
                </a:extLst>
              </p:cNvPr>
              <p:cNvCxnSpPr/>
              <p:nvPr/>
            </p:nvCxnSpPr>
            <p:spPr>
              <a:xfrm>
                <a:off x="1456650" y="1258457"/>
                <a:ext cx="609600" cy="1588"/>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2" name="直接连接符 36">
                <a:extLst>
                  <a:ext uri="{FF2B5EF4-FFF2-40B4-BE49-F238E27FC236}">
                    <a16:creationId xmlns:a16="http://schemas.microsoft.com/office/drawing/2014/main" id="{80B7064C-B46F-4D54-A42F-A9185B4DBD08}"/>
                  </a:ext>
                </a:extLst>
              </p:cNvPr>
              <p:cNvCxnSpPr/>
              <p:nvPr/>
            </p:nvCxnSpPr>
            <p:spPr>
              <a:xfrm rot="16200000" flipH="1">
                <a:off x="1780440" y="1532783"/>
                <a:ext cx="785698" cy="225425"/>
              </a:xfrm>
              <a:prstGeom prst="line">
                <a:avLst/>
              </a:prstGeom>
              <a:ln w="12700">
                <a:solidFill>
                  <a:schemeClr val="accent2"/>
                </a:solidFill>
                <a:tailEnd type="oval"/>
              </a:ln>
            </p:spPr>
            <p:style>
              <a:lnRef idx="1">
                <a:schemeClr val="accent1"/>
              </a:lnRef>
              <a:fillRef idx="0">
                <a:schemeClr val="accent1"/>
              </a:fillRef>
              <a:effectRef idx="0">
                <a:schemeClr val="accent1"/>
              </a:effectRef>
              <a:fontRef idx="minor">
                <a:schemeClr val="tx1"/>
              </a:fontRef>
            </p:style>
          </p:cxnSp>
        </p:grpSp>
        <p:grpSp>
          <p:nvGrpSpPr>
            <p:cNvPr id="186" name="íşḻïḍé">
              <a:extLst>
                <a:ext uri="{FF2B5EF4-FFF2-40B4-BE49-F238E27FC236}">
                  <a16:creationId xmlns:a16="http://schemas.microsoft.com/office/drawing/2014/main" id="{7C26FAB4-8B06-4C8C-AF7A-2CF818809C4E}"/>
                </a:ext>
              </a:extLst>
            </p:cNvPr>
            <p:cNvGrpSpPr/>
            <p:nvPr/>
          </p:nvGrpSpPr>
          <p:grpSpPr>
            <a:xfrm flipH="1" flipV="1">
              <a:off x="7779632" y="4029427"/>
              <a:ext cx="924777" cy="308243"/>
              <a:chOff x="1456650" y="1252647"/>
              <a:chExt cx="829351" cy="785698"/>
            </a:xfrm>
          </p:grpSpPr>
          <p:cxnSp>
            <p:nvCxnSpPr>
              <p:cNvPr id="199" name="直接连接符 33">
                <a:extLst>
                  <a:ext uri="{FF2B5EF4-FFF2-40B4-BE49-F238E27FC236}">
                    <a16:creationId xmlns:a16="http://schemas.microsoft.com/office/drawing/2014/main" id="{9E0D5352-4F20-4F85-A9BD-5AF9A9B090A9}"/>
                  </a:ext>
                </a:extLst>
              </p:cNvPr>
              <p:cNvCxnSpPr/>
              <p:nvPr/>
            </p:nvCxnSpPr>
            <p:spPr>
              <a:xfrm>
                <a:off x="1456650" y="1258457"/>
                <a:ext cx="609600" cy="1588"/>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00" name="直接连接符 34">
                <a:extLst>
                  <a:ext uri="{FF2B5EF4-FFF2-40B4-BE49-F238E27FC236}">
                    <a16:creationId xmlns:a16="http://schemas.microsoft.com/office/drawing/2014/main" id="{7C18C117-4943-4CB4-B1A3-FB48361C3921}"/>
                  </a:ext>
                </a:extLst>
              </p:cNvPr>
              <p:cNvCxnSpPr/>
              <p:nvPr/>
            </p:nvCxnSpPr>
            <p:spPr>
              <a:xfrm rot="16200000" flipH="1">
                <a:off x="1780440" y="1532783"/>
                <a:ext cx="785698" cy="225425"/>
              </a:xfrm>
              <a:prstGeom prst="line">
                <a:avLst/>
              </a:prstGeom>
              <a:ln w="12700">
                <a:solidFill>
                  <a:schemeClr val="accent3"/>
                </a:solidFill>
                <a:tailEnd type="oval"/>
              </a:ln>
            </p:spPr>
            <p:style>
              <a:lnRef idx="1">
                <a:schemeClr val="accent1"/>
              </a:lnRef>
              <a:fillRef idx="0">
                <a:schemeClr val="accent1"/>
              </a:fillRef>
              <a:effectRef idx="0">
                <a:schemeClr val="accent1"/>
              </a:effectRef>
              <a:fontRef idx="minor">
                <a:schemeClr val="tx1"/>
              </a:fontRef>
            </p:style>
          </p:cxnSp>
        </p:grpSp>
        <p:grpSp>
          <p:nvGrpSpPr>
            <p:cNvPr id="187" name="iṡľîdè">
              <a:extLst>
                <a:ext uri="{FF2B5EF4-FFF2-40B4-BE49-F238E27FC236}">
                  <a16:creationId xmlns:a16="http://schemas.microsoft.com/office/drawing/2014/main" id="{BBD85DB7-10A7-448E-A48D-52BBD5EA9D38}"/>
                </a:ext>
              </a:extLst>
            </p:cNvPr>
            <p:cNvGrpSpPr/>
            <p:nvPr/>
          </p:nvGrpSpPr>
          <p:grpSpPr>
            <a:xfrm flipV="1">
              <a:off x="3470863" y="4782021"/>
              <a:ext cx="924777" cy="308243"/>
              <a:chOff x="1456650" y="1252647"/>
              <a:chExt cx="829351" cy="785698"/>
            </a:xfrm>
          </p:grpSpPr>
          <p:cxnSp>
            <p:nvCxnSpPr>
              <p:cNvPr id="197" name="直接连接符 31">
                <a:extLst>
                  <a:ext uri="{FF2B5EF4-FFF2-40B4-BE49-F238E27FC236}">
                    <a16:creationId xmlns:a16="http://schemas.microsoft.com/office/drawing/2014/main" id="{DC015F27-62CC-4653-B9AE-342957B530F6}"/>
                  </a:ext>
                </a:extLst>
              </p:cNvPr>
              <p:cNvCxnSpPr/>
              <p:nvPr/>
            </p:nvCxnSpPr>
            <p:spPr>
              <a:xfrm>
                <a:off x="1456650" y="1258457"/>
                <a:ext cx="609600" cy="1588"/>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8" name="直接连接符 32">
                <a:extLst>
                  <a:ext uri="{FF2B5EF4-FFF2-40B4-BE49-F238E27FC236}">
                    <a16:creationId xmlns:a16="http://schemas.microsoft.com/office/drawing/2014/main" id="{70559200-1DF4-472B-BE1C-3C5391AE2B82}"/>
                  </a:ext>
                </a:extLst>
              </p:cNvPr>
              <p:cNvCxnSpPr/>
              <p:nvPr/>
            </p:nvCxnSpPr>
            <p:spPr>
              <a:xfrm rot="16200000" flipH="1">
                <a:off x="1780440" y="1532783"/>
                <a:ext cx="785698" cy="225425"/>
              </a:xfrm>
              <a:prstGeom prst="line">
                <a:avLst/>
              </a:prstGeom>
              <a:ln w="12700">
                <a:solidFill>
                  <a:schemeClr val="accent4"/>
                </a:solidFill>
                <a:tailEnd type="oval"/>
              </a:ln>
            </p:spPr>
            <p:style>
              <a:lnRef idx="1">
                <a:schemeClr val="accent1"/>
              </a:lnRef>
              <a:fillRef idx="0">
                <a:schemeClr val="accent1"/>
              </a:fillRef>
              <a:effectRef idx="0">
                <a:schemeClr val="accent1"/>
              </a:effectRef>
              <a:fontRef idx="minor">
                <a:schemeClr val="tx1"/>
              </a:fontRef>
            </p:style>
          </p:cxnSp>
        </p:grpSp>
        <p:sp>
          <p:nvSpPr>
            <p:cNvPr id="188" name="íṣḻíḑê">
              <a:extLst>
                <a:ext uri="{FF2B5EF4-FFF2-40B4-BE49-F238E27FC236}">
                  <a16:creationId xmlns:a16="http://schemas.microsoft.com/office/drawing/2014/main" id="{7346440B-7B1A-464D-832C-84FC50C2EFBC}"/>
                </a:ext>
              </a:extLst>
            </p:cNvPr>
            <p:cNvSpPr/>
            <p:nvPr/>
          </p:nvSpPr>
          <p:spPr bwMode="auto">
            <a:xfrm>
              <a:off x="4300318" y="2114946"/>
              <a:ext cx="3316541" cy="3326646"/>
            </a:xfrm>
            <a:prstGeom prst="ellipse">
              <a:avLst/>
            </a:prstGeom>
            <a:solidFill>
              <a:schemeClr val="tx2">
                <a:lumMod val="20000"/>
                <a:lumOff val="80000"/>
              </a:schemeClr>
            </a:solidFill>
            <a:ln w="9525">
              <a:noFill/>
              <a:round/>
              <a:headEnd/>
              <a:tailEnd/>
            </a:ln>
          </p:spPr>
          <p:txBody>
            <a:bodyPr anchor="ctr"/>
            <a:lstStyle/>
            <a:p>
              <a:pPr algn="ctr"/>
              <a:endParaRPr dirty="0"/>
            </a:p>
          </p:txBody>
        </p:sp>
        <p:sp>
          <p:nvSpPr>
            <p:cNvPr id="189" name="ïṥ1îḋe">
              <a:extLst>
                <a:ext uri="{FF2B5EF4-FFF2-40B4-BE49-F238E27FC236}">
                  <a16:creationId xmlns:a16="http://schemas.microsoft.com/office/drawing/2014/main" id="{800B46B9-1256-4B2E-9949-FE1AD31AF9A7}"/>
                </a:ext>
              </a:extLst>
            </p:cNvPr>
            <p:cNvSpPr/>
            <p:nvPr/>
          </p:nvSpPr>
          <p:spPr bwMode="auto">
            <a:xfrm>
              <a:off x="4300318" y="3220459"/>
              <a:ext cx="3316541" cy="1434945"/>
            </a:xfrm>
            <a:custGeom>
              <a:avLst/>
              <a:gdLst/>
              <a:ahLst/>
              <a:cxnLst>
                <a:cxn ang="0">
                  <a:pos x="264" y="0"/>
                </a:cxn>
                <a:cxn ang="0">
                  <a:pos x="264" y="2"/>
                </a:cxn>
                <a:cxn ang="0">
                  <a:pos x="135" y="45"/>
                </a:cxn>
                <a:cxn ang="0">
                  <a:pos x="7" y="2"/>
                </a:cxn>
                <a:cxn ang="0">
                  <a:pos x="7" y="1"/>
                </a:cxn>
                <a:cxn ang="0">
                  <a:pos x="0" y="46"/>
                </a:cxn>
                <a:cxn ang="0">
                  <a:pos x="4" y="81"/>
                </a:cxn>
                <a:cxn ang="0">
                  <a:pos x="135" y="117"/>
                </a:cxn>
                <a:cxn ang="0">
                  <a:pos x="267" y="81"/>
                </a:cxn>
                <a:cxn ang="0">
                  <a:pos x="271" y="46"/>
                </a:cxn>
                <a:cxn ang="0">
                  <a:pos x="264" y="0"/>
                </a:cxn>
              </a:cxnLst>
              <a:rect l="0" t="0" r="r" b="b"/>
              <a:pathLst>
                <a:path w="271" h="117">
                  <a:moveTo>
                    <a:pt x="264" y="0"/>
                  </a:moveTo>
                  <a:cubicBezTo>
                    <a:pt x="264" y="1"/>
                    <a:pt x="264" y="1"/>
                    <a:pt x="264" y="2"/>
                  </a:cubicBezTo>
                  <a:cubicBezTo>
                    <a:pt x="264" y="26"/>
                    <a:pt x="206" y="45"/>
                    <a:pt x="135" y="45"/>
                  </a:cubicBezTo>
                  <a:cubicBezTo>
                    <a:pt x="65" y="45"/>
                    <a:pt x="7" y="26"/>
                    <a:pt x="7" y="2"/>
                  </a:cubicBezTo>
                  <a:cubicBezTo>
                    <a:pt x="7" y="1"/>
                    <a:pt x="7" y="1"/>
                    <a:pt x="7" y="1"/>
                  </a:cubicBezTo>
                  <a:cubicBezTo>
                    <a:pt x="2" y="15"/>
                    <a:pt x="0" y="30"/>
                    <a:pt x="0" y="46"/>
                  </a:cubicBezTo>
                  <a:cubicBezTo>
                    <a:pt x="0" y="58"/>
                    <a:pt x="1" y="70"/>
                    <a:pt x="4" y="81"/>
                  </a:cubicBezTo>
                  <a:cubicBezTo>
                    <a:pt x="21" y="102"/>
                    <a:pt x="73" y="117"/>
                    <a:pt x="135" y="117"/>
                  </a:cubicBezTo>
                  <a:cubicBezTo>
                    <a:pt x="197" y="117"/>
                    <a:pt x="250" y="102"/>
                    <a:pt x="267" y="81"/>
                  </a:cubicBezTo>
                  <a:cubicBezTo>
                    <a:pt x="270" y="70"/>
                    <a:pt x="271" y="58"/>
                    <a:pt x="271" y="46"/>
                  </a:cubicBezTo>
                  <a:cubicBezTo>
                    <a:pt x="271" y="30"/>
                    <a:pt x="269" y="14"/>
                    <a:pt x="264" y="0"/>
                  </a:cubicBezTo>
                  <a:close/>
                </a:path>
              </a:pathLst>
            </a:custGeom>
            <a:solidFill>
              <a:schemeClr val="accent3"/>
            </a:solidFill>
            <a:ln w="9525">
              <a:noFill/>
              <a:round/>
              <a:headEnd/>
              <a:tailEnd/>
            </a:ln>
          </p:spPr>
          <p:txBody>
            <a:bodyPr anchor="ctr"/>
            <a:lstStyle/>
            <a:p>
              <a:pPr algn="ctr"/>
              <a:endParaRPr dirty="0"/>
            </a:p>
          </p:txBody>
        </p:sp>
        <p:sp>
          <p:nvSpPr>
            <p:cNvPr id="190" name="îşlîḓè">
              <a:extLst>
                <a:ext uri="{FF2B5EF4-FFF2-40B4-BE49-F238E27FC236}">
                  <a16:creationId xmlns:a16="http://schemas.microsoft.com/office/drawing/2014/main" id="{2218F505-5C95-4719-AB6E-91D980DF290D}"/>
                </a:ext>
              </a:extLst>
            </p:cNvPr>
            <p:cNvSpPr/>
            <p:nvPr/>
          </p:nvSpPr>
          <p:spPr bwMode="auto">
            <a:xfrm>
              <a:off x="4350845" y="4214815"/>
              <a:ext cx="3217509" cy="1190398"/>
            </a:xfrm>
            <a:custGeom>
              <a:avLst/>
              <a:gdLst/>
              <a:ahLst/>
              <a:cxnLst>
                <a:cxn ang="0">
                  <a:pos x="131" y="36"/>
                </a:cxn>
                <a:cxn ang="0">
                  <a:pos x="0" y="0"/>
                </a:cxn>
                <a:cxn ang="0">
                  <a:pos x="79" y="90"/>
                </a:cxn>
                <a:cxn ang="0">
                  <a:pos x="131" y="97"/>
                </a:cxn>
                <a:cxn ang="0">
                  <a:pos x="184" y="90"/>
                </a:cxn>
                <a:cxn ang="0">
                  <a:pos x="263" y="0"/>
                </a:cxn>
                <a:cxn ang="0">
                  <a:pos x="131" y="36"/>
                </a:cxn>
              </a:cxnLst>
              <a:rect l="0" t="0" r="r" b="b"/>
              <a:pathLst>
                <a:path w="263" h="97">
                  <a:moveTo>
                    <a:pt x="131" y="36"/>
                  </a:moveTo>
                  <a:cubicBezTo>
                    <a:pt x="69" y="36"/>
                    <a:pt x="17" y="21"/>
                    <a:pt x="0" y="0"/>
                  </a:cubicBezTo>
                  <a:cubicBezTo>
                    <a:pt x="11" y="41"/>
                    <a:pt x="41" y="74"/>
                    <a:pt x="79" y="90"/>
                  </a:cubicBezTo>
                  <a:cubicBezTo>
                    <a:pt x="94" y="94"/>
                    <a:pt x="112" y="97"/>
                    <a:pt x="131" y="97"/>
                  </a:cubicBezTo>
                  <a:cubicBezTo>
                    <a:pt x="151" y="97"/>
                    <a:pt x="169" y="94"/>
                    <a:pt x="184" y="90"/>
                  </a:cubicBezTo>
                  <a:cubicBezTo>
                    <a:pt x="222" y="74"/>
                    <a:pt x="252" y="41"/>
                    <a:pt x="263" y="0"/>
                  </a:cubicBezTo>
                  <a:cubicBezTo>
                    <a:pt x="246" y="21"/>
                    <a:pt x="193" y="36"/>
                    <a:pt x="131" y="36"/>
                  </a:cubicBezTo>
                  <a:close/>
                </a:path>
              </a:pathLst>
            </a:custGeom>
            <a:solidFill>
              <a:schemeClr val="accent4"/>
            </a:solidFill>
            <a:ln w="9525">
              <a:noFill/>
              <a:round/>
              <a:headEnd/>
              <a:tailEnd/>
            </a:ln>
          </p:spPr>
          <p:txBody>
            <a:bodyPr anchor="ctr"/>
            <a:lstStyle/>
            <a:p>
              <a:pPr algn="ctr"/>
              <a:endParaRPr dirty="0"/>
            </a:p>
          </p:txBody>
        </p:sp>
        <p:sp>
          <p:nvSpPr>
            <p:cNvPr id="191" name="islíḑè">
              <a:extLst>
                <a:ext uri="{FF2B5EF4-FFF2-40B4-BE49-F238E27FC236}">
                  <a16:creationId xmlns:a16="http://schemas.microsoft.com/office/drawing/2014/main" id="{EA148D43-1E76-4171-9241-25E29F5143CB}"/>
                </a:ext>
              </a:extLst>
            </p:cNvPr>
            <p:cNvSpPr/>
            <p:nvPr/>
          </p:nvSpPr>
          <p:spPr bwMode="auto">
            <a:xfrm>
              <a:off x="4387224" y="2593934"/>
              <a:ext cx="3144751" cy="1178272"/>
            </a:xfrm>
            <a:custGeom>
              <a:avLst/>
              <a:gdLst/>
              <a:ahLst/>
              <a:cxnLst>
                <a:cxn ang="0">
                  <a:pos x="257" y="51"/>
                </a:cxn>
                <a:cxn ang="0">
                  <a:pos x="226" y="2"/>
                </a:cxn>
                <a:cxn ang="0">
                  <a:pos x="226" y="3"/>
                </a:cxn>
                <a:cxn ang="0">
                  <a:pos x="128" y="27"/>
                </a:cxn>
                <a:cxn ang="0">
                  <a:pos x="31" y="3"/>
                </a:cxn>
                <a:cxn ang="0">
                  <a:pos x="31" y="2"/>
                </a:cxn>
                <a:cxn ang="0">
                  <a:pos x="32" y="0"/>
                </a:cxn>
                <a:cxn ang="0">
                  <a:pos x="0" y="52"/>
                </a:cxn>
                <a:cxn ang="0">
                  <a:pos x="0" y="53"/>
                </a:cxn>
                <a:cxn ang="0">
                  <a:pos x="128" y="96"/>
                </a:cxn>
                <a:cxn ang="0">
                  <a:pos x="257" y="53"/>
                </a:cxn>
                <a:cxn ang="0">
                  <a:pos x="257" y="51"/>
                </a:cxn>
              </a:cxnLst>
              <a:rect l="0" t="0" r="r" b="b"/>
              <a:pathLst>
                <a:path w="257" h="96">
                  <a:moveTo>
                    <a:pt x="257" y="51"/>
                  </a:moveTo>
                  <a:cubicBezTo>
                    <a:pt x="250" y="33"/>
                    <a:pt x="239" y="16"/>
                    <a:pt x="226" y="2"/>
                  </a:cubicBezTo>
                  <a:cubicBezTo>
                    <a:pt x="226" y="3"/>
                    <a:pt x="226" y="3"/>
                    <a:pt x="226" y="3"/>
                  </a:cubicBezTo>
                  <a:cubicBezTo>
                    <a:pt x="226" y="16"/>
                    <a:pt x="182" y="27"/>
                    <a:pt x="128" y="27"/>
                  </a:cubicBezTo>
                  <a:cubicBezTo>
                    <a:pt x="75" y="27"/>
                    <a:pt x="31" y="16"/>
                    <a:pt x="31" y="3"/>
                  </a:cubicBezTo>
                  <a:cubicBezTo>
                    <a:pt x="31" y="2"/>
                    <a:pt x="31" y="2"/>
                    <a:pt x="31" y="2"/>
                  </a:cubicBezTo>
                  <a:cubicBezTo>
                    <a:pt x="31" y="1"/>
                    <a:pt x="32" y="1"/>
                    <a:pt x="32" y="0"/>
                  </a:cubicBezTo>
                  <a:cubicBezTo>
                    <a:pt x="18" y="15"/>
                    <a:pt x="7" y="32"/>
                    <a:pt x="0" y="52"/>
                  </a:cubicBezTo>
                  <a:cubicBezTo>
                    <a:pt x="0" y="52"/>
                    <a:pt x="0" y="52"/>
                    <a:pt x="0" y="53"/>
                  </a:cubicBezTo>
                  <a:cubicBezTo>
                    <a:pt x="0" y="77"/>
                    <a:pt x="58" y="96"/>
                    <a:pt x="128" y="96"/>
                  </a:cubicBezTo>
                  <a:cubicBezTo>
                    <a:pt x="199" y="96"/>
                    <a:pt x="257" y="77"/>
                    <a:pt x="257" y="53"/>
                  </a:cubicBezTo>
                  <a:cubicBezTo>
                    <a:pt x="257" y="52"/>
                    <a:pt x="257" y="52"/>
                    <a:pt x="257" y="51"/>
                  </a:cubicBezTo>
                  <a:close/>
                </a:path>
              </a:pathLst>
            </a:custGeom>
            <a:solidFill>
              <a:schemeClr val="accent2"/>
            </a:solidFill>
            <a:ln w="9525">
              <a:noFill/>
              <a:round/>
              <a:headEnd/>
              <a:tailEnd/>
            </a:ln>
          </p:spPr>
          <p:txBody>
            <a:bodyPr anchor="ctr"/>
            <a:lstStyle/>
            <a:p>
              <a:pPr algn="ctr"/>
              <a:endParaRPr dirty="0"/>
            </a:p>
          </p:txBody>
        </p:sp>
        <p:sp>
          <p:nvSpPr>
            <p:cNvPr id="192" name="îṧḻiḑé">
              <a:extLst>
                <a:ext uri="{FF2B5EF4-FFF2-40B4-BE49-F238E27FC236}">
                  <a16:creationId xmlns:a16="http://schemas.microsoft.com/office/drawing/2014/main" id="{3251AE73-42C5-4BEE-97DE-1DCFAB82306D}"/>
                </a:ext>
              </a:extLst>
            </p:cNvPr>
            <p:cNvSpPr/>
            <p:nvPr/>
          </p:nvSpPr>
          <p:spPr bwMode="auto">
            <a:xfrm>
              <a:off x="4765159" y="2151325"/>
              <a:ext cx="2386859" cy="774062"/>
            </a:xfrm>
            <a:custGeom>
              <a:avLst/>
              <a:gdLst/>
              <a:ahLst/>
              <a:cxnLst>
                <a:cxn ang="0">
                  <a:pos x="195" y="38"/>
                </a:cxn>
                <a:cxn ang="0">
                  <a:pos x="128" y="0"/>
                </a:cxn>
                <a:cxn ang="0">
                  <a:pos x="128" y="0"/>
                </a:cxn>
                <a:cxn ang="0">
                  <a:pos x="97" y="4"/>
                </a:cxn>
                <a:cxn ang="0">
                  <a:pos x="67" y="0"/>
                </a:cxn>
                <a:cxn ang="0">
                  <a:pos x="67" y="0"/>
                </a:cxn>
                <a:cxn ang="0">
                  <a:pos x="0" y="38"/>
                </a:cxn>
                <a:cxn ang="0">
                  <a:pos x="0" y="39"/>
                </a:cxn>
                <a:cxn ang="0">
                  <a:pos x="97" y="63"/>
                </a:cxn>
                <a:cxn ang="0">
                  <a:pos x="195" y="39"/>
                </a:cxn>
                <a:cxn ang="0">
                  <a:pos x="195" y="38"/>
                </a:cxn>
              </a:cxnLst>
              <a:rect l="0" t="0" r="r" b="b"/>
              <a:pathLst>
                <a:path w="195" h="63">
                  <a:moveTo>
                    <a:pt x="195" y="38"/>
                  </a:moveTo>
                  <a:cubicBezTo>
                    <a:pt x="177" y="19"/>
                    <a:pt x="154" y="6"/>
                    <a:pt x="128" y="0"/>
                  </a:cubicBezTo>
                  <a:cubicBezTo>
                    <a:pt x="128" y="0"/>
                    <a:pt x="128" y="0"/>
                    <a:pt x="128" y="0"/>
                  </a:cubicBezTo>
                  <a:cubicBezTo>
                    <a:pt x="128" y="2"/>
                    <a:pt x="114" y="4"/>
                    <a:pt x="97" y="4"/>
                  </a:cubicBezTo>
                  <a:cubicBezTo>
                    <a:pt x="80" y="4"/>
                    <a:pt x="67" y="2"/>
                    <a:pt x="67" y="0"/>
                  </a:cubicBezTo>
                  <a:cubicBezTo>
                    <a:pt x="67" y="0"/>
                    <a:pt x="67" y="0"/>
                    <a:pt x="67" y="0"/>
                  </a:cubicBezTo>
                  <a:cubicBezTo>
                    <a:pt x="41" y="6"/>
                    <a:pt x="18" y="19"/>
                    <a:pt x="0" y="38"/>
                  </a:cubicBezTo>
                  <a:cubicBezTo>
                    <a:pt x="0" y="39"/>
                    <a:pt x="0" y="39"/>
                    <a:pt x="0" y="39"/>
                  </a:cubicBezTo>
                  <a:cubicBezTo>
                    <a:pt x="0" y="52"/>
                    <a:pt x="44" y="63"/>
                    <a:pt x="97" y="63"/>
                  </a:cubicBezTo>
                  <a:cubicBezTo>
                    <a:pt x="151" y="63"/>
                    <a:pt x="195" y="52"/>
                    <a:pt x="195" y="39"/>
                  </a:cubicBezTo>
                  <a:lnTo>
                    <a:pt x="195" y="38"/>
                  </a:lnTo>
                  <a:close/>
                </a:path>
              </a:pathLst>
            </a:custGeom>
            <a:solidFill>
              <a:schemeClr val="accent1"/>
            </a:solidFill>
            <a:ln w="9525">
              <a:noFill/>
              <a:round/>
              <a:headEnd/>
              <a:tailEnd/>
            </a:ln>
          </p:spPr>
          <p:txBody>
            <a:bodyPr anchor="ctr"/>
            <a:lstStyle/>
            <a:p>
              <a:pPr algn="ctr"/>
              <a:endParaRPr dirty="0"/>
            </a:p>
          </p:txBody>
        </p:sp>
        <p:sp>
          <p:nvSpPr>
            <p:cNvPr id="193" name="îṩ1îḍè">
              <a:extLst>
                <a:ext uri="{FF2B5EF4-FFF2-40B4-BE49-F238E27FC236}">
                  <a16:creationId xmlns:a16="http://schemas.microsoft.com/office/drawing/2014/main" id="{07035CE8-2CC5-43BF-850D-F2CCC008F069}"/>
                </a:ext>
              </a:extLst>
            </p:cNvPr>
            <p:cNvSpPr txBox="1"/>
            <p:nvPr/>
          </p:nvSpPr>
          <p:spPr>
            <a:xfrm>
              <a:off x="5462301" y="2224631"/>
              <a:ext cx="992579" cy="561820"/>
            </a:xfrm>
            <a:prstGeom prst="rect">
              <a:avLst/>
            </a:prstGeom>
            <a:noFill/>
          </p:spPr>
          <p:txBody>
            <a:bodyPr wrap="none" anchor="ctr">
              <a:normAutofit/>
            </a:bodyPr>
            <a:lstStyle/>
            <a:p>
              <a:pPr algn="ctr"/>
              <a:r>
                <a:rPr lang="en-US" altLang="zh-CN" sz="2000" b="1" dirty="0">
                  <a:solidFill>
                    <a:schemeClr val="bg1"/>
                  </a:solidFill>
                </a:rPr>
                <a:t>01</a:t>
              </a:r>
            </a:p>
          </p:txBody>
        </p:sp>
        <p:sp>
          <p:nvSpPr>
            <p:cNvPr id="194" name="ïṧļiḋe">
              <a:extLst>
                <a:ext uri="{FF2B5EF4-FFF2-40B4-BE49-F238E27FC236}">
                  <a16:creationId xmlns:a16="http://schemas.microsoft.com/office/drawing/2014/main" id="{704844A6-C23F-4C4D-9AE6-572D1BBB6676}"/>
                </a:ext>
              </a:extLst>
            </p:cNvPr>
            <p:cNvSpPr txBox="1"/>
            <p:nvPr/>
          </p:nvSpPr>
          <p:spPr>
            <a:xfrm>
              <a:off x="5462301" y="3000713"/>
              <a:ext cx="992579" cy="561820"/>
            </a:xfrm>
            <a:prstGeom prst="rect">
              <a:avLst/>
            </a:prstGeom>
            <a:noFill/>
          </p:spPr>
          <p:txBody>
            <a:bodyPr wrap="none" anchor="ctr">
              <a:normAutofit/>
            </a:bodyPr>
            <a:lstStyle/>
            <a:p>
              <a:pPr algn="ctr"/>
              <a:r>
                <a:rPr lang="en-US" altLang="zh-CN" sz="2000" b="1" dirty="0">
                  <a:solidFill>
                    <a:schemeClr val="bg1"/>
                  </a:solidFill>
                </a:rPr>
                <a:t>02</a:t>
              </a:r>
            </a:p>
          </p:txBody>
        </p:sp>
        <p:sp>
          <p:nvSpPr>
            <p:cNvPr id="195" name="íSḻîḍe">
              <a:extLst>
                <a:ext uri="{FF2B5EF4-FFF2-40B4-BE49-F238E27FC236}">
                  <a16:creationId xmlns:a16="http://schemas.microsoft.com/office/drawing/2014/main" id="{C146214B-4AD7-4F62-BC27-280DD0A33C46}"/>
                </a:ext>
              </a:extLst>
            </p:cNvPr>
            <p:cNvSpPr txBox="1"/>
            <p:nvPr/>
          </p:nvSpPr>
          <p:spPr>
            <a:xfrm>
              <a:off x="5450057" y="3873806"/>
              <a:ext cx="992579" cy="561820"/>
            </a:xfrm>
            <a:prstGeom prst="rect">
              <a:avLst/>
            </a:prstGeom>
            <a:noFill/>
          </p:spPr>
          <p:txBody>
            <a:bodyPr wrap="none" anchor="ctr">
              <a:normAutofit/>
            </a:bodyPr>
            <a:lstStyle/>
            <a:p>
              <a:pPr algn="ctr"/>
              <a:r>
                <a:rPr lang="en-US" altLang="zh-CN" sz="2000" b="1" dirty="0">
                  <a:solidFill>
                    <a:schemeClr val="bg1"/>
                  </a:solidFill>
                </a:rPr>
                <a:t>03</a:t>
              </a:r>
            </a:p>
          </p:txBody>
        </p:sp>
        <p:sp>
          <p:nvSpPr>
            <p:cNvPr id="196" name="ïšḻíḍe">
              <a:extLst>
                <a:ext uri="{FF2B5EF4-FFF2-40B4-BE49-F238E27FC236}">
                  <a16:creationId xmlns:a16="http://schemas.microsoft.com/office/drawing/2014/main" id="{32CA3BD1-87F0-437D-986A-0028D6711740}"/>
                </a:ext>
              </a:extLst>
            </p:cNvPr>
            <p:cNvSpPr txBox="1"/>
            <p:nvPr/>
          </p:nvSpPr>
          <p:spPr>
            <a:xfrm>
              <a:off x="5450057" y="4697884"/>
              <a:ext cx="992579" cy="561820"/>
            </a:xfrm>
            <a:prstGeom prst="rect">
              <a:avLst/>
            </a:prstGeom>
            <a:noFill/>
          </p:spPr>
          <p:txBody>
            <a:bodyPr wrap="none" anchor="ctr">
              <a:normAutofit/>
            </a:bodyPr>
            <a:lstStyle/>
            <a:p>
              <a:pPr algn="ctr"/>
              <a:r>
                <a:rPr lang="en-US" altLang="zh-CN" sz="2000" b="1" dirty="0">
                  <a:solidFill>
                    <a:schemeClr val="bg1"/>
                  </a:solidFill>
                </a:rPr>
                <a:t>04</a:t>
              </a:r>
            </a:p>
          </p:txBody>
        </p:sp>
      </p:grpSp>
    </p:spTree>
    <p:extLst>
      <p:ext uri="{BB962C8B-B14F-4D97-AF65-F5344CB8AC3E}">
        <p14:creationId xmlns:p14="http://schemas.microsoft.com/office/powerpoint/2010/main" val="40401694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3_空白">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B3ABF02A-A075-4784-B3D9-08CBDCC0066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820267" y="6498000"/>
            <a:ext cx="371733" cy="360000"/>
          </a:xfrm>
          <a:prstGeom prst="rect">
            <a:avLst/>
          </a:prstGeom>
        </p:spPr>
      </p:pic>
      <p:pic>
        <p:nvPicPr>
          <p:cNvPr id="177" name="図 176" descr="コンピュータ が含まれている画像&#10;&#10;自動的に生成された説明">
            <a:extLst>
              <a:ext uri="{FF2B5EF4-FFF2-40B4-BE49-F238E27FC236}">
                <a16:creationId xmlns:a16="http://schemas.microsoft.com/office/drawing/2014/main" id="{5185EB7A-ED8C-4B94-BB00-CCD7500FEA4F}"/>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9242" b="91232" l="10000" r="90000">
                        <a14:foregroundMark x1="62267" y1="70616" x2="62267" y2="70616"/>
                        <a14:foregroundMark x1="68133" y1="25118" x2="68133" y2="25118"/>
                        <a14:foregroundMark x1="69067" y1="23697" x2="69600" y2="23223"/>
                        <a14:foregroundMark x1="66533" y1="20379" x2="66533" y2="20379"/>
                        <a14:foregroundMark x1="61467" y1="21801" x2="61467" y2="21801"/>
                        <a14:foregroundMark x1="61600" y1="26540" x2="61600" y2="26540"/>
                        <a14:foregroundMark x1="62267" y1="32227" x2="62267" y2="32227"/>
                        <a14:foregroundMark x1="64800" y1="89573" x2="64800" y2="89573"/>
                        <a14:foregroundMark x1="67867" y1="89336" x2="67867" y2="89336"/>
                        <a14:foregroundMark x1="65600" y1="89810" x2="65600" y2="89810"/>
                        <a14:foregroundMark x1="34400" y1="91469" x2="34400" y2="91469"/>
                        <a14:foregroundMark x1="66667" y1="89100" x2="66667" y2="89100"/>
                        <a14:foregroundMark x1="45600" y1="20379" x2="45600" y2="20379"/>
                        <a14:foregroundMark x1="26533" y1="9242" x2="26533" y2="9242"/>
                        <a14:backgroundMark x1="73733" y1="81754" x2="73733" y2="81754"/>
                        <a14:backgroundMark x1="73467" y1="81043" x2="73467" y2="81043"/>
                        <a14:backgroundMark x1="73600" y1="81043" x2="73600" y2="81043"/>
                        <a14:backgroundMark x1="73600" y1="81043" x2="73600" y2="81043"/>
                        <a14:backgroundMark x1="73600" y1="81043" x2="73600" y2="81043"/>
                        <a14:backgroundMark x1="73600" y1="81043" x2="73600" y2="81043"/>
                        <a14:backgroundMark x1="72267" y1="82938" x2="75600" y2="80806"/>
                        <a14:backgroundMark x1="65467" y1="51185" x2="70933" y2="51185"/>
                        <a14:backgroundMark x1="69867" y1="61137" x2="79733" y2="80332"/>
                        <a14:backgroundMark x1="70000" y1="86256" x2="75600" y2="80332"/>
                        <a14:backgroundMark x1="64800" y1="52844" x2="67333" y2="52844"/>
                        <a14:backgroundMark x1="68000" y1="90047" x2="68000" y2="90047"/>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541578" y="2551837"/>
            <a:ext cx="7143750" cy="4019550"/>
          </a:xfrm>
          <a:prstGeom prst="rect">
            <a:avLst/>
          </a:prstGeom>
        </p:spPr>
      </p:pic>
    </p:spTree>
    <p:extLst>
      <p:ext uri="{BB962C8B-B14F-4D97-AF65-F5344CB8AC3E}">
        <p14:creationId xmlns:p14="http://schemas.microsoft.com/office/powerpoint/2010/main" val="36382856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Only" preserve="1">
  <p:cSld name="1_表題のみ">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UD デジタル 教科書体 N-B" panose="02020700000000000000" pitchFamily="17" charset="-128"/>
                <a:ea typeface="UD デジタル 教科書体 N-B" panose="02020700000000000000" pitchFamily="17" charset="-128"/>
              </a:defRPr>
            </a:lvl1pPr>
          </a:lstStyle>
          <a:p>
            <a:endParaRPr lang="zh-CN" altLang="en-US" dirty="0"/>
          </a:p>
        </p:txBody>
      </p:sp>
      <p:pic>
        <p:nvPicPr>
          <p:cNvPr id="9" name="図 8">
            <a:extLst>
              <a:ext uri="{FF2B5EF4-FFF2-40B4-BE49-F238E27FC236}">
                <a16:creationId xmlns:a16="http://schemas.microsoft.com/office/drawing/2014/main" id="{3EE0C0C2-9C19-4E81-B9F7-F8443A3D273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820267" y="6498000"/>
            <a:ext cx="371733" cy="360000"/>
          </a:xfrm>
          <a:prstGeom prst="rect">
            <a:avLst/>
          </a:prstGeom>
        </p:spPr>
      </p:pic>
      <p:grpSp>
        <p:nvGrpSpPr>
          <p:cNvPr id="4" name="7c273de4-a495-4542-9591-9da9076d567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6080071-68D7-44C3-8C0E-9E8C93CD3843}"/>
              </a:ext>
            </a:extLst>
          </p:cNvPr>
          <p:cNvGrpSpPr>
            <a:grpSpLocks noChangeAspect="1"/>
          </p:cNvGrpSpPr>
          <p:nvPr userDrawn="1">
            <p:custDataLst>
              <p:tags r:id="rId1"/>
            </p:custDataLst>
          </p:nvPr>
        </p:nvGrpSpPr>
        <p:grpSpPr>
          <a:xfrm>
            <a:off x="669926" y="1764000"/>
            <a:ext cx="10850562" cy="3670856"/>
            <a:chOff x="669926" y="1764000"/>
            <a:chExt cx="10850562" cy="3670856"/>
          </a:xfrm>
        </p:grpSpPr>
        <p:grpSp>
          <p:nvGrpSpPr>
            <p:cNvPr id="5" name="î$ḷîḑe">
              <a:extLst>
                <a:ext uri="{FF2B5EF4-FFF2-40B4-BE49-F238E27FC236}">
                  <a16:creationId xmlns:a16="http://schemas.microsoft.com/office/drawing/2014/main" id="{2413EBC0-F5C0-4BB9-BFDD-D04EE16335B0}"/>
                </a:ext>
              </a:extLst>
            </p:cNvPr>
            <p:cNvGrpSpPr/>
            <p:nvPr/>
          </p:nvGrpSpPr>
          <p:grpSpPr>
            <a:xfrm>
              <a:off x="4260572" y="1764000"/>
              <a:ext cx="3670857" cy="3670856"/>
              <a:chOff x="2025650" y="1773238"/>
              <a:chExt cx="4551363" cy="4551362"/>
            </a:xfrm>
          </p:grpSpPr>
          <p:sp>
            <p:nvSpPr>
              <p:cNvPr id="18" name="ïs1ïḑé">
                <a:extLst>
                  <a:ext uri="{FF2B5EF4-FFF2-40B4-BE49-F238E27FC236}">
                    <a16:creationId xmlns:a16="http://schemas.microsoft.com/office/drawing/2014/main" id="{02FCA055-5412-4A59-B3EC-23AEF6178B16}"/>
                  </a:ext>
                </a:extLst>
              </p:cNvPr>
              <p:cNvSpPr/>
              <p:nvPr/>
            </p:nvSpPr>
            <p:spPr bwMode="auto">
              <a:xfrm>
                <a:off x="2025650" y="2903538"/>
                <a:ext cx="1563688" cy="1150937"/>
              </a:xfrm>
              <a:custGeom>
                <a:avLst/>
                <a:gdLst>
                  <a:gd name="T0" fmla="*/ 705 w 985"/>
                  <a:gd name="T1" fmla="*/ 613 h 725"/>
                  <a:gd name="T2" fmla="*/ 712 w 985"/>
                  <a:gd name="T3" fmla="*/ 480 h 725"/>
                  <a:gd name="T4" fmla="*/ 731 w 985"/>
                  <a:gd name="T5" fmla="*/ 434 h 725"/>
                  <a:gd name="T6" fmla="*/ 748 w 985"/>
                  <a:gd name="T7" fmla="*/ 429 h 725"/>
                  <a:gd name="T8" fmla="*/ 802 w 985"/>
                  <a:gd name="T9" fmla="*/ 459 h 725"/>
                  <a:gd name="T10" fmla="*/ 847 w 985"/>
                  <a:gd name="T11" fmla="*/ 482 h 725"/>
                  <a:gd name="T12" fmla="*/ 886 w 985"/>
                  <a:gd name="T13" fmla="*/ 485 h 725"/>
                  <a:gd name="T14" fmla="*/ 928 w 985"/>
                  <a:gd name="T15" fmla="*/ 473 h 725"/>
                  <a:gd name="T16" fmla="*/ 959 w 985"/>
                  <a:gd name="T17" fmla="*/ 445 h 725"/>
                  <a:gd name="T18" fmla="*/ 978 w 985"/>
                  <a:gd name="T19" fmla="*/ 409 h 725"/>
                  <a:gd name="T20" fmla="*/ 983 w 985"/>
                  <a:gd name="T21" fmla="*/ 335 h 725"/>
                  <a:gd name="T22" fmla="*/ 969 w 985"/>
                  <a:gd name="T23" fmla="*/ 297 h 725"/>
                  <a:gd name="T24" fmla="*/ 939 w 985"/>
                  <a:gd name="T25" fmla="*/ 268 h 725"/>
                  <a:gd name="T26" fmla="*/ 896 w 985"/>
                  <a:gd name="T27" fmla="*/ 253 h 725"/>
                  <a:gd name="T28" fmla="*/ 858 w 985"/>
                  <a:gd name="T29" fmla="*/ 255 h 725"/>
                  <a:gd name="T30" fmla="*/ 790 w 985"/>
                  <a:gd name="T31" fmla="*/ 286 h 725"/>
                  <a:gd name="T32" fmla="*/ 745 w 985"/>
                  <a:gd name="T33" fmla="*/ 299 h 725"/>
                  <a:gd name="T34" fmla="*/ 727 w 985"/>
                  <a:gd name="T35" fmla="*/ 282 h 725"/>
                  <a:gd name="T36" fmla="*/ 718 w 985"/>
                  <a:gd name="T37" fmla="*/ 183 h 725"/>
                  <a:gd name="T38" fmla="*/ 614 w 985"/>
                  <a:gd name="T39" fmla="*/ 1 h 725"/>
                  <a:gd name="T40" fmla="*/ 484 w 985"/>
                  <a:gd name="T41" fmla="*/ 5 h 725"/>
                  <a:gd name="T42" fmla="*/ 436 w 985"/>
                  <a:gd name="T43" fmla="*/ 26 h 725"/>
                  <a:gd name="T44" fmla="*/ 431 w 985"/>
                  <a:gd name="T45" fmla="*/ 44 h 725"/>
                  <a:gd name="T46" fmla="*/ 439 w 985"/>
                  <a:gd name="T47" fmla="*/ 65 h 725"/>
                  <a:gd name="T48" fmla="*/ 475 w 985"/>
                  <a:gd name="T49" fmla="*/ 125 h 725"/>
                  <a:gd name="T50" fmla="*/ 484 w 985"/>
                  <a:gd name="T51" fmla="*/ 180 h 725"/>
                  <a:gd name="T52" fmla="*/ 479 w 985"/>
                  <a:gd name="T53" fmla="*/ 213 h 725"/>
                  <a:gd name="T54" fmla="*/ 458 w 985"/>
                  <a:gd name="T55" fmla="*/ 247 h 725"/>
                  <a:gd name="T56" fmla="*/ 425 w 985"/>
                  <a:gd name="T57" fmla="*/ 269 h 725"/>
                  <a:gd name="T58" fmla="*/ 376 w 985"/>
                  <a:gd name="T59" fmla="*/ 279 h 725"/>
                  <a:gd name="T60" fmla="*/ 337 w 985"/>
                  <a:gd name="T61" fmla="*/ 271 h 725"/>
                  <a:gd name="T62" fmla="*/ 302 w 985"/>
                  <a:gd name="T63" fmla="*/ 250 h 725"/>
                  <a:gd name="T64" fmla="*/ 277 w 985"/>
                  <a:gd name="T65" fmla="*/ 215 h 725"/>
                  <a:gd name="T66" fmla="*/ 268 w 985"/>
                  <a:gd name="T67" fmla="*/ 166 h 725"/>
                  <a:gd name="T68" fmla="*/ 274 w 985"/>
                  <a:gd name="T69" fmla="*/ 120 h 725"/>
                  <a:gd name="T70" fmla="*/ 296 w 985"/>
                  <a:gd name="T71" fmla="*/ 74 h 725"/>
                  <a:gd name="T72" fmla="*/ 319 w 985"/>
                  <a:gd name="T73" fmla="*/ 43 h 725"/>
                  <a:gd name="T74" fmla="*/ 315 w 985"/>
                  <a:gd name="T75" fmla="*/ 30 h 725"/>
                  <a:gd name="T76" fmla="*/ 270 w 985"/>
                  <a:gd name="T77" fmla="*/ 11 h 725"/>
                  <a:gd name="T78" fmla="*/ 176 w 985"/>
                  <a:gd name="T79" fmla="*/ 2 h 725"/>
                  <a:gd name="T80" fmla="*/ 0 w 985"/>
                  <a:gd name="T81" fmla="*/ 721 h 725"/>
                  <a:gd name="T82" fmla="*/ 130 w 985"/>
                  <a:gd name="T83" fmla="*/ 724 h 725"/>
                  <a:gd name="T84" fmla="*/ 275 w 985"/>
                  <a:gd name="T85" fmla="*/ 715 h 725"/>
                  <a:gd name="T86" fmla="*/ 338 w 985"/>
                  <a:gd name="T87" fmla="*/ 697 h 725"/>
                  <a:gd name="T88" fmla="*/ 345 w 985"/>
                  <a:gd name="T89" fmla="*/ 684 h 725"/>
                  <a:gd name="T90" fmla="*/ 322 w 985"/>
                  <a:gd name="T91" fmla="*/ 650 h 725"/>
                  <a:gd name="T92" fmla="*/ 288 w 985"/>
                  <a:gd name="T93" fmla="*/ 592 h 725"/>
                  <a:gd name="T94" fmla="*/ 278 w 985"/>
                  <a:gd name="T95" fmla="*/ 533 h 725"/>
                  <a:gd name="T96" fmla="*/ 284 w 985"/>
                  <a:gd name="T97" fmla="*/ 506 h 725"/>
                  <a:gd name="T98" fmla="*/ 303 w 985"/>
                  <a:gd name="T99" fmla="*/ 478 h 725"/>
                  <a:gd name="T100" fmla="*/ 358 w 985"/>
                  <a:gd name="T101" fmla="*/ 451 h 725"/>
                  <a:gd name="T102" fmla="*/ 414 w 985"/>
                  <a:gd name="T103" fmla="*/ 452 h 725"/>
                  <a:gd name="T104" fmla="*/ 468 w 985"/>
                  <a:gd name="T105" fmla="*/ 482 h 725"/>
                  <a:gd name="T106" fmla="*/ 488 w 985"/>
                  <a:gd name="T107" fmla="*/ 510 h 725"/>
                  <a:gd name="T108" fmla="*/ 493 w 985"/>
                  <a:gd name="T109" fmla="*/ 556 h 725"/>
                  <a:gd name="T110" fmla="*/ 478 w 985"/>
                  <a:gd name="T111" fmla="*/ 619 h 725"/>
                  <a:gd name="T112" fmla="*/ 460 w 985"/>
                  <a:gd name="T113" fmla="*/ 677 h 725"/>
                  <a:gd name="T114" fmla="*/ 478 w 985"/>
                  <a:gd name="T115" fmla="*/ 703 h 725"/>
                  <a:gd name="T116" fmla="*/ 526 w 985"/>
                  <a:gd name="T117" fmla="*/ 719 h 725"/>
                  <a:gd name="T118" fmla="*/ 706 w 985"/>
                  <a:gd name="T119" fmla="*/ 724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85" h="725">
                    <a:moveTo>
                      <a:pt x="706" y="724"/>
                    </a:moveTo>
                    <a:lnTo>
                      <a:pt x="706" y="724"/>
                    </a:lnTo>
                    <a:lnTo>
                      <a:pt x="705" y="668"/>
                    </a:lnTo>
                    <a:lnTo>
                      <a:pt x="705" y="613"/>
                    </a:lnTo>
                    <a:lnTo>
                      <a:pt x="705" y="564"/>
                    </a:lnTo>
                    <a:lnTo>
                      <a:pt x="707" y="518"/>
                    </a:lnTo>
                    <a:lnTo>
                      <a:pt x="709" y="499"/>
                    </a:lnTo>
                    <a:lnTo>
                      <a:pt x="712" y="480"/>
                    </a:lnTo>
                    <a:lnTo>
                      <a:pt x="716" y="465"/>
                    </a:lnTo>
                    <a:lnTo>
                      <a:pt x="720" y="452"/>
                    </a:lnTo>
                    <a:lnTo>
                      <a:pt x="725" y="441"/>
                    </a:lnTo>
                    <a:lnTo>
                      <a:pt x="731" y="434"/>
                    </a:lnTo>
                    <a:lnTo>
                      <a:pt x="739" y="430"/>
                    </a:lnTo>
                    <a:lnTo>
                      <a:pt x="742" y="429"/>
                    </a:lnTo>
                    <a:lnTo>
                      <a:pt x="748" y="429"/>
                    </a:lnTo>
                    <a:lnTo>
                      <a:pt x="748" y="429"/>
                    </a:lnTo>
                    <a:lnTo>
                      <a:pt x="755" y="430"/>
                    </a:lnTo>
                    <a:lnTo>
                      <a:pt x="760" y="431"/>
                    </a:lnTo>
                    <a:lnTo>
                      <a:pt x="774" y="438"/>
                    </a:lnTo>
                    <a:lnTo>
                      <a:pt x="802" y="459"/>
                    </a:lnTo>
                    <a:lnTo>
                      <a:pt x="818" y="469"/>
                    </a:lnTo>
                    <a:lnTo>
                      <a:pt x="828" y="475"/>
                    </a:lnTo>
                    <a:lnTo>
                      <a:pt x="837" y="478"/>
                    </a:lnTo>
                    <a:lnTo>
                      <a:pt x="847" y="482"/>
                    </a:lnTo>
                    <a:lnTo>
                      <a:pt x="860" y="483"/>
                    </a:lnTo>
                    <a:lnTo>
                      <a:pt x="872" y="485"/>
                    </a:lnTo>
                    <a:lnTo>
                      <a:pt x="886" y="485"/>
                    </a:lnTo>
                    <a:lnTo>
                      <a:pt x="886" y="485"/>
                    </a:lnTo>
                    <a:lnTo>
                      <a:pt x="897" y="483"/>
                    </a:lnTo>
                    <a:lnTo>
                      <a:pt x="909" y="480"/>
                    </a:lnTo>
                    <a:lnTo>
                      <a:pt x="918" y="478"/>
                    </a:lnTo>
                    <a:lnTo>
                      <a:pt x="928" y="473"/>
                    </a:lnTo>
                    <a:lnTo>
                      <a:pt x="937" y="468"/>
                    </a:lnTo>
                    <a:lnTo>
                      <a:pt x="945" y="461"/>
                    </a:lnTo>
                    <a:lnTo>
                      <a:pt x="952" y="454"/>
                    </a:lnTo>
                    <a:lnTo>
                      <a:pt x="959" y="445"/>
                    </a:lnTo>
                    <a:lnTo>
                      <a:pt x="965" y="437"/>
                    </a:lnTo>
                    <a:lnTo>
                      <a:pt x="970" y="429"/>
                    </a:lnTo>
                    <a:lnTo>
                      <a:pt x="974" y="419"/>
                    </a:lnTo>
                    <a:lnTo>
                      <a:pt x="978" y="409"/>
                    </a:lnTo>
                    <a:lnTo>
                      <a:pt x="984" y="388"/>
                    </a:lnTo>
                    <a:lnTo>
                      <a:pt x="985" y="367"/>
                    </a:lnTo>
                    <a:lnTo>
                      <a:pt x="985" y="345"/>
                    </a:lnTo>
                    <a:lnTo>
                      <a:pt x="983" y="335"/>
                    </a:lnTo>
                    <a:lnTo>
                      <a:pt x="981" y="325"/>
                    </a:lnTo>
                    <a:lnTo>
                      <a:pt x="977" y="315"/>
                    </a:lnTo>
                    <a:lnTo>
                      <a:pt x="973" y="306"/>
                    </a:lnTo>
                    <a:lnTo>
                      <a:pt x="969" y="297"/>
                    </a:lnTo>
                    <a:lnTo>
                      <a:pt x="962" y="289"/>
                    </a:lnTo>
                    <a:lnTo>
                      <a:pt x="955" y="280"/>
                    </a:lnTo>
                    <a:lnTo>
                      <a:pt x="948" y="273"/>
                    </a:lnTo>
                    <a:lnTo>
                      <a:pt x="939" y="268"/>
                    </a:lnTo>
                    <a:lnTo>
                      <a:pt x="930" y="262"/>
                    </a:lnTo>
                    <a:lnTo>
                      <a:pt x="920" y="258"/>
                    </a:lnTo>
                    <a:lnTo>
                      <a:pt x="909" y="255"/>
                    </a:lnTo>
                    <a:lnTo>
                      <a:pt x="896" y="253"/>
                    </a:lnTo>
                    <a:lnTo>
                      <a:pt x="883" y="253"/>
                    </a:lnTo>
                    <a:lnTo>
                      <a:pt x="883" y="253"/>
                    </a:lnTo>
                    <a:lnTo>
                      <a:pt x="871" y="253"/>
                    </a:lnTo>
                    <a:lnTo>
                      <a:pt x="858" y="255"/>
                    </a:lnTo>
                    <a:lnTo>
                      <a:pt x="846" y="258"/>
                    </a:lnTo>
                    <a:lnTo>
                      <a:pt x="835" y="264"/>
                    </a:lnTo>
                    <a:lnTo>
                      <a:pt x="811" y="275"/>
                    </a:lnTo>
                    <a:lnTo>
                      <a:pt x="790" y="286"/>
                    </a:lnTo>
                    <a:lnTo>
                      <a:pt x="769" y="294"/>
                    </a:lnTo>
                    <a:lnTo>
                      <a:pt x="760" y="299"/>
                    </a:lnTo>
                    <a:lnTo>
                      <a:pt x="752" y="299"/>
                    </a:lnTo>
                    <a:lnTo>
                      <a:pt x="745" y="299"/>
                    </a:lnTo>
                    <a:lnTo>
                      <a:pt x="738" y="296"/>
                    </a:lnTo>
                    <a:lnTo>
                      <a:pt x="732" y="290"/>
                    </a:lnTo>
                    <a:lnTo>
                      <a:pt x="727" y="282"/>
                    </a:lnTo>
                    <a:lnTo>
                      <a:pt x="727" y="282"/>
                    </a:lnTo>
                    <a:lnTo>
                      <a:pt x="724" y="269"/>
                    </a:lnTo>
                    <a:lnTo>
                      <a:pt x="721" y="247"/>
                    </a:lnTo>
                    <a:lnTo>
                      <a:pt x="720" y="219"/>
                    </a:lnTo>
                    <a:lnTo>
                      <a:pt x="718" y="183"/>
                    </a:lnTo>
                    <a:lnTo>
                      <a:pt x="717" y="99"/>
                    </a:lnTo>
                    <a:lnTo>
                      <a:pt x="718" y="6"/>
                    </a:lnTo>
                    <a:lnTo>
                      <a:pt x="718" y="6"/>
                    </a:lnTo>
                    <a:lnTo>
                      <a:pt x="614" y="1"/>
                    </a:lnTo>
                    <a:lnTo>
                      <a:pt x="565" y="0"/>
                    </a:lnTo>
                    <a:lnTo>
                      <a:pt x="521" y="1"/>
                    </a:lnTo>
                    <a:lnTo>
                      <a:pt x="502" y="2"/>
                    </a:lnTo>
                    <a:lnTo>
                      <a:pt x="484" y="5"/>
                    </a:lnTo>
                    <a:lnTo>
                      <a:pt x="468" y="9"/>
                    </a:lnTo>
                    <a:lnTo>
                      <a:pt x="454" y="13"/>
                    </a:lnTo>
                    <a:lnTo>
                      <a:pt x="445" y="19"/>
                    </a:lnTo>
                    <a:lnTo>
                      <a:pt x="436" y="26"/>
                    </a:lnTo>
                    <a:lnTo>
                      <a:pt x="433" y="30"/>
                    </a:lnTo>
                    <a:lnTo>
                      <a:pt x="432" y="34"/>
                    </a:lnTo>
                    <a:lnTo>
                      <a:pt x="431" y="39"/>
                    </a:lnTo>
                    <a:lnTo>
                      <a:pt x="431" y="44"/>
                    </a:lnTo>
                    <a:lnTo>
                      <a:pt x="431" y="44"/>
                    </a:lnTo>
                    <a:lnTo>
                      <a:pt x="431" y="50"/>
                    </a:lnTo>
                    <a:lnTo>
                      <a:pt x="433" y="55"/>
                    </a:lnTo>
                    <a:lnTo>
                      <a:pt x="439" y="65"/>
                    </a:lnTo>
                    <a:lnTo>
                      <a:pt x="457" y="90"/>
                    </a:lnTo>
                    <a:lnTo>
                      <a:pt x="467" y="106"/>
                    </a:lnTo>
                    <a:lnTo>
                      <a:pt x="471" y="116"/>
                    </a:lnTo>
                    <a:lnTo>
                      <a:pt x="475" y="125"/>
                    </a:lnTo>
                    <a:lnTo>
                      <a:pt x="479" y="138"/>
                    </a:lnTo>
                    <a:lnTo>
                      <a:pt x="482" y="150"/>
                    </a:lnTo>
                    <a:lnTo>
                      <a:pt x="484" y="164"/>
                    </a:lnTo>
                    <a:lnTo>
                      <a:pt x="484" y="180"/>
                    </a:lnTo>
                    <a:lnTo>
                      <a:pt x="484" y="180"/>
                    </a:lnTo>
                    <a:lnTo>
                      <a:pt x="484" y="192"/>
                    </a:lnTo>
                    <a:lnTo>
                      <a:pt x="482" y="204"/>
                    </a:lnTo>
                    <a:lnTo>
                      <a:pt x="479" y="213"/>
                    </a:lnTo>
                    <a:lnTo>
                      <a:pt x="475" y="223"/>
                    </a:lnTo>
                    <a:lnTo>
                      <a:pt x="470" y="232"/>
                    </a:lnTo>
                    <a:lnTo>
                      <a:pt x="464" y="240"/>
                    </a:lnTo>
                    <a:lnTo>
                      <a:pt x="458" y="247"/>
                    </a:lnTo>
                    <a:lnTo>
                      <a:pt x="450" y="254"/>
                    </a:lnTo>
                    <a:lnTo>
                      <a:pt x="443" y="260"/>
                    </a:lnTo>
                    <a:lnTo>
                      <a:pt x="435" y="265"/>
                    </a:lnTo>
                    <a:lnTo>
                      <a:pt x="425" y="269"/>
                    </a:lnTo>
                    <a:lnTo>
                      <a:pt x="417" y="272"/>
                    </a:lnTo>
                    <a:lnTo>
                      <a:pt x="407" y="275"/>
                    </a:lnTo>
                    <a:lnTo>
                      <a:pt x="397" y="278"/>
                    </a:lnTo>
                    <a:lnTo>
                      <a:pt x="376" y="279"/>
                    </a:lnTo>
                    <a:lnTo>
                      <a:pt x="366" y="278"/>
                    </a:lnTo>
                    <a:lnTo>
                      <a:pt x="356" y="276"/>
                    </a:lnTo>
                    <a:lnTo>
                      <a:pt x="347" y="275"/>
                    </a:lnTo>
                    <a:lnTo>
                      <a:pt x="337" y="271"/>
                    </a:lnTo>
                    <a:lnTo>
                      <a:pt x="327" y="268"/>
                    </a:lnTo>
                    <a:lnTo>
                      <a:pt x="319" y="262"/>
                    </a:lnTo>
                    <a:lnTo>
                      <a:pt x="310" y="257"/>
                    </a:lnTo>
                    <a:lnTo>
                      <a:pt x="302" y="250"/>
                    </a:lnTo>
                    <a:lnTo>
                      <a:pt x="295" y="243"/>
                    </a:lnTo>
                    <a:lnTo>
                      <a:pt x="288" y="234"/>
                    </a:lnTo>
                    <a:lnTo>
                      <a:pt x="282" y="226"/>
                    </a:lnTo>
                    <a:lnTo>
                      <a:pt x="277" y="215"/>
                    </a:lnTo>
                    <a:lnTo>
                      <a:pt x="274" y="205"/>
                    </a:lnTo>
                    <a:lnTo>
                      <a:pt x="271" y="192"/>
                    </a:lnTo>
                    <a:lnTo>
                      <a:pt x="268" y="180"/>
                    </a:lnTo>
                    <a:lnTo>
                      <a:pt x="268" y="166"/>
                    </a:lnTo>
                    <a:lnTo>
                      <a:pt x="268" y="166"/>
                    </a:lnTo>
                    <a:lnTo>
                      <a:pt x="268" y="149"/>
                    </a:lnTo>
                    <a:lnTo>
                      <a:pt x="271" y="132"/>
                    </a:lnTo>
                    <a:lnTo>
                      <a:pt x="274" y="120"/>
                    </a:lnTo>
                    <a:lnTo>
                      <a:pt x="277" y="107"/>
                    </a:lnTo>
                    <a:lnTo>
                      <a:pt x="282" y="97"/>
                    </a:lnTo>
                    <a:lnTo>
                      <a:pt x="287" y="88"/>
                    </a:lnTo>
                    <a:lnTo>
                      <a:pt x="296" y="74"/>
                    </a:lnTo>
                    <a:lnTo>
                      <a:pt x="306" y="62"/>
                    </a:lnTo>
                    <a:lnTo>
                      <a:pt x="315" y="53"/>
                    </a:lnTo>
                    <a:lnTo>
                      <a:pt x="317" y="48"/>
                    </a:lnTo>
                    <a:lnTo>
                      <a:pt x="319" y="43"/>
                    </a:lnTo>
                    <a:lnTo>
                      <a:pt x="319" y="39"/>
                    </a:lnTo>
                    <a:lnTo>
                      <a:pt x="317" y="33"/>
                    </a:lnTo>
                    <a:lnTo>
                      <a:pt x="317" y="33"/>
                    </a:lnTo>
                    <a:lnTo>
                      <a:pt x="315" y="30"/>
                    </a:lnTo>
                    <a:lnTo>
                      <a:pt x="312" y="26"/>
                    </a:lnTo>
                    <a:lnTo>
                      <a:pt x="302" y="20"/>
                    </a:lnTo>
                    <a:lnTo>
                      <a:pt x="287" y="15"/>
                    </a:lnTo>
                    <a:lnTo>
                      <a:pt x="270" y="11"/>
                    </a:lnTo>
                    <a:lnTo>
                      <a:pt x="249" y="8"/>
                    </a:lnTo>
                    <a:lnTo>
                      <a:pt x="226" y="5"/>
                    </a:lnTo>
                    <a:lnTo>
                      <a:pt x="176" y="2"/>
                    </a:lnTo>
                    <a:lnTo>
                      <a:pt x="176" y="2"/>
                    </a:lnTo>
                    <a:lnTo>
                      <a:pt x="123" y="1"/>
                    </a:lnTo>
                    <a:lnTo>
                      <a:pt x="74" y="2"/>
                    </a:lnTo>
                    <a:lnTo>
                      <a:pt x="0" y="4"/>
                    </a:lnTo>
                    <a:lnTo>
                      <a:pt x="0" y="721"/>
                    </a:lnTo>
                    <a:lnTo>
                      <a:pt x="0" y="721"/>
                    </a:lnTo>
                    <a:lnTo>
                      <a:pt x="0" y="721"/>
                    </a:lnTo>
                    <a:lnTo>
                      <a:pt x="74" y="724"/>
                    </a:lnTo>
                    <a:lnTo>
                      <a:pt x="130" y="724"/>
                    </a:lnTo>
                    <a:lnTo>
                      <a:pt x="192" y="722"/>
                    </a:lnTo>
                    <a:lnTo>
                      <a:pt x="221" y="721"/>
                    </a:lnTo>
                    <a:lnTo>
                      <a:pt x="249" y="718"/>
                    </a:lnTo>
                    <a:lnTo>
                      <a:pt x="275" y="715"/>
                    </a:lnTo>
                    <a:lnTo>
                      <a:pt x="299" y="711"/>
                    </a:lnTo>
                    <a:lnTo>
                      <a:pt x="319" y="707"/>
                    </a:lnTo>
                    <a:lnTo>
                      <a:pt x="333" y="700"/>
                    </a:lnTo>
                    <a:lnTo>
                      <a:pt x="338" y="697"/>
                    </a:lnTo>
                    <a:lnTo>
                      <a:pt x="342" y="693"/>
                    </a:lnTo>
                    <a:lnTo>
                      <a:pt x="344" y="689"/>
                    </a:lnTo>
                    <a:lnTo>
                      <a:pt x="345" y="684"/>
                    </a:lnTo>
                    <a:lnTo>
                      <a:pt x="345" y="684"/>
                    </a:lnTo>
                    <a:lnTo>
                      <a:pt x="344" y="679"/>
                    </a:lnTo>
                    <a:lnTo>
                      <a:pt x="341" y="675"/>
                    </a:lnTo>
                    <a:lnTo>
                      <a:pt x="333" y="663"/>
                    </a:lnTo>
                    <a:lnTo>
                      <a:pt x="322" y="650"/>
                    </a:lnTo>
                    <a:lnTo>
                      <a:pt x="310" y="634"/>
                    </a:lnTo>
                    <a:lnTo>
                      <a:pt x="298" y="615"/>
                    </a:lnTo>
                    <a:lnTo>
                      <a:pt x="292" y="605"/>
                    </a:lnTo>
                    <a:lnTo>
                      <a:pt x="288" y="592"/>
                    </a:lnTo>
                    <a:lnTo>
                      <a:pt x="284" y="580"/>
                    </a:lnTo>
                    <a:lnTo>
                      <a:pt x="281" y="566"/>
                    </a:lnTo>
                    <a:lnTo>
                      <a:pt x="278" y="550"/>
                    </a:lnTo>
                    <a:lnTo>
                      <a:pt x="278" y="533"/>
                    </a:lnTo>
                    <a:lnTo>
                      <a:pt x="278" y="533"/>
                    </a:lnTo>
                    <a:lnTo>
                      <a:pt x="280" y="524"/>
                    </a:lnTo>
                    <a:lnTo>
                      <a:pt x="281" y="514"/>
                    </a:lnTo>
                    <a:lnTo>
                      <a:pt x="284" y="506"/>
                    </a:lnTo>
                    <a:lnTo>
                      <a:pt x="288" y="497"/>
                    </a:lnTo>
                    <a:lnTo>
                      <a:pt x="292" y="490"/>
                    </a:lnTo>
                    <a:lnTo>
                      <a:pt x="298" y="483"/>
                    </a:lnTo>
                    <a:lnTo>
                      <a:pt x="303" y="478"/>
                    </a:lnTo>
                    <a:lnTo>
                      <a:pt x="309" y="472"/>
                    </a:lnTo>
                    <a:lnTo>
                      <a:pt x="324" y="462"/>
                    </a:lnTo>
                    <a:lnTo>
                      <a:pt x="341" y="457"/>
                    </a:lnTo>
                    <a:lnTo>
                      <a:pt x="358" y="451"/>
                    </a:lnTo>
                    <a:lnTo>
                      <a:pt x="376" y="450"/>
                    </a:lnTo>
                    <a:lnTo>
                      <a:pt x="376" y="450"/>
                    </a:lnTo>
                    <a:lnTo>
                      <a:pt x="396" y="450"/>
                    </a:lnTo>
                    <a:lnTo>
                      <a:pt x="414" y="452"/>
                    </a:lnTo>
                    <a:lnTo>
                      <a:pt x="431" y="458"/>
                    </a:lnTo>
                    <a:lnTo>
                      <a:pt x="447" y="465"/>
                    </a:lnTo>
                    <a:lnTo>
                      <a:pt x="461" y="476"/>
                    </a:lnTo>
                    <a:lnTo>
                      <a:pt x="468" y="482"/>
                    </a:lnTo>
                    <a:lnTo>
                      <a:pt x="474" y="487"/>
                    </a:lnTo>
                    <a:lnTo>
                      <a:pt x="479" y="494"/>
                    </a:lnTo>
                    <a:lnTo>
                      <a:pt x="484" y="503"/>
                    </a:lnTo>
                    <a:lnTo>
                      <a:pt x="488" y="510"/>
                    </a:lnTo>
                    <a:lnTo>
                      <a:pt x="489" y="520"/>
                    </a:lnTo>
                    <a:lnTo>
                      <a:pt x="489" y="520"/>
                    </a:lnTo>
                    <a:lnTo>
                      <a:pt x="493" y="538"/>
                    </a:lnTo>
                    <a:lnTo>
                      <a:pt x="493" y="556"/>
                    </a:lnTo>
                    <a:lnTo>
                      <a:pt x="492" y="573"/>
                    </a:lnTo>
                    <a:lnTo>
                      <a:pt x="488" y="589"/>
                    </a:lnTo>
                    <a:lnTo>
                      <a:pt x="482" y="605"/>
                    </a:lnTo>
                    <a:lnTo>
                      <a:pt x="478" y="619"/>
                    </a:lnTo>
                    <a:lnTo>
                      <a:pt x="467" y="645"/>
                    </a:lnTo>
                    <a:lnTo>
                      <a:pt x="463" y="656"/>
                    </a:lnTo>
                    <a:lnTo>
                      <a:pt x="460" y="668"/>
                    </a:lnTo>
                    <a:lnTo>
                      <a:pt x="460" y="677"/>
                    </a:lnTo>
                    <a:lnTo>
                      <a:pt x="463" y="687"/>
                    </a:lnTo>
                    <a:lnTo>
                      <a:pt x="465" y="691"/>
                    </a:lnTo>
                    <a:lnTo>
                      <a:pt x="468" y="696"/>
                    </a:lnTo>
                    <a:lnTo>
                      <a:pt x="478" y="703"/>
                    </a:lnTo>
                    <a:lnTo>
                      <a:pt x="492" y="710"/>
                    </a:lnTo>
                    <a:lnTo>
                      <a:pt x="510" y="715"/>
                    </a:lnTo>
                    <a:lnTo>
                      <a:pt x="510" y="715"/>
                    </a:lnTo>
                    <a:lnTo>
                      <a:pt x="526" y="719"/>
                    </a:lnTo>
                    <a:lnTo>
                      <a:pt x="545" y="721"/>
                    </a:lnTo>
                    <a:lnTo>
                      <a:pt x="591" y="724"/>
                    </a:lnTo>
                    <a:lnTo>
                      <a:pt x="646" y="725"/>
                    </a:lnTo>
                    <a:lnTo>
                      <a:pt x="706" y="724"/>
                    </a:lnTo>
                    <a:lnTo>
                      <a:pt x="706" y="724"/>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9" name="ïs1iḍé">
                <a:extLst>
                  <a:ext uri="{FF2B5EF4-FFF2-40B4-BE49-F238E27FC236}">
                    <a16:creationId xmlns:a16="http://schemas.microsoft.com/office/drawing/2014/main" id="{1CE9D088-9406-4845-9707-F1E2C7769FF7}"/>
                  </a:ext>
                </a:extLst>
              </p:cNvPr>
              <p:cNvSpPr/>
              <p:nvPr/>
            </p:nvSpPr>
            <p:spPr bwMode="auto">
              <a:xfrm>
                <a:off x="5013325" y="1773238"/>
                <a:ext cx="1563688" cy="1149350"/>
              </a:xfrm>
              <a:custGeom>
                <a:avLst/>
                <a:gdLst>
                  <a:gd name="T0" fmla="*/ 985 w 985"/>
                  <a:gd name="T1" fmla="*/ 74 h 724"/>
                  <a:gd name="T2" fmla="*/ 978 w 985"/>
                  <a:gd name="T3" fmla="*/ 45 h 724"/>
                  <a:gd name="T4" fmla="*/ 949 w 985"/>
                  <a:gd name="T5" fmla="*/ 13 h 724"/>
                  <a:gd name="T6" fmla="*/ 901 w 985"/>
                  <a:gd name="T7" fmla="*/ 0 h 724"/>
                  <a:gd name="T8" fmla="*/ 269 w 985"/>
                  <a:gd name="T9" fmla="*/ 32 h 724"/>
                  <a:gd name="T10" fmla="*/ 267 w 985"/>
                  <a:gd name="T11" fmla="*/ 189 h 724"/>
                  <a:gd name="T12" fmla="*/ 260 w 985"/>
                  <a:gd name="T13" fmla="*/ 270 h 724"/>
                  <a:gd name="T14" fmla="*/ 246 w 985"/>
                  <a:gd name="T15" fmla="*/ 327 h 724"/>
                  <a:gd name="T16" fmla="*/ 232 w 985"/>
                  <a:gd name="T17" fmla="*/ 344 h 724"/>
                  <a:gd name="T18" fmla="*/ 222 w 985"/>
                  <a:gd name="T19" fmla="*/ 345 h 724"/>
                  <a:gd name="T20" fmla="*/ 202 w 985"/>
                  <a:gd name="T21" fmla="*/ 328 h 724"/>
                  <a:gd name="T22" fmla="*/ 164 w 985"/>
                  <a:gd name="T23" fmla="*/ 295 h 724"/>
                  <a:gd name="T24" fmla="*/ 127 w 985"/>
                  <a:gd name="T25" fmla="*/ 280 h 724"/>
                  <a:gd name="T26" fmla="*/ 93 w 985"/>
                  <a:gd name="T27" fmla="*/ 275 h 724"/>
                  <a:gd name="T28" fmla="*/ 61 w 985"/>
                  <a:gd name="T29" fmla="*/ 281 h 724"/>
                  <a:gd name="T30" fmla="*/ 34 w 985"/>
                  <a:gd name="T31" fmla="*/ 294 h 724"/>
                  <a:gd name="T32" fmla="*/ 16 w 985"/>
                  <a:gd name="T33" fmla="*/ 313 h 724"/>
                  <a:gd name="T34" fmla="*/ 5 w 985"/>
                  <a:gd name="T35" fmla="*/ 338 h 724"/>
                  <a:gd name="T36" fmla="*/ 1 w 985"/>
                  <a:gd name="T37" fmla="*/ 396 h 724"/>
                  <a:gd name="T38" fmla="*/ 19 w 985"/>
                  <a:gd name="T39" fmla="*/ 449 h 724"/>
                  <a:gd name="T40" fmla="*/ 41 w 985"/>
                  <a:gd name="T41" fmla="*/ 477 h 724"/>
                  <a:gd name="T42" fmla="*/ 64 w 985"/>
                  <a:gd name="T43" fmla="*/ 489 h 724"/>
                  <a:gd name="T44" fmla="*/ 92 w 985"/>
                  <a:gd name="T45" fmla="*/ 493 h 724"/>
                  <a:gd name="T46" fmla="*/ 143 w 985"/>
                  <a:gd name="T47" fmla="*/ 488 h 724"/>
                  <a:gd name="T48" fmla="*/ 197 w 985"/>
                  <a:gd name="T49" fmla="*/ 465 h 724"/>
                  <a:gd name="T50" fmla="*/ 227 w 985"/>
                  <a:gd name="T51" fmla="*/ 460 h 724"/>
                  <a:gd name="T52" fmla="*/ 251 w 985"/>
                  <a:gd name="T53" fmla="*/ 477 h 724"/>
                  <a:gd name="T54" fmla="*/ 262 w 985"/>
                  <a:gd name="T55" fmla="*/ 510 h 724"/>
                  <a:gd name="T56" fmla="*/ 271 w 985"/>
                  <a:gd name="T57" fmla="*/ 570 h 724"/>
                  <a:gd name="T58" fmla="*/ 271 w 985"/>
                  <a:gd name="T59" fmla="*/ 718 h 724"/>
                  <a:gd name="T60" fmla="*/ 517 w 985"/>
                  <a:gd name="T61" fmla="*/ 724 h 724"/>
                  <a:gd name="T62" fmla="*/ 546 w 985"/>
                  <a:gd name="T63" fmla="*/ 720 h 724"/>
                  <a:gd name="T64" fmla="*/ 570 w 985"/>
                  <a:gd name="T65" fmla="*/ 700 h 724"/>
                  <a:gd name="T66" fmla="*/ 575 w 985"/>
                  <a:gd name="T67" fmla="*/ 678 h 724"/>
                  <a:gd name="T68" fmla="*/ 566 w 985"/>
                  <a:gd name="T69" fmla="*/ 657 h 724"/>
                  <a:gd name="T70" fmla="*/ 522 w 985"/>
                  <a:gd name="T71" fmla="*/ 577 h 724"/>
                  <a:gd name="T72" fmla="*/ 510 w 985"/>
                  <a:gd name="T73" fmla="*/ 533 h 724"/>
                  <a:gd name="T74" fmla="*/ 511 w 985"/>
                  <a:gd name="T75" fmla="*/ 509 h 724"/>
                  <a:gd name="T76" fmla="*/ 521 w 985"/>
                  <a:gd name="T77" fmla="*/ 477 h 724"/>
                  <a:gd name="T78" fmla="*/ 542 w 985"/>
                  <a:gd name="T79" fmla="*/ 450 h 724"/>
                  <a:gd name="T80" fmla="*/ 568 w 985"/>
                  <a:gd name="T81" fmla="*/ 431 h 724"/>
                  <a:gd name="T82" fmla="*/ 601 w 985"/>
                  <a:gd name="T83" fmla="*/ 418 h 724"/>
                  <a:gd name="T84" fmla="*/ 624 w 985"/>
                  <a:gd name="T85" fmla="*/ 414 h 724"/>
                  <a:gd name="T86" fmla="*/ 658 w 985"/>
                  <a:gd name="T87" fmla="*/ 414 h 724"/>
                  <a:gd name="T88" fmla="*/ 690 w 985"/>
                  <a:gd name="T89" fmla="*/ 424 h 724"/>
                  <a:gd name="T90" fmla="*/ 719 w 985"/>
                  <a:gd name="T91" fmla="*/ 442 h 724"/>
                  <a:gd name="T92" fmla="*/ 740 w 985"/>
                  <a:gd name="T93" fmla="*/ 472 h 724"/>
                  <a:gd name="T94" fmla="*/ 752 w 985"/>
                  <a:gd name="T95" fmla="*/ 512 h 724"/>
                  <a:gd name="T96" fmla="*/ 753 w 985"/>
                  <a:gd name="T97" fmla="*/ 544 h 724"/>
                  <a:gd name="T98" fmla="*/ 746 w 985"/>
                  <a:gd name="T99" fmla="*/ 580 h 724"/>
                  <a:gd name="T100" fmla="*/ 728 w 985"/>
                  <a:gd name="T101" fmla="*/ 619 h 724"/>
                  <a:gd name="T102" fmla="*/ 704 w 985"/>
                  <a:gd name="T103" fmla="*/ 660 h 724"/>
                  <a:gd name="T104" fmla="*/ 696 w 985"/>
                  <a:gd name="T105" fmla="*/ 686 h 724"/>
                  <a:gd name="T106" fmla="*/ 697 w 985"/>
                  <a:gd name="T107" fmla="*/ 695 h 724"/>
                  <a:gd name="T108" fmla="*/ 714 w 985"/>
                  <a:gd name="T109" fmla="*/ 706 h 724"/>
                  <a:gd name="T110" fmla="*/ 763 w 985"/>
                  <a:gd name="T111" fmla="*/ 716 h 724"/>
                  <a:gd name="T112" fmla="*/ 905 w 985"/>
                  <a:gd name="T113" fmla="*/ 717 h 724"/>
                  <a:gd name="T114" fmla="*/ 985 w 985"/>
                  <a:gd name="T115" fmla="*/ 716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85" h="724">
                    <a:moveTo>
                      <a:pt x="985" y="716"/>
                    </a:moveTo>
                    <a:lnTo>
                      <a:pt x="985" y="74"/>
                    </a:lnTo>
                    <a:lnTo>
                      <a:pt x="985" y="74"/>
                    </a:lnTo>
                    <a:lnTo>
                      <a:pt x="985" y="67"/>
                    </a:lnTo>
                    <a:lnTo>
                      <a:pt x="984" y="59"/>
                    </a:lnTo>
                    <a:lnTo>
                      <a:pt x="978" y="45"/>
                    </a:lnTo>
                    <a:lnTo>
                      <a:pt x="971" y="32"/>
                    </a:lnTo>
                    <a:lnTo>
                      <a:pt x="960" y="21"/>
                    </a:lnTo>
                    <a:lnTo>
                      <a:pt x="949" y="13"/>
                    </a:lnTo>
                    <a:lnTo>
                      <a:pt x="933" y="6"/>
                    </a:lnTo>
                    <a:lnTo>
                      <a:pt x="918" y="1"/>
                    </a:lnTo>
                    <a:lnTo>
                      <a:pt x="901" y="0"/>
                    </a:lnTo>
                    <a:lnTo>
                      <a:pt x="268" y="0"/>
                    </a:lnTo>
                    <a:lnTo>
                      <a:pt x="268" y="0"/>
                    </a:lnTo>
                    <a:lnTo>
                      <a:pt x="269" y="32"/>
                    </a:lnTo>
                    <a:lnTo>
                      <a:pt x="269" y="77"/>
                    </a:lnTo>
                    <a:lnTo>
                      <a:pt x="269" y="131"/>
                    </a:lnTo>
                    <a:lnTo>
                      <a:pt x="267" y="189"/>
                    </a:lnTo>
                    <a:lnTo>
                      <a:pt x="267" y="189"/>
                    </a:lnTo>
                    <a:lnTo>
                      <a:pt x="262" y="245"/>
                    </a:lnTo>
                    <a:lnTo>
                      <a:pt x="260" y="270"/>
                    </a:lnTo>
                    <a:lnTo>
                      <a:pt x="255" y="292"/>
                    </a:lnTo>
                    <a:lnTo>
                      <a:pt x="251" y="312"/>
                    </a:lnTo>
                    <a:lnTo>
                      <a:pt x="246" y="327"/>
                    </a:lnTo>
                    <a:lnTo>
                      <a:pt x="239" y="338"/>
                    </a:lnTo>
                    <a:lnTo>
                      <a:pt x="236" y="342"/>
                    </a:lnTo>
                    <a:lnTo>
                      <a:pt x="232" y="344"/>
                    </a:lnTo>
                    <a:lnTo>
                      <a:pt x="232" y="344"/>
                    </a:lnTo>
                    <a:lnTo>
                      <a:pt x="226" y="345"/>
                    </a:lnTo>
                    <a:lnTo>
                      <a:pt x="222" y="345"/>
                    </a:lnTo>
                    <a:lnTo>
                      <a:pt x="216" y="342"/>
                    </a:lnTo>
                    <a:lnTo>
                      <a:pt x="212" y="338"/>
                    </a:lnTo>
                    <a:lnTo>
                      <a:pt x="202" y="328"/>
                    </a:lnTo>
                    <a:lnTo>
                      <a:pt x="190" y="315"/>
                    </a:lnTo>
                    <a:lnTo>
                      <a:pt x="174" y="301"/>
                    </a:lnTo>
                    <a:lnTo>
                      <a:pt x="164" y="295"/>
                    </a:lnTo>
                    <a:lnTo>
                      <a:pt x="153" y="289"/>
                    </a:lnTo>
                    <a:lnTo>
                      <a:pt x="141" y="284"/>
                    </a:lnTo>
                    <a:lnTo>
                      <a:pt x="127" y="280"/>
                    </a:lnTo>
                    <a:lnTo>
                      <a:pt x="111" y="277"/>
                    </a:lnTo>
                    <a:lnTo>
                      <a:pt x="93" y="275"/>
                    </a:lnTo>
                    <a:lnTo>
                      <a:pt x="93" y="275"/>
                    </a:lnTo>
                    <a:lnTo>
                      <a:pt x="82" y="277"/>
                    </a:lnTo>
                    <a:lnTo>
                      <a:pt x="71" y="278"/>
                    </a:lnTo>
                    <a:lnTo>
                      <a:pt x="61" y="281"/>
                    </a:lnTo>
                    <a:lnTo>
                      <a:pt x="51" y="284"/>
                    </a:lnTo>
                    <a:lnTo>
                      <a:pt x="43" y="288"/>
                    </a:lnTo>
                    <a:lnTo>
                      <a:pt x="34" y="294"/>
                    </a:lnTo>
                    <a:lnTo>
                      <a:pt x="27" y="299"/>
                    </a:lnTo>
                    <a:lnTo>
                      <a:pt x="22" y="306"/>
                    </a:lnTo>
                    <a:lnTo>
                      <a:pt x="16" y="313"/>
                    </a:lnTo>
                    <a:lnTo>
                      <a:pt x="12" y="322"/>
                    </a:lnTo>
                    <a:lnTo>
                      <a:pt x="8" y="330"/>
                    </a:lnTo>
                    <a:lnTo>
                      <a:pt x="5" y="338"/>
                    </a:lnTo>
                    <a:lnTo>
                      <a:pt x="1" y="356"/>
                    </a:lnTo>
                    <a:lnTo>
                      <a:pt x="0" y="376"/>
                    </a:lnTo>
                    <a:lnTo>
                      <a:pt x="1" y="396"/>
                    </a:lnTo>
                    <a:lnTo>
                      <a:pt x="4" y="414"/>
                    </a:lnTo>
                    <a:lnTo>
                      <a:pt x="11" y="432"/>
                    </a:lnTo>
                    <a:lnTo>
                      <a:pt x="19" y="449"/>
                    </a:lnTo>
                    <a:lnTo>
                      <a:pt x="29" y="464"/>
                    </a:lnTo>
                    <a:lnTo>
                      <a:pt x="36" y="471"/>
                    </a:lnTo>
                    <a:lnTo>
                      <a:pt x="41" y="477"/>
                    </a:lnTo>
                    <a:lnTo>
                      <a:pt x="48" y="481"/>
                    </a:lnTo>
                    <a:lnTo>
                      <a:pt x="57" y="485"/>
                    </a:lnTo>
                    <a:lnTo>
                      <a:pt x="64" y="489"/>
                    </a:lnTo>
                    <a:lnTo>
                      <a:pt x="72" y="491"/>
                    </a:lnTo>
                    <a:lnTo>
                      <a:pt x="72" y="491"/>
                    </a:lnTo>
                    <a:lnTo>
                      <a:pt x="92" y="493"/>
                    </a:lnTo>
                    <a:lnTo>
                      <a:pt x="110" y="493"/>
                    </a:lnTo>
                    <a:lnTo>
                      <a:pt x="128" y="491"/>
                    </a:lnTo>
                    <a:lnTo>
                      <a:pt x="143" y="488"/>
                    </a:lnTo>
                    <a:lnTo>
                      <a:pt x="159" y="482"/>
                    </a:lnTo>
                    <a:lnTo>
                      <a:pt x="171" y="477"/>
                    </a:lnTo>
                    <a:lnTo>
                      <a:pt x="197" y="465"/>
                    </a:lnTo>
                    <a:lnTo>
                      <a:pt x="208" y="463"/>
                    </a:lnTo>
                    <a:lnTo>
                      <a:pt x="218" y="460"/>
                    </a:lnTo>
                    <a:lnTo>
                      <a:pt x="227" y="460"/>
                    </a:lnTo>
                    <a:lnTo>
                      <a:pt x="236" y="461"/>
                    </a:lnTo>
                    <a:lnTo>
                      <a:pt x="244" y="468"/>
                    </a:lnTo>
                    <a:lnTo>
                      <a:pt x="251" y="477"/>
                    </a:lnTo>
                    <a:lnTo>
                      <a:pt x="257" y="491"/>
                    </a:lnTo>
                    <a:lnTo>
                      <a:pt x="262" y="510"/>
                    </a:lnTo>
                    <a:lnTo>
                      <a:pt x="262" y="510"/>
                    </a:lnTo>
                    <a:lnTo>
                      <a:pt x="267" y="526"/>
                    </a:lnTo>
                    <a:lnTo>
                      <a:pt x="269" y="547"/>
                    </a:lnTo>
                    <a:lnTo>
                      <a:pt x="271" y="570"/>
                    </a:lnTo>
                    <a:lnTo>
                      <a:pt x="272" y="595"/>
                    </a:lnTo>
                    <a:lnTo>
                      <a:pt x="272" y="656"/>
                    </a:lnTo>
                    <a:lnTo>
                      <a:pt x="271" y="718"/>
                    </a:lnTo>
                    <a:lnTo>
                      <a:pt x="271" y="718"/>
                    </a:lnTo>
                    <a:lnTo>
                      <a:pt x="419" y="721"/>
                    </a:lnTo>
                    <a:lnTo>
                      <a:pt x="517" y="724"/>
                    </a:lnTo>
                    <a:lnTo>
                      <a:pt x="517" y="724"/>
                    </a:lnTo>
                    <a:lnTo>
                      <a:pt x="533" y="723"/>
                    </a:lnTo>
                    <a:lnTo>
                      <a:pt x="546" y="720"/>
                    </a:lnTo>
                    <a:lnTo>
                      <a:pt x="556" y="714"/>
                    </a:lnTo>
                    <a:lnTo>
                      <a:pt x="564" y="709"/>
                    </a:lnTo>
                    <a:lnTo>
                      <a:pt x="570" y="700"/>
                    </a:lnTo>
                    <a:lnTo>
                      <a:pt x="573" y="693"/>
                    </a:lnTo>
                    <a:lnTo>
                      <a:pt x="575" y="685"/>
                    </a:lnTo>
                    <a:lnTo>
                      <a:pt x="575" y="678"/>
                    </a:lnTo>
                    <a:lnTo>
                      <a:pt x="575" y="678"/>
                    </a:lnTo>
                    <a:lnTo>
                      <a:pt x="573" y="670"/>
                    </a:lnTo>
                    <a:lnTo>
                      <a:pt x="566" y="657"/>
                    </a:lnTo>
                    <a:lnTo>
                      <a:pt x="545" y="621"/>
                    </a:lnTo>
                    <a:lnTo>
                      <a:pt x="533" y="600"/>
                    </a:lnTo>
                    <a:lnTo>
                      <a:pt x="522" y="577"/>
                    </a:lnTo>
                    <a:lnTo>
                      <a:pt x="515" y="555"/>
                    </a:lnTo>
                    <a:lnTo>
                      <a:pt x="513" y="544"/>
                    </a:lnTo>
                    <a:lnTo>
                      <a:pt x="510" y="533"/>
                    </a:lnTo>
                    <a:lnTo>
                      <a:pt x="510" y="533"/>
                    </a:lnTo>
                    <a:lnTo>
                      <a:pt x="510" y="520"/>
                    </a:lnTo>
                    <a:lnTo>
                      <a:pt x="511" y="509"/>
                    </a:lnTo>
                    <a:lnTo>
                      <a:pt x="513" y="498"/>
                    </a:lnTo>
                    <a:lnTo>
                      <a:pt x="517" y="486"/>
                    </a:lnTo>
                    <a:lnTo>
                      <a:pt x="521" y="477"/>
                    </a:lnTo>
                    <a:lnTo>
                      <a:pt x="527" y="467"/>
                    </a:lnTo>
                    <a:lnTo>
                      <a:pt x="533" y="458"/>
                    </a:lnTo>
                    <a:lnTo>
                      <a:pt x="542" y="450"/>
                    </a:lnTo>
                    <a:lnTo>
                      <a:pt x="550" y="443"/>
                    </a:lnTo>
                    <a:lnTo>
                      <a:pt x="559" y="436"/>
                    </a:lnTo>
                    <a:lnTo>
                      <a:pt x="568" y="431"/>
                    </a:lnTo>
                    <a:lnTo>
                      <a:pt x="580" y="425"/>
                    </a:lnTo>
                    <a:lnTo>
                      <a:pt x="589" y="421"/>
                    </a:lnTo>
                    <a:lnTo>
                      <a:pt x="601" y="418"/>
                    </a:lnTo>
                    <a:lnTo>
                      <a:pt x="612" y="415"/>
                    </a:lnTo>
                    <a:lnTo>
                      <a:pt x="624" y="414"/>
                    </a:lnTo>
                    <a:lnTo>
                      <a:pt x="624" y="414"/>
                    </a:lnTo>
                    <a:lnTo>
                      <a:pt x="636" y="412"/>
                    </a:lnTo>
                    <a:lnTo>
                      <a:pt x="647" y="412"/>
                    </a:lnTo>
                    <a:lnTo>
                      <a:pt x="658" y="414"/>
                    </a:lnTo>
                    <a:lnTo>
                      <a:pt x="669" y="415"/>
                    </a:lnTo>
                    <a:lnTo>
                      <a:pt x="680" y="419"/>
                    </a:lnTo>
                    <a:lnTo>
                      <a:pt x="690" y="424"/>
                    </a:lnTo>
                    <a:lnTo>
                      <a:pt x="701" y="429"/>
                    </a:lnTo>
                    <a:lnTo>
                      <a:pt x="710" y="435"/>
                    </a:lnTo>
                    <a:lnTo>
                      <a:pt x="719" y="442"/>
                    </a:lnTo>
                    <a:lnTo>
                      <a:pt x="726" y="452"/>
                    </a:lnTo>
                    <a:lnTo>
                      <a:pt x="733" y="461"/>
                    </a:lnTo>
                    <a:lnTo>
                      <a:pt x="740" y="472"/>
                    </a:lnTo>
                    <a:lnTo>
                      <a:pt x="745" y="484"/>
                    </a:lnTo>
                    <a:lnTo>
                      <a:pt x="749" y="498"/>
                    </a:lnTo>
                    <a:lnTo>
                      <a:pt x="752" y="512"/>
                    </a:lnTo>
                    <a:lnTo>
                      <a:pt x="753" y="528"/>
                    </a:lnTo>
                    <a:lnTo>
                      <a:pt x="753" y="528"/>
                    </a:lnTo>
                    <a:lnTo>
                      <a:pt x="753" y="544"/>
                    </a:lnTo>
                    <a:lnTo>
                      <a:pt x="752" y="556"/>
                    </a:lnTo>
                    <a:lnTo>
                      <a:pt x="750" y="569"/>
                    </a:lnTo>
                    <a:lnTo>
                      <a:pt x="746" y="580"/>
                    </a:lnTo>
                    <a:lnTo>
                      <a:pt x="742" y="591"/>
                    </a:lnTo>
                    <a:lnTo>
                      <a:pt x="738" y="601"/>
                    </a:lnTo>
                    <a:lnTo>
                      <a:pt x="728" y="619"/>
                    </a:lnTo>
                    <a:lnTo>
                      <a:pt x="717" y="635"/>
                    </a:lnTo>
                    <a:lnTo>
                      <a:pt x="707" y="651"/>
                    </a:lnTo>
                    <a:lnTo>
                      <a:pt x="704" y="660"/>
                    </a:lnTo>
                    <a:lnTo>
                      <a:pt x="700" y="668"/>
                    </a:lnTo>
                    <a:lnTo>
                      <a:pt x="697" y="677"/>
                    </a:lnTo>
                    <a:lnTo>
                      <a:pt x="696" y="686"/>
                    </a:lnTo>
                    <a:lnTo>
                      <a:pt x="696" y="686"/>
                    </a:lnTo>
                    <a:lnTo>
                      <a:pt x="696" y="691"/>
                    </a:lnTo>
                    <a:lnTo>
                      <a:pt x="697" y="695"/>
                    </a:lnTo>
                    <a:lnTo>
                      <a:pt x="700" y="698"/>
                    </a:lnTo>
                    <a:lnTo>
                      <a:pt x="703" y="700"/>
                    </a:lnTo>
                    <a:lnTo>
                      <a:pt x="714" y="706"/>
                    </a:lnTo>
                    <a:lnTo>
                      <a:pt x="726" y="710"/>
                    </a:lnTo>
                    <a:lnTo>
                      <a:pt x="743" y="713"/>
                    </a:lnTo>
                    <a:lnTo>
                      <a:pt x="763" y="716"/>
                    </a:lnTo>
                    <a:lnTo>
                      <a:pt x="807" y="718"/>
                    </a:lnTo>
                    <a:lnTo>
                      <a:pt x="856" y="718"/>
                    </a:lnTo>
                    <a:lnTo>
                      <a:pt x="905" y="717"/>
                    </a:lnTo>
                    <a:lnTo>
                      <a:pt x="950" y="716"/>
                    </a:lnTo>
                    <a:lnTo>
                      <a:pt x="985" y="716"/>
                    </a:lnTo>
                    <a:lnTo>
                      <a:pt x="985" y="716"/>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20" name="išḻidè">
                <a:extLst>
                  <a:ext uri="{FF2B5EF4-FFF2-40B4-BE49-F238E27FC236}">
                    <a16:creationId xmlns:a16="http://schemas.microsoft.com/office/drawing/2014/main" id="{9CB9E721-DC3D-4C9C-83C5-FD909A322207}"/>
                  </a:ext>
                </a:extLst>
              </p:cNvPr>
              <p:cNvSpPr/>
              <p:nvPr/>
            </p:nvSpPr>
            <p:spPr bwMode="auto">
              <a:xfrm>
                <a:off x="4295775" y="1773238"/>
                <a:ext cx="1149350" cy="1563687"/>
              </a:xfrm>
              <a:custGeom>
                <a:avLst/>
                <a:gdLst>
                  <a:gd name="T0" fmla="*/ 0 w 724"/>
                  <a:gd name="T1" fmla="*/ 598 h 985"/>
                  <a:gd name="T2" fmla="*/ 8 w 724"/>
                  <a:gd name="T3" fmla="*/ 510 h 985"/>
                  <a:gd name="T4" fmla="*/ 29 w 724"/>
                  <a:gd name="T5" fmla="*/ 468 h 985"/>
                  <a:gd name="T6" fmla="*/ 57 w 724"/>
                  <a:gd name="T7" fmla="*/ 460 h 985"/>
                  <a:gd name="T8" fmla="*/ 120 w 724"/>
                  <a:gd name="T9" fmla="*/ 482 h 985"/>
                  <a:gd name="T10" fmla="*/ 186 w 724"/>
                  <a:gd name="T11" fmla="*/ 492 h 985"/>
                  <a:gd name="T12" fmla="*/ 222 w 724"/>
                  <a:gd name="T13" fmla="*/ 484 h 985"/>
                  <a:gd name="T14" fmla="*/ 249 w 724"/>
                  <a:gd name="T15" fmla="*/ 461 h 985"/>
                  <a:gd name="T16" fmla="*/ 274 w 724"/>
                  <a:gd name="T17" fmla="*/ 394 h 985"/>
                  <a:gd name="T18" fmla="*/ 268 w 724"/>
                  <a:gd name="T19" fmla="*/ 340 h 985"/>
                  <a:gd name="T20" fmla="*/ 240 w 724"/>
                  <a:gd name="T21" fmla="*/ 296 h 985"/>
                  <a:gd name="T22" fmla="*/ 211 w 724"/>
                  <a:gd name="T23" fmla="*/ 281 h 985"/>
                  <a:gd name="T24" fmla="*/ 175 w 724"/>
                  <a:gd name="T25" fmla="*/ 278 h 985"/>
                  <a:gd name="T26" fmla="*/ 120 w 724"/>
                  <a:gd name="T27" fmla="*/ 292 h 985"/>
                  <a:gd name="T28" fmla="*/ 62 w 724"/>
                  <a:gd name="T29" fmla="*/ 333 h 985"/>
                  <a:gd name="T30" fmla="*/ 41 w 724"/>
                  <a:gd name="T31" fmla="*/ 344 h 985"/>
                  <a:gd name="T32" fmla="*/ 24 w 724"/>
                  <a:gd name="T33" fmla="*/ 333 h 985"/>
                  <a:gd name="T34" fmla="*/ 6 w 724"/>
                  <a:gd name="T35" fmla="*/ 249 h 985"/>
                  <a:gd name="T36" fmla="*/ 1 w 724"/>
                  <a:gd name="T37" fmla="*/ 73 h 985"/>
                  <a:gd name="T38" fmla="*/ 721 w 724"/>
                  <a:gd name="T39" fmla="*/ 32 h 985"/>
                  <a:gd name="T40" fmla="*/ 719 w 724"/>
                  <a:gd name="T41" fmla="*/ 189 h 985"/>
                  <a:gd name="T42" fmla="*/ 703 w 724"/>
                  <a:gd name="T43" fmla="*/ 312 h 985"/>
                  <a:gd name="T44" fmla="*/ 684 w 724"/>
                  <a:gd name="T45" fmla="*/ 344 h 985"/>
                  <a:gd name="T46" fmla="*/ 668 w 724"/>
                  <a:gd name="T47" fmla="*/ 342 h 985"/>
                  <a:gd name="T48" fmla="*/ 626 w 724"/>
                  <a:gd name="T49" fmla="*/ 301 h 985"/>
                  <a:gd name="T50" fmla="*/ 579 w 724"/>
                  <a:gd name="T51" fmla="*/ 280 h 985"/>
                  <a:gd name="T52" fmla="*/ 534 w 724"/>
                  <a:gd name="T53" fmla="*/ 277 h 985"/>
                  <a:gd name="T54" fmla="*/ 495 w 724"/>
                  <a:gd name="T55" fmla="*/ 288 h 985"/>
                  <a:gd name="T56" fmla="*/ 468 w 724"/>
                  <a:gd name="T57" fmla="*/ 313 h 985"/>
                  <a:gd name="T58" fmla="*/ 453 w 724"/>
                  <a:gd name="T59" fmla="*/ 356 h 985"/>
                  <a:gd name="T60" fmla="*/ 463 w 724"/>
                  <a:gd name="T61" fmla="*/ 432 h 985"/>
                  <a:gd name="T62" fmla="*/ 493 w 724"/>
                  <a:gd name="T63" fmla="*/ 477 h 985"/>
                  <a:gd name="T64" fmla="*/ 524 w 724"/>
                  <a:gd name="T65" fmla="*/ 491 h 985"/>
                  <a:gd name="T66" fmla="*/ 580 w 724"/>
                  <a:gd name="T67" fmla="*/ 491 h 985"/>
                  <a:gd name="T68" fmla="*/ 649 w 724"/>
                  <a:gd name="T69" fmla="*/ 465 h 985"/>
                  <a:gd name="T70" fmla="*/ 688 w 724"/>
                  <a:gd name="T71" fmla="*/ 461 h 985"/>
                  <a:gd name="T72" fmla="*/ 714 w 724"/>
                  <a:gd name="T73" fmla="*/ 510 h 985"/>
                  <a:gd name="T74" fmla="*/ 723 w 724"/>
                  <a:gd name="T75" fmla="*/ 570 h 985"/>
                  <a:gd name="T76" fmla="*/ 723 w 724"/>
                  <a:gd name="T77" fmla="*/ 718 h 985"/>
                  <a:gd name="T78" fmla="*/ 478 w 724"/>
                  <a:gd name="T79" fmla="*/ 721 h 985"/>
                  <a:gd name="T80" fmla="*/ 433 w 724"/>
                  <a:gd name="T81" fmla="*/ 731 h 985"/>
                  <a:gd name="T82" fmla="*/ 426 w 724"/>
                  <a:gd name="T83" fmla="*/ 760 h 985"/>
                  <a:gd name="T84" fmla="*/ 461 w 724"/>
                  <a:gd name="T85" fmla="*/ 833 h 985"/>
                  <a:gd name="T86" fmla="*/ 472 w 724"/>
                  <a:gd name="T87" fmla="*/ 882 h 985"/>
                  <a:gd name="T88" fmla="*/ 467 w 724"/>
                  <a:gd name="T89" fmla="*/ 920 h 985"/>
                  <a:gd name="T90" fmla="*/ 445 w 724"/>
                  <a:gd name="T91" fmla="*/ 955 h 985"/>
                  <a:gd name="T92" fmla="*/ 410 w 724"/>
                  <a:gd name="T93" fmla="*/ 977 h 985"/>
                  <a:gd name="T94" fmla="*/ 358 w 724"/>
                  <a:gd name="T95" fmla="*/ 985 h 985"/>
                  <a:gd name="T96" fmla="*/ 296 w 724"/>
                  <a:gd name="T97" fmla="*/ 970 h 985"/>
                  <a:gd name="T98" fmla="*/ 264 w 724"/>
                  <a:gd name="T99" fmla="*/ 945 h 985"/>
                  <a:gd name="T100" fmla="*/ 243 w 724"/>
                  <a:gd name="T101" fmla="*/ 909 h 985"/>
                  <a:gd name="T102" fmla="*/ 239 w 724"/>
                  <a:gd name="T103" fmla="*/ 872 h 985"/>
                  <a:gd name="T104" fmla="*/ 250 w 724"/>
                  <a:gd name="T105" fmla="*/ 826 h 985"/>
                  <a:gd name="T106" fmla="*/ 294 w 724"/>
                  <a:gd name="T107" fmla="*/ 760 h 985"/>
                  <a:gd name="T108" fmla="*/ 296 w 724"/>
                  <a:gd name="T109" fmla="*/ 742 h 985"/>
                  <a:gd name="T110" fmla="*/ 282 w 724"/>
                  <a:gd name="T111" fmla="*/ 727 h 985"/>
                  <a:gd name="T112" fmla="*/ 225 w 724"/>
                  <a:gd name="T113" fmla="*/ 714 h 985"/>
                  <a:gd name="T114" fmla="*/ 1 w 724"/>
                  <a:gd name="T115" fmla="*/ 723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4" h="985">
                    <a:moveTo>
                      <a:pt x="1" y="723"/>
                    </a:moveTo>
                    <a:lnTo>
                      <a:pt x="1" y="723"/>
                    </a:lnTo>
                    <a:lnTo>
                      <a:pt x="0" y="657"/>
                    </a:lnTo>
                    <a:lnTo>
                      <a:pt x="0" y="598"/>
                    </a:lnTo>
                    <a:lnTo>
                      <a:pt x="1" y="572"/>
                    </a:lnTo>
                    <a:lnTo>
                      <a:pt x="3" y="547"/>
                    </a:lnTo>
                    <a:lnTo>
                      <a:pt x="6" y="527"/>
                    </a:lnTo>
                    <a:lnTo>
                      <a:pt x="8" y="510"/>
                    </a:lnTo>
                    <a:lnTo>
                      <a:pt x="8" y="510"/>
                    </a:lnTo>
                    <a:lnTo>
                      <a:pt x="15" y="491"/>
                    </a:lnTo>
                    <a:lnTo>
                      <a:pt x="21" y="477"/>
                    </a:lnTo>
                    <a:lnTo>
                      <a:pt x="29" y="468"/>
                    </a:lnTo>
                    <a:lnTo>
                      <a:pt x="34" y="464"/>
                    </a:lnTo>
                    <a:lnTo>
                      <a:pt x="38" y="463"/>
                    </a:lnTo>
                    <a:lnTo>
                      <a:pt x="48" y="460"/>
                    </a:lnTo>
                    <a:lnTo>
                      <a:pt x="57" y="460"/>
                    </a:lnTo>
                    <a:lnTo>
                      <a:pt x="69" y="463"/>
                    </a:lnTo>
                    <a:lnTo>
                      <a:pt x="80" y="467"/>
                    </a:lnTo>
                    <a:lnTo>
                      <a:pt x="106" y="477"/>
                    </a:lnTo>
                    <a:lnTo>
                      <a:pt x="120" y="482"/>
                    </a:lnTo>
                    <a:lnTo>
                      <a:pt x="136" y="488"/>
                    </a:lnTo>
                    <a:lnTo>
                      <a:pt x="151" y="491"/>
                    </a:lnTo>
                    <a:lnTo>
                      <a:pt x="169" y="493"/>
                    </a:lnTo>
                    <a:lnTo>
                      <a:pt x="186" y="492"/>
                    </a:lnTo>
                    <a:lnTo>
                      <a:pt x="205" y="489"/>
                    </a:lnTo>
                    <a:lnTo>
                      <a:pt x="205" y="489"/>
                    </a:lnTo>
                    <a:lnTo>
                      <a:pt x="214" y="486"/>
                    </a:lnTo>
                    <a:lnTo>
                      <a:pt x="222" y="484"/>
                    </a:lnTo>
                    <a:lnTo>
                      <a:pt x="229" y="479"/>
                    </a:lnTo>
                    <a:lnTo>
                      <a:pt x="236" y="474"/>
                    </a:lnTo>
                    <a:lnTo>
                      <a:pt x="243" y="468"/>
                    </a:lnTo>
                    <a:lnTo>
                      <a:pt x="249" y="461"/>
                    </a:lnTo>
                    <a:lnTo>
                      <a:pt x="259" y="447"/>
                    </a:lnTo>
                    <a:lnTo>
                      <a:pt x="267" y="431"/>
                    </a:lnTo>
                    <a:lnTo>
                      <a:pt x="271" y="414"/>
                    </a:lnTo>
                    <a:lnTo>
                      <a:pt x="274" y="394"/>
                    </a:lnTo>
                    <a:lnTo>
                      <a:pt x="275" y="376"/>
                    </a:lnTo>
                    <a:lnTo>
                      <a:pt x="275" y="376"/>
                    </a:lnTo>
                    <a:lnTo>
                      <a:pt x="273" y="358"/>
                    </a:lnTo>
                    <a:lnTo>
                      <a:pt x="268" y="340"/>
                    </a:lnTo>
                    <a:lnTo>
                      <a:pt x="261" y="324"/>
                    </a:lnTo>
                    <a:lnTo>
                      <a:pt x="253" y="309"/>
                    </a:lnTo>
                    <a:lnTo>
                      <a:pt x="247" y="302"/>
                    </a:lnTo>
                    <a:lnTo>
                      <a:pt x="240" y="296"/>
                    </a:lnTo>
                    <a:lnTo>
                      <a:pt x="235" y="292"/>
                    </a:lnTo>
                    <a:lnTo>
                      <a:pt x="226" y="287"/>
                    </a:lnTo>
                    <a:lnTo>
                      <a:pt x="219" y="284"/>
                    </a:lnTo>
                    <a:lnTo>
                      <a:pt x="211" y="281"/>
                    </a:lnTo>
                    <a:lnTo>
                      <a:pt x="201" y="278"/>
                    </a:lnTo>
                    <a:lnTo>
                      <a:pt x="192" y="278"/>
                    </a:lnTo>
                    <a:lnTo>
                      <a:pt x="192" y="278"/>
                    </a:lnTo>
                    <a:lnTo>
                      <a:pt x="175" y="278"/>
                    </a:lnTo>
                    <a:lnTo>
                      <a:pt x="159" y="280"/>
                    </a:lnTo>
                    <a:lnTo>
                      <a:pt x="145" y="282"/>
                    </a:lnTo>
                    <a:lnTo>
                      <a:pt x="133" y="287"/>
                    </a:lnTo>
                    <a:lnTo>
                      <a:pt x="120" y="292"/>
                    </a:lnTo>
                    <a:lnTo>
                      <a:pt x="109" y="298"/>
                    </a:lnTo>
                    <a:lnTo>
                      <a:pt x="91" y="309"/>
                    </a:lnTo>
                    <a:lnTo>
                      <a:pt x="75" y="322"/>
                    </a:lnTo>
                    <a:lnTo>
                      <a:pt x="62" y="333"/>
                    </a:lnTo>
                    <a:lnTo>
                      <a:pt x="50" y="341"/>
                    </a:lnTo>
                    <a:lnTo>
                      <a:pt x="45" y="344"/>
                    </a:lnTo>
                    <a:lnTo>
                      <a:pt x="41" y="344"/>
                    </a:lnTo>
                    <a:lnTo>
                      <a:pt x="41" y="344"/>
                    </a:lnTo>
                    <a:lnTo>
                      <a:pt x="35" y="344"/>
                    </a:lnTo>
                    <a:lnTo>
                      <a:pt x="32" y="341"/>
                    </a:lnTo>
                    <a:lnTo>
                      <a:pt x="28" y="338"/>
                    </a:lnTo>
                    <a:lnTo>
                      <a:pt x="24" y="333"/>
                    </a:lnTo>
                    <a:lnTo>
                      <a:pt x="18" y="317"/>
                    </a:lnTo>
                    <a:lnTo>
                      <a:pt x="13" y="299"/>
                    </a:lnTo>
                    <a:lnTo>
                      <a:pt x="10" y="275"/>
                    </a:lnTo>
                    <a:lnTo>
                      <a:pt x="6" y="249"/>
                    </a:lnTo>
                    <a:lnTo>
                      <a:pt x="4" y="221"/>
                    </a:lnTo>
                    <a:lnTo>
                      <a:pt x="3" y="190"/>
                    </a:lnTo>
                    <a:lnTo>
                      <a:pt x="1" y="130"/>
                    </a:lnTo>
                    <a:lnTo>
                      <a:pt x="1" y="73"/>
                    </a:lnTo>
                    <a:lnTo>
                      <a:pt x="4" y="0"/>
                    </a:lnTo>
                    <a:lnTo>
                      <a:pt x="720" y="0"/>
                    </a:lnTo>
                    <a:lnTo>
                      <a:pt x="720" y="0"/>
                    </a:lnTo>
                    <a:lnTo>
                      <a:pt x="721" y="32"/>
                    </a:lnTo>
                    <a:lnTo>
                      <a:pt x="721" y="77"/>
                    </a:lnTo>
                    <a:lnTo>
                      <a:pt x="721" y="131"/>
                    </a:lnTo>
                    <a:lnTo>
                      <a:pt x="719" y="189"/>
                    </a:lnTo>
                    <a:lnTo>
                      <a:pt x="719" y="189"/>
                    </a:lnTo>
                    <a:lnTo>
                      <a:pt x="714" y="245"/>
                    </a:lnTo>
                    <a:lnTo>
                      <a:pt x="712" y="270"/>
                    </a:lnTo>
                    <a:lnTo>
                      <a:pt x="707" y="292"/>
                    </a:lnTo>
                    <a:lnTo>
                      <a:pt x="703" y="312"/>
                    </a:lnTo>
                    <a:lnTo>
                      <a:pt x="698" y="327"/>
                    </a:lnTo>
                    <a:lnTo>
                      <a:pt x="691" y="338"/>
                    </a:lnTo>
                    <a:lnTo>
                      <a:pt x="688" y="342"/>
                    </a:lnTo>
                    <a:lnTo>
                      <a:pt x="684" y="344"/>
                    </a:lnTo>
                    <a:lnTo>
                      <a:pt x="684" y="344"/>
                    </a:lnTo>
                    <a:lnTo>
                      <a:pt x="678" y="345"/>
                    </a:lnTo>
                    <a:lnTo>
                      <a:pt x="674" y="345"/>
                    </a:lnTo>
                    <a:lnTo>
                      <a:pt x="668" y="342"/>
                    </a:lnTo>
                    <a:lnTo>
                      <a:pt x="664" y="338"/>
                    </a:lnTo>
                    <a:lnTo>
                      <a:pt x="654" y="328"/>
                    </a:lnTo>
                    <a:lnTo>
                      <a:pt x="642" y="315"/>
                    </a:lnTo>
                    <a:lnTo>
                      <a:pt x="626" y="301"/>
                    </a:lnTo>
                    <a:lnTo>
                      <a:pt x="616" y="295"/>
                    </a:lnTo>
                    <a:lnTo>
                      <a:pt x="605" y="289"/>
                    </a:lnTo>
                    <a:lnTo>
                      <a:pt x="593" y="284"/>
                    </a:lnTo>
                    <a:lnTo>
                      <a:pt x="579" y="280"/>
                    </a:lnTo>
                    <a:lnTo>
                      <a:pt x="563" y="277"/>
                    </a:lnTo>
                    <a:lnTo>
                      <a:pt x="545" y="275"/>
                    </a:lnTo>
                    <a:lnTo>
                      <a:pt x="545" y="275"/>
                    </a:lnTo>
                    <a:lnTo>
                      <a:pt x="534" y="277"/>
                    </a:lnTo>
                    <a:lnTo>
                      <a:pt x="523" y="278"/>
                    </a:lnTo>
                    <a:lnTo>
                      <a:pt x="513" y="281"/>
                    </a:lnTo>
                    <a:lnTo>
                      <a:pt x="503" y="284"/>
                    </a:lnTo>
                    <a:lnTo>
                      <a:pt x="495" y="288"/>
                    </a:lnTo>
                    <a:lnTo>
                      <a:pt x="486" y="294"/>
                    </a:lnTo>
                    <a:lnTo>
                      <a:pt x="479" y="299"/>
                    </a:lnTo>
                    <a:lnTo>
                      <a:pt x="474" y="306"/>
                    </a:lnTo>
                    <a:lnTo>
                      <a:pt x="468" y="313"/>
                    </a:lnTo>
                    <a:lnTo>
                      <a:pt x="464" y="322"/>
                    </a:lnTo>
                    <a:lnTo>
                      <a:pt x="460" y="330"/>
                    </a:lnTo>
                    <a:lnTo>
                      <a:pt x="457" y="338"/>
                    </a:lnTo>
                    <a:lnTo>
                      <a:pt x="453" y="356"/>
                    </a:lnTo>
                    <a:lnTo>
                      <a:pt x="452" y="376"/>
                    </a:lnTo>
                    <a:lnTo>
                      <a:pt x="453" y="396"/>
                    </a:lnTo>
                    <a:lnTo>
                      <a:pt x="456" y="414"/>
                    </a:lnTo>
                    <a:lnTo>
                      <a:pt x="463" y="432"/>
                    </a:lnTo>
                    <a:lnTo>
                      <a:pt x="471" y="449"/>
                    </a:lnTo>
                    <a:lnTo>
                      <a:pt x="481" y="464"/>
                    </a:lnTo>
                    <a:lnTo>
                      <a:pt x="488" y="471"/>
                    </a:lnTo>
                    <a:lnTo>
                      <a:pt x="493" y="477"/>
                    </a:lnTo>
                    <a:lnTo>
                      <a:pt x="500" y="481"/>
                    </a:lnTo>
                    <a:lnTo>
                      <a:pt x="509" y="485"/>
                    </a:lnTo>
                    <a:lnTo>
                      <a:pt x="516" y="489"/>
                    </a:lnTo>
                    <a:lnTo>
                      <a:pt x="524" y="491"/>
                    </a:lnTo>
                    <a:lnTo>
                      <a:pt x="524" y="491"/>
                    </a:lnTo>
                    <a:lnTo>
                      <a:pt x="544" y="493"/>
                    </a:lnTo>
                    <a:lnTo>
                      <a:pt x="562" y="493"/>
                    </a:lnTo>
                    <a:lnTo>
                      <a:pt x="580" y="491"/>
                    </a:lnTo>
                    <a:lnTo>
                      <a:pt x="595" y="488"/>
                    </a:lnTo>
                    <a:lnTo>
                      <a:pt x="611" y="482"/>
                    </a:lnTo>
                    <a:lnTo>
                      <a:pt x="623" y="477"/>
                    </a:lnTo>
                    <a:lnTo>
                      <a:pt x="649" y="465"/>
                    </a:lnTo>
                    <a:lnTo>
                      <a:pt x="660" y="463"/>
                    </a:lnTo>
                    <a:lnTo>
                      <a:pt x="670" y="460"/>
                    </a:lnTo>
                    <a:lnTo>
                      <a:pt x="679" y="460"/>
                    </a:lnTo>
                    <a:lnTo>
                      <a:pt x="688" y="461"/>
                    </a:lnTo>
                    <a:lnTo>
                      <a:pt x="696" y="468"/>
                    </a:lnTo>
                    <a:lnTo>
                      <a:pt x="703" y="477"/>
                    </a:lnTo>
                    <a:lnTo>
                      <a:pt x="709" y="491"/>
                    </a:lnTo>
                    <a:lnTo>
                      <a:pt x="714" y="510"/>
                    </a:lnTo>
                    <a:lnTo>
                      <a:pt x="714" y="510"/>
                    </a:lnTo>
                    <a:lnTo>
                      <a:pt x="719" y="526"/>
                    </a:lnTo>
                    <a:lnTo>
                      <a:pt x="721" y="547"/>
                    </a:lnTo>
                    <a:lnTo>
                      <a:pt x="723" y="570"/>
                    </a:lnTo>
                    <a:lnTo>
                      <a:pt x="724" y="595"/>
                    </a:lnTo>
                    <a:lnTo>
                      <a:pt x="724" y="656"/>
                    </a:lnTo>
                    <a:lnTo>
                      <a:pt x="723" y="718"/>
                    </a:lnTo>
                    <a:lnTo>
                      <a:pt x="723" y="718"/>
                    </a:lnTo>
                    <a:lnTo>
                      <a:pt x="629" y="717"/>
                    </a:lnTo>
                    <a:lnTo>
                      <a:pt x="544" y="718"/>
                    </a:lnTo>
                    <a:lnTo>
                      <a:pt x="507" y="718"/>
                    </a:lnTo>
                    <a:lnTo>
                      <a:pt x="478" y="721"/>
                    </a:lnTo>
                    <a:lnTo>
                      <a:pt x="456" y="723"/>
                    </a:lnTo>
                    <a:lnTo>
                      <a:pt x="442" y="727"/>
                    </a:lnTo>
                    <a:lnTo>
                      <a:pt x="442" y="727"/>
                    </a:lnTo>
                    <a:lnTo>
                      <a:pt x="433" y="731"/>
                    </a:lnTo>
                    <a:lnTo>
                      <a:pt x="429" y="738"/>
                    </a:lnTo>
                    <a:lnTo>
                      <a:pt x="426" y="744"/>
                    </a:lnTo>
                    <a:lnTo>
                      <a:pt x="425" y="752"/>
                    </a:lnTo>
                    <a:lnTo>
                      <a:pt x="426" y="760"/>
                    </a:lnTo>
                    <a:lnTo>
                      <a:pt x="429" y="769"/>
                    </a:lnTo>
                    <a:lnTo>
                      <a:pt x="439" y="788"/>
                    </a:lnTo>
                    <a:lnTo>
                      <a:pt x="450" y="811"/>
                    </a:lnTo>
                    <a:lnTo>
                      <a:pt x="461" y="833"/>
                    </a:lnTo>
                    <a:lnTo>
                      <a:pt x="465" y="846"/>
                    </a:lnTo>
                    <a:lnTo>
                      <a:pt x="470" y="858"/>
                    </a:lnTo>
                    <a:lnTo>
                      <a:pt x="472" y="871"/>
                    </a:lnTo>
                    <a:lnTo>
                      <a:pt x="472" y="882"/>
                    </a:lnTo>
                    <a:lnTo>
                      <a:pt x="472" y="882"/>
                    </a:lnTo>
                    <a:lnTo>
                      <a:pt x="472" y="896"/>
                    </a:lnTo>
                    <a:lnTo>
                      <a:pt x="470" y="907"/>
                    </a:lnTo>
                    <a:lnTo>
                      <a:pt x="467" y="920"/>
                    </a:lnTo>
                    <a:lnTo>
                      <a:pt x="463" y="930"/>
                    </a:lnTo>
                    <a:lnTo>
                      <a:pt x="457" y="939"/>
                    </a:lnTo>
                    <a:lnTo>
                      <a:pt x="452" y="948"/>
                    </a:lnTo>
                    <a:lnTo>
                      <a:pt x="445" y="955"/>
                    </a:lnTo>
                    <a:lnTo>
                      <a:pt x="436" y="962"/>
                    </a:lnTo>
                    <a:lnTo>
                      <a:pt x="428" y="967"/>
                    </a:lnTo>
                    <a:lnTo>
                      <a:pt x="419" y="973"/>
                    </a:lnTo>
                    <a:lnTo>
                      <a:pt x="410" y="977"/>
                    </a:lnTo>
                    <a:lnTo>
                      <a:pt x="400" y="980"/>
                    </a:lnTo>
                    <a:lnTo>
                      <a:pt x="390" y="983"/>
                    </a:lnTo>
                    <a:lnTo>
                      <a:pt x="379" y="984"/>
                    </a:lnTo>
                    <a:lnTo>
                      <a:pt x="358" y="985"/>
                    </a:lnTo>
                    <a:lnTo>
                      <a:pt x="337" y="983"/>
                    </a:lnTo>
                    <a:lnTo>
                      <a:pt x="316" y="978"/>
                    </a:lnTo>
                    <a:lnTo>
                      <a:pt x="306" y="974"/>
                    </a:lnTo>
                    <a:lnTo>
                      <a:pt x="296" y="970"/>
                    </a:lnTo>
                    <a:lnTo>
                      <a:pt x="288" y="965"/>
                    </a:lnTo>
                    <a:lnTo>
                      <a:pt x="280" y="959"/>
                    </a:lnTo>
                    <a:lnTo>
                      <a:pt x="271" y="952"/>
                    </a:lnTo>
                    <a:lnTo>
                      <a:pt x="264" y="945"/>
                    </a:lnTo>
                    <a:lnTo>
                      <a:pt x="257" y="937"/>
                    </a:lnTo>
                    <a:lnTo>
                      <a:pt x="252" y="928"/>
                    </a:lnTo>
                    <a:lnTo>
                      <a:pt x="247" y="918"/>
                    </a:lnTo>
                    <a:lnTo>
                      <a:pt x="243" y="909"/>
                    </a:lnTo>
                    <a:lnTo>
                      <a:pt x="240" y="897"/>
                    </a:lnTo>
                    <a:lnTo>
                      <a:pt x="240" y="886"/>
                    </a:lnTo>
                    <a:lnTo>
                      <a:pt x="240" y="886"/>
                    </a:lnTo>
                    <a:lnTo>
                      <a:pt x="239" y="872"/>
                    </a:lnTo>
                    <a:lnTo>
                      <a:pt x="240" y="860"/>
                    </a:lnTo>
                    <a:lnTo>
                      <a:pt x="243" y="847"/>
                    </a:lnTo>
                    <a:lnTo>
                      <a:pt x="246" y="836"/>
                    </a:lnTo>
                    <a:lnTo>
                      <a:pt x="250" y="826"/>
                    </a:lnTo>
                    <a:lnTo>
                      <a:pt x="254" y="818"/>
                    </a:lnTo>
                    <a:lnTo>
                      <a:pt x="266" y="801"/>
                    </a:lnTo>
                    <a:lnTo>
                      <a:pt x="285" y="774"/>
                    </a:lnTo>
                    <a:lnTo>
                      <a:pt x="294" y="760"/>
                    </a:lnTo>
                    <a:lnTo>
                      <a:pt x="295" y="753"/>
                    </a:lnTo>
                    <a:lnTo>
                      <a:pt x="296" y="746"/>
                    </a:lnTo>
                    <a:lnTo>
                      <a:pt x="296" y="746"/>
                    </a:lnTo>
                    <a:lnTo>
                      <a:pt x="296" y="742"/>
                    </a:lnTo>
                    <a:lnTo>
                      <a:pt x="295" y="739"/>
                    </a:lnTo>
                    <a:lnTo>
                      <a:pt x="294" y="735"/>
                    </a:lnTo>
                    <a:lnTo>
                      <a:pt x="291" y="732"/>
                    </a:lnTo>
                    <a:lnTo>
                      <a:pt x="282" y="727"/>
                    </a:lnTo>
                    <a:lnTo>
                      <a:pt x="273" y="723"/>
                    </a:lnTo>
                    <a:lnTo>
                      <a:pt x="259" y="718"/>
                    </a:lnTo>
                    <a:lnTo>
                      <a:pt x="243" y="716"/>
                    </a:lnTo>
                    <a:lnTo>
                      <a:pt x="225" y="714"/>
                    </a:lnTo>
                    <a:lnTo>
                      <a:pt x="205" y="714"/>
                    </a:lnTo>
                    <a:lnTo>
                      <a:pt x="161" y="714"/>
                    </a:lnTo>
                    <a:lnTo>
                      <a:pt x="110" y="716"/>
                    </a:lnTo>
                    <a:lnTo>
                      <a:pt x="1" y="723"/>
                    </a:lnTo>
                    <a:lnTo>
                      <a:pt x="1" y="723"/>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21" name="îṣḷïdê">
                <a:extLst>
                  <a:ext uri="{FF2B5EF4-FFF2-40B4-BE49-F238E27FC236}">
                    <a16:creationId xmlns:a16="http://schemas.microsoft.com/office/drawing/2014/main" id="{0C603DA9-0AAE-45E3-854B-9D1F527D22DE}"/>
                  </a:ext>
                </a:extLst>
              </p:cNvPr>
              <p:cNvSpPr/>
              <p:nvPr/>
            </p:nvSpPr>
            <p:spPr bwMode="auto">
              <a:xfrm>
                <a:off x="2684463" y="1773238"/>
                <a:ext cx="2047875" cy="1155700"/>
              </a:xfrm>
              <a:custGeom>
                <a:avLst/>
                <a:gdLst>
                  <a:gd name="T0" fmla="*/ 1015 w 1290"/>
                  <a:gd name="T1" fmla="*/ 598 h 728"/>
                  <a:gd name="T2" fmla="*/ 1023 w 1290"/>
                  <a:gd name="T3" fmla="*/ 510 h 728"/>
                  <a:gd name="T4" fmla="*/ 1044 w 1290"/>
                  <a:gd name="T5" fmla="*/ 468 h 728"/>
                  <a:gd name="T6" fmla="*/ 1072 w 1290"/>
                  <a:gd name="T7" fmla="*/ 460 h 728"/>
                  <a:gd name="T8" fmla="*/ 1135 w 1290"/>
                  <a:gd name="T9" fmla="*/ 482 h 728"/>
                  <a:gd name="T10" fmla="*/ 1201 w 1290"/>
                  <a:gd name="T11" fmla="*/ 492 h 728"/>
                  <a:gd name="T12" fmla="*/ 1237 w 1290"/>
                  <a:gd name="T13" fmla="*/ 484 h 728"/>
                  <a:gd name="T14" fmla="*/ 1264 w 1290"/>
                  <a:gd name="T15" fmla="*/ 461 h 728"/>
                  <a:gd name="T16" fmla="*/ 1289 w 1290"/>
                  <a:gd name="T17" fmla="*/ 394 h 728"/>
                  <a:gd name="T18" fmla="*/ 1283 w 1290"/>
                  <a:gd name="T19" fmla="*/ 340 h 728"/>
                  <a:gd name="T20" fmla="*/ 1255 w 1290"/>
                  <a:gd name="T21" fmla="*/ 296 h 728"/>
                  <a:gd name="T22" fmla="*/ 1226 w 1290"/>
                  <a:gd name="T23" fmla="*/ 281 h 728"/>
                  <a:gd name="T24" fmla="*/ 1190 w 1290"/>
                  <a:gd name="T25" fmla="*/ 278 h 728"/>
                  <a:gd name="T26" fmla="*/ 1135 w 1290"/>
                  <a:gd name="T27" fmla="*/ 292 h 728"/>
                  <a:gd name="T28" fmla="*/ 1077 w 1290"/>
                  <a:gd name="T29" fmla="*/ 333 h 728"/>
                  <a:gd name="T30" fmla="*/ 1056 w 1290"/>
                  <a:gd name="T31" fmla="*/ 344 h 728"/>
                  <a:gd name="T32" fmla="*/ 1039 w 1290"/>
                  <a:gd name="T33" fmla="*/ 333 h 728"/>
                  <a:gd name="T34" fmla="*/ 1021 w 1290"/>
                  <a:gd name="T35" fmla="*/ 249 h 728"/>
                  <a:gd name="T36" fmla="*/ 1016 w 1290"/>
                  <a:gd name="T37" fmla="*/ 73 h 728"/>
                  <a:gd name="T38" fmla="*/ 302 w 1290"/>
                  <a:gd name="T39" fmla="*/ 78 h 728"/>
                  <a:gd name="T40" fmla="*/ 295 w 1290"/>
                  <a:gd name="T41" fmla="*/ 240 h 728"/>
                  <a:gd name="T42" fmla="*/ 281 w 1290"/>
                  <a:gd name="T43" fmla="*/ 285 h 728"/>
                  <a:gd name="T44" fmla="*/ 271 w 1290"/>
                  <a:gd name="T45" fmla="*/ 288 h 728"/>
                  <a:gd name="T46" fmla="*/ 207 w 1290"/>
                  <a:gd name="T47" fmla="*/ 260 h 728"/>
                  <a:gd name="T48" fmla="*/ 141 w 1290"/>
                  <a:gd name="T49" fmla="*/ 238 h 728"/>
                  <a:gd name="T50" fmla="*/ 101 w 1290"/>
                  <a:gd name="T51" fmla="*/ 236 h 728"/>
                  <a:gd name="T52" fmla="*/ 53 w 1290"/>
                  <a:gd name="T53" fmla="*/ 252 h 728"/>
                  <a:gd name="T54" fmla="*/ 21 w 1290"/>
                  <a:gd name="T55" fmla="*/ 284 h 728"/>
                  <a:gd name="T56" fmla="*/ 4 w 1290"/>
                  <a:gd name="T57" fmla="*/ 324 h 728"/>
                  <a:gd name="T58" fmla="*/ 0 w 1290"/>
                  <a:gd name="T59" fmla="*/ 356 h 728"/>
                  <a:gd name="T60" fmla="*/ 7 w 1290"/>
                  <a:gd name="T61" fmla="*/ 401 h 728"/>
                  <a:gd name="T62" fmla="*/ 30 w 1290"/>
                  <a:gd name="T63" fmla="*/ 439 h 728"/>
                  <a:gd name="T64" fmla="*/ 64 w 1290"/>
                  <a:gd name="T65" fmla="*/ 465 h 728"/>
                  <a:gd name="T66" fmla="*/ 113 w 1290"/>
                  <a:gd name="T67" fmla="*/ 474 h 728"/>
                  <a:gd name="T68" fmla="*/ 150 w 1290"/>
                  <a:gd name="T69" fmla="*/ 468 h 728"/>
                  <a:gd name="T70" fmla="*/ 224 w 1290"/>
                  <a:gd name="T71" fmla="*/ 433 h 728"/>
                  <a:gd name="T72" fmla="*/ 263 w 1290"/>
                  <a:gd name="T73" fmla="*/ 410 h 728"/>
                  <a:gd name="T74" fmla="*/ 292 w 1290"/>
                  <a:gd name="T75" fmla="*/ 419 h 728"/>
                  <a:gd name="T76" fmla="*/ 309 w 1290"/>
                  <a:gd name="T77" fmla="*/ 467 h 728"/>
                  <a:gd name="T78" fmla="*/ 303 w 1290"/>
                  <a:gd name="T79" fmla="*/ 718 h 728"/>
                  <a:gd name="T80" fmla="*/ 488 w 1290"/>
                  <a:gd name="T81" fmla="*/ 721 h 728"/>
                  <a:gd name="T82" fmla="*/ 547 w 1290"/>
                  <a:gd name="T83" fmla="*/ 707 h 728"/>
                  <a:gd name="T84" fmla="*/ 570 w 1290"/>
                  <a:gd name="T85" fmla="*/ 685 h 728"/>
                  <a:gd name="T86" fmla="*/ 572 w 1290"/>
                  <a:gd name="T87" fmla="*/ 647 h 728"/>
                  <a:gd name="T88" fmla="*/ 536 w 1290"/>
                  <a:gd name="T89" fmla="*/ 584 h 728"/>
                  <a:gd name="T90" fmla="*/ 522 w 1290"/>
                  <a:gd name="T91" fmla="*/ 534 h 728"/>
                  <a:gd name="T92" fmla="*/ 527 w 1290"/>
                  <a:gd name="T93" fmla="*/ 485 h 728"/>
                  <a:gd name="T94" fmla="*/ 554 w 1290"/>
                  <a:gd name="T95" fmla="*/ 436 h 728"/>
                  <a:gd name="T96" fmla="*/ 593 w 1290"/>
                  <a:gd name="T97" fmla="*/ 407 h 728"/>
                  <a:gd name="T98" fmla="*/ 640 w 1290"/>
                  <a:gd name="T99" fmla="*/ 396 h 728"/>
                  <a:gd name="T100" fmla="*/ 677 w 1290"/>
                  <a:gd name="T101" fmla="*/ 398 h 728"/>
                  <a:gd name="T102" fmla="*/ 723 w 1290"/>
                  <a:gd name="T103" fmla="*/ 418 h 728"/>
                  <a:gd name="T104" fmla="*/ 759 w 1290"/>
                  <a:gd name="T105" fmla="*/ 454 h 728"/>
                  <a:gd name="T106" fmla="*/ 780 w 1290"/>
                  <a:gd name="T107" fmla="*/ 505 h 728"/>
                  <a:gd name="T108" fmla="*/ 782 w 1290"/>
                  <a:gd name="T109" fmla="*/ 547 h 728"/>
                  <a:gd name="T110" fmla="*/ 755 w 1290"/>
                  <a:gd name="T111" fmla="*/ 604 h 728"/>
                  <a:gd name="T112" fmla="*/ 721 w 1290"/>
                  <a:gd name="T113" fmla="*/ 667 h 728"/>
                  <a:gd name="T114" fmla="*/ 733 w 1290"/>
                  <a:gd name="T115" fmla="*/ 700 h 728"/>
                  <a:gd name="T116" fmla="*/ 762 w 1290"/>
                  <a:gd name="T117" fmla="*/ 716 h 728"/>
                  <a:gd name="T118" fmla="*/ 842 w 1290"/>
                  <a:gd name="T119" fmla="*/ 727 h 728"/>
                  <a:gd name="T120" fmla="*/ 1016 w 1290"/>
                  <a:gd name="T121" fmla="*/ 723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90" h="728">
                    <a:moveTo>
                      <a:pt x="1016" y="723"/>
                    </a:moveTo>
                    <a:lnTo>
                      <a:pt x="1016" y="723"/>
                    </a:lnTo>
                    <a:lnTo>
                      <a:pt x="1015" y="657"/>
                    </a:lnTo>
                    <a:lnTo>
                      <a:pt x="1015" y="598"/>
                    </a:lnTo>
                    <a:lnTo>
                      <a:pt x="1016" y="572"/>
                    </a:lnTo>
                    <a:lnTo>
                      <a:pt x="1018" y="547"/>
                    </a:lnTo>
                    <a:lnTo>
                      <a:pt x="1021" y="527"/>
                    </a:lnTo>
                    <a:lnTo>
                      <a:pt x="1023" y="510"/>
                    </a:lnTo>
                    <a:lnTo>
                      <a:pt x="1023" y="510"/>
                    </a:lnTo>
                    <a:lnTo>
                      <a:pt x="1030" y="491"/>
                    </a:lnTo>
                    <a:lnTo>
                      <a:pt x="1036" y="477"/>
                    </a:lnTo>
                    <a:lnTo>
                      <a:pt x="1044" y="468"/>
                    </a:lnTo>
                    <a:lnTo>
                      <a:pt x="1049" y="464"/>
                    </a:lnTo>
                    <a:lnTo>
                      <a:pt x="1053" y="463"/>
                    </a:lnTo>
                    <a:lnTo>
                      <a:pt x="1063" y="460"/>
                    </a:lnTo>
                    <a:lnTo>
                      <a:pt x="1072" y="460"/>
                    </a:lnTo>
                    <a:lnTo>
                      <a:pt x="1084" y="463"/>
                    </a:lnTo>
                    <a:lnTo>
                      <a:pt x="1095" y="467"/>
                    </a:lnTo>
                    <a:lnTo>
                      <a:pt x="1121" y="477"/>
                    </a:lnTo>
                    <a:lnTo>
                      <a:pt x="1135" y="482"/>
                    </a:lnTo>
                    <a:lnTo>
                      <a:pt x="1151" y="488"/>
                    </a:lnTo>
                    <a:lnTo>
                      <a:pt x="1166" y="491"/>
                    </a:lnTo>
                    <a:lnTo>
                      <a:pt x="1184" y="493"/>
                    </a:lnTo>
                    <a:lnTo>
                      <a:pt x="1201" y="492"/>
                    </a:lnTo>
                    <a:lnTo>
                      <a:pt x="1220" y="489"/>
                    </a:lnTo>
                    <a:lnTo>
                      <a:pt x="1220" y="489"/>
                    </a:lnTo>
                    <a:lnTo>
                      <a:pt x="1229" y="486"/>
                    </a:lnTo>
                    <a:lnTo>
                      <a:pt x="1237" y="484"/>
                    </a:lnTo>
                    <a:lnTo>
                      <a:pt x="1244" y="479"/>
                    </a:lnTo>
                    <a:lnTo>
                      <a:pt x="1251" y="474"/>
                    </a:lnTo>
                    <a:lnTo>
                      <a:pt x="1258" y="468"/>
                    </a:lnTo>
                    <a:lnTo>
                      <a:pt x="1264" y="461"/>
                    </a:lnTo>
                    <a:lnTo>
                      <a:pt x="1274" y="447"/>
                    </a:lnTo>
                    <a:lnTo>
                      <a:pt x="1282" y="431"/>
                    </a:lnTo>
                    <a:lnTo>
                      <a:pt x="1286" y="414"/>
                    </a:lnTo>
                    <a:lnTo>
                      <a:pt x="1289" y="394"/>
                    </a:lnTo>
                    <a:lnTo>
                      <a:pt x="1290" y="376"/>
                    </a:lnTo>
                    <a:lnTo>
                      <a:pt x="1290" y="376"/>
                    </a:lnTo>
                    <a:lnTo>
                      <a:pt x="1288" y="358"/>
                    </a:lnTo>
                    <a:lnTo>
                      <a:pt x="1283" y="340"/>
                    </a:lnTo>
                    <a:lnTo>
                      <a:pt x="1276" y="324"/>
                    </a:lnTo>
                    <a:lnTo>
                      <a:pt x="1268" y="309"/>
                    </a:lnTo>
                    <a:lnTo>
                      <a:pt x="1262" y="302"/>
                    </a:lnTo>
                    <a:lnTo>
                      <a:pt x="1255" y="296"/>
                    </a:lnTo>
                    <a:lnTo>
                      <a:pt x="1250" y="292"/>
                    </a:lnTo>
                    <a:lnTo>
                      <a:pt x="1241" y="287"/>
                    </a:lnTo>
                    <a:lnTo>
                      <a:pt x="1234" y="284"/>
                    </a:lnTo>
                    <a:lnTo>
                      <a:pt x="1226" y="281"/>
                    </a:lnTo>
                    <a:lnTo>
                      <a:pt x="1216" y="278"/>
                    </a:lnTo>
                    <a:lnTo>
                      <a:pt x="1207" y="278"/>
                    </a:lnTo>
                    <a:lnTo>
                      <a:pt x="1207" y="278"/>
                    </a:lnTo>
                    <a:lnTo>
                      <a:pt x="1190" y="278"/>
                    </a:lnTo>
                    <a:lnTo>
                      <a:pt x="1174" y="280"/>
                    </a:lnTo>
                    <a:lnTo>
                      <a:pt x="1160" y="282"/>
                    </a:lnTo>
                    <a:lnTo>
                      <a:pt x="1148" y="287"/>
                    </a:lnTo>
                    <a:lnTo>
                      <a:pt x="1135" y="292"/>
                    </a:lnTo>
                    <a:lnTo>
                      <a:pt x="1124" y="298"/>
                    </a:lnTo>
                    <a:lnTo>
                      <a:pt x="1106" y="309"/>
                    </a:lnTo>
                    <a:lnTo>
                      <a:pt x="1090" y="322"/>
                    </a:lnTo>
                    <a:lnTo>
                      <a:pt x="1077" y="333"/>
                    </a:lnTo>
                    <a:lnTo>
                      <a:pt x="1065" y="341"/>
                    </a:lnTo>
                    <a:lnTo>
                      <a:pt x="1060" y="344"/>
                    </a:lnTo>
                    <a:lnTo>
                      <a:pt x="1056" y="344"/>
                    </a:lnTo>
                    <a:lnTo>
                      <a:pt x="1056" y="344"/>
                    </a:lnTo>
                    <a:lnTo>
                      <a:pt x="1050" y="344"/>
                    </a:lnTo>
                    <a:lnTo>
                      <a:pt x="1047" y="341"/>
                    </a:lnTo>
                    <a:lnTo>
                      <a:pt x="1043" y="338"/>
                    </a:lnTo>
                    <a:lnTo>
                      <a:pt x="1039" y="333"/>
                    </a:lnTo>
                    <a:lnTo>
                      <a:pt x="1033" y="317"/>
                    </a:lnTo>
                    <a:lnTo>
                      <a:pt x="1028" y="299"/>
                    </a:lnTo>
                    <a:lnTo>
                      <a:pt x="1025" y="275"/>
                    </a:lnTo>
                    <a:lnTo>
                      <a:pt x="1021" y="249"/>
                    </a:lnTo>
                    <a:lnTo>
                      <a:pt x="1019" y="221"/>
                    </a:lnTo>
                    <a:lnTo>
                      <a:pt x="1018" y="190"/>
                    </a:lnTo>
                    <a:lnTo>
                      <a:pt x="1016" y="130"/>
                    </a:lnTo>
                    <a:lnTo>
                      <a:pt x="1016" y="73"/>
                    </a:lnTo>
                    <a:lnTo>
                      <a:pt x="1019" y="0"/>
                    </a:lnTo>
                    <a:lnTo>
                      <a:pt x="302" y="0"/>
                    </a:lnTo>
                    <a:lnTo>
                      <a:pt x="302" y="0"/>
                    </a:lnTo>
                    <a:lnTo>
                      <a:pt x="302" y="78"/>
                    </a:lnTo>
                    <a:lnTo>
                      <a:pt x="301" y="126"/>
                    </a:lnTo>
                    <a:lnTo>
                      <a:pt x="301" y="175"/>
                    </a:lnTo>
                    <a:lnTo>
                      <a:pt x="298" y="221"/>
                    </a:lnTo>
                    <a:lnTo>
                      <a:pt x="295" y="240"/>
                    </a:lnTo>
                    <a:lnTo>
                      <a:pt x="292" y="257"/>
                    </a:lnTo>
                    <a:lnTo>
                      <a:pt x="288" y="271"/>
                    </a:lnTo>
                    <a:lnTo>
                      <a:pt x="284" y="281"/>
                    </a:lnTo>
                    <a:lnTo>
                      <a:pt x="281" y="285"/>
                    </a:lnTo>
                    <a:lnTo>
                      <a:pt x="278" y="287"/>
                    </a:lnTo>
                    <a:lnTo>
                      <a:pt x="276" y="288"/>
                    </a:lnTo>
                    <a:lnTo>
                      <a:pt x="271" y="288"/>
                    </a:lnTo>
                    <a:lnTo>
                      <a:pt x="271" y="288"/>
                    </a:lnTo>
                    <a:lnTo>
                      <a:pt x="264" y="287"/>
                    </a:lnTo>
                    <a:lnTo>
                      <a:pt x="259" y="285"/>
                    </a:lnTo>
                    <a:lnTo>
                      <a:pt x="243" y="278"/>
                    </a:lnTo>
                    <a:lnTo>
                      <a:pt x="207" y="260"/>
                    </a:lnTo>
                    <a:lnTo>
                      <a:pt x="187" y="250"/>
                    </a:lnTo>
                    <a:lnTo>
                      <a:pt x="165" y="242"/>
                    </a:lnTo>
                    <a:lnTo>
                      <a:pt x="154" y="239"/>
                    </a:lnTo>
                    <a:lnTo>
                      <a:pt x="141" y="238"/>
                    </a:lnTo>
                    <a:lnTo>
                      <a:pt x="129" y="236"/>
                    </a:lnTo>
                    <a:lnTo>
                      <a:pt x="116" y="235"/>
                    </a:lnTo>
                    <a:lnTo>
                      <a:pt x="116" y="235"/>
                    </a:lnTo>
                    <a:lnTo>
                      <a:pt x="101" y="236"/>
                    </a:lnTo>
                    <a:lnTo>
                      <a:pt x="88" y="239"/>
                    </a:lnTo>
                    <a:lnTo>
                      <a:pt x="76" y="242"/>
                    </a:lnTo>
                    <a:lnTo>
                      <a:pt x="64" y="246"/>
                    </a:lnTo>
                    <a:lnTo>
                      <a:pt x="53" y="252"/>
                    </a:lnTo>
                    <a:lnTo>
                      <a:pt x="45" y="259"/>
                    </a:lnTo>
                    <a:lnTo>
                      <a:pt x="37" y="266"/>
                    </a:lnTo>
                    <a:lnTo>
                      <a:pt x="28" y="274"/>
                    </a:lnTo>
                    <a:lnTo>
                      <a:pt x="21" y="284"/>
                    </a:lnTo>
                    <a:lnTo>
                      <a:pt x="16" y="292"/>
                    </a:lnTo>
                    <a:lnTo>
                      <a:pt x="11" y="302"/>
                    </a:lnTo>
                    <a:lnTo>
                      <a:pt x="7" y="313"/>
                    </a:lnTo>
                    <a:lnTo>
                      <a:pt x="4" y="324"/>
                    </a:lnTo>
                    <a:lnTo>
                      <a:pt x="2" y="334"/>
                    </a:lnTo>
                    <a:lnTo>
                      <a:pt x="0" y="345"/>
                    </a:lnTo>
                    <a:lnTo>
                      <a:pt x="0" y="356"/>
                    </a:lnTo>
                    <a:lnTo>
                      <a:pt x="0" y="356"/>
                    </a:lnTo>
                    <a:lnTo>
                      <a:pt x="0" y="369"/>
                    </a:lnTo>
                    <a:lnTo>
                      <a:pt x="2" y="379"/>
                    </a:lnTo>
                    <a:lnTo>
                      <a:pt x="4" y="390"/>
                    </a:lnTo>
                    <a:lnTo>
                      <a:pt x="7" y="401"/>
                    </a:lnTo>
                    <a:lnTo>
                      <a:pt x="11" y="411"/>
                    </a:lnTo>
                    <a:lnTo>
                      <a:pt x="17" y="421"/>
                    </a:lnTo>
                    <a:lnTo>
                      <a:pt x="23" y="431"/>
                    </a:lnTo>
                    <a:lnTo>
                      <a:pt x="30" y="439"/>
                    </a:lnTo>
                    <a:lnTo>
                      <a:pt x="37" y="447"/>
                    </a:lnTo>
                    <a:lnTo>
                      <a:pt x="45" y="454"/>
                    </a:lnTo>
                    <a:lnTo>
                      <a:pt x="55" y="460"/>
                    </a:lnTo>
                    <a:lnTo>
                      <a:pt x="64" y="465"/>
                    </a:lnTo>
                    <a:lnTo>
                      <a:pt x="76" y="470"/>
                    </a:lnTo>
                    <a:lnTo>
                      <a:pt x="88" y="472"/>
                    </a:lnTo>
                    <a:lnTo>
                      <a:pt x="101" y="474"/>
                    </a:lnTo>
                    <a:lnTo>
                      <a:pt x="113" y="474"/>
                    </a:lnTo>
                    <a:lnTo>
                      <a:pt x="113" y="474"/>
                    </a:lnTo>
                    <a:lnTo>
                      <a:pt x="126" y="474"/>
                    </a:lnTo>
                    <a:lnTo>
                      <a:pt x="139" y="471"/>
                    </a:lnTo>
                    <a:lnTo>
                      <a:pt x="150" y="468"/>
                    </a:lnTo>
                    <a:lnTo>
                      <a:pt x="162" y="465"/>
                    </a:lnTo>
                    <a:lnTo>
                      <a:pt x="185" y="456"/>
                    </a:lnTo>
                    <a:lnTo>
                      <a:pt x="206" y="445"/>
                    </a:lnTo>
                    <a:lnTo>
                      <a:pt x="224" y="433"/>
                    </a:lnTo>
                    <a:lnTo>
                      <a:pt x="241" y="422"/>
                    </a:lnTo>
                    <a:lnTo>
                      <a:pt x="253" y="414"/>
                    </a:lnTo>
                    <a:lnTo>
                      <a:pt x="263" y="410"/>
                    </a:lnTo>
                    <a:lnTo>
                      <a:pt x="263" y="410"/>
                    </a:lnTo>
                    <a:lnTo>
                      <a:pt x="270" y="408"/>
                    </a:lnTo>
                    <a:lnTo>
                      <a:pt x="278" y="410"/>
                    </a:lnTo>
                    <a:lnTo>
                      <a:pt x="285" y="412"/>
                    </a:lnTo>
                    <a:lnTo>
                      <a:pt x="292" y="419"/>
                    </a:lnTo>
                    <a:lnTo>
                      <a:pt x="299" y="428"/>
                    </a:lnTo>
                    <a:lnTo>
                      <a:pt x="305" y="438"/>
                    </a:lnTo>
                    <a:lnTo>
                      <a:pt x="308" y="452"/>
                    </a:lnTo>
                    <a:lnTo>
                      <a:pt x="309" y="467"/>
                    </a:lnTo>
                    <a:lnTo>
                      <a:pt x="309" y="467"/>
                    </a:lnTo>
                    <a:lnTo>
                      <a:pt x="308" y="568"/>
                    </a:lnTo>
                    <a:lnTo>
                      <a:pt x="303" y="718"/>
                    </a:lnTo>
                    <a:lnTo>
                      <a:pt x="303" y="718"/>
                    </a:lnTo>
                    <a:lnTo>
                      <a:pt x="385" y="723"/>
                    </a:lnTo>
                    <a:lnTo>
                      <a:pt x="422" y="723"/>
                    </a:lnTo>
                    <a:lnTo>
                      <a:pt x="457" y="723"/>
                    </a:lnTo>
                    <a:lnTo>
                      <a:pt x="488" y="721"/>
                    </a:lnTo>
                    <a:lnTo>
                      <a:pt x="516" y="717"/>
                    </a:lnTo>
                    <a:lnTo>
                      <a:pt x="527" y="716"/>
                    </a:lnTo>
                    <a:lnTo>
                      <a:pt x="538" y="712"/>
                    </a:lnTo>
                    <a:lnTo>
                      <a:pt x="547" y="707"/>
                    </a:lnTo>
                    <a:lnTo>
                      <a:pt x="554" y="703"/>
                    </a:lnTo>
                    <a:lnTo>
                      <a:pt x="554" y="703"/>
                    </a:lnTo>
                    <a:lnTo>
                      <a:pt x="565" y="693"/>
                    </a:lnTo>
                    <a:lnTo>
                      <a:pt x="570" y="685"/>
                    </a:lnTo>
                    <a:lnTo>
                      <a:pt x="575" y="675"/>
                    </a:lnTo>
                    <a:lnTo>
                      <a:pt x="576" y="667"/>
                    </a:lnTo>
                    <a:lnTo>
                      <a:pt x="575" y="657"/>
                    </a:lnTo>
                    <a:lnTo>
                      <a:pt x="572" y="647"/>
                    </a:lnTo>
                    <a:lnTo>
                      <a:pt x="568" y="637"/>
                    </a:lnTo>
                    <a:lnTo>
                      <a:pt x="561" y="628"/>
                    </a:lnTo>
                    <a:lnTo>
                      <a:pt x="548" y="607"/>
                    </a:lnTo>
                    <a:lnTo>
                      <a:pt x="536" y="584"/>
                    </a:lnTo>
                    <a:lnTo>
                      <a:pt x="530" y="573"/>
                    </a:lnTo>
                    <a:lnTo>
                      <a:pt x="524" y="561"/>
                    </a:lnTo>
                    <a:lnTo>
                      <a:pt x="522" y="548"/>
                    </a:lnTo>
                    <a:lnTo>
                      <a:pt x="522" y="534"/>
                    </a:lnTo>
                    <a:lnTo>
                      <a:pt x="522" y="534"/>
                    </a:lnTo>
                    <a:lnTo>
                      <a:pt x="522" y="517"/>
                    </a:lnTo>
                    <a:lnTo>
                      <a:pt x="524" y="500"/>
                    </a:lnTo>
                    <a:lnTo>
                      <a:pt x="527" y="485"/>
                    </a:lnTo>
                    <a:lnTo>
                      <a:pt x="533" y="471"/>
                    </a:lnTo>
                    <a:lnTo>
                      <a:pt x="538" y="457"/>
                    </a:lnTo>
                    <a:lnTo>
                      <a:pt x="545" y="446"/>
                    </a:lnTo>
                    <a:lnTo>
                      <a:pt x="554" y="436"/>
                    </a:lnTo>
                    <a:lnTo>
                      <a:pt x="562" y="426"/>
                    </a:lnTo>
                    <a:lnTo>
                      <a:pt x="572" y="418"/>
                    </a:lnTo>
                    <a:lnTo>
                      <a:pt x="582" y="412"/>
                    </a:lnTo>
                    <a:lnTo>
                      <a:pt x="593" y="407"/>
                    </a:lnTo>
                    <a:lnTo>
                      <a:pt x="604" y="401"/>
                    </a:lnTo>
                    <a:lnTo>
                      <a:pt x="617" y="398"/>
                    </a:lnTo>
                    <a:lnTo>
                      <a:pt x="628" y="396"/>
                    </a:lnTo>
                    <a:lnTo>
                      <a:pt x="640" y="396"/>
                    </a:lnTo>
                    <a:lnTo>
                      <a:pt x="653" y="396"/>
                    </a:lnTo>
                    <a:lnTo>
                      <a:pt x="653" y="396"/>
                    </a:lnTo>
                    <a:lnTo>
                      <a:pt x="664" y="396"/>
                    </a:lnTo>
                    <a:lnTo>
                      <a:pt x="677" y="398"/>
                    </a:lnTo>
                    <a:lnTo>
                      <a:pt x="689" y="401"/>
                    </a:lnTo>
                    <a:lnTo>
                      <a:pt x="700" y="407"/>
                    </a:lnTo>
                    <a:lnTo>
                      <a:pt x="712" y="411"/>
                    </a:lnTo>
                    <a:lnTo>
                      <a:pt x="723" y="418"/>
                    </a:lnTo>
                    <a:lnTo>
                      <a:pt x="733" y="425"/>
                    </a:lnTo>
                    <a:lnTo>
                      <a:pt x="742" y="433"/>
                    </a:lnTo>
                    <a:lnTo>
                      <a:pt x="751" y="443"/>
                    </a:lnTo>
                    <a:lnTo>
                      <a:pt x="759" y="454"/>
                    </a:lnTo>
                    <a:lnTo>
                      <a:pt x="766" y="465"/>
                    </a:lnTo>
                    <a:lnTo>
                      <a:pt x="772" y="478"/>
                    </a:lnTo>
                    <a:lnTo>
                      <a:pt x="776" y="491"/>
                    </a:lnTo>
                    <a:lnTo>
                      <a:pt x="780" y="505"/>
                    </a:lnTo>
                    <a:lnTo>
                      <a:pt x="782" y="520"/>
                    </a:lnTo>
                    <a:lnTo>
                      <a:pt x="782" y="537"/>
                    </a:lnTo>
                    <a:lnTo>
                      <a:pt x="782" y="537"/>
                    </a:lnTo>
                    <a:lnTo>
                      <a:pt x="782" y="547"/>
                    </a:lnTo>
                    <a:lnTo>
                      <a:pt x="779" y="558"/>
                    </a:lnTo>
                    <a:lnTo>
                      <a:pt x="773" y="570"/>
                    </a:lnTo>
                    <a:lnTo>
                      <a:pt x="768" y="582"/>
                    </a:lnTo>
                    <a:lnTo>
                      <a:pt x="755" y="604"/>
                    </a:lnTo>
                    <a:lnTo>
                      <a:pt x="741" y="626"/>
                    </a:lnTo>
                    <a:lnTo>
                      <a:pt x="730" y="647"/>
                    </a:lnTo>
                    <a:lnTo>
                      <a:pt x="724" y="657"/>
                    </a:lnTo>
                    <a:lnTo>
                      <a:pt x="721" y="667"/>
                    </a:lnTo>
                    <a:lnTo>
                      <a:pt x="721" y="677"/>
                    </a:lnTo>
                    <a:lnTo>
                      <a:pt x="723" y="685"/>
                    </a:lnTo>
                    <a:lnTo>
                      <a:pt x="726" y="693"/>
                    </a:lnTo>
                    <a:lnTo>
                      <a:pt x="733" y="700"/>
                    </a:lnTo>
                    <a:lnTo>
                      <a:pt x="733" y="700"/>
                    </a:lnTo>
                    <a:lnTo>
                      <a:pt x="741" y="707"/>
                    </a:lnTo>
                    <a:lnTo>
                      <a:pt x="751" y="712"/>
                    </a:lnTo>
                    <a:lnTo>
                      <a:pt x="762" y="716"/>
                    </a:lnTo>
                    <a:lnTo>
                      <a:pt x="775" y="720"/>
                    </a:lnTo>
                    <a:lnTo>
                      <a:pt x="790" y="723"/>
                    </a:lnTo>
                    <a:lnTo>
                      <a:pt x="807" y="724"/>
                    </a:lnTo>
                    <a:lnTo>
                      <a:pt x="842" y="727"/>
                    </a:lnTo>
                    <a:lnTo>
                      <a:pt x="882" y="728"/>
                    </a:lnTo>
                    <a:lnTo>
                      <a:pt x="926" y="727"/>
                    </a:lnTo>
                    <a:lnTo>
                      <a:pt x="1016" y="723"/>
                    </a:lnTo>
                    <a:lnTo>
                      <a:pt x="1016" y="723"/>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22" name="íṥḻiďè">
                <a:extLst>
                  <a:ext uri="{FF2B5EF4-FFF2-40B4-BE49-F238E27FC236}">
                    <a16:creationId xmlns:a16="http://schemas.microsoft.com/office/drawing/2014/main" id="{D908D6E2-7462-47B1-817C-C752BB3A1E48}"/>
                  </a:ext>
                </a:extLst>
              </p:cNvPr>
              <p:cNvSpPr/>
              <p:nvPr/>
            </p:nvSpPr>
            <p:spPr bwMode="auto">
              <a:xfrm>
                <a:off x="2025650" y="1773238"/>
                <a:ext cx="1149350" cy="1573212"/>
              </a:xfrm>
              <a:custGeom>
                <a:avLst/>
                <a:gdLst>
                  <a:gd name="T0" fmla="*/ 723 w 724"/>
                  <a:gd name="T1" fmla="*/ 568 h 991"/>
                  <a:gd name="T2" fmla="*/ 723 w 724"/>
                  <a:gd name="T3" fmla="*/ 452 h 991"/>
                  <a:gd name="T4" fmla="*/ 707 w 724"/>
                  <a:gd name="T5" fmla="*/ 419 h 991"/>
                  <a:gd name="T6" fmla="*/ 685 w 724"/>
                  <a:gd name="T7" fmla="*/ 408 h 991"/>
                  <a:gd name="T8" fmla="*/ 668 w 724"/>
                  <a:gd name="T9" fmla="*/ 414 h 991"/>
                  <a:gd name="T10" fmla="*/ 621 w 724"/>
                  <a:gd name="T11" fmla="*/ 445 h 991"/>
                  <a:gd name="T12" fmla="*/ 565 w 724"/>
                  <a:gd name="T13" fmla="*/ 468 h 991"/>
                  <a:gd name="T14" fmla="*/ 528 w 724"/>
                  <a:gd name="T15" fmla="*/ 474 h 991"/>
                  <a:gd name="T16" fmla="*/ 503 w 724"/>
                  <a:gd name="T17" fmla="*/ 472 h 991"/>
                  <a:gd name="T18" fmla="*/ 470 w 724"/>
                  <a:gd name="T19" fmla="*/ 460 h 991"/>
                  <a:gd name="T20" fmla="*/ 445 w 724"/>
                  <a:gd name="T21" fmla="*/ 439 h 991"/>
                  <a:gd name="T22" fmla="*/ 426 w 724"/>
                  <a:gd name="T23" fmla="*/ 411 h 991"/>
                  <a:gd name="T24" fmla="*/ 417 w 724"/>
                  <a:gd name="T25" fmla="*/ 379 h 991"/>
                  <a:gd name="T26" fmla="*/ 415 w 724"/>
                  <a:gd name="T27" fmla="*/ 356 h 991"/>
                  <a:gd name="T28" fmla="*/ 419 w 724"/>
                  <a:gd name="T29" fmla="*/ 324 h 991"/>
                  <a:gd name="T30" fmla="*/ 431 w 724"/>
                  <a:gd name="T31" fmla="*/ 292 h 991"/>
                  <a:gd name="T32" fmla="*/ 452 w 724"/>
                  <a:gd name="T33" fmla="*/ 266 h 991"/>
                  <a:gd name="T34" fmla="*/ 479 w 724"/>
                  <a:gd name="T35" fmla="*/ 246 h 991"/>
                  <a:gd name="T36" fmla="*/ 516 w 724"/>
                  <a:gd name="T37" fmla="*/ 236 h 991"/>
                  <a:gd name="T38" fmla="*/ 544 w 724"/>
                  <a:gd name="T39" fmla="*/ 236 h 991"/>
                  <a:gd name="T40" fmla="*/ 580 w 724"/>
                  <a:gd name="T41" fmla="*/ 242 h 991"/>
                  <a:gd name="T42" fmla="*/ 658 w 724"/>
                  <a:gd name="T43" fmla="*/ 278 h 991"/>
                  <a:gd name="T44" fmla="*/ 686 w 724"/>
                  <a:gd name="T45" fmla="*/ 288 h 991"/>
                  <a:gd name="T46" fmla="*/ 693 w 724"/>
                  <a:gd name="T47" fmla="*/ 287 h 991"/>
                  <a:gd name="T48" fmla="*/ 703 w 724"/>
                  <a:gd name="T49" fmla="*/ 271 h 991"/>
                  <a:gd name="T50" fmla="*/ 713 w 724"/>
                  <a:gd name="T51" fmla="*/ 221 h 991"/>
                  <a:gd name="T52" fmla="*/ 717 w 724"/>
                  <a:gd name="T53" fmla="*/ 78 h 991"/>
                  <a:gd name="T54" fmla="*/ 84 w 724"/>
                  <a:gd name="T55" fmla="*/ 0 h 991"/>
                  <a:gd name="T56" fmla="*/ 36 w 724"/>
                  <a:gd name="T57" fmla="*/ 13 h 991"/>
                  <a:gd name="T58" fmla="*/ 7 w 724"/>
                  <a:gd name="T59" fmla="*/ 45 h 991"/>
                  <a:gd name="T60" fmla="*/ 0 w 724"/>
                  <a:gd name="T61" fmla="*/ 74 h 991"/>
                  <a:gd name="T62" fmla="*/ 74 w 724"/>
                  <a:gd name="T63" fmla="*/ 714 h 991"/>
                  <a:gd name="T64" fmla="*/ 176 w 724"/>
                  <a:gd name="T65" fmla="*/ 714 h 991"/>
                  <a:gd name="T66" fmla="*/ 270 w 724"/>
                  <a:gd name="T67" fmla="*/ 723 h 991"/>
                  <a:gd name="T68" fmla="*/ 312 w 724"/>
                  <a:gd name="T69" fmla="*/ 738 h 991"/>
                  <a:gd name="T70" fmla="*/ 317 w 724"/>
                  <a:gd name="T71" fmla="*/ 745 h 991"/>
                  <a:gd name="T72" fmla="*/ 317 w 724"/>
                  <a:gd name="T73" fmla="*/ 760 h 991"/>
                  <a:gd name="T74" fmla="*/ 296 w 724"/>
                  <a:gd name="T75" fmla="*/ 786 h 991"/>
                  <a:gd name="T76" fmla="*/ 277 w 724"/>
                  <a:gd name="T77" fmla="*/ 819 h 991"/>
                  <a:gd name="T78" fmla="*/ 268 w 724"/>
                  <a:gd name="T79" fmla="*/ 861 h 991"/>
                  <a:gd name="T80" fmla="*/ 268 w 724"/>
                  <a:gd name="T81" fmla="*/ 892 h 991"/>
                  <a:gd name="T82" fmla="*/ 277 w 724"/>
                  <a:gd name="T83" fmla="*/ 927 h 991"/>
                  <a:gd name="T84" fmla="*/ 295 w 724"/>
                  <a:gd name="T85" fmla="*/ 955 h 991"/>
                  <a:gd name="T86" fmla="*/ 319 w 724"/>
                  <a:gd name="T87" fmla="*/ 974 h 991"/>
                  <a:gd name="T88" fmla="*/ 347 w 724"/>
                  <a:gd name="T89" fmla="*/ 987 h 991"/>
                  <a:gd name="T90" fmla="*/ 376 w 724"/>
                  <a:gd name="T91" fmla="*/ 991 h 991"/>
                  <a:gd name="T92" fmla="*/ 417 w 724"/>
                  <a:gd name="T93" fmla="*/ 984 h 991"/>
                  <a:gd name="T94" fmla="*/ 443 w 724"/>
                  <a:gd name="T95" fmla="*/ 972 h 991"/>
                  <a:gd name="T96" fmla="*/ 464 w 724"/>
                  <a:gd name="T97" fmla="*/ 952 h 991"/>
                  <a:gd name="T98" fmla="*/ 479 w 724"/>
                  <a:gd name="T99" fmla="*/ 925 h 991"/>
                  <a:gd name="T100" fmla="*/ 484 w 724"/>
                  <a:gd name="T101" fmla="*/ 892 h 991"/>
                  <a:gd name="T102" fmla="*/ 482 w 724"/>
                  <a:gd name="T103" fmla="*/ 862 h 991"/>
                  <a:gd name="T104" fmla="*/ 471 w 724"/>
                  <a:gd name="T105" fmla="*/ 828 h 991"/>
                  <a:gd name="T106" fmla="*/ 439 w 724"/>
                  <a:gd name="T107" fmla="*/ 777 h 991"/>
                  <a:gd name="T108" fmla="*/ 431 w 724"/>
                  <a:gd name="T109" fmla="*/ 756 h 991"/>
                  <a:gd name="T110" fmla="*/ 432 w 724"/>
                  <a:gd name="T111" fmla="*/ 746 h 991"/>
                  <a:gd name="T112" fmla="*/ 445 w 724"/>
                  <a:gd name="T113" fmla="*/ 731 h 991"/>
                  <a:gd name="T114" fmla="*/ 484 w 724"/>
                  <a:gd name="T115" fmla="*/ 717 h 991"/>
                  <a:gd name="T116" fmla="*/ 565 w 724"/>
                  <a:gd name="T117" fmla="*/ 712 h 991"/>
                  <a:gd name="T118" fmla="*/ 718 w 724"/>
                  <a:gd name="T119" fmla="*/ 718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24" h="991">
                    <a:moveTo>
                      <a:pt x="718" y="718"/>
                    </a:moveTo>
                    <a:lnTo>
                      <a:pt x="718" y="718"/>
                    </a:lnTo>
                    <a:lnTo>
                      <a:pt x="723" y="568"/>
                    </a:lnTo>
                    <a:lnTo>
                      <a:pt x="724" y="467"/>
                    </a:lnTo>
                    <a:lnTo>
                      <a:pt x="724" y="467"/>
                    </a:lnTo>
                    <a:lnTo>
                      <a:pt x="723" y="452"/>
                    </a:lnTo>
                    <a:lnTo>
                      <a:pt x="720" y="438"/>
                    </a:lnTo>
                    <a:lnTo>
                      <a:pt x="714" y="428"/>
                    </a:lnTo>
                    <a:lnTo>
                      <a:pt x="707" y="419"/>
                    </a:lnTo>
                    <a:lnTo>
                      <a:pt x="700" y="412"/>
                    </a:lnTo>
                    <a:lnTo>
                      <a:pt x="693" y="410"/>
                    </a:lnTo>
                    <a:lnTo>
                      <a:pt x="685" y="408"/>
                    </a:lnTo>
                    <a:lnTo>
                      <a:pt x="678" y="410"/>
                    </a:lnTo>
                    <a:lnTo>
                      <a:pt x="678" y="410"/>
                    </a:lnTo>
                    <a:lnTo>
                      <a:pt x="668" y="414"/>
                    </a:lnTo>
                    <a:lnTo>
                      <a:pt x="656" y="422"/>
                    </a:lnTo>
                    <a:lnTo>
                      <a:pt x="639" y="433"/>
                    </a:lnTo>
                    <a:lnTo>
                      <a:pt x="621" y="445"/>
                    </a:lnTo>
                    <a:lnTo>
                      <a:pt x="600" y="456"/>
                    </a:lnTo>
                    <a:lnTo>
                      <a:pt x="577" y="465"/>
                    </a:lnTo>
                    <a:lnTo>
                      <a:pt x="565" y="468"/>
                    </a:lnTo>
                    <a:lnTo>
                      <a:pt x="554" y="471"/>
                    </a:lnTo>
                    <a:lnTo>
                      <a:pt x="541" y="474"/>
                    </a:lnTo>
                    <a:lnTo>
                      <a:pt x="528" y="474"/>
                    </a:lnTo>
                    <a:lnTo>
                      <a:pt x="528" y="474"/>
                    </a:lnTo>
                    <a:lnTo>
                      <a:pt x="516" y="474"/>
                    </a:lnTo>
                    <a:lnTo>
                      <a:pt x="503" y="472"/>
                    </a:lnTo>
                    <a:lnTo>
                      <a:pt x="491" y="470"/>
                    </a:lnTo>
                    <a:lnTo>
                      <a:pt x="479" y="465"/>
                    </a:lnTo>
                    <a:lnTo>
                      <a:pt x="470" y="460"/>
                    </a:lnTo>
                    <a:lnTo>
                      <a:pt x="460" y="454"/>
                    </a:lnTo>
                    <a:lnTo>
                      <a:pt x="452" y="447"/>
                    </a:lnTo>
                    <a:lnTo>
                      <a:pt x="445" y="439"/>
                    </a:lnTo>
                    <a:lnTo>
                      <a:pt x="438" y="431"/>
                    </a:lnTo>
                    <a:lnTo>
                      <a:pt x="432" y="421"/>
                    </a:lnTo>
                    <a:lnTo>
                      <a:pt x="426" y="411"/>
                    </a:lnTo>
                    <a:lnTo>
                      <a:pt x="422" y="401"/>
                    </a:lnTo>
                    <a:lnTo>
                      <a:pt x="419" y="390"/>
                    </a:lnTo>
                    <a:lnTo>
                      <a:pt x="417" y="379"/>
                    </a:lnTo>
                    <a:lnTo>
                      <a:pt x="415" y="369"/>
                    </a:lnTo>
                    <a:lnTo>
                      <a:pt x="415" y="356"/>
                    </a:lnTo>
                    <a:lnTo>
                      <a:pt x="415" y="356"/>
                    </a:lnTo>
                    <a:lnTo>
                      <a:pt x="415" y="345"/>
                    </a:lnTo>
                    <a:lnTo>
                      <a:pt x="417" y="334"/>
                    </a:lnTo>
                    <a:lnTo>
                      <a:pt x="419" y="324"/>
                    </a:lnTo>
                    <a:lnTo>
                      <a:pt x="422" y="313"/>
                    </a:lnTo>
                    <a:lnTo>
                      <a:pt x="426" y="302"/>
                    </a:lnTo>
                    <a:lnTo>
                      <a:pt x="431" y="292"/>
                    </a:lnTo>
                    <a:lnTo>
                      <a:pt x="436" y="284"/>
                    </a:lnTo>
                    <a:lnTo>
                      <a:pt x="443" y="274"/>
                    </a:lnTo>
                    <a:lnTo>
                      <a:pt x="452" y="266"/>
                    </a:lnTo>
                    <a:lnTo>
                      <a:pt x="460" y="259"/>
                    </a:lnTo>
                    <a:lnTo>
                      <a:pt x="468" y="252"/>
                    </a:lnTo>
                    <a:lnTo>
                      <a:pt x="479" y="246"/>
                    </a:lnTo>
                    <a:lnTo>
                      <a:pt x="491" y="242"/>
                    </a:lnTo>
                    <a:lnTo>
                      <a:pt x="503" y="239"/>
                    </a:lnTo>
                    <a:lnTo>
                      <a:pt x="516" y="236"/>
                    </a:lnTo>
                    <a:lnTo>
                      <a:pt x="531" y="235"/>
                    </a:lnTo>
                    <a:lnTo>
                      <a:pt x="531" y="235"/>
                    </a:lnTo>
                    <a:lnTo>
                      <a:pt x="544" y="236"/>
                    </a:lnTo>
                    <a:lnTo>
                      <a:pt x="556" y="238"/>
                    </a:lnTo>
                    <a:lnTo>
                      <a:pt x="569" y="239"/>
                    </a:lnTo>
                    <a:lnTo>
                      <a:pt x="580" y="242"/>
                    </a:lnTo>
                    <a:lnTo>
                      <a:pt x="602" y="250"/>
                    </a:lnTo>
                    <a:lnTo>
                      <a:pt x="622" y="260"/>
                    </a:lnTo>
                    <a:lnTo>
                      <a:pt x="658" y="278"/>
                    </a:lnTo>
                    <a:lnTo>
                      <a:pt x="674" y="285"/>
                    </a:lnTo>
                    <a:lnTo>
                      <a:pt x="679" y="287"/>
                    </a:lnTo>
                    <a:lnTo>
                      <a:pt x="686" y="288"/>
                    </a:lnTo>
                    <a:lnTo>
                      <a:pt x="686" y="288"/>
                    </a:lnTo>
                    <a:lnTo>
                      <a:pt x="691" y="288"/>
                    </a:lnTo>
                    <a:lnTo>
                      <a:pt x="693" y="287"/>
                    </a:lnTo>
                    <a:lnTo>
                      <a:pt x="696" y="285"/>
                    </a:lnTo>
                    <a:lnTo>
                      <a:pt x="699" y="281"/>
                    </a:lnTo>
                    <a:lnTo>
                      <a:pt x="703" y="271"/>
                    </a:lnTo>
                    <a:lnTo>
                      <a:pt x="707" y="257"/>
                    </a:lnTo>
                    <a:lnTo>
                      <a:pt x="710" y="240"/>
                    </a:lnTo>
                    <a:lnTo>
                      <a:pt x="713" y="221"/>
                    </a:lnTo>
                    <a:lnTo>
                      <a:pt x="716" y="175"/>
                    </a:lnTo>
                    <a:lnTo>
                      <a:pt x="716" y="126"/>
                    </a:lnTo>
                    <a:lnTo>
                      <a:pt x="717" y="78"/>
                    </a:lnTo>
                    <a:lnTo>
                      <a:pt x="717" y="0"/>
                    </a:lnTo>
                    <a:lnTo>
                      <a:pt x="84" y="0"/>
                    </a:lnTo>
                    <a:lnTo>
                      <a:pt x="84" y="0"/>
                    </a:lnTo>
                    <a:lnTo>
                      <a:pt x="67" y="1"/>
                    </a:lnTo>
                    <a:lnTo>
                      <a:pt x="52" y="6"/>
                    </a:lnTo>
                    <a:lnTo>
                      <a:pt x="36" y="13"/>
                    </a:lnTo>
                    <a:lnTo>
                      <a:pt x="25" y="21"/>
                    </a:lnTo>
                    <a:lnTo>
                      <a:pt x="14" y="32"/>
                    </a:lnTo>
                    <a:lnTo>
                      <a:pt x="7" y="45"/>
                    </a:lnTo>
                    <a:lnTo>
                      <a:pt x="1" y="59"/>
                    </a:lnTo>
                    <a:lnTo>
                      <a:pt x="0" y="67"/>
                    </a:lnTo>
                    <a:lnTo>
                      <a:pt x="0" y="74"/>
                    </a:lnTo>
                    <a:lnTo>
                      <a:pt x="0" y="716"/>
                    </a:lnTo>
                    <a:lnTo>
                      <a:pt x="0" y="716"/>
                    </a:lnTo>
                    <a:lnTo>
                      <a:pt x="74" y="714"/>
                    </a:lnTo>
                    <a:lnTo>
                      <a:pt x="123" y="713"/>
                    </a:lnTo>
                    <a:lnTo>
                      <a:pt x="176" y="714"/>
                    </a:lnTo>
                    <a:lnTo>
                      <a:pt x="176" y="714"/>
                    </a:lnTo>
                    <a:lnTo>
                      <a:pt x="226" y="717"/>
                    </a:lnTo>
                    <a:lnTo>
                      <a:pt x="249" y="720"/>
                    </a:lnTo>
                    <a:lnTo>
                      <a:pt x="270" y="723"/>
                    </a:lnTo>
                    <a:lnTo>
                      <a:pt x="287" y="727"/>
                    </a:lnTo>
                    <a:lnTo>
                      <a:pt x="302" y="732"/>
                    </a:lnTo>
                    <a:lnTo>
                      <a:pt x="312" y="738"/>
                    </a:lnTo>
                    <a:lnTo>
                      <a:pt x="315" y="742"/>
                    </a:lnTo>
                    <a:lnTo>
                      <a:pt x="317" y="745"/>
                    </a:lnTo>
                    <a:lnTo>
                      <a:pt x="317" y="745"/>
                    </a:lnTo>
                    <a:lnTo>
                      <a:pt x="319" y="751"/>
                    </a:lnTo>
                    <a:lnTo>
                      <a:pt x="319" y="755"/>
                    </a:lnTo>
                    <a:lnTo>
                      <a:pt x="317" y="760"/>
                    </a:lnTo>
                    <a:lnTo>
                      <a:pt x="315" y="765"/>
                    </a:lnTo>
                    <a:lnTo>
                      <a:pt x="306" y="774"/>
                    </a:lnTo>
                    <a:lnTo>
                      <a:pt x="296" y="786"/>
                    </a:lnTo>
                    <a:lnTo>
                      <a:pt x="287" y="800"/>
                    </a:lnTo>
                    <a:lnTo>
                      <a:pt x="282" y="809"/>
                    </a:lnTo>
                    <a:lnTo>
                      <a:pt x="277" y="819"/>
                    </a:lnTo>
                    <a:lnTo>
                      <a:pt x="274" y="832"/>
                    </a:lnTo>
                    <a:lnTo>
                      <a:pt x="271" y="844"/>
                    </a:lnTo>
                    <a:lnTo>
                      <a:pt x="268" y="861"/>
                    </a:lnTo>
                    <a:lnTo>
                      <a:pt x="268" y="878"/>
                    </a:lnTo>
                    <a:lnTo>
                      <a:pt x="268" y="878"/>
                    </a:lnTo>
                    <a:lnTo>
                      <a:pt x="268" y="892"/>
                    </a:lnTo>
                    <a:lnTo>
                      <a:pt x="271" y="904"/>
                    </a:lnTo>
                    <a:lnTo>
                      <a:pt x="274" y="917"/>
                    </a:lnTo>
                    <a:lnTo>
                      <a:pt x="277" y="927"/>
                    </a:lnTo>
                    <a:lnTo>
                      <a:pt x="282" y="938"/>
                    </a:lnTo>
                    <a:lnTo>
                      <a:pt x="288" y="946"/>
                    </a:lnTo>
                    <a:lnTo>
                      <a:pt x="295" y="955"/>
                    </a:lnTo>
                    <a:lnTo>
                      <a:pt x="302" y="962"/>
                    </a:lnTo>
                    <a:lnTo>
                      <a:pt x="310" y="969"/>
                    </a:lnTo>
                    <a:lnTo>
                      <a:pt x="319" y="974"/>
                    </a:lnTo>
                    <a:lnTo>
                      <a:pt x="327" y="980"/>
                    </a:lnTo>
                    <a:lnTo>
                      <a:pt x="337" y="983"/>
                    </a:lnTo>
                    <a:lnTo>
                      <a:pt x="347" y="987"/>
                    </a:lnTo>
                    <a:lnTo>
                      <a:pt x="356" y="988"/>
                    </a:lnTo>
                    <a:lnTo>
                      <a:pt x="366" y="990"/>
                    </a:lnTo>
                    <a:lnTo>
                      <a:pt x="376" y="991"/>
                    </a:lnTo>
                    <a:lnTo>
                      <a:pt x="397" y="990"/>
                    </a:lnTo>
                    <a:lnTo>
                      <a:pt x="407" y="987"/>
                    </a:lnTo>
                    <a:lnTo>
                      <a:pt x="417" y="984"/>
                    </a:lnTo>
                    <a:lnTo>
                      <a:pt x="425" y="981"/>
                    </a:lnTo>
                    <a:lnTo>
                      <a:pt x="435" y="977"/>
                    </a:lnTo>
                    <a:lnTo>
                      <a:pt x="443" y="972"/>
                    </a:lnTo>
                    <a:lnTo>
                      <a:pt x="450" y="966"/>
                    </a:lnTo>
                    <a:lnTo>
                      <a:pt x="458" y="959"/>
                    </a:lnTo>
                    <a:lnTo>
                      <a:pt x="464" y="952"/>
                    </a:lnTo>
                    <a:lnTo>
                      <a:pt x="470" y="944"/>
                    </a:lnTo>
                    <a:lnTo>
                      <a:pt x="475" y="935"/>
                    </a:lnTo>
                    <a:lnTo>
                      <a:pt x="479" y="925"/>
                    </a:lnTo>
                    <a:lnTo>
                      <a:pt x="482" y="914"/>
                    </a:lnTo>
                    <a:lnTo>
                      <a:pt x="484" y="904"/>
                    </a:lnTo>
                    <a:lnTo>
                      <a:pt x="484" y="892"/>
                    </a:lnTo>
                    <a:lnTo>
                      <a:pt x="484" y="892"/>
                    </a:lnTo>
                    <a:lnTo>
                      <a:pt x="484" y="876"/>
                    </a:lnTo>
                    <a:lnTo>
                      <a:pt x="482" y="862"/>
                    </a:lnTo>
                    <a:lnTo>
                      <a:pt x="479" y="850"/>
                    </a:lnTo>
                    <a:lnTo>
                      <a:pt x="475" y="837"/>
                    </a:lnTo>
                    <a:lnTo>
                      <a:pt x="471" y="828"/>
                    </a:lnTo>
                    <a:lnTo>
                      <a:pt x="467" y="818"/>
                    </a:lnTo>
                    <a:lnTo>
                      <a:pt x="457" y="802"/>
                    </a:lnTo>
                    <a:lnTo>
                      <a:pt x="439" y="777"/>
                    </a:lnTo>
                    <a:lnTo>
                      <a:pt x="433" y="767"/>
                    </a:lnTo>
                    <a:lnTo>
                      <a:pt x="431" y="762"/>
                    </a:lnTo>
                    <a:lnTo>
                      <a:pt x="431" y="756"/>
                    </a:lnTo>
                    <a:lnTo>
                      <a:pt x="431" y="756"/>
                    </a:lnTo>
                    <a:lnTo>
                      <a:pt x="431" y="751"/>
                    </a:lnTo>
                    <a:lnTo>
                      <a:pt x="432" y="746"/>
                    </a:lnTo>
                    <a:lnTo>
                      <a:pt x="433" y="742"/>
                    </a:lnTo>
                    <a:lnTo>
                      <a:pt x="436" y="738"/>
                    </a:lnTo>
                    <a:lnTo>
                      <a:pt x="445" y="731"/>
                    </a:lnTo>
                    <a:lnTo>
                      <a:pt x="454" y="725"/>
                    </a:lnTo>
                    <a:lnTo>
                      <a:pt x="468" y="721"/>
                    </a:lnTo>
                    <a:lnTo>
                      <a:pt x="484" y="717"/>
                    </a:lnTo>
                    <a:lnTo>
                      <a:pt x="502" y="714"/>
                    </a:lnTo>
                    <a:lnTo>
                      <a:pt x="521" y="713"/>
                    </a:lnTo>
                    <a:lnTo>
                      <a:pt x="565" y="712"/>
                    </a:lnTo>
                    <a:lnTo>
                      <a:pt x="614" y="713"/>
                    </a:lnTo>
                    <a:lnTo>
                      <a:pt x="718" y="718"/>
                    </a:lnTo>
                    <a:lnTo>
                      <a:pt x="718" y="718"/>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23" name="iṣ1iḓé">
                <a:extLst>
                  <a:ext uri="{FF2B5EF4-FFF2-40B4-BE49-F238E27FC236}">
                    <a16:creationId xmlns:a16="http://schemas.microsoft.com/office/drawing/2014/main" id="{56FB5CBD-AEAA-42C8-A0BC-BE8D2D29764F}"/>
                  </a:ext>
                </a:extLst>
              </p:cNvPr>
              <p:cNvSpPr/>
              <p:nvPr/>
            </p:nvSpPr>
            <p:spPr bwMode="auto">
              <a:xfrm>
                <a:off x="2025650" y="5175250"/>
                <a:ext cx="1549400" cy="1149350"/>
              </a:xfrm>
              <a:custGeom>
                <a:avLst/>
                <a:gdLst>
                  <a:gd name="T0" fmla="*/ 0 w 976"/>
                  <a:gd name="T1" fmla="*/ 649 h 724"/>
                  <a:gd name="T2" fmla="*/ 7 w 976"/>
                  <a:gd name="T3" fmla="*/ 678 h 724"/>
                  <a:gd name="T4" fmla="*/ 38 w 976"/>
                  <a:gd name="T5" fmla="*/ 711 h 724"/>
                  <a:gd name="T6" fmla="*/ 84 w 976"/>
                  <a:gd name="T7" fmla="*/ 724 h 724"/>
                  <a:gd name="T8" fmla="*/ 716 w 976"/>
                  <a:gd name="T9" fmla="*/ 649 h 724"/>
                  <a:gd name="T10" fmla="*/ 713 w 976"/>
                  <a:gd name="T11" fmla="*/ 471 h 724"/>
                  <a:gd name="T12" fmla="*/ 720 w 976"/>
                  <a:gd name="T13" fmla="*/ 414 h 724"/>
                  <a:gd name="T14" fmla="*/ 735 w 976"/>
                  <a:gd name="T15" fmla="*/ 383 h 724"/>
                  <a:gd name="T16" fmla="*/ 748 w 976"/>
                  <a:gd name="T17" fmla="*/ 379 h 724"/>
                  <a:gd name="T18" fmla="*/ 759 w 976"/>
                  <a:gd name="T19" fmla="*/ 380 h 724"/>
                  <a:gd name="T20" fmla="*/ 784 w 976"/>
                  <a:gd name="T21" fmla="*/ 404 h 724"/>
                  <a:gd name="T22" fmla="*/ 814 w 976"/>
                  <a:gd name="T23" fmla="*/ 429 h 724"/>
                  <a:gd name="T24" fmla="*/ 847 w 976"/>
                  <a:gd name="T25" fmla="*/ 443 h 724"/>
                  <a:gd name="T26" fmla="*/ 892 w 976"/>
                  <a:gd name="T27" fmla="*/ 447 h 724"/>
                  <a:gd name="T28" fmla="*/ 909 w 976"/>
                  <a:gd name="T29" fmla="*/ 444 h 724"/>
                  <a:gd name="T30" fmla="*/ 938 w 976"/>
                  <a:gd name="T31" fmla="*/ 430 h 724"/>
                  <a:gd name="T32" fmla="*/ 967 w 976"/>
                  <a:gd name="T33" fmla="*/ 391 h 724"/>
                  <a:gd name="T34" fmla="*/ 976 w 976"/>
                  <a:gd name="T35" fmla="*/ 342 h 724"/>
                  <a:gd name="T36" fmla="*/ 965 w 976"/>
                  <a:gd name="T37" fmla="*/ 293 h 724"/>
                  <a:gd name="T38" fmla="*/ 932 w 976"/>
                  <a:gd name="T39" fmla="*/ 256 h 724"/>
                  <a:gd name="T40" fmla="*/ 918 w 976"/>
                  <a:gd name="T41" fmla="*/ 247 h 724"/>
                  <a:gd name="T42" fmla="*/ 867 w 976"/>
                  <a:gd name="T43" fmla="*/ 239 h 724"/>
                  <a:gd name="T44" fmla="*/ 821 w 976"/>
                  <a:gd name="T45" fmla="*/ 249 h 724"/>
                  <a:gd name="T46" fmla="*/ 772 w 976"/>
                  <a:gd name="T47" fmla="*/ 263 h 724"/>
                  <a:gd name="T48" fmla="*/ 748 w 976"/>
                  <a:gd name="T49" fmla="*/ 259 h 724"/>
                  <a:gd name="T50" fmla="*/ 728 w 976"/>
                  <a:gd name="T51" fmla="*/ 232 h 724"/>
                  <a:gd name="T52" fmla="*/ 718 w 976"/>
                  <a:gd name="T53" fmla="*/ 197 h 724"/>
                  <a:gd name="T54" fmla="*/ 712 w 976"/>
                  <a:gd name="T55" fmla="*/ 68 h 724"/>
                  <a:gd name="T56" fmla="*/ 565 w 976"/>
                  <a:gd name="T57" fmla="*/ 1 h 724"/>
                  <a:gd name="T58" fmla="*/ 452 w 976"/>
                  <a:gd name="T59" fmla="*/ 1 h 724"/>
                  <a:gd name="T60" fmla="*/ 419 w 976"/>
                  <a:gd name="T61" fmla="*/ 15 h 724"/>
                  <a:gd name="T62" fmla="*/ 408 w 976"/>
                  <a:gd name="T63" fmla="*/ 38 h 724"/>
                  <a:gd name="T64" fmla="*/ 415 w 976"/>
                  <a:gd name="T65" fmla="*/ 54 h 724"/>
                  <a:gd name="T66" fmla="*/ 445 w 976"/>
                  <a:gd name="T67" fmla="*/ 103 h 724"/>
                  <a:gd name="T68" fmla="*/ 470 w 976"/>
                  <a:gd name="T69" fmla="*/ 159 h 724"/>
                  <a:gd name="T70" fmla="*/ 475 w 976"/>
                  <a:gd name="T71" fmla="*/ 194 h 724"/>
                  <a:gd name="T72" fmla="*/ 472 w 976"/>
                  <a:gd name="T73" fmla="*/ 221 h 724"/>
                  <a:gd name="T74" fmla="*/ 461 w 976"/>
                  <a:gd name="T75" fmla="*/ 254 h 724"/>
                  <a:gd name="T76" fmla="*/ 439 w 976"/>
                  <a:gd name="T77" fmla="*/ 279 h 724"/>
                  <a:gd name="T78" fmla="*/ 412 w 976"/>
                  <a:gd name="T79" fmla="*/ 296 h 724"/>
                  <a:gd name="T80" fmla="*/ 380 w 976"/>
                  <a:gd name="T81" fmla="*/ 306 h 724"/>
                  <a:gd name="T82" fmla="*/ 358 w 976"/>
                  <a:gd name="T83" fmla="*/ 309 h 724"/>
                  <a:gd name="T84" fmla="*/ 324 w 976"/>
                  <a:gd name="T85" fmla="*/ 305 h 724"/>
                  <a:gd name="T86" fmla="*/ 294 w 976"/>
                  <a:gd name="T87" fmla="*/ 293 h 724"/>
                  <a:gd name="T88" fmla="*/ 267 w 976"/>
                  <a:gd name="T89" fmla="*/ 272 h 724"/>
                  <a:gd name="T90" fmla="*/ 247 w 976"/>
                  <a:gd name="T91" fmla="*/ 245 h 724"/>
                  <a:gd name="T92" fmla="*/ 236 w 976"/>
                  <a:gd name="T93" fmla="*/ 207 h 724"/>
                  <a:gd name="T94" fmla="*/ 236 w 976"/>
                  <a:gd name="T95" fmla="*/ 180 h 724"/>
                  <a:gd name="T96" fmla="*/ 243 w 976"/>
                  <a:gd name="T97" fmla="*/ 144 h 724"/>
                  <a:gd name="T98" fmla="*/ 278 w 976"/>
                  <a:gd name="T99" fmla="*/ 66 h 724"/>
                  <a:gd name="T100" fmla="*/ 289 w 976"/>
                  <a:gd name="T101" fmla="*/ 38 h 724"/>
                  <a:gd name="T102" fmla="*/ 288 w 976"/>
                  <a:gd name="T103" fmla="*/ 31 h 724"/>
                  <a:gd name="T104" fmla="*/ 271 w 976"/>
                  <a:gd name="T105" fmla="*/ 19 h 724"/>
                  <a:gd name="T106" fmla="*/ 221 w 976"/>
                  <a:gd name="T107" fmla="*/ 11 h 724"/>
                  <a:gd name="T108" fmla="*/ 78 w 976"/>
                  <a:gd name="T109" fmla="*/ 7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6" h="724">
                    <a:moveTo>
                      <a:pt x="0" y="7"/>
                    </a:moveTo>
                    <a:lnTo>
                      <a:pt x="0" y="649"/>
                    </a:lnTo>
                    <a:lnTo>
                      <a:pt x="0" y="649"/>
                    </a:lnTo>
                    <a:lnTo>
                      <a:pt x="0" y="657"/>
                    </a:lnTo>
                    <a:lnTo>
                      <a:pt x="1" y="664"/>
                    </a:lnTo>
                    <a:lnTo>
                      <a:pt x="7" y="678"/>
                    </a:lnTo>
                    <a:lnTo>
                      <a:pt x="14" y="690"/>
                    </a:lnTo>
                    <a:lnTo>
                      <a:pt x="25" y="702"/>
                    </a:lnTo>
                    <a:lnTo>
                      <a:pt x="38" y="711"/>
                    </a:lnTo>
                    <a:lnTo>
                      <a:pt x="52" y="717"/>
                    </a:lnTo>
                    <a:lnTo>
                      <a:pt x="67" y="723"/>
                    </a:lnTo>
                    <a:lnTo>
                      <a:pt x="84" y="724"/>
                    </a:lnTo>
                    <a:lnTo>
                      <a:pt x="717" y="724"/>
                    </a:lnTo>
                    <a:lnTo>
                      <a:pt x="717" y="724"/>
                    </a:lnTo>
                    <a:lnTo>
                      <a:pt x="716" y="649"/>
                    </a:lnTo>
                    <a:lnTo>
                      <a:pt x="714" y="580"/>
                    </a:lnTo>
                    <a:lnTo>
                      <a:pt x="713" y="521"/>
                    </a:lnTo>
                    <a:lnTo>
                      <a:pt x="713" y="471"/>
                    </a:lnTo>
                    <a:lnTo>
                      <a:pt x="714" y="449"/>
                    </a:lnTo>
                    <a:lnTo>
                      <a:pt x="716" y="430"/>
                    </a:lnTo>
                    <a:lnTo>
                      <a:pt x="720" y="414"/>
                    </a:lnTo>
                    <a:lnTo>
                      <a:pt x="723" y="401"/>
                    </a:lnTo>
                    <a:lnTo>
                      <a:pt x="728" y="390"/>
                    </a:lnTo>
                    <a:lnTo>
                      <a:pt x="735" y="383"/>
                    </a:lnTo>
                    <a:lnTo>
                      <a:pt x="739" y="382"/>
                    </a:lnTo>
                    <a:lnTo>
                      <a:pt x="744" y="380"/>
                    </a:lnTo>
                    <a:lnTo>
                      <a:pt x="748" y="379"/>
                    </a:lnTo>
                    <a:lnTo>
                      <a:pt x="753" y="379"/>
                    </a:lnTo>
                    <a:lnTo>
                      <a:pt x="753" y="379"/>
                    </a:lnTo>
                    <a:lnTo>
                      <a:pt x="759" y="380"/>
                    </a:lnTo>
                    <a:lnTo>
                      <a:pt x="763" y="383"/>
                    </a:lnTo>
                    <a:lnTo>
                      <a:pt x="773" y="391"/>
                    </a:lnTo>
                    <a:lnTo>
                      <a:pt x="784" y="404"/>
                    </a:lnTo>
                    <a:lnTo>
                      <a:pt x="798" y="416"/>
                    </a:lnTo>
                    <a:lnTo>
                      <a:pt x="805" y="422"/>
                    </a:lnTo>
                    <a:lnTo>
                      <a:pt x="814" y="429"/>
                    </a:lnTo>
                    <a:lnTo>
                      <a:pt x="823" y="435"/>
                    </a:lnTo>
                    <a:lnTo>
                      <a:pt x="835" y="439"/>
                    </a:lnTo>
                    <a:lnTo>
                      <a:pt x="847" y="443"/>
                    </a:lnTo>
                    <a:lnTo>
                      <a:pt x="860" y="446"/>
                    </a:lnTo>
                    <a:lnTo>
                      <a:pt x="875" y="447"/>
                    </a:lnTo>
                    <a:lnTo>
                      <a:pt x="892" y="447"/>
                    </a:lnTo>
                    <a:lnTo>
                      <a:pt x="892" y="447"/>
                    </a:lnTo>
                    <a:lnTo>
                      <a:pt x="900" y="446"/>
                    </a:lnTo>
                    <a:lnTo>
                      <a:pt x="909" y="444"/>
                    </a:lnTo>
                    <a:lnTo>
                      <a:pt x="917" y="442"/>
                    </a:lnTo>
                    <a:lnTo>
                      <a:pt x="925" y="439"/>
                    </a:lnTo>
                    <a:lnTo>
                      <a:pt x="938" y="430"/>
                    </a:lnTo>
                    <a:lnTo>
                      <a:pt x="951" y="419"/>
                    </a:lnTo>
                    <a:lnTo>
                      <a:pt x="959" y="405"/>
                    </a:lnTo>
                    <a:lnTo>
                      <a:pt x="967" y="391"/>
                    </a:lnTo>
                    <a:lnTo>
                      <a:pt x="972" y="376"/>
                    </a:lnTo>
                    <a:lnTo>
                      <a:pt x="974" y="359"/>
                    </a:lnTo>
                    <a:lnTo>
                      <a:pt x="976" y="342"/>
                    </a:lnTo>
                    <a:lnTo>
                      <a:pt x="974" y="326"/>
                    </a:lnTo>
                    <a:lnTo>
                      <a:pt x="970" y="309"/>
                    </a:lnTo>
                    <a:lnTo>
                      <a:pt x="965" y="293"/>
                    </a:lnTo>
                    <a:lnTo>
                      <a:pt x="956" y="279"/>
                    </a:lnTo>
                    <a:lnTo>
                      <a:pt x="946" y="267"/>
                    </a:lnTo>
                    <a:lnTo>
                      <a:pt x="932" y="256"/>
                    </a:lnTo>
                    <a:lnTo>
                      <a:pt x="925" y="252"/>
                    </a:lnTo>
                    <a:lnTo>
                      <a:pt x="918" y="247"/>
                    </a:lnTo>
                    <a:lnTo>
                      <a:pt x="918" y="247"/>
                    </a:lnTo>
                    <a:lnTo>
                      <a:pt x="900" y="242"/>
                    </a:lnTo>
                    <a:lnTo>
                      <a:pt x="882" y="239"/>
                    </a:lnTo>
                    <a:lnTo>
                      <a:pt x="867" y="239"/>
                    </a:lnTo>
                    <a:lnTo>
                      <a:pt x="850" y="240"/>
                    </a:lnTo>
                    <a:lnTo>
                      <a:pt x="835" y="245"/>
                    </a:lnTo>
                    <a:lnTo>
                      <a:pt x="821" y="249"/>
                    </a:lnTo>
                    <a:lnTo>
                      <a:pt x="794" y="257"/>
                    </a:lnTo>
                    <a:lnTo>
                      <a:pt x="783" y="261"/>
                    </a:lnTo>
                    <a:lnTo>
                      <a:pt x="772" y="263"/>
                    </a:lnTo>
                    <a:lnTo>
                      <a:pt x="762" y="264"/>
                    </a:lnTo>
                    <a:lnTo>
                      <a:pt x="752" y="261"/>
                    </a:lnTo>
                    <a:lnTo>
                      <a:pt x="748" y="259"/>
                    </a:lnTo>
                    <a:lnTo>
                      <a:pt x="744" y="256"/>
                    </a:lnTo>
                    <a:lnTo>
                      <a:pt x="735" y="246"/>
                    </a:lnTo>
                    <a:lnTo>
                      <a:pt x="728" y="232"/>
                    </a:lnTo>
                    <a:lnTo>
                      <a:pt x="723" y="214"/>
                    </a:lnTo>
                    <a:lnTo>
                      <a:pt x="723" y="214"/>
                    </a:lnTo>
                    <a:lnTo>
                      <a:pt x="718" y="197"/>
                    </a:lnTo>
                    <a:lnTo>
                      <a:pt x="716" y="177"/>
                    </a:lnTo>
                    <a:lnTo>
                      <a:pt x="713" y="127"/>
                    </a:lnTo>
                    <a:lnTo>
                      <a:pt x="712" y="68"/>
                    </a:lnTo>
                    <a:lnTo>
                      <a:pt x="713" y="4"/>
                    </a:lnTo>
                    <a:lnTo>
                      <a:pt x="713" y="4"/>
                    </a:lnTo>
                    <a:lnTo>
                      <a:pt x="565" y="1"/>
                    </a:lnTo>
                    <a:lnTo>
                      <a:pt x="468" y="0"/>
                    </a:lnTo>
                    <a:lnTo>
                      <a:pt x="468" y="0"/>
                    </a:lnTo>
                    <a:lnTo>
                      <a:pt x="452" y="1"/>
                    </a:lnTo>
                    <a:lnTo>
                      <a:pt x="439" y="4"/>
                    </a:lnTo>
                    <a:lnTo>
                      <a:pt x="428" y="10"/>
                    </a:lnTo>
                    <a:lnTo>
                      <a:pt x="419" y="15"/>
                    </a:lnTo>
                    <a:lnTo>
                      <a:pt x="414" y="22"/>
                    </a:lnTo>
                    <a:lnTo>
                      <a:pt x="410" y="31"/>
                    </a:lnTo>
                    <a:lnTo>
                      <a:pt x="408" y="38"/>
                    </a:lnTo>
                    <a:lnTo>
                      <a:pt x="410" y="46"/>
                    </a:lnTo>
                    <a:lnTo>
                      <a:pt x="410" y="46"/>
                    </a:lnTo>
                    <a:lnTo>
                      <a:pt x="415" y="54"/>
                    </a:lnTo>
                    <a:lnTo>
                      <a:pt x="424" y="68"/>
                    </a:lnTo>
                    <a:lnTo>
                      <a:pt x="433" y="84"/>
                    </a:lnTo>
                    <a:lnTo>
                      <a:pt x="445" y="103"/>
                    </a:lnTo>
                    <a:lnTo>
                      <a:pt x="456" y="124"/>
                    </a:lnTo>
                    <a:lnTo>
                      <a:pt x="465" y="147"/>
                    </a:lnTo>
                    <a:lnTo>
                      <a:pt x="470" y="159"/>
                    </a:lnTo>
                    <a:lnTo>
                      <a:pt x="472" y="170"/>
                    </a:lnTo>
                    <a:lnTo>
                      <a:pt x="474" y="183"/>
                    </a:lnTo>
                    <a:lnTo>
                      <a:pt x="475" y="194"/>
                    </a:lnTo>
                    <a:lnTo>
                      <a:pt x="475" y="194"/>
                    </a:lnTo>
                    <a:lnTo>
                      <a:pt x="475" y="208"/>
                    </a:lnTo>
                    <a:lnTo>
                      <a:pt x="472" y="221"/>
                    </a:lnTo>
                    <a:lnTo>
                      <a:pt x="470" y="233"/>
                    </a:lnTo>
                    <a:lnTo>
                      <a:pt x="465" y="243"/>
                    </a:lnTo>
                    <a:lnTo>
                      <a:pt x="461" y="254"/>
                    </a:lnTo>
                    <a:lnTo>
                      <a:pt x="454" y="263"/>
                    </a:lnTo>
                    <a:lnTo>
                      <a:pt x="447" y="271"/>
                    </a:lnTo>
                    <a:lnTo>
                      <a:pt x="439" y="279"/>
                    </a:lnTo>
                    <a:lnTo>
                      <a:pt x="431" y="286"/>
                    </a:lnTo>
                    <a:lnTo>
                      <a:pt x="422" y="292"/>
                    </a:lnTo>
                    <a:lnTo>
                      <a:pt x="412" y="296"/>
                    </a:lnTo>
                    <a:lnTo>
                      <a:pt x="401" y="300"/>
                    </a:lnTo>
                    <a:lnTo>
                      <a:pt x="391" y="305"/>
                    </a:lnTo>
                    <a:lnTo>
                      <a:pt x="380" y="306"/>
                    </a:lnTo>
                    <a:lnTo>
                      <a:pt x="369" y="307"/>
                    </a:lnTo>
                    <a:lnTo>
                      <a:pt x="358" y="309"/>
                    </a:lnTo>
                    <a:lnTo>
                      <a:pt x="358" y="309"/>
                    </a:lnTo>
                    <a:lnTo>
                      <a:pt x="347" y="307"/>
                    </a:lnTo>
                    <a:lnTo>
                      <a:pt x="335" y="307"/>
                    </a:lnTo>
                    <a:lnTo>
                      <a:pt x="324" y="305"/>
                    </a:lnTo>
                    <a:lnTo>
                      <a:pt x="313" y="302"/>
                    </a:lnTo>
                    <a:lnTo>
                      <a:pt x="303" y="298"/>
                    </a:lnTo>
                    <a:lnTo>
                      <a:pt x="294" y="293"/>
                    </a:lnTo>
                    <a:lnTo>
                      <a:pt x="284" y="286"/>
                    </a:lnTo>
                    <a:lnTo>
                      <a:pt x="275" y="281"/>
                    </a:lnTo>
                    <a:lnTo>
                      <a:pt x="267" y="272"/>
                    </a:lnTo>
                    <a:lnTo>
                      <a:pt x="259" y="264"/>
                    </a:lnTo>
                    <a:lnTo>
                      <a:pt x="253" y="254"/>
                    </a:lnTo>
                    <a:lnTo>
                      <a:pt x="247" y="245"/>
                    </a:lnTo>
                    <a:lnTo>
                      <a:pt x="242" y="233"/>
                    </a:lnTo>
                    <a:lnTo>
                      <a:pt x="239" y="221"/>
                    </a:lnTo>
                    <a:lnTo>
                      <a:pt x="236" y="207"/>
                    </a:lnTo>
                    <a:lnTo>
                      <a:pt x="236" y="193"/>
                    </a:lnTo>
                    <a:lnTo>
                      <a:pt x="236" y="193"/>
                    </a:lnTo>
                    <a:lnTo>
                      <a:pt x="236" y="180"/>
                    </a:lnTo>
                    <a:lnTo>
                      <a:pt x="238" y="168"/>
                    </a:lnTo>
                    <a:lnTo>
                      <a:pt x="240" y="155"/>
                    </a:lnTo>
                    <a:lnTo>
                      <a:pt x="243" y="144"/>
                    </a:lnTo>
                    <a:lnTo>
                      <a:pt x="252" y="122"/>
                    </a:lnTo>
                    <a:lnTo>
                      <a:pt x="260" y="101"/>
                    </a:lnTo>
                    <a:lnTo>
                      <a:pt x="278" y="66"/>
                    </a:lnTo>
                    <a:lnTo>
                      <a:pt x="285" y="50"/>
                    </a:lnTo>
                    <a:lnTo>
                      <a:pt x="288" y="43"/>
                    </a:lnTo>
                    <a:lnTo>
                      <a:pt x="289" y="38"/>
                    </a:lnTo>
                    <a:lnTo>
                      <a:pt x="289" y="38"/>
                    </a:lnTo>
                    <a:lnTo>
                      <a:pt x="289" y="33"/>
                    </a:lnTo>
                    <a:lnTo>
                      <a:pt x="288" y="31"/>
                    </a:lnTo>
                    <a:lnTo>
                      <a:pt x="285" y="28"/>
                    </a:lnTo>
                    <a:lnTo>
                      <a:pt x="282" y="25"/>
                    </a:lnTo>
                    <a:lnTo>
                      <a:pt x="271" y="19"/>
                    </a:lnTo>
                    <a:lnTo>
                      <a:pt x="257" y="17"/>
                    </a:lnTo>
                    <a:lnTo>
                      <a:pt x="240" y="14"/>
                    </a:lnTo>
                    <a:lnTo>
                      <a:pt x="221" y="11"/>
                    </a:lnTo>
                    <a:lnTo>
                      <a:pt x="176" y="8"/>
                    </a:lnTo>
                    <a:lnTo>
                      <a:pt x="127" y="7"/>
                    </a:lnTo>
                    <a:lnTo>
                      <a:pt x="78" y="7"/>
                    </a:lnTo>
                    <a:lnTo>
                      <a:pt x="0" y="7"/>
                    </a:lnTo>
                    <a:lnTo>
                      <a:pt x="0" y="7"/>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24" name="íṣļiḓè">
                <a:extLst>
                  <a:ext uri="{FF2B5EF4-FFF2-40B4-BE49-F238E27FC236}">
                    <a16:creationId xmlns:a16="http://schemas.microsoft.com/office/drawing/2014/main" id="{31736BA0-F2BD-4395-A105-8F8D1E641A27}"/>
                  </a:ext>
                </a:extLst>
              </p:cNvPr>
              <p:cNvSpPr/>
              <p:nvPr/>
            </p:nvSpPr>
            <p:spPr bwMode="auto">
              <a:xfrm>
                <a:off x="3155950" y="4757738"/>
                <a:ext cx="1157288" cy="1566862"/>
              </a:xfrm>
              <a:custGeom>
                <a:avLst/>
                <a:gdLst>
                  <a:gd name="T0" fmla="*/ 615 w 729"/>
                  <a:gd name="T1" fmla="*/ 282 h 987"/>
                  <a:gd name="T2" fmla="*/ 482 w 729"/>
                  <a:gd name="T3" fmla="*/ 274 h 987"/>
                  <a:gd name="T4" fmla="*/ 434 w 729"/>
                  <a:gd name="T5" fmla="*/ 255 h 987"/>
                  <a:gd name="T6" fmla="*/ 429 w 729"/>
                  <a:gd name="T7" fmla="*/ 239 h 987"/>
                  <a:gd name="T8" fmla="*/ 459 w 729"/>
                  <a:gd name="T9" fmla="*/ 185 h 987"/>
                  <a:gd name="T10" fmla="*/ 482 w 729"/>
                  <a:gd name="T11" fmla="*/ 139 h 987"/>
                  <a:gd name="T12" fmla="*/ 486 w 729"/>
                  <a:gd name="T13" fmla="*/ 101 h 987"/>
                  <a:gd name="T14" fmla="*/ 473 w 729"/>
                  <a:gd name="T15" fmla="*/ 59 h 987"/>
                  <a:gd name="T16" fmla="*/ 447 w 729"/>
                  <a:gd name="T17" fmla="*/ 28 h 987"/>
                  <a:gd name="T18" fmla="*/ 409 w 729"/>
                  <a:gd name="T19" fmla="*/ 9 h 987"/>
                  <a:gd name="T20" fmla="*/ 335 w 729"/>
                  <a:gd name="T21" fmla="*/ 3 h 987"/>
                  <a:gd name="T22" fmla="*/ 297 w 729"/>
                  <a:gd name="T23" fmla="*/ 18 h 987"/>
                  <a:gd name="T24" fmla="*/ 268 w 729"/>
                  <a:gd name="T25" fmla="*/ 48 h 987"/>
                  <a:gd name="T26" fmla="*/ 254 w 729"/>
                  <a:gd name="T27" fmla="*/ 91 h 987"/>
                  <a:gd name="T28" fmla="*/ 255 w 729"/>
                  <a:gd name="T29" fmla="*/ 129 h 987"/>
                  <a:gd name="T30" fmla="*/ 286 w 729"/>
                  <a:gd name="T31" fmla="*/ 197 h 987"/>
                  <a:gd name="T32" fmla="*/ 299 w 729"/>
                  <a:gd name="T33" fmla="*/ 242 h 987"/>
                  <a:gd name="T34" fmla="*/ 283 w 729"/>
                  <a:gd name="T35" fmla="*/ 260 h 987"/>
                  <a:gd name="T36" fmla="*/ 218 w 729"/>
                  <a:gd name="T37" fmla="*/ 267 h 987"/>
                  <a:gd name="T38" fmla="*/ 1 w 729"/>
                  <a:gd name="T39" fmla="*/ 267 h 987"/>
                  <a:gd name="T40" fmla="*/ 6 w 729"/>
                  <a:gd name="T41" fmla="*/ 460 h 987"/>
                  <a:gd name="T42" fmla="*/ 23 w 729"/>
                  <a:gd name="T43" fmla="*/ 509 h 987"/>
                  <a:gd name="T44" fmla="*/ 50 w 729"/>
                  <a:gd name="T45" fmla="*/ 527 h 987"/>
                  <a:gd name="T46" fmla="*/ 109 w 729"/>
                  <a:gd name="T47" fmla="*/ 512 h 987"/>
                  <a:gd name="T48" fmla="*/ 170 w 729"/>
                  <a:gd name="T49" fmla="*/ 502 h 987"/>
                  <a:gd name="T50" fmla="*/ 213 w 729"/>
                  <a:gd name="T51" fmla="*/ 515 h 987"/>
                  <a:gd name="T52" fmla="*/ 253 w 729"/>
                  <a:gd name="T53" fmla="*/ 556 h 987"/>
                  <a:gd name="T54" fmla="*/ 262 w 729"/>
                  <a:gd name="T55" fmla="*/ 622 h 987"/>
                  <a:gd name="T56" fmla="*/ 239 w 729"/>
                  <a:gd name="T57" fmla="*/ 682 h 987"/>
                  <a:gd name="T58" fmla="*/ 197 w 729"/>
                  <a:gd name="T59" fmla="*/ 707 h 987"/>
                  <a:gd name="T60" fmla="*/ 163 w 729"/>
                  <a:gd name="T61" fmla="*/ 710 h 987"/>
                  <a:gd name="T62" fmla="*/ 111 w 729"/>
                  <a:gd name="T63" fmla="*/ 698 h 987"/>
                  <a:gd name="T64" fmla="*/ 72 w 729"/>
                  <a:gd name="T65" fmla="*/ 667 h 987"/>
                  <a:gd name="T66" fmla="*/ 41 w 729"/>
                  <a:gd name="T67" fmla="*/ 642 h 987"/>
                  <a:gd name="T68" fmla="*/ 27 w 729"/>
                  <a:gd name="T69" fmla="*/ 645 h 987"/>
                  <a:gd name="T70" fmla="*/ 8 w 729"/>
                  <a:gd name="T71" fmla="*/ 677 h 987"/>
                  <a:gd name="T72" fmla="*/ 1 w 729"/>
                  <a:gd name="T73" fmla="*/ 784 h 987"/>
                  <a:gd name="T74" fmla="*/ 722 w 729"/>
                  <a:gd name="T75" fmla="*/ 987 h 987"/>
                  <a:gd name="T76" fmla="*/ 724 w 729"/>
                  <a:gd name="T77" fmla="*/ 752 h 987"/>
                  <a:gd name="T78" fmla="*/ 714 w 729"/>
                  <a:gd name="T79" fmla="*/ 707 h 987"/>
                  <a:gd name="T80" fmla="*/ 691 w 729"/>
                  <a:gd name="T81" fmla="*/ 698 h 987"/>
                  <a:gd name="T82" fmla="*/ 624 w 729"/>
                  <a:gd name="T83" fmla="*/ 716 h 987"/>
                  <a:gd name="T84" fmla="*/ 545 w 729"/>
                  <a:gd name="T85" fmla="*/ 733 h 987"/>
                  <a:gd name="T86" fmla="*/ 510 w 729"/>
                  <a:gd name="T87" fmla="*/ 727 h 987"/>
                  <a:gd name="T88" fmla="*/ 476 w 729"/>
                  <a:gd name="T89" fmla="*/ 705 h 987"/>
                  <a:gd name="T90" fmla="*/ 454 w 729"/>
                  <a:gd name="T91" fmla="*/ 667 h 987"/>
                  <a:gd name="T92" fmla="*/ 445 w 729"/>
                  <a:gd name="T93" fmla="*/ 590 h 987"/>
                  <a:gd name="T94" fmla="*/ 458 w 729"/>
                  <a:gd name="T95" fmla="*/ 549 h 987"/>
                  <a:gd name="T96" fmla="*/ 485 w 729"/>
                  <a:gd name="T97" fmla="*/ 519 h 987"/>
                  <a:gd name="T98" fmla="*/ 524 w 729"/>
                  <a:gd name="T99" fmla="*/ 503 h 987"/>
                  <a:gd name="T100" fmla="*/ 560 w 729"/>
                  <a:gd name="T101" fmla="*/ 506 h 987"/>
                  <a:gd name="T102" fmla="*/ 612 w 729"/>
                  <a:gd name="T103" fmla="*/ 530 h 987"/>
                  <a:gd name="T104" fmla="*/ 679 w 729"/>
                  <a:gd name="T105" fmla="*/ 576 h 987"/>
                  <a:gd name="T106" fmla="*/ 698 w 729"/>
                  <a:gd name="T107" fmla="*/ 575 h 987"/>
                  <a:gd name="T108" fmla="*/ 719 w 729"/>
                  <a:gd name="T109" fmla="*/ 558 h 987"/>
                  <a:gd name="T110" fmla="*/ 729 w 729"/>
                  <a:gd name="T111" fmla="*/ 519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29" h="987">
                    <a:moveTo>
                      <a:pt x="724" y="280"/>
                    </a:moveTo>
                    <a:lnTo>
                      <a:pt x="724" y="280"/>
                    </a:lnTo>
                    <a:lnTo>
                      <a:pt x="668" y="282"/>
                    </a:lnTo>
                    <a:lnTo>
                      <a:pt x="615" y="282"/>
                    </a:lnTo>
                    <a:lnTo>
                      <a:pt x="564" y="282"/>
                    </a:lnTo>
                    <a:lnTo>
                      <a:pt x="520" y="280"/>
                    </a:lnTo>
                    <a:lnTo>
                      <a:pt x="500" y="277"/>
                    </a:lnTo>
                    <a:lnTo>
                      <a:pt x="482" y="274"/>
                    </a:lnTo>
                    <a:lnTo>
                      <a:pt x="466" y="271"/>
                    </a:lnTo>
                    <a:lnTo>
                      <a:pt x="452" y="267"/>
                    </a:lnTo>
                    <a:lnTo>
                      <a:pt x="443" y="262"/>
                    </a:lnTo>
                    <a:lnTo>
                      <a:pt x="434" y="255"/>
                    </a:lnTo>
                    <a:lnTo>
                      <a:pt x="430" y="248"/>
                    </a:lnTo>
                    <a:lnTo>
                      <a:pt x="429" y="243"/>
                    </a:lnTo>
                    <a:lnTo>
                      <a:pt x="429" y="239"/>
                    </a:lnTo>
                    <a:lnTo>
                      <a:pt x="429" y="239"/>
                    </a:lnTo>
                    <a:lnTo>
                      <a:pt x="430" y="232"/>
                    </a:lnTo>
                    <a:lnTo>
                      <a:pt x="433" y="225"/>
                    </a:lnTo>
                    <a:lnTo>
                      <a:pt x="440" y="213"/>
                    </a:lnTo>
                    <a:lnTo>
                      <a:pt x="459" y="185"/>
                    </a:lnTo>
                    <a:lnTo>
                      <a:pt x="471" y="169"/>
                    </a:lnTo>
                    <a:lnTo>
                      <a:pt x="475" y="159"/>
                    </a:lnTo>
                    <a:lnTo>
                      <a:pt x="479" y="150"/>
                    </a:lnTo>
                    <a:lnTo>
                      <a:pt x="482" y="139"/>
                    </a:lnTo>
                    <a:lnTo>
                      <a:pt x="485" y="127"/>
                    </a:lnTo>
                    <a:lnTo>
                      <a:pt x="486" y="115"/>
                    </a:lnTo>
                    <a:lnTo>
                      <a:pt x="486" y="101"/>
                    </a:lnTo>
                    <a:lnTo>
                      <a:pt x="486" y="101"/>
                    </a:lnTo>
                    <a:lnTo>
                      <a:pt x="485" y="88"/>
                    </a:lnTo>
                    <a:lnTo>
                      <a:pt x="482" y="78"/>
                    </a:lnTo>
                    <a:lnTo>
                      <a:pt x="478" y="67"/>
                    </a:lnTo>
                    <a:lnTo>
                      <a:pt x="473" y="59"/>
                    </a:lnTo>
                    <a:lnTo>
                      <a:pt x="468" y="49"/>
                    </a:lnTo>
                    <a:lnTo>
                      <a:pt x="461" y="42"/>
                    </a:lnTo>
                    <a:lnTo>
                      <a:pt x="454" y="34"/>
                    </a:lnTo>
                    <a:lnTo>
                      <a:pt x="447" y="28"/>
                    </a:lnTo>
                    <a:lnTo>
                      <a:pt x="437" y="21"/>
                    </a:lnTo>
                    <a:lnTo>
                      <a:pt x="429" y="17"/>
                    </a:lnTo>
                    <a:lnTo>
                      <a:pt x="419" y="11"/>
                    </a:lnTo>
                    <a:lnTo>
                      <a:pt x="409" y="9"/>
                    </a:lnTo>
                    <a:lnTo>
                      <a:pt x="388" y="3"/>
                    </a:lnTo>
                    <a:lnTo>
                      <a:pt x="367" y="0"/>
                    </a:lnTo>
                    <a:lnTo>
                      <a:pt x="346" y="2"/>
                    </a:lnTo>
                    <a:lnTo>
                      <a:pt x="335" y="3"/>
                    </a:lnTo>
                    <a:lnTo>
                      <a:pt x="325" y="6"/>
                    </a:lnTo>
                    <a:lnTo>
                      <a:pt x="315" y="10"/>
                    </a:lnTo>
                    <a:lnTo>
                      <a:pt x="306" y="14"/>
                    </a:lnTo>
                    <a:lnTo>
                      <a:pt x="297" y="18"/>
                    </a:lnTo>
                    <a:lnTo>
                      <a:pt x="289" y="24"/>
                    </a:lnTo>
                    <a:lnTo>
                      <a:pt x="282" y="31"/>
                    </a:lnTo>
                    <a:lnTo>
                      <a:pt x="275" y="39"/>
                    </a:lnTo>
                    <a:lnTo>
                      <a:pt x="268" y="48"/>
                    </a:lnTo>
                    <a:lnTo>
                      <a:pt x="262" y="57"/>
                    </a:lnTo>
                    <a:lnTo>
                      <a:pt x="258" y="67"/>
                    </a:lnTo>
                    <a:lnTo>
                      <a:pt x="255" y="78"/>
                    </a:lnTo>
                    <a:lnTo>
                      <a:pt x="254" y="91"/>
                    </a:lnTo>
                    <a:lnTo>
                      <a:pt x="253" y="104"/>
                    </a:lnTo>
                    <a:lnTo>
                      <a:pt x="253" y="104"/>
                    </a:lnTo>
                    <a:lnTo>
                      <a:pt x="253" y="116"/>
                    </a:lnTo>
                    <a:lnTo>
                      <a:pt x="255" y="129"/>
                    </a:lnTo>
                    <a:lnTo>
                      <a:pt x="260" y="140"/>
                    </a:lnTo>
                    <a:lnTo>
                      <a:pt x="264" y="152"/>
                    </a:lnTo>
                    <a:lnTo>
                      <a:pt x="275" y="176"/>
                    </a:lnTo>
                    <a:lnTo>
                      <a:pt x="286" y="197"/>
                    </a:lnTo>
                    <a:lnTo>
                      <a:pt x="296" y="217"/>
                    </a:lnTo>
                    <a:lnTo>
                      <a:pt x="299" y="227"/>
                    </a:lnTo>
                    <a:lnTo>
                      <a:pt x="300" y="235"/>
                    </a:lnTo>
                    <a:lnTo>
                      <a:pt x="299" y="242"/>
                    </a:lnTo>
                    <a:lnTo>
                      <a:pt x="296" y="249"/>
                    </a:lnTo>
                    <a:lnTo>
                      <a:pt x="292" y="255"/>
                    </a:lnTo>
                    <a:lnTo>
                      <a:pt x="283" y="260"/>
                    </a:lnTo>
                    <a:lnTo>
                      <a:pt x="283" y="260"/>
                    </a:lnTo>
                    <a:lnTo>
                      <a:pt x="278" y="262"/>
                    </a:lnTo>
                    <a:lnTo>
                      <a:pt x="269" y="263"/>
                    </a:lnTo>
                    <a:lnTo>
                      <a:pt x="247" y="266"/>
                    </a:lnTo>
                    <a:lnTo>
                      <a:pt x="218" y="267"/>
                    </a:lnTo>
                    <a:lnTo>
                      <a:pt x="181" y="269"/>
                    </a:lnTo>
                    <a:lnTo>
                      <a:pt x="95" y="269"/>
                    </a:lnTo>
                    <a:lnTo>
                      <a:pt x="1" y="267"/>
                    </a:lnTo>
                    <a:lnTo>
                      <a:pt x="1" y="267"/>
                    </a:lnTo>
                    <a:lnTo>
                      <a:pt x="0" y="331"/>
                    </a:lnTo>
                    <a:lnTo>
                      <a:pt x="1" y="390"/>
                    </a:lnTo>
                    <a:lnTo>
                      <a:pt x="4" y="440"/>
                    </a:lnTo>
                    <a:lnTo>
                      <a:pt x="6" y="460"/>
                    </a:lnTo>
                    <a:lnTo>
                      <a:pt x="11" y="477"/>
                    </a:lnTo>
                    <a:lnTo>
                      <a:pt x="11" y="477"/>
                    </a:lnTo>
                    <a:lnTo>
                      <a:pt x="16" y="495"/>
                    </a:lnTo>
                    <a:lnTo>
                      <a:pt x="23" y="509"/>
                    </a:lnTo>
                    <a:lnTo>
                      <a:pt x="32" y="519"/>
                    </a:lnTo>
                    <a:lnTo>
                      <a:pt x="36" y="522"/>
                    </a:lnTo>
                    <a:lnTo>
                      <a:pt x="40" y="524"/>
                    </a:lnTo>
                    <a:lnTo>
                      <a:pt x="50" y="527"/>
                    </a:lnTo>
                    <a:lnTo>
                      <a:pt x="60" y="526"/>
                    </a:lnTo>
                    <a:lnTo>
                      <a:pt x="71" y="524"/>
                    </a:lnTo>
                    <a:lnTo>
                      <a:pt x="82" y="520"/>
                    </a:lnTo>
                    <a:lnTo>
                      <a:pt x="109" y="512"/>
                    </a:lnTo>
                    <a:lnTo>
                      <a:pt x="123" y="508"/>
                    </a:lnTo>
                    <a:lnTo>
                      <a:pt x="138" y="503"/>
                    </a:lnTo>
                    <a:lnTo>
                      <a:pt x="155" y="502"/>
                    </a:lnTo>
                    <a:lnTo>
                      <a:pt x="170" y="502"/>
                    </a:lnTo>
                    <a:lnTo>
                      <a:pt x="188" y="505"/>
                    </a:lnTo>
                    <a:lnTo>
                      <a:pt x="206" y="510"/>
                    </a:lnTo>
                    <a:lnTo>
                      <a:pt x="206" y="510"/>
                    </a:lnTo>
                    <a:lnTo>
                      <a:pt x="213" y="515"/>
                    </a:lnTo>
                    <a:lnTo>
                      <a:pt x="220" y="519"/>
                    </a:lnTo>
                    <a:lnTo>
                      <a:pt x="234" y="530"/>
                    </a:lnTo>
                    <a:lnTo>
                      <a:pt x="244" y="542"/>
                    </a:lnTo>
                    <a:lnTo>
                      <a:pt x="253" y="556"/>
                    </a:lnTo>
                    <a:lnTo>
                      <a:pt x="258" y="572"/>
                    </a:lnTo>
                    <a:lnTo>
                      <a:pt x="262" y="589"/>
                    </a:lnTo>
                    <a:lnTo>
                      <a:pt x="264" y="605"/>
                    </a:lnTo>
                    <a:lnTo>
                      <a:pt x="262" y="622"/>
                    </a:lnTo>
                    <a:lnTo>
                      <a:pt x="260" y="639"/>
                    </a:lnTo>
                    <a:lnTo>
                      <a:pt x="255" y="654"/>
                    </a:lnTo>
                    <a:lnTo>
                      <a:pt x="247" y="668"/>
                    </a:lnTo>
                    <a:lnTo>
                      <a:pt x="239" y="682"/>
                    </a:lnTo>
                    <a:lnTo>
                      <a:pt x="226" y="693"/>
                    </a:lnTo>
                    <a:lnTo>
                      <a:pt x="213" y="702"/>
                    </a:lnTo>
                    <a:lnTo>
                      <a:pt x="205" y="705"/>
                    </a:lnTo>
                    <a:lnTo>
                      <a:pt x="197" y="707"/>
                    </a:lnTo>
                    <a:lnTo>
                      <a:pt x="188" y="709"/>
                    </a:lnTo>
                    <a:lnTo>
                      <a:pt x="180" y="710"/>
                    </a:lnTo>
                    <a:lnTo>
                      <a:pt x="180" y="710"/>
                    </a:lnTo>
                    <a:lnTo>
                      <a:pt x="163" y="710"/>
                    </a:lnTo>
                    <a:lnTo>
                      <a:pt x="148" y="709"/>
                    </a:lnTo>
                    <a:lnTo>
                      <a:pt x="135" y="706"/>
                    </a:lnTo>
                    <a:lnTo>
                      <a:pt x="123" y="702"/>
                    </a:lnTo>
                    <a:lnTo>
                      <a:pt x="111" y="698"/>
                    </a:lnTo>
                    <a:lnTo>
                      <a:pt x="102" y="692"/>
                    </a:lnTo>
                    <a:lnTo>
                      <a:pt x="93" y="685"/>
                    </a:lnTo>
                    <a:lnTo>
                      <a:pt x="86" y="679"/>
                    </a:lnTo>
                    <a:lnTo>
                      <a:pt x="72" y="667"/>
                    </a:lnTo>
                    <a:lnTo>
                      <a:pt x="61" y="654"/>
                    </a:lnTo>
                    <a:lnTo>
                      <a:pt x="51" y="646"/>
                    </a:lnTo>
                    <a:lnTo>
                      <a:pt x="47" y="643"/>
                    </a:lnTo>
                    <a:lnTo>
                      <a:pt x="41" y="642"/>
                    </a:lnTo>
                    <a:lnTo>
                      <a:pt x="41" y="642"/>
                    </a:lnTo>
                    <a:lnTo>
                      <a:pt x="36" y="642"/>
                    </a:lnTo>
                    <a:lnTo>
                      <a:pt x="32" y="643"/>
                    </a:lnTo>
                    <a:lnTo>
                      <a:pt x="27" y="645"/>
                    </a:lnTo>
                    <a:lnTo>
                      <a:pt x="23" y="646"/>
                    </a:lnTo>
                    <a:lnTo>
                      <a:pt x="16" y="653"/>
                    </a:lnTo>
                    <a:lnTo>
                      <a:pt x="11" y="664"/>
                    </a:lnTo>
                    <a:lnTo>
                      <a:pt x="8" y="677"/>
                    </a:lnTo>
                    <a:lnTo>
                      <a:pt x="4" y="693"/>
                    </a:lnTo>
                    <a:lnTo>
                      <a:pt x="2" y="712"/>
                    </a:lnTo>
                    <a:lnTo>
                      <a:pt x="1" y="734"/>
                    </a:lnTo>
                    <a:lnTo>
                      <a:pt x="1" y="784"/>
                    </a:lnTo>
                    <a:lnTo>
                      <a:pt x="2" y="843"/>
                    </a:lnTo>
                    <a:lnTo>
                      <a:pt x="4" y="912"/>
                    </a:lnTo>
                    <a:lnTo>
                      <a:pt x="5" y="987"/>
                    </a:lnTo>
                    <a:lnTo>
                      <a:pt x="722" y="987"/>
                    </a:lnTo>
                    <a:lnTo>
                      <a:pt x="722" y="987"/>
                    </a:lnTo>
                    <a:lnTo>
                      <a:pt x="724" y="843"/>
                    </a:lnTo>
                    <a:lnTo>
                      <a:pt x="724" y="791"/>
                    </a:lnTo>
                    <a:lnTo>
                      <a:pt x="724" y="752"/>
                    </a:lnTo>
                    <a:lnTo>
                      <a:pt x="722" y="738"/>
                    </a:lnTo>
                    <a:lnTo>
                      <a:pt x="721" y="726"/>
                    </a:lnTo>
                    <a:lnTo>
                      <a:pt x="718" y="716"/>
                    </a:lnTo>
                    <a:lnTo>
                      <a:pt x="714" y="707"/>
                    </a:lnTo>
                    <a:lnTo>
                      <a:pt x="710" y="702"/>
                    </a:lnTo>
                    <a:lnTo>
                      <a:pt x="705" y="699"/>
                    </a:lnTo>
                    <a:lnTo>
                      <a:pt x="698" y="698"/>
                    </a:lnTo>
                    <a:lnTo>
                      <a:pt x="691" y="698"/>
                    </a:lnTo>
                    <a:lnTo>
                      <a:pt x="691" y="698"/>
                    </a:lnTo>
                    <a:lnTo>
                      <a:pt x="677" y="700"/>
                    </a:lnTo>
                    <a:lnTo>
                      <a:pt x="662" y="705"/>
                    </a:lnTo>
                    <a:lnTo>
                      <a:pt x="624" y="716"/>
                    </a:lnTo>
                    <a:lnTo>
                      <a:pt x="605" y="723"/>
                    </a:lnTo>
                    <a:lnTo>
                      <a:pt x="585" y="727"/>
                    </a:lnTo>
                    <a:lnTo>
                      <a:pt x="564" y="731"/>
                    </a:lnTo>
                    <a:lnTo>
                      <a:pt x="545" y="733"/>
                    </a:lnTo>
                    <a:lnTo>
                      <a:pt x="545" y="733"/>
                    </a:lnTo>
                    <a:lnTo>
                      <a:pt x="532" y="733"/>
                    </a:lnTo>
                    <a:lnTo>
                      <a:pt x="521" y="731"/>
                    </a:lnTo>
                    <a:lnTo>
                      <a:pt x="510" y="727"/>
                    </a:lnTo>
                    <a:lnTo>
                      <a:pt x="500" y="723"/>
                    </a:lnTo>
                    <a:lnTo>
                      <a:pt x="492" y="717"/>
                    </a:lnTo>
                    <a:lnTo>
                      <a:pt x="483" y="712"/>
                    </a:lnTo>
                    <a:lnTo>
                      <a:pt x="476" y="705"/>
                    </a:lnTo>
                    <a:lnTo>
                      <a:pt x="469" y="696"/>
                    </a:lnTo>
                    <a:lnTo>
                      <a:pt x="464" y="686"/>
                    </a:lnTo>
                    <a:lnTo>
                      <a:pt x="458" y="678"/>
                    </a:lnTo>
                    <a:lnTo>
                      <a:pt x="454" y="667"/>
                    </a:lnTo>
                    <a:lnTo>
                      <a:pt x="450" y="657"/>
                    </a:lnTo>
                    <a:lnTo>
                      <a:pt x="445" y="635"/>
                    </a:lnTo>
                    <a:lnTo>
                      <a:pt x="444" y="612"/>
                    </a:lnTo>
                    <a:lnTo>
                      <a:pt x="445" y="590"/>
                    </a:lnTo>
                    <a:lnTo>
                      <a:pt x="448" y="580"/>
                    </a:lnTo>
                    <a:lnTo>
                      <a:pt x="451" y="569"/>
                    </a:lnTo>
                    <a:lnTo>
                      <a:pt x="454" y="559"/>
                    </a:lnTo>
                    <a:lnTo>
                      <a:pt x="458" y="549"/>
                    </a:lnTo>
                    <a:lnTo>
                      <a:pt x="464" y="541"/>
                    </a:lnTo>
                    <a:lnTo>
                      <a:pt x="471" y="533"/>
                    </a:lnTo>
                    <a:lnTo>
                      <a:pt x="478" y="524"/>
                    </a:lnTo>
                    <a:lnTo>
                      <a:pt x="485" y="519"/>
                    </a:lnTo>
                    <a:lnTo>
                      <a:pt x="493" y="513"/>
                    </a:lnTo>
                    <a:lnTo>
                      <a:pt x="503" y="509"/>
                    </a:lnTo>
                    <a:lnTo>
                      <a:pt x="513" y="505"/>
                    </a:lnTo>
                    <a:lnTo>
                      <a:pt x="524" y="503"/>
                    </a:lnTo>
                    <a:lnTo>
                      <a:pt x="536" y="502"/>
                    </a:lnTo>
                    <a:lnTo>
                      <a:pt x="549" y="503"/>
                    </a:lnTo>
                    <a:lnTo>
                      <a:pt x="549" y="503"/>
                    </a:lnTo>
                    <a:lnTo>
                      <a:pt x="560" y="506"/>
                    </a:lnTo>
                    <a:lnTo>
                      <a:pt x="570" y="509"/>
                    </a:lnTo>
                    <a:lnTo>
                      <a:pt x="581" y="513"/>
                    </a:lnTo>
                    <a:lnTo>
                      <a:pt x="592" y="517"/>
                    </a:lnTo>
                    <a:lnTo>
                      <a:pt x="612" y="530"/>
                    </a:lnTo>
                    <a:lnTo>
                      <a:pt x="631" y="542"/>
                    </a:lnTo>
                    <a:lnTo>
                      <a:pt x="663" y="566"/>
                    </a:lnTo>
                    <a:lnTo>
                      <a:pt x="675" y="575"/>
                    </a:lnTo>
                    <a:lnTo>
                      <a:pt x="679" y="576"/>
                    </a:lnTo>
                    <a:lnTo>
                      <a:pt x="683" y="577"/>
                    </a:lnTo>
                    <a:lnTo>
                      <a:pt x="683" y="577"/>
                    </a:lnTo>
                    <a:lnTo>
                      <a:pt x="690" y="577"/>
                    </a:lnTo>
                    <a:lnTo>
                      <a:pt x="698" y="575"/>
                    </a:lnTo>
                    <a:lnTo>
                      <a:pt x="707" y="572"/>
                    </a:lnTo>
                    <a:lnTo>
                      <a:pt x="714" y="565"/>
                    </a:lnTo>
                    <a:lnTo>
                      <a:pt x="714" y="565"/>
                    </a:lnTo>
                    <a:lnTo>
                      <a:pt x="719" y="558"/>
                    </a:lnTo>
                    <a:lnTo>
                      <a:pt x="725" y="547"/>
                    </a:lnTo>
                    <a:lnTo>
                      <a:pt x="728" y="534"/>
                    </a:lnTo>
                    <a:lnTo>
                      <a:pt x="729" y="519"/>
                    </a:lnTo>
                    <a:lnTo>
                      <a:pt x="729" y="519"/>
                    </a:lnTo>
                    <a:lnTo>
                      <a:pt x="728" y="424"/>
                    </a:lnTo>
                    <a:lnTo>
                      <a:pt x="724" y="280"/>
                    </a:lnTo>
                    <a:lnTo>
                      <a:pt x="724" y="280"/>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25" name="îś1îḍè">
                <a:extLst>
                  <a:ext uri="{FF2B5EF4-FFF2-40B4-BE49-F238E27FC236}">
                    <a16:creationId xmlns:a16="http://schemas.microsoft.com/office/drawing/2014/main" id="{BD3CEB60-D123-41BC-B4F5-0376594ACA4C}"/>
                  </a:ext>
                </a:extLst>
              </p:cNvPr>
              <p:cNvSpPr/>
              <p:nvPr/>
            </p:nvSpPr>
            <p:spPr bwMode="auto">
              <a:xfrm>
                <a:off x="3860800" y="5192713"/>
                <a:ext cx="2062163" cy="1131887"/>
              </a:xfrm>
              <a:custGeom>
                <a:avLst/>
                <a:gdLst>
                  <a:gd name="T0" fmla="*/ 280 w 1299"/>
                  <a:gd name="T1" fmla="*/ 517 h 713"/>
                  <a:gd name="T2" fmla="*/ 274 w 1299"/>
                  <a:gd name="T3" fmla="*/ 442 h 713"/>
                  <a:gd name="T4" fmla="*/ 254 w 1299"/>
                  <a:gd name="T5" fmla="*/ 424 h 713"/>
                  <a:gd name="T6" fmla="*/ 218 w 1299"/>
                  <a:gd name="T7" fmla="*/ 431 h 713"/>
                  <a:gd name="T8" fmla="*/ 120 w 1299"/>
                  <a:gd name="T9" fmla="*/ 457 h 713"/>
                  <a:gd name="T10" fmla="*/ 77 w 1299"/>
                  <a:gd name="T11" fmla="*/ 457 h 713"/>
                  <a:gd name="T12" fmla="*/ 39 w 1299"/>
                  <a:gd name="T13" fmla="*/ 438 h 713"/>
                  <a:gd name="T14" fmla="*/ 14 w 1299"/>
                  <a:gd name="T15" fmla="*/ 404 h 713"/>
                  <a:gd name="T16" fmla="*/ 0 w 1299"/>
                  <a:gd name="T17" fmla="*/ 338 h 713"/>
                  <a:gd name="T18" fmla="*/ 10 w 1299"/>
                  <a:gd name="T19" fmla="*/ 285 h 713"/>
                  <a:gd name="T20" fmla="*/ 34 w 1299"/>
                  <a:gd name="T21" fmla="*/ 250 h 713"/>
                  <a:gd name="T22" fmla="*/ 69 w 1299"/>
                  <a:gd name="T23" fmla="*/ 231 h 713"/>
                  <a:gd name="T24" fmla="*/ 105 w 1299"/>
                  <a:gd name="T25" fmla="*/ 229 h 713"/>
                  <a:gd name="T26" fmla="*/ 148 w 1299"/>
                  <a:gd name="T27" fmla="*/ 243 h 713"/>
                  <a:gd name="T28" fmla="*/ 231 w 1299"/>
                  <a:gd name="T29" fmla="*/ 301 h 713"/>
                  <a:gd name="T30" fmla="*/ 246 w 1299"/>
                  <a:gd name="T31" fmla="*/ 303 h 713"/>
                  <a:gd name="T32" fmla="*/ 270 w 1299"/>
                  <a:gd name="T33" fmla="*/ 291 h 713"/>
                  <a:gd name="T34" fmla="*/ 285 w 1299"/>
                  <a:gd name="T35" fmla="*/ 245 h 713"/>
                  <a:gd name="T36" fmla="*/ 280 w 1299"/>
                  <a:gd name="T37" fmla="*/ 6 h 713"/>
                  <a:gd name="T38" fmla="*/ 516 w 1299"/>
                  <a:gd name="T39" fmla="*/ 4 h 713"/>
                  <a:gd name="T40" fmla="*/ 573 w 1299"/>
                  <a:gd name="T41" fmla="*/ 15 h 713"/>
                  <a:gd name="T42" fmla="*/ 582 w 1299"/>
                  <a:gd name="T43" fmla="*/ 45 h 713"/>
                  <a:gd name="T44" fmla="*/ 542 w 1299"/>
                  <a:gd name="T45" fmla="*/ 123 h 713"/>
                  <a:gd name="T46" fmla="*/ 523 w 1299"/>
                  <a:gd name="T47" fmla="*/ 197 h 713"/>
                  <a:gd name="T48" fmla="*/ 526 w 1299"/>
                  <a:gd name="T49" fmla="*/ 250 h 713"/>
                  <a:gd name="T50" fmla="*/ 549 w 1299"/>
                  <a:gd name="T51" fmla="*/ 301 h 713"/>
                  <a:gd name="T52" fmla="*/ 587 w 1299"/>
                  <a:gd name="T53" fmla="*/ 330 h 713"/>
                  <a:gd name="T54" fmla="*/ 635 w 1299"/>
                  <a:gd name="T55" fmla="*/ 340 h 713"/>
                  <a:gd name="T56" fmla="*/ 672 w 1299"/>
                  <a:gd name="T57" fmla="*/ 337 h 713"/>
                  <a:gd name="T58" fmla="*/ 720 w 1299"/>
                  <a:gd name="T59" fmla="*/ 319 h 713"/>
                  <a:gd name="T60" fmla="*/ 758 w 1299"/>
                  <a:gd name="T61" fmla="*/ 285 h 713"/>
                  <a:gd name="T62" fmla="*/ 780 w 1299"/>
                  <a:gd name="T63" fmla="*/ 239 h 713"/>
                  <a:gd name="T64" fmla="*/ 784 w 1299"/>
                  <a:gd name="T65" fmla="*/ 197 h 713"/>
                  <a:gd name="T66" fmla="*/ 767 w 1299"/>
                  <a:gd name="T67" fmla="*/ 143 h 713"/>
                  <a:gd name="T68" fmla="*/ 727 w 1299"/>
                  <a:gd name="T69" fmla="*/ 52 h 713"/>
                  <a:gd name="T70" fmla="*/ 734 w 1299"/>
                  <a:gd name="T71" fmla="*/ 15 h 713"/>
                  <a:gd name="T72" fmla="*/ 753 w 1299"/>
                  <a:gd name="T73" fmla="*/ 6 h 713"/>
                  <a:gd name="T74" fmla="*/ 907 w 1299"/>
                  <a:gd name="T75" fmla="*/ 1 h 713"/>
                  <a:gd name="T76" fmla="*/ 987 w 1299"/>
                  <a:gd name="T77" fmla="*/ 245 h 713"/>
                  <a:gd name="T78" fmla="*/ 997 w 1299"/>
                  <a:gd name="T79" fmla="*/ 284 h 713"/>
                  <a:gd name="T80" fmla="*/ 1025 w 1299"/>
                  <a:gd name="T81" fmla="*/ 302 h 713"/>
                  <a:gd name="T82" fmla="*/ 1054 w 1299"/>
                  <a:gd name="T83" fmla="*/ 294 h 713"/>
                  <a:gd name="T84" fmla="*/ 1156 w 1299"/>
                  <a:gd name="T85" fmla="*/ 242 h 713"/>
                  <a:gd name="T86" fmla="*/ 1190 w 1299"/>
                  <a:gd name="T87" fmla="*/ 238 h 713"/>
                  <a:gd name="T88" fmla="*/ 1234 w 1299"/>
                  <a:gd name="T89" fmla="*/ 249 h 713"/>
                  <a:gd name="T90" fmla="*/ 1268 w 1299"/>
                  <a:gd name="T91" fmla="*/ 277 h 713"/>
                  <a:gd name="T92" fmla="*/ 1290 w 1299"/>
                  <a:gd name="T93" fmla="*/ 317 h 713"/>
                  <a:gd name="T94" fmla="*/ 1297 w 1299"/>
                  <a:gd name="T95" fmla="*/ 351 h 713"/>
                  <a:gd name="T96" fmla="*/ 1294 w 1299"/>
                  <a:gd name="T97" fmla="*/ 397 h 713"/>
                  <a:gd name="T98" fmla="*/ 1276 w 1299"/>
                  <a:gd name="T99" fmla="*/ 438 h 713"/>
                  <a:gd name="T100" fmla="*/ 1239 w 1299"/>
                  <a:gd name="T101" fmla="*/ 467 h 713"/>
                  <a:gd name="T102" fmla="*/ 1183 w 1299"/>
                  <a:gd name="T103" fmla="*/ 481 h 713"/>
                  <a:gd name="T104" fmla="*/ 1139 w 1299"/>
                  <a:gd name="T105" fmla="*/ 477 h 713"/>
                  <a:gd name="T106" fmla="*/ 1085 w 1299"/>
                  <a:gd name="T107" fmla="*/ 454 h 713"/>
                  <a:gd name="T108" fmla="*/ 1025 w 1299"/>
                  <a:gd name="T109" fmla="*/ 424 h 713"/>
                  <a:gd name="T110" fmla="*/ 1013 w 1299"/>
                  <a:gd name="T111" fmla="*/ 428 h 713"/>
                  <a:gd name="T112" fmla="*/ 999 w 1299"/>
                  <a:gd name="T113" fmla="*/ 471 h 713"/>
                  <a:gd name="T114" fmla="*/ 994 w 1299"/>
                  <a:gd name="T115" fmla="*/ 633 h 713"/>
                  <a:gd name="T116" fmla="*/ 278 w 1299"/>
                  <a:gd name="T117" fmla="*/ 713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99" h="713">
                    <a:moveTo>
                      <a:pt x="278" y="713"/>
                    </a:moveTo>
                    <a:lnTo>
                      <a:pt x="278" y="713"/>
                    </a:lnTo>
                    <a:lnTo>
                      <a:pt x="280" y="569"/>
                    </a:lnTo>
                    <a:lnTo>
                      <a:pt x="280" y="517"/>
                    </a:lnTo>
                    <a:lnTo>
                      <a:pt x="280" y="478"/>
                    </a:lnTo>
                    <a:lnTo>
                      <a:pt x="278" y="464"/>
                    </a:lnTo>
                    <a:lnTo>
                      <a:pt x="275" y="452"/>
                    </a:lnTo>
                    <a:lnTo>
                      <a:pt x="274" y="442"/>
                    </a:lnTo>
                    <a:lnTo>
                      <a:pt x="270" y="433"/>
                    </a:lnTo>
                    <a:lnTo>
                      <a:pt x="266" y="428"/>
                    </a:lnTo>
                    <a:lnTo>
                      <a:pt x="261" y="425"/>
                    </a:lnTo>
                    <a:lnTo>
                      <a:pt x="254" y="424"/>
                    </a:lnTo>
                    <a:lnTo>
                      <a:pt x="247" y="424"/>
                    </a:lnTo>
                    <a:lnTo>
                      <a:pt x="247" y="424"/>
                    </a:lnTo>
                    <a:lnTo>
                      <a:pt x="233" y="426"/>
                    </a:lnTo>
                    <a:lnTo>
                      <a:pt x="218" y="431"/>
                    </a:lnTo>
                    <a:lnTo>
                      <a:pt x="180" y="442"/>
                    </a:lnTo>
                    <a:lnTo>
                      <a:pt x="161" y="449"/>
                    </a:lnTo>
                    <a:lnTo>
                      <a:pt x="141" y="453"/>
                    </a:lnTo>
                    <a:lnTo>
                      <a:pt x="120" y="457"/>
                    </a:lnTo>
                    <a:lnTo>
                      <a:pt x="101" y="459"/>
                    </a:lnTo>
                    <a:lnTo>
                      <a:pt x="101" y="459"/>
                    </a:lnTo>
                    <a:lnTo>
                      <a:pt x="88" y="459"/>
                    </a:lnTo>
                    <a:lnTo>
                      <a:pt x="77" y="457"/>
                    </a:lnTo>
                    <a:lnTo>
                      <a:pt x="66" y="453"/>
                    </a:lnTo>
                    <a:lnTo>
                      <a:pt x="56" y="449"/>
                    </a:lnTo>
                    <a:lnTo>
                      <a:pt x="48" y="443"/>
                    </a:lnTo>
                    <a:lnTo>
                      <a:pt x="39" y="438"/>
                    </a:lnTo>
                    <a:lnTo>
                      <a:pt x="32" y="431"/>
                    </a:lnTo>
                    <a:lnTo>
                      <a:pt x="25" y="422"/>
                    </a:lnTo>
                    <a:lnTo>
                      <a:pt x="18" y="412"/>
                    </a:lnTo>
                    <a:lnTo>
                      <a:pt x="14" y="404"/>
                    </a:lnTo>
                    <a:lnTo>
                      <a:pt x="10" y="393"/>
                    </a:lnTo>
                    <a:lnTo>
                      <a:pt x="6" y="383"/>
                    </a:lnTo>
                    <a:lnTo>
                      <a:pt x="1" y="361"/>
                    </a:lnTo>
                    <a:lnTo>
                      <a:pt x="0" y="338"/>
                    </a:lnTo>
                    <a:lnTo>
                      <a:pt x="1" y="316"/>
                    </a:lnTo>
                    <a:lnTo>
                      <a:pt x="3" y="306"/>
                    </a:lnTo>
                    <a:lnTo>
                      <a:pt x="6" y="295"/>
                    </a:lnTo>
                    <a:lnTo>
                      <a:pt x="10" y="285"/>
                    </a:lnTo>
                    <a:lnTo>
                      <a:pt x="14" y="275"/>
                    </a:lnTo>
                    <a:lnTo>
                      <a:pt x="20" y="267"/>
                    </a:lnTo>
                    <a:lnTo>
                      <a:pt x="27" y="259"/>
                    </a:lnTo>
                    <a:lnTo>
                      <a:pt x="34" y="250"/>
                    </a:lnTo>
                    <a:lnTo>
                      <a:pt x="41" y="245"/>
                    </a:lnTo>
                    <a:lnTo>
                      <a:pt x="49" y="239"/>
                    </a:lnTo>
                    <a:lnTo>
                      <a:pt x="59" y="235"/>
                    </a:lnTo>
                    <a:lnTo>
                      <a:pt x="69" y="231"/>
                    </a:lnTo>
                    <a:lnTo>
                      <a:pt x="80" y="229"/>
                    </a:lnTo>
                    <a:lnTo>
                      <a:pt x="92" y="228"/>
                    </a:lnTo>
                    <a:lnTo>
                      <a:pt x="105" y="229"/>
                    </a:lnTo>
                    <a:lnTo>
                      <a:pt x="105" y="229"/>
                    </a:lnTo>
                    <a:lnTo>
                      <a:pt x="116" y="232"/>
                    </a:lnTo>
                    <a:lnTo>
                      <a:pt x="126" y="235"/>
                    </a:lnTo>
                    <a:lnTo>
                      <a:pt x="137" y="239"/>
                    </a:lnTo>
                    <a:lnTo>
                      <a:pt x="148" y="243"/>
                    </a:lnTo>
                    <a:lnTo>
                      <a:pt x="168" y="256"/>
                    </a:lnTo>
                    <a:lnTo>
                      <a:pt x="187" y="268"/>
                    </a:lnTo>
                    <a:lnTo>
                      <a:pt x="219" y="292"/>
                    </a:lnTo>
                    <a:lnTo>
                      <a:pt x="231" y="301"/>
                    </a:lnTo>
                    <a:lnTo>
                      <a:pt x="235" y="302"/>
                    </a:lnTo>
                    <a:lnTo>
                      <a:pt x="239" y="303"/>
                    </a:lnTo>
                    <a:lnTo>
                      <a:pt x="239" y="303"/>
                    </a:lnTo>
                    <a:lnTo>
                      <a:pt x="246" y="303"/>
                    </a:lnTo>
                    <a:lnTo>
                      <a:pt x="254" y="301"/>
                    </a:lnTo>
                    <a:lnTo>
                      <a:pt x="261" y="298"/>
                    </a:lnTo>
                    <a:lnTo>
                      <a:pt x="270" y="291"/>
                    </a:lnTo>
                    <a:lnTo>
                      <a:pt x="270" y="291"/>
                    </a:lnTo>
                    <a:lnTo>
                      <a:pt x="275" y="284"/>
                    </a:lnTo>
                    <a:lnTo>
                      <a:pt x="281" y="273"/>
                    </a:lnTo>
                    <a:lnTo>
                      <a:pt x="284" y="260"/>
                    </a:lnTo>
                    <a:lnTo>
                      <a:pt x="285" y="245"/>
                    </a:lnTo>
                    <a:lnTo>
                      <a:pt x="285" y="245"/>
                    </a:lnTo>
                    <a:lnTo>
                      <a:pt x="282" y="150"/>
                    </a:lnTo>
                    <a:lnTo>
                      <a:pt x="280" y="6"/>
                    </a:lnTo>
                    <a:lnTo>
                      <a:pt x="280" y="6"/>
                    </a:lnTo>
                    <a:lnTo>
                      <a:pt x="368" y="3"/>
                    </a:lnTo>
                    <a:lnTo>
                      <a:pt x="449" y="1"/>
                    </a:lnTo>
                    <a:lnTo>
                      <a:pt x="485" y="3"/>
                    </a:lnTo>
                    <a:lnTo>
                      <a:pt x="516" y="4"/>
                    </a:lnTo>
                    <a:lnTo>
                      <a:pt x="542" y="7"/>
                    </a:lnTo>
                    <a:lnTo>
                      <a:pt x="563" y="11"/>
                    </a:lnTo>
                    <a:lnTo>
                      <a:pt x="563" y="11"/>
                    </a:lnTo>
                    <a:lnTo>
                      <a:pt x="573" y="15"/>
                    </a:lnTo>
                    <a:lnTo>
                      <a:pt x="580" y="21"/>
                    </a:lnTo>
                    <a:lnTo>
                      <a:pt x="583" y="28"/>
                    </a:lnTo>
                    <a:lnTo>
                      <a:pt x="583" y="36"/>
                    </a:lnTo>
                    <a:lnTo>
                      <a:pt x="582" y="45"/>
                    </a:lnTo>
                    <a:lnTo>
                      <a:pt x="577" y="56"/>
                    </a:lnTo>
                    <a:lnTo>
                      <a:pt x="565" y="80"/>
                    </a:lnTo>
                    <a:lnTo>
                      <a:pt x="551" y="108"/>
                    </a:lnTo>
                    <a:lnTo>
                      <a:pt x="542" y="123"/>
                    </a:lnTo>
                    <a:lnTo>
                      <a:pt x="535" y="140"/>
                    </a:lnTo>
                    <a:lnTo>
                      <a:pt x="530" y="158"/>
                    </a:lnTo>
                    <a:lnTo>
                      <a:pt x="526" y="178"/>
                    </a:lnTo>
                    <a:lnTo>
                      <a:pt x="523" y="197"/>
                    </a:lnTo>
                    <a:lnTo>
                      <a:pt x="521" y="218"/>
                    </a:lnTo>
                    <a:lnTo>
                      <a:pt x="521" y="218"/>
                    </a:lnTo>
                    <a:lnTo>
                      <a:pt x="523" y="235"/>
                    </a:lnTo>
                    <a:lnTo>
                      <a:pt x="526" y="250"/>
                    </a:lnTo>
                    <a:lnTo>
                      <a:pt x="530" y="264"/>
                    </a:lnTo>
                    <a:lnTo>
                      <a:pt x="535" y="278"/>
                    </a:lnTo>
                    <a:lnTo>
                      <a:pt x="541" y="289"/>
                    </a:lnTo>
                    <a:lnTo>
                      <a:pt x="549" y="301"/>
                    </a:lnTo>
                    <a:lnTo>
                      <a:pt x="558" y="309"/>
                    </a:lnTo>
                    <a:lnTo>
                      <a:pt x="568" y="317"/>
                    </a:lnTo>
                    <a:lnTo>
                      <a:pt x="577" y="324"/>
                    </a:lnTo>
                    <a:lnTo>
                      <a:pt x="587" y="330"/>
                    </a:lnTo>
                    <a:lnTo>
                      <a:pt x="600" y="334"/>
                    </a:lnTo>
                    <a:lnTo>
                      <a:pt x="611" y="337"/>
                    </a:lnTo>
                    <a:lnTo>
                      <a:pt x="623" y="338"/>
                    </a:lnTo>
                    <a:lnTo>
                      <a:pt x="635" y="340"/>
                    </a:lnTo>
                    <a:lnTo>
                      <a:pt x="647" y="340"/>
                    </a:lnTo>
                    <a:lnTo>
                      <a:pt x="660" y="338"/>
                    </a:lnTo>
                    <a:lnTo>
                      <a:pt x="660" y="338"/>
                    </a:lnTo>
                    <a:lnTo>
                      <a:pt x="672" y="337"/>
                    </a:lnTo>
                    <a:lnTo>
                      <a:pt x="685" y="334"/>
                    </a:lnTo>
                    <a:lnTo>
                      <a:pt x="696" y="330"/>
                    </a:lnTo>
                    <a:lnTo>
                      <a:pt x="709" y="324"/>
                    </a:lnTo>
                    <a:lnTo>
                      <a:pt x="720" y="319"/>
                    </a:lnTo>
                    <a:lnTo>
                      <a:pt x="730" y="312"/>
                    </a:lnTo>
                    <a:lnTo>
                      <a:pt x="739" y="303"/>
                    </a:lnTo>
                    <a:lnTo>
                      <a:pt x="749" y="295"/>
                    </a:lnTo>
                    <a:lnTo>
                      <a:pt x="758" y="285"/>
                    </a:lnTo>
                    <a:lnTo>
                      <a:pt x="765" y="275"/>
                    </a:lnTo>
                    <a:lnTo>
                      <a:pt x="772" y="264"/>
                    </a:lnTo>
                    <a:lnTo>
                      <a:pt x="777" y="252"/>
                    </a:lnTo>
                    <a:lnTo>
                      <a:pt x="780" y="239"/>
                    </a:lnTo>
                    <a:lnTo>
                      <a:pt x="783" y="227"/>
                    </a:lnTo>
                    <a:lnTo>
                      <a:pt x="784" y="213"/>
                    </a:lnTo>
                    <a:lnTo>
                      <a:pt x="784" y="197"/>
                    </a:lnTo>
                    <a:lnTo>
                      <a:pt x="784" y="197"/>
                    </a:lnTo>
                    <a:lnTo>
                      <a:pt x="781" y="185"/>
                    </a:lnTo>
                    <a:lnTo>
                      <a:pt x="779" y="171"/>
                    </a:lnTo>
                    <a:lnTo>
                      <a:pt x="773" y="157"/>
                    </a:lnTo>
                    <a:lnTo>
                      <a:pt x="767" y="143"/>
                    </a:lnTo>
                    <a:lnTo>
                      <a:pt x="753" y="115"/>
                    </a:lnTo>
                    <a:lnTo>
                      <a:pt x="741" y="88"/>
                    </a:lnTo>
                    <a:lnTo>
                      <a:pt x="731" y="63"/>
                    </a:lnTo>
                    <a:lnTo>
                      <a:pt x="727" y="52"/>
                    </a:lnTo>
                    <a:lnTo>
                      <a:pt x="726" y="41"/>
                    </a:lnTo>
                    <a:lnTo>
                      <a:pt x="726" y="31"/>
                    </a:lnTo>
                    <a:lnTo>
                      <a:pt x="728" y="22"/>
                    </a:lnTo>
                    <a:lnTo>
                      <a:pt x="734" y="15"/>
                    </a:lnTo>
                    <a:lnTo>
                      <a:pt x="742" y="8"/>
                    </a:lnTo>
                    <a:lnTo>
                      <a:pt x="742" y="8"/>
                    </a:lnTo>
                    <a:lnTo>
                      <a:pt x="746" y="7"/>
                    </a:lnTo>
                    <a:lnTo>
                      <a:pt x="753" y="6"/>
                    </a:lnTo>
                    <a:lnTo>
                      <a:pt x="774" y="3"/>
                    </a:lnTo>
                    <a:lnTo>
                      <a:pt x="801" y="1"/>
                    </a:lnTo>
                    <a:lnTo>
                      <a:pt x="832" y="0"/>
                    </a:lnTo>
                    <a:lnTo>
                      <a:pt x="907" y="1"/>
                    </a:lnTo>
                    <a:lnTo>
                      <a:pt x="993" y="3"/>
                    </a:lnTo>
                    <a:lnTo>
                      <a:pt x="993" y="3"/>
                    </a:lnTo>
                    <a:lnTo>
                      <a:pt x="988" y="148"/>
                    </a:lnTo>
                    <a:lnTo>
                      <a:pt x="987" y="245"/>
                    </a:lnTo>
                    <a:lnTo>
                      <a:pt x="987" y="245"/>
                    </a:lnTo>
                    <a:lnTo>
                      <a:pt x="988" y="260"/>
                    </a:lnTo>
                    <a:lnTo>
                      <a:pt x="991" y="273"/>
                    </a:lnTo>
                    <a:lnTo>
                      <a:pt x="997" y="284"/>
                    </a:lnTo>
                    <a:lnTo>
                      <a:pt x="1002" y="291"/>
                    </a:lnTo>
                    <a:lnTo>
                      <a:pt x="1009" y="296"/>
                    </a:lnTo>
                    <a:lnTo>
                      <a:pt x="1018" y="301"/>
                    </a:lnTo>
                    <a:lnTo>
                      <a:pt x="1025" y="302"/>
                    </a:lnTo>
                    <a:lnTo>
                      <a:pt x="1033" y="303"/>
                    </a:lnTo>
                    <a:lnTo>
                      <a:pt x="1033" y="303"/>
                    </a:lnTo>
                    <a:lnTo>
                      <a:pt x="1041" y="301"/>
                    </a:lnTo>
                    <a:lnTo>
                      <a:pt x="1054" y="294"/>
                    </a:lnTo>
                    <a:lnTo>
                      <a:pt x="1089" y="273"/>
                    </a:lnTo>
                    <a:lnTo>
                      <a:pt x="1110" y="260"/>
                    </a:lnTo>
                    <a:lnTo>
                      <a:pt x="1132" y="250"/>
                    </a:lnTo>
                    <a:lnTo>
                      <a:pt x="1156" y="242"/>
                    </a:lnTo>
                    <a:lnTo>
                      <a:pt x="1167" y="239"/>
                    </a:lnTo>
                    <a:lnTo>
                      <a:pt x="1177" y="238"/>
                    </a:lnTo>
                    <a:lnTo>
                      <a:pt x="1177" y="238"/>
                    </a:lnTo>
                    <a:lnTo>
                      <a:pt x="1190" y="238"/>
                    </a:lnTo>
                    <a:lnTo>
                      <a:pt x="1202" y="238"/>
                    </a:lnTo>
                    <a:lnTo>
                      <a:pt x="1213" y="241"/>
                    </a:lnTo>
                    <a:lnTo>
                      <a:pt x="1225" y="245"/>
                    </a:lnTo>
                    <a:lnTo>
                      <a:pt x="1234" y="249"/>
                    </a:lnTo>
                    <a:lnTo>
                      <a:pt x="1244" y="255"/>
                    </a:lnTo>
                    <a:lnTo>
                      <a:pt x="1253" y="261"/>
                    </a:lnTo>
                    <a:lnTo>
                      <a:pt x="1261" y="268"/>
                    </a:lnTo>
                    <a:lnTo>
                      <a:pt x="1268" y="277"/>
                    </a:lnTo>
                    <a:lnTo>
                      <a:pt x="1275" y="287"/>
                    </a:lnTo>
                    <a:lnTo>
                      <a:pt x="1280" y="296"/>
                    </a:lnTo>
                    <a:lnTo>
                      <a:pt x="1286" y="306"/>
                    </a:lnTo>
                    <a:lnTo>
                      <a:pt x="1290" y="317"/>
                    </a:lnTo>
                    <a:lnTo>
                      <a:pt x="1293" y="329"/>
                    </a:lnTo>
                    <a:lnTo>
                      <a:pt x="1296" y="340"/>
                    </a:lnTo>
                    <a:lnTo>
                      <a:pt x="1297" y="351"/>
                    </a:lnTo>
                    <a:lnTo>
                      <a:pt x="1297" y="351"/>
                    </a:lnTo>
                    <a:lnTo>
                      <a:pt x="1299" y="364"/>
                    </a:lnTo>
                    <a:lnTo>
                      <a:pt x="1299" y="375"/>
                    </a:lnTo>
                    <a:lnTo>
                      <a:pt x="1297" y="386"/>
                    </a:lnTo>
                    <a:lnTo>
                      <a:pt x="1294" y="397"/>
                    </a:lnTo>
                    <a:lnTo>
                      <a:pt x="1292" y="408"/>
                    </a:lnTo>
                    <a:lnTo>
                      <a:pt x="1287" y="418"/>
                    </a:lnTo>
                    <a:lnTo>
                      <a:pt x="1282" y="428"/>
                    </a:lnTo>
                    <a:lnTo>
                      <a:pt x="1276" y="438"/>
                    </a:lnTo>
                    <a:lnTo>
                      <a:pt x="1268" y="446"/>
                    </a:lnTo>
                    <a:lnTo>
                      <a:pt x="1259" y="454"/>
                    </a:lnTo>
                    <a:lnTo>
                      <a:pt x="1250" y="461"/>
                    </a:lnTo>
                    <a:lnTo>
                      <a:pt x="1239" y="467"/>
                    </a:lnTo>
                    <a:lnTo>
                      <a:pt x="1226" y="473"/>
                    </a:lnTo>
                    <a:lnTo>
                      <a:pt x="1213" y="477"/>
                    </a:lnTo>
                    <a:lnTo>
                      <a:pt x="1198" y="480"/>
                    </a:lnTo>
                    <a:lnTo>
                      <a:pt x="1183" y="481"/>
                    </a:lnTo>
                    <a:lnTo>
                      <a:pt x="1183" y="481"/>
                    </a:lnTo>
                    <a:lnTo>
                      <a:pt x="1167" y="481"/>
                    </a:lnTo>
                    <a:lnTo>
                      <a:pt x="1153" y="480"/>
                    </a:lnTo>
                    <a:lnTo>
                      <a:pt x="1139" y="477"/>
                    </a:lnTo>
                    <a:lnTo>
                      <a:pt x="1127" y="474"/>
                    </a:lnTo>
                    <a:lnTo>
                      <a:pt x="1116" y="470"/>
                    </a:lnTo>
                    <a:lnTo>
                      <a:pt x="1104" y="466"/>
                    </a:lnTo>
                    <a:lnTo>
                      <a:pt x="1085" y="454"/>
                    </a:lnTo>
                    <a:lnTo>
                      <a:pt x="1051" y="435"/>
                    </a:lnTo>
                    <a:lnTo>
                      <a:pt x="1037" y="428"/>
                    </a:lnTo>
                    <a:lnTo>
                      <a:pt x="1030" y="425"/>
                    </a:lnTo>
                    <a:lnTo>
                      <a:pt x="1025" y="424"/>
                    </a:lnTo>
                    <a:lnTo>
                      <a:pt x="1025" y="424"/>
                    </a:lnTo>
                    <a:lnTo>
                      <a:pt x="1020" y="424"/>
                    </a:lnTo>
                    <a:lnTo>
                      <a:pt x="1018" y="425"/>
                    </a:lnTo>
                    <a:lnTo>
                      <a:pt x="1013" y="428"/>
                    </a:lnTo>
                    <a:lnTo>
                      <a:pt x="1011" y="431"/>
                    </a:lnTo>
                    <a:lnTo>
                      <a:pt x="1006" y="440"/>
                    </a:lnTo>
                    <a:lnTo>
                      <a:pt x="1002" y="454"/>
                    </a:lnTo>
                    <a:lnTo>
                      <a:pt x="999" y="471"/>
                    </a:lnTo>
                    <a:lnTo>
                      <a:pt x="997" y="491"/>
                    </a:lnTo>
                    <a:lnTo>
                      <a:pt x="994" y="535"/>
                    </a:lnTo>
                    <a:lnTo>
                      <a:pt x="994" y="584"/>
                    </a:lnTo>
                    <a:lnTo>
                      <a:pt x="994" y="633"/>
                    </a:lnTo>
                    <a:lnTo>
                      <a:pt x="994" y="677"/>
                    </a:lnTo>
                    <a:lnTo>
                      <a:pt x="994" y="713"/>
                    </a:lnTo>
                    <a:lnTo>
                      <a:pt x="278" y="713"/>
                    </a:lnTo>
                    <a:lnTo>
                      <a:pt x="278" y="713"/>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26" name="íṧliḍè">
                <a:extLst>
                  <a:ext uri="{FF2B5EF4-FFF2-40B4-BE49-F238E27FC236}">
                    <a16:creationId xmlns:a16="http://schemas.microsoft.com/office/drawing/2014/main" id="{9055C3B9-65DE-4162-9FB9-311C7BA3D3AE}"/>
                  </a:ext>
                </a:extLst>
              </p:cNvPr>
              <p:cNvSpPr/>
              <p:nvPr/>
            </p:nvSpPr>
            <p:spPr bwMode="auto">
              <a:xfrm>
                <a:off x="5427663" y="4768850"/>
                <a:ext cx="1149350" cy="1555750"/>
              </a:xfrm>
              <a:custGeom>
                <a:avLst/>
                <a:gdLst>
                  <a:gd name="T0" fmla="*/ 640 w 724"/>
                  <a:gd name="T1" fmla="*/ 980 h 980"/>
                  <a:gd name="T2" fmla="*/ 688 w 724"/>
                  <a:gd name="T3" fmla="*/ 967 h 980"/>
                  <a:gd name="T4" fmla="*/ 717 w 724"/>
                  <a:gd name="T5" fmla="*/ 934 h 980"/>
                  <a:gd name="T6" fmla="*/ 724 w 724"/>
                  <a:gd name="T7" fmla="*/ 905 h 980"/>
                  <a:gd name="T8" fmla="*/ 650 w 724"/>
                  <a:gd name="T9" fmla="*/ 264 h 980"/>
                  <a:gd name="T10" fmla="*/ 484 w 724"/>
                  <a:gd name="T11" fmla="*/ 268 h 980"/>
                  <a:gd name="T12" fmla="*/ 435 w 724"/>
                  <a:gd name="T13" fmla="*/ 263 h 980"/>
                  <a:gd name="T14" fmla="*/ 408 w 724"/>
                  <a:gd name="T15" fmla="*/ 248 h 980"/>
                  <a:gd name="T16" fmla="*/ 405 w 724"/>
                  <a:gd name="T17" fmla="*/ 229 h 980"/>
                  <a:gd name="T18" fmla="*/ 415 w 724"/>
                  <a:gd name="T19" fmla="*/ 210 h 980"/>
                  <a:gd name="T20" fmla="*/ 443 w 724"/>
                  <a:gd name="T21" fmla="*/ 169 h 980"/>
                  <a:gd name="T22" fmla="*/ 453 w 724"/>
                  <a:gd name="T23" fmla="*/ 136 h 980"/>
                  <a:gd name="T24" fmla="*/ 457 w 724"/>
                  <a:gd name="T25" fmla="*/ 91 h 980"/>
                  <a:gd name="T26" fmla="*/ 454 w 724"/>
                  <a:gd name="T27" fmla="*/ 70 h 980"/>
                  <a:gd name="T28" fmla="*/ 443 w 724"/>
                  <a:gd name="T29" fmla="*/ 43 h 980"/>
                  <a:gd name="T30" fmla="*/ 425 w 724"/>
                  <a:gd name="T31" fmla="*/ 24 h 980"/>
                  <a:gd name="T32" fmla="*/ 393 w 724"/>
                  <a:gd name="T33" fmla="*/ 7 h 980"/>
                  <a:gd name="T34" fmla="*/ 335 w 724"/>
                  <a:gd name="T35" fmla="*/ 0 h 980"/>
                  <a:gd name="T36" fmla="*/ 282 w 724"/>
                  <a:gd name="T37" fmla="*/ 15 h 980"/>
                  <a:gd name="T38" fmla="*/ 256 w 724"/>
                  <a:gd name="T39" fmla="*/ 38 h 980"/>
                  <a:gd name="T40" fmla="*/ 243 w 724"/>
                  <a:gd name="T41" fmla="*/ 59 h 980"/>
                  <a:gd name="T42" fmla="*/ 239 w 724"/>
                  <a:gd name="T43" fmla="*/ 78 h 980"/>
                  <a:gd name="T44" fmla="*/ 240 w 724"/>
                  <a:gd name="T45" fmla="*/ 127 h 980"/>
                  <a:gd name="T46" fmla="*/ 259 w 724"/>
                  <a:gd name="T47" fmla="*/ 175 h 980"/>
                  <a:gd name="T48" fmla="*/ 282 w 724"/>
                  <a:gd name="T49" fmla="*/ 218 h 980"/>
                  <a:gd name="T50" fmla="*/ 282 w 724"/>
                  <a:gd name="T51" fmla="*/ 239 h 980"/>
                  <a:gd name="T52" fmla="*/ 259 w 724"/>
                  <a:gd name="T53" fmla="*/ 256 h 980"/>
                  <a:gd name="T54" fmla="*/ 222 w 724"/>
                  <a:gd name="T55" fmla="*/ 264 h 980"/>
                  <a:gd name="T56" fmla="*/ 144 w 724"/>
                  <a:gd name="T57" fmla="*/ 270 h 980"/>
                  <a:gd name="T58" fmla="*/ 6 w 724"/>
                  <a:gd name="T59" fmla="*/ 270 h 980"/>
                  <a:gd name="T60" fmla="*/ 0 w 724"/>
                  <a:gd name="T61" fmla="*/ 512 h 980"/>
                  <a:gd name="T62" fmla="*/ 10 w 724"/>
                  <a:gd name="T63" fmla="*/ 551 h 980"/>
                  <a:gd name="T64" fmla="*/ 31 w 724"/>
                  <a:gd name="T65" fmla="*/ 568 h 980"/>
                  <a:gd name="T66" fmla="*/ 46 w 724"/>
                  <a:gd name="T67" fmla="*/ 570 h 980"/>
                  <a:gd name="T68" fmla="*/ 102 w 724"/>
                  <a:gd name="T69" fmla="*/ 540 h 980"/>
                  <a:gd name="T70" fmla="*/ 169 w 724"/>
                  <a:gd name="T71" fmla="*/ 509 h 980"/>
                  <a:gd name="T72" fmla="*/ 190 w 724"/>
                  <a:gd name="T73" fmla="*/ 505 h 980"/>
                  <a:gd name="T74" fmla="*/ 226 w 724"/>
                  <a:gd name="T75" fmla="*/ 508 h 980"/>
                  <a:gd name="T76" fmla="*/ 257 w 724"/>
                  <a:gd name="T77" fmla="*/ 522 h 980"/>
                  <a:gd name="T78" fmla="*/ 281 w 724"/>
                  <a:gd name="T79" fmla="*/ 544 h 980"/>
                  <a:gd name="T80" fmla="*/ 299 w 724"/>
                  <a:gd name="T81" fmla="*/ 573 h 980"/>
                  <a:gd name="T82" fmla="*/ 309 w 724"/>
                  <a:gd name="T83" fmla="*/ 607 h 980"/>
                  <a:gd name="T84" fmla="*/ 312 w 724"/>
                  <a:gd name="T85" fmla="*/ 631 h 980"/>
                  <a:gd name="T86" fmla="*/ 307 w 724"/>
                  <a:gd name="T87" fmla="*/ 664 h 980"/>
                  <a:gd name="T88" fmla="*/ 295 w 724"/>
                  <a:gd name="T89" fmla="*/ 695 h 980"/>
                  <a:gd name="T90" fmla="*/ 272 w 724"/>
                  <a:gd name="T91" fmla="*/ 721 h 980"/>
                  <a:gd name="T92" fmla="*/ 239 w 724"/>
                  <a:gd name="T93" fmla="*/ 740 h 980"/>
                  <a:gd name="T94" fmla="*/ 196 w 724"/>
                  <a:gd name="T95" fmla="*/ 748 h 980"/>
                  <a:gd name="T96" fmla="*/ 166 w 724"/>
                  <a:gd name="T97" fmla="*/ 747 h 980"/>
                  <a:gd name="T98" fmla="*/ 129 w 724"/>
                  <a:gd name="T99" fmla="*/ 737 h 980"/>
                  <a:gd name="T100" fmla="*/ 64 w 724"/>
                  <a:gd name="T101" fmla="*/ 702 h 980"/>
                  <a:gd name="T102" fmla="*/ 38 w 724"/>
                  <a:gd name="T103" fmla="*/ 691 h 980"/>
                  <a:gd name="T104" fmla="*/ 31 w 724"/>
                  <a:gd name="T105" fmla="*/ 692 h 980"/>
                  <a:gd name="T106" fmla="*/ 19 w 724"/>
                  <a:gd name="T107" fmla="*/ 707 h 980"/>
                  <a:gd name="T108" fmla="*/ 10 w 724"/>
                  <a:gd name="T109" fmla="*/ 758 h 980"/>
                  <a:gd name="T110" fmla="*/ 7 w 724"/>
                  <a:gd name="T111" fmla="*/ 900 h 980"/>
                  <a:gd name="T112" fmla="*/ 7 w 724"/>
                  <a:gd name="T113" fmla="*/ 980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4" h="980">
                    <a:moveTo>
                      <a:pt x="7" y="980"/>
                    </a:moveTo>
                    <a:lnTo>
                      <a:pt x="640" y="980"/>
                    </a:lnTo>
                    <a:lnTo>
                      <a:pt x="640" y="980"/>
                    </a:lnTo>
                    <a:lnTo>
                      <a:pt x="657" y="979"/>
                    </a:lnTo>
                    <a:lnTo>
                      <a:pt x="672" y="973"/>
                    </a:lnTo>
                    <a:lnTo>
                      <a:pt x="688" y="967"/>
                    </a:lnTo>
                    <a:lnTo>
                      <a:pt x="699" y="958"/>
                    </a:lnTo>
                    <a:lnTo>
                      <a:pt x="710" y="946"/>
                    </a:lnTo>
                    <a:lnTo>
                      <a:pt x="717" y="934"/>
                    </a:lnTo>
                    <a:lnTo>
                      <a:pt x="723" y="920"/>
                    </a:lnTo>
                    <a:lnTo>
                      <a:pt x="724" y="913"/>
                    </a:lnTo>
                    <a:lnTo>
                      <a:pt x="724" y="905"/>
                    </a:lnTo>
                    <a:lnTo>
                      <a:pt x="724" y="263"/>
                    </a:lnTo>
                    <a:lnTo>
                      <a:pt x="724" y="263"/>
                    </a:lnTo>
                    <a:lnTo>
                      <a:pt x="650" y="264"/>
                    </a:lnTo>
                    <a:lnTo>
                      <a:pt x="584" y="267"/>
                    </a:lnTo>
                    <a:lnTo>
                      <a:pt x="530" y="268"/>
                    </a:lnTo>
                    <a:lnTo>
                      <a:pt x="484" y="268"/>
                    </a:lnTo>
                    <a:lnTo>
                      <a:pt x="464" y="268"/>
                    </a:lnTo>
                    <a:lnTo>
                      <a:pt x="449" y="266"/>
                    </a:lnTo>
                    <a:lnTo>
                      <a:pt x="435" y="263"/>
                    </a:lnTo>
                    <a:lnTo>
                      <a:pt x="423" y="260"/>
                    </a:lnTo>
                    <a:lnTo>
                      <a:pt x="414" y="255"/>
                    </a:lnTo>
                    <a:lnTo>
                      <a:pt x="408" y="248"/>
                    </a:lnTo>
                    <a:lnTo>
                      <a:pt x="405" y="239"/>
                    </a:lnTo>
                    <a:lnTo>
                      <a:pt x="405" y="229"/>
                    </a:lnTo>
                    <a:lnTo>
                      <a:pt x="405" y="229"/>
                    </a:lnTo>
                    <a:lnTo>
                      <a:pt x="407" y="225"/>
                    </a:lnTo>
                    <a:lnTo>
                      <a:pt x="408" y="220"/>
                    </a:lnTo>
                    <a:lnTo>
                      <a:pt x="415" y="210"/>
                    </a:lnTo>
                    <a:lnTo>
                      <a:pt x="423" y="199"/>
                    </a:lnTo>
                    <a:lnTo>
                      <a:pt x="433" y="186"/>
                    </a:lnTo>
                    <a:lnTo>
                      <a:pt x="443" y="169"/>
                    </a:lnTo>
                    <a:lnTo>
                      <a:pt x="447" y="159"/>
                    </a:lnTo>
                    <a:lnTo>
                      <a:pt x="450" y="148"/>
                    </a:lnTo>
                    <a:lnTo>
                      <a:pt x="453" y="136"/>
                    </a:lnTo>
                    <a:lnTo>
                      <a:pt x="456" y="123"/>
                    </a:lnTo>
                    <a:lnTo>
                      <a:pt x="457" y="108"/>
                    </a:lnTo>
                    <a:lnTo>
                      <a:pt x="457" y="91"/>
                    </a:lnTo>
                    <a:lnTo>
                      <a:pt x="457" y="91"/>
                    </a:lnTo>
                    <a:lnTo>
                      <a:pt x="456" y="80"/>
                    </a:lnTo>
                    <a:lnTo>
                      <a:pt x="454" y="70"/>
                    </a:lnTo>
                    <a:lnTo>
                      <a:pt x="451" y="60"/>
                    </a:lnTo>
                    <a:lnTo>
                      <a:pt x="447" y="52"/>
                    </a:lnTo>
                    <a:lnTo>
                      <a:pt x="443" y="43"/>
                    </a:lnTo>
                    <a:lnTo>
                      <a:pt x="437" y="36"/>
                    </a:lnTo>
                    <a:lnTo>
                      <a:pt x="430" y="29"/>
                    </a:lnTo>
                    <a:lnTo>
                      <a:pt x="425" y="24"/>
                    </a:lnTo>
                    <a:lnTo>
                      <a:pt x="416" y="18"/>
                    </a:lnTo>
                    <a:lnTo>
                      <a:pt x="409" y="14"/>
                    </a:lnTo>
                    <a:lnTo>
                      <a:pt x="393" y="7"/>
                    </a:lnTo>
                    <a:lnTo>
                      <a:pt x="375" y="2"/>
                    </a:lnTo>
                    <a:lnTo>
                      <a:pt x="355" y="0"/>
                    </a:lnTo>
                    <a:lnTo>
                      <a:pt x="335" y="0"/>
                    </a:lnTo>
                    <a:lnTo>
                      <a:pt x="317" y="3"/>
                    </a:lnTo>
                    <a:lnTo>
                      <a:pt x="299" y="8"/>
                    </a:lnTo>
                    <a:lnTo>
                      <a:pt x="282" y="15"/>
                    </a:lnTo>
                    <a:lnTo>
                      <a:pt x="268" y="25"/>
                    </a:lnTo>
                    <a:lnTo>
                      <a:pt x="261" y="31"/>
                    </a:lnTo>
                    <a:lnTo>
                      <a:pt x="256" y="38"/>
                    </a:lnTo>
                    <a:lnTo>
                      <a:pt x="250" y="45"/>
                    </a:lnTo>
                    <a:lnTo>
                      <a:pt x="246" y="52"/>
                    </a:lnTo>
                    <a:lnTo>
                      <a:pt x="243" y="59"/>
                    </a:lnTo>
                    <a:lnTo>
                      <a:pt x="240" y="67"/>
                    </a:lnTo>
                    <a:lnTo>
                      <a:pt x="240" y="67"/>
                    </a:lnTo>
                    <a:lnTo>
                      <a:pt x="239" y="78"/>
                    </a:lnTo>
                    <a:lnTo>
                      <a:pt x="238" y="90"/>
                    </a:lnTo>
                    <a:lnTo>
                      <a:pt x="238" y="109"/>
                    </a:lnTo>
                    <a:lnTo>
                      <a:pt x="240" y="127"/>
                    </a:lnTo>
                    <a:lnTo>
                      <a:pt x="245" y="144"/>
                    </a:lnTo>
                    <a:lnTo>
                      <a:pt x="252" y="159"/>
                    </a:lnTo>
                    <a:lnTo>
                      <a:pt x="259" y="175"/>
                    </a:lnTo>
                    <a:lnTo>
                      <a:pt x="272" y="199"/>
                    </a:lnTo>
                    <a:lnTo>
                      <a:pt x="278" y="210"/>
                    </a:lnTo>
                    <a:lnTo>
                      <a:pt x="282" y="218"/>
                    </a:lnTo>
                    <a:lnTo>
                      <a:pt x="285" y="228"/>
                    </a:lnTo>
                    <a:lnTo>
                      <a:pt x="284" y="235"/>
                    </a:lnTo>
                    <a:lnTo>
                      <a:pt x="282" y="239"/>
                    </a:lnTo>
                    <a:lnTo>
                      <a:pt x="279" y="242"/>
                    </a:lnTo>
                    <a:lnTo>
                      <a:pt x="271" y="249"/>
                    </a:lnTo>
                    <a:lnTo>
                      <a:pt x="259" y="256"/>
                    </a:lnTo>
                    <a:lnTo>
                      <a:pt x="240" y="262"/>
                    </a:lnTo>
                    <a:lnTo>
                      <a:pt x="240" y="262"/>
                    </a:lnTo>
                    <a:lnTo>
                      <a:pt x="222" y="264"/>
                    </a:lnTo>
                    <a:lnTo>
                      <a:pt x="200" y="267"/>
                    </a:lnTo>
                    <a:lnTo>
                      <a:pt x="173" y="268"/>
                    </a:lnTo>
                    <a:lnTo>
                      <a:pt x="144" y="270"/>
                    </a:lnTo>
                    <a:lnTo>
                      <a:pt x="77" y="270"/>
                    </a:lnTo>
                    <a:lnTo>
                      <a:pt x="6" y="270"/>
                    </a:lnTo>
                    <a:lnTo>
                      <a:pt x="6" y="270"/>
                    </a:lnTo>
                    <a:lnTo>
                      <a:pt x="1" y="415"/>
                    </a:lnTo>
                    <a:lnTo>
                      <a:pt x="0" y="512"/>
                    </a:lnTo>
                    <a:lnTo>
                      <a:pt x="0" y="512"/>
                    </a:lnTo>
                    <a:lnTo>
                      <a:pt x="1" y="527"/>
                    </a:lnTo>
                    <a:lnTo>
                      <a:pt x="4" y="540"/>
                    </a:lnTo>
                    <a:lnTo>
                      <a:pt x="10" y="551"/>
                    </a:lnTo>
                    <a:lnTo>
                      <a:pt x="15" y="558"/>
                    </a:lnTo>
                    <a:lnTo>
                      <a:pt x="22" y="563"/>
                    </a:lnTo>
                    <a:lnTo>
                      <a:pt x="31" y="568"/>
                    </a:lnTo>
                    <a:lnTo>
                      <a:pt x="38" y="569"/>
                    </a:lnTo>
                    <a:lnTo>
                      <a:pt x="46" y="570"/>
                    </a:lnTo>
                    <a:lnTo>
                      <a:pt x="46" y="570"/>
                    </a:lnTo>
                    <a:lnTo>
                      <a:pt x="54" y="568"/>
                    </a:lnTo>
                    <a:lnTo>
                      <a:pt x="67" y="561"/>
                    </a:lnTo>
                    <a:lnTo>
                      <a:pt x="102" y="540"/>
                    </a:lnTo>
                    <a:lnTo>
                      <a:pt x="123" y="527"/>
                    </a:lnTo>
                    <a:lnTo>
                      <a:pt x="145" y="517"/>
                    </a:lnTo>
                    <a:lnTo>
                      <a:pt x="169" y="509"/>
                    </a:lnTo>
                    <a:lnTo>
                      <a:pt x="180" y="506"/>
                    </a:lnTo>
                    <a:lnTo>
                      <a:pt x="190" y="505"/>
                    </a:lnTo>
                    <a:lnTo>
                      <a:pt x="190" y="505"/>
                    </a:lnTo>
                    <a:lnTo>
                      <a:pt x="203" y="505"/>
                    </a:lnTo>
                    <a:lnTo>
                      <a:pt x="215" y="505"/>
                    </a:lnTo>
                    <a:lnTo>
                      <a:pt x="226" y="508"/>
                    </a:lnTo>
                    <a:lnTo>
                      <a:pt x="238" y="512"/>
                    </a:lnTo>
                    <a:lnTo>
                      <a:pt x="247" y="516"/>
                    </a:lnTo>
                    <a:lnTo>
                      <a:pt x="257" y="522"/>
                    </a:lnTo>
                    <a:lnTo>
                      <a:pt x="266" y="528"/>
                    </a:lnTo>
                    <a:lnTo>
                      <a:pt x="274" y="535"/>
                    </a:lnTo>
                    <a:lnTo>
                      <a:pt x="281" y="544"/>
                    </a:lnTo>
                    <a:lnTo>
                      <a:pt x="288" y="554"/>
                    </a:lnTo>
                    <a:lnTo>
                      <a:pt x="293" y="563"/>
                    </a:lnTo>
                    <a:lnTo>
                      <a:pt x="299" y="573"/>
                    </a:lnTo>
                    <a:lnTo>
                      <a:pt x="303" y="584"/>
                    </a:lnTo>
                    <a:lnTo>
                      <a:pt x="306" y="596"/>
                    </a:lnTo>
                    <a:lnTo>
                      <a:pt x="309" y="607"/>
                    </a:lnTo>
                    <a:lnTo>
                      <a:pt x="310" y="618"/>
                    </a:lnTo>
                    <a:lnTo>
                      <a:pt x="310" y="618"/>
                    </a:lnTo>
                    <a:lnTo>
                      <a:pt x="312" y="631"/>
                    </a:lnTo>
                    <a:lnTo>
                      <a:pt x="312" y="642"/>
                    </a:lnTo>
                    <a:lnTo>
                      <a:pt x="310" y="653"/>
                    </a:lnTo>
                    <a:lnTo>
                      <a:pt x="307" y="664"/>
                    </a:lnTo>
                    <a:lnTo>
                      <a:pt x="305" y="675"/>
                    </a:lnTo>
                    <a:lnTo>
                      <a:pt x="300" y="685"/>
                    </a:lnTo>
                    <a:lnTo>
                      <a:pt x="295" y="695"/>
                    </a:lnTo>
                    <a:lnTo>
                      <a:pt x="289" y="705"/>
                    </a:lnTo>
                    <a:lnTo>
                      <a:pt x="281" y="713"/>
                    </a:lnTo>
                    <a:lnTo>
                      <a:pt x="272" y="721"/>
                    </a:lnTo>
                    <a:lnTo>
                      <a:pt x="263" y="728"/>
                    </a:lnTo>
                    <a:lnTo>
                      <a:pt x="252" y="734"/>
                    </a:lnTo>
                    <a:lnTo>
                      <a:pt x="239" y="740"/>
                    </a:lnTo>
                    <a:lnTo>
                      <a:pt x="226" y="744"/>
                    </a:lnTo>
                    <a:lnTo>
                      <a:pt x="211" y="747"/>
                    </a:lnTo>
                    <a:lnTo>
                      <a:pt x="196" y="748"/>
                    </a:lnTo>
                    <a:lnTo>
                      <a:pt x="196" y="748"/>
                    </a:lnTo>
                    <a:lnTo>
                      <a:pt x="180" y="748"/>
                    </a:lnTo>
                    <a:lnTo>
                      <a:pt x="166" y="747"/>
                    </a:lnTo>
                    <a:lnTo>
                      <a:pt x="152" y="744"/>
                    </a:lnTo>
                    <a:lnTo>
                      <a:pt x="140" y="741"/>
                    </a:lnTo>
                    <a:lnTo>
                      <a:pt x="129" y="737"/>
                    </a:lnTo>
                    <a:lnTo>
                      <a:pt x="117" y="733"/>
                    </a:lnTo>
                    <a:lnTo>
                      <a:pt x="98" y="721"/>
                    </a:lnTo>
                    <a:lnTo>
                      <a:pt x="64" y="702"/>
                    </a:lnTo>
                    <a:lnTo>
                      <a:pt x="50" y="695"/>
                    </a:lnTo>
                    <a:lnTo>
                      <a:pt x="43" y="692"/>
                    </a:lnTo>
                    <a:lnTo>
                      <a:pt x="38" y="691"/>
                    </a:lnTo>
                    <a:lnTo>
                      <a:pt x="38" y="691"/>
                    </a:lnTo>
                    <a:lnTo>
                      <a:pt x="33" y="691"/>
                    </a:lnTo>
                    <a:lnTo>
                      <a:pt x="31" y="692"/>
                    </a:lnTo>
                    <a:lnTo>
                      <a:pt x="26" y="695"/>
                    </a:lnTo>
                    <a:lnTo>
                      <a:pt x="24" y="698"/>
                    </a:lnTo>
                    <a:lnTo>
                      <a:pt x="19" y="707"/>
                    </a:lnTo>
                    <a:lnTo>
                      <a:pt x="15" y="721"/>
                    </a:lnTo>
                    <a:lnTo>
                      <a:pt x="12" y="738"/>
                    </a:lnTo>
                    <a:lnTo>
                      <a:pt x="10" y="758"/>
                    </a:lnTo>
                    <a:lnTo>
                      <a:pt x="7" y="802"/>
                    </a:lnTo>
                    <a:lnTo>
                      <a:pt x="7" y="851"/>
                    </a:lnTo>
                    <a:lnTo>
                      <a:pt x="7" y="900"/>
                    </a:lnTo>
                    <a:lnTo>
                      <a:pt x="7" y="944"/>
                    </a:lnTo>
                    <a:lnTo>
                      <a:pt x="7" y="980"/>
                    </a:lnTo>
                    <a:lnTo>
                      <a:pt x="7" y="980"/>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27" name="is1iḍe">
                <a:extLst>
                  <a:ext uri="{FF2B5EF4-FFF2-40B4-BE49-F238E27FC236}">
                    <a16:creationId xmlns:a16="http://schemas.microsoft.com/office/drawing/2014/main" id="{BC2EFDA6-2406-4CD9-A5B7-FA7D23B322EA}"/>
                  </a:ext>
                </a:extLst>
              </p:cNvPr>
              <p:cNvSpPr/>
              <p:nvPr/>
            </p:nvSpPr>
            <p:spPr bwMode="auto">
              <a:xfrm>
                <a:off x="5013325" y="4037013"/>
                <a:ext cx="1563688" cy="1160462"/>
              </a:xfrm>
              <a:custGeom>
                <a:avLst/>
                <a:gdLst>
                  <a:gd name="T0" fmla="*/ 267 w 985"/>
                  <a:gd name="T1" fmla="*/ 548 h 731"/>
                  <a:gd name="T2" fmla="*/ 260 w 985"/>
                  <a:gd name="T3" fmla="*/ 451 h 731"/>
                  <a:gd name="T4" fmla="*/ 247 w 985"/>
                  <a:gd name="T5" fmla="*/ 432 h 731"/>
                  <a:gd name="T6" fmla="*/ 216 w 985"/>
                  <a:gd name="T7" fmla="*/ 433 h 731"/>
                  <a:gd name="T8" fmla="*/ 139 w 985"/>
                  <a:gd name="T9" fmla="*/ 469 h 731"/>
                  <a:gd name="T10" fmla="*/ 102 w 985"/>
                  <a:gd name="T11" fmla="*/ 476 h 731"/>
                  <a:gd name="T12" fmla="*/ 55 w 985"/>
                  <a:gd name="T13" fmla="*/ 465 h 731"/>
                  <a:gd name="T14" fmla="*/ 23 w 985"/>
                  <a:gd name="T15" fmla="*/ 440 h 731"/>
                  <a:gd name="T16" fmla="*/ 4 w 985"/>
                  <a:gd name="T17" fmla="*/ 404 h 731"/>
                  <a:gd name="T18" fmla="*/ 1 w 985"/>
                  <a:gd name="T19" fmla="*/ 341 h 731"/>
                  <a:gd name="T20" fmla="*/ 20 w 985"/>
                  <a:gd name="T21" fmla="*/ 291 h 731"/>
                  <a:gd name="T22" fmla="*/ 48 w 985"/>
                  <a:gd name="T23" fmla="*/ 261 h 731"/>
                  <a:gd name="T24" fmla="*/ 88 w 985"/>
                  <a:gd name="T25" fmla="*/ 244 h 731"/>
                  <a:gd name="T26" fmla="*/ 125 w 985"/>
                  <a:gd name="T27" fmla="*/ 244 h 731"/>
                  <a:gd name="T28" fmla="*/ 167 w 985"/>
                  <a:gd name="T29" fmla="*/ 258 h 731"/>
                  <a:gd name="T30" fmla="*/ 230 w 985"/>
                  <a:gd name="T31" fmla="*/ 299 h 731"/>
                  <a:gd name="T32" fmla="*/ 246 w 985"/>
                  <a:gd name="T33" fmla="*/ 299 h 731"/>
                  <a:gd name="T34" fmla="*/ 262 w 985"/>
                  <a:gd name="T35" fmla="*/ 277 h 731"/>
                  <a:gd name="T36" fmla="*/ 271 w 985"/>
                  <a:gd name="T37" fmla="*/ 209 h 731"/>
                  <a:gd name="T38" fmla="*/ 262 w 985"/>
                  <a:gd name="T39" fmla="*/ 5 h 731"/>
                  <a:gd name="T40" fmla="*/ 533 w 985"/>
                  <a:gd name="T41" fmla="*/ 1 h 731"/>
                  <a:gd name="T42" fmla="*/ 564 w 985"/>
                  <a:gd name="T43" fmla="*/ 15 h 731"/>
                  <a:gd name="T44" fmla="*/ 575 w 985"/>
                  <a:gd name="T45" fmla="*/ 46 h 731"/>
                  <a:gd name="T46" fmla="*/ 564 w 985"/>
                  <a:gd name="T47" fmla="*/ 66 h 731"/>
                  <a:gd name="T48" fmla="*/ 511 w 985"/>
                  <a:gd name="T49" fmla="*/ 148 h 731"/>
                  <a:gd name="T50" fmla="*/ 501 w 985"/>
                  <a:gd name="T51" fmla="*/ 180 h 731"/>
                  <a:gd name="T52" fmla="*/ 507 w 985"/>
                  <a:gd name="T53" fmla="*/ 226 h 731"/>
                  <a:gd name="T54" fmla="*/ 531 w 985"/>
                  <a:gd name="T55" fmla="*/ 258 h 731"/>
                  <a:gd name="T56" fmla="*/ 567 w 985"/>
                  <a:gd name="T57" fmla="*/ 278 h 731"/>
                  <a:gd name="T58" fmla="*/ 634 w 985"/>
                  <a:gd name="T59" fmla="*/ 284 h 731"/>
                  <a:gd name="T60" fmla="*/ 676 w 985"/>
                  <a:gd name="T61" fmla="*/ 271 h 731"/>
                  <a:gd name="T62" fmla="*/ 710 w 985"/>
                  <a:gd name="T63" fmla="*/ 246 h 731"/>
                  <a:gd name="T64" fmla="*/ 729 w 985"/>
                  <a:gd name="T65" fmla="*/ 208 h 731"/>
                  <a:gd name="T66" fmla="*/ 729 w 985"/>
                  <a:gd name="T67" fmla="*/ 165 h 731"/>
                  <a:gd name="T68" fmla="*/ 704 w 985"/>
                  <a:gd name="T69" fmla="*/ 67 h 731"/>
                  <a:gd name="T70" fmla="*/ 696 w 985"/>
                  <a:gd name="T71" fmla="*/ 31 h 731"/>
                  <a:gd name="T72" fmla="*/ 714 w 985"/>
                  <a:gd name="T73" fmla="*/ 11 h 731"/>
                  <a:gd name="T74" fmla="*/ 789 w 985"/>
                  <a:gd name="T75" fmla="*/ 5 h 731"/>
                  <a:gd name="T76" fmla="*/ 985 w 985"/>
                  <a:gd name="T77" fmla="*/ 724 h 731"/>
                  <a:gd name="T78" fmla="*/ 745 w 985"/>
                  <a:gd name="T79" fmla="*/ 729 h 731"/>
                  <a:gd name="T80" fmla="*/ 684 w 985"/>
                  <a:gd name="T81" fmla="*/ 721 h 731"/>
                  <a:gd name="T82" fmla="*/ 666 w 985"/>
                  <a:gd name="T83" fmla="*/ 690 h 731"/>
                  <a:gd name="T84" fmla="*/ 676 w 985"/>
                  <a:gd name="T85" fmla="*/ 671 h 731"/>
                  <a:gd name="T86" fmla="*/ 708 w 985"/>
                  <a:gd name="T87" fmla="*/ 620 h 731"/>
                  <a:gd name="T88" fmla="*/ 718 w 985"/>
                  <a:gd name="T89" fmla="*/ 569 h 731"/>
                  <a:gd name="T90" fmla="*/ 715 w 985"/>
                  <a:gd name="T91" fmla="*/ 531 h 731"/>
                  <a:gd name="T92" fmla="*/ 698 w 985"/>
                  <a:gd name="T93" fmla="*/ 497 h 731"/>
                  <a:gd name="T94" fmla="*/ 670 w 985"/>
                  <a:gd name="T95" fmla="*/ 475 h 731"/>
                  <a:gd name="T96" fmla="*/ 596 w 985"/>
                  <a:gd name="T97" fmla="*/ 461 h 731"/>
                  <a:gd name="T98" fmla="*/ 529 w 985"/>
                  <a:gd name="T99" fmla="*/ 486 h 731"/>
                  <a:gd name="T100" fmla="*/ 507 w 985"/>
                  <a:gd name="T101" fmla="*/ 513 h 731"/>
                  <a:gd name="T102" fmla="*/ 500 w 985"/>
                  <a:gd name="T103" fmla="*/ 539 h 731"/>
                  <a:gd name="T104" fmla="*/ 506 w 985"/>
                  <a:gd name="T105" fmla="*/ 605 h 731"/>
                  <a:gd name="T106" fmla="*/ 539 w 985"/>
                  <a:gd name="T107" fmla="*/ 671 h 731"/>
                  <a:gd name="T108" fmla="*/ 543 w 985"/>
                  <a:gd name="T109" fmla="*/ 700 h 731"/>
                  <a:gd name="T110" fmla="*/ 501 w 985"/>
                  <a:gd name="T111" fmla="*/ 723 h 731"/>
                  <a:gd name="T112" fmla="*/ 434 w 985"/>
                  <a:gd name="T113" fmla="*/ 729 h 731"/>
                  <a:gd name="T114" fmla="*/ 267 w 985"/>
                  <a:gd name="T115" fmla="*/ 731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85" h="731">
                    <a:moveTo>
                      <a:pt x="267" y="731"/>
                    </a:moveTo>
                    <a:lnTo>
                      <a:pt x="267" y="731"/>
                    </a:lnTo>
                    <a:lnTo>
                      <a:pt x="268" y="634"/>
                    </a:lnTo>
                    <a:lnTo>
                      <a:pt x="267" y="548"/>
                    </a:lnTo>
                    <a:lnTo>
                      <a:pt x="265" y="511"/>
                    </a:lnTo>
                    <a:lnTo>
                      <a:pt x="264" y="482"/>
                    </a:lnTo>
                    <a:lnTo>
                      <a:pt x="261" y="460"/>
                    </a:lnTo>
                    <a:lnTo>
                      <a:pt x="260" y="451"/>
                    </a:lnTo>
                    <a:lnTo>
                      <a:pt x="258" y="446"/>
                    </a:lnTo>
                    <a:lnTo>
                      <a:pt x="258" y="446"/>
                    </a:lnTo>
                    <a:lnTo>
                      <a:pt x="253" y="437"/>
                    </a:lnTo>
                    <a:lnTo>
                      <a:pt x="247" y="432"/>
                    </a:lnTo>
                    <a:lnTo>
                      <a:pt x="240" y="429"/>
                    </a:lnTo>
                    <a:lnTo>
                      <a:pt x="233" y="429"/>
                    </a:lnTo>
                    <a:lnTo>
                      <a:pt x="225" y="430"/>
                    </a:lnTo>
                    <a:lnTo>
                      <a:pt x="216" y="433"/>
                    </a:lnTo>
                    <a:lnTo>
                      <a:pt x="195" y="442"/>
                    </a:lnTo>
                    <a:lnTo>
                      <a:pt x="174" y="454"/>
                    </a:lnTo>
                    <a:lnTo>
                      <a:pt x="150" y="465"/>
                    </a:lnTo>
                    <a:lnTo>
                      <a:pt x="139" y="469"/>
                    </a:lnTo>
                    <a:lnTo>
                      <a:pt x="127" y="474"/>
                    </a:lnTo>
                    <a:lnTo>
                      <a:pt x="114" y="475"/>
                    </a:lnTo>
                    <a:lnTo>
                      <a:pt x="102" y="476"/>
                    </a:lnTo>
                    <a:lnTo>
                      <a:pt x="102" y="476"/>
                    </a:lnTo>
                    <a:lnTo>
                      <a:pt x="89" y="475"/>
                    </a:lnTo>
                    <a:lnTo>
                      <a:pt x="76" y="474"/>
                    </a:lnTo>
                    <a:lnTo>
                      <a:pt x="65" y="469"/>
                    </a:lnTo>
                    <a:lnTo>
                      <a:pt x="55" y="465"/>
                    </a:lnTo>
                    <a:lnTo>
                      <a:pt x="46" y="461"/>
                    </a:lnTo>
                    <a:lnTo>
                      <a:pt x="37" y="454"/>
                    </a:lnTo>
                    <a:lnTo>
                      <a:pt x="30" y="447"/>
                    </a:lnTo>
                    <a:lnTo>
                      <a:pt x="23" y="440"/>
                    </a:lnTo>
                    <a:lnTo>
                      <a:pt x="16" y="432"/>
                    </a:lnTo>
                    <a:lnTo>
                      <a:pt x="12" y="422"/>
                    </a:lnTo>
                    <a:lnTo>
                      <a:pt x="8" y="414"/>
                    </a:lnTo>
                    <a:lnTo>
                      <a:pt x="4" y="404"/>
                    </a:lnTo>
                    <a:lnTo>
                      <a:pt x="2" y="393"/>
                    </a:lnTo>
                    <a:lnTo>
                      <a:pt x="0" y="383"/>
                    </a:lnTo>
                    <a:lnTo>
                      <a:pt x="0" y="362"/>
                    </a:lnTo>
                    <a:lnTo>
                      <a:pt x="1" y="341"/>
                    </a:lnTo>
                    <a:lnTo>
                      <a:pt x="7" y="320"/>
                    </a:lnTo>
                    <a:lnTo>
                      <a:pt x="11" y="310"/>
                    </a:lnTo>
                    <a:lnTo>
                      <a:pt x="15" y="300"/>
                    </a:lnTo>
                    <a:lnTo>
                      <a:pt x="20" y="291"/>
                    </a:lnTo>
                    <a:lnTo>
                      <a:pt x="26" y="282"/>
                    </a:lnTo>
                    <a:lnTo>
                      <a:pt x="33" y="275"/>
                    </a:lnTo>
                    <a:lnTo>
                      <a:pt x="40" y="267"/>
                    </a:lnTo>
                    <a:lnTo>
                      <a:pt x="48" y="261"/>
                    </a:lnTo>
                    <a:lnTo>
                      <a:pt x="57" y="256"/>
                    </a:lnTo>
                    <a:lnTo>
                      <a:pt x="67" y="251"/>
                    </a:lnTo>
                    <a:lnTo>
                      <a:pt x="76" y="247"/>
                    </a:lnTo>
                    <a:lnTo>
                      <a:pt x="88" y="244"/>
                    </a:lnTo>
                    <a:lnTo>
                      <a:pt x="99" y="243"/>
                    </a:lnTo>
                    <a:lnTo>
                      <a:pt x="99" y="243"/>
                    </a:lnTo>
                    <a:lnTo>
                      <a:pt x="113" y="243"/>
                    </a:lnTo>
                    <a:lnTo>
                      <a:pt x="125" y="244"/>
                    </a:lnTo>
                    <a:lnTo>
                      <a:pt x="138" y="247"/>
                    </a:lnTo>
                    <a:lnTo>
                      <a:pt x="148" y="250"/>
                    </a:lnTo>
                    <a:lnTo>
                      <a:pt x="157" y="254"/>
                    </a:lnTo>
                    <a:lnTo>
                      <a:pt x="167" y="258"/>
                    </a:lnTo>
                    <a:lnTo>
                      <a:pt x="183" y="270"/>
                    </a:lnTo>
                    <a:lnTo>
                      <a:pt x="211" y="289"/>
                    </a:lnTo>
                    <a:lnTo>
                      <a:pt x="225" y="296"/>
                    </a:lnTo>
                    <a:lnTo>
                      <a:pt x="230" y="299"/>
                    </a:lnTo>
                    <a:lnTo>
                      <a:pt x="237" y="300"/>
                    </a:lnTo>
                    <a:lnTo>
                      <a:pt x="237" y="300"/>
                    </a:lnTo>
                    <a:lnTo>
                      <a:pt x="241" y="300"/>
                    </a:lnTo>
                    <a:lnTo>
                      <a:pt x="246" y="299"/>
                    </a:lnTo>
                    <a:lnTo>
                      <a:pt x="250" y="296"/>
                    </a:lnTo>
                    <a:lnTo>
                      <a:pt x="253" y="295"/>
                    </a:lnTo>
                    <a:lnTo>
                      <a:pt x="258" y="286"/>
                    </a:lnTo>
                    <a:lnTo>
                      <a:pt x="262" y="277"/>
                    </a:lnTo>
                    <a:lnTo>
                      <a:pt x="267" y="263"/>
                    </a:lnTo>
                    <a:lnTo>
                      <a:pt x="268" y="247"/>
                    </a:lnTo>
                    <a:lnTo>
                      <a:pt x="271" y="229"/>
                    </a:lnTo>
                    <a:lnTo>
                      <a:pt x="271" y="209"/>
                    </a:lnTo>
                    <a:lnTo>
                      <a:pt x="271" y="165"/>
                    </a:lnTo>
                    <a:lnTo>
                      <a:pt x="269" y="114"/>
                    </a:lnTo>
                    <a:lnTo>
                      <a:pt x="262" y="5"/>
                    </a:lnTo>
                    <a:lnTo>
                      <a:pt x="262" y="5"/>
                    </a:lnTo>
                    <a:lnTo>
                      <a:pt x="416" y="1"/>
                    </a:lnTo>
                    <a:lnTo>
                      <a:pt x="518" y="0"/>
                    </a:lnTo>
                    <a:lnTo>
                      <a:pt x="518" y="0"/>
                    </a:lnTo>
                    <a:lnTo>
                      <a:pt x="533" y="1"/>
                    </a:lnTo>
                    <a:lnTo>
                      <a:pt x="546" y="4"/>
                    </a:lnTo>
                    <a:lnTo>
                      <a:pt x="556" y="10"/>
                    </a:lnTo>
                    <a:lnTo>
                      <a:pt x="564" y="15"/>
                    </a:lnTo>
                    <a:lnTo>
                      <a:pt x="564" y="15"/>
                    </a:lnTo>
                    <a:lnTo>
                      <a:pt x="570" y="22"/>
                    </a:lnTo>
                    <a:lnTo>
                      <a:pt x="574" y="31"/>
                    </a:lnTo>
                    <a:lnTo>
                      <a:pt x="575" y="38"/>
                    </a:lnTo>
                    <a:lnTo>
                      <a:pt x="575" y="46"/>
                    </a:lnTo>
                    <a:lnTo>
                      <a:pt x="575" y="46"/>
                    </a:lnTo>
                    <a:lnTo>
                      <a:pt x="574" y="49"/>
                    </a:lnTo>
                    <a:lnTo>
                      <a:pt x="573" y="54"/>
                    </a:lnTo>
                    <a:lnTo>
                      <a:pt x="564" y="66"/>
                    </a:lnTo>
                    <a:lnTo>
                      <a:pt x="540" y="98"/>
                    </a:lnTo>
                    <a:lnTo>
                      <a:pt x="528" y="117"/>
                    </a:lnTo>
                    <a:lnTo>
                      <a:pt x="517" y="137"/>
                    </a:lnTo>
                    <a:lnTo>
                      <a:pt x="511" y="148"/>
                    </a:lnTo>
                    <a:lnTo>
                      <a:pt x="507" y="158"/>
                    </a:lnTo>
                    <a:lnTo>
                      <a:pt x="504" y="169"/>
                    </a:lnTo>
                    <a:lnTo>
                      <a:pt x="501" y="180"/>
                    </a:lnTo>
                    <a:lnTo>
                      <a:pt x="501" y="180"/>
                    </a:lnTo>
                    <a:lnTo>
                      <a:pt x="501" y="193"/>
                    </a:lnTo>
                    <a:lnTo>
                      <a:pt x="501" y="204"/>
                    </a:lnTo>
                    <a:lnTo>
                      <a:pt x="504" y="215"/>
                    </a:lnTo>
                    <a:lnTo>
                      <a:pt x="507" y="226"/>
                    </a:lnTo>
                    <a:lnTo>
                      <a:pt x="511" y="235"/>
                    </a:lnTo>
                    <a:lnTo>
                      <a:pt x="517" y="244"/>
                    </a:lnTo>
                    <a:lnTo>
                      <a:pt x="524" y="251"/>
                    </a:lnTo>
                    <a:lnTo>
                      <a:pt x="531" y="258"/>
                    </a:lnTo>
                    <a:lnTo>
                      <a:pt x="539" y="265"/>
                    </a:lnTo>
                    <a:lnTo>
                      <a:pt x="547" y="270"/>
                    </a:lnTo>
                    <a:lnTo>
                      <a:pt x="557" y="275"/>
                    </a:lnTo>
                    <a:lnTo>
                      <a:pt x="567" y="278"/>
                    </a:lnTo>
                    <a:lnTo>
                      <a:pt x="578" y="281"/>
                    </a:lnTo>
                    <a:lnTo>
                      <a:pt x="589" y="284"/>
                    </a:lnTo>
                    <a:lnTo>
                      <a:pt x="612" y="285"/>
                    </a:lnTo>
                    <a:lnTo>
                      <a:pt x="634" y="284"/>
                    </a:lnTo>
                    <a:lnTo>
                      <a:pt x="645" y="282"/>
                    </a:lnTo>
                    <a:lnTo>
                      <a:pt x="655" y="279"/>
                    </a:lnTo>
                    <a:lnTo>
                      <a:pt x="666" y="275"/>
                    </a:lnTo>
                    <a:lnTo>
                      <a:pt x="676" y="271"/>
                    </a:lnTo>
                    <a:lnTo>
                      <a:pt x="686" y="265"/>
                    </a:lnTo>
                    <a:lnTo>
                      <a:pt x="694" y="260"/>
                    </a:lnTo>
                    <a:lnTo>
                      <a:pt x="703" y="253"/>
                    </a:lnTo>
                    <a:lnTo>
                      <a:pt x="710" y="246"/>
                    </a:lnTo>
                    <a:lnTo>
                      <a:pt x="717" y="237"/>
                    </a:lnTo>
                    <a:lnTo>
                      <a:pt x="722" y="228"/>
                    </a:lnTo>
                    <a:lnTo>
                      <a:pt x="726" y="218"/>
                    </a:lnTo>
                    <a:lnTo>
                      <a:pt x="729" y="208"/>
                    </a:lnTo>
                    <a:lnTo>
                      <a:pt x="731" y="197"/>
                    </a:lnTo>
                    <a:lnTo>
                      <a:pt x="731" y="184"/>
                    </a:lnTo>
                    <a:lnTo>
                      <a:pt x="731" y="184"/>
                    </a:lnTo>
                    <a:lnTo>
                      <a:pt x="729" y="165"/>
                    </a:lnTo>
                    <a:lnTo>
                      <a:pt x="726" y="144"/>
                    </a:lnTo>
                    <a:lnTo>
                      <a:pt x="721" y="124"/>
                    </a:lnTo>
                    <a:lnTo>
                      <a:pt x="715" y="103"/>
                    </a:lnTo>
                    <a:lnTo>
                      <a:pt x="704" y="67"/>
                    </a:lnTo>
                    <a:lnTo>
                      <a:pt x="698" y="52"/>
                    </a:lnTo>
                    <a:lnTo>
                      <a:pt x="697" y="38"/>
                    </a:lnTo>
                    <a:lnTo>
                      <a:pt x="697" y="38"/>
                    </a:lnTo>
                    <a:lnTo>
                      <a:pt x="696" y="31"/>
                    </a:lnTo>
                    <a:lnTo>
                      <a:pt x="697" y="24"/>
                    </a:lnTo>
                    <a:lnTo>
                      <a:pt x="701" y="18"/>
                    </a:lnTo>
                    <a:lnTo>
                      <a:pt x="705" y="14"/>
                    </a:lnTo>
                    <a:lnTo>
                      <a:pt x="714" y="11"/>
                    </a:lnTo>
                    <a:lnTo>
                      <a:pt x="724" y="8"/>
                    </a:lnTo>
                    <a:lnTo>
                      <a:pt x="736" y="7"/>
                    </a:lnTo>
                    <a:lnTo>
                      <a:pt x="752" y="5"/>
                    </a:lnTo>
                    <a:lnTo>
                      <a:pt x="789" y="5"/>
                    </a:lnTo>
                    <a:lnTo>
                      <a:pt x="841" y="5"/>
                    </a:lnTo>
                    <a:lnTo>
                      <a:pt x="985" y="7"/>
                    </a:lnTo>
                    <a:lnTo>
                      <a:pt x="985" y="724"/>
                    </a:lnTo>
                    <a:lnTo>
                      <a:pt x="985" y="724"/>
                    </a:lnTo>
                    <a:lnTo>
                      <a:pt x="911" y="725"/>
                    </a:lnTo>
                    <a:lnTo>
                      <a:pt x="845" y="728"/>
                    </a:lnTo>
                    <a:lnTo>
                      <a:pt x="791" y="729"/>
                    </a:lnTo>
                    <a:lnTo>
                      <a:pt x="745" y="729"/>
                    </a:lnTo>
                    <a:lnTo>
                      <a:pt x="725" y="729"/>
                    </a:lnTo>
                    <a:lnTo>
                      <a:pt x="710" y="727"/>
                    </a:lnTo>
                    <a:lnTo>
                      <a:pt x="696" y="724"/>
                    </a:lnTo>
                    <a:lnTo>
                      <a:pt x="684" y="721"/>
                    </a:lnTo>
                    <a:lnTo>
                      <a:pt x="675" y="716"/>
                    </a:lnTo>
                    <a:lnTo>
                      <a:pt x="669" y="709"/>
                    </a:lnTo>
                    <a:lnTo>
                      <a:pt x="666" y="700"/>
                    </a:lnTo>
                    <a:lnTo>
                      <a:pt x="666" y="690"/>
                    </a:lnTo>
                    <a:lnTo>
                      <a:pt x="666" y="690"/>
                    </a:lnTo>
                    <a:lnTo>
                      <a:pt x="668" y="686"/>
                    </a:lnTo>
                    <a:lnTo>
                      <a:pt x="669" y="681"/>
                    </a:lnTo>
                    <a:lnTo>
                      <a:pt x="676" y="671"/>
                    </a:lnTo>
                    <a:lnTo>
                      <a:pt x="684" y="660"/>
                    </a:lnTo>
                    <a:lnTo>
                      <a:pt x="694" y="647"/>
                    </a:lnTo>
                    <a:lnTo>
                      <a:pt x="704" y="630"/>
                    </a:lnTo>
                    <a:lnTo>
                      <a:pt x="708" y="620"/>
                    </a:lnTo>
                    <a:lnTo>
                      <a:pt x="711" y="609"/>
                    </a:lnTo>
                    <a:lnTo>
                      <a:pt x="714" y="597"/>
                    </a:lnTo>
                    <a:lnTo>
                      <a:pt x="717" y="584"/>
                    </a:lnTo>
                    <a:lnTo>
                      <a:pt x="718" y="569"/>
                    </a:lnTo>
                    <a:lnTo>
                      <a:pt x="718" y="552"/>
                    </a:lnTo>
                    <a:lnTo>
                      <a:pt x="718" y="552"/>
                    </a:lnTo>
                    <a:lnTo>
                      <a:pt x="717" y="541"/>
                    </a:lnTo>
                    <a:lnTo>
                      <a:pt x="715" y="531"/>
                    </a:lnTo>
                    <a:lnTo>
                      <a:pt x="712" y="521"/>
                    </a:lnTo>
                    <a:lnTo>
                      <a:pt x="708" y="513"/>
                    </a:lnTo>
                    <a:lnTo>
                      <a:pt x="704" y="504"/>
                    </a:lnTo>
                    <a:lnTo>
                      <a:pt x="698" y="497"/>
                    </a:lnTo>
                    <a:lnTo>
                      <a:pt x="691" y="490"/>
                    </a:lnTo>
                    <a:lnTo>
                      <a:pt x="686" y="485"/>
                    </a:lnTo>
                    <a:lnTo>
                      <a:pt x="677" y="479"/>
                    </a:lnTo>
                    <a:lnTo>
                      <a:pt x="670" y="475"/>
                    </a:lnTo>
                    <a:lnTo>
                      <a:pt x="654" y="468"/>
                    </a:lnTo>
                    <a:lnTo>
                      <a:pt x="636" y="463"/>
                    </a:lnTo>
                    <a:lnTo>
                      <a:pt x="616" y="461"/>
                    </a:lnTo>
                    <a:lnTo>
                      <a:pt x="596" y="461"/>
                    </a:lnTo>
                    <a:lnTo>
                      <a:pt x="578" y="464"/>
                    </a:lnTo>
                    <a:lnTo>
                      <a:pt x="560" y="469"/>
                    </a:lnTo>
                    <a:lnTo>
                      <a:pt x="543" y="476"/>
                    </a:lnTo>
                    <a:lnTo>
                      <a:pt x="529" y="486"/>
                    </a:lnTo>
                    <a:lnTo>
                      <a:pt x="522" y="492"/>
                    </a:lnTo>
                    <a:lnTo>
                      <a:pt x="517" y="499"/>
                    </a:lnTo>
                    <a:lnTo>
                      <a:pt x="511" y="506"/>
                    </a:lnTo>
                    <a:lnTo>
                      <a:pt x="507" y="513"/>
                    </a:lnTo>
                    <a:lnTo>
                      <a:pt x="504" y="520"/>
                    </a:lnTo>
                    <a:lnTo>
                      <a:pt x="501" y="528"/>
                    </a:lnTo>
                    <a:lnTo>
                      <a:pt x="501" y="528"/>
                    </a:lnTo>
                    <a:lnTo>
                      <a:pt x="500" y="539"/>
                    </a:lnTo>
                    <a:lnTo>
                      <a:pt x="499" y="551"/>
                    </a:lnTo>
                    <a:lnTo>
                      <a:pt x="499" y="570"/>
                    </a:lnTo>
                    <a:lnTo>
                      <a:pt x="501" y="588"/>
                    </a:lnTo>
                    <a:lnTo>
                      <a:pt x="506" y="605"/>
                    </a:lnTo>
                    <a:lnTo>
                      <a:pt x="513" y="620"/>
                    </a:lnTo>
                    <a:lnTo>
                      <a:pt x="520" y="636"/>
                    </a:lnTo>
                    <a:lnTo>
                      <a:pt x="533" y="660"/>
                    </a:lnTo>
                    <a:lnTo>
                      <a:pt x="539" y="671"/>
                    </a:lnTo>
                    <a:lnTo>
                      <a:pt x="543" y="679"/>
                    </a:lnTo>
                    <a:lnTo>
                      <a:pt x="546" y="689"/>
                    </a:lnTo>
                    <a:lnTo>
                      <a:pt x="545" y="696"/>
                    </a:lnTo>
                    <a:lnTo>
                      <a:pt x="543" y="700"/>
                    </a:lnTo>
                    <a:lnTo>
                      <a:pt x="540" y="703"/>
                    </a:lnTo>
                    <a:lnTo>
                      <a:pt x="532" y="710"/>
                    </a:lnTo>
                    <a:lnTo>
                      <a:pt x="520" y="717"/>
                    </a:lnTo>
                    <a:lnTo>
                      <a:pt x="501" y="723"/>
                    </a:lnTo>
                    <a:lnTo>
                      <a:pt x="501" y="723"/>
                    </a:lnTo>
                    <a:lnTo>
                      <a:pt x="483" y="725"/>
                    </a:lnTo>
                    <a:lnTo>
                      <a:pt x="461" y="728"/>
                    </a:lnTo>
                    <a:lnTo>
                      <a:pt x="434" y="729"/>
                    </a:lnTo>
                    <a:lnTo>
                      <a:pt x="405" y="731"/>
                    </a:lnTo>
                    <a:lnTo>
                      <a:pt x="338" y="731"/>
                    </a:lnTo>
                    <a:lnTo>
                      <a:pt x="267" y="731"/>
                    </a:lnTo>
                    <a:lnTo>
                      <a:pt x="267" y="731"/>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28" name="îṧlîdê">
                <a:extLst>
                  <a:ext uri="{FF2B5EF4-FFF2-40B4-BE49-F238E27FC236}">
                    <a16:creationId xmlns:a16="http://schemas.microsoft.com/office/drawing/2014/main" id="{BEAD0044-9506-4B6A-BD81-DBDBA644D164}"/>
                  </a:ext>
                </a:extLst>
              </p:cNvPr>
              <p:cNvSpPr/>
              <p:nvPr/>
            </p:nvSpPr>
            <p:spPr bwMode="auto">
              <a:xfrm>
                <a:off x="2025650" y="3617913"/>
                <a:ext cx="1131888" cy="2047875"/>
              </a:xfrm>
              <a:custGeom>
                <a:avLst/>
                <a:gdLst>
                  <a:gd name="T0" fmla="*/ 712 w 713"/>
                  <a:gd name="T1" fmla="*/ 443 h 1290"/>
                  <a:gd name="T2" fmla="*/ 702 w 713"/>
                  <a:gd name="T3" fmla="*/ 557 h 1290"/>
                  <a:gd name="T4" fmla="*/ 692 w 713"/>
                  <a:gd name="T5" fmla="*/ 573 h 1290"/>
                  <a:gd name="T6" fmla="*/ 665 w 713"/>
                  <a:gd name="T7" fmla="*/ 569 h 1290"/>
                  <a:gd name="T8" fmla="*/ 584 w 713"/>
                  <a:gd name="T9" fmla="*/ 515 h 1290"/>
                  <a:gd name="T10" fmla="*/ 509 w 713"/>
                  <a:gd name="T11" fmla="*/ 489 h 1290"/>
                  <a:gd name="T12" fmla="*/ 456 w 713"/>
                  <a:gd name="T13" fmla="*/ 492 h 1290"/>
                  <a:gd name="T14" fmla="*/ 405 w 713"/>
                  <a:gd name="T15" fmla="*/ 515 h 1290"/>
                  <a:gd name="T16" fmla="*/ 376 w 713"/>
                  <a:gd name="T17" fmla="*/ 555 h 1290"/>
                  <a:gd name="T18" fmla="*/ 365 w 713"/>
                  <a:gd name="T19" fmla="*/ 601 h 1290"/>
                  <a:gd name="T20" fmla="*/ 369 w 713"/>
                  <a:gd name="T21" fmla="*/ 638 h 1290"/>
                  <a:gd name="T22" fmla="*/ 387 w 713"/>
                  <a:gd name="T23" fmla="*/ 686 h 1290"/>
                  <a:gd name="T24" fmla="*/ 419 w 713"/>
                  <a:gd name="T25" fmla="*/ 724 h 1290"/>
                  <a:gd name="T26" fmla="*/ 465 w 713"/>
                  <a:gd name="T27" fmla="*/ 746 h 1290"/>
                  <a:gd name="T28" fmla="*/ 507 w 713"/>
                  <a:gd name="T29" fmla="*/ 750 h 1290"/>
                  <a:gd name="T30" fmla="*/ 593 w 713"/>
                  <a:gd name="T31" fmla="*/ 729 h 1290"/>
                  <a:gd name="T32" fmla="*/ 660 w 713"/>
                  <a:gd name="T33" fmla="*/ 714 h 1290"/>
                  <a:gd name="T34" fmla="*/ 698 w 713"/>
                  <a:gd name="T35" fmla="*/ 727 h 1290"/>
                  <a:gd name="T36" fmla="*/ 707 w 713"/>
                  <a:gd name="T37" fmla="*/ 747 h 1290"/>
                  <a:gd name="T38" fmla="*/ 713 w 713"/>
                  <a:gd name="T39" fmla="*/ 903 h 1290"/>
                  <a:gd name="T40" fmla="*/ 468 w 713"/>
                  <a:gd name="T41" fmla="*/ 981 h 1290"/>
                  <a:gd name="T42" fmla="*/ 428 w 713"/>
                  <a:gd name="T43" fmla="*/ 991 h 1290"/>
                  <a:gd name="T44" fmla="*/ 408 w 713"/>
                  <a:gd name="T45" fmla="*/ 1019 h 1290"/>
                  <a:gd name="T46" fmla="*/ 424 w 713"/>
                  <a:gd name="T47" fmla="*/ 1049 h 1290"/>
                  <a:gd name="T48" fmla="*/ 465 w 713"/>
                  <a:gd name="T49" fmla="*/ 1128 h 1290"/>
                  <a:gd name="T50" fmla="*/ 475 w 713"/>
                  <a:gd name="T51" fmla="*/ 1175 h 1290"/>
                  <a:gd name="T52" fmla="*/ 470 w 713"/>
                  <a:gd name="T53" fmla="*/ 1214 h 1290"/>
                  <a:gd name="T54" fmla="*/ 447 w 713"/>
                  <a:gd name="T55" fmla="*/ 1252 h 1290"/>
                  <a:gd name="T56" fmla="*/ 412 w 713"/>
                  <a:gd name="T57" fmla="*/ 1277 h 1290"/>
                  <a:gd name="T58" fmla="*/ 369 w 713"/>
                  <a:gd name="T59" fmla="*/ 1288 h 1290"/>
                  <a:gd name="T60" fmla="*/ 335 w 713"/>
                  <a:gd name="T61" fmla="*/ 1288 h 1290"/>
                  <a:gd name="T62" fmla="*/ 294 w 713"/>
                  <a:gd name="T63" fmla="*/ 1274 h 1290"/>
                  <a:gd name="T64" fmla="*/ 259 w 713"/>
                  <a:gd name="T65" fmla="*/ 1245 h 1290"/>
                  <a:gd name="T66" fmla="*/ 239 w 713"/>
                  <a:gd name="T67" fmla="*/ 1202 h 1290"/>
                  <a:gd name="T68" fmla="*/ 236 w 713"/>
                  <a:gd name="T69" fmla="*/ 1161 h 1290"/>
                  <a:gd name="T70" fmla="*/ 252 w 713"/>
                  <a:gd name="T71" fmla="*/ 1103 h 1290"/>
                  <a:gd name="T72" fmla="*/ 288 w 713"/>
                  <a:gd name="T73" fmla="*/ 1024 h 1290"/>
                  <a:gd name="T74" fmla="*/ 288 w 713"/>
                  <a:gd name="T75" fmla="*/ 1012 h 1290"/>
                  <a:gd name="T76" fmla="*/ 257 w 713"/>
                  <a:gd name="T77" fmla="*/ 998 h 1290"/>
                  <a:gd name="T78" fmla="*/ 127 w 713"/>
                  <a:gd name="T79" fmla="*/ 988 h 1290"/>
                  <a:gd name="T80" fmla="*/ 0 w 713"/>
                  <a:gd name="T81" fmla="*/ 271 h 1290"/>
                  <a:gd name="T82" fmla="*/ 221 w 713"/>
                  <a:gd name="T83" fmla="*/ 271 h 1290"/>
                  <a:gd name="T84" fmla="*/ 319 w 713"/>
                  <a:gd name="T85" fmla="*/ 257 h 1290"/>
                  <a:gd name="T86" fmla="*/ 344 w 713"/>
                  <a:gd name="T87" fmla="*/ 239 h 1290"/>
                  <a:gd name="T88" fmla="*/ 341 w 713"/>
                  <a:gd name="T89" fmla="*/ 225 h 1290"/>
                  <a:gd name="T90" fmla="*/ 298 w 713"/>
                  <a:gd name="T91" fmla="*/ 165 h 1290"/>
                  <a:gd name="T92" fmla="*/ 281 w 713"/>
                  <a:gd name="T93" fmla="*/ 116 h 1290"/>
                  <a:gd name="T94" fmla="*/ 280 w 713"/>
                  <a:gd name="T95" fmla="*/ 74 h 1290"/>
                  <a:gd name="T96" fmla="*/ 292 w 713"/>
                  <a:gd name="T97" fmla="*/ 40 h 1290"/>
                  <a:gd name="T98" fmla="*/ 324 w 713"/>
                  <a:gd name="T99" fmla="*/ 12 h 1290"/>
                  <a:gd name="T100" fmla="*/ 377 w 713"/>
                  <a:gd name="T101" fmla="*/ 0 h 1290"/>
                  <a:gd name="T102" fmla="*/ 447 w 713"/>
                  <a:gd name="T103" fmla="*/ 15 h 1290"/>
                  <a:gd name="T104" fmla="*/ 479 w 713"/>
                  <a:gd name="T105" fmla="*/ 44 h 1290"/>
                  <a:gd name="T106" fmla="*/ 491 w 713"/>
                  <a:gd name="T107" fmla="*/ 70 h 1290"/>
                  <a:gd name="T108" fmla="*/ 488 w 713"/>
                  <a:gd name="T109" fmla="*/ 139 h 1290"/>
                  <a:gd name="T110" fmla="*/ 463 w 713"/>
                  <a:gd name="T111" fmla="*/ 206 h 1290"/>
                  <a:gd name="T112" fmla="*/ 465 w 713"/>
                  <a:gd name="T113" fmla="*/ 241 h 1290"/>
                  <a:gd name="T114" fmla="*/ 510 w 713"/>
                  <a:gd name="T115" fmla="*/ 265 h 1290"/>
                  <a:gd name="T116" fmla="*/ 591 w 713"/>
                  <a:gd name="T117" fmla="*/ 274 h 1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13" h="1290">
                    <a:moveTo>
                      <a:pt x="706" y="274"/>
                    </a:moveTo>
                    <a:lnTo>
                      <a:pt x="706" y="274"/>
                    </a:lnTo>
                    <a:lnTo>
                      <a:pt x="709" y="362"/>
                    </a:lnTo>
                    <a:lnTo>
                      <a:pt x="712" y="443"/>
                    </a:lnTo>
                    <a:lnTo>
                      <a:pt x="710" y="478"/>
                    </a:lnTo>
                    <a:lnTo>
                      <a:pt x="709" y="510"/>
                    </a:lnTo>
                    <a:lnTo>
                      <a:pt x="706" y="536"/>
                    </a:lnTo>
                    <a:lnTo>
                      <a:pt x="702" y="557"/>
                    </a:lnTo>
                    <a:lnTo>
                      <a:pt x="702" y="557"/>
                    </a:lnTo>
                    <a:lnTo>
                      <a:pt x="698" y="567"/>
                    </a:lnTo>
                    <a:lnTo>
                      <a:pt x="695" y="570"/>
                    </a:lnTo>
                    <a:lnTo>
                      <a:pt x="692" y="573"/>
                    </a:lnTo>
                    <a:lnTo>
                      <a:pt x="688" y="574"/>
                    </a:lnTo>
                    <a:lnTo>
                      <a:pt x="684" y="574"/>
                    </a:lnTo>
                    <a:lnTo>
                      <a:pt x="675" y="573"/>
                    </a:lnTo>
                    <a:lnTo>
                      <a:pt x="665" y="569"/>
                    </a:lnTo>
                    <a:lnTo>
                      <a:pt x="656" y="562"/>
                    </a:lnTo>
                    <a:lnTo>
                      <a:pt x="629" y="545"/>
                    </a:lnTo>
                    <a:lnTo>
                      <a:pt x="600" y="525"/>
                    </a:lnTo>
                    <a:lnTo>
                      <a:pt x="584" y="515"/>
                    </a:lnTo>
                    <a:lnTo>
                      <a:pt x="566" y="506"/>
                    </a:lnTo>
                    <a:lnTo>
                      <a:pt x="548" y="499"/>
                    </a:lnTo>
                    <a:lnTo>
                      <a:pt x="528" y="493"/>
                    </a:lnTo>
                    <a:lnTo>
                      <a:pt x="509" y="489"/>
                    </a:lnTo>
                    <a:lnTo>
                      <a:pt x="488" y="487"/>
                    </a:lnTo>
                    <a:lnTo>
                      <a:pt x="488" y="487"/>
                    </a:lnTo>
                    <a:lnTo>
                      <a:pt x="471" y="489"/>
                    </a:lnTo>
                    <a:lnTo>
                      <a:pt x="456" y="492"/>
                    </a:lnTo>
                    <a:lnTo>
                      <a:pt x="440" y="496"/>
                    </a:lnTo>
                    <a:lnTo>
                      <a:pt x="428" y="501"/>
                    </a:lnTo>
                    <a:lnTo>
                      <a:pt x="417" y="508"/>
                    </a:lnTo>
                    <a:lnTo>
                      <a:pt x="405" y="515"/>
                    </a:lnTo>
                    <a:lnTo>
                      <a:pt x="397" y="524"/>
                    </a:lnTo>
                    <a:lnTo>
                      <a:pt x="389" y="534"/>
                    </a:lnTo>
                    <a:lnTo>
                      <a:pt x="382" y="543"/>
                    </a:lnTo>
                    <a:lnTo>
                      <a:pt x="376" y="555"/>
                    </a:lnTo>
                    <a:lnTo>
                      <a:pt x="372" y="566"/>
                    </a:lnTo>
                    <a:lnTo>
                      <a:pt x="369" y="577"/>
                    </a:lnTo>
                    <a:lnTo>
                      <a:pt x="366" y="590"/>
                    </a:lnTo>
                    <a:lnTo>
                      <a:pt x="365" y="601"/>
                    </a:lnTo>
                    <a:lnTo>
                      <a:pt x="365" y="613"/>
                    </a:lnTo>
                    <a:lnTo>
                      <a:pt x="366" y="626"/>
                    </a:lnTo>
                    <a:lnTo>
                      <a:pt x="366" y="626"/>
                    </a:lnTo>
                    <a:lnTo>
                      <a:pt x="369" y="638"/>
                    </a:lnTo>
                    <a:lnTo>
                      <a:pt x="372" y="651"/>
                    </a:lnTo>
                    <a:lnTo>
                      <a:pt x="376" y="662"/>
                    </a:lnTo>
                    <a:lnTo>
                      <a:pt x="382" y="675"/>
                    </a:lnTo>
                    <a:lnTo>
                      <a:pt x="387" y="686"/>
                    </a:lnTo>
                    <a:lnTo>
                      <a:pt x="394" y="696"/>
                    </a:lnTo>
                    <a:lnTo>
                      <a:pt x="401" y="707"/>
                    </a:lnTo>
                    <a:lnTo>
                      <a:pt x="411" y="715"/>
                    </a:lnTo>
                    <a:lnTo>
                      <a:pt x="419" y="724"/>
                    </a:lnTo>
                    <a:lnTo>
                      <a:pt x="431" y="731"/>
                    </a:lnTo>
                    <a:lnTo>
                      <a:pt x="442" y="738"/>
                    </a:lnTo>
                    <a:lnTo>
                      <a:pt x="453" y="743"/>
                    </a:lnTo>
                    <a:lnTo>
                      <a:pt x="465" y="746"/>
                    </a:lnTo>
                    <a:lnTo>
                      <a:pt x="479" y="749"/>
                    </a:lnTo>
                    <a:lnTo>
                      <a:pt x="493" y="750"/>
                    </a:lnTo>
                    <a:lnTo>
                      <a:pt x="507" y="750"/>
                    </a:lnTo>
                    <a:lnTo>
                      <a:pt x="507" y="750"/>
                    </a:lnTo>
                    <a:lnTo>
                      <a:pt x="521" y="747"/>
                    </a:lnTo>
                    <a:lnTo>
                      <a:pt x="535" y="745"/>
                    </a:lnTo>
                    <a:lnTo>
                      <a:pt x="563" y="738"/>
                    </a:lnTo>
                    <a:lnTo>
                      <a:pt x="593" y="729"/>
                    </a:lnTo>
                    <a:lnTo>
                      <a:pt x="621" y="721"/>
                    </a:lnTo>
                    <a:lnTo>
                      <a:pt x="635" y="718"/>
                    </a:lnTo>
                    <a:lnTo>
                      <a:pt x="647" y="715"/>
                    </a:lnTo>
                    <a:lnTo>
                      <a:pt x="660" y="714"/>
                    </a:lnTo>
                    <a:lnTo>
                      <a:pt x="671" y="715"/>
                    </a:lnTo>
                    <a:lnTo>
                      <a:pt x="681" y="717"/>
                    </a:lnTo>
                    <a:lnTo>
                      <a:pt x="689" y="721"/>
                    </a:lnTo>
                    <a:lnTo>
                      <a:pt x="698" y="727"/>
                    </a:lnTo>
                    <a:lnTo>
                      <a:pt x="703" y="735"/>
                    </a:lnTo>
                    <a:lnTo>
                      <a:pt x="703" y="735"/>
                    </a:lnTo>
                    <a:lnTo>
                      <a:pt x="706" y="740"/>
                    </a:lnTo>
                    <a:lnTo>
                      <a:pt x="707" y="747"/>
                    </a:lnTo>
                    <a:lnTo>
                      <a:pt x="710" y="768"/>
                    </a:lnTo>
                    <a:lnTo>
                      <a:pt x="713" y="795"/>
                    </a:lnTo>
                    <a:lnTo>
                      <a:pt x="713" y="827"/>
                    </a:lnTo>
                    <a:lnTo>
                      <a:pt x="713" y="903"/>
                    </a:lnTo>
                    <a:lnTo>
                      <a:pt x="713" y="985"/>
                    </a:lnTo>
                    <a:lnTo>
                      <a:pt x="713" y="985"/>
                    </a:lnTo>
                    <a:lnTo>
                      <a:pt x="565" y="982"/>
                    </a:lnTo>
                    <a:lnTo>
                      <a:pt x="468" y="981"/>
                    </a:lnTo>
                    <a:lnTo>
                      <a:pt x="468" y="981"/>
                    </a:lnTo>
                    <a:lnTo>
                      <a:pt x="452" y="982"/>
                    </a:lnTo>
                    <a:lnTo>
                      <a:pt x="439" y="985"/>
                    </a:lnTo>
                    <a:lnTo>
                      <a:pt x="428" y="991"/>
                    </a:lnTo>
                    <a:lnTo>
                      <a:pt x="419" y="996"/>
                    </a:lnTo>
                    <a:lnTo>
                      <a:pt x="414" y="1003"/>
                    </a:lnTo>
                    <a:lnTo>
                      <a:pt x="410" y="1012"/>
                    </a:lnTo>
                    <a:lnTo>
                      <a:pt x="408" y="1019"/>
                    </a:lnTo>
                    <a:lnTo>
                      <a:pt x="410" y="1027"/>
                    </a:lnTo>
                    <a:lnTo>
                      <a:pt x="410" y="1027"/>
                    </a:lnTo>
                    <a:lnTo>
                      <a:pt x="415" y="1035"/>
                    </a:lnTo>
                    <a:lnTo>
                      <a:pt x="424" y="1049"/>
                    </a:lnTo>
                    <a:lnTo>
                      <a:pt x="433" y="1065"/>
                    </a:lnTo>
                    <a:lnTo>
                      <a:pt x="445" y="1084"/>
                    </a:lnTo>
                    <a:lnTo>
                      <a:pt x="456" y="1105"/>
                    </a:lnTo>
                    <a:lnTo>
                      <a:pt x="465" y="1128"/>
                    </a:lnTo>
                    <a:lnTo>
                      <a:pt x="470" y="1140"/>
                    </a:lnTo>
                    <a:lnTo>
                      <a:pt x="472" y="1151"/>
                    </a:lnTo>
                    <a:lnTo>
                      <a:pt x="474" y="1164"/>
                    </a:lnTo>
                    <a:lnTo>
                      <a:pt x="475" y="1175"/>
                    </a:lnTo>
                    <a:lnTo>
                      <a:pt x="475" y="1175"/>
                    </a:lnTo>
                    <a:lnTo>
                      <a:pt x="475" y="1189"/>
                    </a:lnTo>
                    <a:lnTo>
                      <a:pt x="472" y="1202"/>
                    </a:lnTo>
                    <a:lnTo>
                      <a:pt x="470" y="1214"/>
                    </a:lnTo>
                    <a:lnTo>
                      <a:pt x="465" y="1224"/>
                    </a:lnTo>
                    <a:lnTo>
                      <a:pt x="461" y="1235"/>
                    </a:lnTo>
                    <a:lnTo>
                      <a:pt x="454" y="1244"/>
                    </a:lnTo>
                    <a:lnTo>
                      <a:pt x="447" y="1252"/>
                    </a:lnTo>
                    <a:lnTo>
                      <a:pt x="439" y="1260"/>
                    </a:lnTo>
                    <a:lnTo>
                      <a:pt x="431" y="1267"/>
                    </a:lnTo>
                    <a:lnTo>
                      <a:pt x="422" y="1273"/>
                    </a:lnTo>
                    <a:lnTo>
                      <a:pt x="412" y="1277"/>
                    </a:lnTo>
                    <a:lnTo>
                      <a:pt x="401" y="1281"/>
                    </a:lnTo>
                    <a:lnTo>
                      <a:pt x="391" y="1286"/>
                    </a:lnTo>
                    <a:lnTo>
                      <a:pt x="380" y="1287"/>
                    </a:lnTo>
                    <a:lnTo>
                      <a:pt x="369" y="1288"/>
                    </a:lnTo>
                    <a:lnTo>
                      <a:pt x="358" y="1290"/>
                    </a:lnTo>
                    <a:lnTo>
                      <a:pt x="358" y="1290"/>
                    </a:lnTo>
                    <a:lnTo>
                      <a:pt x="347" y="1288"/>
                    </a:lnTo>
                    <a:lnTo>
                      <a:pt x="335" y="1288"/>
                    </a:lnTo>
                    <a:lnTo>
                      <a:pt x="324" y="1286"/>
                    </a:lnTo>
                    <a:lnTo>
                      <a:pt x="313" y="1283"/>
                    </a:lnTo>
                    <a:lnTo>
                      <a:pt x="303" y="1279"/>
                    </a:lnTo>
                    <a:lnTo>
                      <a:pt x="294" y="1274"/>
                    </a:lnTo>
                    <a:lnTo>
                      <a:pt x="284" y="1267"/>
                    </a:lnTo>
                    <a:lnTo>
                      <a:pt x="275" y="1262"/>
                    </a:lnTo>
                    <a:lnTo>
                      <a:pt x="267" y="1253"/>
                    </a:lnTo>
                    <a:lnTo>
                      <a:pt x="259" y="1245"/>
                    </a:lnTo>
                    <a:lnTo>
                      <a:pt x="253" y="1235"/>
                    </a:lnTo>
                    <a:lnTo>
                      <a:pt x="247" y="1226"/>
                    </a:lnTo>
                    <a:lnTo>
                      <a:pt x="242" y="1214"/>
                    </a:lnTo>
                    <a:lnTo>
                      <a:pt x="239" y="1202"/>
                    </a:lnTo>
                    <a:lnTo>
                      <a:pt x="236" y="1188"/>
                    </a:lnTo>
                    <a:lnTo>
                      <a:pt x="236" y="1174"/>
                    </a:lnTo>
                    <a:lnTo>
                      <a:pt x="236" y="1174"/>
                    </a:lnTo>
                    <a:lnTo>
                      <a:pt x="236" y="1161"/>
                    </a:lnTo>
                    <a:lnTo>
                      <a:pt x="238" y="1149"/>
                    </a:lnTo>
                    <a:lnTo>
                      <a:pt x="240" y="1136"/>
                    </a:lnTo>
                    <a:lnTo>
                      <a:pt x="243" y="1125"/>
                    </a:lnTo>
                    <a:lnTo>
                      <a:pt x="252" y="1103"/>
                    </a:lnTo>
                    <a:lnTo>
                      <a:pt x="260" y="1082"/>
                    </a:lnTo>
                    <a:lnTo>
                      <a:pt x="278" y="1047"/>
                    </a:lnTo>
                    <a:lnTo>
                      <a:pt x="285" y="1031"/>
                    </a:lnTo>
                    <a:lnTo>
                      <a:pt x="288" y="1024"/>
                    </a:lnTo>
                    <a:lnTo>
                      <a:pt x="289" y="1019"/>
                    </a:lnTo>
                    <a:lnTo>
                      <a:pt x="289" y="1019"/>
                    </a:lnTo>
                    <a:lnTo>
                      <a:pt x="289" y="1014"/>
                    </a:lnTo>
                    <a:lnTo>
                      <a:pt x="288" y="1012"/>
                    </a:lnTo>
                    <a:lnTo>
                      <a:pt x="285" y="1009"/>
                    </a:lnTo>
                    <a:lnTo>
                      <a:pt x="282" y="1006"/>
                    </a:lnTo>
                    <a:lnTo>
                      <a:pt x="271" y="1000"/>
                    </a:lnTo>
                    <a:lnTo>
                      <a:pt x="257" y="998"/>
                    </a:lnTo>
                    <a:lnTo>
                      <a:pt x="240" y="995"/>
                    </a:lnTo>
                    <a:lnTo>
                      <a:pt x="221" y="992"/>
                    </a:lnTo>
                    <a:lnTo>
                      <a:pt x="176" y="989"/>
                    </a:lnTo>
                    <a:lnTo>
                      <a:pt x="127" y="988"/>
                    </a:lnTo>
                    <a:lnTo>
                      <a:pt x="78" y="988"/>
                    </a:lnTo>
                    <a:lnTo>
                      <a:pt x="0" y="988"/>
                    </a:lnTo>
                    <a:lnTo>
                      <a:pt x="0" y="271"/>
                    </a:lnTo>
                    <a:lnTo>
                      <a:pt x="0" y="271"/>
                    </a:lnTo>
                    <a:lnTo>
                      <a:pt x="74" y="274"/>
                    </a:lnTo>
                    <a:lnTo>
                      <a:pt x="130" y="274"/>
                    </a:lnTo>
                    <a:lnTo>
                      <a:pt x="192" y="272"/>
                    </a:lnTo>
                    <a:lnTo>
                      <a:pt x="221" y="271"/>
                    </a:lnTo>
                    <a:lnTo>
                      <a:pt x="250" y="268"/>
                    </a:lnTo>
                    <a:lnTo>
                      <a:pt x="275" y="265"/>
                    </a:lnTo>
                    <a:lnTo>
                      <a:pt x="299" y="261"/>
                    </a:lnTo>
                    <a:lnTo>
                      <a:pt x="319" y="257"/>
                    </a:lnTo>
                    <a:lnTo>
                      <a:pt x="333" y="250"/>
                    </a:lnTo>
                    <a:lnTo>
                      <a:pt x="338" y="247"/>
                    </a:lnTo>
                    <a:lnTo>
                      <a:pt x="342" y="243"/>
                    </a:lnTo>
                    <a:lnTo>
                      <a:pt x="344" y="239"/>
                    </a:lnTo>
                    <a:lnTo>
                      <a:pt x="345" y="234"/>
                    </a:lnTo>
                    <a:lnTo>
                      <a:pt x="345" y="234"/>
                    </a:lnTo>
                    <a:lnTo>
                      <a:pt x="344" y="229"/>
                    </a:lnTo>
                    <a:lnTo>
                      <a:pt x="341" y="225"/>
                    </a:lnTo>
                    <a:lnTo>
                      <a:pt x="333" y="213"/>
                    </a:lnTo>
                    <a:lnTo>
                      <a:pt x="323" y="200"/>
                    </a:lnTo>
                    <a:lnTo>
                      <a:pt x="310" y="184"/>
                    </a:lnTo>
                    <a:lnTo>
                      <a:pt x="298" y="165"/>
                    </a:lnTo>
                    <a:lnTo>
                      <a:pt x="292" y="155"/>
                    </a:lnTo>
                    <a:lnTo>
                      <a:pt x="288" y="142"/>
                    </a:lnTo>
                    <a:lnTo>
                      <a:pt x="284" y="130"/>
                    </a:lnTo>
                    <a:lnTo>
                      <a:pt x="281" y="116"/>
                    </a:lnTo>
                    <a:lnTo>
                      <a:pt x="278" y="100"/>
                    </a:lnTo>
                    <a:lnTo>
                      <a:pt x="278" y="83"/>
                    </a:lnTo>
                    <a:lnTo>
                      <a:pt x="278" y="83"/>
                    </a:lnTo>
                    <a:lnTo>
                      <a:pt x="280" y="74"/>
                    </a:lnTo>
                    <a:lnTo>
                      <a:pt x="281" y="64"/>
                    </a:lnTo>
                    <a:lnTo>
                      <a:pt x="284" y="56"/>
                    </a:lnTo>
                    <a:lnTo>
                      <a:pt x="288" y="47"/>
                    </a:lnTo>
                    <a:lnTo>
                      <a:pt x="292" y="40"/>
                    </a:lnTo>
                    <a:lnTo>
                      <a:pt x="298" y="33"/>
                    </a:lnTo>
                    <a:lnTo>
                      <a:pt x="303" y="28"/>
                    </a:lnTo>
                    <a:lnTo>
                      <a:pt x="310" y="22"/>
                    </a:lnTo>
                    <a:lnTo>
                      <a:pt x="324" y="12"/>
                    </a:lnTo>
                    <a:lnTo>
                      <a:pt x="341" y="7"/>
                    </a:lnTo>
                    <a:lnTo>
                      <a:pt x="358" y="1"/>
                    </a:lnTo>
                    <a:lnTo>
                      <a:pt x="377" y="0"/>
                    </a:lnTo>
                    <a:lnTo>
                      <a:pt x="377" y="0"/>
                    </a:lnTo>
                    <a:lnTo>
                      <a:pt x="396" y="0"/>
                    </a:lnTo>
                    <a:lnTo>
                      <a:pt x="414" y="2"/>
                    </a:lnTo>
                    <a:lnTo>
                      <a:pt x="432" y="8"/>
                    </a:lnTo>
                    <a:lnTo>
                      <a:pt x="447" y="15"/>
                    </a:lnTo>
                    <a:lnTo>
                      <a:pt x="463" y="26"/>
                    </a:lnTo>
                    <a:lnTo>
                      <a:pt x="468" y="32"/>
                    </a:lnTo>
                    <a:lnTo>
                      <a:pt x="474" y="37"/>
                    </a:lnTo>
                    <a:lnTo>
                      <a:pt x="479" y="44"/>
                    </a:lnTo>
                    <a:lnTo>
                      <a:pt x="484" y="53"/>
                    </a:lnTo>
                    <a:lnTo>
                      <a:pt x="488" y="60"/>
                    </a:lnTo>
                    <a:lnTo>
                      <a:pt x="491" y="70"/>
                    </a:lnTo>
                    <a:lnTo>
                      <a:pt x="491" y="70"/>
                    </a:lnTo>
                    <a:lnTo>
                      <a:pt x="493" y="88"/>
                    </a:lnTo>
                    <a:lnTo>
                      <a:pt x="493" y="106"/>
                    </a:lnTo>
                    <a:lnTo>
                      <a:pt x="492" y="123"/>
                    </a:lnTo>
                    <a:lnTo>
                      <a:pt x="488" y="139"/>
                    </a:lnTo>
                    <a:lnTo>
                      <a:pt x="484" y="155"/>
                    </a:lnTo>
                    <a:lnTo>
                      <a:pt x="478" y="169"/>
                    </a:lnTo>
                    <a:lnTo>
                      <a:pt x="467" y="195"/>
                    </a:lnTo>
                    <a:lnTo>
                      <a:pt x="463" y="206"/>
                    </a:lnTo>
                    <a:lnTo>
                      <a:pt x="461" y="218"/>
                    </a:lnTo>
                    <a:lnTo>
                      <a:pt x="460" y="227"/>
                    </a:lnTo>
                    <a:lnTo>
                      <a:pt x="463" y="237"/>
                    </a:lnTo>
                    <a:lnTo>
                      <a:pt x="465" y="241"/>
                    </a:lnTo>
                    <a:lnTo>
                      <a:pt x="468" y="246"/>
                    </a:lnTo>
                    <a:lnTo>
                      <a:pt x="478" y="253"/>
                    </a:lnTo>
                    <a:lnTo>
                      <a:pt x="492" y="260"/>
                    </a:lnTo>
                    <a:lnTo>
                      <a:pt x="510" y="265"/>
                    </a:lnTo>
                    <a:lnTo>
                      <a:pt x="510" y="265"/>
                    </a:lnTo>
                    <a:lnTo>
                      <a:pt x="526" y="269"/>
                    </a:lnTo>
                    <a:lnTo>
                      <a:pt x="545" y="271"/>
                    </a:lnTo>
                    <a:lnTo>
                      <a:pt x="591" y="274"/>
                    </a:lnTo>
                    <a:lnTo>
                      <a:pt x="646" y="275"/>
                    </a:lnTo>
                    <a:lnTo>
                      <a:pt x="706" y="274"/>
                    </a:lnTo>
                    <a:lnTo>
                      <a:pt x="706" y="274"/>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29" name="îš1iḑè">
                <a:extLst>
                  <a:ext uri="{FF2B5EF4-FFF2-40B4-BE49-F238E27FC236}">
                    <a16:creationId xmlns:a16="http://schemas.microsoft.com/office/drawing/2014/main" id="{7C2B5B8E-9BDB-4B05-A634-D55B15135358}"/>
                  </a:ext>
                </a:extLst>
              </p:cNvPr>
              <p:cNvSpPr/>
              <p:nvPr/>
            </p:nvSpPr>
            <p:spPr bwMode="auto">
              <a:xfrm>
                <a:off x="5421313" y="2427288"/>
                <a:ext cx="1155700" cy="2062162"/>
              </a:xfrm>
              <a:custGeom>
                <a:avLst/>
                <a:gdLst>
                  <a:gd name="T0" fmla="*/ 584 w 728"/>
                  <a:gd name="T1" fmla="*/ 1019 h 1299"/>
                  <a:gd name="T2" fmla="*/ 467 w 728"/>
                  <a:gd name="T3" fmla="*/ 1022 h 1299"/>
                  <a:gd name="T4" fmla="*/ 440 w 728"/>
                  <a:gd name="T5" fmla="*/ 1038 h 1299"/>
                  <a:gd name="T6" fmla="*/ 441 w 728"/>
                  <a:gd name="T7" fmla="*/ 1066 h 1299"/>
                  <a:gd name="T8" fmla="*/ 469 w 728"/>
                  <a:gd name="T9" fmla="*/ 1158 h 1299"/>
                  <a:gd name="T10" fmla="*/ 474 w 728"/>
                  <a:gd name="T11" fmla="*/ 1211 h 1299"/>
                  <a:gd name="T12" fmla="*/ 460 w 728"/>
                  <a:gd name="T13" fmla="*/ 1251 h 1299"/>
                  <a:gd name="T14" fmla="*/ 429 w 728"/>
                  <a:gd name="T15" fmla="*/ 1279 h 1299"/>
                  <a:gd name="T16" fmla="*/ 377 w 728"/>
                  <a:gd name="T17" fmla="*/ 1298 h 1299"/>
                  <a:gd name="T18" fmla="*/ 310 w 728"/>
                  <a:gd name="T19" fmla="*/ 1292 h 1299"/>
                  <a:gd name="T20" fmla="*/ 274 w 728"/>
                  <a:gd name="T21" fmla="*/ 1272 h 1299"/>
                  <a:gd name="T22" fmla="*/ 250 w 728"/>
                  <a:gd name="T23" fmla="*/ 1240 h 1299"/>
                  <a:gd name="T24" fmla="*/ 244 w 728"/>
                  <a:gd name="T25" fmla="*/ 1194 h 1299"/>
                  <a:gd name="T26" fmla="*/ 254 w 728"/>
                  <a:gd name="T27" fmla="*/ 1162 h 1299"/>
                  <a:gd name="T28" fmla="*/ 307 w 728"/>
                  <a:gd name="T29" fmla="*/ 1080 h 1299"/>
                  <a:gd name="T30" fmla="*/ 318 w 728"/>
                  <a:gd name="T31" fmla="*/ 1060 h 1299"/>
                  <a:gd name="T32" fmla="*/ 307 w 728"/>
                  <a:gd name="T33" fmla="*/ 1029 h 1299"/>
                  <a:gd name="T34" fmla="*/ 276 w 728"/>
                  <a:gd name="T35" fmla="*/ 1015 h 1299"/>
                  <a:gd name="T36" fmla="*/ 5 w 728"/>
                  <a:gd name="T37" fmla="*/ 1019 h 1299"/>
                  <a:gd name="T38" fmla="*/ 1 w 728"/>
                  <a:gd name="T39" fmla="*/ 845 h 1299"/>
                  <a:gd name="T40" fmla="*/ 11 w 728"/>
                  <a:gd name="T41" fmla="*/ 765 h 1299"/>
                  <a:gd name="T42" fmla="*/ 26 w 728"/>
                  <a:gd name="T43" fmla="*/ 736 h 1299"/>
                  <a:gd name="T44" fmla="*/ 61 w 728"/>
                  <a:gd name="T45" fmla="*/ 724 h 1299"/>
                  <a:gd name="T46" fmla="*/ 124 w 728"/>
                  <a:gd name="T47" fmla="*/ 758 h 1299"/>
                  <a:gd name="T48" fmla="*/ 180 w 728"/>
                  <a:gd name="T49" fmla="*/ 783 h 1299"/>
                  <a:gd name="T50" fmla="*/ 222 w 728"/>
                  <a:gd name="T51" fmla="*/ 782 h 1299"/>
                  <a:gd name="T52" fmla="*/ 274 w 728"/>
                  <a:gd name="T53" fmla="*/ 761 h 1299"/>
                  <a:gd name="T54" fmla="*/ 310 w 728"/>
                  <a:gd name="T55" fmla="*/ 724 h 1299"/>
                  <a:gd name="T56" fmla="*/ 330 w 728"/>
                  <a:gd name="T57" fmla="*/ 680 h 1299"/>
                  <a:gd name="T58" fmla="*/ 332 w 728"/>
                  <a:gd name="T59" fmla="*/ 643 h 1299"/>
                  <a:gd name="T60" fmla="*/ 321 w 728"/>
                  <a:gd name="T61" fmla="*/ 596 h 1299"/>
                  <a:gd name="T62" fmla="*/ 292 w 728"/>
                  <a:gd name="T63" fmla="*/ 557 h 1299"/>
                  <a:gd name="T64" fmla="*/ 243 w 728"/>
                  <a:gd name="T65" fmla="*/ 530 h 1299"/>
                  <a:gd name="T66" fmla="*/ 193 w 728"/>
                  <a:gd name="T67" fmla="*/ 523 h 1299"/>
                  <a:gd name="T68" fmla="*/ 142 w 728"/>
                  <a:gd name="T69" fmla="*/ 537 h 1299"/>
                  <a:gd name="T70" fmla="*/ 81 w 728"/>
                  <a:gd name="T71" fmla="*/ 575 h 1299"/>
                  <a:gd name="T72" fmla="*/ 43 w 728"/>
                  <a:gd name="T73" fmla="*/ 573 h 1299"/>
                  <a:gd name="T74" fmla="*/ 22 w 728"/>
                  <a:gd name="T75" fmla="*/ 551 h 1299"/>
                  <a:gd name="T76" fmla="*/ 12 w 728"/>
                  <a:gd name="T77" fmla="*/ 466 h 1299"/>
                  <a:gd name="T78" fmla="*/ 162 w 728"/>
                  <a:gd name="T79" fmla="*/ 309 h 1299"/>
                  <a:gd name="T80" fmla="*/ 289 w 728"/>
                  <a:gd name="T81" fmla="*/ 308 h 1299"/>
                  <a:gd name="T82" fmla="*/ 316 w 728"/>
                  <a:gd name="T83" fmla="*/ 281 h 1299"/>
                  <a:gd name="T84" fmla="*/ 316 w 728"/>
                  <a:gd name="T85" fmla="*/ 258 h 1299"/>
                  <a:gd name="T86" fmla="*/ 265 w 728"/>
                  <a:gd name="T87" fmla="*/ 165 h 1299"/>
                  <a:gd name="T88" fmla="*/ 253 w 728"/>
                  <a:gd name="T89" fmla="*/ 121 h 1299"/>
                  <a:gd name="T90" fmla="*/ 260 w 728"/>
                  <a:gd name="T91" fmla="*/ 74 h 1299"/>
                  <a:gd name="T92" fmla="*/ 285 w 728"/>
                  <a:gd name="T93" fmla="*/ 38 h 1299"/>
                  <a:gd name="T94" fmla="*/ 323 w 728"/>
                  <a:gd name="T95" fmla="*/ 13 h 1299"/>
                  <a:gd name="T96" fmla="*/ 367 w 728"/>
                  <a:gd name="T97" fmla="*/ 2 h 1299"/>
                  <a:gd name="T98" fmla="*/ 401 w 728"/>
                  <a:gd name="T99" fmla="*/ 2 h 1299"/>
                  <a:gd name="T100" fmla="*/ 444 w 728"/>
                  <a:gd name="T101" fmla="*/ 17 h 1299"/>
                  <a:gd name="T102" fmla="*/ 476 w 728"/>
                  <a:gd name="T103" fmla="*/ 49 h 1299"/>
                  <a:gd name="T104" fmla="*/ 495 w 728"/>
                  <a:gd name="T105" fmla="*/ 100 h 1299"/>
                  <a:gd name="T106" fmla="*/ 495 w 728"/>
                  <a:gd name="T107" fmla="*/ 144 h 1299"/>
                  <a:gd name="T108" fmla="*/ 481 w 728"/>
                  <a:gd name="T109" fmla="*/ 189 h 1299"/>
                  <a:gd name="T110" fmla="*/ 447 w 728"/>
                  <a:gd name="T111" fmla="*/ 248 h 1299"/>
                  <a:gd name="T112" fmla="*/ 439 w 728"/>
                  <a:gd name="T113" fmla="*/ 274 h 1299"/>
                  <a:gd name="T114" fmla="*/ 446 w 728"/>
                  <a:gd name="T115" fmla="*/ 288 h 1299"/>
                  <a:gd name="T116" fmla="*/ 506 w 728"/>
                  <a:gd name="T117" fmla="*/ 304 h 1299"/>
                  <a:gd name="T118" fmla="*/ 693 w 728"/>
                  <a:gd name="T119" fmla="*/ 304 h 1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28" h="1299">
                    <a:moveTo>
                      <a:pt x="728" y="304"/>
                    </a:moveTo>
                    <a:lnTo>
                      <a:pt x="728" y="1021"/>
                    </a:lnTo>
                    <a:lnTo>
                      <a:pt x="728" y="1021"/>
                    </a:lnTo>
                    <a:lnTo>
                      <a:pt x="584" y="1019"/>
                    </a:lnTo>
                    <a:lnTo>
                      <a:pt x="532" y="1019"/>
                    </a:lnTo>
                    <a:lnTo>
                      <a:pt x="495" y="1019"/>
                    </a:lnTo>
                    <a:lnTo>
                      <a:pt x="479" y="1021"/>
                    </a:lnTo>
                    <a:lnTo>
                      <a:pt x="467" y="1022"/>
                    </a:lnTo>
                    <a:lnTo>
                      <a:pt x="457" y="1025"/>
                    </a:lnTo>
                    <a:lnTo>
                      <a:pt x="448" y="1028"/>
                    </a:lnTo>
                    <a:lnTo>
                      <a:pt x="444" y="1032"/>
                    </a:lnTo>
                    <a:lnTo>
                      <a:pt x="440" y="1038"/>
                    </a:lnTo>
                    <a:lnTo>
                      <a:pt x="439" y="1045"/>
                    </a:lnTo>
                    <a:lnTo>
                      <a:pt x="440" y="1052"/>
                    </a:lnTo>
                    <a:lnTo>
                      <a:pt x="440" y="1052"/>
                    </a:lnTo>
                    <a:lnTo>
                      <a:pt x="441" y="1066"/>
                    </a:lnTo>
                    <a:lnTo>
                      <a:pt x="447" y="1081"/>
                    </a:lnTo>
                    <a:lnTo>
                      <a:pt x="458" y="1117"/>
                    </a:lnTo>
                    <a:lnTo>
                      <a:pt x="464" y="1138"/>
                    </a:lnTo>
                    <a:lnTo>
                      <a:pt x="469" y="1158"/>
                    </a:lnTo>
                    <a:lnTo>
                      <a:pt x="472" y="1179"/>
                    </a:lnTo>
                    <a:lnTo>
                      <a:pt x="474" y="1198"/>
                    </a:lnTo>
                    <a:lnTo>
                      <a:pt x="474" y="1198"/>
                    </a:lnTo>
                    <a:lnTo>
                      <a:pt x="474" y="1211"/>
                    </a:lnTo>
                    <a:lnTo>
                      <a:pt x="472" y="1222"/>
                    </a:lnTo>
                    <a:lnTo>
                      <a:pt x="469" y="1232"/>
                    </a:lnTo>
                    <a:lnTo>
                      <a:pt x="465" y="1242"/>
                    </a:lnTo>
                    <a:lnTo>
                      <a:pt x="460" y="1251"/>
                    </a:lnTo>
                    <a:lnTo>
                      <a:pt x="453" y="1260"/>
                    </a:lnTo>
                    <a:lnTo>
                      <a:pt x="446" y="1267"/>
                    </a:lnTo>
                    <a:lnTo>
                      <a:pt x="437" y="1274"/>
                    </a:lnTo>
                    <a:lnTo>
                      <a:pt x="429" y="1279"/>
                    </a:lnTo>
                    <a:lnTo>
                      <a:pt x="419" y="1285"/>
                    </a:lnTo>
                    <a:lnTo>
                      <a:pt x="409" y="1289"/>
                    </a:lnTo>
                    <a:lnTo>
                      <a:pt x="398" y="1293"/>
                    </a:lnTo>
                    <a:lnTo>
                      <a:pt x="377" y="1298"/>
                    </a:lnTo>
                    <a:lnTo>
                      <a:pt x="355" y="1299"/>
                    </a:lnTo>
                    <a:lnTo>
                      <a:pt x="332" y="1298"/>
                    </a:lnTo>
                    <a:lnTo>
                      <a:pt x="321" y="1295"/>
                    </a:lnTo>
                    <a:lnTo>
                      <a:pt x="310" y="1292"/>
                    </a:lnTo>
                    <a:lnTo>
                      <a:pt x="300" y="1289"/>
                    </a:lnTo>
                    <a:lnTo>
                      <a:pt x="290" y="1284"/>
                    </a:lnTo>
                    <a:lnTo>
                      <a:pt x="282" y="1279"/>
                    </a:lnTo>
                    <a:lnTo>
                      <a:pt x="274" y="1272"/>
                    </a:lnTo>
                    <a:lnTo>
                      <a:pt x="267" y="1265"/>
                    </a:lnTo>
                    <a:lnTo>
                      <a:pt x="260" y="1258"/>
                    </a:lnTo>
                    <a:lnTo>
                      <a:pt x="254" y="1249"/>
                    </a:lnTo>
                    <a:lnTo>
                      <a:pt x="250" y="1240"/>
                    </a:lnTo>
                    <a:lnTo>
                      <a:pt x="247" y="1229"/>
                    </a:lnTo>
                    <a:lnTo>
                      <a:pt x="244" y="1218"/>
                    </a:lnTo>
                    <a:lnTo>
                      <a:pt x="244" y="1207"/>
                    </a:lnTo>
                    <a:lnTo>
                      <a:pt x="244" y="1194"/>
                    </a:lnTo>
                    <a:lnTo>
                      <a:pt x="244" y="1194"/>
                    </a:lnTo>
                    <a:lnTo>
                      <a:pt x="247" y="1183"/>
                    </a:lnTo>
                    <a:lnTo>
                      <a:pt x="250" y="1172"/>
                    </a:lnTo>
                    <a:lnTo>
                      <a:pt x="254" y="1162"/>
                    </a:lnTo>
                    <a:lnTo>
                      <a:pt x="260" y="1151"/>
                    </a:lnTo>
                    <a:lnTo>
                      <a:pt x="271" y="1131"/>
                    </a:lnTo>
                    <a:lnTo>
                      <a:pt x="283" y="1112"/>
                    </a:lnTo>
                    <a:lnTo>
                      <a:pt x="307" y="1080"/>
                    </a:lnTo>
                    <a:lnTo>
                      <a:pt x="316" y="1068"/>
                    </a:lnTo>
                    <a:lnTo>
                      <a:pt x="317" y="1063"/>
                    </a:lnTo>
                    <a:lnTo>
                      <a:pt x="318" y="1060"/>
                    </a:lnTo>
                    <a:lnTo>
                      <a:pt x="318" y="1060"/>
                    </a:lnTo>
                    <a:lnTo>
                      <a:pt x="318" y="1052"/>
                    </a:lnTo>
                    <a:lnTo>
                      <a:pt x="317" y="1045"/>
                    </a:lnTo>
                    <a:lnTo>
                      <a:pt x="313" y="1036"/>
                    </a:lnTo>
                    <a:lnTo>
                      <a:pt x="307" y="1029"/>
                    </a:lnTo>
                    <a:lnTo>
                      <a:pt x="307" y="1029"/>
                    </a:lnTo>
                    <a:lnTo>
                      <a:pt x="299" y="1024"/>
                    </a:lnTo>
                    <a:lnTo>
                      <a:pt x="289" y="1018"/>
                    </a:lnTo>
                    <a:lnTo>
                      <a:pt x="276" y="1015"/>
                    </a:lnTo>
                    <a:lnTo>
                      <a:pt x="261" y="1014"/>
                    </a:lnTo>
                    <a:lnTo>
                      <a:pt x="261" y="1014"/>
                    </a:lnTo>
                    <a:lnTo>
                      <a:pt x="159" y="1015"/>
                    </a:lnTo>
                    <a:lnTo>
                      <a:pt x="5" y="1019"/>
                    </a:lnTo>
                    <a:lnTo>
                      <a:pt x="5" y="1019"/>
                    </a:lnTo>
                    <a:lnTo>
                      <a:pt x="1" y="929"/>
                    </a:lnTo>
                    <a:lnTo>
                      <a:pt x="0" y="885"/>
                    </a:lnTo>
                    <a:lnTo>
                      <a:pt x="1" y="845"/>
                    </a:lnTo>
                    <a:lnTo>
                      <a:pt x="3" y="808"/>
                    </a:lnTo>
                    <a:lnTo>
                      <a:pt x="5" y="793"/>
                    </a:lnTo>
                    <a:lnTo>
                      <a:pt x="8" y="778"/>
                    </a:lnTo>
                    <a:lnTo>
                      <a:pt x="11" y="765"/>
                    </a:lnTo>
                    <a:lnTo>
                      <a:pt x="15" y="752"/>
                    </a:lnTo>
                    <a:lnTo>
                      <a:pt x="21" y="743"/>
                    </a:lnTo>
                    <a:lnTo>
                      <a:pt x="26" y="736"/>
                    </a:lnTo>
                    <a:lnTo>
                      <a:pt x="26" y="736"/>
                    </a:lnTo>
                    <a:lnTo>
                      <a:pt x="35" y="729"/>
                    </a:lnTo>
                    <a:lnTo>
                      <a:pt x="43" y="724"/>
                    </a:lnTo>
                    <a:lnTo>
                      <a:pt x="51" y="723"/>
                    </a:lnTo>
                    <a:lnTo>
                      <a:pt x="61" y="724"/>
                    </a:lnTo>
                    <a:lnTo>
                      <a:pt x="71" y="727"/>
                    </a:lnTo>
                    <a:lnTo>
                      <a:pt x="81" y="731"/>
                    </a:lnTo>
                    <a:lnTo>
                      <a:pt x="102" y="744"/>
                    </a:lnTo>
                    <a:lnTo>
                      <a:pt x="124" y="758"/>
                    </a:lnTo>
                    <a:lnTo>
                      <a:pt x="146" y="771"/>
                    </a:lnTo>
                    <a:lnTo>
                      <a:pt x="158" y="776"/>
                    </a:lnTo>
                    <a:lnTo>
                      <a:pt x="169" y="780"/>
                    </a:lnTo>
                    <a:lnTo>
                      <a:pt x="180" y="783"/>
                    </a:lnTo>
                    <a:lnTo>
                      <a:pt x="191" y="785"/>
                    </a:lnTo>
                    <a:lnTo>
                      <a:pt x="191" y="785"/>
                    </a:lnTo>
                    <a:lnTo>
                      <a:pt x="208" y="785"/>
                    </a:lnTo>
                    <a:lnTo>
                      <a:pt x="222" y="782"/>
                    </a:lnTo>
                    <a:lnTo>
                      <a:pt x="237" y="779"/>
                    </a:lnTo>
                    <a:lnTo>
                      <a:pt x="250" y="773"/>
                    </a:lnTo>
                    <a:lnTo>
                      <a:pt x="263" y="768"/>
                    </a:lnTo>
                    <a:lnTo>
                      <a:pt x="274" y="761"/>
                    </a:lnTo>
                    <a:lnTo>
                      <a:pt x="285" y="754"/>
                    </a:lnTo>
                    <a:lnTo>
                      <a:pt x="293" y="744"/>
                    </a:lnTo>
                    <a:lnTo>
                      <a:pt x="302" y="736"/>
                    </a:lnTo>
                    <a:lnTo>
                      <a:pt x="310" y="724"/>
                    </a:lnTo>
                    <a:lnTo>
                      <a:pt x="316" y="715"/>
                    </a:lnTo>
                    <a:lnTo>
                      <a:pt x="321" y="703"/>
                    </a:lnTo>
                    <a:lnTo>
                      <a:pt x="325" y="691"/>
                    </a:lnTo>
                    <a:lnTo>
                      <a:pt x="330" y="680"/>
                    </a:lnTo>
                    <a:lnTo>
                      <a:pt x="331" y="667"/>
                    </a:lnTo>
                    <a:lnTo>
                      <a:pt x="332" y="655"/>
                    </a:lnTo>
                    <a:lnTo>
                      <a:pt x="332" y="655"/>
                    </a:lnTo>
                    <a:lnTo>
                      <a:pt x="332" y="643"/>
                    </a:lnTo>
                    <a:lnTo>
                      <a:pt x="331" y="631"/>
                    </a:lnTo>
                    <a:lnTo>
                      <a:pt x="330" y="618"/>
                    </a:lnTo>
                    <a:lnTo>
                      <a:pt x="325" y="607"/>
                    </a:lnTo>
                    <a:lnTo>
                      <a:pt x="321" y="596"/>
                    </a:lnTo>
                    <a:lnTo>
                      <a:pt x="316" y="585"/>
                    </a:lnTo>
                    <a:lnTo>
                      <a:pt x="309" y="575"/>
                    </a:lnTo>
                    <a:lnTo>
                      <a:pt x="302" y="565"/>
                    </a:lnTo>
                    <a:lnTo>
                      <a:pt x="292" y="557"/>
                    </a:lnTo>
                    <a:lnTo>
                      <a:pt x="282" y="548"/>
                    </a:lnTo>
                    <a:lnTo>
                      <a:pt x="270" y="541"/>
                    </a:lnTo>
                    <a:lnTo>
                      <a:pt x="257" y="536"/>
                    </a:lnTo>
                    <a:lnTo>
                      <a:pt x="243" y="530"/>
                    </a:lnTo>
                    <a:lnTo>
                      <a:pt x="228" y="527"/>
                    </a:lnTo>
                    <a:lnTo>
                      <a:pt x="211" y="525"/>
                    </a:lnTo>
                    <a:lnTo>
                      <a:pt x="193" y="523"/>
                    </a:lnTo>
                    <a:lnTo>
                      <a:pt x="193" y="523"/>
                    </a:lnTo>
                    <a:lnTo>
                      <a:pt x="180" y="525"/>
                    </a:lnTo>
                    <a:lnTo>
                      <a:pt x="167" y="527"/>
                    </a:lnTo>
                    <a:lnTo>
                      <a:pt x="155" y="532"/>
                    </a:lnTo>
                    <a:lnTo>
                      <a:pt x="142" y="537"/>
                    </a:lnTo>
                    <a:lnTo>
                      <a:pt x="120" y="551"/>
                    </a:lnTo>
                    <a:lnTo>
                      <a:pt x="100" y="564"/>
                    </a:lnTo>
                    <a:lnTo>
                      <a:pt x="89" y="569"/>
                    </a:lnTo>
                    <a:lnTo>
                      <a:pt x="81" y="575"/>
                    </a:lnTo>
                    <a:lnTo>
                      <a:pt x="71" y="578"/>
                    </a:lnTo>
                    <a:lnTo>
                      <a:pt x="61" y="579"/>
                    </a:lnTo>
                    <a:lnTo>
                      <a:pt x="51" y="578"/>
                    </a:lnTo>
                    <a:lnTo>
                      <a:pt x="43" y="573"/>
                    </a:lnTo>
                    <a:lnTo>
                      <a:pt x="33" y="566"/>
                    </a:lnTo>
                    <a:lnTo>
                      <a:pt x="25" y="557"/>
                    </a:lnTo>
                    <a:lnTo>
                      <a:pt x="25" y="557"/>
                    </a:lnTo>
                    <a:lnTo>
                      <a:pt x="22" y="551"/>
                    </a:lnTo>
                    <a:lnTo>
                      <a:pt x="19" y="544"/>
                    </a:lnTo>
                    <a:lnTo>
                      <a:pt x="16" y="525"/>
                    </a:lnTo>
                    <a:lnTo>
                      <a:pt x="14" y="498"/>
                    </a:lnTo>
                    <a:lnTo>
                      <a:pt x="12" y="466"/>
                    </a:lnTo>
                    <a:lnTo>
                      <a:pt x="12" y="390"/>
                    </a:lnTo>
                    <a:lnTo>
                      <a:pt x="14" y="306"/>
                    </a:lnTo>
                    <a:lnTo>
                      <a:pt x="14" y="306"/>
                    </a:lnTo>
                    <a:lnTo>
                      <a:pt x="162" y="309"/>
                    </a:lnTo>
                    <a:lnTo>
                      <a:pt x="260" y="312"/>
                    </a:lnTo>
                    <a:lnTo>
                      <a:pt x="260" y="312"/>
                    </a:lnTo>
                    <a:lnTo>
                      <a:pt x="276" y="311"/>
                    </a:lnTo>
                    <a:lnTo>
                      <a:pt x="289" y="308"/>
                    </a:lnTo>
                    <a:lnTo>
                      <a:pt x="299" y="302"/>
                    </a:lnTo>
                    <a:lnTo>
                      <a:pt x="307" y="297"/>
                    </a:lnTo>
                    <a:lnTo>
                      <a:pt x="313" y="288"/>
                    </a:lnTo>
                    <a:lnTo>
                      <a:pt x="316" y="281"/>
                    </a:lnTo>
                    <a:lnTo>
                      <a:pt x="318" y="273"/>
                    </a:lnTo>
                    <a:lnTo>
                      <a:pt x="318" y="266"/>
                    </a:lnTo>
                    <a:lnTo>
                      <a:pt x="318" y="266"/>
                    </a:lnTo>
                    <a:lnTo>
                      <a:pt x="316" y="258"/>
                    </a:lnTo>
                    <a:lnTo>
                      <a:pt x="309" y="245"/>
                    </a:lnTo>
                    <a:lnTo>
                      <a:pt x="288" y="209"/>
                    </a:lnTo>
                    <a:lnTo>
                      <a:pt x="276" y="188"/>
                    </a:lnTo>
                    <a:lnTo>
                      <a:pt x="265" y="165"/>
                    </a:lnTo>
                    <a:lnTo>
                      <a:pt x="258" y="143"/>
                    </a:lnTo>
                    <a:lnTo>
                      <a:pt x="256" y="132"/>
                    </a:lnTo>
                    <a:lnTo>
                      <a:pt x="253" y="121"/>
                    </a:lnTo>
                    <a:lnTo>
                      <a:pt x="253" y="121"/>
                    </a:lnTo>
                    <a:lnTo>
                      <a:pt x="253" y="108"/>
                    </a:lnTo>
                    <a:lnTo>
                      <a:pt x="254" y="97"/>
                    </a:lnTo>
                    <a:lnTo>
                      <a:pt x="256" y="86"/>
                    </a:lnTo>
                    <a:lnTo>
                      <a:pt x="260" y="74"/>
                    </a:lnTo>
                    <a:lnTo>
                      <a:pt x="264" y="65"/>
                    </a:lnTo>
                    <a:lnTo>
                      <a:pt x="270" y="55"/>
                    </a:lnTo>
                    <a:lnTo>
                      <a:pt x="276" y="46"/>
                    </a:lnTo>
                    <a:lnTo>
                      <a:pt x="285" y="38"/>
                    </a:lnTo>
                    <a:lnTo>
                      <a:pt x="293" y="31"/>
                    </a:lnTo>
                    <a:lnTo>
                      <a:pt x="302" y="24"/>
                    </a:lnTo>
                    <a:lnTo>
                      <a:pt x="311" y="19"/>
                    </a:lnTo>
                    <a:lnTo>
                      <a:pt x="323" y="13"/>
                    </a:lnTo>
                    <a:lnTo>
                      <a:pt x="332" y="9"/>
                    </a:lnTo>
                    <a:lnTo>
                      <a:pt x="344" y="6"/>
                    </a:lnTo>
                    <a:lnTo>
                      <a:pt x="355" y="3"/>
                    </a:lnTo>
                    <a:lnTo>
                      <a:pt x="367" y="2"/>
                    </a:lnTo>
                    <a:lnTo>
                      <a:pt x="367" y="2"/>
                    </a:lnTo>
                    <a:lnTo>
                      <a:pt x="379" y="0"/>
                    </a:lnTo>
                    <a:lnTo>
                      <a:pt x="390" y="0"/>
                    </a:lnTo>
                    <a:lnTo>
                      <a:pt x="401" y="2"/>
                    </a:lnTo>
                    <a:lnTo>
                      <a:pt x="412" y="3"/>
                    </a:lnTo>
                    <a:lnTo>
                      <a:pt x="423" y="7"/>
                    </a:lnTo>
                    <a:lnTo>
                      <a:pt x="433" y="12"/>
                    </a:lnTo>
                    <a:lnTo>
                      <a:pt x="444" y="17"/>
                    </a:lnTo>
                    <a:lnTo>
                      <a:pt x="453" y="23"/>
                    </a:lnTo>
                    <a:lnTo>
                      <a:pt x="462" y="30"/>
                    </a:lnTo>
                    <a:lnTo>
                      <a:pt x="469" y="40"/>
                    </a:lnTo>
                    <a:lnTo>
                      <a:pt x="476" y="49"/>
                    </a:lnTo>
                    <a:lnTo>
                      <a:pt x="483" y="60"/>
                    </a:lnTo>
                    <a:lnTo>
                      <a:pt x="488" y="72"/>
                    </a:lnTo>
                    <a:lnTo>
                      <a:pt x="492" y="86"/>
                    </a:lnTo>
                    <a:lnTo>
                      <a:pt x="495" y="100"/>
                    </a:lnTo>
                    <a:lnTo>
                      <a:pt x="496" y="116"/>
                    </a:lnTo>
                    <a:lnTo>
                      <a:pt x="496" y="116"/>
                    </a:lnTo>
                    <a:lnTo>
                      <a:pt x="496" y="132"/>
                    </a:lnTo>
                    <a:lnTo>
                      <a:pt x="495" y="144"/>
                    </a:lnTo>
                    <a:lnTo>
                      <a:pt x="493" y="157"/>
                    </a:lnTo>
                    <a:lnTo>
                      <a:pt x="489" y="168"/>
                    </a:lnTo>
                    <a:lnTo>
                      <a:pt x="485" y="179"/>
                    </a:lnTo>
                    <a:lnTo>
                      <a:pt x="481" y="189"/>
                    </a:lnTo>
                    <a:lnTo>
                      <a:pt x="471" y="207"/>
                    </a:lnTo>
                    <a:lnTo>
                      <a:pt x="460" y="223"/>
                    </a:lnTo>
                    <a:lnTo>
                      <a:pt x="450" y="239"/>
                    </a:lnTo>
                    <a:lnTo>
                      <a:pt x="447" y="248"/>
                    </a:lnTo>
                    <a:lnTo>
                      <a:pt x="443" y="256"/>
                    </a:lnTo>
                    <a:lnTo>
                      <a:pt x="440" y="265"/>
                    </a:lnTo>
                    <a:lnTo>
                      <a:pt x="439" y="274"/>
                    </a:lnTo>
                    <a:lnTo>
                      <a:pt x="439" y="274"/>
                    </a:lnTo>
                    <a:lnTo>
                      <a:pt x="439" y="279"/>
                    </a:lnTo>
                    <a:lnTo>
                      <a:pt x="440" y="283"/>
                    </a:lnTo>
                    <a:lnTo>
                      <a:pt x="443" y="286"/>
                    </a:lnTo>
                    <a:lnTo>
                      <a:pt x="446" y="288"/>
                    </a:lnTo>
                    <a:lnTo>
                      <a:pt x="457" y="294"/>
                    </a:lnTo>
                    <a:lnTo>
                      <a:pt x="469" y="298"/>
                    </a:lnTo>
                    <a:lnTo>
                      <a:pt x="486" y="301"/>
                    </a:lnTo>
                    <a:lnTo>
                      <a:pt x="506" y="304"/>
                    </a:lnTo>
                    <a:lnTo>
                      <a:pt x="550" y="306"/>
                    </a:lnTo>
                    <a:lnTo>
                      <a:pt x="599" y="306"/>
                    </a:lnTo>
                    <a:lnTo>
                      <a:pt x="648" y="305"/>
                    </a:lnTo>
                    <a:lnTo>
                      <a:pt x="693" y="304"/>
                    </a:lnTo>
                    <a:lnTo>
                      <a:pt x="728" y="304"/>
                    </a:lnTo>
                    <a:lnTo>
                      <a:pt x="728" y="304"/>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30" name="ïṡḻidé">
                <a:extLst>
                  <a:ext uri="{FF2B5EF4-FFF2-40B4-BE49-F238E27FC236}">
                    <a16:creationId xmlns:a16="http://schemas.microsoft.com/office/drawing/2014/main" id="{CCCD129A-0165-4257-994F-8BEE393D60AC}"/>
                  </a:ext>
                </a:extLst>
              </p:cNvPr>
              <p:cNvSpPr/>
              <p:nvPr/>
            </p:nvSpPr>
            <p:spPr bwMode="auto">
              <a:xfrm>
                <a:off x="3144839" y="2401886"/>
                <a:ext cx="1157286" cy="2052638"/>
              </a:xfrm>
              <a:custGeom>
                <a:avLst/>
                <a:gdLst>
                  <a:gd name="T0" fmla="*/ 0 w 729"/>
                  <a:gd name="T1" fmla="*/ 880 h 1293"/>
                  <a:gd name="T2" fmla="*/ 15 w 729"/>
                  <a:gd name="T3" fmla="*/ 768 h 1293"/>
                  <a:gd name="T4" fmla="*/ 43 w 729"/>
                  <a:gd name="T5" fmla="*/ 745 h 1293"/>
                  <a:gd name="T6" fmla="*/ 97 w 729"/>
                  <a:gd name="T7" fmla="*/ 775 h 1293"/>
                  <a:gd name="T8" fmla="*/ 155 w 729"/>
                  <a:gd name="T9" fmla="*/ 799 h 1293"/>
                  <a:gd name="T10" fmla="*/ 204 w 729"/>
                  <a:gd name="T11" fmla="*/ 796 h 1293"/>
                  <a:gd name="T12" fmla="*/ 247 w 729"/>
                  <a:gd name="T13" fmla="*/ 770 h 1293"/>
                  <a:gd name="T14" fmla="*/ 273 w 729"/>
                  <a:gd name="T15" fmla="*/ 725 h 1293"/>
                  <a:gd name="T16" fmla="*/ 276 w 729"/>
                  <a:gd name="T17" fmla="*/ 641 h 1293"/>
                  <a:gd name="T18" fmla="*/ 250 w 729"/>
                  <a:gd name="T19" fmla="*/ 596 h 1293"/>
                  <a:gd name="T20" fmla="*/ 204 w 729"/>
                  <a:gd name="T21" fmla="*/ 571 h 1293"/>
                  <a:gd name="T22" fmla="*/ 153 w 729"/>
                  <a:gd name="T23" fmla="*/ 571 h 1293"/>
                  <a:gd name="T24" fmla="*/ 64 w 729"/>
                  <a:gd name="T25" fmla="*/ 610 h 1293"/>
                  <a:gd name="T26" fmla="*/ 27 w 729"/>
                  <a:gd name="T27" fmla="*/ 606 h 1293"/>
                  <a:gd name="T28" fmla="*/ 15 w 729"/>
                  <a:gd name="T29" fmla="*/ 535 h 1293"/>
                  <a:gd name="T30" fmla="*/ 95 w 729"/>
                  <a:gd name="T31" fmla="*/ 327 h 1293"/>
                  <a:gd name="T32" fmla="*/ 237 w 729"/>
                  <a:gd name="T33" fmla="*/ 320 h 1293"/>
                  <a:gd name="T34" fmla="*/ 275 w 729"/>
                  <a:gd name="T35" fmla="*/ 297 h 1293"/>
                  <a:gd name="T36" fmla="*/ 282 w 729"/>
                  <a:gd name="T37" fmla="*/ 251 h 1293"/>
                  <a:gd name="T38" fmla="*/ 240 w 729"/>
                  <a:gd name="T39" fmla="*/ 177 h 1293"/>
                  <a:gd name="T40" fmla="*/ 232 w 729"/>
                  <a:gd name="T41" fmla="*/ 121 h 1293"/>
                  <a:gd name="T42" fmla="*/ 255 w 729"/>
                  <a:gd name="T43" fmla="*/ 50 h 1293"/>
                  <a:gd name="T44" fmla="*/ 303 w 729"/>
                  <a:gd name="T45" fmla="*/ 11 h 1293"/>
                  <a:gd name="T46" fmla="*/ 363 w 729"/>
                  <a:gd name="T47" fmla="*/ 0 h 1293"/>
                  <a:gd name="T48" fmla="*/ 410 w 729"/>
                  <a:gd name="T49" fmla="*/ 11 h 1293"/>
                  <a:gd name="T50" fmla="*/ 461 w 729"/>
                  <a:gd name="T51" fmla="*/ 47 h 1293"/>
                  <a:gd name="T52" fmla="*/ 490 w 729"/>
                  <a:gd name="T53" fmla="*/ 109 h 1293"/>
                  <a:gd name="T54" fmla="*/ 489 w 729"/>
                  <a:gd name="T55" fmla="*/ 162 h 1293"/>
                  <a:gd name="T56" fmla="*/ 440 w 729"/>
                  <a:gd name="T57" fmla="*/ 251 h 1293"/>
                  <a:gd name="T58" fmla="*/ 436 w 729"/>
                  <a:gd name="T59" fmla="*/ 297 h 1293"/>
                  <a:gd name="T60" fmla="*/ 472 w 729"/>
                  <a:gd name="T61" fmla="*/ 320 h 1293"/>
                  <a:gd name="T62" fmla="*/ 592 w 729"/>
                  <a:gd name="T63" fmla="*/ 332 h 1293"/>
                  <a:gd name="T64" fmla="*/ 728 w 729"/>
                  <a:gd name="T65" fmla="*/ 485 h 1293"/>
                  <a:gd name="T66" fmla="*/ 715 w 729"/>
                  <a:gd name="T67" fmla="*/ 573 h 1293"/>
                  <a:gd name="T68" fmla="*/ 689 w 729"/>
                  <a:gd name="T69" fmla="*/ 587 h 1293"/>
                  <a:gd name="T70" fmla="*/ 634 w 729"/>
                  <a:gd name="T71" fmla="*/ 562 h 1293"/>
                  <a:gd name="T72" fmla="*/ 556 w 729"/>
                  <a:gd name="T73" fmla="*/ 549 h 1293"/>
                  <a:gd name="T74" fmla="*/ 517 w 729"/>
                  <a:gd name="T75" fmla="*/ 559 h 1293"/>
                  <a:gd name="T76" fmla="*/ 486 w 729"/>
                  <a:gd name="T77" fmla="*/ 594 h 1293"/>
                  <a:gd name="T78" fmla="*/ 476 w 729"/>
                  <a:gd name="T79" fmla="*/ 683 h 1293"/>
                  <a:gd name="T80" fmla="*/ 511 w 729"/>
                  <a:gd name="T81" fmla="*/ 753 h 1293"/>
                  <a:gd name="T82" fmla="*/ 552 w 729"/>
                  <a:gd name="T83" fmla="*/ 774 h 1293"/>
                  <a:gd name="T84" fmla="*/ 612 w 729"/>
                  <a:gd name="T85" fmla="*/ 771 h 1293"/>
                  <a:gd name="T86" fmla="*/ 690 w 729"/>
                  <a:gd name="T87" fmla="*/ 742 h 1293"/>
                  <a:gd name="T88" fmla="*/ 712 w 729"/>
                  <a:gd name="T89" fmla="*/ 752 h 1293"/>
                  <a:gd name="T90" fmla="*/ 728 w 729"/>
                  <a:gd name="T91" fmla="*/ 830 h 1293"/>
                  <a:gd name="T92" fmla="*/ 725 w 729"/>
                  <a:gd name="T93" fmla="*/ 1041 h 1293"/>
                  <a:gd name="T94" fmla="*/ 489 w 729"/>
                  <a:gd name="T95" fmla="*/ 1041 h 1293"/>
                  <a:gd name="T96" fmla="*/ 437 w 729"/>
                  <a:gd name="T97" fmla="*/ 1056 h 1293"/>
                  <a:gd name="T98" fmla="*/ 436 w 729"/>
                  <a:gd name="T99" fmla="*/ 1082 h 1293"/>
                  <a:gd name="T100" fmla="*/ 465 w 729"/>
                  <a:gd name="T101" fmla="*/ 1168 h 1293"/>
                  <a:gd name="T102" fmla="*/ 464 w 729"/>
                  <a:gd name="T103" fmla="*/ 1223 h 1293"/>
                  <a:gd name="T104" fmla="*/ 438 w 729"/>
                  <a:gd name="T105" fmla="*/ 1260 h 1293"/>
                  <a:gd name="T106" fmla="*/ 353 w 729"/>
                  <a:gd name="T107" fmla="*/ 1293 h 1293"/>
                  <a:gd name="T108" fmla="*/ 276 w 729"/>
                  <a:gd name="T109" fmla="*/ 1276 h 1293"/>
                  <a:gd name="T110" fmla="*/ 247 w 729"/>
                  <a:gd name="T111" fmla="*/ 1241 h 1293"/>
                  <a:gd name="T112" fmla="*/ 240 w 729"/>
                  <a:gd name="T113" fmla="*/ 1191 h 1293"/>
                  <a:gd name="T114" fmla="*/ 258 w 729"/>
                  <a:gd name="T115" fmla="*/ 1121 h 1293"/>
                  <a:gd name="T116" fmla="*/ 278 w 729"/>
                  <a:gd name="T117" fmla="*/ 1070 h 1293"/>
                  <a:gd name="T118" fmla="*/ 260 w 729"/>
                  <a:gd name="T119" fmla="*/ 1047 h 1293"/>
                  <a:gd name="T120" fmla="*/ 89 w 729"/>
                  <a:gd name="T121" fmla="*/ 1038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9" h="1293">
                    <a:moveTo>
                      <a:pt x="1" y="1040"/>
                    </a:moveTo>
                    <a:lnTo>
                      <a:pt x="1" y="1040"/>
                    </a:lnTo>
                    <a:lnTo>
                      <a:pt x="0" y="984"/>
                    </a:lnTo>
                    <a:lnTo>
                      <a:pt x="0" y="929"/>
                    </a:lnTo>
                    <a:lnTo>
                      <a:pt x="0" y="880"/>
                    </a:lnTo>
                    <a:lnTo>
                      <a:pt x="2" y="834"/>
                    </a:lnTo>
                    <a:lnTo>
                      <a:pt x="4" y="815"/>
                    </a:lnTo>
                    <a:lnTo>
                      <a:pt x="7" y="796"/>
                    </a:lnTo>
                    <a:lnTo>
                      <a:pt x="11" y="781"/>
                    </a:lnTo>
                    <a:lnTo>
                      <a:pt x="15" y="768"/>
                    </a:lnTo>
                    <a:lnTo>
                      <a:pt x="20" y="757"/>
                    </a:lnTo>
                    <a:lnTo>
                      <a:pt x="26" y="750"/>
                    </a:lnTo>
                    <a:lnTo>
                      <a:pt x="34" y="746"/>
                    </a:lnTo>
                    <a:lnTo>
                      <a:pt x="37" y="745"/>
                    </a:lnTo>
                    <a:lnTo>
                      <a:pt x="43" y="745"/>
                    </a:lnTo>
                    <a:lnTo>
                      <a:pt x="43" y="745"/>
                    </a:lnTo>
                    <a:lnTo>
                      <a:pt x="50" y="746"/>
                    </a:lnTo>
                    <a:lnTo>
                      <a:pt x="55" y="747"/>
                    </a:lnTo>
                    <a:lnTo>
                      <a:pt x="69" y="754"/>
                    </a:lnTo>
                    <a:lnTo>
                      <a:pt x="97" y="775"/>
                    </a:lnTo>
                    <a:lnTo>
                      <a:pt x="113" y="785"/>
                    </a:lnTo>
                    <a:lnTo>
                      <a:pt x="123" y="791"/>
                    </a:lnTo>
                    <a:lnTo>
                      <a:pt x="132" y="794"/>
                    </a:lnTo>
                    <a:lnTo>
                      <a:pt x="142" y="798"/>
                    </a:lnTo>
                    <a:lnTo>
                      <a:pt x="155" y="799"/>
                    </a:lnTo>
                    <a:lnTo>
                      <a:pt x="167" y="801"/>
                    </a:lnTo>
                    <a:lnTo>
                      <a:pt x="181" y="801"/>
                    </a:lnTo>
                    <a:lnTo>
                      <a:pt x="181" y="801"/>
                    </a:lnTo>
                    <a:lnTo>
                      <a:pt x="192" y="799"/>
                    </a:lnTo>
                    <a:lnTo>
                      <a:pt x="204" y="796"/>
                    </a:lnTo>
                    <a:lnTo>
                      <a:pt x="213" y="794"/>
                    </a:lnTo>
                    <a:lnTo>
                      <a:pt x="223" y="789"/>
                    </a:lnTo>
                    <a:lnTo>
                      <a:pt x="232" y="784"/>
                    </a:lnTo>
                    <a:lnTo>
                      <a:pt x="240" y="777"/>
                    </a:lnTo>
                    <a:lnTo>
                      <a:pt x="247" y="770"/>
                    </a:lnTo>
                    <a:lnTo>
                      <a:pt x="254" y="761"/>
                    </a:lnTo>
                    <a:lnTo>
                      <a:pt x="260" y="753"/>
                    </a:lnTo>
                    <a:lnTo>
                      <a:pt x="265" y="745"/>
                    </a:lnTo>
                    <a:lnTo>
                      <a:pt x="269" y="735"/>
                    </a:lnTo>
                    <a:lnTo>
                      <a:pt x="273" y="725"/>
                    </a:lnTo>
                    <a:lnTo>
                      <a:pt x="279" y="704"/>
                    </a:lnTo>
                    <a:lnTo>
                      <a:pt x="280" y="683"/>
                    </a:lnTo>
                    <a:lnTo>
                      <a:pt x="280" y="661"/>
                    </a:lnTo>
                    <a:lnTo>
                      <a:pt x="278" y="651"/>
                    </a:lnTo>
                    <a:lnTo>
                      <a:pt x="276" y="641"/>
                    </a:lnTo>
                    <a:lnTo>
                      <a:pt x="272" y="631"/>
                    </a:lnTo>
                    <a:lnTo>
                      <a:pt x="268" y="622"/>
                    </a:lnTo>
                    <a:lnTo>
                      <a:pt x="264" y="613"/>
                    </a:lnTo>
                    <a:lnTo>
                      <a:pt x="257" y="605"/>
                    </a:lnTo>
                    <a:lnTo>
                      <a:pt x="250" y="596"/>
                    </a:lnTo>
                    <a:lnTo>
                      <a:pt x="243" y="589"/>
                    </a:lnTo>
                    <a:lnTo>
                      <a:pt x="234" y="584"/>
                    </a:lnTo>
                    <a:lnTo>
                      <a:pt x="225" y="578"/>
                    </a:lnTo>
                    <a:lnTo>
                      <a:pt x="215" y="574"/>
                    </a:lnTo>
                    <a:lnTo>
                      <a:pt x="204" y="571"/>
                    </a:lnTo>
                    <a:lnTo>
                      <a:pt x="191" y="569"/>
                    </a:lnTo>
                    <a:lnTo>
                      <a:pt x="178" y="569"/>
                    </a:lnTo>
                    <a:lnTo>
                      <a:pt x="178" y="569"/>
                    </a:lnTo>
                    <a:lnTo>
                      <a:pt x="166" y="569"/>
                    </a:lnTo>
                    <a:lnTo>
                      <a:pt x="153" y="571"/>
                    </a:lnTo>
                    <a:lnTo>
                      <a:pt x="141" y="574"/>
                    </a:lnTo>
                    <a:lnTo>
                      <a:pt x="130" y="580"/>
                    </a:lnTo>
                    <a:lnTo>
                      <a:pt x="106" y="591"/>
                    </a:lnTo>
                    <a:lnTo>
                      <a:pt x="85" y="602"/>
                    </a:lnTo>
                    <a:lnTo>
                      <a:pt x="64" y="610"/>
                    </a:lnTo>
                    <a:lnTo>
                      <a:pt x="55" y="615"/>
                    </a:lnTo>
                    <a:lnTo>
                      <a:pt x="47" y="615"/>
                    </a:lnTo>
                    <a:lnTo>
                      <a:pt x="40" y="615"/>
                    </a:lnTo>
                    <a:lnTo>
                      <a:pt x="33" y="612"/>
                    </a:lnTo>
                    <a:lnTo>
                      <a:pt x="27" y="606"/>
                    </a:lnTo>
                    <a:lnTo>
                      <a:pt x="22" y="598"/>
                    </a:lnTo>
                    <a:lnTo>
                      <a:pt x="22" y="598"/>
                    </a:lnTo>
                    <a:lnTo>
                      <a:pt x="19" y="585"/>
                    </a:lnTo>
                    <a:lnTo>
                      <a:pt x="16" y="563"/>
                    </a:lnTo>
                    <a:lnTo>
                      <a:pt x="15" y="535"/>
                    </a:lnTo>
                    <a:lnTo>
                      <a:pt x="13" y="499"/>
                    </a:lnTo>
                    <a:lnTo>
                      <a:pt x="12" y="415"/>
                    </a:lnTo>
                    <a:lnTo>
                      <a:pt x="13" y="322"/>
                    </a:lnTo>
                    <a:lnTo>
                      <a:pt x="13" y="322"/>
                    </a:lnTo>
                    <a:lnTo>
                      <a:pt x="95" y="327"/>
                    </a:lnTo>
                    <a:lnTo>
                      <a:pt x="132" y="327"/>
                    </a:lnTo>
                    <a:lnTo>
                      <a:pt x="167" y="327"/>
                    </a:lnTo>
                    <a:lnTo>
                      <a:pt x="198" y="325"/>
                    </a:lnTo>
                    <a:lnTo>
                      <a:pt x="226" y="321"/>
                    </a:lnTo>
                    <a:lnTo>
                      <a:pt x="237" y="320"/>
                    </a:lnTo>
                    <a:lnTo>
                      <a:pt x="248" y="316"/>
                    </a:lnTo>
                    <a:lnTo>
                      <a:pt x="257" y="311"/>
                    </a:lnTo>
                    <a:lnTo>
                      <a:pt x="264" y="307"/>
                    </a:lnTo>
                    <a:lnTo>
                      <a:pt x="264" y="307"/>
                    </a:lnTo>
                    <a:lnTo>
                      <a:pt x="275" y="297"/>
                    </a:lnTo>
                    <a:lnTo>
                      <a:pt x="280" y="289"/>
                    </a:lnTo>
                    <a:lnTo>
                      <a:pt x="285" y="279"/>
                    </a:lnTo>
                    <a:lnTo>
                      <a:pt x="286" y="271"/>
                    </a:lnTo>
                    <a:lnTo>
                      <a:pt x="285" y="261"/>
                    </a:lnTo>
                    <a:lnTo>
                      <a:pt x="282" y="251"/>
                    </a:lnTo>
                    <a:lnTo>
                      <a:pt x="278" y="241"/>
                    </a:lnTo>
                    <a:lnTo>
                      <a:pt x="271" y="232"/>
                    </a:lnTo>
                    <a:lnTo>
                      <a:pt x="258" y="211"/>
                    </a:lnTo>
                    <a:lnTo>
                      <a:pt x="246" y="188"/>
                    </a:lnTo>
                    <a:lnTo>
                      <a:pt x="240" y="177"/>
                    </a:lnTo>
                    <a:lnTo>
                      <a:pt x="234" y="165"/>
                    </a:lnTo>
                    <a:lnTo>
                      <a:pt x="232" y="152"/>
                    </a:lnTo>
                    <a:lnTo>
                      <a:pt x="232" y="138"/>
                    </a:lnTo>
                    <a:lnTo>
                      <a:pt x="232" y="138"/>
                    </a:lnTo>
                    <a:lnTo>
                      <a:pt x="232" y="121"/>
                    </a:lnTo>
                    <a:lnTo>
                      <a:pt x="234" y="104"/>
                    </a:lnTo>
                    <a:lnTo>
                      <a:pt x="237" y="89"/>
                    </a:lnTo>
                    <a:lnTo>
                      <a:pt x="243" y="75"/>
                    </a:lnTo>
                    <a:lnTo>
                      <a:pt x="248" y="61"/>
                    </a:lnTo>
                    <a:lnTo>
                      <a:pt x="255" y="50"/>
                    </a:lnTo>
                    <a:lnTo>
                      <a:pt x="264" y="40"/>
                    </a:lnTo>
                    <a:lnTo>
                      <a:pt x="272" y="30"/>
                    </a:lnTo>
                    <a:lnTo>
                      <a:pt x="282" y="22"/>
                    </a:lnTo>
                    <a:lnTo>
                      <a:pt x="292" y="16"/>
                    </a:lnTo>
                    <a:lnTo>
                      <a:pt x="303" y="11"/>
                    </a:lnTo>
                    <a:lnTo>
                      <a:pt x="314" y="5"/>
                    </a:lnTo>
                    <a:lnTo>
                      <a:pt x="327" y="2"/>
                    </a:lnTo>
                    <a:lnTo>
                      <a:pt x="338" y="0"/>
                    </a:lnTo>
                    <a:lnTo>
                      <a:pt x="350" y="0"/>
                    </a:lnTo>
                    <a:lnTo>
                      <a:pt x="363" y="0"/>
                    </a:lnTo>
                    <a:lnTo>
                      <a:pt x="363" y="0"/>
                    </a:lnTo>
                    <a:lnTo>
                      <a:pt x="374" y="0"/>
                    </a:lnTo>
                    <a:lnTo>
                      <a:pt x="387" y="2"/>
                    </a:lnTo>
                    <a:lnTo>
                      <a:pt x="399" y="5"/>
                    </a:lnTo>
                    <a:lnTo>
                      <a:pt x="410" y="11"/>
                    </a:lnTo>
                    <a:lnTo>
                      <a:pt x="422" y="15"/>
                    </a:lnTo>
                    <a:lnTo>
                      <a:pt x="433" y="22"/>
                    </a:lnTo>
                    <a:lnTo>
                      <a:pt x="443" y="29"/>
                    </a:lnTo>
                    <a:lnTo>
                      <a:pt x="452" y="37"/>
                    </a:lnTo>
                    <a:lnTo>
                      <a:pt x="461" y="47"/>
                    </a:lnTo>
                    <a:lnTo>
                      <a:pt x="469" y="58"/>
                    </a:lnTo>
                    <a:lnTo>
                      <a:pt x="476" y="69"/>
                    </a:lnTo>
                    <a:lnTo>
                      <a:pt x="482" y="82"/>
                    </a:lnTo>
                    <a:lnTo>
                      <a:pt x="486" y="95"/>
                    </a:lnTo>
                    <a:lnTo>
                      <a:pt x="490" y="109"/>
                    </a:lnTo>
                    <a:lnTo>
                      <a:pt x="492" y="124"/>
                    </a:lnTo>
                    <a:lnTo>
                      <a:pt x="492" y="141"/>
                    </a:lnTo>
                    <a:lnTo>
                      <a:pt x="492" y="141"/>
                    </a:lnTo>
                    <a:lnTo>
                      <a:pt x="492" y="151"/>
                    </a:lnTo>
                    <a:lnTo>
                      <a:pt x="489" y="162"/>
                    </a:lnTo>
                    <a:lnTo>
                      <a:pt x="483" y="174"/>
                    </a:lnTo>
                    <a:lnTo>
                      <a:pt x="478" y="186"/>
                    </a:lnTo>
                    <a:lnTo>
                      <a:pt x="465" y="208"/>
                    </a:lnTo>
                    <a:lnTo>
                      <a:pt x="451" y="230"/>
                    </a:lnTo>
                    <a:lnTo>
                      <a:pt x="440" y="251"/>
                    </a:lnTo>
                    <a:lnTo>
                      <a:pt x="434" y="261"/>
                    </a:lnTo>
                    <a:lnTo>
                      <a:pt x="431" y="271"/>
                    </a:lnTo>
                    <a:lnTo>
                      <a:pt x="431" y="281"/>
                    </a:lnTo>
                    <a:lnTo>
                      <a:pt x="433" y="289"/>
                    </a:lnTo>
                    <a:lnTo>
                      <a:pt x="436" y="297"/>
                    </a:lnTo>
                    <a:lnTo>
                      <a:pt x="443" y="304"/>
                    </a:lnTo>
                    <a:lnTo>
                      <a:pt x="443" y="304"/>
                    </a:lnTo>
                    <a:lnTo>
                      <a:pt x="451" y="311"/>
                    </a:lnTo>
                    <a:lnTo>
                      <a:pt x="461" y="316"/>
                    </a:lnTo>
                    <a:lnTo>
                      <a:pt x="472" y="320"/>
                    </a:lnTo>
                    <a:lnTo>
                      <a:pt x="485" y="324"/>
                    </a:lnTo>
                    <a:lnTo>
                      <a:pt x="500" y="327"/>
                    </a:lnTo>
                    <a:lnTo>
                      <a:pt x="517" y="328"/>
                    </a:lnTo>
                    <a:lnTo>
                      <a:pt x="552" y="331"/>
                    </a:lnTo>
                    <a:lnTo>
                      <a:pt x="592" y="332"/>
                    </a:lnTo>
                    <a:lnTo>
                      <a:pt x="636" y="331"/>
                    </a:lnTo>
                    <a:lnTo>
                      <a:pt x="726" y="327"/>
                    </a:lnTo>
                    <a:lnTo>
                      <a:pt x="726" y="327"/>
                    </a:lnTo>
                    <a:lnTo>
                      <a:pt x="728" y="409"/>
                    </a:lnTo>
                    <a:lnTo>
                      <a:pt x="728" y="485"/>
                    </a:lnTo>
                    <a:lnTo>
                      <a:pt x="726" y="517"/>
                    </a:lnTo>
                    <a:lnTo>
                      <a:pt x="725" y="542"/>
                    </a:lnTo>
                    <a:lnTo>
                      <a:pt x="721" y="562"/>
                    </a:lnTo>
                    <a:lnTo>
                      <a:pt x="718" y="569"/>
                    </a:lnTo>
                    <a:lnTo>
                      <a:pt x="715" y="573"/>
                    </a:lnTo>
                    <a:lnTo>
                      <a:pt x="715" y="573"/>
                    </a:lnTo>
                    <a:lnTo>
                      <a:pt x="708" y="580"/>
                    </a:lnTo>
                    <a:lnTo>
                      <a:pt x="701" y="584"/>
                    </a:lnTo>
                    <a:lnTo>
                      <a:pt x="696" y="587"/>
                    </a:lnTo>
                    <a:lnTo>
                      <a:pt x="689" y="587"/>
                    </a:lnTo>
                    <a:lnTo>
                      <a:pt x="683" y="587"/>
                    </a:lnTo>
                    <a:lnTo>
                      <a:pt x="676" y="584"/>
                    </a:lnTo>
                    <a:lnTo>
                      <a:pt x="662" y="577"/>
                    </a:lnTo>
                    <a:lnTo>
                      <a:pt x="644" y="567"/>
                    </a:lnTo>
                    <a:lnTo>
                      <a:pt x="634" y="562"/>
                    </a:lnTo>
                    <a:lnTo>
                      <a:pt x="622" y="557"/>
                    </a:lnTo>
                    <a:lnTo>
                      <a:pt x="608" y="553"/>
                    </a:lnTo>
                    <a:lnTo>
                      <a:pt x="592" y="550"/>
                    </a:lnTo>
                    <a:lnTo>
                      <a:pt x="575" y="549"/>
                    </a:lnTo>
                    <a:lnTo>
                      <a:pt x="556" y="549"/>
                    </a:lnTo>
                    <a:lnTo>
                      <a:pt x="556" y="549"/>
                    </a:lnTo>
                    <a:lnTo>
                      <a:pt x="545" y="550"/>
                    </a:lnTo>
                    <a:lnTo>
                      <a:pt x="535" y="552"/>
                    </a:lnTo>
                    <a:lnTo>
                      <a:pt x="525" y="555"/>
                    </a:lnTo>
                    <a:lnTo>
                      <a:pt x="517" y="559"/>
                    </a:lnTo>
                    <a:lnTo>
                      <a:pt x="510" y="564"/>
                    </a:lnTo>
                    <a:lnTo>
                      <a:pt x="503" y="571"/>
                    </a:lnTo>
                    <a:lnTo>
                      <a:pt x="496" y="577"/>
                    </a:lnTo>
                    <a:lnTo>
                      <a:pt x="490" y="585"/>
                    </a:lnTo>
                    <a:lnTo>
                      <a:pt x="486" y="594"/>
                    </a:lnTo>
                    <a:lnTo>
                      <a:pt x="482" y="602"/>
                    </a:lnTo>
                    <a:lnTo>
                      <a:pt x="476" y="622"/>
                    </a:lnTo>
                    <a:lnTo>
                      <a:pt x="473" y="641"/>
                    </a:lnTo>
                    <a:lnTo>
                      <a:pt x="473" y="662"/>
                    </a:lnTo>
                    <a:lnTo>
                      <a:pt x="476" y="683"/>
                    </a:lnTo>
                    <a:lnTo>
                      <a:pt x="480" y="703"/>
                    </a:lnTo>
                    <a:lnTo>
                      <a:pt x="489" y="722"/>
                    </a:lnTo>
                    <a:lnTo>
                      <a:pt x="499" y="739"/>
                    </a:lnTo>
                    <a:lnTo>
                      <a:pt x="504" y="746"/>
                    </a:lnTo>
                    <a:lnTo>
                      <a:pt x="511" y="753"/>
                    </a:lnTo>
                    <a:lnTo>
                      <a:pt x="518" y="760"/>
                    </a:lnTo>
                    <a:lnTo>
                      <a:pt x="527" y="764"/>
                    </a:lnTo>
                    <a:lnTo>
                      <a:pt x="533" y="770"/>
                    </a:lnTo>
                    <a:lnTo>
                      <a:pt x="543" y="773"/>
                    </a:lnTo>
                    <a:lnTo>
                      <a:pt x="552" y="774"/>
                    </a:lnTo>
                    <a:lnTo>
                      <a:pt x="561" y="775"/>
                    </a:lnTo>
                    <a:lnTo>
                      <a:pt x="561" y="775"/>
                    </a:lnTo>
                    <a:lnTo>
                      <a:pt x="580" y="775"/>
                    </a:lnTo>
                    <a:lnTo>
                      <a:pt x="596" y="774"/>
                    </a:lnTo>
                    <a:lnTo>
                      <a:pt x="612" y="771"/>
                    </a:lnTo>
                    <a:lnTo>
                      <a:pt x="626" y="768"/>
                    </a:lnTo>
                    <a:lnTo>
                      <a:pt x="650" y="760"/>
                    </a:lnTo>
                    <a:lnTo>
                      <a:pt x="669" y="752"/>
                    </a:lnTo>
                    <a:lnTo>
                      <a:pt x="684" y="745"/>
                    </a:lnTo>
                    <a:lnTo>
                      <a:pt x="690" y="742"/>
                    </a:lnTo>
                    <a:lnTo>
                      <a:pt x="696" y="740"/>
                    </a:lnTo>
                    <a:lnTo>
                      <a:pt x="701" y="740"/>
                    </a:lnTo>
                    <a:lnTo>
                      <a:pt x="705" y="743"/>
                    </a:lnTo>
                    <a:lnTo>
                      <a:pt x="710" y="746"/>
                    </a:lnTo>
                    <a:lnTo>
                      <a:pt x="712" y="752"/>
                    </a:lnTo>
                    <a:lnTo>
                      <a:pt x="712" y="752"/>
                    </a:lnTo>
                    <a:lnTo>
                      <a:pt x="717" y="760"/>
                    </a:lnTo>
                    <a:lnTo>
                      <a:pt x="721" y="771"/>
                    </a:lnTo>
                    <a:lnTo>
                      <a:pt x="725" y="798"/>
                    </a:lnTo>
                    <a:lnTo>
                      <a:pt x="728" y="830"/>
                    </a:lnTo>
                    <a:lnTo>
                      <a:pt x="729" y="866"/>
                    </a:lnTo>
                    <a:lnTo>
                      <a:pt x="729" y="907"/>
                    </a:lnTo>
                    <a:lnTo>
                      <a:pt x="729" y="950"/>
                    </a:lnTo>
                    <a:lnTo>
                      <a:pt x="725" y="1041"/>
                    </a:lnTo>
                    <a:lnTo>
                      <a:pt x="725" y="1041"/>
                    </a:lnTo>
                    <a:lnTo>
                      <a:pt x="637" y="1037"/>
                    </a:lnTo>
                    <a:lnTo>
                      <a:pt x="595" y="1035"/>
                    </a:lnTo>
                    <a:lnTo>
                      <a:pt x="556" y="1035"/>
                    </a:lnTo>
                    <a:lnTo>
                      <a:pt x="520" y="1037"/>
                    </a:lnTo>
                    <a:lnTo>
                      <a:pt x="489" y="1041"/>
                    </a:lnTo>
                    <a:lnTo>
                      <a:pt x="462" y="1045"/>
                    </a:lnTo>
                    <a:lnTo>
                      <a:pt x="451" y="1048"/>
                    </a:lnTo>
                    <a:lnTo>
                      <a:pt x="443" y="1052"/>
                    </a:lnTo>
                    <a:lnTo>
                      <a:pt x="443" y="1052"/>
                    </a:lnTo>
                    <a:lnTo>
                      <a:pt x="437" y="1056"/>
                    </a:lnTo>
                    <a:lnTo>
                      <a:pt x="434" y="1061"/>
                    </a:lnTo>
                    <a:lnTo>
                      <a:pt x="433" y="1065"/>
                    </a:lnTo>
                    <a:lnTo>
                      <a:pt x="433" y="1069"/>
                    </a:lnTo>
                    <a:lnTo>
                      <a:pt x="434" y="1075"/>
                    </a:lnTo>
                    <a:lnTo>
                      <a:pt x="436" y="1082"/>
                    </a:lnTo>
                    <a:lnTo>
                      <a:pt x="444" y="1097"/>
                    </a:lnTo>
                    <a:lnTo>
                      <a:pt x="452" y="1116"/>
                    </a:lnTo>
                    <a:lnTo>
                      <a:pt x="459" y="1140"/>
                    </a:lnTo>
                    <a:lnTo>
                      <a:pt x="464" y="1153"/>
                    </a:lnTo>
                    <a:lnTo>
                      <a:pt x="465" y="1168"/>
                    </a:lnTo>
                    <a:lnTo>
                      <a:pt x="466" y="1185"/>
                    </a:lnTo>
                    <a:lnTo>
                      <a:pt x="466" y="1203"/>
                    </a:lnTo>
                    <a:lnTo>
                      <a:pt x="466" y="1203"/>
                    </a:lnTo>
                    <a:lnTo>
                      <a:pt x="466" y="1213"/>
                    </a:lnTo>
                    <a:lnTo>
                      <a:pt x="464" y="1223"/>
                    </a:lnTo>
                    <a:lnTo>
                      <a:pt x="461" y="1231"/>
                    </a:lnTo>
                    <a:lnTo>
                      <a:pt x="457" y="1239"/>
                    </a:lnTo>
                    <a:lnTo>
                      <a:pt x="451" y="1248"/>
                    </a:lnTo>
                    <a:lnTo>
                      <a:pt x="445" y="1255"/>
                    </a:lnTo>
                    <a:lnTo>
                      <a:pt x="438" y="1260"/>
                    </a:lnTo>
                    <a:lnTo>
                      <a:pt x="430" y="1267"/>
                    </a:lnTo>
                    <a:lnTo>
                      <a:pt x="413" y="1277"/>
                    </a:lnTo>
                    <a:lnTo>
                      <a:pt x="395" y="1284"/>
                    </a:lnTo>
                    <a:lnTo>
                      <a:pt x="374" y="1290"/>
                    </a:lnTo>
                    <a:lnTo>
                      <a:pt x="353" y="1293"/>
                    </a:lnTo>
                    <a:lnTo>
                      <a:pt x="332" y="1293"/>
                    </a:lnTo>
                    <a:lnTo>
                      <a:pt x="313" y="1290"/>
                    </a:lnTo>
                    <a:lnTo>
                      <a:pt x="293" y="1284"/>
                    </a:lnTo>
                    <a:lnTo>
                      <a:pt x="285" y="1280"/>
                    </a:lnTo>
                    <a:lnTo>
                      <a:pt x="276" y="1276"/>
                    </a:lnTo>
                    <a:lnTo>
                      <a:pt x="269" y="1270"/>
                    </a:lnTo>
                    <a:lnTo>
                      <a:pt x="262" y="1263"/>
                    </a:lnTo>
                    <a:lnTo>
                      <a:pt x="255" y="1256"/>
                    </a:lnTo>
                    <a:lnTo>
                      <a:pt x="251" y="1249"/>
                    </a:lnTo>
                    <a:lnTo>
                      <a:pt x="247" y="1241"/>
                    </a:lnTo>
                    <a:lnTo>
                      <a:pt x="243" y="1231"/>
                    </a:lnTo>
                    <a:lnTo>
                      <a:pt x="241" y="1221"/>
                    </a:lnTo>
                    <a:lnTo>
                      <a:pt x="240" y="1210"/>
                    </a:lnTo>
                    <a:lnTo>
                      <a:pt x="240" y="1210"/>
                    </a:lnTo>
                    <a:lnTo>
                      <a:pt x="240" y="1191"/>
                    </a:lnTo>
                    <a:lnTo>
                      <a:pt x="243" y="1172"/>
                    </a:lnTo>
                    <a:lnTo>
                      <a:pt x="246" y="1157"/>
                    </a:lnTo>
                    <a:lnTo>
                      <a:pt x="248" y="1144"/>
                    </a:lnTo>
                    <a:lnTo>
                      <a:pt x="254" y="1132"/>
                    </a:lnTo>
                    <a:lnTo>
                      <a:pt x="258" y="1121"/>
                    </a:lnTo>
                    <a:lnTo>
                      <a:pt x="268" y="1104"/>
                    </a:lnTo>
                    <a:lnTo>
                      <a:pt x="275" y="1089"/>
                    </a:lnTo>
                    <a:lnTo>
                      <a:pt x="278" y="1083"/>
                    </a:lnTo>
                    <a:lnTo>
                      <a:pt x="279" y="1076"/>
                    </a:lnTo>
                    <a:lnTo>
                      <a:pt x="278" y="1070"/>
                    </a:lnTo>
                    <a:lnTo>
                      <a:pt x="276" y="1063"/>
                    </a:lnTo>
                    <a:lnTo>
                      <a:pt x="271" y="1058"/>
                    </a:lnTo>
                    <a:lnTo>
                      <a:pt x="264" y="1051"/>
                    </a:lnTo>
                    <a:lnTo>
                      <a:pt x="264" y="1051"/>
                    </a:lnTo>
                    <a:lnTo>
                      <a:pt x="260" y="1047"/>
                    </a:lnTo>
                    <a:lnTo>
                      <a:pt x="253" y="1045"/>
                    </a:lnTo>
                    <a:lnTo>
                      <a:pt x="232" y="1041"/>
                    </a:lnTo>
                    <a:lnTo>
                      <a:pt x="204" y="1038"/>
                    </a:lnTo>
                    <a:lnTo>
                      <a:pt x="169" y="1037"/>
                    </a:lnTo>
                    <a:lnTo>
                      <a:pt x="89" y="1038"/>
                    </a:lnTo>
                    <a:lnTo>
                      <a:pt x="1" y="1040"/>
                    </a:lnTo>
                    <a:lnTo>
                      <a:pt x="1" y="1040"/>
                    </a:lnTo>
                    <a:close/>
                  </a:path>
                </a:pathLst>
              </a:custGeom>
              <a:solidFill>
                <a:schemeClr val="accent1"/>
              </a:solidFill>
              <a:ln w="28575" cap="rnd">
                <a:solidFill>
                  <a:schemeClr val="bg1"/>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31" name="îš1íďe">
                <a:extLst>
                  <a:ext uri="{FF2B5EF4-FFF2-40B4-BE49-F238E27FC236}">
                    <a16:creationId xmlns:a16="http://schemas.microsoft.com/office/drawing/2014/main" id="{5B7EDE5C-4F00-4DBE-982D-36C5200338FD}"/>
                  </a:ext>
                </a:extLst>
              </p:cNvPr>
              <p:cNvSpPr/>
              <p:nvPr/>
            </p:nvSpPr>
            <p:spPr bwMode="auto">
              <a:xfrm>
                <a:off x="2605088" y="4044951"/>
                <a:ext cx="2124075" cy="1160462"/>
              </a:xfrm>
              <a:custGeom>
                <a:avLst/>
                <a:gdLst>
                  <a:gd name="T0" fmla="*/ 347 w 1338"/>
                  <a:gd name="T1" fmla="*/ 526 h 731"/>
                  <a:gd name="T2" fmla="*/ 338 w 1338"/>
                  <a:gd name="T3" fmla="*/ 466 h 731"/>
                  <a:gd name="T4" fmla="*/ 295 w 1338"/>
                  <a:gd name="T5" fmla="*/ 445 h 731"/>
                  <a:gd name="T6" fmla="*/ 198 w 1338"/>
                  <a:gd name="T7" fmla="*/ 469 h 731"/>
                  <a:gd name="T8" fmla="*/ 128 w 1338"/>
                  <a:gd name="T9" fmla="*/ 481 h 731"/>
                  <a:gd name="T10" fmla="*/ 66 w 1338"/>
                  <a:gd name="T11" fmla="*/ 462 h 731"/>
                  <a:gd name="T12" fmla="*/ 22 w 1338"/>
                  <a:gd name="T13" fmla="*/ 417 h 731"/>
                  <a:gd name="T14" fmla="*/ 1 w 1338"/>
                  <a:gd name="T15" fmla="*/ 357 h 731"/>
                  <a:gd name="T16" fmla="*/ 4 w 1338"/>
                  <a:gd name="T17" fmla="*/ 308 h 731"/>
                  <a:gd name="T18" fmla="*/ 31 w 1338"/>
                  <a:gd name="T19" fmla="*/ 255 h 731"/>
                  <a:gd name="T20" fmla="*/ 89 w 1338"/>
                  <a:gd name="T21" fmla="*/ 223 h 731"/>
                  <a:gd name="T22" fmla="*/ 163 w 1338"/>
                  <a:gd name="T23" fmla="*/ 224 h 731"/>
                  <a:gd name="T24" fmla="*/ 264 w 1338"/>
                  <a:gd name="T25" fmla="*/ 276 h 731"/>
                  <a:gd name="T26" fmla="*/ 323 w 1338"/>
                  <a:gd name="T27" fmla="*/ 305 h 731"/>
                  <a:gd name="T28" fmla="*/ 337 w 1338"/>
                  <a:gd name="T29" fmla="*/ 288 h 731"/>
                  <a:gd name="T30" fmla="*/ 344 w 1338"/>
                  <a:gd name="T31" fmla="*/ 93 h 731"/>
                  <a:gd name="T32" fmla="*/ 544 w 1338"/>
                  <a:gd name="T33" fmla="*/ 3 h 731"/>
                  <a:gd name="T34" fmla="*/ 604 w 1338"/>
                  <a:gd name="T35" fmla="*/ 16 h 731"/>
                  <a:gd name="T36" fmla="*/ 618 w 1338"/>
                  <a:gd name="T37" fmla="*/ 48 h 731"/>
                  <a:gd name="T38" fmla="*/ 588 w 1338"/>
                  <a:gd name="T39" fmla="*/ 109 h 731"/>
                  <a:gd name="T40" fmla="*/ 580 w 1338"/>
                  <a:gd name="T41" fmla="*/ 175 h 731"/>
                  <a:gd name="T42" fmla="*/ 595 w 1338"/>
                  <a:gd name="T43" fmla="*/ 221 h 731"/>
                  <a:gd name="T44" fmla="*/ 633 w 1338"/>
                  <a:gd name="T45" fmla="*/ 249 h 731"/>
                  <a:gd name="T46" fmla="*/ 735 w 1338"/>
                  <a:gd name="T47" fmla="*/ 249 h 731"/>
                  <a:gd name="T48" fmla="*/ 791 w 1338"/>
                  <a:gd name="T49" fmla="*/ 213 h 731"/>
                  <a:gd name="T50" fmla="*/ 806 w 1338"/>
                  <a:gd name="T51" fmla="*/ 168 h 731"/>
                  <a:gd name="T52" fmla="*/ 799 w 1338"/>
                  <a:gd name="T53" fmla="*/ 105 h 731"/>
                  <a:gd name="T54" fmla="*/ 773 w 1338"/>
                  <a:gd name="T55" fmla="*/ 34 h 731"/>
                  <a:gd name="T56" fmla="*/ 783 w 1338"/>
                  <a:gd name="T57" fmla="*/ 17 h 731"/>
                  <a:gd name="T58" fmla="*/ 896 w 1338"/>
                  <a:gd name="T59" fmla="*/ 0 h 731"/>
                  <a:gd name="T60" fmla="*/ 1061 w 1338"/>
                  <a:gd name="T61" fmla="*/ 114 h 731"/>
                  <a:gd name="T62" fmla="*/ 1069 w 1338"/>
                  <a:gd name="T63" fmla="*/ 259 h 731"/>
                  <a:gd name="T64" fmla="*/ 1094 w 1338"/>
                  <a:gd name="T65" fmla="*/ 295 h 731"/>
                  <a:gd name="T66" fmla="*/ 1127 w 1338"/>
                  <a:gd name="T67" fmla="*/ 284 h 731"/>
                  <a:gd name="T68" fmla="*/ 1199 w 1338"/>
                  <a:gd name="T69" fmla="*/ 242 h 731"/>
                  <a:gd name="T70" fmla="*/ 1250 w 1338"/>
                  <a:gd name="T71" fmla="*/ 239 h 731"/>
                  <a:gd name="T72" fmla="*/ 1297 w 1338"/>
                  <a:gd name="T73" fmla="*/ 263 h 731"/>
                  <a:gd name="T74" fmla="*/ 1326 w 1338"/>
                  <a:gd name="T75" fmla="*/ 305 h 731"/>
                  <a:gd name="T76" fmla="*/ 1336 w 1338"/>
                  <a:gd name="T77" fmla="*/ 378 h 731"/>
                  <a:gd name="T78" fmla="*/ 1319 w 1338"/>
                  <a:gd name="T79" fmla="*/ 427 h 731"/>
                  <a:gd name="T80" fmla="*/ 1282 w 1338"/>
                  <a:gd name="T81" fmla="*/ 462 h 731"/>
                  <a:gd name="T82" fmla="*/ 1234 w 1338"/>
                  <a:gd name="T83" fmla="*/ 471 h 731"/>
                  <a:gd name="T84" fmla="*/ 1163 w 1338"/>
                  <a:gd name="T85" fmla="*/ 449 h 731"/>
                  <a:gd name="T86" fmla="*/ 1096 w 1338"/>
                  <a:gd name="T87" fmla="*/ 425 h 731"/>
                  <a:gd name="T88" fmla="*/ 1078 w 1338"/>
                  <a:gd name="T89" fmla="*/ 446 h 731"/>
                  <a:gd name="T90" fmla="*/ 1069 w 1338"/>
                  <a:gd name="T91" fmla="*/ 632 h 731"/>
                  <a:gd name="T92" fmla="*/ 911 w 1338"/>
                  <a:gd name="T93" fmla="*/ 731 h 731"/>
                  <a:gd name="T94" fmla="*/ 799 w 1338"/>
                  <a:gd name="T95" fmla="*/ 716 h 731"/>
                  <a:gd name="T96" fmla="*/ 776 w 1338"/>
                  <a:gd name="T97" fmla="*/ 688 h 731"/>
                  <a:gd name="T98" fmla="*/ 806 w 1338"/>
                  <a:gd name="T99" fmla="*/ 634 h 731"/>
                  <a:gd name="T100" fmla="*/ 832 w 1338"/>
                  <a:gd name="T101" fmla="*/ 576 h 731"/>
                  <a:gd name="T102" fmla="*/ 829 w 1338"/>
                  <a:gd name="T103" fmla="*/ 527 h 731"/>
                  <a:gd name="T104" fmla="*/ 801 w 1338"/>
                  <a:gd name="T105" fmla="*/ 483 h 731"/>
                  <a:gd name="T106" fmla="*/ 756 w 1338"/>
                  <a:gd name="T107" fmla="*/ 458 h 731"/>
                  <a:gd name="T108" fmla="*/ 672 w 1338"/>
                  <a:gd name="T109" fmla="*/ 455 h 731"/>
                  <a:gd name="T110" fmla="*/ 627 w 1338"/>
                  <a:gd name="T111" fmla="*/ 480 h 731"/>
                  <a:gd name="T112" fmla="*/ 602 w 1338"/>
                  <a:gd name="T113" fmla="*/ 527 h 731"/>
                  <a:gd name="T114" fmla="*/ 602 w 1338"/>
                  <a:gd name="T115" fmla="*/ 578 h 731"/>
                  <a:gd name="T116" fmla="*/ 643 w 1338"/>
                  <a:gd name="T117" fmla="*/ 666 h 731"/>
                  <a:gd name="T118" fmla="*/ 639 w 1338"/>
                  <a:gd name="T119" fmla="*/ 704 h 731"/>
                  <a:gd name="T120" fmla="*/ 594 w 1338"/>
                  <a:gd name="T121" fmla="*/ 715 h 731"/>
                  <a:gd name="T122" fmla="*/ 347 w 1338"/>
                  <a:gd name="T123" fmla="*/ 716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38" h="731">
                    <a:moveTo>
                      <a:pt x="347" y="716"/>
                    </a:moveTo>
                    <a:lnTo>
                      <a:pt x="347" y="716"/>
                    </a:lnTo>
                    <a:lnTo>
                      <a:pt x="348" y="634"/>
                    </a:lnTo>
                    <a:lnTo>
                      <a:pt x="348" y="558"/>
                    </a:lnTo>
                    <a:lnTo>
                      <a:pt x="347" y="526"/>
                    </a:lnTo>
                    <a:lnTo>
                      <a:pt x="345" y="499"/>
                    </a:lnTo>
                    <a:lnTo>
                      <a:pt x="342" y="478"/>
                    </a:lnTo>
                    <a:lnTo>
                      <a:pt x="341" y="471"/>
                    </a:lnTo>
                    <a:lnTo>
                      <a:pt x="338" y="466"/>
                    </a:lnTo>
                    <a:lnTo>
                      <a:pt x="338" y="466"/>
                    </a:lnTo>
                    <a:lnTo>
                      <a:pt x="333" y="458"/>
                    </a:lnTo>
                    <a:lnTo>
                      <a:pt x="324" y="452"/>
                    </a:lnTo>
                    <a:lnTo>
                      <a:pt x="316" y="448"/>
                    </a:lnTo>
                    <a:lnTo>
                      <a:pt x="306" y="446"/>
                    </a:lnTo>
                    <a:lnTo>
                      <a:pt x="295" y="445"/>
                    </a:lnTo>
                    <a:lnTo>
                      <a:pt x="282" y="446"/>
                    </a:lnTo>
                    <a:lnTo>
                      <a:pt x="270" y="449"/>
                    </a:lnTo>
                    <a:lnTo>
                      <a:pt x="256" y="452"/>
                    </a:lnTo>
                    <a:lnTo>
                      <a:pt x="228" y="460"/>
                    </a:lnTo>
                    <a:lnTo>
                      <a:pt x="198" y="469"/>
                    </a:lnTo>
                    <a:lnTo>
                      <a:pt x="170" y="476"/>
                    </a:lnTo>
                    <a:lnTo>
                      <a:pt x="156" y="478"/>
                    </a:lnTo>
                    <a:lnTo>
                      <a:pt x="142" y="481"/>
                    </a:lnTo>
                    <a:lnTo>
                      <a:pt x="142" y="481"/>
                    </a:lnTo>
                    <a:lnTo>
                      <a:pt x="128" y="481"/>
                    </a:lnTo>
                    <a:lnTo>
                      <a:pt x="114" y="480"/>
                    </a:lnTo>
                    <a:lnTo>
                      <a:pt x="100" y="477"/>
                    </a:lnTo>
                    <a:lnTo>
                      <a:pt x="88" y="474"/>
                    </a:lnTo>
                    <a:lnTo>
                      <a:pt x="77" y="469"/>
                    </a:lnTo>
                    <a:lnTo>
                      <a:pt x="66" y="462"/>
                    </a:lnTo>
                    <a:lnTo>
                      <a:pt x="54" y="455"/>
                    </a:lnTo>
                    <a:lnTo>
                      <a:pt x="46" y="446"/>
                    </a:lnTo>
                    <a:lnTo>
                      <a:pt x="36" y="438"/>
                    </a:lnTo>
                    <a:lnTo>
                      <a:pt x="29" y="427"/>
                    </a:lnTo>
                    <a:lnTo>
                      <a:pt x="22" y="417"/>
                    </a:lnTo>
                    <a:lnTo>
                      <a:pt x="17" y="406"/>
                    </a:lnTo>
                    <a:lnTo>
                      <a:pt x="11" y="393"/>
                    </a:lnTo>
                    <a:lnTo>
                      <a:pt x="7" y="382"/>
                    </a:lnTo>
                    <a:lnTo>
                      <a:pt x="4" y="369"/>
                    </a:lnTo>
                    <a:lnTo>
                      <a:pt x="1" y="357"/>
                    </a:lnTo>
                    <a:lnTo>
                      <a:pt x="1" y="357"/>
                    </a:lnTo>
                    <a:lnTo>
                      <a:pt x="0" y="344"/>
                    </a:lnTo>
                    <a:lnTo>
                      <a:pt x="0" y="332"/>
                    </a:lnTo>
                    <a:lnTo>
                      <a:pt x="1" y="321"/>
                    </a:lnTo>
                    <a:lnTo>
                      <a:pt x="4" y="308"/>
                    </a:lnTo>
                    <a:lnTo>
                      <a:pt x="7" y="297"/>
                    </a:lnTo>
                    <a:lnTo>
                      <a:pt x="11" y="286"/>
                    </a:lnTo>
                    <a:lnTo>
                      <a:pt x="17" y="274"/>
                    </a:lnTo>
                    <a:lnTo>
                      <a:pt x="24" y="265"/>
                    </a:lnTo>
                    <a:lnTo>
                      <a:pt x="31" y="255"/>
                    </a:lnTo>
                    <a:lnTo>
                      <a:pt x="40" y="246"/>
                    </a:lnTo>
                    <a:lnTo>
                      <a:pt x="50" y="239"/>
                    </a:lnTo>
                    <a:lnTo>
                      <a:pt x="63" y="232"/>
                    </a:lnTo>
                    <a:lnTo>
                      <a:pt x="75" y="227"/>
                    </a:lnTo>
                    <a:lnTo>
                      <a:pt x="89" y="223"/>
                    </a:lnTo>
                    <a:lnTo>
                      <a:pt x="106" y="220"/>
                    </a:lnTo>
                    <a:lnTo>
                      <a:pt x="123" y="218"/>
                    </a:lnTo>
                    <a:lnTo>
                      <a:pt x="123" y="218"/>
                    </a:lnTo>
                    <a:lnTo>
                      <a:pt x="144" y="220"/>
                    </a:lnTo>
                    <a:lnTo>
                      <a:pt x="163" y="224"/>
                    </a:lnTo>
                    <a:lnTo>
                      <a:pt x="183" y="230"/>
                    </a:lnTo>
                    <a:lnTo>
                      <a:pt x="201" y="237"/>
                    </a:lnTo>
                    <a:lnTo>
                      <a:pt x="218" y="246"/>
                    </a:lnTo>
                    <a:lnTo>
                      <a:pt x="235" y="256"/>
                    </a:lnTo>
                    <a:lnTo>
                      <a:pt x="264" y="276"/>
                    </a:lnTo>
                    <a:lnTo>
                      <a:pt x="289" y="293"/>
                    </a:lnTo>
                    <a:lnTo>
                      <a:pt x="300" y="300"/>
                    </a:lnTo>
                    <a:lnTo>
                      <a:pt x="310" y="304"/>
                    </a:lnTo>
                    <a:lnTo>
                      <a:pt x="319" y="305"/>
                    </a:lnTo>
                    <a:lnTo>
                      <a:pt x="323" y="305"/>
                    </a:lnTo>
                    <a:lnTo>
                      <a:pt x="326" y="304"/>
                    </a:lnTo>
                    <a:lnTo>
                      <a:pt x="330" y="301"/>
                    </a:lnTo>
                    <a:lnTo>
                      <a:pt x="333" y="298"/>
                    </a:lnTo>
                    <a:lnTo>
                      <a:pt x="337" y="288"/>
                    </a:lnTo>
                    <a:lnTo>
                      <a:pt x="337" y="288"/>
                    </a:lnTo>
                    <a:lnTo>
                      <a:pt x="341" y="267"/>
                    </a:lnTo>
                    <a:lnTo>
                      <a:pt x="344" y="241"/>
                    </a:lnTo>
                    <a:lnTo>
                      <a:pt x="345" y="209"/>
                    </a:lnTo>
                    <a:lnTo>
                      <a:pt x="345" y="174"/>
                    </a:lnTo>
                    <a:lnTo>
                      <a:pt x="344" y="93"/>
                    </a:lnTo>
                    <a:lnTo>
                      <a:pt x="341" y="5"/>
                    </a:lnTo>
                    <a:lnTo>
                      <a:pt x="341" y="5"/>
                    </a:lnTo>
                    <a:lnTo>
                      <a:pt x="429" y="3"/>
                    </a:lnTo>
                    <a:lnTo>
                      <a:pt x="509" y="2"/>
                    </a:lnTo>
                    <a:lnTo>
                      <a:pt x="544" y="3"/>
                    </a:lnTo>
                    <a:lnTo>
                      <a:pt x="572" y="6"/>
                    </a:lnTo>
                    <a:lnTo>
                      <a:pt x="593" y="10"/>
                    </a:lnTo>
                    <a:lnTo>
                      <a:pt x="600" y="12"/>
                    </a:lnTo>
                    <a:lnTo>
                      <a:pt x="604" y="16"/>
                    </a:lnTo>
                    <a:lnTo>
                      <a:pt x="604" y="16"/>
                    </a:lnTo>
                    <a:lnTo>
                      <a:pt x="611" y="23"/>
                    </a:lnTo>
                    <a:lnTo>
                      <a:pt x="616" y="28"/>
                    </a:lnTo>
                    <a:lnTo>
                      <a:pt x="618" y="35"/>
                    </a:lnTo>
                    <a:lnTo>
                      <a:pt x="619" y="41"/>
                    </a:lnTo>
                    <a:lnTo>
                      <a:pt x="618" y="48"/>
                    </a:lnTo>
                    <a:lnTo>
                      <a:pt x="615" y="54"/>
                    </a:lnTo>
                    <a:lnTo>
                      <a:pt x="608" y="69"/>
                    </a:lnTo>
                    <a:lnTo>
                      <a:pt x="598" y="86"/>
                    </a:lnTo>
                    <a:lnTo>
                      <a:pt x="594" y="97"/>
                    </a:lnTo>
                    <a:lnTo>
                      <a:pt x="588" y="109"/>
                    </a:lnTo>
                    <a:lnTo>
                      <a:pt x="586" y="122"/>
                    </a:lnTo>
                    <a:lnTo>
                      <a:pt x="583" y="137"/>
                    </a:lnTo>
                    <a:lnTo>
                      <a:pt x="580" y="156"/>
                    </a:lnTo>
                    <a:lnTo>
                      <a:pt x="580" y="175"/>
                    </a:lnTo>
                    <a:lnTo>
                      <a:pt x="580" y="175"/>
                    </a:lnTo>
                    <a:lnTo>
                      <a:pt x="581" y="186"/>
                    </a:lnTo>
                    <a:lnTo>
                      <a:pt x="583" y="196"/>
                    </a:lnTo>
                    <a:lnTo>
                      <a:pt x="587" y="206"/>
                    </a:lnTo>
                    <a:lnTo>
                      <a:pt x="591" y="214"/>
                    </a:lnTo>
                    <a:lnTo>
                      <a:pt x="595" y="221"/>
                    </a:lnTo>
                    <a:lnTo>
                      <a:pt x="602" y="228"/>
                    </a:lnTo>
                    <a:lnTo>
                      <a:pt x="609" y="235"/>
                    </a:lnTo>
                    <a:lnTo>
                      <a:pt x="616" y="241"/>
                    </a:lnTo>
                    <a:lnTo>
                      <a:pt x="625" y="245"/>
                    </a:lnTo>
                    <a:lnTo>
                      <a:pt x="633" y="249"/>
                    </a:lnTo>
                    <a:lnTo>
                      <a:pt x="653" y="255"/>
                    </a:lnTo>
                    <a:lnTo>
                      <a:pt x="672" y="258"/>
                    </a:lnTo>
                    <a:lnTo>
                      <a:pt x="693" y="258"/>
                    </a:lnTo>
                    <a:lnTo>
                      <a:pt x="714" y="255"/>
                    </a:lnTo>
                    <a:lnTo>
                      <a:pt x="735" y="249"/>
                    </a:lnTo>
                    <a:lnTo>
                      <a:pt x="753" y="242"/>
                    </a:lnTo>
                    <a:lnTo>
                      <a:pt x="770" y="232"/>
                    </a:lnTo>
                    <a:lnTo>
                      <a:pt x="778" y="225"/>
                    </a:lnTo>
                    <a:lnTo>
                      <a:pt x="785" y="220"/>
                    </a:lnTo>
                    <a:lnTo>
                      <a:pt x="791" y="213"/>
                    </a:lnTo>
                    <a:lnTo>
                      <a:pt x="797" y="204"/>
                    </a:lnTo>
                    <a:lnTo>
                      <a:pt x="801" y="196"/>
                    </a:lnTo>
                    <a:lnTo>
                      <a:pt x="804" y="188"/>
                    </a:lnTo>
                    <a:lnTo>
                      <a:pt x="806" y="178"/>
                    </a:lnTo>
                    <a:lnTo>
                      <a:pt x="806" y="168"/>
                    </a:lnTo>
                    <a:lnTo>
                      <a:pt x="806" y="168"/>
                    </a:lnTo>
                    <a:lnTo>
                      <a:pt x="806" y="150"/>
                    </a:lnTo>
                    <a:lnTo>
                      <a:pt x="805" y="133"/>
                    </a:lnTo>
                    <a:lnTo>
                      <a:pt x="804" y="118"/>
                    </a:lnTo>
                    <a:lnTo>
                      <a:pt x="799" y="105"/>
                    </a:lnTo>
                    <a:lnTo>
                      <a:pt x="792" y="81"/>
                    </a:lnTo>
                    <a:lnTo>
                      <a:pt x="784" y="62"/>
                    </a:lnTo>
                    <a:lnTo>
                      <a:pt x="776" y="47"/>
                    </a:lnTo>
                    <a:lnTo>
                      <a:pt x="774" y="40"/>
                    </a:lnTo>
                    <a:lnTo>
                      <a:pt x="773" y="34"/>
                    </a:lnTo>
                    <a:lnTo>
                      <a:pt x="773" y="30"/>
                    </a:lnTo>
                    <a:lnTo>
                      <a:pt x="774" y="26"/>
                    </a:lnTo>
                    <a:lnTo>
                      <a:pt x="777" y="21"/>
                    </a:lnTo>
                    <a:lnTo>
                      <a:pt x="783" y="17"/>
                    </a:lnTo>
                    <a:lnTo>
                      <a:pt x="783" y="17"/>
                    </a:lnTo>
                    <a:lnTo>
                      <a:pt x="791" y="13"/>
                    </a:lnTo>
                    <a:lnTo>
                      <a:pt x="802" y="10"/>
                    </a:lnTo>
                    <a:lnTo>
                      <a:pt x="829" y="6"/>
                    </a:lnTo>
                    <a:lnTo>
                      <a:pt x="860" y="2"/>
                    </a:lnTo>
                    <a:lnTo>
                      <a:pt x="896" y="0"/>
                    </a:lnTo>
                    <a:lnTo>
                      <a:pt x="935" y="0"/>
                    </a:lnTo>
                    <a:lnTo>
                      <a:pt x="977" y="2"/>
                    </a:lnTo>
                    <a:lnTo>
                      <a:pt x="1065" y="6"/>
                    </a:lnTo>
                    <a:lnTo>
                      <a:pt x="1065" y="6"/>
                    </a:lnTo>
                    <a:lnTo>
                      <a:pt x="1061" y="114"/>
                    </a:lnTo>
                    <a:lnTo>
                      <a:pt x="1061" y="163"/>
                    </a:lnTo>
                    <a:lnTo>
                      <a:pt x="1062" y="207"/>
                    </a:lnTo>
                    <a:lnTo>
                      <a:pt x="1064" y="225"/>
                    </a:lnTo>
                    <a:lnTo>
                      <a:pt x="1066" y="244"/>
                    </a:lnTo>
                    <a:lnTo>
                      <a:pt x="1069" y="259"/>
                    </a:lnTo>
                    <a:lnTo>
                      <a:pt x="1073" y="272"/>
                    </a:lnTo>
                    <a:lnTo>
                      <a:pt x="1078" y="281"/>
                    </a:lnTo>
                    <a:lnTo>
                      <a:pt x="1083" y="290"/>
                    </a:lnTo>
                    <a:lnTo>
                      <a:pt x="1090" y="294"/>
                    </a:lnTo>
                    <a:lnTo>
                      <a:pt x="1094" y="295"/>
                    </a:lnTo>
                    <a:lnTo>
                      <a:pt x="1099" y="295"/>
                    </a:lnTo>
                    <a:lnTo>
                      <a:pt x="1099" y="295"/>
                    </a:lnTo>
                    <a:lnTo>
                      <a:pt x="1106" y="294"/>
                    </a:lnTo>
                    <a:lnTo>
                      <a:pt x="1113" y="291"/>
                    </a:lnTo>
                    <a:lnTo>
                      <a:pt x="1127" y="284"/>
                    </a:lnTo>
                    <a:lnTo>
                      <a:pt x="1153" y="265"/>
                    </a:lnTo>
                    <a:lnTo>
                      <a:pt x="1170" y="253"/>
                    </a:lnTo>
                    <a:lnTo>
                      <a:pt x="1178" y="249"/>
                    </a:lnTo>
                    <a:lnTo>
                      <a:pt x="1188" y="245"/>
                    </a:lnTo>
                    <a:lnTo>
                      <a:pt x="1199" y="242"/>
                    </a:lnTo>
                    <a:lnTo>
                      <a:pt x="1212" y="239"/>
                    </a:lnTo>
                    <a:lnTo>
                      <a:pt x="1224" y="238"/>
                    </a:lnTo>
                    <a:lnTo>
                      <a:pt x="1238" y="238"/>
                    </a:lnTo>
                    <a:lnTo>
                      <a:pt x="1238" y="238"/>
                    </a:lnTo>
                    <a:lnTo>
                      <a:pt x="1250" y="239"/>
                    </a:lnTo>
                    <a:lnTo>
                      <a:pt x="1261" y="242"/>
                    </a:lnTo>
                    <a:lnTo>
                      <a:pt x="1270" y="246"/>
                    </a:lnTo>
                    <a:lnTo>
                      <a:pt x="1280" y="251"/>
                    </a:lnTo>
                    <a:lnTo>
                      <a:pt x="1289" y="256"/>
                    </a:lnTo>
                    <a:lnTo>
                      <a:pt x="1297" y="263"/>
                    </a:lnTo>
                    <a:lnTo>
                      <a:pt x="1304" y="270"/>
                    </a:lnTo>
                    <a:lnTo>
                      <a:pt x="1311" y="277"/>
                    </a:lnTo>
                    <a:lnTo>
                      <a:pt x="1317" y="286"/>
                    </a:lnTo>
                    <a:lnTo>
                      <a:pt x="1322" y="295"/>
                    </a:lnTo>
                    <a:lnTo>
                      <a:pt x="1326" y="305"/>
                    </a:lnTo>
                    <a:lnTo>
                      <a:pt x="1331" y="315"/>
                    </a:lnTo>
                    <a:lnTo>
                      <a:pt x="1335" y="336"/>
                    </a:lnTo>
                    <a:lnTo>
                      <a:pt x="1338" y="357"/>
                    </a:lnTo>
                    <a:lnTo>
                      <a:pt x="1338" y="357"/>
                    </a:lnTo>
                    <a:lnTo>
                      <a:pt x="1336" y="378"/>
                    </a:lnTo>
                    <a:lnTo>
                      <a:pt x="1335" y="389"/>
                    </a:lnTo>
                    <a:lnTo>
                      <a:pt x="1332" y="399"/>
                    </a:lnTo>
                    <a:lnTo>
                      <a:pt x="1329" y="409"/>
                    </a:lnTo>
                    <a:lnTo>
                      <a:pt x="1325" y="418"/>
                    </a:lnTo>
                    <a:lnTo>
                      <a:pt x="1319" y="427"/>
                    </a:lnTo>
                    <a:lnTo>
                      <a:pt x="1314" y="435"/>
                    </a:lnTo>
                    <a:lnTo>
                      <a:pt x="1307" y="442"/>
                    </a:lnTo>
                    <a:lnTo>
                      <a:pt x="1300" y="449"/>
                    </a:lnTo>
                    <a:lnTo>
                      <a:pt x="1291" y="456"/>
                    </a:lnTo>
                    <a:lnTo>
                      <a:pt x="1282" y="462"/>
                    </a:lnTo>
                    <a:lnTo>
                      <a:pt x="1272" y="466"/>
                    </a:lnTo>
                    <a:lnTo>
                      <a:pt x="1259" y="469"/>
                    </a:lnTo>
                    <a:lnTo>
                      <a:pt x="1248" y="470"/>
                    </a:lnTo>
                    <a:lnTo>
                      <a:pt x="1234" y="471"/>
                    </a:lnTo>
                    <a:lnTo>
                      <a:pt x="1234" y="471"/>
                    </a:lnTo>
                    <a:lnTo>
                      <a:pt x="1223" y="471"/>
                    </a:lnTo>
                    <a:lnTo>
                      <a:pt x="1210" y="469"/>
                    </a:lnTo>
                    <a:lnTo>
                      <a:pt x="1198" y="464"/>
                    </a:lnTo>
                    <a:lnTo>
                      <a:pt x="1185" y="460"/>
                    </a:lnTo>
                    <a:lnTo>
                      <a:pt x="1163" y="449"/>
                    </a:lnTo>
                    <a:lnTo>
                      <a:pt x="1140" y="438"/>
                    </a:lnTo>
                    <a:lnTo>
                      <a:pt x="1121" y="428"/>
                    </a:lnTo>
                    <a:lnTo>
                      <a:pt x="1113" y="425"/>
                    </a:lnTo>
                    <a:lnTo>
                      <a:pt x="1104" y="424"/>
                    </a:lnTo>
                    <a:lnTo>
                      <a:pt x="1096" y="425"/>
                    </a:lnTo>
                    <a:lnTo>
                      <a:pt x="1090" y="428"/>
                    </a:lnTo>
                    <a:lnTo>
                      <a:pt x="1083" y="432"/>
                    </a:lnTo>
                    <a:lnTo>
                      <a:pt x="1079" y="441"/>
                    </a:lnTo>
                    <a:lnTo>
                      <a:pt x="1079" y="441"/>
                    </a:lnTo>
                    <a:lnTo>
                      <a:pt x="1078" y="446"/>
                    </a:lnTo>
                    <a:lnTo>
                      <a:pt x="1075" y="455"/>
                    </a:lnTo>
                    <a:lnTo>
                      <a:pt x="1073" y="477"/>
                    </a:lnTo>
                    <a:lnTo>
                      <a:pt x="1071" y="508"/>
                    </a:lnTo>
                    <a:lnTo>
                      <a:pt x="1071" y="546"/>
                    </a:lnTo>
                    <a:lnTo>
                      <a:pt x="1069" y="632"/>
                    </a:lnTo>
                    <a:lnTo>
                      <a:pt x="1071" y="729"/>
                    </a:lnTo>
                    <a:lnTo>
                      <a:pt x="1071" y="729"/>
                    </a:lnTo>
                    <a:lnTo>
                      <a:pt x="1015" y="731"/>
                    </a:lnTo>
                    <a:lnTo>
                      <a:pt x="962" y="731"/>
                    </a:lnTo>
                    <a:lnTo>
                      <a:pt x="911" y="731"/>
                    </a:lnTo>
                    <a:lnTo>
                      <a:pt x="867" y="729"/>
                    </a:lnTo>
                    <a:lnTo>
                      <a:pt x="846" y="726"/>
                    </a:lnTo>
                    <a:lnTo>
                      <a:pt x="829" y="723"/>
                    </a:lnTo>
                    <a:lnTo>
                      <a:pt x="813" y="720"/>
                    </a:lnTo>
                    <a:lnTo>
                      <a:pt x="799" y="716"/>
                    </a:lnTo>
                    <a:lnTo>
                      <a:pt x="790" y="711"/>
                    </a:lnTo>
                    <a:lnTo>
                      <a:pt x="781" y="704"/>
                    </a:lnTo>
                    <a:lnTo>
                      <a:pt x="777" y="697"/>
                    </a:lnTo>
                    <a:lnTo>
                      <a:pt x="776" y="692"/>
                    </a:lnTo>
                    <a:lnTo>
                      <a:pt x="776" y="688"/>
                    </a:lnTo>
                    <a:lnTo>
                      <a:pt x="776" y="688"/>
                    </a:lnTo>
                    <a:lnTo>
                      <a:pt x="777" y="681"/>
                    </a:lnTo>
                    <a:lnTo>
                      <a:pt x="778" y="674"/>
                    </a:lnTo>
                    <a:lnTo>
                      <a:pt x="787" y="662"/>
                    </a:lnTo>
                    <a:lnTo>
                      <a:pt x="806" y="634"/>
                    </a:lnTo>
                    <a:lnTo>
                      <a:pt x="818" y="618"/>
                    </a:lnTo>
                    <a:lnTo>
                      <a:pt x="822" y="608"/>
                    </a:lnTo>
                    <a:lnTo>
                      <a:pt x="826" y="599"/>
                    </a:lnTo>
                    <a:lnTo>
                      <a:pt x="829" y="588"/>
                    </a:lnTo>
                    <a:lnTo>
                      <a:pt x="832" y="576"/>
                    </a:lnTo>
                    <a:lnTo>
                      <a:pt x="833" y="564"/>
                    </a:lnTo>
                    <a:lnTo>
                      <a:pt x="832" y="550"/>
                    </a:lnTo>
                    <a:lnTo>
                      <a:pt x="832" y="550"/>
                    </a:lnTo>
                    <a:lnTo>
                      <a:pt x="832" y="537"/>
                    </a:lnTo>
                    <a:lnTo>
                      <a:pt x="829" y="527"/>
                    </a:lnTo>
                    <a:lnTo>
                      <a:pt x="825" y="516"/>
                    </a:lnTo>
                    <a:lnTo>
                      <a:pt x="820" y="508"/>
                    </a:lnTo>
                    <a:lnTo>
                      <a:pt x="815" y="498"/>
                    </a:lnTo>
                    <a:lnTo>
                      <a:pt x="808" y="491"/>
                    </a:lnTo>
                    <a:lnTo>
                      <a:pt x="801" y="483"/>
                    </a:lnTo>
                    <a:lnTo>
                      <a:pt x="792" y="477"/>
                    </a:lnTo>
                    <a:lnTo>
                      <a:pt x="784" y="470"/>
                    </a:lnTo>
                    <a:lnTo>
                      <a:pt x="776" y="466"/>
                    </a:lnTo>
                    <a:lnTo>
                      <a:pt x="766" y="460"/>
                    </a:lnTo>
                    <a:lnTo>
                      <a:pt x="756" y="458"/>
                    </a:lnTo>
                    <a:lnTo>
                      <a:pt x="735" y="452"/>
                    </a:lnTo>
                    <a:lnTo>
                      <a:pt x="714" y="449"/>
                    </a:lnTo>
                    <a:lnTo>
                      <a:pt x="693" y="451"/>
                    </a:lnTo>
                    <a:lnTo>
                      <a:pt x="682" y="452"/>
                    </a:lnTo>
                    <a:lnTo>
                      <a:pt x="672" y="455"/>
                    </a:lnTo>
                    <a:lnTo>
                      <a:pt x="662" y="459"/>
                    </a:lnTo>
                    <a:lnTo>
                      <a:pt x="653" y="463"/>
                    </a:lnTo>
                    <a:lnTo>
                      <a:pt x="644" y="467"/>
                    </a:lnTo>
                    <a:lnTo>
                      <a:pt x="636" y="473"/>
                    </a:lnTo>
                    <a:lnTo>
                      <a:pt x="627" y="480"/>
                    </a:lnTo>
                    <a:lnTo>
                      <a:pt x="620" y="488"/>
                    </a:lnTo>
                    <a:lnTo>
                      <a:pt x="615" y="497"/>
                    </a:lnTo>
                    <a:lnTo>
                      <a:pt x="609" y="506"/>
                    </a:lnTo>
                    <a:lnTo>
                      <a:pt x="605" y="516"/>
                    </a:lnTo>
                    <a:lnTo>
                      <a:pt x="602" y="527"/>
                    </a:lnTo>
                    <a:lnTo>
                      <a:pt x="600" y="540"/>
                    </a:lnTo>
                    <a:lnTo>
                      <a:pt x="600" y="553"/>
                    </a:lnTo>
                    <a:lnTo>
                      <a:pt x="600" y="553"/>
                    </a:lnTo>
                    <a:lnTo>
                      <a:pt x="600" y="565"/>
                    </a:lnTo>
                    <a:lnTo>
                      <a:pt x="602" y="578"/>
                    </a:lnTo>
                    <a:lnTo>
                      <a:pt x="607" y="589"/>
                    </a:lnTo>
                    <a:lnTo>
                      <a:pt x="611" y="601"/>
                    </a:lnTo>
                    <a:lnTo>
                      <a:pt x="622" y="625"/>
                    </a:lnTo>
                    <a:lnTo>
                      <a:pt x="633" y="646"/>
                    </a:lnTo>
                    <a:lnTo>
                      <a:pt x="643" y="666"/>
                    </a:lnTo>
                    <a:lnTo>
                      <a:pt x="646" y="676"/>
                    </a:lnTo>
                    <a:lnTo>
                      <a:pt x="647" y="684"/>
                    </a:lnTo>
                    <a:lnTo>
                      <a:pt x="646" y="691"/>
                    </a:lnTo>
                    <a:lnTo>
                      <a:pt x="643" y="698"/>
                    </a:lnTo>
                    <a:lnTo>
                      <a:pt x="639" y="704"/>
                    </a:lnTo>
                    <a:lnTo>
                      <a:pt x="630" y="709"/>
                    </a:lnTo>
                    <a:lnTo>
                      <a:pt x="630" y="709"/>
                    </a:lnTo>
                    <a:lnTo>
                      <a:pt x="625" y="711"/>
                    </a:lnTo>
                    <a:lnTo>
                      <a:pt x="616" y="712"/>
                    </a:lnTo>
                    <a:lnTo>
                      <a:pt x="594" y="715"/>
                    </a:lnTo>
                    <a:lnTo>
                      <a:pt x="565" y="716"/>
                    </a:lnTo>
                    <a:lnTo>
                      <a:pt x="528" y="718"/>
                    </a:lnTo>
                    <a:lnTo>
                      <a:pt x="442" y="718"/>
                    </a:lnTo>
                    <a:lnTo>
                      <a:pt x="347" y="716"/>
                    </a:lnTo>
                    <a:lnTo>
                      <a:pt x="347" y="716"/>
                    </a:lnTo>
                    <a:close/>
                  </a:path>
                </a:pathLst>
              </a:custGeom>
              <a:solidFill>
                <a:schemeClr val="accent4"/>
              </a:solidFill>
              <a:ln w="28575" cap="rnd">
                <a:solidFill>
                  <a:schemeClr val="bg1"/>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32" name="iSlîdé">
                <a:extLst>
                  <a:ext uri="{FF2B5EF4-FFF2-40B4-BE49-F238E27FC236}">
                    <a16:creationId xmlns:a16="http://schemas.microsoft.com/office/drawing/2014/main" id="{75EDCED5-0A44-4831-B33D-4456C4E47024}"/>
                  </a:ext>
                </a:extLst>
              </p:cNvPr>
              <p:cNvSpPr/>
              <p:nvPr/>
            </p:nvSpPr>
            <p:spPr bwMode="auto">
              <a:xfrm>
                <a:off x="3895725" y="2906714"/>
                <a:ext cx="2052637" cy="1154112"/>
              </a:xfrm>
              <a:custGeom>
                <a:avLst/>
                <a:gdLst>
                  <a:gd name="T0" fmla="*/ 757 w 1293"/>
                  <a:gd name="T1" fmla="*/ 716 h 727"/>
                  <a:gd name="T2" fmla="*/ 687 w 1293"/>
                  <a:gd name="T3" fmla="*/ 703 h 727"/>
                  <a:gd name="T4" fmla="*/ 681 w 1293"/>
                  <a:gd name="T5" fmla="*/ 667 h 727"/>
                  <a:gd name="T6" fmla="*/ 722 w 1293"/>
                  <a:gd name="T7" fmla="*/ 578 h 727"/>
                  <a:gd name="T8" fmla="*/ 722 w 1293"/>
                  <a:gd name="T9" fmla="*/ 527 h 727"/>
                  <a:gd name="T10" fmla="*/ 697 w 1293"/>
                  <a:gd name="T11" fmla="*/ 481 h 727"/>
                  <a:gd name="T12" fmla="*/ 652 w 1293"/>
                  <a:gd name="T13" fmla="*/ 455 h 727"/>
                  <a:gd name="T14" fmla="*/ 589 w 1293"/>
                  <a:gd name="T15" fmla="*/ 452 h 727"/>
                  <a:gd name="T16" fmla="*/ 532 w 1293"/>
                  <a:gd name="T17" fmla="*/ 477 h 727"/>
                  <a:gd name="T18" fmla="*/ 499 w 1293"/>
                  <a:gd name="T19" fmla="*/ 518 h 727"/>
                  <a:gd name="T20" fmla="*/ 492 w 1293"/>
                  <a:gd name="T21" fmla="*/ 564 h 727"/>
                  <a:gd name="T22" fmla="*/ 508 w 1293"/>
                  <a:gd name="T23" fmla="*/ 618 h 727"/>
                  <a:gd name="T24" fmla="*/ 548 w 1293"/>
                  <a:gd name="T25" fmla="*/ 688 h 727"/>
                  <a:gd name="T26" fmla="*/ 543 w 1293"/>
                  <a:gd name="T27" fmla="*/ 703 h 727"/>
                  <a:gd name="T28" fmla="*/ 477 w 1293"/>
                  <a:gd name="T29" fmla="*/ 724 h 727"/>
                  <a:gd name="T30" fmla="*/ 252 w 1293"/>
                  <a:gd name="T31" fmla="*/ 723 h 727"/>
                  <a:gd name="T32" fmla="*/ 252 w 1293"/>
                  <a:gd name="T33" fmla="*/ 480 h 727"/>
                  <a:gd name="T34" fmla="*/ 237 w 1293"/>
                  <a:gd name="T35" fmla="*/ 428 h 727"/>
                  <a:gd name="T36" fmla="*/ 211 w 1293"/>
                  <a:gd name="T37" fmla="*/ 427 h 727"/>
                  <a:gd name="T38" fmla="*/ 123 w 1293"/>
                  <a:gd name="T39" fmla="*/ 456 h 727"/>
                  <a:gd name="T40" fmla="*/ 70 w 1293"/>
                  <a:gd name="T41" fmla="*/ 455 h 727"/>
                  <a:gd name="T42" fmla="*/ 31 w 1293"/>
                  <a:gd name="T43" fmla="*/ 428 h 727"/>
                  <a:gd name="T44" fmla="*/ 0 w 1293"/>
                  <a:gd name="T45" fmla="*/ 344 h 727"/>
                  <a:gd name="T46" fmla="*/ 17 w 1293"/>
                  <a:gd name="T47" fmla="*/ 267 h 727"/>
                  <a:gd name="T48" fmla="*/ 52 w 1293"/>
                  <a:gd name="T49" fmla="*/ 237 h 727"/>
                  <a:gd name="T50" fmla="*/ 102 w 1293"/>
                  <a:gd name="T51" fmla="*/ 231 h 727"/>
                  <a:gd name="T52" fmla="*/ 171 w 1293"/>
                  <a:gd name="T53" fmla="*/ 249 h 727"/>
                  <a:gd name="T54" fmla="*/ 223 w 1293"/>
                  <a:gd name="T55" fmla="*/ 269 h 727"/>
                  <a:gd name="T56" fmla="*/ 245 w 1293"/>
                  <a:gd name="T57" fmla="*/ 251 h 727"/>
                  <a:gd name="T58" fmla="*/ 255 w 1293"/>
                  <a:gd name="T59" fmla="*/ 91 h 727"/>
                  <a:gd name="T60" fmla="*/ 457 w 1293"/>
                  <a:gd name="T61" fmla="*/ 0 h 727"/>
                  <a:gd name="T62" fmla="*/ 534 w 1293"/>
                  <a:gd name="T63" fmla="*/ 13 h 727"/>
                  <a:gd name="T64" fmla="*/ 548 w 1293"/>
                  <a:gd name="T65" fmla="*/ 32 h 727"/>
                  <a:gd name="T66" fmla="*/ 518 w 1293"/>
                  <a:gd name="T67" fmla="*/ 87 h 727"/>
                  <a:gd name="T68" fmla="*/ 492 w 1293"/>
                  <a:gd name="T69" fmla="*/ 146 h 727"/>
                  <a:gd name="T70" fmla="*/ 495 w 1293"/>
                  <a:gd name="T71" fmla="*/ 195 h 727"/>
                  <a:gd name="T72" fmla="*/ 523 w 1293"/>
                  <a:gd name="T73" fmla="*/ 238 h 727"/>
                  <a:gd name="T74" fmla="*/ 568 w 1293"/>
                  <a:gd name="T75" fmla="*/ 264 h 727"/>
                  <a:gd name="T76" fmla="*/ 652 w 1293"/>
                  <a:gd name="T77" fmla="*/ 266 h 727"/>
                  <a:gd name="T78" fmla="*/ 697 w 1293"/>
                  <a:gd name="T79" fmla="*/ 241 h 727"/>
                  <a:gd name="T80" fmla="*/ 722 w 1293"/>
                  <a:gd name="T81" fmla="*/ 193 h 727"/>
                  <a:gd name="T82" fmla="*/ 722 w 1293"/>
                  <a:gd name="T83" fmla="*/ 144 h 727"/>
                  <a:gd name="T84" fmla="*/ 681 w 1293"/>
                  <a:gd name="T85" fmla="*/ 55 h 727"/>
                  <a:gd name="T86" fmla="*/ 685 w 1293"/>
                  <a:gd name="T87" fmla="*/ 17 h 727"/>
                  <a:gd name="T88" fmla="*/ 759 w 1293"/>
                  <a:gd name="T89" fmla="*/ 4 h 727"/>
                  <a:gd name="T90" fmla="*/ 973 w 1293"/>
                  <a:gd name="T91" fmla="*/ 88 h 727"/>
                  <a:gd name="T92" fmla="*/ 983 w 1293"/>
                  <a:gd name="T93" fmla="*/ 249 h 727"/>
                  <a:gd name="T94" fmla="*/ 1012 w 1293"/>
                  <a:gd name="T95" fmla="*/ 276 h 727"/>
                  <a:gd name="T96" fmla="*/ 1061 w 1293"/>
                  <a:gd name="T97" fmla="*/ 262 h 727"/>
                  <a:gd name="T98" fmla="*/ 1141 w 1293"/>
                  <a:gd name="T99" fmla="*/ 223 h 727"/>
                  <a:gd name="T100" fmla="*/ 1204 w 1293"/>
                  <a:gd name="T101" fmla="*/ 228 h 727"/>
                  <a:gd name="T102" fmla="*/ 1263 w 1293"/>
                  <a:gd name="T103" fmla="*/ 263 h 727"/>
                  <a:gd name="T104" fmla="*/ 1291 w 1293"/>
                  <a:gd name="T105" fmla="*/ 316 h 727"/>
                  <a:gd name="T106" fmla="*/ 1292 w 1293"/>
                  <a:gd name="T107" fmla="*/ 365 h 727"/>
                  <a:gd name="T108" fmla="*/ 1271 w 1293"/>
                  <a:gd name="T109" fmla="*/ 422 h 727"/>
                  <a:gd name="T110" fmla="*/ 1224 w 1293"/>
                  <a:gd name="T111" fmla="*/ 466 h 727"/>
                  <a:gd name="T112" fmla="*/ 1152 w 1293"/>
                  <a:gd name="T113" fmla="*/ 483 h 727"/>
                  <a:gd name="T114" fmla="*/ 1107 w 1293"/>
                  <a:gd name="T115" fmla="*/ 469 h 727"/>
                  <a:gd name="T116" fmla="*/ 1022 w 1293"/>
                  <a:gd name="T117" fmla="*/ 422 h 727"/>
                  <a:gd name="T118" fmla="*/ 987 w 1293"/>
                  <a:gd name="T119" fmla="*/ 434 h 727"/>
                  <a:gd name="T120" fmla="*/ 966 w 1293"/>
                  <a:gd name="T121" fmla="*/ 491 h 727"/>
                  <a:gd name="T122" fmla="*/ 966 w 1293"/>
                  <a:gd name="T123" fmla="*/ 717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93" h="727">
                    <a:moveTo>
                      <a:pt x="966" y="717"/>
                    </a:moveTo>
                    <a:lnTo>
                      <a:pt x="966" y="717"/>
                    </a:lnTo>
                    <a:lnTo>
                      <a:pt x="874" y="719"/>
                    </a:lnTo>
                    <a:lnTo>
                      <a:pt x="792" y="717"/>
                    </a:lnTo>
                    <a:lnTo>
                      <a:pt x="757" y="716"/>
                    </a:lnTo>
                    <a:lnTo>
                      <a:pt x="729" y="715"/>
                    </a:lnTo>
                    <a:lnTo>
                      <a:pt x="708" y="712"/>
                    </a:lnTo>
                    <a:lnTo>
                      <a:pt x="694" y="709"/>
                    </a:lnTo>
                    <a:lnTo>
                      <a:pt x="694" y="709"/>
                    </a:lnTo>
                    <a:lnTo>
                      <a:pt x="687" y="703"/>
                    </a:lnTo>
                    <a:lnTo>
                      <a:pt x="681" y="698"/>
                    </a:lnTo>
                    <a:lnTo>
                      <a:pt x="678" y="691"/>
                    </a:lnTo>
                    <a:lnTo>
                      <a:pt x="677" y="684"/>
                    </a:lnTo>
                    <a:lnTo>
                      <a:pt x="678" y="675"/>
                    </a:lnTo>
                    <a:lnTo>
                      <a:pt x="681" y="667"/>
                    </a:lnTo>
                    <a:lnTo>
                      <a:pt x="691" y="646"/>
                    </a:lnTo>
                    <a:lnTo>
                      <a:pt x="702" y="625"/>
                    </a:lnTo>
                    <a:lnTo>
                      <a:pt x="713" y="601"/>
                    </a:lnTo>
                    <a:lnTo>
                      <a:pt x="717" y="590"/>
                    </a:lnTo>
                    <a:lnTo>
                      <a:pt x="722" y="578"/>
                    </a:lnTo>
                    <a:lnTo>
                      <a:pt x="724" y="565"/>
                    </a:lnTo>
                    <a:lnTo>
                      <a:pt x="724" y="552"/>
                    </a:lnTo>
                    <a:lnTo>
                      <a:pt x="724" y="552"/>
                    </a:lnTo>
                    <a:lnTo>
                      <a:pt x="724" y="540"/>
                    </a:lnTo>
                    <a:lnTo>
                      <a:pt x="722" y="527"/>
                    </a:lnTo>
                    <a:lnTo>
                      <a:pt x="719" y="516"/>
                    </a:lnTo>
                    <a:lnTo>
                      <a:pt x="715" y="506"/>
                    </a:lnTo>
                    <a:lnTo>
                      <a:pt x="709" y="497"/>
                    </a:lnTo>
                    <a:lnTo>
                      <a:pt x="704" y="488"/>
                    </a:lnTo>
                    <a:lnTo>
                      <a:pt x="697" y="481"/>
                    </a:lnTo>
                    <a:lnTo>
                      <a:pt x="688" y="474"/>
                    </a:lnTo>
                    <a:lnTo>
                      <a:pt x="680" y="467"/>
                    </a:lnTo>
                    <a:lnTo>
                      <a:pt x="671" y="463"/>
                    </a:lnTo>
                    <a:lnTo>
                      <a:pt x="662" y="459"/>
                    </a:lnTo>
                    <a:lnTo>
                      <a:pt x="652" y="455"/>
                    </a:lnTo>
                    <a:lnTo>
                      <a:pt x="642" y="453"/>
                    </a:lnTo>
                    <a:lnTo>
                      <a:pt x="631" y="450"/>
                    </a:lnTo>
                    <a:lnTo>
                      <a:pt x="610" y="450"/>
                    </a:lnTo>
                    <a:lnTo>
                      <a:pt x="610" y="450"/>
                    </a:lnTo>
                    <a:lnTo>
                      <a:pt x="589" y="452"/>
                    </a:lnTo>
                    <a:lnTo>
                      <a:pt x="568" y="457"/>
                    </a:lnTo>
                    <a:lnTo>
                      <a:pt x="558" y="462"/>
                    </a:lnTo>
                    <a:lnTo>
                      <a:pt x="548" y="466"/>
                    </a:lnTo>
                    <a:lnTo>
                      <a:pt x="540" y="471"/>
                    </a:lnTo>
                    <a:lnTo>
                      <a:pt x="532" y="477"/>
                    </a:lnTo>
                    <a:lnTo>
                      <a:pt x="523" y="484"/>
                    </a:lnTo>
                    <a:lnTo>
                      <a:pt x="516" y="491"/>
                    </a:lnTo>
                    <a:lnTo>
                      <a:pt x="509" y="499"/>
                    </a:lnTo>
                    <a:lnTo>
                      <a:pt x="504" y="508"/>
                    </a:lnTo>
                    <a:lnTo>
                      <a:pt x="499" y="518"/>
                    </a:lnTo>
                    <a:lnTo>
                      <a:pt x="495" y="527"/>
                    </a:lnTo>
                    <a:lnTo>
                      <a:pt x="494" y="538"/>
                    </a:lnTo>
                    <a:lnTo>
                      <a:pt x="492" y="550"/>
                    </a:lnTo>
                    <a:lnTo>
                      <a:pt x="492" y="550"/>
                    </a:lnTo>
                    <a:lnTo>
                      <a:pt x="492" y="564"/>
                    </a:lnTo>
                    <a:lnTo>
                      <a:pt x="492" y="576"/>
                    </a:lnTo>
                    <a:lnTo>
                      <a:pt x="495" y="589"/>
                    </a:lnTo>
                    <a:lnTo>
                      <a:pt x="498" y="599"/>
                    </a:lnTo>
                    <a:lnTo>
                      <a:pt x="502" y="608"/>
                    </a:lnTo>
                    <a:lnTo>
                      <a:pt x="508" y="618"/>
                    </a:lnTo>
                    <a:lnTo>
                      <a:pt x="518" y="634"/>
                    </a:lnTo>
                    <a:lnTo>
                      <a:pt x="539" y="661"/>
                    </a:lnTo>
                    <a:lnTo>
                      <a:pt x="546" y="675"/>
                    </a:lnTo>
                    <a:lnTo>
                      <a:pt x="547" y="681"/>
                    </a:lnTo>
                    <a:lnTo>
                      <a:pt x="548" y="688"/>
                    </a:lnTo>
                    <a:lnTo>
                      <a:pt x="548" y="688"/>
                    </a:lnTo>
                    <a:lnTo>
                      <a:pt x="548" y="692"/>
                    </a:lnTo>
                    <a:lnTo>
                      <a:pt x="547" y="696"/>
                    </a:lnTo>
                    <a:lnTo>
                      <a:pt x="546" y="701"/>
                    </a:lnTo>
                    <a:lnTo>
                      <a:pt x="543" y="703"/>
                    </a:lnTo>
                    <a:lnTo>
                      <a:pt x="534" y="710"/>
                    </a:lnTo>
                    <a:lnTo>
                      <a:pt x="525" y="715"/>
                    </a:lnTo>
                    <a:lnTo>
                      <a:pt x="511" y="719"/>
                    </a:lnTo>
                    <a:lnTo>
                      <a:pt x="495" y="722"/>
                    </a:lnTo>
                    <a:lnTo>
                      <a:pt x="477" y="724"/>
                    </a:lnTo>
                    <a:lnTo>
                      <a:pt x="457" y="726"/>
                    </a:lnTo>
                    <a:lnTo>
                      <a:pt x="413" y="727"/>
                    </a:lnTo>
                    <a:lnTo>
                      <a:pt x="362" y="727"/>
                    </a:lnTo>
                    <a:lnTo>
                      <a:pt x="252" y="723"/>
                    </a:lnTo>
                    <a:lnTo>
                      <a:pt x="252" y="723"/>
                    </a:lnTo>
                    <a:lnTo>
                      <a:pt x="256" y="632"/>
                    </a:lnTo>
                    <a:lnTo>
                      <a:pt x="256" y="589"/>
                    </a:lnTo>
                    <a:lnTo>
                      <a:pt x="256" y="548"/>
                    </a:lnTo>
                    <a:lnTo>
                      <a:pt x="255" y="512"/>
                    </a:lnTo>
                    <a:lnTo>
                      <a:pt x="252" y="480"/>
                    </a:lnTo>
                    <a:lnTo>
                      <a:pt x="248" y="453"/>
                    </a:lnTo>
                    <a:lnTo>
                      <a:pt x="244" y="442"/>
                    </a:lnTo>
                    <a:lnTo>
                      <a:pt x="239" y="434"/>
                    </a:lnTo>
                    <a:lnTo>
                      <a:pt x="239" y="434"/>
                    </a:lnTo>
                    <a:lnTo>
                      <a:pt x="237" y="428"/>
                    </a:lnTo>
                    <a:lnTo>
                      <a:pt x="232" y="425"/>
                    </a:lnTo>
                    <a:lnTo>
                      <a:pt x="228" y="422"/>
                    </a:lnTo>
                    <a:lnTo>
                      <a:pt x="223" y="422"/>
                    </a:lnTo>
                    <a:lnTo>
                      <a:pt x="217" y="424"/>
                    </a:lnTo>
                    <a:lnTo>
                      <a:pt x="211" y="427"/>
                    </a:lnTo>
                    <a:lnTo>
                      <a:pt x="196" y="434"/>
                    </a:lnTo>
                    <a:lnTo>
                      <a:pt x="177" y="442"/>
                    </a:lnTo>
                    <a:lnTo>
                      <a:pt x="153" y="450"/>
                    </a:lnTo>
                    <a:lnTo>
                      <a:pt x="139" y="453"/>
                    </a:lnTo>
                    <a:lnTo>
                      <a:pt x="123" y="456"/>
                    </a:lnTo>
                    <a:lnTo>
                      <a:pt x="107" y="457"/>
                    </a:lnTo>
                    <a:lnTo>
                      <a:pt x="88" y="457"/>
                    </a:lnTo>
                    <a:lnTo>
                      <a:pt x="88" y="457"/>
                    </a:lnTo>
                    <a:lnTo>
                      <a:pt x="79" y="456"/>
                    </a:lnTo>
                    <a:lnTo>
                      <a:pt x="70" y="455"/>
                    </a:lnTo>
                    <a:lnTo>
                      <a:pt x="60" y="452"/>
                    </a:lnTo>
                    <a:lnTo>
                      <a:pt x="54" y="446"/>
                    </a:lnTo>
                    <a:lnTo>
                      <a:pt x="45" y="442"/>
                    </a:lnTo>
                    <a:lnTo>
                      <a:pt x="38" y="435"/>
                    </a:lnTo>
                    <a:lnTo>
                      <a:pt x="31" y="428"/>
                    </a:lnTo>
                    <a:lnTo>
                      <a:pt x="26" y="421"/>
                    </a:lnTo>
                    <a:lnTo>
                      <a:pt x="16" y="404"/>
                    </a:lnTo>
                    <a:lnTo>
                      <a:pt x="7" y="385"/>
                    </a:lnTo>
                    <a:lnTo>
                      <a:pt x="3" y="365"/>
                    </a:lnTo>
                    <a:lnTo>
                      <a:pt x="0" y="344"/>
                    </a:lnTo>
                    <a:lnTo>
                      <a:pt x="0" y="323"/>
                    </a:lnTo>
                    <a:lnTo>
                      <a:pt x="3" y="304"/>
                    </a:lnTo>
                    <a:lnTo>
                      <a:pt x="9" y="284"/>
                    </a:lnTo>
                    <a:lnTo>
                      <a:pt x="13" y="276"/>
                    </a:lnTo>
                    <a:lnTo>
                      <a:pt x="17" y="267"/>
                    </a:lnTo>
                    <a:lnTo>
                      <a:pt x="23" y="259"/>
                    </a:lnTo>
                    <a:lnTo>
                      <a:pt x="30" y="253"/>
                    </a:lnTo>
                    <a:lnTo>
                      <a:pt x="37" y="246"/>
                    </a:lnTo>
                    <a:lnTo>
                      <a:pt x="44" y="241"/>
                    </a:lnTo>
                    <a:lnTo>
                      <a:pt x="52" y="237"/>
                    </a:lnTo>
                    <a:lnTo>
                      <a:pt x="62" y="234"/>
                    </a:lnTo>
                    <a:lnTo>
                      <a:pt x="72" y="232"/>
                    </a:lnTo>
                    <a:lnTo>
                      <a:pt x="83" y="231"/>
                    </a:lnTo>
                    <a:lnTo>
                      <a:pt x="83" y="231"/>
                    </a:lnTo>
                    <a:lnTo>
                      <a:pt x="102" y="231"/>
                    </a:lnTo>
                    <a:lnTo>
                      <a:pt x="119" y="232"/>
                    </a:lnTo>
                    <a:lnTo>
                      <a:pt x="135" y="235"/>
                    </a:lnTo>
                    <a:lnTo>
                      <a:pt x="149" y="239"/>
                    </a:lnTo>
                    <a:lnTo>
                      <a:pt x="161" y="244"/>
                    </a:lnTo>
                    <a:lnTo>
                      <a:pt x="171" y="249"/>
                    </a:lnTo>
                    <a:lnTo>
                      <a:pt x="189" y="259"/>
                    </a:lnTo>
                    <a:lnTo>
                      <a:pt x="203" y="266"/>
                    </a:lnTo>
                    <a:lnTo>
                      <a:pt x="210" y="269"/>
                    </a:lnTo>
                    <a:lnTo>
                      <a:pt x="216" y="269"/>
                    </a:lnTo>
                    <a:lnTo>
                      <a:pt x="223" y="269"/>
                    </a:lnTo>
                    <a:lnTo>
                      <a:pt x="228" y="266"/>
                    </a:lnTo>
                    <a:lnTo>
                      <a:pt x="235" y="262"/>
                    </a:lnTo>
                    <a:lnTo>
                      <a:pt x="242" y="255"/>
                    </a:lnTo>
                    <a:lnTo>
                      <a:pt x="242" y="255"/>
                    </a:lnTo>
                    <a:lnTo>
                      <a:pt x="245" y="251"/>
                    </a:lnTo>
                    <a:lnTo>
                      <a:pt x="248" y="244"/>
                    </a:lnTo>
                    <a:lnTo>
                      <a:pt x="252" y="224"/>
                    </a:lnTo>
                    <a:lnTo>
                      <a:pt x="253" y="199"/>
                    </a:lnTo>
                    <a:lnTo>
                      <a:pt x="255" y="167"/>
                    </a:lnTo>
                    <a:lnTo>
                      <a:pt x="255" y="91"/>
                    </a:lnTo>
                    <a:lnTo>
                      <a:pt x="253" y="9"/>
                    </a:lnTo>
                    <a:lnTo>
                      <a:pt x="253" y="9"/>
                    </a:lnTo>
                    <a:lnTo>
                      <a:pt x="362" y="2"/>
                    </a:lnTo>
                    <a:lnTo>
                      <a:pt x="413" y="0"/>
                    </a:lnTo>
                    <a:lnTo>
                      <a:pt x="457" y="0"/>
                    </a:lnTo>
                    <a:lnTo>
                      <a:pt x="477" y="0"/>
                    </a:lnTo>
                    <a:lnTo>
                      <a:pt x="495" y="2"/>
                    </a:lnTo>
                    <a:lnTo>
                      <a:pt x="511" y="4"/>
                    </a:lnTo>
                    <a:lnTo>
                      <a:pt x="525" y="9"/>
                    </a:lnTo>
                    <a:lnTo>
                      <a:pt x="534" y="13"/>
                    </a:lnTo>
                    <a:lnTo>
                      <a:pt x="543" y="18"/>
                    </a:lnTo>
                    <a:lnTo>
                      <a:pt x="546" y="21"/>
                    </a:lnTo>
                    <a:lnTo>
                      <a:pt x="547" y="25"/>
                    </a:lnTo>
                    <a:lnTo>
                      <a:pt x="548" y="28"/>
                    </a:lnTo>
                    <a:lnTo>
                      <a:pt x="548" y="32"/>
                    </a:lnTo>
                    <a:lnTo>
                      <a:pt x="548" y="32"/>
                    </a:lnTo>
                    <a:lnTo>
                      <a:pt x="547" y="39"/>
                    </a:lnTo>
                    <a:lnTo>
                      <a:pt x="546" y="46"/>
                    </a:lnTo>
                    <a:lnTo>
                      <a:pt x="537" y="60"/>
                    </a:lnTo>
                    <a:lnTo>
                      <a:pt x="518" y="87"/>
                    </a:lnTo>
                    <a:lnTo>
                      <a:pt x="506" y="104"/>
                    </a:lnTo>
                    <a:lnTo>
                      <a:pt x="502" y="112"/>
                    </a:lnTo>
                    <a:lnTo>
                      <a:pt x="498" y="122"/>
                    </a:lnTo>
                    <a:lnTo>
                      <a:pt x="495" y="133"/>
                    </a:lnTo>
                    <a:lnTo>
                      <a:pt x="492" y="146"/>
                    </a:lnTo>
                    <a:lnTo>
                      <a:pt x="491" y="158"/>
                    </a:lnTo>
                    <a:lnTo>
                      <a:pt x="492" y="172"/>
                    </a:lnTo>
                    <a:lnTo>
                      <a:pt x="492" y="172"/>
                    </a:lnTo>
                    <a:lnTo>
                      <a:pt x="492" y="183"/>
                    </a:lnTo>
                    <a:lnTo>
                      <a:pt x="495" y="195"/>
                    </a:lnTo>
                    <a:lnTo>
                      <a:pt x="499" y="204"/>
                    </a:lnTo>
                    <a:lnTo>
                      <a:pt x="504" y="214"/>
                    </a:lnTo>
                    <a:lnTo>
                      <a:pt x="509" y="223"/>
                    </a:lnTo>
                    <a:lnTo>
                      <a:pt x="516" y="231"/>
                    </a:lnTo>
                    <a:lnTo>
                      <a:pt x="523" y="238"/>
                    </a:lnTo>
                    <a:lnTo>
                      <a:pt x="532" y="245"/>
                    </a:lnTo>
                    <a:lnTo>
                      <a:pt x="540" y="251"/>
                    </a:lnTo>
                    <a:lnTo>
                      <a:pt x="548" y="256"/>
                    </a:lnTo>
                    <a:lnTo>
                      <a:pt x="558" y="260"/>
                    </a:lnTo>
                    <a:lnTo>
                      <a:pt x="568" y="264"/>
                    </a:lnTo>
                    <a:lnTo>
                      <a:pt x="589" y="269"/>
                    </a:lnTo>
                    <a:lnTo>
                      <a:pt x="610" y="271"/>
                    </a:lnTo>
                    <a:lnTo>
                      <a:pt x="631" y="270"/>
                    </a:lnTo>
                    <a:lnTo>
                      <a:pt x="642" y="269"/>
                    </a:lnTo>
                    <a:lnTo>
                      <a:pt x="652" y="266"/>
                    </a:lnTo>
                    <a:lnTo>
                      <a:pt x="662" y="263"/>
                    </a:lnTo>
                    <a:lnTo>
                      <a:pt x="671" y="259"/>
                    </a:lnTo>
                    <a:lnTo>
                      <a:pt x="680" y="253"/>
                    </a:lnTo>
                    <a:lnTo>
                      <a:pt x="688" y="248"/>
                    </a:lnTo>
                    <a:lnTo>
                      <a:pt x="697" y="241"/>
                    </a:lnTo>
                    <a:lnTo>
                      <a:pt x="704" y="234"/>
                    </a:lnTo>
                    <a:lnTo>
                      <a:pt x="709" y="225"/>
                    </a:lnTo>
                    <a:lnTo>
                      <a:pt x="715" y="216"/>
                    </a:lnTo>
                    <a:lnTo>
                      <a:pt x="719" y="206"/>
                    </a:lnTo>
                    <a:lnTo>
                      <a:pt x="722" y="193"/>
                    </a:lnTo>
                    <a:lnTo>
                      <a:pt x="724" y="182"/>
                    </a:lnTo>
                    <a:lnTo>
                      <a:pt x="724" y="168"/>
                    </a:lnTo>
                    <a:lnTo>
                      <a:pt x="724" y="168"/>
                    </a:lnTo>
                    <a:lnTo>
                      <a:pt x="724" y="157"/>
                    </a:lnTo>
                    <a:lnTo>
                      <a:pt x="722" y="144"/>
                    </a:lnTo>
                    <a:lnTo>
                      <a:pt x="717" y="132"/>
                    </a:lnTo>
                    <a:lnTo>
                      <a:pt x="713" y="119"/>
                    </a:lnTo>
                    <a:lnTo>
                      <a:pt x="702" y="97"/>
                    </a:lnTo>
                    <a:lnTo>
                      <a:pt x="691" y="74"/>
                    </a:lnTo>
                    <a:lnTo>
                      <a:pt x="681" y="55"/>
                    </a:lnTo>
                    <a:lnTo>
                      <a:pt x="678" y="46"/>
                    </a:lnTo>
                    <a:lnTo>
                      <a:pt x="677" y="38"/>
                    </a:lnTo>
                    <a:lnTo>
                      <a:pt x="678" y="30"/>
                    </a:lnTo>
                    <a:lnTo>
                      <a:pt x="681" y="24"/>
                    </a:lnTo>
                    <a:lnTo>
                      <a:pt x="685" y="17"/>
                    </a:lnTo>
                    <a:lnTo>
                      <a:pt x="694" y="13"/>
                    </a:lnTo>
                    <a:lnTo>
                      <a:pt x="694" y="13"/>
                    </a:lnTo>
                    <a:lnTo>
                      <a:pt x="708" y="9"/>
                    </a:lnTo>
                    <a:lnTo>
                      <a:pt x="730" y="7"/>
                    </a:lnTo>
                    <a:lnTo>
                      <a:pt x="759" y="4"/>
                    </a:lnTo>
                    <a:lnTo>
                      <a:pt x="796" y="4"/>
                    </a:lnTo>
                    <a:lnTo>
                      <a:pt x="881" y="3"/>
                    </a:lnTo>
                    <a:lnTo>
                      <a:pt x="975" y="4"/>
                    </a:lnTo>
                    <a:lnTo>
                      <a:pt x="975" y="4"/>
                    </a:lnTo>
                    <a:lnTo>
                      <a:pt x="973" y="88"/>
                    </a:lnTo>
                    <a:lnTo>
                      <a:pt x="973" y="164"/>
                    </a:lnTo>
                    <a:lnTo>
                      <a:pt x="975" y="196"/>
                    </a:lnTo>
                    <a:lnTo>
                      <a:pt x="977" y="223"/>
                    </a:lnTo>
                    <a:lnTo>
                      <a:pt x="980" y="242"/>
                    </a:lnTo>
                    <a:lnTo>
                      <a:pt x="983" y="249"/>
                    </a:lnTo>
                    <a:lnTo>
                      <a:pt x="986" y="255"/>
                    </a:lnTo>
                    <a:lnTo>
                      <a:pt x="986" y="255"/>
                    </a:lnTo>
                    <a:lnTo>
                      <a:pt x="994" y="264"/>
                    </a:lnTo>
                    <a:lnTo>
                      <a:pt x="1004" y="271"/>
                    </a:lnTo>
                    <a:lnTo>
                      <a:pt x="1012" y="276"/>
                    </a:lnTo>
                    <a:lnTo>
                      <a:pt x="1022" y="277"/>
                    </a:lnTo>
                    <a:lnTo>
                      <a:pt x="1032" y="276"/>
                    </a:lnTo>
                    <a:lnTo>
                      <a:pt x="1042" y="273"/>
                    </a:lnTo>
                    <a:lnTo>
                      <a:pt x="1050" y="267"/>
                    </a:lnTo>
                    <a:lnTo>
                      <a:pt x="1061" y="262"/>
                    </a:lnTo>
                    <a:lnTo>
                      <a:pt x="1081" y="249"/>
                    </a:lnTo>
                    <a:lnTo>
                      <a:pt x="1103" y="235"/>
                    </a:lnTo>
                    <a:lnTo>
                      <a:pt x="1116" y="230"/>
                    </a:lnTo>
                    <a:lnTo>
                      <a:pt x="1128" y="225"/>
                    </a:lnTo>
                    <a:lnTo>
                      <a:pt x="1141" y="223"/>
                    </a:lnTo>
                    <a:lnTo>
                      <a:pt x="1154" y="221"/>
                    </a:lnTo>
                    <a:lnTo>
                      <a:pt x="1154" y="221"/>
                    </a:lnTo>
                    <a:lnTo>
                      <a:pt x="1172" y="223"/>
                    </a:lnTo>
                    <a:lnTo>
                      <a:pt x="1189" y="225"/>
                    </a:lnTo>
                    <a:lnTo>
                      <a:pt x="1204" y="228"/>
                    </a:lnTo>
                    <a:lnTo>
                      <a:pt x="1218" y="234"/>
                    </a:lnTo>
                    <a:lnTo>
                      <a:pt x="1231" y="239"/>
                    </a:lnTo>
                    <a:lnTo>
                      <a:pt x="1243" y="246"/>
                    </a:lnTo>
                    <a:lnTo>
                      <a:pt x="1253" y="255"/>
                    </a:lnTo>
                    <a:lnTo>
                      <a:pt x="1263" y="263"/>
                    </a:lnTo>
                    <a:lnTo>
                      <a:pt x="1270" y="273"/>
                    </a:lnTo>
                    <a:lnTo>
                      <a:pt x="1277" y="283"/>
                    </a:lnTo>
                    <a:lnTo>
                      <a:pt x="1282" y="294"/>
                    </a:lnTo>
                    <a:lnTo>
                      <a:pt x="1286" y="305"/>
                    </a:lnTo>
                    <a:lnTo>
                      <a:pt x="1291" y="316"/>
                    </a:lnTo>
                    <a:lnTo>
                      <a:pt x="1292" y="329"/>
                    </a:lnTo>
                    <a:lnTo>
                      <a:pt x="1293" y="341"/>
                    </a:lnTo>
                    <a:lnTo>
                      <a:pt x="1293" y="353"/>
                    </a:lnTo>
                    <a:lnTo>
                      <a:pt x="1293" y="353"/>
                    </a:lnTo>
                    <a:lnTo>
                      <a:pt x="1292" y="365"/>
                    </a:lnTo>
                    <a:lnTo>
                      <a:pt x="1291" y="378"/>
                    </a:lnTo>
                    <a:lnTo>
                      <a:pt x="1286" y="389"/>
                    </a:lnTo>
                    <a:lnTo>
                      <a:pt x="1282" y="401"/>
                    </a:lnTo>
                    <a:lnTo>
                      <a:pt x="1277" y="413"/>
                    </a:lnTo>
                    <a:lnTo>
                      <a:pt x="1271" y="422"/>
                    </a:lnTo>
                    <a:lnTo>
                      <a:pt x="1263" y="434"/>
                    </a:lnTo>
                    <a:lnTo>
                      <a:pt x="1254" y="442"/>
                    </a:lnTo>
                    <a:lnTo>
                      <a:pt x="1246" y="452"/>
                    </a:lnTo>
                    <a:lnTo>
                      <a:pt x="1235" y="459"/>
                    </a:lnTo>
                    <a:lnTo>
                      <a:pt x="1224" y="466"/>
                    </a:lnTo>
                    <a:lnTo>
                      <a:pt x="1211" y="471"/>
                    </a:lnTo>
                    <a:lnTo>
                      <a:pt x="1198" y="477"/>
                    </a:lnTo>
                    <a:lnTo>
                      <a:pt x="1183" y="480"/>
                    </a:lnTo>
                    <a:lnTo>
                      <a:pt x="1169" y="483"/>
                    </a:lnTo>
                    <a:lnTo>
                      <a:pt x="1152" y="483"/>
                    </a:lnTo>
                    <a:lnTo>
                      <a:pt x="1152" y="483"/>
                    </a:lnTo>
                    <a:lnTo>
                      <a:pt x="1141" y="481"/>
                    </a:lnTo>
                    <a:lnTo>
                      <a:pt x="1130" y="478"/>
                    </a:lnTo>
                    <a:lnTo>
                      <a:pt x="1119" y="474"/>
                    </a:lnTo>
                    <a:lnTo>
                      <a:pt x="1107" y="469"/>
                    </a:lnTo>
                    <a:lnTo>
                      <a:pt x="1085" y="456"/>
                    </a:lnTo>
                    <a:lnTo>
                      <a:pt x="1063" y="442"/>
                    </a:lnTo>
                    <a:lnTo>
                      <a:pt x="1042" y="429"/>
                    </a:lnTo>
                    <a:lnTo>
                      <a:pt x="1032" y="425"/>
                    </a:lnTo>
                    <a:lnTo>
                      <a:pt x="1022" y="422"/>
                    </a:lnTo>
                    <a:lnTo>
                      <a:pt x="1012" y="421"/>
                    </a:lnTo>
                    <a:lnTo>
                      <a:pt x="1004" y="422"/>
                    </a:lnTo>
                    <a:lnTo>
                      <a:pt x="996" y="427"/>
                    </a:lnTo>
                    <a:lnTo>
                      <a:pt x="987" y="434"/>
                    </a:lnTo>
                    <a:lnTo>
                      <a:pt x="987" y="434"/>
                    </a:lnTo>
                    <a:lnTo>
                      <a:pt x="982" y="441"/>
                    </a:lnTo>
                    <a:lnTo>
                      <a:pt x="976" y="450"/>
                    </a:lnTo>
                    <a:lnTo>
                      <a:pt x="972" y="463"/>
                    </a:lnTo>
                    <a:lnTo>
                      <a:pt x="969" y="476"/>
                    </a:lnTo>
                    <a:lnTo>
                      <a:pt x="966" y="491"/>
                    </a:lnTo>
                    <a:lnTo>
                      <a:pt x="964" y="506"/>
                    </a:lnTo>
                    <a:lnTo>
                      <a:pt x="962" y="543"/>
                    </a:lnTo>
                    <a:lnTo>
                      <a:pt x="961" y="583"/>
                    </a:lnTo>
                    <a:lnTo>
                      <a:pt x="962" y="627"/>
                    </a:lnTo>
                    <a:lnTo>
                      <a:pt x="966" y="717"/>
                    </a:lnTo>
                    <a:lnTo>
                      <a:pt x="966" y="717"/>
                    </a:lnTo>
                    <a:close/>
                  </a:path>
                </a:pathLst>
              </a:custGeom>
              <a:solidFill>
                <a:schemeClr val="accent2"/>
              </a:solidFill>
              <a:ln w="28575" cap="rnd">
                <a:solidFill>
                  <a:schemeClr val="bg1"/>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33" name="îś1îḑê">
                <a:extLst>
                  <a:ext uri="{FF2B5EF4-FFF2-40B4-BE49-F238E27FC236}">
                    <a16:creationId xmlns:a16="http://schemas.microsoft.com/office/drawing/2014/main" id="{D7C5D7F2-E759-49B0-807A-773C9194627C}"/>
                  </a:ext>
                </a:extLst>
              </p:cNvPr>
              <p:cNvSpPr/>
              <p:nvPr/>
            </p:nvSpPr>
            <p:spPr bwMode="auto">
              <a:xfrm>
                <a:off x="4289425" y="3621087"/>
                <a:ext cx="1154113" cy="2111375"/>
              </a:xfrm>
              <a:custGeom>
                <a:avLst/>
                <a:gdLst>
                  <a:gd name="T0" fmla="*/ 10 w 727"/>
                  <a:gd name="T1" fmla="*/ 775 h 1330"/>
                  <a:gd name="T2" fmla="*/ 18 w 727"/>
                  <a:gd name="T3" fmla="*/ 708 h 1330"/>
                  <a:gd name="T4" fmla="*/ 52 w 727"/>
                  <a:gd name="T5" fmla="*/ 692 h 1330"/>
                  <a:gd name="T6" fmla="*/ 137 w 727"/>
                  <a:gd name="T7" fmla="*/ 731 h 1330"/>
                  <a:gd name="T8" fmla="*/ 187 w 727"/>
                  <a:gd name="T9" fmla="*/ 737 h 1330"/>
                  <a:gd name="T10" fmla="*/ 239 w 727"/>
                  <a:gd name="T11" fmla="*/ 716 h 1330"/>
                  <a:gd name="T12" fmla="*/ 268 w 727"/>
                  <a:gd name="T13" fmla="*/ 676 h 1330"/>
                  <a:gd name="T14" fmla="*/ 277 w 727"/>
                  <a:gd name="T15" fmla="*/ 624 h 1330"/>
                  <a:gd name="T16" fmla="*/ 256 w 727"/>
                  <a:gd name="T17" fmla="*/ 553 h 1330"/>
                  <a:gd name="T18" fmla="*/ 219 w 727"/>
                  <a:gd name="T19" fmla="*/ 518 h 1330"/>
                  <a:gd name="T20" fmla="*/ 177 w 727"/>
                  <a:gd name="T21" fmla="*/ 505 h 1330"/>
                  <a:gd name="T22" fmla="*/ 117 w 727"/>
                  <a:gd name="T23" fmla="*/ 516 h 1330"/>
                  <a:gd name="T24" fmla="*/ 45 w 727"/>
                  <a:gd name="T25" fmla="*/ 561 h 1330"/>
                  <a:gd name="T26" fmla="*/ 22 w 727"/>
                  <a:gd name="T27" fmla="*/ 557 h 1330"/>
                  <a:gd name="T28" fmla="*/ 3 w 727"/>
                  <a:gd name="T29" fmla="*/ 492 h 1330"/>
                  <a:gd name="T30" fmla="*/ 4 w 727"/>
                  <a:gd name="T31" fmla="*/ 273 h 1330"/>
                  <a:gd name="T32" fmla="*/ 247 w 727"/>
                  <a:gd name="T33" fmla="*/ 272 h 1330"/>
                  <a:gd name="T34" fmla="*/ 298 w 727"/>
                  <a:gd name="T35" fmla="*/ 251 h 1330"/>
                  <a:gd name="T36" fmla="*/ 299 w 727"/>
                  <a:gd name="T37" fmla="*/ 231 h 1330"/>
                  <a:gd name="T38" fmla="*/ 254 w 727"/>
                  <a:gd name="T39" fmla="*/ 158 h 1330"/>
                  <a:gd name="T40" fmla="*/ 244 w 727"/>
                  <a:gd name="T41" fmla="*/ 100 h 1330"/>
                  <a:gd name="T42" fmla="*/ 256 w 727"/>
                  <a:gd name="T43" fmla="*/ 58 h 1330"/>
                  <a:gd name="T44" fmla="*/ 292 w 727"/>
                  <a:gd name="T45" fmla="*/ 21 h 1330"/>
                  <a:gd name="T46" fmla="*/ 362 w 727"/>
                  <a:gd name="T47" fmla="*/ 0 h 1330"/>
                  <a:gd name="T48" fmla="*/ 414 w 727"/>
                  <a:gd name="T49" fmla="*/ 9 h 1330"/>
                  <a:gd name="T50" fmla="*/ 456 w 727"/>
                  <a:gd name="T51" fmla="*/ 38 h 1330"/>
                  <a:gd name="T52" fmla="*/ 476 w 727"/>
                  <a:gd name="T53" fmla="*/ 90 h 1330"/>
                  <a:gd name="T54" fmla="*/ 469 w 727"/>
                  <a:gd name="T55" fmla="*/ 140 h 1330"/>
                  <a:gd name="T56" fmla="*/ 430 w 727"/>
                  <a:gd name="T57" fmla="*/ 225 h 1330"/>
                  <a:gd name="T58" fmla="*/ 446 w 727"/>
                  <a:gd name="T59" fmla="*/ 259 h 1330"/>
                  <a:gd name="T60" fmla="*/ 544 w 727"/>
                  <a:gd name="T61" fmla="*/ 267 h 1330"/>
                  <a:gd name="T62" fmla="*/ 727 w 727"/>
                  <a:gd name="T63" fmla="*/ 427 h 1330"/>
                  <a:gd name="T64" fmla="*/ 718 w 727"/>
                  <a:gd name="T65" fmla="*/ 539 h 1330"/>
                  <a:gd name="T66" fmla="*/ 697 w 727"/>
                  <a:gd name="T67" fmla="*/ 562 h 1330"/>
                  <a:gd name="T68" fmla="*/ 667 w 727"/>
                  <a:gd name="T69" fmla="*/ 551 h 1330"/>
                  <a:gd name="T70" fmla="*/ 594 w 727"/>
                  <a:gd name="T71" fmla="*/ 509 h 1330"/>
                  <a:gd name="T72" fmla="*/ 544 w 727"/>
                  <a:gd name="T73" fmla="*/ 506 h 1330"/>
                  <a:gd name="T74" fmla="*/ 496 w 727"/>
                  <a:gd name="T75" fmla="*/ 529 h 1330"/>
                  <a:gd name="T76" fmla="*/ 467 w 727"/>
                  <a:gd name="T77" fmla="*/ 572 h 1330"/>
                  <a:gd name="T78" fmla="*/ 458 w 727"/>
                  <a:gd name="T79" fmla="*/ 655 h 1330"/>
                  <a:gd name="T80" fmla="*/ 479 w 727"/>
                  <a:gd name="T81" fmla="*/ 702 h 1330"/>
                  <a:gd name="T82" fmla="*/ 521 w 727"/>
                  <a:gd name="T83" fmla="*/ 731 h 1330"/>
                  <a:gd name="T84" fmla="*/ 570 w 727"/>
                  <a:gd name="T85" fmla="*/ 737 h 1330"/>
                  <a:gd name="T86" fmla="*/ 651 w 727"/>
                  <a:gd name="T87" fmla="*/ 704 h 1330"/>
                  <a:gd name="T88" fmla="*/ 703 w 727"/>
                  <a:gd name="T89" fmla="*/ 694 h 1330"/>
                  <a:gd name="T90" fmla="*/ 717 w 727"/>
                  <a:gd name="T91" fmla="*/ 722 h 1330"/>
                  <a:gd name="T92" fmla="*/ 723 w 727"/>
                  <a:gd name="T93" fmla="*/ 993 h 1330"/>
                  <a:gd name="T94" fmla="*/ 504 w 727"/>
                  <a:gd name="T95" fmla="*/ 993 h 1330"/>
                  <a:gd name="T96" fmla="*/ 464 w 727"/>
                  <a:gd name="T97" fmla="*/ 1005 h 1330"/>
                  <a:gd name="T98" fmla="*/ 461 w 727"/>
                  <a:gd name="T99" fmla="*/ 1053 h 1330"/>
                  <a:gd name="T100" fmla="*/ 509 w 727"/>
                  <a:gd name="T101" fmla="*/ 1161 h 1330"/>
                  <a:gd name="T102" fmla="*/ 513 w 727"/>
                  <a:gd name="T103" fmla="*/ 1217 h 1330"/>
                  <a:gd name="T104" fmla="*/ 488 w 727"/>
                  <a:gd name="T105" fmla="*/ 1275 h 1330"/>
                  <a:gd name="T106" fmla="*/ 439 w 727"/>
                  <a:gd name="T107" fmla="*/ 1314 h 1330"/>
                  <a:gd name="T108" fmla="*/ 390 w 727"/>
                  <a:gd name="T109" fmla="*/ 1328 h 1330"/>
                  <a:gd name="T110" fmla="*/ 330 w 727"/>
                  <a:gd name="T111" fmla="*/ 1324 h 1330"/>
                  <a:gd name="T112" fmla="*/ 279 w 727"/>
                  <a:gd name="T113" fmla="*/ 1291 h 1330"/>
                  <a:gd name="T114" fmla="*/ 253 w 727"/>
                  <a:gd name="T115" fmla="*/ 1225 h 1330"/>
                  <a:gd name="T116" fmla="*/ 260 w 727"/>
                  <a:gd name="T117" fmla="*/ 1148 h 1330"/>
                  <a:gd name="T118" fmla="*/ 307 w 727"/>
                  <a:gd name="T119" fmla="*/ 1046 h 1330"/>
                  <a:gd name="T120" fmla="*/ 303 w 727"/>
                  <a:gd name="T121" fmla="*/ 1005 h 1330"/>
                  <a:gd name="T122" fmla="*/ 215 w 727"/>
                  <a:gd name="T123" fmla="*/ 993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27" h="1330">
                    <a:moveTo>
                      <a:pt x="10" y="996"/>
                    </a:moveTo>
                    <a:lnTo>
                      <a:pt x="10" y="996"/>
                    </a:lnTo>
                    <a:lnTo>
                      <a:pt x="8" y="899"/>
                    </a:lnTo>
                    <a:lnTo>
                      <a:pt x="10" y="813"/>
                    </a:lnTo>
                    <a:lnTo>
                      <a:pt x="10" y="775"/>
                    </a:lnTo>
                    <a:lnTo>
                      <a:pt x="12" y="744"/>
                    </a:lnTo>
                    <a:lnTo>
                      <a:pt x="14" y="722"/>
                    </a:lnTo>
                    <a:lnTo>
                      <a:pt x="17" y="713"/>
                    </a:lnTo>
                    <a:lnTo>
                      <a:pt x="18" y="708"/>
                    </a:lnTo>
                    <a:lnTo>
                      <a:pt x="18" y="708"/>
                    </a:lnTo>
                    <a:lnTo>
                      <a:pt x="22" y="699"/>
                    </a:lnTo>
                    <a:lnTo>
                      <a:pt x="29" y="695"/>
                    </a:lnTo>
                    <a:lnTo>
                      <a:pt x="35" y="692"/>
                    </a:lnTo>
                    <a:lnTo>
                      <a:pt x="43" y="691"/>
                    </a:lnTo>
                    <a:lnTo>
                      <a:pt x="52" y="692"/>
                    </a:lnTo>
                    <a:lnTo>
                      <a:pt x="60" y="695"/>
                    </a:lnTo>
                    <a:lnTo>
                      <a:pt x="79" y="705"/>
                    </a:lnTo>
                    <a:lnTo>
                      <a:pt x="102" y="716"/>
                    </a:lnTo>
                    <a:lnTo>
                      <a:pt x="124" y="727"/>
                    </a:lnTo>
                    <a:lnTo>
                      <a:pt x="137" y="731"/>
                    </a:lnTo>
                    <a:lnTo>
                      <a:pt x="149" y="736"/>
                    </a:lnTo>
                    <a:lnTo>
                      <a:pt x="162" y="738"/>
                    </a:lnTo>
                    <a:lnTo>
                      <a:pt x="173" y="738"/>
                    </a:lnTo>
                    <a:lnTo>
                      <a:pt x="173" y="738"/>
                    </a:lnTo>
                    <a:lnTo>
                      <a:pt x="187" y="737"/>
                    </a:lnTo>
                    <a:lnTo>
                      <a:pt x="198" y="736"/>
                    </a:lnTo>
                    <a:lnTo>
                      <a:pt x="211" y="733"/>
                    </a:lnTo>
                    <a:lnTo>
                      <a:pt x="221" y="729"/>
                    </a:lnTo>
                    <a:lnTo>
                      <a:pt x="230" y="723"/>
                    </a:lnTo>
                    <a:lnTo>
                      <a:pt x="239" y="716"/>
                    </a:lnTo>
                    <a:lnTo>
                      <a:pt x="246" y="709"/>
                    </a:lnTo>
                    <a:lnTo>
                      <a:pt x="253" y="702"/>
                    </a:lnTo>
                    <a:lnTo>
                      <a:pt x="258" y="694"/>
                    </a:lnTo>
                    <a:lnTo>
                      <a:pt x="264" y="685"/>
                    </a:lnTo>
                    <a:lnTo>
                      <a:pt x="268" y="676"/>
                    </a:lnTo>
                    <a:lnTo>
                      <a:pt x="271" y="666"/>
                    </a:lnTo>
                    <a:lnTo>
                      <a:pt x="274" y="656"/>
                    </a:lnTo>
                    <a:lnTo>
                      <a:pt x="275" y="645"/>
                    </a:lnTo>
                    <a:lnTo>
                      <a:pt x="277" y="624"/>
                    </a:lnTo>
                    <a:lnTo>
                      <a:pt x="277" y="624"/>
                    </a:lnTo>
                    <a:lnTo>
                      <a:pt x="274" y="603"/>
                    </a:lnTo>
                    <a:lnTo>
                      <a:pt x="270" y="582"/>
                    </a:lnTo>
                    <a:lnTo>
                      <a:pt x="265" y="572"/>
                    </a:lnTo>
                    <a:lnTo>
                      <a:pt x="261" y="562"/>
                    </a:lnTo>
                    <a:lnTo>
                      <a:pt x="256" y="553"/>
                    </a:lnTo>
                    <a:lnTo>
                      <a:pt x="250" y="544"/>
                    </a:lnTo>
                    <a:lnTo>
                      <a:pt x="243" y="537"/>
                    </a:lnTo>
                    <a:lnTo>
                      <a:pt x="236" y="530"/>
                    </a:lnTo>
                    <a:lnTo>
                      <a:pt x="228" y="523"/>
                    </a:lnTo>
                    <a:lnTo>
                      <a:pt x="219" y="518"/>
                    </a:lnTo>
                    <a:lnTo>
                      <a:pt x="209" y="513"/>
                    </a:lnTo>
                    <a:lnTo>
                      <a:pt x="200" y="509"/>
                    </a:lnTo>
                    <a:lnTo>
                      <a:pt x="189" y="506"/>
                    </a:lnTo>
                    <a:lnTo>
                      <a:pt x="177" y="505"/>
                    </a:lnTo>
                    <a:lnTo>
                      <a:pt x="177" y="505"/>
                    </a:lnTo>
                    <a:lnTo>
                      <a:pt x="163" y="505"/>
                    </a:lnTo>
                    <a:lnTo>
                      <a:pt x="151" y="506"/>
                    </a:lnTo>
                    <a:lnTo>
                      <a:pt x="138" y="509"/>
                    </a:lnTo>
                    <a:lnTo>
                      <a:pt x="127" y="512"/>
                    </a:lnTo>
                    <a:lnTo>
                      <a:pt x="117" y="516"/>
                    </a:lnTo>
                    <a:lnTo>
                      <a:pt x="109" y="520"/>
                    </a:lnTo>
                    <a:lnTo>
                      <a:pt x="92" y="532"/>
                    </a:lnTo>
                    <a:lnTo>
                      <a:pt x="66" y="551"/>
                    </a:lnTo>
                    <a:lnTo>
                      <a:pt x="52" y="558"/>
                    </a:lnTo>
                    <a:lnTo>
                      <a:pt x="45" y="561"/>
                    </a:lnTo>
                    <a:lnTo>
                      <a:pt x="38" y="562"/>
                    </a:lnTo>
                    <a:lnTo>
                      <a:pt x="38" y="562"/>
                    </a:lnTo>
                    <a:lnTo>
                      <a:pt x="33" y="562"/>
                    </a:lnTo>
                    <a:lnTo>
                      <a:pt x="29" y="561"/>
                    </a:lnTo>
                    <a:lnTo>
                      <a:pt x="22" y="557"/>
                    </a:lnTo>
                    <a:lnTo>
                      <a:pt x="17" y="548"/>
                    </a:lnTo>
                    <a:lnTo>
                      <a:pt x="12" y="539"/>
                    </a:lnTo>
                    <a:lnTo>
                      <a:pt x="8" y="526"/>
                    </a:lnTo>
                    <a:lnTo>
                      <a:pt x="5" y="511"/>
                    </a:lnTo>
                    <a:lnTo>
                      <a:pt x="3" y="492"/>
                    </a:lnTo>
                    <a:lnTo>
                      <a:pt x="1" y="474"/>
                    </a:lnTo>
                    <a:lnTo>
                      <a:pt x="0" y="430"/>
                    </a:lnTo>
                    <a:lnTo>
                      <a:pt x="0" y="381"/>
                    </a:lnTo>
                    <a:lnTo>
                      <a:pt x="4" y="273"/>
                    </a:lnTo>
                    <a:lnTo>
                      <a:pt x="4" y="273"/>
                    </a:lnTo>
                    <a:lnTo>
                      <a:pt x="114" y="277"/>
                    </a:lnTo>
                    <a:lnTo>
                      <a:pt x="165" y="277"/>
                    </a:lnTo>
                    <a:lnTo>
                      <a:pt x="209" y="276"/>
                    </a:lnTo>
                    <a:lnTo>
                      <a:pt x="229" y="274"/>
                    </a:lnTo>
                    <a:lnTo>
                      <a:pt x="247" y="272"/>
                    </a:lnTo>
                    <a:lnTo>
                      <a:pt x="263" y="269"/>
                    </a:lnTo>
                    <a:lnTo>
                      <a:pt x="277" y="265"/>
                    </a:lnTo>
                    <a:lnTo>
                      <a:pt x="286" y="260"/>
                    </a:lnTo>
                    <a:lnTo>
                      <a:pt x="295" y="253"/>
                    </a:lnTo>
                    <a:lnTo>
                      <a:pt x="298" y="251"/>
                    </a:lnTo>
                    <a:lnTo>
                      <a:pt x="299" y="246"/>
                    </a:lnTo>
                    <a:lnTo>
                      <a:pt x="300" y="242"/>
                    </a:lnTo>
                    <a:lnTo>
                      <a:pt x="300" y="238"/>
                    </a:lnTo>
                    <a:lnTo>
                      <a:pt x="300" y="238"/>
                    </a:lnTo>
                    <a:lnTo>
                      <a:pt x="299" y="231"/>
                    </a:lnTo>
                    <a:lnTo>
                      <a:pt x="298" y="225"/>
                    </a:lnTo>
                    <a:lnTo>
                      <a:pt x="291" y="211"/>
                    </a:lnTo>
                    <a:lnTo>
                      <a:pt x="270" y="184"/>
                    </a:lnTo>
                    <a:lnTo>
                      <a:pt x="260" y="168"/>
                    </a:lnTo>
                    <a:lnTo>
                      <a:pt x="254" y="158"/>
                    </a:lnTo>
                    <a:lnTo>
                      <a:pt x="250" y="149"/>
                    </a:lnTo>
                    <a:lnTo>
                      <a:pt x="247" y="139"/>
                    </a:lnTo>
                    <a:lnTo>
                      <a:pt x="244" y="126"/>
                    </a:lnTo>
                    <a:lnTo>
                      <a:pt x="244" y="114"/>
                    </a:lnTo>
                    <a:lnTo>
                      <a:pt x="244" y="100"/>
                    </a:lnTo>
                    <a:lnTo>
                      <a:pt x="244" y="100"/>
                    </a:lnTo>
                    <a:lnTo>
                      <a:pt x="246" y="88"/>
                    </a:lnTo>
                    <a:lnTo>
                      <a:pt x="247" y="77"/>
                    </a:lnTo>
                    <a:lnTo>
                      <a:pt x="251" y="68"/>
                    </a:lnTo>
                    <a:lnTo>
                      <a:pt x="256" y="58"/>
                    </a:lnTo>
                    <a:lnTo>
                      <a:pt x="261" y="49"/>
                    </a:lnTo>
                    <a:lnTo>
                      <a:pt x="268" y="41"/>
                    </a:lnTo>
                    <a:lnTo>
                      <a:pt x="275" y="34"/>
                    </a:lnTo>
                    <a:lnTo>
                      <a:pt x="284" y="27"/>
                    </a:lnTo>
                    <a:lnTo>
                      <a:pt x="292" y="21"/>
                    </a:lnTo>
                    <a:lnTo>
                      <a:pt x="300" y="16"/>
                    </a:lnTo>
                    <a:lnTo>
                      <a:pt x="310" y="12"/>
                    </a:lnTo>
                    <a:lnTo>
                      <a:pt x="320" y="7"/>
                    </a:lnTo>
                    <a:lnTo>
                      <a:pt x="341" y="2"/>
                    </a:lnTo>
                    <a:lnTo>
                      <a:pt x="362" y="0"/>
                    </a:lnTo>
                    <a:lnTo>
                      <a:pt x="362" y="0"/>
                    </a:lnTo>
                    <a:lnTo>
                      <a:pt x="383" y="0"/>
                    </a:lnTo>
                    <a:lnTo>
                      <a:pt x="394" y="3"/>
                    </a:lnTo>
                    <a:lnTo>
                      <a:pt x="404" y="5"/>
                    </a:lnTo>
                    <a:lnTo>
                      <a:pt x="414" y="9"/>
                    </a:lnTo>
                    <a:lnTo>
                      <a:pt x="423" y="13"/>
                    </a:lnTo>
                    <a:lnTo>
                      <a:pt x="432" y="17"/>
                    </a:lnTo>
                    <a:lnTo>
                      <a:pt x="440" y="24"/>
                    </a:lnTo>
                    <a:lnTo>
                      <a:pt x="449" y="31"/>
                    </a:lnTo>
                    <a:lnTo>
                      <a:pt x="456" y="38"/>
                    </a:lnTo>
                    <a:lnTo>
                      <a:pt x="461" y="47"/>
                    </a:lnTo>
                    <a:lnTo>
                      <a:pt x="467" y="56"/>
                    </a:lnTo>
                    <a:lnTo>
                      <a:pt x="471" y="66"/>
                    </a:lnTo>
                    <a:lnTo>
                      <a:pt x="474" y="77"/>
                    </a:lnTo>
                    <a:lnTo>
                      <a:pt x="476" y="90"/>
                    </a:lnTo>
                    <a:lnTo>
                      <a:pt x="476" y="102"/>
                    </a:lnTo>
                    <a:lnTo>
                      <a:pt x="476" y="102"/>
                    </a:lnTo>
                    <a:lnTo>
                      <a:pt x="476" y="115"/>
                    </a:lnTo>
                    <a:lnTo>
                      <a:pt x="474" y="128"/>
                    </a:lnTo>
                    <a:lnTo>
                      <a:pt x="469" y="140"/>
                    </a:lnTo>
                    <a:lnTo>
                      <a:pt x="465" y="151"/>
                    </a:lnTo>
                    <a:lnTo>
                      <a:pt x="454" y="175"/>
                    </a:lnTo>
                    <a:lnTo>
                      <a:pt x="443" y="196"/>
                    </a:lnTo>
                    <a:lnTo>
                      <a:pt x="433" y="217"/>
                    </a:lnTo>
                    <a:lnTo>
                      <a:pt x="430" y="225"/>
                    </a:lnTo>
                    <a:lnTo>
                      <a:pt x="429" y="234"/>
                    </a:lnTo>
                    <a:lnTo>
                      <a:pt x="430" y="241"/>
                    </a:lnTo>
                    <a:lnTo>
                      <a:pt x="433" y="248"/>
                    </a:lnTo>
                    <a:lnTo>
                      <a:pt x="439" y="253"/>
                    </a:lnTo>
                    <a:lnTo>
                      <a:pt x="446" y="259"/>
                    </a:lnTo>
                    <a:lnTo>
                      <a:pt x="446" y="259"/>
                    </a:lnTo>
                    <a:lnTo>
                      <a:pt x="460" y="262"/>
                    </a:lnTo>
                    <a:lnTo>
                      <a:pt x="481" y="265"/>
                    </a:lnTo>
                    <a:lnTo>
                      <a:pt x="509" y="266"/>
                    </a:lnTo>
                    <a:lnTo>
                      <a:pt x="544" y="267"/>
                    </a:lnTo>
                    <a:lnTo>
                      <a:pt x="626" y="269"/>
                    </a:lnTo>
                    <a:lnTo>
                      <a:pt x="718" y="267"/>
                    </a:lnTo>
                    <a:lnTo>
                      <a:pt x="718" y="267"/>
                    </a:lnTo>
                    <a:lnTo>
                      <a:pt x="725" y="376"/>
                    </a:lnTo>
                    <a:lnTo>
                      <a:pt x="727" y="427"/>
                    </a:lnTo>
                    <a:lnTo>
                      <a:pt x="727" y="471"/>
                    </a:lnTo>
                    <a:lnTo>
                      <a:pt x="727" y="491"/>
                    </a:lnTo>
                    <a:lnTo>
                      <a:pt x="724" y="509"/>
                    </a:lnTo>
                    <a:lnTo>
                      <a:pt x="723" y="525"/>
                    </a:lnTo>
                    <a:lnTo>
                      <a:pt x="718" y="539"/>
                    </a:lnTo>
                    <a:lnTo>
                      <a:pt x="714" y="548"/>
                    </a:lnTo>
                    <a:lnTo>
                      <a:pt x="709" y="557"/>
                    </a:lnTo>
                    <a:lnTo>
                      <a:pt x="706" y="558"/>
                    </a:lnTo>
                    <a:lnTo>
                      <a:pt x="702" y="561"/>
                    </a:lnTo>
                    <a:lnTo>
                      <a:pt x="697" y="562"/>
                    </a:lnTo>
                    <a:lnTo>
                      <a:pt x="693" y="562"/>
                    </a:lnTo>
                    <a:lnTo>
                      <a:pt x="693" y="562"/>
                    </a:lnTo>
                    <a:lnTo>
                      <a:pt x="686" y="561"/>
                    </a:lnTo>
                    <a:lnTo>
                      <a:pt x="681" y="558"/>
                    </a:lnTo>
                    <a:lnTo>
                      <a:pt x="667" y="551"/>
                    </a:lnTo>
                    <a:lnTo>
                      <a:pt x="639" y="532"/>
                    </a:lnTo>
                    <a:lnTo>
                      <a:pt x="623" y="520"/>
                    </a:lnTo>
                    <a:lnTo>
                      <a:pt x="613" y="516"/>
                    </a:lnTo>
                    <a:lnTo>
                      <a:pt x="604" y="512"/>
                    </a:lnTo>
                    <a:lnTo>
                      <a:pt x="594" y="509"/>
                    </a:lnTo>
                    <a:lnTo>
                      <a:pt x="581" y="506"/>
                    </a:lnTo>
                    <a:lnTo>
                      <a:pt x="569" y="505"/>
                    </a:lnTo>
                    <a:lnTo>
                      <a:pt x="555" y="505"/>
                    </a:lnTo>
                    <a:lnTo>
                      <a:pt x="555" y="505"/>
                    </a:lnTo>
                    <a:lnTo>
                      <a:pt x="544" y="506"/>
                    </a:lnTo>
                    <a:lnTo>
                      <a:pt x="532" y="509"/>
                    </a:lnTo>
                    <a:lnTo>
                      <a:pt x="523" y="513"/>
                    </a:lnTo>
                    <a:lnTo>
                      <a:pt x="513" y="518"/>
                    </a:lnTo>
                    <a:lnTo>
                      <a:pt x="504" y="523"/>
                    </a:lnTo>
                    <a:lnTo>
                      <a:pt x="496" y="529"/>
                    </a:lnTo>
                    <a:lnTo>
                      <a:pt x="489" y="537"/>
                    </a:lnTo>
                    <a:lnTo>
                      <a:pt x="482" y="544"/>
                    </a:lnTo>
                    <a:lnTo>
                      <a:pt x="476" y="553"/>
                    </a:lnTo>
                    <a:lnTo>
                      <a:pt x="471" y="562"/>
                    </a:lnTo>
                    <a:lnTo>
                      <a:pt x="467" y="572"/>
                    </a:lnTo>
                    <a:lnTo>
                      <a:pt x="463" y="582"/>
                    </a:lnTo>
                    <a:lnTo>
                      <a:pt x="457" y="603"/>
                    </a:lnTo>
                    <a:lnTo>
                      <a:pt x="456" y="624"/>
                    </a:lnTo>
                    <a:lnTo>
                      <a:pt x="456" y="645"/>
                    </a:lnTo>
                    <a:lnTo>
                      <a:pt x="458" y="655"/>
                    </a:lnTo>
                    <a:lnTo>
                      <a:pt x="460" y="666"/>
                    </a:lnTo>
                    <a:lnTo>
                      <a:pt x="464" y="676"/>
                    </a:lnTo>
                    <a:lnTo>
                      <a:pt x="468" y="684"/>
                    </a:lnTo>
                    <a:lnTo>
                      <a:pt x="472" y="694"/>
                    </a:lnTo>
                    <a:lnTo>
                      <a:pt x="479" y="702"/>
                    </a:lnTo>
                    <a:lnTo>
                      <a:pt x="486" y="709"/>
                    </a:lnTo>
                    <a:lnTo>
                      <a:pt x="493" y="716"/>
                    </a:lnTo>
                    <a:lnTo>
                      <a:pt x="502" y="723"/>
                    </a:lnTo>
                    <a:lnTo>
                      <a:pt x="511" y="727"/>
                    </a:lnTo>
                    <a:lnTo>
                      <a:pt x="521" y="731"/>
                    </a:lnTo>
                    <a:lnTo>
                      <a:pt x="532" y="736"/>
                    </a:lnTo>
                    <a:lnTo>
                      <a:pt x="545" y="737"/>
                    </a:lnTo>
                    <a:lnTo>
                      <a:pt x="558" y="738"/>
                    </a:lnTo>
                    <a:lnTo>
                      <a:pt x="558" y="738"/>
                    </a:lnTo>
                    <a:lnTo>
                      <a:pt x="570" y="737"/>
                    </a:lnTo>
                    <a:lnTo>
                      <a:pt x="583" y="736"/>
                    </a:lnTo>
                    <a:lnTo>
                      <a:pt x="595" y="731"/>
                    </a:lnTo>
                    <a:lnTo>
                      <a:pt x="606" y="727"/>
                    </a:lnTo>
                    <a:lnTo>
                      <a:pt x="630" y="716"/>
                    </a:lnTo>
                    <a:lnTo>
                      <a:pt x="651" y="704"/>
                    </a:lnTo>
                    <a:lnTo>
                      <a:pt x="672" y="695"/>
                    </a:lnTo>
                    <a:lnTo>
                      <a:pt x="681" y="692"/>
                    </a:lnTo>
                    <a:lnTo>
                      <a:pt x="689" y="691"/>
                    </a:lnTo>
                    <a:lnTo>
                      <a:pt x="696" y="691"/>
                    </a:lnTo>
                    <a:lnTo>
                      <a:pt x="703" y="694"/>
                    </a:lnTo>
                    <a:lnTo>
                      <a:pt x="709" y="699"/>
                    </a:lnTo>
                    <a:lnTo>
                      <a:pt x="714" y="708"/>
                    </a:lnTo>
                    <a:lnTo>
                      <a:pt x="714" y="708"/>
                    </a:lnTo>
                    <a:lnTo>
                      <a:pt x="716" y="713"/>
                    </a:lnTo>
                    <a:lnTo>
                      <a:pt x="717" y="722"/>
                    </a:lnTo>
                    <a:lnTo>
                      <a:pt x="720" y="744"/>
                    </a:lnTo>
                    <a:lnTo>
                      <a:pt x="721" y="773"/>
                    </a:lnTo>
                    <a:lnTo>
                      <a:pt x="723" y="810"/>
                    </a:lnTo>
                    <a:lnTo>
                      <a:pt x="724" y="896"/>
                    </a:lnTo>
                    <a:lnTo>
                      <a:pt x="723" y="993"/>
                    </a:lnTo>
                    <a:lnTo>
                      <a:pt x="723" y="993"/>
                    </a:lnTo>
                    <a:lnTo>
                      <a:pt x="637" y="991"/>
                    </a:lnTo>
                    <a:lnTo>
                      <a:pt x="562" y="990"/>
                    </a:lnTo>
                    <a:lnTo>
                      <a:pt x="531" y="991"/>
                    </a:lnTo>
                    <a:lnTo>
                      <a:pt x="504" y="993"/>
                    </a:lnTo>
                    <a:lnTo>
                      <a:pt x="483" y="996"/>
                    </a:lnTo>
                    <a:lnTo>
                      <a:pt x="476" y="997"/>
                    </a:lnTo>
                    <a:lnTo>
                      <a:pt x="472" y="998"/>
                    </a:lnTo>
                    <a:lnTo>
                      <a:pt x="472" y="998"/>
                    </a:lnTo>
                    <a:lnTo>
                      <a:pt x="464" y="1005"/>
                    </a:lnTo>
                    <a:lnTo>
                      <a:pt x="458" y="1012"/>
                    </a:lnTo>
                    <a:lnTo>
                      <a:pt x="456" y="1021"/>
                    </a:lnTo>
                    <a:lnTo>
                      <a:pt x="456" y="1031"/>
                    </a:lnTo>
                    <a:lnTo>
                      <a:pt x="457" y="1042"/>
                    </a:lnTo>
                    <a:lnTo>
                      <a:pt x="461" y="1053"/>
                    </a:lnTo>
                    <a:lnTo>
                      <a:pt x="471" y="1078"/>
                    </a:lnTo>
                    <a:lnTo>
                      <a:pt x="483" y="1105"/>
                    </a:lnTo>
                    <a:lnTo>
                      <a:pt x="497" y="1133"/>
                    </a:lnTo>
                    <a:lnTo>
                      <a:pt x="503" y="1147"/>
                    </a:lnTo>
                    <a:lnTo>
                      <a:pt x="509" y="1161"/>
                    </a:lnTo>
                    <a:lnTo>
                      <a:pt x="511" y="1175"/>
                    </a:lnTo>
                    <a:lnTo>
                      <a:pt x="514" y="1187"/>
                    </a:lnTo>
                    <a:lnTo>
                      <a:pt x="514" y="1187"/>
                    </a:lnTo>
                    <a:lnTo>
                      <a:pt x="514" y="1203"/>
                    </a:lnTo>
                    <a:lnTo>
                      <a:pt x="513" y="1217"/>
                    </a:lnTo>
                    <a:lnTo>
                      <a:pt x="510" y="1229"/>
                    </a:lnTo>
                    <a:lnTo>
                      <a:pt x="507" y="1242"/>
                    </a:lnTo>
                    <a:lnTo>
                      <a:pt x="502" y="1254"/>
                    </a:lnTo>
                    <a:lnTo>
                      <a:pt x="495" y="1265"/>
                    </a:lnTo>
                    <a:lnTo>
                      <a:pt x="488" y="1275"/>
                    </a:lnTo>
                    <a:lnTo>
                      <a:pt x="479" y="1285"/>
                    </a:lnTo>
                    <a:lnTo>
                      <a:pt x="469" y="1293"/>
                    </a:lnTo>
                    <a:lnTo>
                      <a:pt x="460" y="1302"/>
                    </a:lnTo>
                    <a:lnTo>
                      <a:pt x="450" y="1309"/>
                    </a:lnTo>
                    <a:lnTo>
                      <a:pt x="439" y="1314"/>
                    </a:lnTo>
                    <a:lnTo>
                      <a:pt x="426" y="1320"/>
                    </a:lnTo>
                    <a:lnTo>
                      <a:pt x="415" y="1324"/>
                    </a:lnTo>
                    <a:lnTo>
                      <a:pt x="402" y="1327"/>
                    </a:lnTo>
                    <a:lnTo>
                      <a:pt x="390" y="1328"/>
                    </a:lnTo>
                    <a:lnTo>
                      <a:pt x="390" y="1328"/>
                    </a:lnTo>
                    <a:lnTo>
                      <a:pt x="377" y="1330"/>
                    </a:lnTo>
                    <a:lnTo>
                      <a:pt x="365" y="1330"/>
                    </a:lnTo>
                    <a:lnTo>
                      <a:pt x="353" y="1328"/>
                    </a:lnTo>
                    <a:lnTo>
                      <a:pt x="341" y="1327"/>
                    </a:lnTo>
                    <a:lnTo>
                      <a:pt x="330" y="1324"/>
                    </a:lnTo>
                    <a:lnTo>
                      <a:pt x="317" y="1320"/>
                    </a:lnTo>
                    <a:lnTo>
                      <a:pt x="307" y="1314"/>
                    </a:lnTo>
                    <a:lnTo>
                      <a:pt x="298" y="1307"/>
                    </a:lnTo>
                    <a:lnTo>
                      <a:pt x="288" y="1299"/>
                    </a:lnTo>
                    <a:lnTo>
                      <a:pt x="279" y="1291"/>
                    </a:lnTo>
                    <a:lnTo>
                      <a:pt x="271" y="1279"/>
                    </a:lnTo>
                    <a:lnTo>
                      <a:pt x="265" y="1268"/>
                    </a:lnTo>
                    <a:lnTo>
                      <a:pt x="260" y="1254"/>
                    </a:lnTo>
                    <a:lnTo>
                      <a:pt x="256" y="1240"/>
                    </a:lnTo>
                    <a:lnTo>
                      <a:pt x="253" y="1225"/>
                    </a:lnTo>
                    <a:lnTo>
                      <a:pt x="251" y="1208"/>
                    </a:lnTo>
                    <a:lnTo>
                      <a:pt x="251" y="1208"/>
                    </a:lnTo>
                    <a:lnTo>
                      <a:pt x="253" y="1187"/>
                    </a:lnTo>
                    <a:lnTo>
                      <a:pt x="256" y="1168"/>
                    </a:lnTo>
                    <a:lnTo>
                      <a:pt x="260" y="1148"/>
                    </a:lnTo>
                    <a:lnTo>
                      <a:pt x="265" y="1130"/>
                    </a:lnTo>
                    <a:lnTo>
                      <a:pt x="272" y="1113"/>
                    </a:lnTo>
                    <a:lnTo>
                      <a:pt x="281" y="1098"/>
                    </a:lnTo>
                    <a:lnTo>
                      <a:pt x="295" y="1070"/>
                    </a:lnTo>
                    <a:lnTo>
                      <a:pt x="307" y="1046"/>
                    </a:lnTo>
                    <a:lnTo>
                      <a:pt x="312" y="1035"/>
                    </a:lnTo>
                    <a:lnTo>
                      <a:pt x="313" y="1026"/>
                    </a:lnTo>
                    <a:lnTo>
                      <a:pt x="313" y="1018"/>
                    </a:lnTo>
                    <a:lnTo>
                      <a:pt x="310" y="1011"/>
                    </a:lnTo>
                    <a:lnTo>
                      <a:pt x="303" y="1005"/>
                    </a:lnTo>
                    <a:lnTo>
                      <a:pt x="293" y="1001"/>
                    </a:lnTo>
                    <a:lnTo>
                      <a:pt x="293" y="1001"/>
                    </a:lnTo>
                    <a:lnTo>
                      <a:pt x="272" y="997"/>
                    </a:lnTo>
                    <a:lnTo>
                      <a:pt x="246" y="994"/>
                    </a:lnTo>
                    <a:lnTo>
                      <a:pt x="215" y="993"/>
                    </a:lnTo>
                    <a:lnTo>
                      <a:pt x="179" y="991"/>
                    </a:lnTo>
                    <a:lnTo>
                      <a:pt x="98" y="993"/>
                    </a:lnTo>
                    <a:lnTo>
                      <a:pt x="10" y="996"/>
                    </a:lnTo>
                    <a:lnTo>
                      <a:pt x="10" y="996"/>
                    </a:lnTo>
                    <a:close/>
                  </a:path>
                </a:pathLst>
              </a:custGeom>
              <a:solidFill>
                <a:schemeClr val="accent3"/>
              </a:solidFill>
              <a:ln w="28575" cap="rnd">
                <a:solidFill>
                  <a:schemeClr val="bg1"/>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grpSp>
        <p:cxnSp>
          <p:nvCxnSpPr>
            <p:cNvPr id="17" name="直接连接符 16">
              <a:extLst>
                <a:ext uri="{FF2B5EF4-FFF2-40B4-BE49-F238E27FC236}">
                  <a16:creationId xmlns:a16="http://schemas.microsoft.com/office/drawing/2014/main" id="{8580ED77-79DF-417F-A275-A788B6FC7A91}"/>
                </a:ext>
              </a:extLst>
            </p:cNvPr>
            <p:cNvCxnSpPr>
              <a:cxnSpLocks/>
            </p:cNvCxnSpPr>
            <p:nvPr/>
          </p:nvCxnSpPr>
          <p:spPr>
            <a:xfrm>
              <a:off x="669926" y="3564000"/>
              <a:ext cx="3178632"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833B576-6EF8-4B52-99C7-09E60E145BA9}"/>
                </a:ext>
              </a:extLst>
            </p:cNvPr>
            <p:cNvCxnSpPr>
              <a:cxnSpLocks/>
            </p:cNvCxnSpPr>
            <p:nvPr/>
          </p:nvCxnSpPr>
          <p:spPr>
            <a:xfrm>
              <a:off x="8309059" y="3564000"/>
              <a:ext cx="3211429"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491364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标题幻灯片">
    <p:bg>
      <p:bgRef idx="1001">
        <a:schemeClr val="bg1"/>
      </p:bgRef>
    </p:bg>
    <p:spTree>
      <p:nvGrpSpPr>
        <p:cNvPr id="1" name=""/>
        <p:cNvGrpSpPr/>
        <p:nvPr/>
      </p:nvGrpSpPr>
      <p:grpSpPr>
        <a:xfrm>
          <a:off x="0" y="0"/>
          <a:ext cx="0" cy="0"/>
          <a:chOff x="0" y="0"/>
          <a:chExt cx="0" cy="0"/>
        </a:xfrm>
      </p:grpSpPr>
      <p:grpSp>
        <p:nvGrpSpPr>
          <p:cNvPr id="61" name="组合 60"/>
          <p:cNvGrpSpPr/>
          <p:nvPr userDrawn="1"/>
        </p:nvGrpSpPr>
        <p:grpSpPr>
          <a:xfrm>
            <a:off x="41275" y="3092223"/>
            <a:ext cx="12150725" cy="3673475"/>
            <a:chOff x="0" y="3208338"/>
            <a:chExt cx="12192000" cy="3673475"/>
          </a:xfrm>
          <a:solidFill>
            <a:schemeClr val="bg1">
              <a:lumMod val="95000"/>
            </a:schemeClr>
          </a:solidFill>
        </p:grpSpPr>
        <p:sp>
          <p:nvSpPr>
            <p:cNvPr id="62" name="Freeform 17"/>
            <p:cNvSpPr>
              <a:spLocks noEditPoints="1"/>
            </p:cNvSpPr>
            <p:nvPr userDrawn="1"/>
          </p:nvSpPr>
          <p:spPr bwMode="auto">
            <a:xfrm>
              <a:off x="9093200" y="3208338"/>
              <a:ext cx="1489075" cy="1439863"/>
            </a:xfrm>
            <a:custGeom>
              <a:avLst/>
              <a:gdLst>
                <a:gd name="T0" fmla="*/ 178 w 469"/>
                <a:gd name="T1" fmla="*/ 32 h 453"/>
                <a:gd name="T2" fmla="*/ 405 w 469"/>
                <a:gd name="T3" fmla="*/ 160 h 453"/>
                <a:gd name="T4" fmla="*/ 401 w 469"/>
                <a:gd name="T5" fmla="*/ 134 h 453"/>
                <a:gd name="T6" fmla="*/ 420 w 469"/>
                <a:gd name="T7" fmla="*/ 163 h 453"/>
                <a:gd name="T8" fmla="*/ 424 w 469"/>
                <a:gd name="T9" fmla="*/ 217 h 453"/>
                <a:gd name="T10" fmla="*/ 413 w 469"/>
                <a:gd name="T11" fmla="*/ 298 h 453"/>
                <a:gd name="T12" fmla="*/ 397 w 469"/>
                <a:gd name="T13" fmla="*/ 352 h 453"/>
                <a:gd name="T14" fmla="*/ 385 w 469"/>
                <a:gd name="T15" fmla="*/ 353 h 453"/>
                <a:gd name="T16" fmla="*/ 383 w 469"/>
                <a:gd name="T17" fmla="*/ 322 h 453"/>
                <a:gd name="T18" fmla="*/ 354 w 469"/>
                <a:gd name="T19" fmla="*/ 285 h 453"/>
                <a:gd name="T20" fmla="*/ 337 w 469"/>
                <a:gd name="T21" fmla="*/ 251 h 453"/>
                <a:gd name="T22" fmla="*/ 353 w 469"/>
                <a:gd name="T23" fmla="*/ 222 h 453"/>
                <a:gd name="T24" fmla="*/ 366 w 469"/>
                <a:gd name="T25" fmla="*/ 201 h 453"/>
                <a:gd name="T26" fmla="*/ 379 w 469"/>
                <a:gd name="T27" fmla="*/ 177 h 453"/>
                <a:gd name="T28" fmla="*/ 390 w 469"/>
                <a:gd name="T29" fmla="*/ 155 h 453"/>
                <a:gd name="T30" fmla="*/ 387 w 469"/>
                <a:gd name="T31" fmla="*/ 105 h 453"/>
                <a:gd name="T32" fmla="*/ 388 w 469"/>
                <a:gd name="T33" fmla="*/ 121 h 453"/>
                <a:gd name="T34" fmla="*/ 384 w 469"/>
                <a:gd name="T35" fmla="*/ 133 h 453"/>
                <a:gd name="T36" fmla="*/ 373 w 469"/>
                <a:gd name="T37" fmla="*/ 135 h 453"/>
                <a:gd name="T38" fmla="*/ 384 w 469"/>
                <a:gd name="T39" fmla="*/ 122 h 453"/>
                <a:gd name="T40" fmla="*/ 377 w 469"/>
                <a:gd name="T41" fmla="*/ 109 h 453"/>
                <a:gd name="T42" fmla="*/ 359 w 469"/>
                <a:gd name="T43" fmla="*/ 90 h 453"/>
                <a:gd name="T44" fmla="*/ 333 w 469"/>
                <a:gd name="T45" fmla="*/ 78 h 453"/>
                <a:gd name="T46" fmla="*/ 316 w 469"/>
                <a:gd name="T47" fmla="*/ 71 h 453"/>
                <a:gd name="T48" fmla="*/ 307 w 469"/>
                <a:gd name="T49" fmla="*/ 67 h 453"/>
                <a:gd name="T50" fmla="*/ 292 w 469"/>
                <a:gd name="T51" fmla="*/ 65 h 453"/>
                <a:gd name="T52" fmla="*/ 285 w 469"/>
                <a:gd name="T53" fmla="*/ 69 h 453"/>
                <a:gd name="T54" fmla="*/ 278 w 469"/>
                <a:gd name="T55" fmla="*/ 56 h 453"/>
                <a:gd name="T56" fmla="*/ 264 w 469"/>
                <a:gd name="T57" fmla="*/ 421 h 453"/>
                <a:gd name="T58" fmla="*/ 279 w 469"/>
                <a:gd name="T59" fmla="*/ 411 h 453"/>
                <a:gd name="T60" fmla="*/ 305 w 469"/>
                <a:gd name="T61" fmla="*/ 400 h 453"/>
                <a:gd name="T62" fmla="*/ 334 w 469"/>
                <a:gd name="T63" fmla="*/ 391 h 453"/>
                <a:gd name="T64" fmla="*/ 288 w 469"/>
                <a:gd name="T65" fmla="*/ 434 h 453"/>
                <a:gd name="T66" fmla="*/ 234 w 469"/>
                <a:gd name="T67" fmla="*/ 427 h 453"/>
                <a:gd name="T68" fmla="*/ 258 w 469"/>
                <a:gd name="T69" fmla="*/ 417 h 453"/>
                <a:gd name="T70" fmla="*/ 177 w 469"/>
                <a:gd name="T71" fmla="*/ 48 h 453"/>
                <a:gd name="T72" fmla="*/ 217 w 469"/>
                <a:gd name="T73" fmla="*/ 63 h 453"/>
                <a:gd name="T74" fmla="*/ 179 w 469"/>
                <a:gd name="T75" fmla="*/ 93 h 453"/>
                <a:gd name="T76" fmla="*/ 183 w 469"/>
                <a:gd name="T77" fmla="*/ 118 h 453"/>
                <a:gd name="T78" fmla="*/ 138 w 469"/>
                <a:gd name="T79" fmla="*/ 125 h 453"/>
                <a:gd name="T80" fmla="*/ 103 w 469"/>
                <a:gd name="T81" fmla="*/ 122 h 453"/>
                <a:gd name="T82" fmla="*/ 120 w 469"/>
                <a:gd name="T83" fmla="*/ 143 h 453"/>
                <a:gd name="T84" fmla="*/ 96 w 469"/>
                <a:gd name="T85" fmla="*/ 166 h 453"/>
                <a:gd name="T86" fmla="*/ 135 w 469"/>
                <a:gd name="T87" fmla="*/ 161 h 453"/>
                <a:gd name="T88" fmla="*/ 159 w 469"/>
                <a:gd name="T89" fmla="*/ 136 h 453"/>
                <a:gd name="T90" fmla="*/ 188 w 469"/>
                <a:gd name="T91" fmla="*/ 130 h 453"/>
                <a:gd name="T92" fmla="*/ 228 w 469"/>
                <a:gd name="T93" fmla="*/ 143 h 453"/>
                <a:gd name="T94" fmla="*/ 254 w 469"/>
                <a:gd name="T95" fmla="*/ 192 h 453"/>
                <a:gd name="T96" fmla="*/ 241 w 469"/>
                <a:gd name="T97" fmla="*/ 224 h 453"/>
                <a:gd name="T98" fmla="*/ 191 w 469"/>
                <a:gd name="T99" fmla="*/ 240 h 453"/>
                <a:gd name="T100" fmla="*/ 184 w 469"/>
                <a:gd name="T101" fmla="*/ 274 h 453"/>
                <a:gd name="T102" fmla="*/ 185 w 469"/>
                <a:gd name="T103" fmla="*/ 310 h 453"/>
                <a:gd name="T104" fmla="*/ 189 w 469"/>
                <a:gd name="T105" fmla="*/ 350 h 453"/>
                <a:gd name="T106" fmla="*/ 174 w 469"/>
                <a:gd name="T107" fmla="*/ 374 h 453"/>
                <a:gd name="T108" fmla="*/ 132 w 469"/>
                <a:gd name="T109" fmla="*/ 346 h 453"/>
                <a:gd name="T110" fmla="*/ 103 w 469"/>
                <a:gd name="T111" fmla="*/ 321 h 453"/>
                <a:gd name="T112" fmla="*/ 79 w 469"/>
                <a:gd name="T113" fmla="*/ 280 h 453"/>
                <a:gd name="T114" fmla="*/ 73 w 469"/>
                <a:gd name="T115" fmla="*/ 244 h 453"/>
                <a:gd name="T116" fmla="*/ 88 w 469"/>
                <a:gd name="T117" fmla="*/ 220 h 453"/>
                <a:gd name="T118" fmla="*/ 85 w 469"/>
                <a:gd name="T119" fmla="*/ 201 h 453"/>
                <a:gd name="T120" fmla="*/ 59 w 469"/>
                <a:gd name="T121" fmla="*/ 234 h 453"/>
                <a:gd name="T122" fmla="*/ 50 w 469"/>
                <a:gd name="T123" fmla="*/ 197 h 453"/>
                <a:gd name="T124" fmla="*/ 34 w 469"/>
                <a:gd name="T125" fmla="*/ 223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9" h="453">
                  <a:moveTo>
                    <a:pt x="81" y="388"/>
                  </a:moveTo>
                  <a:cubicBezTo>
                    <a:pt x="116" y="423"/>
                    <a:pt x="154" y="439"/>
                    <a:pt x="187" y="445"/>
                  </a:cubicBezTo>
                  <a:cubicBezTo>
                    <a:pt x="220" y="453"/>
                    <a:pt x="256" y="453"/>
                    <a:pt x="291" y="444"/>
                  </a:cubicBezTo>
                  <a:cubicBezTo>
                    <a:pt x="403" y="412"/>
                    <a:pt x="469" y="294"/>
                    <a:pt x="437" y="180"/>
                  </a:cubicBezTo>
                  <a:cubicBezTo>
                    <a:pt x="407" y="67"/>
                    <a:pt x="290" y="0"/>
                    <a:pt x="178" y="32"/>
                  </a:cubicBezTo>
                  <a:cubicBezTo>
                    <a:pt x="118" y="49"/>
                    <a:pt x="71" y="91"/>
                    <a:pt x="46" y="144"/>
                  </a:cubicBezTo>
                  <a:cubicBezTo>
                    <a:pt x="0" y="225"/>
                    <a:pt x="15" y="322"/>
                    <a:pt x="81" y="388"/>
                  </a:cubicBezTo>
                  <a:close/>
                  <a:moveTo>
                    <a:pt x="398" y="153"/>
                  </a:moveTo>
                  <a:cubicBezTo>
                    <a:pt x="400" y="155"/>
                    <a:pt x="400" y="155"/>
                    <a:pt x="400" y="155"/>
                  </a:cubicBezTo>
                  <a:cubicBezTo>
                    <a:pt x="400" y="155"/>
                    <a:pt x="401" y="157"/>
                    <a:pt x="405" y="160"/>
                  </a:cubicBezTo>
                  <a:cubicBezTo>
                    <a:pt x="408" y="163"/>
                    <a:pt x="405" y="160"/>
                    <a:pt x="405" y="158"/>
                  </a:cubicBezTo>
                  <a:cubicBezTo>
                    <a:pt x="406" y="157"/>
                    <a:pt x="406" y="157"/>
                    <a:pt x="407" y="155"/>
                  </a:cubicBezTo>
                  <a:cubicBezTo>
                    <a:pt x="407" y="155"/>
                    <a:pt x="407" y="149"/>
                    <a:pt x="406" y="147"/>
                  </a:cubicBezTo>
                  <a:cubicBezTo>
                    <a:pt x="405" y="146"/>
                    <a:pt x="404" y="144"/>
                    <a:pt x="403" y="143"/>
                  </a:cubicBezTo>
                  <a:cubicBezTo>
                    <a:pt x="402" y="141"/>
                    <a:pt x="402" y="140"/>
                    <a:pt x="401" y="134"/>
                  </a:cubicBezTo>
                  <a:cubicBezTo>
                    <a:pt x="400" y="129"/>
                    <a:pt x="400" y="129"/>
                    <a:pt x="399" y="128"/>
                  </a:cubicBezTo>
                  <a:cubicBezTo>
                    <a:pt x="398" y="126"/>
                    <a:pt x="399" y="125"/>
                    <a:pt x="398" y="123"/>
                  </a:cubicBezTo>
                  <a:cubicBezTo>
                    <a:pt x="398" y="122"/>
                    <a:pt x="399" y="122"/>
                    <a:pt x="400" y="122"/>
                  </a:cubicBezTo>
                  <a:cubicBezTo>
                    <a:pt x="408" y="132"/>
                    <a:pt x="414" y="144"/>
                    <a:pt x="419" y="157"/>
                  </a:cubicBezTo>
                  <a:cubicBezTo>
                    <a:pt x="419" y="159"/>
                    <a:pt x="420" y="161"/>
                    <a:pt x="420" y="163"/>
                  </a:cubicBezTo>
                  <a:cubicBezTo>
                    <a:pt x="420" y="165"/>
                    <a:pt x="419" y="164"/>
                    <a:pt x="417" y="169"/>
                  </a:cubicBezTo>
                  <a:cubicBezTo>
                    <a:pt x="416" y="173"/>
                    <a:pt x="415" y="172"/>
                    <a:pt x="415" y="176"/>
                  </a:cubicBezTo>
                  <a:cubicBezTo>
                    <a:pt x="414" y="179"/>
                    <a:pt x="415" y="176"/>
                    <a:pt x="420" y="184"/>
                  </a:cubicBezTo>
                  <a:cubicBezTo>
                    <a:pt x="425" y="191"/>
                    <a:pt x="419" y="200"/>
                    <a:pt x="419" y="200"/>
                  </a:cubicBezTo>
                  <a:cubicBezTo>
                    <a:pt x="419" y="200"/>
                    <a:pt x="420" y="202"/>
                    <a:pt x="424" y="217"/>
                  </a:cubicBezTo>
                  <a:cubicBezTo>
                    <a:pt x="428" y="233"/>
                    <a:pt x="423" y="238"/>
                    <a:pt x="420" y="248"/>
                  </a:cubicBezTo>
                  <a:cubicBezTo>
                    <a:pt x="417" y="258"/>
                    <a:pt x="419" y="254"/>
                    <a:pt x="418" y="258"/>
                  </a:cubicBezTo>
                  <a:cubicBezTo>
                    <a:pt x="417" y="262"/>
                    <a:pt x="417" y="260"/>
                    <a:pt x="413" y="266"/>
                  </a:cubicBezTo>
                  <a:cubicBezTo>
                    <a:pt x="408" y="273"/>
                    <a:pt x="413" y="272"/>
                    <a:pt x="413" y="283"/>
                  </a:cubicBezTo>
                  <a:cubicBezTo>
                    <a:pt x="414" y="294"/>
                    <a:pt x="411" y="289"/>
                    <a:pt x="413" y="298"/>
                  </a:cubicBezTo>
                  <a:cubicBezTo>
                    <a:pt x="413" y="308"/>
                    <a:pt x="411" y="301"/>
                    <a:pt x="408" y="307"/>
                  </a:cubicBezTo>
                  <a:cubicBezTo>
                    <a:pt x="406" y="313"/>
                    <a:pt x="408" y="307"/>
                    <a:pt x="406" y="316"/>
                  </a:cubicBezTo>
                  <a:cubicBezTo>
                    <a:pt x="404" y="325"/>
                    <a:pt x="404" y="321"/>
                    <a:pt x="404" y="325"/>
                  </a:cubicBezTo>
                  <a:cubicBezTo>
                    <a:pt x="403" y="329"/>
                    <a:pt x="401" y="327"/>
                    <a:pt x="399" y="345"/>
                  </a:cubicBezTo>
                  <a:cubicBezTo>
                    <a:pt x="398" y="362"/>
                    <a:pt x="399" y="348"/>
                    <a:pt x="397" y="352"/>
                  </a:cubicBezTo>
                  <a:cubicBezTo>
                    <a:pt x="395" y="357"/>
                    <a:pt x="392" y="355"/>
                    <a:pt x="387" y="363"/>
                  </a:cubicBezTo>
                  <a:cubicBezTo>
                    <a:pt x="381" y="371"/>
                    <a:pt x="385" y="366"/>
                    <a:pt x="381" y="371"/>
                  </a:cubicBezTo>
                  <a:cubicBezTo>
                    <a:pt x="376" y="377"/>
                    <a:pt x="379" y="370"/>
                    <a:pt x="379" y="368"/>
                  </a:cubicBezTo>
                  <a:cubicBezTo>
                    <a:pt x="378" y="366"/>
                    <a:pt x="380" y="364"/>
                    <a:pt x="382" y="362"/>
                  </a:cubicBezTo>
                  <a:cubicBezTo>
                    <a:pt x="384" y="359"/>
                    <a:pt x="384" y="356"/>
                    <a:pt x="385" y="353"/>
                  </a:cubicBezTo>
                  <a:cubicBezTo>
                    <a:pt x="386" y="350"/>
                    <a:pt x="385" y="350"/>
                    <a:pt x="386" y="347"/>
                  </a:cubicBezTo>
                  <a:cubicBezTo>
                    <a:pt x="387" y="344"/>
                    <a:pt x="388" y="342"/>
                    <a:pt x="390" y="337"/>
                  </a:cubicBezTo>
                  <a:cubicBezTo>
                    <a:pt x="391" y="332"/>
                    <a:pt x="387" y="334"/>
                    <a:pt x="386" y="333"/>
                  </a:cubicBezTo>
                  <a:cubicBezTo>
                    <a:pt x="385" y="331"/>
                    <a:pt x="384" y="332"/>
                    <a:pt x="383" y="330"/>
                  </a:cubicBezTo>
                  <a:cubicBezTo>
                    <a:pt x="382" y="328"/>
                    <a:pt x="381" y="325"/>
                    <a:pt x="383" y="322"/>
                  </a:cubicBezTo>
                  <a:cubicBezTo>
                    <a:pt x="384" y="318"/>
                    <a:pt x="374" y="308"/>
                    <a:pt x="373" y="306"/>
                  </a:cubicBezTo>
                  <a:cubicBezTo>
                    <a:pt x="372" y="305"/>
                    <a:pt x="370" y="297"/>
                    <a:pt x="370" y="297"/>
                  </a:cubicBezTo>
                  <a:cubicBezTo>
                    <a:pt x="370" y="297"/>
                    <a:pt x="366" y="295"/>
                    <a:pt x="364" y="295"/>
                  </a:cubicBezTo>
                  <a:cubicBezTo>
                    <a:pt x="362" y="294"/>
                    <a:pt x="357" y="292"/>
                    <a:pt x="354" y="290"/>
                  </a:cubicBezTo>
                  <a:cubicBezTo>
                    <a:pt x="351" y="289"/>
                    <a:pt x="354" y="285"/>
                    <a:pt x="354" y="285"/>
                  </a:cubicBezTo>
                  <a:cubicBezTo>
                    <a:pt x="354" y="285"/>
                    <a:pt x="351" y="282"/>
                    <a:pt x="349" y="281"/>
                  </a:cubicBezTo>
                  <a:cubicBezTo>
                    <a:pt x="348" y="279"/>
                    <a:pt x="347" y="274"/>
                    <a:pt x="347" y="272"/>
                  </a:cubicBezTo>
                  <a:cubicBezTo>
                    <a:pt x="346" y="271"/>
                    <a:pt x="347" y="267"/>
                    <a:pt x="347" y="264"/>
                  </a:cubicBezTo>
                  <a:cubicBezTo>
                    <a:pt x="348" y="262"/>
                    <a:pt x="346" y="259"/>
                    <a:pt x="344" y="258"/>
                  </a:cubicBezTo>
                  <a:cubicBezTo>
                    <a:pt x="343" y="257"/>
                    <a:pt x="339" y="252"/>
                    <a:pt x="337" y="251"/>
                  </a:cubicBezTo>
                  <a:cubicBezTo>
                    <a:pt x="334" y="251"/>
                    <a:pt x="333" y="248"/>
                    <a:pt x="331" y="245"/>
                  </a:cubicBezTo>
                  <a:cubicBezTo>
                    <a:pt x="330" y="241"/>
                    <a:pt x="332" y="240"/>
                    <a:pt x="334" y="240"/>
                  </a:cubicBezTo>
                  <a:cubicBezTo>
                    <a:pt x="334" y="239"/>
                    <a:pt x="336" y="237"/>
                    <a:pt x="340" y="233"/>
                  </a:cubicBezTo>
                  <a:cubicBezTo>
                    <a:pt x="344" y="229"/>
                    <a:pt x="342" y="227"/>
                    <a:pt x="343" y="225"/>
                  </a:cubicBezTo>
                  <a:cubicBezTo>
                    <a:pt x="345" y="223"/>
                    <a:pt x="349" y="222"/>
                    <a:pt x="353" y="222"/>
                  </a:cubicBezTo>
                  <a:cubicBezTo>
                    <a:pt x="357" y="220"/>
                    <a:pt x="353" y="219"/>
                    <a:pt x="354" y="218"/>
                  </a:cubicBezTo>
                  <a:cubicBezTo>
                    <a:pt x="355" y="217"/>
                    <a:pt x="358" y="215"/>
                    <a:pt x="361" y="213"/>
                  </a:cubicBezTo>
                  <a:cubicBezTo>
                    <a:pt x="364" y="210"/>
                    <a:pt x="361" y="208"/>
                    <a:pt x="361" y="208"/>
                  </a:cubicBezTo>
                  <a:cubicBezTo>
                    <a:pt x="361" y="208"/>
                    <a:pt x="365" y="206"/>
                    <a:pt x="366" y="205"/>
                  </a:cubicBezTo>
                  <a:cubicBezTo>
                    <a:pt x="367" y="205"/>
                    <a:pt x="367" y="202"/>
                    <a:pt x="366" y="201"/>
                  </a:cubicBezTo>
                  <a:cubicBezTo>
                    <a:pt x="366" y="200"/>
                    <a:pt x="365" y="195"/>
                    <a:pt x="365" y="195"/>
                  </a:cubicBezTo>
                  <a:cubicBezTo>
                    <a:pt x="365" y="195"/>
                    <a:pt x="364" y="190"/>
                    <a:pt x="367" y="189"/>
                  </a:cubicBezTo>
                  <a:cubicBezTo>
                    <a:pt x="369" y="187"/>
                    <a:pt x="367" y="185"/>
                    <a:pt x="368" y="185"/>
                  </a:cubicBezTo>
                  <a:cubicBezTo>
                    <a:pt x="369" y="184"/>
                    <a:pt x="373" y="182"/>
                    <a:pt x="375" y="182"/>
                  </a:cubicBezTo>
                  <a:cubicBezTo>
                    <a:pt x="375" y="181"/>
                    <a:pt x="379" y="179"/>
                    <a:pt x="379" y="177"/>
                  </a:cubicBezTo>
                  <a:cubicBezTo>
                    <a:pt x="379" y="175"/>
                    <a:pt x="378" y="172"/>
                    <a:pt x="379" y="171"/>
                  </a:cubicBezTo>
                  <a:cubicBezTo>
                    <a:pt x="381" y="170"/>
                    <a:pt x="381" y="167"/>
                    <a:pt x="381" y="164"/>
                  </a:cubicBezTo>
                  <a:cubicBezTo>
                    <a:pt x="381" y="162"/>
                    <a:pt x="382" y="161"/>
                    <a:pt x="383" y="160"/>
                  </a:cubicBezTo>
                  <a:cubicBezTo>
                    <a:pt x="384" y="160"/>
                    <a:pt x="390" y="161"/>
                    <a:pt x="391" y="160"/>
                  </a:cubicBezTo>
                  <a:cubicBezTo>
                    <a:pt x="393" y="159"/>
                    <a:pt x="390" y="157"/>
                    <a:pt x="390" y="155"/>
                  </a:cubicBezTo>
                  <a:cubicBezTo>
                    <a:pt x="391" y="153"/>
                    <a:pt x="391" y="154"/>
                    <a:pt x="394" y="152"/>
                  </a:cubicBezTo>
                  <a:cubicBezTo>
                    <a:pt x="397" y="151"/>
                    <a:pt x="398" y="153"/>
                    <a:pt x="398" y="153"/>
                  </a:cubicBezTo>
                  <a:close/>
                  <a:moveTo>
                    <a:pt x="274" y="42"/>
                  </a:moveTo>
                  <a:cubicBezTo>
                    <a:pt x="279" y="40"/>
                    <a:pt x="287" y="41"/>
                    <a:pt x="295" y="43"/>
                  </a:cubicBezTo>
                  <a:cubicBezTo>
                    <a:pt x="331" y="55"/>
                    <a:pt x="363" y="76"/>
                    <a:pt x="387" y="105"/>
                  </a:cubicBezTo>
                  <a:cubicBezTo>
                    <a:pt x="388" y="106"/>
                    <a:pt x="388" y="108"/>
                    <a:pt x="388" y="108"/>
                  </a:cubicBezTo>
                  <a:cubicBezTo>
                    <a:pt x="389" y="109"/>
                    <a:pt x="390" y="111"/>
                    <a:pt x="390" y="112"/>
                  </a:cubicBezTo>
                  <a:cubicBezTo>
                    <a:pt x="391" y="113"/>
                    <a:pt x="392" y="115"/>
                    <a:pt x="393" y="117"/>
                  </a:cubicBezTo>
                  <a:cubicBezTo>
                    <a:pt x="393" y="118"/>
                    <a:pt x="392" y="118"/>
                    <a:pt x="391" y="118"/>
                  </a:cubicBezTo>
                  <a:cubicBezTo>
                    <a:pt x="390" y="118"/>
                    <a:pt x="390" y="119"/>
                    <a:pt x="388" y="121"/>
                  </a:cubicBezTo>
                  <a:cubicBezTo>
                    <a:pt x="388" y="123"/>
                    <a:pt x="388" y="121"/>
                    <a:pt x="388" y="122"/>
                  </a:cubicBezTo>
                  <a:cubicBezTo>
                    <a:pt x="387" y="122"/>
                    <a:pt x="386" y="124"/>
                    <a:pt x="386" y="125"/>
                  </a:cubicBezTo>
                  <a:cubicBezTo>
                    <a:pt x="385" y="126"/>
                    <a:pt x="387" y="127"/>
                    <a:pt x="388" y="129"/>
                  </a:cubicBezTo>
                  <a:cubicBezTo>
                    <a:pt x="388" y="131"/>
                    <a:pt x="388" y="129"/>
                    <a:pt x="387" y="131"/>
                  </a:cubicBezTo>
                  <a:cubicBezTo>
                    <a:pt x="386" y="132"/>
                    <a:pt x="385" y="132"/>
                    <a:pt x="384" y="133"/>
                  </a:cubicBezTo>
                  <a:cubicBezTo>
                    <a:pt x="384" y="134"/>
                    <a:pt x="381" y="132"/>
                    <a:pt x="380" y="134"/>
                  </a:cubicBezTo>
                  <a:cubicBezTo>
                    <a:pt x="378" y="134"/>
                    <a:pt x="379" y="135"/>
                    <a:pt x="379" y="137"/>
                  </a:cubicBezTo>
                  <a:cubicBezTo>
                    <a:pt x="378" y="138"/>
                    <a:pt x="379" y="138"/>
                    <a:pt x="378" y="139"/>
                  </a:cubicBezTo>
                  <a:cubicBezTo>
                    <a:pt x="378" y="140"/>
                    <a:pt x="376" y="138"/>
                    <a:pt x="375" y="137"/>
                  </a:cubicBezTo>
                  <a:cubicBezTo>
                    <a:pt x="375" y="137"/>
                    <a:pt x="373" y="135"/>
                    <a:pt x="373" y="135"/>
                  </a:cubicBezTo>
                  <a:cubicBezTo>
                    <a:pt x="375" y="133"/>
                    <a:pt x="375" y="133"/>
                    <a:pt x="375" y="133"/>
                  </a:cubicBezTo>
                  <a:cubicBezTo>
                    <a:pt x="378" y="130"/>
                    <a:pt x="378" y="130"/>
                    <a:pt x="378" y="130"/>
                  </a:cubicBezTo>
                  <a:cubicBezTo>
                    <a:pt x="381" y="128"/>
                    <a:pt x="381" y="128"/>
                    <a:pt x="381" y="128"/>
                  </a:cubicBezTo>
                  <a:cubicBezTo>
                    <a:pt x="381" y="128"/>
                    <a:pt x="383" y="127"/>
                    <a:pt x="385" y="126"/>
                  </a:cubicBezTo>
                  <a:cubicBezTo>
                    <a:pt x="386" y="126"/>
                    <a:pt x="384" y="123"/>
                    <a:pt x="384" y="122"/>
                  </a:cubicBezTo>
                  <a:cubicBezTo>
                    <a:pt x="383" y="122"/>
                    <a:pt x="382" y="118"/>
                    <a:pt x="382" y="118"/>
                  </a:cubicBezTo>
                  <a:cubicBezTo>
                    <a:pt x="382" y="118"/>
                    <a:pt x="384" y="116"/>
                    <a:pt x="385" y="116"/>
                  </a:cubicBezTo>
                  <a:cubicBezTo>
                    <a:pt x="386" y="116"/>
                    <a:pt x="387" y="114"/>
                    <a:pt x="387" y="113"/>
                  </a:cubicBezTo>
                  <a:cubicBezTo>
                    <a:pt x="387" y="112"/>
                    <a:pt x="385" y="110"/>
                    <a:pt x="384" y="109"/>
                  </a:cubicBezTo>
                  <a:cubicBezTo>
                    <a:pt x="382" y="109"/>
                    <a:pt x="378" y="109"/>
                    <a:pt x="377" y="109"/>
                  </a:cubicBezTo>
                  <a:cubicBezTo>
                    <a:pt x="376" y="109"/>
                    <a:pt x="375" y="108"/>
                    <a:pt x="373" y="107"/>
                  </a:cubicBezTo>
                  <a:cubicBezTo>
                    <a:pt x="372" y="107"/>
                    <a:pt x="370" y="105"/>
                    <a:pt x="370" y="103"/>
                  </a:cubicBezTo>
                  <a:cubicBezTo>
                    <a:pt x="369" y="101"/>
                    <a:pt x="367" y="99"/>
                    <a:pt x="366" y="98"/>
                  </a:cubicBezTo>
                  <a:cubicBezTo>
                    <a:pt x="366" y="97"/>
                    <a:pt x="365" y="94"/>
                    <a:pt x="364" y="93"/>
                  </a:cubicBezTo>
                  <a:cubicBezTo>
                    <a:pt x="363" y="91"/>
                    <a:pt x="360" y="90"/>
                    <a:pt x="359" y="90"/>
                  </a:cubicBezTo>
                  <a:cubicBezTo>
                    <a:pt x="358" y="90"/>
                    <a:pt x="352" y="87"/>
                    <a:pt x="351" y="85"/>
                  </a:cubicBezTo>
                  <a:cubicBezTo>
                    <a:pt x="348" y="84"/>
                    <a:pt x="345" y="83"/>
                    <a:pt x="345" y="83"/>
                  </a:cubicBezTo>
                  <a:cubicBezTo>
                    <a:pt x="343" y="80"/>
                    <a:pt x="343" y="80"/>
                    <a:pt x="343" y="80"/>
                  </a:cubicBezTo>
                  <a:cubicBezTo>
                    <a:pt x="343" y="80"/>
                    <a:pt x="342" y="79"/>
                    <a:pt x="338" y="79"/>
                  </a:cubicBezTo>
                  <a:cubicBezTo>
                    <a:pt x="335" y="79"/>
                    <a:pt x="333" y="78"/>
                    <a:pt x="333" y="78"/>
                  </a:cubicBezTo>
                  <a:cubicBezTo>
                    <a:pt x="333" y="78"/>
                    <a:pt x="331" y="75"/>
                    <a:pt x="331" y="74"/>
                  </a:cubicBezTo>
                  <a:cubicBezTo>
                    <a:pt x="331" y="73"/>
                    <a:pt x="329" y="73"/>
                    <a:pt x="329" y="73"/>
                  </a:cubicBezTo>
                  <a:cubicBezTo>
                    <a:pt x="329" y="73"/>
                    <a:pt x="323" y="71"/>
                    <a:pt x="323" y="71"/>
                  </a:cubicBezTo>
                  <a:cubicBezTo>
                    <a:pt x="322" y="70"/>
                    <a:pt x="322" y="70"/>
                    <a:pt x="320" y="70"/>
                  </a:cubicBezTo>
                  <a:cubicBezTo>
                    <a:pt x="319" y="70"/>
                    <a:pt x="317" y="71"/>
                    <a:pt x="316" y="71"/>
                  </a:cubicBezTo>
                  <a:cubicBezTo>
                    <a:pt x="315" y="73"/>
                    <a:pt x="313" y="73"/>
                    <a:pt x="311" y="74"/>
                  </a:cubicBezTo>
                  <a:cubicBezTo>
                    <a:pt x="308" y="76"/>
                    <a:pt x="307" y="75"/>
                    <a:pt x="307" y="75"/>
                  </a:cubicBezTo>
                  <a:cubicBezTo>
                    <a:pt x="307" y="75"/>
                    <a:pt x="305" y="73"/>
                    <a:pt x="305" y="71"/>
                  </a:cubicBezTo>
                  <a:cubicBezTo>
                    <a:pt x="305" y="70"/>
                    <a:pt x="305" y="69"/>
                    <a:pt x="305" y="69"/>
                  </a:cubicBezTo>
                  <a:cubicBezTo>
                    <a:pt x="305" y="69"/>
                    <a:pt x="307" y="67"/>
                    <a:pt x="307" y="67"/>
                  </a:cubicBezTo>
                  <a:cubicBezTo>
                    <a:pt x="308" y="67"/>
                    <a:pt x="305" y="63"/>
                    <a:pt x="305" y="63"/>
                  </a:cubicBezTo>
                  <a:cubicBezTo>
                    <a:pt x="301" y="62"/>
                    <a:pt x="301" y="62"/>
                    <a:pt x="301" y="62"/>
                  </a:cubicBezTo>
                  <a:cubicBezTo>
                    <a:pt x="301" y="62"/>
                    <a:pt x="297" y="60"/>
                    <a:pt x="295" y="60"/>
                  </a:cubicBezTo>
                  <a:cubicBezTo>
                    <a:pt x="293" y="60"/>
                    <a:pt x="293" y="62"/>
                    <a:pt x="293" y="64"/>
                  </a:cubicBezTo>
                  <a:cubicBezTo>
                    <a:pt x="291" y="64"/>
                    <a:pt x="292" y="65"/>
                    <a:pt x="292" y="65"/>
                  </a:cubicBezTo>
                  <a:cubicBezTo>
                    <a:pt x="297" y="67"/>
                    <a:pt x="297" y="67"/>
                    <a:pt x="297" y="67"/>
                  </a:cubicBezTo>
                  <a:cubicBezTo>
                    <a:pt x="297" y="67"/>
                    <a:pt x="297" y="70"/>
                    <a:pt x="296" y="71"/>
                  </a:cubicBezTo>
                  <a:cubicBezTo>
                    <a:pt x="294" y="71"/>
                    <a:pt x="291" y="72"/>
                    <a:pt x="291" y="72"/>
                  </a:cubicBezTo>
                  <a:cubicBezTo>
                    <a:pt x="287" y="71"/>
                    <a:pt x="287" y="71"/>
                    <a:pt x="287" y="71"/>
                  </a:cubicBezTo>
                  <a:cubicBezTo>
                    <a:pt x="285" y="69"/>
                    <a:pt x="285" y="69"/>
                    <a:pt x="285" y="69"/>
                  </a:cubicBezTo>
                  <a:cubicBezTo>
                    <a:pt x="285" y="65"/>
                    <a:pt x="285" y="65"/>
                    <a:pt x="285" y="65"/>
                  </a:cubicBezTo>
                  <a:cubicBezTo>
                    <a:pt x="285" y="65"/>
                    <a:pt x="285" y="62"/>
                    <a:pt x="284" y="61"/>
                  </a:cubicBezTo>
                  <a:cubicBezTo>
                    <a:pt x="284" y="59"/>
                    <a:pt x="283" y="59"/>
                    <a:pt x="282" y="59"/>
                  </a:cubicBezTo>
                  <a:cubicBezTo>
                    <a:pt x="281" y="58"/>
                    <a:pt x="279" y="58"/>
                    <a:pt x="279" y="58"/>
                  </a:cubicBezTo>
                  <a:cubicBezTo>
                    <a:pt x="278" y="56"/>
                    <a:pt x="278" y="56"/>
                    <a:pt x="278" y="56"/>
                  </a:cubicBezTo>
                  <a:cubicBezTo>
                    <a:pt x="278" y="56"/>
                    <a:pt x="277" y="53"/>
                    <a:pt x="276" y="52"/>
                  </a:cubicBezTo>
                  <a:cubicBezTo>
                    <a:pt x="276" y="51"/>
                    <a:pt x="272" y="48"/>
                    <a:pt x="272" y="47"/>
                  </a:cubicBezTo>
                  <a:cubicBezTo>
                    <a:pt x="271" y="47"/>
                    <a:pt x="270" y="46"/>
                    <a:pt x="270" y="46"/>
                  </a:cubicBezTo>
                  <a:cubicBezTo>
                    <a:pt x="274" y="42"/>
                    <a:pt x="274" y="42"/>
                    <a:pt x="274" y="42"/>
                  </a:cubicBezTo>
                  <a:close/>
                  <a:moveTo>
                    <a:pt x="264" y="421"/>
                  </a:moveTo>
                  <a:cubicBezTo>
                    <a:pt x="266" y="423"/>
                    <a:pt x="266" y="423"/>
                    <a:pt x="269" y="427"/>
                  </a:cubicBezTo>
                  <a:cubicBezTo>
                    <a:pt x="272" y="430"/>
                    <a:pt x="278" y="421"/>
                    <a:pt x="281" y="420"/>
                  </a:cubicBezTo>
                  <a:cubicBezTo>
                    <a:pt x="284" y="419"/>
                    <a:pt x="286" y="419"/>
                    <a:pt x="288" y="416"/>
                  </a:cubicBezTo>
                  <a:cubicBezTo>
                    <a:pt x="291" y="414"/>
                    <a:pt x="287" y="414"/>
                    <a:pt x="287" y="414"/>
                  </a:cubicBezTo>
                  <a:cubicBezTo>
                    <a:pt x="279" y="411"/>
                    <a:pt x="279" y="411"/>
                    <a:pt x="279" y="411"/>
                  </a:cubicBezTo>
                  <a:cubicBezTo>
                    <a:pt x="270" y="409"/>
                    <a:pt x="270" y="409"/>
                    <a:pt x="270" y="409"/>
                  </a:cubicBezTo>
                  <a:cubicBezTo>
                    <a:pt x="270" y="409"/>
                    <a:pt x="270" y="405"/>
                    <a:pt x="273" y="404"/>
                  </a:cubicBezTo>
                  <a:cubicBezTo>
                    <a:pt x="275" y="403"/>
                    <a:pt x="276" y="405"/>
                    <a:pt x="278" y="406"/>
                  </a:cubicBezTo>
                  <a:cubicBezTo>
                    <a:pt x="279" y="407"/>
                    <a:pt x="293" y="402"/>
                    <a:pt x="293" y="402"/>
                  </a:cubicBezTo>
                  <a:cubicBezTo>
                    <a:pt x="293" y="402"/>
                    <a:pt x="301" y="403"/>
                    <a:pt x="305" y="400"/>
                  </a:cubicBezTo>
                  <a:cubicBezTo>
                    <a:pt x="308" y="397"/>
                    <a:pt x="305" y="400"/>
                    <a:pt x="305" y="395"/>
                  </a:cubicBezTo>
                  <a:cubicBezTo>
                    <a:pt x="306" y="390"/>
                    <a:pt x="312" y="396"/>
                    <a:pt x="316" y="397"/>
                  </a:cubicBezTo>
                  <a:cubicBezTo>
                    <a:pt x="319" y="397"/>
                    <a:pt x="319" y="396"/>
                    <a:pt x="328" y="395"/>
                  </a:cubicBezTo>
                  <a:cubicBezTo>
                    <a:pt x="337" y="394"/>
                    <a:pt x="334" y="394"/>
                    <a:pt x="334" y="394"/>
                  </a:cubicBezTo>
                  <a:cubicBezTo>
                    <a:pt x="334" y="391"/>
                    <a:pt x="334" y="391"/>
                    <a:pt x="334" y="391"/>
                  </a:cubicBezTo>
                  <a:cubicBezTo>
                    <a:pt x="334" y="391"/>
                    <a:pt x="338" y="392"/>
                    <a:pt x="341" y="394"/>
                  </a:cubicBezTo>
                  <a:cubicBezTo>
                    <a:pt x="344" y="395"/>
                    <a:pt x="347" y="394"/>
                    <a:pt x="349" y="393"/>
                  </a:cubicBezTo>
                  <a:cubicBezTo>
                    <a:pt x="351" y="392"/>
                    <a:pt x="352" y="401"/>
                    <a:pt x="352" y="401"/>
                  </a:cubicBezTo>
                  <a:cubicBezTo>
                    <a:pt x="352" y="402"/>
                    <a:pt x="352" y="403"/>
                    <a:pt x="351" y="404"/>
                  </a:cubicBezTo>
                  <a:cubicBezTo>
                    <a:pt x="332" y="417"/>
                    <a:pt x="312" y="427"/>
                    <a:pt x="288" y="434"/>
                  </a:cubicBezTo>
                  <a:cubicBezTo>
                    <a:pt x="260" y="442"/>
                    <a:pt x="232" y="443"/>
                    <a:pt x="205" y="439"/>
                  </a:cubicBezTo>
                  <a:cubicBezTo>
                    <a:pt x="207" y="438"/>
                    <a:pt x="209" y="438"/>
                    <a:pt x="211" y="438"/>
                  </a:cubicBezTo>
                  <a:cubicBezTo>
                    <a:pt x="212" y="439"/>
                    <a:pt x="218" y="432"/>
                    <a:pt x="219" y="431"/>
                  </a:cubicBezTo>
                  <a:cubicBezTo>
                    <a:pt x="220" y="430"/>
                    <a:pt x="223" y="429"/>
                    <a:pt x="225" y="429"/>
                  </a:cubicBezTo>
                  <a:cubicBezTo>
                    <a:pt x="226" y="427"/>
                    <a:pt x="231" y="428"/>
                    <a:pt x="234" y="427"/>
                  </a:cubicBezTo>
                  <a:cubicBezTo>
                    <a:pt x="237" y="427"/>
                    <a:pt x="238" y="427"/>
                    <a:pt x="242" y="429"/>
                  </a:cubicBezTo>
                  <a:cubicBezTo>
                    <a:pt x="246" y="432"/>
                    <a:pt x="246" y="427"/>
                    <a:pt x="248" y="427"/>
                  </a:cubicBezTo>
                  <a:cubicBezTo>
                    <a:pt x="250" y="426"/>
                    <a:pt x="256" y="425"/>
                    <a:pt x="256" y="425"/>
                  </a:cubicBezTo>
                  <a:cubicBezTo>
                    <a:pt x="252" y="420"/>
                    <a:pt x="252" y="420"/>
                    <a:pt x="252" y="420"/>
                  </a:cubicBezTo>
                  <a:cubicBezTo>
                    <a:pt x="252" y="420"/>
                    <a:pt x="255" y="418"/>
                    <a:pt x="258" y="417"/>
                  </a:cubicBezTo>
                  <a:cubicBezTo>
                    <a:pt x="261" y="416"/>
                    <a:pt x="261" y="419"/>
                    <a:pt x="264" y="421"/>
                  </a:cubicBezTo>
                  <a:close/>
                  <a:moveTo>
                    <a:pt x="175" y="43"/>
                  </a:moveTo>
                  <a:cubicBezTo>
                    <a:pt x="174" y="43"/>
                    <a:pt x="174" y="43"/>
                    <a:pt x="174" y="43"/>
                  </a:cubicBezTo>
                  <a:cubicBezTo>
                    <a:pt x="174" y="43"/>
                    <a:pt x="177" y="46"/>
                    <a:pt x="178" y="47"/>
                  </a:cubicBezTo>
                  <a:cubicBezTo>
                    <a:pt x="180" y="48"/>
                    <a:pt x="177" y="48"/>
                    <a:pt x="177" y="48"/>
                  </a:cubicBezTo>
                  <a:cubicBezTo>
                    <a:pt x="177" y="48"/>
                    <a:pt x="170" y="55"/>
                    <a:pt x="170" y="56"/>
                  </a:cubicBezTo>
                  <a:cubicBezTo>
                    <a:pt x="170" y="58"/>
                    <a:pt x="174" y="58"/>
                    <a:pt x="181" y="55"/>
                  </a:cubicBezTo>
                  <a:cubicBezTo>
                    <a:pt x="188" y="53"/>
                    <a:pt x="185" y="55"/>
                    <a:pt x="193" y="48"/>
                  </a:cubicBezTo>
                  <a:cubicBezTo>
                    <a:pt x="201" y="41"/>
                    <a:pt x="203" y="53"/>
                    <a:pt x="208" y="55"/>
                  </a:cubicBezTo>
                  <a:cubicBezTo>
                    <a:pt x="213" y="58"/>
                    <a:pt x="214" y="58"/>
                    <a:pt x="217" y="63"/>
                  </a:cubicBezTo>
                  <a:cubicBezTo>
                    <a:pt x="222" y="68"/>
                    <a:pt x="217" y="63"/>
                    <a:pt x="212" y="69"/>
                  </a:cubicBezTo>
                  <a:cubicBezTo>
                    <a:pt x="208" y="74"/>
                    <a:pt x="211" y="70"/>
                    <a:pt x="207" y="71"/>
                  </a:cubicBezTo>
                  <a:cubicBezTo>
                    <a:pt x="203" y="71"/>
                    <a:pt x="195" y="71"/>
                    <a:pt x="192" y="72"/>
                  </a:cubicBezTo>
                  <a:cubicBezTo>
                    <a:pt x="189" y="72"/>
                    <a:pt x="188" y="73"/>
                    <a:pt x="191" y="82"/>
                  </a:cubicBezTo>
                  <a:cubicBezTo>
                    <a:pt x="193" y="91"/>
                    <a:pt x="191" y="82"/>
                    <a:pt x="179" y="93"/>
                  </a:cubicBezTo>
                  <a:cubicBezTo>
                    <a:pt x="167" y="103"/>
                    <a:pt x="183" y="99"/>
                    <a:pt x="173" y="103"/>
                  </a:cubicBezTo>
                  <a:cubicBezTo>
                    <a:pt x="164" y="109"/>
                    <a:pt x="176" y="106"/>
                    <a:pt x="184" y="107"/>
                  </a:cubicBezTo>
                  <a:cubicBezTo>
                    <a:pt x="193" y="108"/>
                    <a:pt x="188" y="106"/>
                    <a:pt x="196" y="111"/>
                  </a:cubicBezTo>
                  <a:cubicBezTo>
                    <a:pt x="202" y="116"/>
                    <a:pt x="196" y="115"/>
                    <a:pt x="193" y="117"/>
                  </a:cubicBezTo>
                  <a:cubicBezTo>
                    <a:pt x="191" y="119"/>
                    <a:pt x="185" y="119"/>
                    <a:pt x="183" y="118"/>
                  </a:cubicBezTo>
                  <a:cubicBezTo>
                    <a:pt x="180" y="117"/>
                    <a:pt x="178" y="118"/>
                    <a:pt x="178" y="118"/>
                  </a:cubicBezTo>
                  <a:cubicBezTo>
                    <a:pt x="178" y="118"/>
                    <a:pt x="171" y="114"/>
                    <a:pt x="167" y="119"/>
                  </a:cubicBezTo>
                  <a:cubicBezTo>
                    <a:pt x="162" y="124"/>
                    <a:pt x="167" y="119"/>
                    <a:pt x="165" y="119"/>
                  </a:cubicBezTo>
                  <a:cubicBezTo>
                    <a:pt x="163" y="117"/>
                    <a:pt x="161" y="119"/>
                    <a:pt x="158" y="117"/>
                  </a:cubicBezTo>
                  <a:cubicBezTo>
                    <a:pt x="156" y="116"/>
                    <a:pt x="150" y="115"/>
                    <a:pt x="138" y="125"/>
                  </a:cubicBezTo>
                  <a:cubicBezTo>
                    <a:pt x="126" y="134"/>
                    <a:pt x="139" y="129"/>
                    <a:pt x="134" y="134"/>
                  </a:cubicBezTo>
                  <a:cubicBezTo>
                    <a:pt x="128" y="138"/>
                    <a:pt x="132" y="136"/>
                    <a:pt x="130" y="132"/>
                  </a:cubicBezTo>
                  <a:cubicBezTo>
                    <a:pt x="129" y="129"/>
                    <a:pt x="127" y="123"/>
                    <a:pt x="125" y="123"/>
                  </a:cubicBezTo>
                  <a:cubicBezTo>
                    <a:pt x="123" y="123"/>
                    <a:pt x="122" y="125"/>
                    <a:pt x="120" y="127"/>
                  </a:cubicBezTo>
                  <a:cubicBezTo>
                    <a:pt x="117" y="130"/>
                    <a:pt x="108" y="117"/>
                    <a:pt x="103" y="122"/>
                  </a:cubicBezTo>
                  <a:cubicBezTo>
                    <a:pt x="97" y="126"/>
                    <a:pt x="101" y="123"/>
                    <a:pt x="96" y="129"/>
                  </a:cubicBezTo>
                  <a:cubicBezTo>
                    <a:pt x="91" y="135"/>
                    <a:pt x="98" y="135"/>
                    <a:pt x="102" y="138"/>
                  </a:cubicBezTo>
                  <a:cubicBezTo>
                    <a:pt x="106" y="140"/>
                    <a:pt x="103" y="135"/>
                    <a:pt x="108" y="132"/>
                  </a:cubicBezTo>
                  <a:cubicBezTo>
                    <a:pt x="113" y="129"/>
                    <a:pt x="111" y="133"/>
                    <a:pt x="120" y="138"/>
                  </a:cubicBezTo>
                  <a:cubicBezTo>
                    <a:pt x="130" y="143"/>
                    <a:pt x="120" y="138"/>
                    <a:pt x="120" y="143"/>
                  </a:cubicBezTo>
                  <a:cubicBezTo>
                    <a:pt x="120" y="147"/>
                    <a:pt x="114" y="143"/>
                    <a:pt x="110" y="146"/>
                  </a:cubicBezTo>
                  <a:cubicBezTo>
                    <a:pt x="106" y="148"/>
                    <a:pt x="108" y="148"/>
                    <a:pt x="102" y="150"/>
                  </a:cubicBezTo>
                  <a:cubicBezTo>
                    <a:pt x="97" y="153"/>
                    <a:pt x="102" y="150"/>
                    <a:pt x="102" y="154"/>
                  </a:cubicBezTo>
                  <a:cubicBezTo>
                    <a:pt x="102" y="158"/>
                    <a:pt x="99" y="155"/>
                    <a:pt x="94" y="160"/>
                  </a:cubicBezTo>
                  <a:cubicBezTo>
                    <a:pt x="90" y="164"/>
                    <a:pt x="93" y="162"/>
                    <a:pt x="96" y="166"/>
                  </a:cubicBezTo>
                  <a:cubicBezTo>
                    <a:pt x="99" y="169"/>
                    <a:pt x="98" y="165"/>
                    <a:pt x="100" y="164"/>
                  </a:cubicBezTo>
                  <a:cubicBezTo>
                    <a:pt x="101" y="162"/>
                    <a:pt x="102" y="162"/>
                    <a:pt x="107" y="163"/>
                  </a:cubicBezTo>
                  <a:cubicBezTo>
                    <a:pt x="112" y="164"/>
                    <a:pt x="112" y="162"/>
                    <a:pt x="114" y="163"/>
                  </a:cubicBezTo>
                  <a:cubicBezTo>
                    <a:pt x="117" y="163"/>
                    <a:pt x="117" y="160"/>
                    <a:pt x="127" y="157"/>
                  </a:cubicBezTo>
                  <a:cubicBezTo>
                    <a:pt x="138" y="152"/>
                    <a:pt x="127" y="157"/>
                    <a:pt x="135" y="161"/>
                  </a:cubicBezTo>
                  <a:cubicBezTo>
                    <a:pt x="143" y="165"/>
                    <a:pt x="135" y="161"/>
                    <a:pt x="140" y="160"/>
                  </a:cubicBezTo>
                  <a:cubicBezTo>
                    <a:pt x="144" y="158"/>
                    <a:pt x="144" y="156"/>
                    <a:pt x="147" y="154"/>
                  </a:cubicBezTo>
                  <a:cubicBezTo>
                    <a:pt x="149" y="152"/>
                    <a:pt x="148" y="151"/>
                    <a:pt x="153" y="149"/>
                  </a:cubicBezTo>
                  <a:cubicBezTo>
                    <a:pt x="159" y="148"/>
                    <a:pt x="153" y="149"/>
                    <a:pt x="159" y="147"/>
                  </a:cubicBezTo>
                  <a:cubicBezTo>
                    <a:pt x="164" y="146"/>
                    <a:pt x="160" y="143"/>
                    <a:pt x="159" y="136"/>
                  </a:cubicBezTo>
                  <a:cubicBezTo>
                    <a:pt x="157" y="129"/>
                    <a:pt x="159" y="136"/>
                    <a:pt x="162" y="134"/>
                  </a:cubicBezTo>
                  <a:cubicBezTo>
                    <a:pt x="165" y="133"/>
                    <a:pt x="164" y="133"/>
                    <a:pt x="165" y="132"/>
                  </a:cubicBezTo>
                  <a:cubicBezTo>
                    <a:pt x="167" y="132"/>
                    <a:pt x="165" y="132"/>
                    <a:pt x="174" y="132"/>
                  </a:cubicBezTo>
                  <a:cubicBezTo>
                    <a:pt x="182" y="131"/>
                    <a:pt x="176" y="131"/>
                    <a:pt x="179" y="131"/>
                  </a:cubicBezTo>
                  <a:cubicBezTo>
                    <a:pt x="182" y="130"/>
                    <a:pt x="183" y="130"/>
                    <a:pt x="188" y="130"/>
                  </a:cubicBezTo>
                  <a:cubicBezTo>
                    <a:pt x="192" y="129"/>
                    <a:pt x="191" y="129"/>
                    <a:pt x="193" y="129"/>
                  </a:cubicBezTo>
                  <a:cubicBezTo>
                    <a:pt x="195" y="129"/>
                    <a:pt x="200" y="132"/>
                    <a:pt x="203" y="134"/>
                  </a:cubicBezTo>
                  <a:cubicBezTo>
                    <a:pt x="207" y="136"/>
                    <a:pt x="212" y="137"/>
                    <a:pt x="216" y="135"/>
                  </a:cubicBezTo>
                  <a:cubicBezTo>
                    <a:pt x="220" y="133"/>
                    <a:pt x="219" y="135"/>
                    <a:pt x="222" y="136"/>
                  </a:cubicBezTo>
                  <a:cubicBezTo>
                    <a:pt x="223" y="137"/>
                    <a:pt x="227" y="141"/>
                    <a:pt x="228" y="143"/>
                  </a:cubicBezTo>
                  <a:cubicBezTo>
                    <a:pt x="229" y="144"/>
                    <a:pt x="237" y="146"/>
                    <a:pt x="243" y="152"/>
                  </a:cubicBezTo>
                  <a:cubicBezTo>
                    <a:pt x="250" y="160"/>
                    <a:pt x="249" y="158"/>
                    <a:pt x="247" y="170"/>
                  </a:cubicBezTo>
                  <a:cubicBezTo>
                    <a:pt x="245" y="183"/>
                    <a:pt x="251" y="173"/>
                    <a:pt x="253" y="178"/>
                  </a:cubicBezTo>
                  <a:cubicBezTo>
                    <a:pt x="254" y="184"/>
                    <a:pt x="255" y="181"/>
                    <a:pt x="258" y="185"/>
                  </a:cubicBezTo>
                  <a:cubicBezTo>
                    <a:pt x="261" y="189"/>
                    <a:pt x="258" y="185"/>
                    <a:pt x="254" y="192"/>
                  </a:cubicBezTo>
                  <a:cubicBezTo>
                    <a:pt x="251" y="199"/>
                    <a:pt x="254" y="192"/>
                    <a:pt x="252" y="197"/>
                  </a:cubicBezTo>
                  <a:cubicBezTo>
                    <a:pt x="250" y="202"/>
                    <a:pt x="252" y="200"/>
                    <a:pt x="253" y="204"/>
                  </a:cubicBezTo>
                  <a:cubicBezTo>
                    <a:pt x="253" y="209"/>
                    <a:pt x="252" y="207"/>
                    <a:pt x="249" y="211"/>
                  </a:cubicBezTo>
                  <a:cubicBezTo>
                    <a:pt x="245" y="214"/>
                    <a:pt x="247" y="213"/>
                    <a:pt x="246" y="219"/>
                  </a:cubicBezTo>
                  <a:cubicBezTo>
                    <a:pt x="246" y="223"/>
                    <a:pt x="244" y="220"/>
                    <a:pt x="241" y="224"/>
                  </a:cubicBezTo>
                  <a:cubicBezTo>
                    <a:pt x="237" y="228"/>
                    <a:pt x="230" y="228"/>
                    <a:pt x="225" y="229"/>
                  </a:cubicBezTo>
                  <a:cubicBezTo>
                    <a:pt x="219" y="231"/>
                    <a:pt x="217" y="231"/>
                    <a:pt x="213" y="231"/>
                  </a:cubicBezTo>
                  <a:cubicBezTo>
                    <a:pt x="208" y="230"/>
                    <a:pt x="203" y="232"/>
                    <a:pt x="200" y="231"/>
                  </a:cubicBezTo>
                  <a:cubicBezTo>
                    <a:pt x="197" y="229"/>
                    <a:pt x="194" y="231"/>
                    <a:pt x="193" y="232"/>
                  </a:cubicBezTo>
                  <a:cubicBezTo>
                    <a:pt x="193" y="233"/>
                    <a:pt x="194" y="235"/>
                    <a:pt x="191" y="240"/>
                  </a:cubicBezTo>
                  <a:cubicBezTo>
                    <a:pt x="187" y="244"/>
                    <a:pt x="187" y="240"/>
                    <a:pt x="184" y="240"/>
                  </a:cubicBezTo>
                  <a:cubicBezTo>
                    <a:pt x="181" y="240"/>
                    <a:pt x="175" y="247"/>
                    <a:pt x="175" y="247"/>
                  </a:cubicBezTo>
                  <a:cubicBezTo>
                    <a:pt x="175" y="247"/>
                    <a:pt x="177" y="251"/>
                    <a:pt x="180" y="257"/>
                  </a:cubicBezTo>
                  <a:cubicBezTo>
                    <a:pt x="183" y="262"/>
                    <a:pt x="180" y="257"/>
                    <a:pt x="181" y="260"/>
                  </a:cubicBezTo>
                  <a:cubicBezTo>
                    <a:pt x="182" y="264"/>
                    <a:pt x="184" y="274"/>
                    <a:pt x="184" y="274"/>
                  </a:cubicBezTo>
                  <a:cubicBezTo>
                    <a:pt x="184" y="274"/>
                    <a:pt x="182" y="277"/>
                    <a:pt x="181" y="282"/>
                  </a:cubicBezTo>
                  <a:cubicBezTo>
                    <a:pt x="179" y="287"/>
                    <a:pt x="179" y="286"/>
                    <a:pt x="179" y="288"/>
                  </a:cubicBezTo>
                  <a:cubicBezTo>
                    <a:pt x="179" y="289"/>
                    <a:pt x="176" y="294"/>
                    <a:pt x="176" y="297"/>
                  </a:cubicBezTo>
                  <a:cubicBezTo>
                    <a:pt x="176" y="299"/>
                    <a:pt x="176" y="301"/>
                    <a:pt x="176" y="305"/>
                  </a:cubicBezTo>
                  <a:cubicBezTo>
                    <a:pt x="177" y="309"/>
                    <a:pt x="181" y="308"/>
                    <a:pt x="185" y="310"/>
                  </a:cubicBezTo>
                  <a:cubicBezTo>
                    <a:pt x="190" y="312"/>
                    <a:pt x="188" y="313"/>
                    <a:pt x="191" y="319"/>
                  </a:cubicBezTo>
                  <a:cubicBezTo>
                    <a:pt x="194" y="325"/>
                    <a:pt x="191" y="319"/>
                    <a:pt x="195" y="324"/>
                  </a:cubicBezTo>
                  <a:cubicBezTo>
                    <a:pt x="199" y="330"/>
                    <a:pt x="195" y="327"/>
                    <a:pt x="193" y="332"/>
                  </a:cubicBezTo>
                  <a:cubicBezTo>
                    <a:pt x="190" y="337"/>
                    <a:pt x="190" y="334"/>
                    <a:pt x="188" y="342"/>
                  </a:cubicBezTo>
                  <a:cubicBezTo>
                    <a:pt x="187" y="348"/>
                    <a:pt x="188" y="344"/>
                    <a:pt x="189" y="350"/>
                  </a:cubicBezTo>
                  <a:cubicBezTo>
                    <a:pt x="190" y="355"/>
                    <a:pt x="189" y="350"/>
                    <a:pt x="191" y="355"/>
                  </a:cubicBezTo>
                  <a:cubicBezTo>
                    <a:pt x="193" y="361"/>
                    <a:pt x="191" y="355"/>
                    <a:pt x="190" y="363"/>
                  </a:cubicBezTo>
                  <a:cubicBezTo>
                    <a:pt x="188" y="372"/>
                    <a:pt x="190" y="367"/>
                    <a:pt x="188" y="375"/>
                  </a:cubicBezTo>
                  <a:cubicBezTo>
                    <a:pt x="186" y="382"/>
                    <a:pt x="188" y="375"/>
                    <a:pt x="186" y="375"/>
                  </a:cubicBezTo>
                  <a:cubicBezTo>
                    <a:pt x="184" y="376"/>
                    <a:pt x="176" y="375"/>
                    <a:pt x="174" y="374"/>
                  </a:cubicBezTo>
                  <a:cubicBezTo>
                    <a:pt x="172" y="372"/>
                    <a:pt x="162" y="371"/>
                    <a:pt x="159" y="372"/>
                  </a:cubicBezTo>
                  <a:cubicBezTo>
                    <a:pt x="156" y="372"/>
                    <a:pt x="155" y="366"/>
                    <a:pt x="155" y="366"/>
                  </a:cubicBezTo>
                  <a:cubicBezTo>
                    <a:pt x="144" y="362"/>
                    <a:pt x="144" y="362"/>
                    <a:pt x="144" y="362"/>
                  </a:cubicBezTo>
                  <a:cubicBezTo>
                    <a:pt x="134" y="353"/>
                    <a:pt x="134" y="353"/>
                    <a:pt x="134" y="353"/>
                  </a:cubicBezTo>
                  <a:cubicBezTo>
                    <a:pt x="134" y="353"/>
                    <a:pt x="132" y="347"/>
                    <a:pt x="132" y="346"/>
                  </a:cubicBezTo>
                  <a:cubicBezTo>
                    <a:pt x="132" y="344"/>
                    <a:pt x="127" y="345"/>
                    <a:pt x="125" y="345"/>
                  </a:cubicBezTo>
                  <a:cubicBezTo>
                    <a:pt x="123" y="345"/>
                    <a:pt x="122" y="342"/>
                    <a:pt x="121" y="341"/>
                  </a:cubicBezTo>
                  <a:cubicBezTo>
                    <a:pt x="120" y="340"/>
                    <a:pt x="114" y="336"/>
                    <a:pt x="110" y="336"/>
                  </a:cubicBezTo>
                  <a:cubicBezTo>
                    <a:pt x="106" y="336"/>
                    <a:pt x="111" y="327"/>
                    <a:pt x="111" y="327"/>
                  </a:cubicBezTo>
                  <a:cubicBezTo>
                    <a:pt x="111" y="327"/>
                    <a:pt x="105" y="325"/>
                    <a:pt x="103" y="321"/>
                  </a:cubicBezTo>
                  <a:cubicBezTo>
                    <a:pt x="102" y="318"/>
                    <a:pt x="100" y="310"/>
                    <a:pt x="100" y="308"/>
                  </a:cubicBezTo>
                  <a:cubicBezTo>
                    <a:pt x="100" y="306"/>
                    <a:pt x="98" y="299"/>
                    <a:pt x="98" y="299"/>
                  </a:cubicBezTo>
                  <a:cubicBezTo>
                    <a:pt x="92" y="295"/>
                    <a:pt x="92" y="295"/>
                    <a:pt x="92" y="295"/>
                  </a:cubicBezTo>
                  <a:cubicBezTo>
                    <a:pt x="92" y="295"/>
                    <a:pt x="89" y="286"/>
                    <a:pt x="87" y="285"/>
                  </a:cubicBezTo>
                  <a:cubicBezTo>
                    <a:pt x="86" y="284"/>
                    <a:pt x="81" y="279"/>
                    <a:pt x="79" y="280"/>
                  </a:cubicBezTo>
                  <a:cubicBezTo>
                    <a:pt x="76" y="281"/>
                    <a:pt x="73" y="266"/>
                    <a:pt x="73" y="266"/>
                  </a:cubicBezTo>
                  <a:cubicBezTo>
                    <a:pt x="67" y="260"/>
                    <a:pt x="67" y="260"/>
                    <a:pt x="67" y="260"/>
                  </a:cubicBezTo>
                  <a:cubicBezTo>
                    <a:pt x="67" y="260"/>
                    <a:pt x="63" y="252"/>
                    <a:pt x="63" y="251"/>
                  </a:cubicBezTo>
                  <a:cubicBezTo>
                    <a:pt x="62" y="249"/>
                    <a:pt x="65" y="245"/>
                    <a:pt x="65" y="245"/>
                  </a:cubicBezTo>
                  <a:cubicBezTo>
                    <a:pt x="65" y="245"/>
                    <a:pt x="70" y="243"/>
                    <a:pt x="73" y="244"/>
                  </a:cubicBezTo>
                  <a:cubicBezTo>
                    <a:pt x="77" y="245"/>
                    <a:pt x="76" y="244"/>
                    <a:pt x="77" y="243"/>
                  </a:cubicBezTo>
                  <a:cubicBezTo>
                    <a:pt x="79" y="243"/>
                    <a:pt x="79" y="242"/>
                    <a:pt x="82" y="240"/>
                  </a:cubicBezTo>
                  <a:cubicBezTo>
                    <a:pt x="85" y="239"/>
                    <a:pt x="82" y="236"/>
                    <a:pt x="80" y="234"/>
                  </a:cubicBezTo>
                  <a:cubicBezTo>
                    <a:pt x="80" y="231"/>
                    <a:pt x="85" y="230"/>
                    <a:pt x="86" y="229"/>
                  </a:cubicBezTo>
                  <a:cubicBezTo>
                    <a:pt x="88" y="228"/>
                    <a:pt x="87" y="222"/>
                    <a:pt x="88" y="220"/>
                  </a:cubicBezTo>
                  <a:cubicBezTo>
                    <a:pt x="89" y="219"/>
                    <a:pt x="89" y="216"/>
                    <a:pt x="90" y="212"/>
                  </a:cubicBezTo>
                  <a:cubicBezTo>
                    <a:pt x="91" y="207"/>
                    <a:pt x="93" y="208"/>
                    <a:pt x="94" y="207"/>
                  </a:cubicBezTo>
                  <a:cubicBezTo>
                    <a:pt x="97" y="206"/>
                    <a:pt x="92" y="202"/>
                    <a:pt x="94" y="196"/>
                  </a:cubicBezTo>
                  <a:cubicBezTo>
                    <a:pt x="95" y="191"/>
                    <a:pt x="88" y="196"/>
                    <a:pt x="88" y="196"/>
                  </a:cubicBezTo>
                  <a:cubicBezTo>
                    <a:pt x="88" y="196"/>
                    <a:pt x="88" y="196"/>
                    <a:pt x="85" y="201"/>
                  </a:cubicBezTo>
                  <a:cubicBezTo>
                    <a:pt x="82" y="205"/>
                    <a:pt x="84" y="203"/>
                    <a:pt x="83" y="208"/>
                  </a:cubicBezTo>
                  <a:cubicBezTo>
                    <a:pt x="81" y="212"/>
                    <a:pt x="84" y="214"/>
                    <a:pt x="83" y="216"/>
                  </a:cubicBezTo>
                  <a:cubicBezTo>
                    <a:pt x="83" y="217"/>
                    <a:pt x="77" y="220"/>
                    <a:pt x="76" y="224"/>
                  </a:cubicBezTo>
                  <a:cubicBezTo>
                    <a:pt x="75" y="228"/>
                    <a:pt x="73" y="233"/>
                    <a:pt x="73" y="233"/>
                  </a:cubicBezTo>
                  <a:cubicBezTo>
                    <a:pt x="73" y="233"/>
                    <a:pt x="62" y="234"/>
                    <a:pt x="59" y="234"/>
                  </a:cubicBezTo>
                  <a:cubicBezTo>
                    <a:pt x="58" y="233"/>
                    <a:pt x="55" y="228"/>
                    <a:pt x="55" y="228"/>
                  </a:cubicBezTo>
                  <a:cubicBezTo>
                    <a:pt x="55" y="228"/>
                    <a:pt x="52" y="223"/>
                    <a:pt x="51" y="221"/>
                  </a:cubicBezTo>
                  <a:cubicBezTo>
                    <a:pt x="50" y="219"/>
                    <a:pt x="51" y="211"/>
                    <a:pt x="51" y="211"/>
                  </a:cubicBezTo>
                  <a:cubicBezTo>
                    <a:pt x="49" y="204"/>
                    <a:pt x="49" y="204"/>
                    <a:pt x="49" y="204"/>
                  </a:cubicBezTo>
                  <a:cubicBezTo>
                    <a:pt x="49" y="204"/>
                    <a:pt x="52" y="199"/>
                    <a:pt x="50" y="197"/>
                  </a:cubicBezTo>
                  <a:cubicBezTo>
                    <a:pt x="49" y="195"/>
                    <a:pt x="50" y="197"/>
                    <a:pt x="49" y="198"/>
                  </a:cubicBezTo>
                  <a:cubicBezTo>
                    <a:pt x="47" y="199"/>
                    <a:pt x="42" y="201"/>
                    <a:pt x="42" y="203"/>
                  </a:cubicBezTo>
                  <a:cubicBezTo>
                    <a:pt x="41" y="205"/>
                    <a:pt x="41" y="212"/>
                    <a:pt x="39" y="214"/>
                  </a:cubicBezTo>
                  <a:cubicBezTo>
                    <a:pt x="38" y="217"/>
                    <a:pt x="37" y="216"/>
                    <a:pt x="36" y="220"/>
                  </a:cubicBezTo>
                  <a:cubicBezTo>
                    <a:pt x="35" y="223"/>
                    <a:pt x="35" y="223"/>
                    <a:pt x="34" y="223"/>
                  </a:cubicBezTo>
                  <a:cubicBezTo>
                    <a:pt x="39" y="141"/>
                    <a:pt x="94" y="68"/>
                    <a:pt x="175"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18"/>
            <p:cNvSpPr>
              <a:spLocks noEditPoints="1"/>
            </p:cNvSpPr>
            <p:nvPr userDrawn="1"/>
          </p:nvSpPr>
          <p:spPr bwMode="auto">
            <a:xfrm>
              <a:off x="4559300" y="4606926"/>
              <a:ext cx="1425575" cy="1390650"/>
            </a:xfrm>
            <a:custGeom>
              <a:avLst/>
              <a:gdLst>
                <a:gd name="T0" fmla="*/ 443 w 449"/>
                <a:gd name="T1" fmla="*/ 209 h 437"/>
                <a:gd name="T2" fmla="*/ 419 w 449"/>
                <a:gd name="T3" fmla="*/ 170 h 437"/>
                <a:gd name="T4" fmla="*/ 418 w 449"/>
                <a:gd name="T5" fmla="*/ 143 h 437"/>
                <a:gd name="T6" fmla="*/ 424 w 449"/>
                <a:gd name="T7" fmla="*/ 208 h 437"/>
                <a:gd name="T8" fmla="*/ 400 w 449"/>
                <a:gd name="T9" fmla="*/ 288 h 437"/>
                <a:gd name="T10" fmla="*/ 379 w 449"/>
                <a:gd name="T11" fmla="*/ 343 h 437"/>
                <a:gd name="T12" fmla="*/ 346 w 449"/>
                <a:gd name="T13" fmla="*/ 380 h 437"/>
                <a:gd name="T14" fmla="*/ 360 w 449"/>
                <a:gd name="T15" fmla="*/ 347 h 437"/>
                <a:gd name="T16" fmla="*/ 346 w 449"/>
                <a:gd name="T17" fmla="*/ 305 h 437"/>
                <a:gd name="T18" fmla="*/ 337 w 449"/>
                <a:gd name="T19" fmla="*/ 272 h 437"/>
                <a:gd name="T20" fmla="*/ 336 w 449"/>
                <a:gd name="T21" fmla="*/ 240 h 437"/>
                <a:gd name="T22" fmla="*/ 362 w 449"/>
                <a:gd name="T23" fmla="*/ 219 h 437"/>
                <a:gd name="T24" fmla="*/ 374 w 449"/>
                <a:gd name="T25" fmla="*/ 198 h 437"/>
                <a:gd name="T26" fmla="*/ 393 w 449"/>
                <a:gd name="T27" fmla="*/ 178 h 437"/>
                <a:gd name="T28" fmla="*/ 411 w 449"/>
                <a:gd name="T29" fmla="*/ 176 h 437"/>
                <a:gd name="T30" fmla="*/ 409 w 449"/>
                <a:gd name="T31" fmla="*/ 124 h 437"/>
                <a:gd name="T32" fmla="*/ 407 w 449"/>
                <a:gd name="T33" fmla="*/ 140 h 437"/>
                <a:gd name="T34" fmla="*/ 400 w 449"/>
                <a:gd name="T35" fmla="*/ 151 h 437"/>
                <a:gd name="T36" fmla="*/ 390 w 449"/>
                <a:gd name="T37" fmla="*/ 151 h 437"/>
                <a:gd name="T38" fmla="*/ 400 w 449"/>
                <a:gd name="T39" fmla="*/ 140 h 437"/>
                <a:gd name="T40" fmla="*/ 398 w 449"/>
                <a:gd name="T41" fmla="*/ 126 h 437"/>
                <a:gd name="T42" fmla="*/ 385 w 449"/>
                <a:gd name="T43" fmla="*/ 103 h 437"/>
                <a:gd name="T44" fmla="*/ 362 w 449"/>
                <a:gd name="T45" fmla="*/ 87 h 437"/>
                <a:gd name="T46" fmla="*/ 346 w 449"/>
                <a:gd name="T47" fmla="*/ 76 h 437"/>
                <a:gd name="T48" fmla="*/ 339 w 449"/>
                <a:gd name="T49" fmla="*/ 70 h 437"/>
                <a:gd name="T50" fmla="*/ 325 w 449"/>
                <a:gd name="T51" fmla="*/ 65 h 437"/>
                <a:gd name="T52" fmla="*/ 316 w 449"/>
                <a:gd name="T53" fmla="*/ 67 h 437"/>
                <a:gd name="T54" fmla="*/ 312 w 449"/>
                <a:gd name="T55" fmla="*/ 53 h 437"/>
                <a:gd name="T56" fmla="*/ 269 w 449"/>
                <a:gd name="T57" fmla="*/ 391 h 437"/>
                <a:gd name="T58" fmla="*/ 303 w 449"/>
                <a:gd name="T59" fmla="*/ 397 h 437"/>
                <a:gd name="T60" fmla="*/ 161 w 449"/>
                <a:gd name="T61" fmla="*/ 412 h 437"/>
                <a:gd name="T62" fmla="*/ 200 w 449"/>
                <a:gd name="T63" fmla="*/ 411 h 437"/>
                <a:gd name="T64" fmla="*/ 222 w 449"/>
                <a:gd name="T65" fmla="*/ 407 h 437"/>
                <a:gd name="T66" fmla="*/ 239 w 449"/>
                <a:gd name="T67" fmla="*/ 400 h 437"/>
                <a:gd name="T68" fmla="*/ 267 w 449"/>
                <a:gd name="T69" fmla="*/ 395 h 437"/>
                <a:gd name="T70" fmla="*/ 218 w 449"/>
                <a:gd name="T71" fmla="*/ 22 h 437"/>
                <a:gd name="T72" fmla="*/ 245 w 449"/>
                <a:gd name="T73" fmla="*/ 37 h 437"/>
                <a:gd name="T74" fmla="*/ 222 w 449"/>
                <a:gd name="T75" fmla="*/ 60 h 437"/>
                <a:gd name="T76" fmla="*/ 217 w 449"/>
                <a:gd name="T77" fmla="*/ 95 h 437"/>
                <a:gd name="T78" fmla="*/ 183 w 449"/>
                <a:gd name="T79" fmla="*/ 87 h 437"/>
                <a:gd name="T80" fmla="*/ 144 w 449"/>
                <a:gd name="T81" fmla="*/ 88 h 437"/>
                <a:gd name="T82" fmla="*/ 142 w 449"/>
                <a:gd name="T83" fmla="*/ 99 h 437"/>
                <a:gd name="T84" fmla="*/ 112 w 449"/>
                <a:gd name="T85" fmla="*/ 115 h 437"/>
                <a:gd name="T86" fmla="*/ 145 w 449"/>
                <a:gd name="T87" fmla="*/ 119 h 437"/>
                <a:gd name="T88" fmla="*/ 177 w 449"/>
                <a:gd name="T89" fmla="*/ 116 h 437"/>
                <a:gd name="T90" fmla="*/ 201 w 449"/>
                <a:gd name="T91" fmla="*/ 104 h 437"/>
                <a:gd name="T92" fmla="*/ 240 w 449"/>
                <a:gd name="T93" fmla="*/ 119 h 437"/>
                <a:gd name="T94" fmla="*/ 266 w 449"/>
                <a:gd name="T95" fmla="*/ 175 h 437"/>
                <a:gd name="T96" fmla="*/ 248 w 449"/>
                <a:gd name="T97" fmla="*/ 205 h 437"/>
                <a:gd name="T98" fmla="*/ 193 w 449"/>
                <a:gd name="T99" fmla="*/ 206 h 437"/>
                <a:gd name="T100" fmla="*/ 175 w 449"/>
                <a:gd name="T101" fmla="*/ 232 h 437"/>
                <a:gd name="T102" fmla="*/ 162 w 449"/>
                <a:gd name="T103" fmla="*/ 274 h 437"/>
                <a:gd name="T104" fmla="*/ 166 w 449"/>
                <a:gd name="T105" fmla="*/ 313 h 437"/>
                <a:gd name="T106" fmla="*/ 156 w 449"/>
                <a:gd name="T107" fmla="*/ 345 h 437"/>
                <a:gd name="T108" fmla="*/ 108 w 449"/>
                <a:gd name="T109" fmla="*/ 312 h 437"/>
                <a:gd name="T110" fmla="*/ 93 w 449"/>
                <a:gd name="T111" fmla="*/ 282 h 437"/>
                <a:gd name="T112" fmla="*/ 78 w 449"/>
                <a:gd name="T113" fmla="*/ 236 h 437"/>
                <a:gd name="T114" fmla="*/ 66 w 449"/>
                <a:gd name="T115" fmla="*/ 191 h 437"/>
                <a:gd name="T116" fmla="*/ 89 w 449"/>
                <a:gd name="T117" fmla="*/ 181 h 437"/>
                <a:gd name="T118" fmla="*/ 97 w 449"/>
                <a:gd name="T119" fmla="*/ 149 h 437"/>
                <a:gd name="T120" fmla="*/ 75 w 449"/>
                <a:gd name="T121" fmla="*/ 182 h 437"/>
                <a:gd name="T122" fmla="*/ 58 w 449"/>
                <a:gd name="T123" fmla="*/ 148 h 437"/>
                <a:gd name="T124" fmla="*/ 42 w 449"/>
                <a:gd name="T125" fmla="*/ 161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9" h="437">
                  <a:moveTo>
                    <a:pt x="67" y="89"/>
                  </a:moveTo>
                  <a:cubicBezTo>
                    <a:pt x="6" y="159"/>
                    <a:pt x="0" y="257"/>
                    <a:pt x="51" y="335"/>
                  </a:cubicBezTo>
                  <a:cubicBezTo>
                    <a:pt x="78" y="377"/>
                    <a:pt x="111" y="401"/>
                    <a:pt x="142" y="414"/>
                  </a:cubicBezTo>
                  <a:cubicBezTo>
                    <a:pt x="173" y="429"/>
                    <a:pt x="208" y="437"/>
                    <a:pt x="244" y="435"/>
                  </a:cubicBezTo>
                  <a:cubicBezTo>
                    <a:pt x="360" y="428"/>
                    <a:pt x="449" y="327"/>
                    <a:pt x="443" y="209"/>
                  </a:cubicBezTo>
                  <a:cubicBezTo>
                    <a:pt x="436" y="91"/>
                    <a:pt x="336" y="0"/>
                    <a:pt x="221" y="7"/>
                  </a:cubicBezTo>
                  <a:cubicBezTo>
                    <a:pt x="158" y="11"/>
                    <a:pt x="103" y="42"/>
                    <a:pt x="67" y="89"/>
                  </a:cubicBezTo>
                  <a:close/>
                  <a:moveTo>
                    <a:pt x="416" y="180"/>
                  </a:moveTo>
                  <a:cubicBezTo>
                    <a:pt x="416" y="179"/>
                    <a:pt x="416" y="179"/>
                    <a:pt x="417" y="178"/>
                  </a:cubicBezTo>
                  <a:cubicBezTo>
                    <a:pt x="418" y="177"/>
                    <a:pt x="419" y="172"/>
                    <a:pt x="419" y="170"/>
                  </a:cubicBezTo>
                  <a:cubicBezTo>
                    <a:pt x="418" y="168"/>
                    <a:pt x="417" y="166"/>
                    <a:pt x="416" y="164"/>
                  </a:cubicBezTo>
                  <a:cubicBezTo>
                    <a:pt x="416" y="163"/>
                    <a:pt x="417" y="161"/>
                    <a:pt x="416" y="156"/>
                  </a:cubicBezTo>
                  <a:cubicBezTo>
                    <a:pt x="416" y="151"/>
                    <a:pt x="416" y="151"/>
                    <a:pt x="416" y="150"/>
                  </a:cubicBezTo>
                  <a:cubicBezTo>
                    <a:pt x="416" y="148"/>
                    <a:pt x="416" y="147"/>
                    <a:pt x="416" y="145"/>
                  </a:cubicBezTo>
                  <a:cubicBezTo>
                    <a:pt x="416" y="144"/>
                    <a:pt x="418" y="144"/>
                    <a:pt x="418" y="143"/>
                  </a:cubicBezTo>
                  <a:cubicBezTo>
                    <a:pt x="423" y="156"/>
                    <a:pt x="427" y="169"/>
                    <a:pt x="430" y="182"/>
                  </a:cubicBezTo>
                  <a:cubicBezTo>
                    <a:pt x="430" y="184"/>
                    <a:pt x="429" y="186"/>
                    <a:pt x="428" y="188"/>
                  </a:cubicBezTo>
                  <a:cubicBezTo>
                    <a:pt x="428" y="190"/>
                    <a:pt x="428" y="189"/>
                    <a:pt x="425" y="193"/>
                  </a:cubicBezTo>
                  <a:cubicBezTo>
                    <a:pt x="423" y="197"/>
                    <a:pt x="422" y="197"/>
                    <a:pt x="421" y="199"/>
                  </a:cubicBezTo>
                  <a:cubicBezTo>
                    <a:pt x="421" y="202"/>
                    <a:pt x="421" y="199"/>
                    <a:pt x="424" y="208"/>
                  </a:cubicBezTo>
                  <a:cubicBezTo>
                    <a:pt x="427" y="217"/>
                    <a:pt x="420" y="224"/>
                    <a:pt x="420" y="224"/>
                  </a:cubicBezTo>
                  <a:cubicBezTo>
                    <a:pt x="420" y="224"/>
                    <a:pt x="421" y="227"/>
                    <a:pt x="421" y="243"/>
                  </a:cubicBezTo>
                  <a:cubicBezTo>
                    <a:pt x="422" y="258"/>
                    <a:pt x="416" y="262"/>
                    <a:pt x="411" y="272"/>
                  </a:cubicBezTo>
                  <a:cubicBezTo>
                    <a:pt x="407" y="281"/>
                    <a:pt x="409" y="278"/>
                    <a:pt x="407" y="281"/>
                  </a:cubicBezTo>
                  <a:cubicBezTo>
                    <a:pt x="405" y="285"/>
                    <a:pt x="405" y="282"/>
                    <a:pt x="400" y="288"/>
                  </a:cubicBezTo>
                  <a:cubicBezTo>
                    <a:pt x="395" y="293"/>
                    <a:pt x="399" y="293"/>
                    <a:pt x="397" y="304"/>
                  </a:cubicBezTo>
                  <a:cubicBezTo>
                    <a:pt x="395" y="315"/>
                    <a:pt x="395" y="309"/>
                    <a:pt x="393" y="319"/>
                  </a:cubicBezTo>
                  <a:cubicBezTo>
                    <a:pt x="392" y="328"/>
                    <a:pt x="391" y="321"/>
                    <a:pt x="387" y="327"/>
                  </a:cubicBezTo>
                  <a:cubicBezTo>
                    <a:pt x="384" y="332"/>
                    <a:pt x="387" y="327"/>
                    <a:pt x="383" y="335"/>
                  </a:cubicBezTo>
                  <a:cubicBezTo>
                    <a:pt x="380" y="343"/>
                    <a:pt x="380" y="339"/>
                    <a:pt x="379" y="343"/>
                  </a:cubicBezTo>
                  <a:cubicBezTo>
                    <a:pt x="378" y="347"/>
                    <a:pt x="376" y="345"/>
                    <a:pt x="371" y="362"/>
                  </a:cubicBezTo>
                  <a:cubicBezTo>
                    <a:pt x="366" y="379"/>
                    <a:pt x="369" y="364"/>
                    <a:pt x="367" y="368"/>
                  </a:cubicBezTo>
                  <a:cubicBezTo>
                    <a:pt x="364" y="372"/>
                    <a:pt x="362" y="370"/>
                    <a:pt x="354" y="377"/>
                  </a:cubicBezTo>
                  <a:cubicBezTo>
                    <a:pt x="348" y="383"/>
                    <a:pt x="352" y="379"/>
                    <a:pt x="347" y="383"/>
                  </a:cubicBezTo>
                  <a:cubicBezTo>
                    <a:pt x="341" y="388"/>
                    <a:pt x="346" y="382"/>
                    <a:pt x="346" y="380"/>
                  </a:cubicBezTo>
                  <a:cubicBezTo>
                    <a:pt x="346" y="378"/>
                    <a:pt x="348" y="376"/>
                    <a:pt x="350" y="374"/>
                  </a:cubicBezTo>
                  <a:cubicBezTo>
                    <a:pt x="352" y="372"/>
                    <a:pt x="353" y="369"/>
                    <a:pt x="355" y="367"/>
                  </a:cubicBezTo>
                  <a:cubicBezTo>
                    <a:pt x="357" y="364"/>
                    <a:pt x="356" y="363"/>
                    <a:pt x="357" y="360"/>
                  </a:cubicBezTo>
                  <a:cubicBezTo>
                    <a:pt x="359" y="358"/>
                    <a:pt x="360" y="357"/>
                    <a:pt x="363" y="352"/>
                  </a:cubicBezTo>
                  <a:cubicBezTo>
                    <a:pt x="366" y="347"/>
                    <a:pt x="361" y="349"/>
                    <a:pt x="360" y="347"/>
                  </a:cubicBezTo>
                  <a:cubicBezTo>
                    <a:pt x="359" y="345"/>
                    <a:pt x="359" y="346"/>
                    <a:pt x="357" y="344"/>
                  </a:cubicBezTo>
                  <a:cubicBezTo>
                    <a:pt x="357" y="342"/>
                    <a:pt x="357" y="339"/>
                    <a:pt x="359" y="336"/>
                  </a:cubicBezTo>
                  <a:cubicBezTo>
                    <a:pt x="362" y="333"/>
                    <a:pt x="354" y="320"/>
                    <a:pt x="353" y="318"/>
                  </a:cubicBezTo>
                  <a:cubicBezTo>
                    <a:pt x="353" y="317"/>
                    <a:pt x="352" y="308"/>
                    <a:pt x="352" y="308"/>
                  </a:cubicBezTo>
                  <a:cubicBezTo>
                    <a:pt x="352" y="308"/>
                    <a:pt x="349" y="305"/>
                    <a:pt x="346" y="305"/>
                  </a:cubicBezTo>
                  <a:cubicBezTo>
                    <a:pt x="345" y="304"/>
                    <a:pt x="340" y="301"/>
                    <a:pt x="338" y="299"/>
                  </a:cubicBezTo>
                  <a:cubicBezTo>
                    <a:pt x="335" y="296"/>
                    <a:pt x="339" y="293"/>
                    <a:pt x="339" y="293"/>
                  </a:cubicBezTo>
                  <a:cubicBezTo>
                    <a:pt x="339" y="293"/>
                    <a:pt x="336" y="290"/>
                    <a:pt x="336" y="288"/>
                  </a:cubicBezTo>
                  <a:cubicBezTo>
                    <a:pt x="334" y="286"/>
                    <a:pt x="334" y="281"/>
                    <a:pt x="334" y="279"/>
                  </a:cubicBezTo>
                  <a:cubicBezTo>
                    <a:pt x="334" y="278"/>
                    <a:pt x="336" y="275"/>
                    <a:pt x="337" y="272"/>
                  </a:cubicBezTo>
                  <a:cubicBezTo>
                    <a:pt x="338" y="269"/>
                    <a:pt x="337" y="267"/>
                    <a:pt x="336" y="265"/>
                  </a:cubicBezTo>
                  <a:cubicBezTo>
                    <a:pt x="334" y="264"/>
                    <a:pt x="331" y="258"/>
                    <a:pt x="329" y="257"/>
                  </a:cubicBezTo>
                  <a:cubicBezTo>
                    <a:pt x="327" y="255"/>
                    <a:pt x="327" y="253"/>
                    <a:pt x="325" y="249"/>
                  </a:cubicBezTo>
                  <a:cubicBezTo>
                    <a:pt x="325" y="245"/>
                    <a:pt x="327" y="245"/>
                    <a:pt x="328" y="244"/>
                  </a:cubicBezTo>
                  <a:cubicBezTo>
                    <a:pt x="330" y="244"/>
                    <a:pt x="331" y="243"/>
                    <a:pt x="336" y="240"/>
                  </a:cubicBezTo>
                  <a:cubicBezTo>
                    <a:pt x="341" y="236"/>
                    <a:pt x="339" y="234"/>
                    <a:pt x="341" y="232"/>
                  </a:cubicBezTo>
                  <a:cubicBezTo>
                    <a:pt x="343" y="231"/>
                    <a:pt x="347" y="231"/>
                    <a:pt x="351" y="231"/>
                  </a:cubicBezTo>
                  <a:cubicBezTo>
                    <a:pt x="356" y="231"/>
                    <a:pt x="352" y="228"/>
                    <a:pt x="353" y="227"/>
                  </a:cubicBezTo>
                  <a:cubicBezTo>
                    <a:pt x="354" y="227"/>
                    <a:pt x="357" y="226"/>
                    <a:pt x="361" y="224"/>
                  </a:cubicBezTo>
                  <a:cubicBezTo>
                    <a:pt x="365" y="222"/>
                    <a:pt x="362" y="219"/>
                    <a:pt x="362" y="219"/>
                  </a:cubicBezTo>
                  <a:cubicBezTo>
                    <a:pt x="362" y="219"/>
                    <a:pt x="366" y="218"/>
                    <a:pt x="368" y="218"/>
                  </a:cubicBezTo>
                  <a:cubicBezTo>
                    <a:pt x="369" y="217"/>
                    <a:pt x="369" y="215"/>
                    <a:pt x="369" y="214"/>
                  </a:cubicBezTo>
                  <a:cubicBezTo>
                    <a:pt x="368" y="212"/>
                    <a:pt x="369" y="208"/>
                    <a:pt x="369" y="208"/>
                  </a:cubicBezTo>
                  <a:cubicBezTo>
                    <a:pt x="369" y="208"/>
                    <a:pt x="369" y="203"/>
                    <a:pt x="372" y="202"/>
                  </a:cubicBezTo>
                  <a:cubicBezTo>
                    <a:pt x="374" y="201"/>
                    <a:pt x="372" y="199"/>
                    <a:pt x="374" y="198"/>
                  </a:cubicBezTo>
                  <a:cubicBezTo>
                    <a:pt x="375" y="197"/>
                    <a:pt x="380" y="197"/>
                    <a:pt x="381" y="197"/>
                  </a:cubicBezTo>
                  <a:cubicBezTo>
                    <a:pt x="381" y="197"/>
                    <a:pt x="386" y="195"/>
                    <a:pt x="386" y="193"/>
                  </a:cubicBezTo>
                  <a:cubicBezTo>
                    <a:pt x="387" y="191"/>
                    <a:pt x="386" y="188"/>
                    <a:pt x="388" y="187"/>
                  </a:cubicBezTo>
                  <a:cubicBezTo>
                    <a:pt x="389" y="186"/>
                    <a:pt x="390" y="183"/>
                    <a:pt x="390" y="181"/>
                  </a:cubicBezTo>
                  <a:cubicBezTo>
                    <a:pt x="391" y="179"/>
                    <a:pt x="392" y="178"/>
                    <a:pt x="393" y="178"/>
                  </a:cubicBezTo>
                  <a:cubicBezTo>
                    <a:pt x="395" y="177"/>
                    <a:pt x="400" y="179"/>
                    <a:pt x="401" y="179"/>
                  </a:cubicBezTo>
                  <a:cubicBezTo>
                    <a:pt x="403" y="179"/>
                    <a:pt x="401" y="176"/>
                    <a:pt x="401" y="174"/>
                  </a:cubicBezTo>
                  <a:cubicBezTo>
                    <a:pt x="402" y="173"/>
                    <a:pt x="402" y="173"/>
                    <a:pt x="406" y="173"/>
                  </a:cubicBezTo>
                  <a:cubicBezTo>
                    <a:pt x="409" y="171"/>
                    <a:pt x="409" y="174"/>
                    <a:pt x="409" y="174"/>
                  </a:cubicBezTo>
                  <a:cubicBezTo>
                    <a:pt x="411" y="176"/>
                    <a:pt x="411" y="176"/>
                    <a:pt x="411" y="176"/>
                  </a:cubicBezTo>
                  <a:cubicBezTo>
                    <a:pt x="411" y="176"/>
                    <a:pt x="412" y="178"/>
                    <a:pt x="415" y="182"/>
                  </a:cubicBezTo>
                  <a:cubicBezTo>
                    <a:pt x="418" y="185"/>
                    <a:pt x="415" y="182"/>
                    <a:pt x="416" y="180"/>
                  </a:cubicBezTo>
                  <a:close/>
                  <a:moveTo>
                    <a:pt x="312" y="38"/>
                  </a:moveTo>
                  <a:cubicBezTo>
                    <a:pt x="318" y="38"/>
                    <a:pt x="324" y="40"/>
                    <a:pt x="331" y="43"/>
                  </a:cubicBezTo>
                  <a:cubicBezTo>
                    <a:pt x="364" y="62"/>
                    <a:pt x="391" y="90"/>
                    <a:pt x="409" y="124"/>
                  </a:cubicBezTo>
                  <a:cubicBezTo>
                    <a:pt x="410" y="126"/>
                    <a:pt x="410" y="127"/>
                    <a:pt x="410" y="128"/>
                  </a:cubicBezTo>
                  <a:cubicBezTo>
                    <a:pt x="410" y="129"/>
                    <a:pt x="411" y="131"/>
                    <a:pt x="411" y="132"/>
                  </a:cubicBezTo>
                  <a:cubicBezTo>
                    <a:pt x="411" y="133"/>
                    <a:pt x="412" y="136"/>
                    <a:pt x="412" y="137"/>
                  </a:cubicBezTo>
                  <a:cubicBezTo>
                    <a:pt x="412" y="138"/>
                    <a:pt x="411" y="138"/>
                    <a:pt x="410" y="137"/>
                  </a:cubicBezTo>
                  <a:cubicBezTo>
                    <a:pt x="410" y="137"/>
                    <a:pt x="409" y="138"/>
                    <a:pt x="407" y="140"/>
                  </a:cubicBezTo>
                  <a:cubicBezTo>
                    <a:pt x="406" y="142"/>
                    <a:pt x="407" y="140"/>
                    <a:pt x="406" y="140"/>
                  </a:cubicBezTo>
                  <a:cubicBezTo>
                    <a:pt x="405" y="140"/>
                    <a:pt x="404" y="143"/>
                    <a:pt x="404" y="144"/>
                  </a:cubicBezTo>
                  <a:cubicBezTo>
                    <a:pt x="403" y="145"/>
                    <a:pt x="404" y="146"/>
                    <a:pt x="404" y="148"/>
                  </a:cubicBezTo>
                  <a:cubicBezTo>
                    <a:pt x="405" y="150"/>
                    <a:pt x="404" y="148"/>
                    <a:pt x="403" y="149"/>
                  </a:cubicBezTo>
                  <a:cubicBezTo>
                    <a:pt x="402" y="150"/>
                    <a:pt x="401" y="151"/>
                    <a:pt x="400" y="151"/>
                  </a:cubicBezTo>
                  <a:cubicBezTo>
                    <a:pt x="399" y="151"/>
                    <a:pt x="398" y="150"/>
                    <a:pt x="396" y="151"/>
                  </a:cubicBezTo>
                  <a:cubicBezTo>
                    <a:pt x="395" y="151"/>
                    <a:pt x="395" y="152"/>
                    <a:pt x="394" y="154"/>
                  </a:cubicBezTo>
                  <a:cubicBezTo>
                    <a:pt x="393" y="156"/>
                    <a:pt x="394" y="156"/>
                    <a:pt x="393" y="156"/>
                  </a:cubicBezTo>
                  <a:cubicBezTo>
                    <a:pt x="392" y="156"/>
                    <a:pt x="391" y="154"/>
                    <a:pt x="391" y="154"/>
                  </a:cubicBezTo>
                  <a:cubicBezTo>
                    <a:pt x="390" y="153"/>
                    <a:pt x="390" y="151"/>
                    <a:pt x="390" y="151"/>
                  </a:cubicBezTo>
                  <a:cubicBezTo>
                    <a:pt x="392" y="149"/>
                    <a:pt x="392" y="149"/>
                    <a:pt x="392" y="149"/>
                  </a:cubicBezTo>
                  <a:cubicBezTo>
                    <a:pt x="395" y="147"/>
                    <a:pt x="395" y="147"/>
                    <a:pt x="395" y="147"/>
                  </a:cubicBezTo>
                  <a:cubicBezTo>
                    <a:pt x="398" y="145"/>
                    <a:pt x="397" y="145"/>
                    <a:pt x="397" y="145"/>
                  </a:cubicBezTo>
                  <a:cubicBezTo>
                    <a:pt x="400" y="145"/>
                    <a:pt x="400" y="145"/>
                    <a:pt x="400" y="145"/>
                  </a:cubicBezTo>
                  <a:cubicBezTo>
                    <a:pt x="404" y="145"/>
                    <a:pt x="400" y="141"/>
                    <a:pt x="400" y="140"/>
                  </a:cubicBezTo>
                  <a:cubicBezTo>
                    <a:pt x="400" y="140"/>
                    <a:pt x="400" y="136"/>
                    <a:pt x="400" y="136"/>
                  </a:cubicBezTo>
                  <a:cubicBezTo>
                    <a:pt x="400" y="136"/>
                    <a:pt x="403" y="135"/>
                    <a:pt x="404" y="135"/>
                  </a:cubicBezTo>
                  <a:cubicBezTo>
                    <a:pt x="405" y="135"/>
                    <a:pt x="407" y="133"/>
                    <a:pt x="407" y="132"/>
                  </a:cubicBezTo>
                  <a:cubicBezTo>
                    <a:pt x="407" y="131"/>
                    <a:pt x="406" y="129"/>
                    <a:pt x="405" y="128"/>
                  </a:cubicBezTo>
                  <a:cubicBezTo>
                    <a:pt x="403" y="127"/>
                    <a:pt x="399" y="126"/>
                    <a:pt x="398" y="126"/>
                  </a:cubicBezTo>
                  <a:cubicBezTo>
                    <a:pt x="398" y="125"/>
                    <a:pt x="396" y="124"/>
                    <a:pt x="395" y="124"/>
                  </a:cubicBezTo>
                  <a:cubicBezTo>
                    <a:pt x="394" y="123"/>
                    <a:pt x="393" y="121"/>
                    <a:pt x="392" y="119"/>
                  </a:cubicBezTo>
                  <a:cubicBezTo>
                    <a:pt x="392" y="117"/>
                    <a:pt x="391" y="114"/>
                    <a:pt x="390" y="113"/>
                  </a:cubicBezTo>
                  <a:cubicBezTo>
                    <a:pt x="389" y="112"/>
                    <a:pt x="389" y="109"/>
                    <a:pt x="389" y="107"/>
                  </a:cubicBezTo>
                  <a:cubicBezTo>
                    <a:pt x="388" y="105"/>
                    <a:pt x="386" y="103"/>
                    <a:pt x="385" y="103"/>
                  </a:cubicBezTo>
                  <a:cubicBezTo>
                    <a:pt x="384" y="103"/>
                    <a:pt x="379" y="99"/>
                    <a:pt x="377" y="98"/>
                  </a:cubicBezTo>
                  <a:cubicBezTo>
                    <a:pt x="375" y="95"/>
                    <a:pt x="373" y="94"/>
                    <a:pt x="373" y="94"/>
                  </a:cubicBezTo>
                  <a:cubicBezTo>
                    <a:pt x="371" y="90"/>
                    <a:pt x="371" y="90"/>
                    <a:pt x="371" y="90"/>
                  </a:cubicBezTo>
                  <a:cubicBezTo>
                    <a:pt x="371" y="90"/>
                    <a:pt x="370" y="89"/>
                    <a:pt x="367" y="89"/>
                  </a:cubicBezTo>
                  <a:cubicBezTo>
                    <a:pt x="364" y="88"/>
                    <a:pt x="362" y="87"/>
                    <a:pt x="362" y="87"/>
                  </a:cubicBezTo>
                  <a:cubicBezTo>
                    <a:pt x="362" y="87"/>
                    <a:pt x="360" y="83"/>
                    <a:pt x="360" y="82"/>
                  </a:cubicBezTo>
                  <a:cubicBezTo>
                    <a:pt x="360" y="81"/>
                    <a:pt x="359" y="80"/>
                    <a:pt x="359" y="80"/>
                  </a:cubicBezTo>
                  <a:cubicBezTo>
                    <a:pt x="359" y="80"/>
                    <a:pt x="354" y="78"/>
                    <a:pt x="353" y="77"/>
                  </a:cubicBezTo>
                  <a:cubicBezTo>
                    <a:pt x="353" y="76"/>
                    <a:pt x="352" y="76"/>
                    <a:pt x="351" y="75"/>
                  </a:cubicBezTo>
                  <a:cubicBezTo>
                    <a:pt x="349" y="75"/>
                    <a:pt x="348" y="76"/>
                    <a:pt x="346" y="76"/>
                  </a:cubicBezTo>
                  <a:cubicBezTo>
                    <a:pt x="345" y="77"/>
                    <a:pt x="343" y="78"/>
                    <a:pt x="340" y="78"/>
                  </a:cubicBezTo>
                  <a:cubicBezTo>
                    <a:pt x="338" y="79"/>
                    <a:pt x="337" y="78"/>
                    <a:pt x="337" y="78"/>
                  </a:cubicBezTo>
                  <a:cubicBezTo>
                    <a:pt x="337" y="78"/>
                    <a:pt x="336" y="75"/>
                    <a:pt x="336" y="74"/>
                  </a:cubicBezTo>
                  <a:cubicBezTo>
                    <a:pt x="336" y="73"/>
                    <a:pt x="336" y="72"/>
                    <a:pt x="336" y="72"/>
                  </a:cubicBezTo>
                  <a:cubicBezTo>
                    <a:pt x="336" y="72"/>
                    <a:pt x="338" y="70"/>
                    <a:pt x="339" y="70"/>
                  </a:cubicBezTo>
                  <a:cubicBezTo>
                    <a:pt x="340" y="70"/>
                    <a:pt x="338" y="66"/>
                    <a:pt x="338" y="66"/>
                  </a:cubicBezTo>
                  <a:cubicBezTo>
                    <a:pt x="334" y="64"/>
                    <a:pt x="334" y="64"/>
                    <a:pt x="334" y="64"/>
                  </a:cubicBezTo>
                  <a:cubicBezTo>
                    <a:pt x="334" y="64"/>
                    <a:pt x="330" y="61"/>
                    <a:pt x="328" y="60"/>
                  </a:cubicBezTo>
                  <a:cubicBezTo>
                    <a:pt x="326" y="60"/>
                    <a:pt x="327" y="63"/>
                    <a:pt x="325" y="63"/>
                  </a:cubicBezTo>
                  <a:cubicBezTo>
                    <a:pt x="324" y="64"/>
                    <a:pt x="325" y="65"/>
                    <a:pt x="325" y="65"/>
                  </a:cubicBezTo>
                  <a:cubicBezTo>
                    <a:pt x="329" y="67"/>
                    <a:pt x="329" y="67"/>
                    <a:pt x="329" y="67"/>
                  </a:cubicBezTo>
                  <a:cubicBezTo>
                    <a:pt x="329" y="67"/>
                    <a:pt x="328" y="70"/>
                    <a:pt x="327" y="71"/>
                  </a:cubicBezTo>
                  <a:cubicBezTo>
                    <a:pt x="326" y="72"/>
                    <a:pt x="322" y="71"/>
                    <a:pt x="322" y="71"/>
                  </a:cubicBezTo>
                  <a:cubicBezTo>
                    <a:pt x="319" y="70"/>
                    <a:pt x="318" y="70"/>
                    <a:pt x="318" y="70"/>
                  </a:cubicBezTo>
                  <a:cubicBezTo>
                    <a:pt x="317" y="67"/>
                    <a:pt x="316" y="67"/>
                    <a:pt x="316" y="67"/>
                  </a:cubicBezTo>
                  <a:cubicBezTo>
                    <a:pt x="316" y="63"/>
                    <a:pt x="316" y="63"/>
                    <a:pt x="316" y="63"/>
                  </a:cubicBezTo>
                  <a:cubicBezTo>
                    <a:pt x="316" y="63"/>
                    <a:pt x="317" y="61"/>
                    <a:pt x="317" y="59"/>
                  </a:cubicBezTo>
                  <a:cubicBezTo>
                    <a:pt x="317" y="57"/>
                    <a:pt x="317" y="57"/>
                    <a:pt x="316" y="57"/>
                  </a:cubicBezTo>
                  <a:cubicBezTo>
                    <a:pt x="315" y="56"/>
                    <a:pt x="314" y="55"/>
                    <a:pt x="314" y="55"/>
                  </a:cubicBezTo>
                  <a:cubicBezTo>
                    <a:pt x="312" y="53"/>
                    <a:pt x="312" y="53"/>
                    <a:pt x="312" y="53"/>
                  </a:cubicBezTo>
                  <a:cubicBezTo>
                    <a:pt x="312" y="53"/>
                    <a:pt x="312" y="49"/>
                    <a:pt x="312" y="49"/>
                  </a:cubicBezTo>
                  <a:cubicBezTo>
                    <a:pt x="312" y="47"/>
                    <a:pt x="309" y="44"/>
                    <a:pt x="308" y="43"/>
                  </a:cubicBezTo>
                  <a:cubicBezTo>
                    <a:pt x="307" y="43"/>
                    <a:pt x="307" y="40"/>
                    <a:pt x="307" y="40"/>
                  </a:cubicBezTo>
                  <a:cubicBezTo>
                    <a:pt x="312" y="38"/>
                    <a:pt x="312" y="38"/>
                    <a:pt x="312" y="38"/>
                  </a:cubicBezTo>
                  <a:close/>
                  <a:moveTo>
                    <a:pt x="269" y="391"/>
                  </a:moveTo>
                  <a:cubicBezTo>
                    <a:pt x="270" y="386"/>
                    <a:pt x="274" y="393"/>
                    <a:pt x="278" y="394"/>
                  </a:cubicBezTo>
                  <a:cubicBezTo>
                    <a:pt x="281" y="395"/>
                    <a:pt x="281" y="395"/>
                    <a:pt x="290" y="395"/>
                  </a:cubicBezTo>
                  <a:cubicBezTo>
                    <a:pt x="299" y="397"/>
                    <a:pt x="296" y="396"/>
                    <a:pt x="296" y="396"/>
                  </a:cubicBezTo>
                  <a:cubicBezTo>
                    <a:pt x="296" y="392"/>
                    <a:pt x="296" y="392"/>
                    <a:pt x="296" y="392"/>
                  </a:cubicBezTo>
                  <a:cubicBezTo>
                    <a:pt x="296" y="392"/>
                    <a:pt x="300" y="395"/>
                    <a:pt x="303" y="397"/>
                  </a:cubicBezTo>
                  <a:cubicBezTo>
                    <a:pt x="306" y="400"/>
                    <a:pt x="309" y="398"/>
                    <a:pt x="311" y="398"/>
                  </a:cubicBezTo>
                  <a:cubicBezTo>
                    <a:pt x="313" y="398"/>
                    <a:pt x="313" y="406"/>
                    <a:pt x="313" y="406"/>
                  </a:cubicBezTo>
                  <a:cubicBezTo>
                    <a:pt x="313" y="408"/>
                    <a:pt x="312" y="408"/>
                    <a:pt x="311" y="409"/>
                  </a:cubicBezTo>
                  <a:cubicBezTo>
                    <a:pt x="290" y="418"/>
                    <a:pt x="268" y="423"/>
                    <a:pt x="244" y="425"/>
                  </a:cubicBezTo>
                  <a:cubicBezTo>
                    <a:pt x="215" y="426"/>
                    <a:pt x="187" y="422"/>
                    <a:pt x="161" y="412"/>
                  </a:cubicBezTo>
                  <a:cubicBezTo>
                    <a:pt x="163" y="412"/>
                    <a:pt x="166" y="412"/>
                    <a:pt x="167" y="412"/>
                  </a:cubicBezTo>
                  <a:cubicBezTo>
                    <a:pt x="168" y="413"/>
                    <a:pt x="175" y="407"/>
                    <a:pt x="177" y="407"/>
                  </a:cubicBezTo>
                  <a:cubicBezTo>
                    <a:pt x="178" y="407"/>
                    <a:pt x="181" y="406"/>
                    <a:pt x="183" y="406"/>
                  </a:cubicBezTo>
                  <a:cubicBezTo>
                    <a:pt x="184" y="405"/>
                    <a:pt x="189" y="406"/>
                    <a:pt x="192" y="407"/>
                  </a:cubicBezTo>
                  <a:cubicBezTo>
                    <a:pt x="195" y="407"/>
                    <a:pt x="196" y="408"/>
                    <a:pt x="200" y="411"/>
                  </a:cubicBezTo>
                  <a:cubicBezTo>
                    <a:pt x="203" y="414"/>
                    <a:pt x="203" y="411"/>
                    <a:pt x="206" y="411"/>
                  </a:cubicBezTo>
                  <a:cubicBezTo>
                    <a:pt x="208" y="411"/>
                    <a:pt x="214" y="411"/>
                    <a:pt x="214" y="411"/>
                  </a:cubicBezTo>
                  <a:cubicBezTo>
                    <a:pt x="211" y="403"/>
                    <a:pt x="211" y="404"/>
                    <a:pt x="211" y="404"/>
                  </a:cubicBezTo>
                  <a:cubicBezTo>
                    <a:pt x="211" y="404"/>
                    <a:pt x="214" y="403"/>
                    <a:pt x="218" y="402"/>
                  </a:cubicBezTo>
                  <a:cubicBezTo>
                    <a:pt x="221" y="402"/>
                    <a:pt x="221" y="405"/>
                    <a:pt x="222" y="407"/>
                  </a:cubicBezTo>
                  <a:cubicBezTo>
                    <a:pt x="224" y="410"/>
                    <a:pt x="224" y="410"/>
                    <a:pt x="226" y="414"/>
                  </a:cubicBezTo>
                  <a:cubicBezTo>
                    <a:pt x="228" y="417"/>
                    <a:pt x="236" y="411"/>
                    <a:pt x="240" y="410"/>
                  </a:cubicBezTo>
                  <a:cubicBezTo>
                    <a:pt x="243" y="409"/>
                    <a:pt x="245" y="409"/>
                    <a:pt x="247" y="408"/>
                  </a:cubicBezTo>
                  <a:cubicBezTo>
                    <a:pt x="250" y="406"/>
                    <a:pt x="246" y="406"/>
                    <a:pt x="246" y="406"/>
                  </a:cubicBezTo>
                  <a:cubicBezTo>
                    <a:pt x="239" y="400"/>
                    <a:pt x="239" y="400"/>
                    <a:pt x="239" y="400"/>
                  </a:cubicBezTo>
                  <a:cubicBezTo>
                    <a:pt x="231" y="397"/>
                    <a:pt x="231" y="397"/>
                    <a:pt x="231" y="397"/>
                  </a:cubicBezTo>
                  <a:cubicBezTo>
                    <a:pt x="231" y="397"/>
                    <a:pt x="233" y="392"/>
                    <a:pt x="234" y="392"/>
                  </a:cubicBezTo>
                  <a:cubicBezTo>
                    <a:pt x="237" y="391"/>
                    <a:pt x="237" y="394"/>
                    <a:pt x="239" y="395"/>
                  </a:cubicBezTo>
                  <a:cubicBezTo>
                    <a:pt x="240" y="397"/>
                    <a:pt x="254" y="395"/>
                    <a:pt x="254" y="395"/>
                  </a:cubicBezTo>
                  <a:cubicBezTo>
                    <a:pt x="254" y="395"/>
                    <a:pt x="263" y="397"/>
                    <a:pt x="267" y="395"/>
                  </a:cubicBezTo>
                  <a:cubicBezTo>
                    <a:pt x="271" y="393"/>
                    <a:pt x="267" y="395"/>
                    <a:pt x="269" y="391"/>
                  </a:cubicBezTo>
                  <a:close/>
                  <a:moveTo>
                    <a:pt x="214" y="19"/>
                  </a:moveTo>
                  <a:cubicBezTo>
                    <a:pt x="214" y="19"/>
                    <a:pt x="214" y="19"/>
                    <a:pt x="215" y="19"/>
                  </a:cubicBezTo>
                  <a:cubicBezTo>
                    <a:pt x="214" y="19"/>
                    <a:pt x="214" y="18"/>
                    <a:pt x="214" y="18"/>
                  </a:cubicBezTo>
                  <a:cubicBezTo>
                    <a:pt x="214" y="19"/>
                    <a:pt x="216" y="21"/>
                    <a:pt x="218" y="22"/>
                  </a:cubicBezTo>
                  <a:cubicBezTo>
                    <a:pt x="218" y="24"/>
                    <a:pt x="216" y="23"/>
                    <a:pt x="216" y="23"/>
                  </a:cubicBezTo>
                  <a:cubicBezTo>
                    <a:pt x="216" y="23"/>
                    <a:pt x="207" y="28"/>
                    <a:pt x="207" y="29"/>
                  </a:cubicBezTo>
                  <a:cubicBezTo>
                    <a:pt x="207" y="31"/>
                    <a:pt x="211" y="32"/>
                    <a:pt x="218" y="31"/>
                  </a:cubicBezTo>
                  <a:cubicBezTo>
                    <a:pt x="226" y="30"/>
                    <a:pt x="222" y="32"/>
                    <a:pt x="231" y="26"/>
                  </a:cubicBezTo>
                  <a:cubicBezTo>
                    <a:pt x="241" y="21"/>
                    <a:pt x="240" y="34"/>
                    <a:pt x="245" y="37"/>
                  </a:cubicBezTo>
                  <a:cubicBezTo>
                    <a:pt x="249" y="40"/>
                    <a:pt x="250" y="41"/>
                    <a:pt x="252" y="47"/>
                  </a:cubicBezTo>
                  <a:cubicBezTo>
                    <a:pt x="255" y="53"/>
                    <a:pt x="252" y="47"/>
                    <a:pt x="246" y="51"/>
                  </a:cubicBezTo>
                  <a:cubicBezTo>
                    <a:pt x="240" y="55"/>
                    <a:pt x="243" y="52"/>
                    <a:pt x="240" y="52"/>
                  </a:cubicBezTo>
                  <a:cubicBezTo>
                    <a:pt x="237" y="52"/>
                    <a:pt x="228" y="50"/>
                    <a:pt x="225" y="50"/>
                  </a:cubicBezTo>
                  <a:cubicBezTo>
                    <a:pt x="222" y="50"/>
                    <a:pt x="221" y="50"/>
                    <a:pt x="222" y="60"/>
                  </a:cubicBezTo>
                  <a:cubicBezTo>
                    <a:pt x="223" y="69"/>
                    <a:pt x="222" y="60"/>
                    <a:pt x="209" y="67"/>
                  </a:cubicBezTo>
                  <a:cubicBezTo>
                    <a:pt x="195" y="75"/>
                    <a:pt x="211" y="74"/>
                    <a:pt x="201" y="77"/>
                  </a:cubicBezTo>
                  <a:cubicBezTo>
                    <a:pt x="190" y="80"/>
                    <a:pt x="203" y="79"/>
                    <a:pt x="210" y="82"/>
                  </a:cubicBezTo>
                  <a:cubicBezTo>
                    <a:pt x="219" y="86"/>
                    <a:pt x="215" y="82"/>
                    <a:pt x="221" y="89"/>
                  </a:cubicBezTo>
                  <a:cubicBezTo>
                    <a:pt x="226" y="95"/>
                    <a:pt x="220" y="93"/>
                    <a:pt x="217" y="95"/>
                  </a:cubicBezTo>
                  <a:cubicBezTo>
                    <a:pt x="215" y="96"/>
                    <a:pt x="209" y="95"/>
                    <a:pt x="207" y="93"/>
                  </a:cubicBezTo>
                  <a:cubicBezTo>
                    <a:pt x="204" y="91"/>
                    <a:pt x="203" y="92"/>
                    <a:pt x="203" y="92"/>
                  </a:cubicBezTo>
                  <a:cubicBezTo>
                    <a:pt x="203" y="92"/>
                    <a:pt x="197" y="87"/>
                    <a:pt x="190" y="91"/>
                  </a:cubicBezTo>
                  <a:cubicBezTo>
                    <a:pt x="185" y="95"/>
                    <a:pt x="190" y="91"/>
                    <a:pt x="189" y="89"/>
                  </a:cubicBezTo>
                  <a:cubicBezTo>
                    <a:pt x="187" y="88"/>
                    <a:pt x="185" y="89"/>
                    <a:pt x="183" y="87"/>
                  </a:cubicBezTo>
                  <a:cubicBezTo>
                    <a:pt x="181" y="85"/>
                    <a:pt x="176" y="84"/>
                    <a:pt x="162" y="90"/>
                  </a:cubicBezTo>
                  <a:cubicBezTo>
                    <a:pt x="148" y="96"/>
                    <a:pt x="162" y="94"/>
                    <a:pt x="156" y="97"/>
                  </a:cubicBezTo>
                  <a:cubicBezTo>
                    <a:pt x="150" y="101"/>
                    <a:pt x="153" y="99"/>
                    <a:pt x="153" y="95"/>
                  </a:cubicBezTo>
                  <a:cubicBezTo>
                    <a:pt x="152" y="92"/>
                    <a:pt x="151" y="86"/>
                    <a:pt x="150" y="86"/>
                  </a:cubicBezTo>
                  <a:cubicBezTo>
                    <a:pt x="147" y="84"/>
                    <a:pt x="146" y="86"/>
                    <a:pt x="144" y="88"/>
                  </a:cubicBezTo>
                  <a:cubicBezTo>
                    <a:pt x="140" y="90"/>
                    <a:pt x="134" y="76"/>
                    <a:pt x="128" y="79"/>
                  </a:cubicBezTo>
                  <a:cubicBezTo>
                    <a:pt x="122" y="83"/>
                    <a:pt x="126" y="81"/>
                    <a:pt x="120" y="86"/>
                  </a:cubicBezTo>
                  <a:cubicBezTo>
                    <a:pt x="114" y="90"/>
                    <a:pt x="120" y="92"/>
                    <a:pt x="124" y="95"/>
                  </a:cubicBezTo>
                  <a:cubicBezTo>
                    <a:pt x="127" y="98"/>
                    <a:pt x="125" y="93"/>
                    <a:pt x="131" y="91"/>
                  </a:cubicBezTo>
                  <a:cubicBezTo>
                    <a:pt x="136" y="89"/>
                    <a:pt x="133" y="92"/>
                    <a:pt x="142" y="99"/>
                  </a:cubicBezTo>
                  <a:cubicBezTo>
                    <a:pt x="150" y="106"/>
                    <a:pt x="142" y="99"/>
                    <a:pt x="140" y="104"/>
                  </a:cubicBezTo>
                  <a:cubicBezTo>
                    <a:pt x="139" y="108"/>
                    <a:pt x="134" y="102"/>
                    <a:pt x="130" y="104"/>
                  </a:cubicBezTo>
                  <a:cubicBezTo>
                    <a:pt x="126" y="106"/>
                    <a:pt x="127" y="105"/>
                    <a:pt x="121" y="107"/>
                  </a:cubicBezTo>
                  <a:cubicBezTo>
                    <a:pt x="115" y="108"/>
                    <a:pt x="121" y="107"/>
                    <a:pt x="121" y="111"/>
                  </a:cubicBezTo>
                  <a:cubicBezTo>
                    <a:pt x="119" y="115"/>
                    <a:pt x="118" y="111"/>
                    <a:pt x="112" y="115"/>
                  </a:cubicBezTo>
                  <a:cubicBezTo>
                    <a:pt x="106" y="118"/>
                    <a:pt x="110" y="116"/>
                    <a:pt x="112" y="121"/>
                  </a:cubicBezTo>
                  <a:cubicBezTo>
                    <a:pt x="115" y="125"/>
                    <a:pt x="114" y="121"/>
                    <a:pt x="116" y="119"/>
                  </a:cubicBezTo>
                  <a:cubicBezTo>
                    <a:pt x="118" y="119"/>
                    <a:pt x="118" y="119"/>
                    <a:pt x="124" y="121"/>
                  </a:cubicBezTo>
                  <a:cubicBezTo>
                    <a:pt x="128" y="123"/>
                    <a:pt x="128" y="121"/>
                    <a:pt x="131" y="122"/>
                  </a:cubicBezTo>
                  <a:cubicBezTo>
                    <a:pt x="133" y="122"/>
                    <a:pt x="134" y="120"/>
                    <a:pt x="145" y="119"/>
                  </a:cubicBezTo>
                  <a:cubicBezTo>
                    <a:pt x="156" y="117"/>
                    <a:pt x="145" y="119"/>
                    <a:pt x="151" y="124"/>
                  </a:cubicBezTo>
                  <a:cubicBezTo>
                    <a:pt x="158" y="130"/>
                    <a:pt x="151" y="124"/>
                    <a:pt x="156" y="124"/>
                  </a:cubicBezTo>
                  <a:cubicBezTo>
                    <a:pt x="160" y="124"/>
                    <a:pt x="162" y="122"/>
                    <a:pt x="165" y="121"/>
                  </a:cubicBezTo>
                  <a:cubicBezTo>
                    <a:pt x="167" y="119"/>
                    <a:pt x="166" y="118"/>
                    <a:pt x="171" y="118"/>
                  </a:cubicBezTo>
                  <a:cubicBezTo>
                    <a:pt x="177" y="117"/>
                    <a:pt x="171" y="118"/>
                    <a:pt x="177" y="116"/>
                  </a:cubicBezTo>
                  <a:cubicBezTo>
                    <a:pt x="183" y="116"/>
                    <a:pt x="180" y="113"/>
                    <a:pt x="180" y="105"/>
                  </a:cubicBezTo>
                  <a:cubicBezTo>
                    <a:pt x="180" y="98"/>
                    <a:pt x="180" y="105"/>
                    <a:pt x="183" y="104"/>
                  </a:cubicBezTo>
                  <a:cubicBezTo>
                    <a:pt x="186" y="104"/>
                    <a:pt x="185" y="103"/>
                    <a:pt x="187" y="103"/>
                  </a:cubicBezTo>
                  <a:cubicBezTo>
                    <a:pt x="189" y="103"/>
                    <a:pt x="187" y="103"/>
                    <a:pt x="195" y="104"/>
                  </a:cubicBezTo>
                  <a:cubicBezTo>
                    <a:pt x="204" y="105"/>
                    <a:pt x="198" y="105"/>
                    <a:pt x="201" y="104"/>
                  </a:cubicBezTo>
                  <a:cubicBezTo>
                    <a:pt x="204" y="104"/>
                    <a:pt x="204" y="105"/>
                    <a:pt x="209" y="105"/>
                  </a:cubicBezTo>
                  <a:cubicBezTo>
                    <a:pt x="213" y="106"/>
                    <a:pt x="212" y="105"/>
                    <a:pt x="215" y="105"/>
                  </a:cubicBezTo>
                  <a:cubicBezTo>
                    <a:pt x="216" y="106"/>
                    <a:pt x="221" y="110"/>
                    <a:pt x="224" y="113"/>
                  </a:cubicBezTo>
                  <a:cubicBezTo>
                    <a:pt x="227" y="116"/>
                    <a:pt x="231" y="118"/>
                    <a:pt x="236" y="116"/>
                  </a:cubicBezTo>
                  <a:cubicBezTo>
                    <a:pt x="240" y="116"/>
                    <a:pt x="239" y="118"/>
                    <a:pt x="240" y="119"/>
                  </a:cubicBezTo>
                  <a:cubicBezTo>
                    <a:pt x="243" y="120"/>
                    <a:pt x="245" y="125"/>
                    <a:pt x="246" y="127"/>
                  </a:cubicBezTo>
                  <a:cubicBezTo>
                    <a:pt x="247" y="129"/>
                    <a:pt x="254" y="131"/>
                    <a:pt x="259" y="140"/>
                  </a:cubicBezTo>
                  <a:cubicBezTo>
                    <a:pt x="264" y="148"/>
                    <a:pt x="263" y="146"/>
                    <a:pt x="259" y="158"/>
                  </a:cubicBezTo>
                  <a:cubicBezTo>
                    <a:pt x="254" y="170"/>
                    <a:pt x="262" y="161"/>
                    <a:pt x="262" y="167"/>
                  </a:cubicBezTo>
                  <a:cubicBezTo>
                    <a:pt x="263" y="173"/>
                    <a:pt x="264" y="170"/>
                    <a:pt x="266" y="175"/>
                  </a:cubicBezTo>
                  <a:cubicBezTo>
                    <a:pt x="268" y="180"/>
                    <a:pt x="266" y="175"/>
                    <a:pt x="261" y="181"/>
                  </a:cubicBezTo>
                  <a:cubicBezTo>
                    <a:pt x="256" y="187"/>
                    <a:pt x="261" y="181"/>
                    <a:pt x="258" y="185"/>
                  </a:cubicBezTo>
                  <a:cubicBezTo>
                    <a:pt x="255" y="189"/>
                    <a:pt x="257" y="188"/>
                    <a:pt x="257" y="192"/>
                  </a:cubicBezTo>
                  <a:cubicBezTo>
                    <a:pt x="257" y="197"/>
                    <a:pt x="256" y="195"/>
                    <a:pt x="251" y="198"/>
                  </a:cubicBezTo>
                  <a:cubicBezTo>
                    <a:pt x="247" y="200"/>
                    <a:pt x="249" y="200"/>
                    <a:pt x="248" y="205"/>
                  </a:cubicBezTo>
                  <a:cubicBezTo>
                    <a:pt x="246" y="210"/>
                    <a:pt x="245" y="206"/>
                    <a:pt x="241" y="209"/>
                  </a:cubicBezTo>
                  <a:cubicBezTo>
                    <a:pt x="237" y="212"/>
                    <a:pt x="230" y="211"/>
                    <a:pt x="224" y="211"/>
                  </a:cubicBezTo>
                  <a:cubicBezTo>
                    <a:pt x="218" y="211"/>
                    <a:pt x="217" y="212"/>
                    <a:pt x="213" y="210"/>
                  </a:cubicBezTo>
                  <a:cubicBezTo>
                    <a:pt x="208" y="208"/>
                    <a:pt x="203" y="209"/>
                    <a:pt x="200" y="207"/>
                  </a:cubicBezTo>
                  <a:cubicBezTo>
                    <a:pt x="198" y="205"/>
                    <a:pt x="195" y="206"/>
                    <a:pt x="193" y="206"/>
                  </a:cubicBezTo>
                  <a:cubicBezTo>
                    <a:pt x="192" y="208"/>
                    <a:pt x="193" y="210"/>
                    <a:pt x="189" y="214"/>
                  </a:cubicBezTo>
                  <a:cubicBezTo>
                    <a:pt x="185" y="217"/>
                    <a:pt x="185" y="213"/>
                    <a:pt x="182" y="212"/>
                  </a:cubicBezTo>
                  <a:cubicBezTo>
                    <a:pt x="179" y="212"/>
                    <a:pt x="172" y="218"/>
                    <a:pt x="172" y="218"/>
                  </a:cubicBezTo>
                  <a:cubicBezTo>
                    <a:pt x="172" y="218"/>
                    <a:pt x="173" y="221"/>
                    <a:pt x="175" y="228"/>
                  </a:cubicBezTo>
                  <a:cubicBezTo>
                    <a:pt x="177" y="234"/>
                    <a:pt x="175" y="228"/>
                    <a:pt x="175" y="232"/>
                  </a:cubicBezTo>
                  <a:cubicBezTo>
                    <a:pt x="175" y="235"/>
                    <a:pt x="175" y="246"/>
                    <a:pt x="175" y="246"/>
                  </a:cubicBezTo>
                  <a:cubicBezTo>
                    <a:pt x="175" y="246"/>
                    <a:pt x="173" y="249"/>
                    <a:pt x="171" y="253"/>
                  </a:cubicBezTo>
                  <a:cubicBezTo>
                    <a:pt x="168" y="258"/>
                    <a:pt x="168" y="256"/>
                    <a:pt x="168" y="258"/>
                  </a:cubicBezTo>
                  <a:cubicBezTo>
                    <a:pt x="167" y="260"/>
                    <a:pt x="163" y="264"/>
                    <a:pt x="162" y="266"/>
                  </a:cubicBezTo>
                  <a:cubicBezTo>
                    <a:pt x="162" y="269"/>
                    <a:pt x="162" y="270"/>
                    <a:pt x="162" y="274"/>
                  </a:cubicBezTo>
                  <a:cubicBezTo>
                    <a:pt x="161" y="278"/>
                    <a:pt x="165" y="278"/>
                    <a:pt x="169" y="281"/>
                  </a:cubicBezTo>
                  <a:cubicBezTo>
                    <a:pt x="172" y="284"/>
                    <a:pt x="171" y="285"/>
                    <a:pt x="172" y="292"/>
                  </a:cubicBezTo>
                  <a:cubicBezTo>
                    <a:pt x="174" y="298"/>
                    <a:pt x="172" y="292"/>
                    <a:pt x="175" y="298"/>
                  </a:cubicBezTo>
                  <a:cubicBezTo>
                    <a:pt x="178" y="304"/>
                    <a:pt x="175" y="300"/>
                    <a:pt x="171" y="304"/>
                  </a:cubicBezTo>
                  <a:cubicBezTo>
                    <a:pt x="168" y="308"/>
                    <a:pt x="168" y="306"/>
                    <a:pt x="166" y="313"/>
                  </a:cubicBezTo>
                  <a:cubicBezTo>
                    <a:pt x="163" y="319"/>
                    <a:pt x="165" y="315"/>
                    <a:pt x="165" y="321"/>
                  </a:cubicBezTo>
                  <a:cubicBezTo>
                    <a:pt x="165" y="326"/>
                    <a:pt x="165" y="321"/>
                    <a:pt x="165" y="327"/>
                  </a:cubicBezTo>
                  <a:cubicBezTo>
                    <a:pt x="165" y="333"/>
                    <a:pt x="165" y="327"/>
                    <a:pt x="162" y="334"/>
                  </a:cubicBezTo>
                  <a:cubicBezTo>
                    <a:pt x="159" y="343"/>
                    <a:pt x="162" y="338"/>
                    <a:pt x="158" y="345"/>
                  </a:cubicBezTo>
                  <a:cubicBezTo>
                    <a:pt x="155" y="353"/>
                    <a:pt x="158" y="345"/>
                    <a:pt x="156" y="345"/>
                  </a:cubicBezTo>
                  <a:cubicBezTo>
                    <a:pt x="153" y="345"/>
                    <a:pt x="146" y="342"/>
                    <a:pt x="145" y="341"/>
                  </a:cubicBezTo>
                  <a:cubicBezTo>
                    <a:pt x="143" y="340"/>
                    <a:pt x="133" y="336"/>
                    <a:pt x="130" y="336"/>
                  </a:cubicBezTo>
                  <a:cubicBezTo>
                    <a:pt x="127" y="336"/>
                    <a:pt x="128" y="330"/>
                    <a:pt x="128" y="330"/>
                  </a:cubicBezTo>
                  <a:cubicBezTo>
                    <a:pt x="118" y="323"/>
                    <a:pt x="117" y="323"/>
                    <a:pt x="117" y="323"/>
                  </a:cubicBezTo>
                  <a:cubicBezTo>
                    <a:pt x="109" y="312"/>
                    <a:pt x="108" y="312"/>
                    <a:pt x="108" y="312"/>
                  </a:cubicBezTo>
                  <a:cubicBezTo>
                    <a:pt x="108" y="312"/>
                    <a:pt x="108" y="306"/>
                    <a:pt x="108" y="305"/>
                  </a:cubicBezTo>
                  <a:cubicBezTo>
                    <a:pt x="108" y="304"/>
                    <a:pt x="104" y="303"/>
                    <a:pt x="102" y="303"/>
                  </a:cubicBezTo>
                  <a:cubicBezTo>
                    <a:pt x="99" y="302"/>
                    <a:pt x="100" y="299"/>
                    <a:pt x="99" y="298"/>
                  </a:cubicBezTo>
                  <a:cubicBezTo>
                    <a:pt x="98" y="296"/>
                    <a:pt x="94" y="291"/>
                    <a:pt x="90" y="290"/>
                  </a:cubicBezTo>
                  <a:cubicBezTo>
                    <a:pt x="86" y="290"/>
                    <a:pt x="93" y="282"/>
                    <a:pt x="93" y="282"/>
                  </a:cubicBezTo>
                  <a:cubicBezTo>
                    <a:pt x="93" y="282"/>
                    <a:pt x="87" y="279"/>
                    <a:pt x="86" y="275"/>
                  </a:cubicBezTo>
                  <a:cubicBezTo>
                    <a:pt x="85" y="271"/>
                    <a:pt x="86" y="263"/>
                    <a:pt x="86" y="261"/>
                  </a:cubicBezTo>
                  <a:cubicBezTo>
                    <a:pt x="87" y="259"/>
                    <a:pt x="86" y="252"/>
                    <a:pt x="86" y="252"/>
                  </a:cubicBezTo>
                  <a:cubicBezTo>
                    <a:pt x="81" y="246"/>
                    <a:pt x="81" y="246"/>
                    <a:pt x="81" y="246"/>
                  </a:cubicBezTo>
                  <a:cubicBezTo>
                    <a:pt x="81" y="246"/>
                    <a:pt x="80" y="237"/>
                    <a:pt x="78" y="236"/>
                  </a:cubicBezTo>
                  <a:cubicBezTo>
                    <a:pt x="77" y="235"/>
                    <a:pt x="74" y="229"/>
                    <a:pt x="71" y="229"/>
                  </a:cubicBezTo>
                  <a:cubicBezTo>
                    <a:pt x="69" y="229"/>
                    <a:pt x="69" y="214"/>
                    <a:pt x="69" y="214"/>
                  </a:cubicBezTo>
                  <a:cubicBezTo>
                    <a:pt x="64" y="206"/>
                    <a:pt x="64" y="206"/>
                    <a:pt x="64" y="206"/>
                  </a:cubicBezTo>
                  <a:cubicBezTo>
                    <a:pt x="64" y="206"/>
                    <a:pt x="62" y="198"/>
                    <a:pt x="62" y="197"/>
                  </a:cubicBezTo>
                  <a:cubicBezTo>
                    <a:pt x="62" y="195"/>
                    <a:pt x="66" y="191"/>
                    <a:pt x="66" y="191"/>
                  </a:cubicBezTo>
                  <a:cubicBezTo>
                    <a:pt x="66" y="191"/>
                    <a:pt x="70" y="191"/>
                    <a:pt x="73" y="192"/>
                  </a:cubicBezTo>
                  <a:cubicBezTo>
                    <a:pt x="77" y="194"/>
                    <a:pt x="75" y="192"/>
                    <a:pt x="78" y="193"/>
                  </a:cubicBezTo>
                  <a:cubicBezTo>
                    <a:pt x="80" y="194"/>
                    <a:pt x="80" y="192"/>
                    <a:pt x="83" y="191"/>
                  </a:cubicBezTo>
                  <a:cubicBezTo>
                    <a:pt x="87" y="189"/>
                    <a:pt x="83" y="186"/>
                    <a:pt x="83" y="184"/>
                  </a:cubicBezTo>
                  <a:cubicBezTo>
                    <a:pt x="82" y="182"/>
                    <a:pt x="88" y="182"/>
                    <a:pt x="89" y="181"/>
                  </a:cubicBezTo>
                  <a:cubicBezTo>
                    <a:pt x="92" y="180"/>
                    <a:pt x="92" y="174"/>
                    <a:pt x="93" y="173"/>
                  </a:cubicBezTo>
                  <a:cubicBezTo>
                    <a:pt x="94" y="171"/>
                    <a:pt x="95" y="169"/>
                    <a:pt x="97" y="165"/>
                  </a:cubicBezTo>
                  <a:cubicBezTo>
                    <a:pt x="98" y="160"/>
                    <a:pt x="100" y="162"/>
                    <a:pt x="102" y="161"/>
                  </a:cubicBezTo>
                  <a:cubicBezTo>
                    <a:pt x="104" y="160"/>
                    <a:pt x="101" y="156"/>
                    <a:pt x="103" y="150"/>
                  </a:cubicBezTo>
                  <a:cubicBezTo>
                    <a:pt x="106" y="145"/>
                    <a:pt x="97" y="149"/>
                    <a:pt x="97" y="149"/>
                  </a:cubicBezTo>
                  <a:cubicBezTo>
                    <a:pt x="97" y="149"/>
                    <a:pt x="97" y="149"/>
                    <a:pt x="94" y="153"/>
                  </a:cubicBezTo>
                  <a:cubicBezTo>
                    <a:pt x="90" y="156"/>
                    <a:pt x="93" y="155"/>
                    <a:pt x="91" y="159"/>
                  </a:cubicBezTo>
                  <a:cubicBezTo>
                    <a:pt x="88" y="163"/>
                    <a:pt x="90" y="166"/>
                    <a:pt x="89" y="168"/>
                  </a:cubicBezTo>
                  <a:cubicBezTo>
                    <a:pt x="88" y="169"/>
                    <a:pt x="82" y="170"/>
                    <a:pt x="80" y="174"/>
                  </a:cubicBezTo>
                  <a:cubicBezTo>
                    <a:pt x="78" y="177"/>
                    <a:pt x="75" y="182"/>
                    <a:pt x="75" y="182"/>
                  </a:cubicBezTo>
                  <a:cubicBezTo>
                    <a:pt x="75" y="182"/>
                    <a:pt x="65" y="180"/>
                    <a:pt x="62" y="179"/>
                  </a:cubicBezTo>
                  <a:cubicBezTo>
                    <a:pt x="60" y="179"/>
                    <a:pt x="59" y="173"/>
                    <a:pt x="59" y="173"/>
                  </a:cubicBezTo>
                  <a:cubicBezTo>
                    <a:pt x="59" y="173"/>
                    <a:pt x="56" y="167"/>
                    <a:pt x="56" y="165"/>
                  </a:cubicBezTo>
                  <a:cubicBezTo>
                    <a:pt x="56" y="163"/>
                    <a:pt x="59" y="156"/>
                    <a:pt x="59" y="156"/>
                  </a:cubicBezTo>
                  <a:cubicBezTo>
                    <a:pt x="58" y="148"/>
                    <a:pt x="58" y="148"/>
                    <a:pt x="58" y="148"/>
                  </a:cubicBezTo>
                  <a:cubicBezTo>
                    <a:pt x="58" y="148"/>
                    <a:pt x="62" y="144"/>
                    <a:pt x="61" y="142"/>
                  </a:cubicBezTo>
                  <a:cubicBezTo>
                    <a:pt x="60" y="139"/>
                    <a:pt x="61" y="142"/>
                    <a:pt x="59" y="142"/>
                  </a:cubicBezTo>
                  <a:cubicBezTo>
                    <a:pt x="57" y="143"/>
                    <a:pt x="53" y="144"/>
                    <a:pt x="51" y="145"/>
                  </a:cubicBezTo>
                  <a:cubicBezTo>
                    <a:pt x="50" y="148"/>
                    <a:pt x="48" y="154"/>
                    <a:pt x="47" y="156"/>
                  </a:cubicBezTo>
                  <a:cubicBezTo>
                    <a:pt x="45" y="158"/>
                    <a:pt x="44" y="157"/>
                    <a:pt x="42" y="161"/>
                  </a:cubicBezTo>
                  <a:cubicBezTo>
                    <a:pt x="41" y="164"/>
                    <a:pt x="40" y="163"/>
                    <a:pt x="39" y="164"/>
                  </a:cubicBezTo>
                  <a:cubicBezTo>
                    <a:pt x="62" y="85"/>
                    <a:pt x="130" y="26"/>
                    <a:pt x="214" y="18"/>
                  </a:cubicBezTo>
                  <a:cubicBezTo>
                    <a:pt x="214" y="18"/>
                    <a:pt x="214" y="19"/>
                    <a:pt x="21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19"/>
            <p:cNvSpPr>
              <a:spLocks noEditPoints="1"/>
            </p:cNvSpPr>
            <p:nvPr userDrawn="1"/>
          </p:nvSpPr>
          <p:spPr bwMode="auto">
            <a:xfrm>
              <a:off x="41275" y="3959226"/>
              <a:ext cx="1997075" cy="1141413"/>
            </a:xfrm>
            <a:custGeom>
              <a:avLst/>
              <a:gdLst>
                <a:gd name="T0" fmla="*/ 29 w 629"/>
                <a:gd name="T1" fmla="*/ 145 h 359"/>
                <a:gd name="T2" fmla="*/ 81 w 629"/>
                <a:gd name="T3" fmla="*/ 125 h 359"/>
                <a:gd name="T4" fmla="*/ 139 w 629"/>
                <a:gd name="T5" fmla="*/ 191 h 359"/>
                <a:gd name="T6" fmla="*/ 318 w 629"/>
                <a:gd name="T7" fmla="*/ 133 h 359"/>
                <a:gd name="T8" fmla="*/ 326 w 629"/>
                <a:gd name="T9" fmla="*/ 127 h 359"/>
                <a:gd name="T10" fmla="*/ 346 w 629"/>
                <a:gd name="T11" fmla="*/ 133 h 359"/>
                <a:gd name="T12" fmla="*/ 365 w 629"/>
                <a:gd name="T13" fmla="*/ 140 h 359"/>
                <a:gd name="T14" fmla="*/ 367 w 629"/>
                <a:gd name="T15" fmla="*/ 151 h 359"/>
                <a:gd name="T16" fmla="*/ 471 w 629"/>
                <a:gd name="T17" fmla="*/ 310 h 359"/>
                <a:gd name="T18" fmla="*/ 556 w 629"/>
                <a:gd name="T19" fmla="*/ 297 h 359"/>
                <a:gd name="T20" fmla="*/ 583 w 629"/>
                <a:gd name="T21" fmla="*/ 344 h 359"/>
                <a:gd name="T22" fmla="*/ 614 w 629"/>
                <a:gd name="T23" fmla="*/ 347 h 359"/>
                <a:gd name="T24" fmla="*/ 601 w 629"/>
                <a:gd name="T25" fmla="*/ 298 h 359"/>
                <a:gd name="T26" fmla="*/ 580 w 629"/>
                <a:gd name="T27" fmla="*/ 270 h 359"/>
                <a:gd name="T28" fmla="*/ 614 w 629"/>
                <a:gd name="T29" fmla="*/ 239 h 359"/>
                <a:gd name="T30" fmla="*/ 629 w 629"/>
                <a:gd name="T31" fmla="*/ 194 h 359"/>
                <a:gd name="T32" fmla="*/ 559 w 629"/>
                <a:gd name="T33" fmla="*/ 152 h 359"/>
                <a:gd name="T34" fmla="*/ 419 w 629"/>
                <a:gd name="T35" fmla="*/ 102 h 359"/>
                <a:gd name="T36" fmla="*/ 360 w 629"/>
                <a:gd name="T37" fmla="*/ 92 h 359"/>
                <a:gd name="T38" fmla="*/ 308 w 629"/>
                <a:gd name="T39" fmla="*/ 63 h 359"/>
                <a:gd name="T40" fmla="*/ 169 w 629"/>
                <a:gd name="T41" fmla="*/ 12 h 359"/>
                <a:gd name="T42" fmla="*/ 88 w 629"/>
                <a:gd name="T43" fmla="*/ 0 h 359"/>
                <a:gd name="T44" fmla="*/ 72 w 629"/>
                <a:gd name="T45" fmla="*/ 45 h 359"/>
                <a:gd name="T46" fmla="*/ 79 w 629"/>
                <a:gd name="T47" fmla="*/ 90 h 359"/>
                <a:gd name="T48" fmla="*/ 44 w 629"/>
                <a:gd name="T49" fmla="*/ 98 h 359"/>
                <a:gd name="T50" fmla="*/ 4 w 629"/>
                <a:gd name="T51" fmla="*/ 128 h 359"/>
                <a:gd name="T52" fmla="*/ 29 w 629"/>
                <a:gd name="T53" fmla="*/ 145 h 359"/>
                <a:gd name="T54" fmla="*/ 565 w 629"/>
                <a:gd name="T55" fmla="*/ 251 h 359"/>
                <a:gd name="T56" fmla="*/ 531 w 629"/>
                <a:gd name="T57" fmla="*/ 206 h 359"/>
                <a:gd name="T58" fmla="*/ 574 w 629"/>
                <a:gd name="T59" fmla="*/ 223 h 359"/>
                <a:gd name="T60" fmla="*/ 565 w 629"/>
                <a:gd name="T61" fmla="*/ 251 h 359"/>
                <a:gd name="T62" fmla="*/ 470 w 629"/>
                <a:gd name="T63" fmla="*/ 131 h 359"/>
                <a:gd name="T64" fmla="*/ 568 w 629"/>
                <a:gd name="T65" fmla="*/ 180 h 359"/>
                <a:gd name="T66" fmla="*/ 416 w 629"/>
                <a:gd name="T67" fmla="*/ 131 h 359"/>
                <a:gd name="T68" fmla="*/ 470 w 629"/>
                <a:gd name="T69" fmla="*/ 131 h 359"/>
                <a:gd name="T70" fmla="*/ 393 w 629"/>
                <a:gd name="T71" fmla="*/ 151 h 359"/>
                <a:gd name="T72" fmla="*/ 497 w 629"/>
                <a:gd name="T73" fmla="*/ 193 h 359"/>
                <a:gd name="T74" fmla="*/ 548 w 629"/>
                <a:gd name="T75" fmla="*/ 282 h 359"/>
                <a:gd name="T76" fmla="*/ 537 w 629"/>
                <a:gd name="T77" fmla="*/ 293 h 359"/>
                <a:gd name="T78" fmla="*/ 442 w 629"/>
                <a:gd name="T79" fmla="*/ 286 h 359"/>
                <a:gd name="T80" fmla="*/ 393 w 629"/>
                <a:gd name="T81" fmla="*/ 151 h 359"/>
                <a:gd name="T82" fmla="*/ 251 w 629"/>
                <a:gd name="T83" fmla="*/ 52 h 359"/>
                <a:gd name="T84" fmla="*/ 293 w 629"/>
                <a:gd name="T85" fmla="*/ 87 h 359"/>
                <a:gd name="T86" fmla="*/ 144 w 629"/>
                <a:gd name="T87" fmla="*/ 27 h 359"/>
                <a:gd name="T88" fmla="*/ 251 w 629"/>
                <a:gd name="T89" fmla="*/ 52 h 359"/>
                <a:gd name="T90" fmla="*/ 113 w 629"/>
                <a:gd name="T91" fmla="*/ 58 h 359"/>
                <a:gd name="T92" fmla="*/ 156 w 629"/>
                <a:gd name="T93" fmla="*/ 72 h 359"/>
                <a:gd name="T94" fmla="*/ 103 w 629"/>
                <a:gd name="T95" fmla="*/ 84 h 359"/>
                <a:gd name="T96" fmla="*/ 113 w 629"/>
                <a:gd name="T97" fmla="*/ 58 h 359"/>
                <a:gd name="T98" fmla="*/ 96 w 629"/>
                <a:gd name="T99" fmla="*/ 119 h 359"/>
                <a:gd name="T100" fmla="*/ 191 w 629"/>
                <a:gd name="T101" fmla="*/ 82 h 359"/>
                <a:gd name="T102" fmla="*/ 298 w 629"/>
                <a:gd name="T103" fmla="*/ 117 h 359"/>
                <a:gd name="T104" fmla="*/ 176 w 629"/>
                <a:gd name="T105" fmla="*/ 191 h 359"/>
                <a:gd name="T106" fmla="*/ 98 w 629"/>
                <a:gd name="T107" fmla="*/ 136 h 359"/>
                <a:gd name="T108" fmla="*/ 96 w 629"/>
                <a:gd name="T109" fmla="*/ 119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359">
                  <a:moveTo>
                    <a:pt x="29" y="145"/>
                  </a:moveTo>
                  <a:cubicBezTo>
                    <a:pt x="36" y="144"/>
                    <a:pt x="57" y="136"/>
                    <a:pt x="81" y="125"/>
                  </a:cubicBezTo>
                  <a:cubicBezTo>
                    <a:pt x="84" y="148"/>
                    <a:pt x="95" y="170"/>
                    <a:pt x="139" y="191"/>
                  </a:cubicBezTo>
                  <a:cubicBezTo>
                    <a:pt x="203" y="221"/>
                    <a:pt x="270" y="235"/>
                    <a:pt x="318" y="133"/>
                  </a:cubicBezTo>
                  <a:cubicBezTo>
                    <a:pt x="318" y="133"/>
                    <a:pt x="321" y="130"/>
                    <a:pt x="326" y="127"/>
                  </a:cubicBezTo>
                  <a:cubicBezTo>
                    <a:pt x="333" y="129"/>
                    <a:pt x="339" y="131"/>
                    <a:pt x="346" y="133"/>
                  </a:cubicBezTo>
                  <a:cubicBezTo>
                    <a:pt x="352" y="136"/>
                    <a:pt x="358" y="138"/>
                    <a:pt x="365" y="140"/>
                  </a:cubicBezTo>
                  <a:cubicBezTo>
                    <a:pt x="367" y="146"/>
                    <a:pt x="367" y="151"/>
                    <a:pt x="367" y="151"/>
                  </a:cubicBezTo>
                  <a:cubicBezTo>
                    <a:pt x="341" y="260"/>
                    <a:pt x="403" y="292"/>
                    <a:pt x="471" y="310"/>
                  </a:cubicBezTo>
                  <a:cubicBezTo>
                    <a:pt x="518" y="322"/>
                    <a:pt x="540" y="312"/>
                    <a:pt x="556" y="297"/>
                  </a:cubicBezTo>
                  <a:cubicBezTo>
                    <a:pt x="568" y="320"/>
                    <a:pt x="579" y="339"/>
                    <a:pt x="583" y="344"/>
                  </a:cubicBezTo>
                  <a:cubicBezTo>
                    <a:pt x="597" y="359"/>
                    <a:pt x="614" y="347"/>
                    <a:pt x="614" y="347"/>
                  </a:cubicBezTo>
                  <a:cubicBezTo>
                    <a:pt x="628" y="335"/>
                    <a:pt x="623" y="324"/>
                    <a:pt x="601" y="298"/>
                  </a:cubicBezTo>
                  <a:cubicBezTo>
                    <a:pt x="595" y="291"/>
                    <a:pt x="588" y="282"/>
                    <a:pt x="580" y="270"/>
                  </a:cubicBezTo>
                  <a:cubicBezTo>
                    <a:pt x="599" y="249"/>
                    <a:pt x="614" y="239"/>
                    <a:pt x="614" y="239"/>
                  </a:cubicBezTo>
                  <a:cubicBezTo>
                    <a:pt x="629" y="194"/>
                    <a:pt x="629" y="194"/>
                    <a:pt x="629" y="194"/>
                  </a:cubicBezTo>
                  <a:cubicBezTo>
                    <a:pt x="629" y="194"/>
                    <a:pt x="605" y="181"/>
                    <a:pt x="559" y="152"/>
                  </a:cubicBezTo>
                  <a:cubicBezTo>
                    <a:pt x="512" y="124"/>
                    <a:pt x="451" y="104"/>
                    <a:pt x="419" y="102"/>
                  </a:cubicBezTo>
                  <a:cubicBezTo>
                    <a:pt x="393" y="101"/>
                    <a:pt x="369" y="95"/>
                    <a:pt x="360" y="92"/>
                  </a:cubicBezTo>
                  <a:cubicBezTo>
                    <a:pt x="352" y="89"/>
                    <a:pt x="329" y="78"/>
                    <a:pt x="308" y="63"/>
                  </a:cubicBezTo>
                  <a:cubicBezTo>
                    <a:pt x="282" y="43"/>
                    <a:pt x="223" y="19"/>
                    <a:pt x="169" y="12"/>
                  </a:cubicBezTo>
                  <a:cubicBezTo>
                    <a:pt x="115" y="5"/>
                    <a:pt x="88" y="0"/>
                    <a:pt x="88" y="0"/>
                  </a:cubicBezTo>
                  <a:cubicBezTo>
                    <a:pt x="72" y="45"/>
                    <a:pt x="72" y="45"/>
                    <a:pt x="72" y="45"/>
                  </a:cubicBezTo>
                  <a:cubicBezTo>
                    <a:pt x="72" y="45"/>
                    <a:pt x="77" y="61"/>
                    <a:pt x="79" y="90"/>
                  </a:cubicBezTo>
                  <a:cubicBezTo>
                    <a:pt x="65" y="93"/>
                    <a:pt x="53" y="96"/>
                    <a:pt x="44" y="98"/>
                  </a:cubicBezTo>
                  <a:cubicBezTo>
                    <a:pt x="11" y="104"/>
                    <a:pt x="0" y="109"/>
                    <a:pt x="4" y="128"/>
                  </a:cubicBezTo>
                  <a:cubicBezTo>
                    <a:pt x="4" y="128"/>
                    <a:pt x="10" y="149"/>
                    <a:pt x="29" y="145"/>
                  </a:cubicBezTo>
                  <a:close/>
                  <a:moveTo>
                    <a:pt x="565" y="251"/>
                  </a:moveTo>
                  <a:cubicBezTo>
                    <a:pt x="554" y="236"/>
                    <a:pt x="542" y="219"/>
                    <a:pt x="531" y="206"/>
                  </a:cubicBezTo>
                  <a:cubicBezTo>
                    <a:pt x="547" y="213"/>
                    <a:pt x="562" y="218"/>
                    <a:pt x="574" y="223"/>
                  </a:cubicBezTo>
                  <a:cubicBezTo>
                    <a:pt x="572" y="232"/>
                    <a:pt x="568" y="242"/>
                    <a:pt x="565" y="251"/>
                  </a:cubicBezTo>
                  <a:close/>
                  <a:moveTo>
                    <a:pt x="470" y="131"/>
                  </a:moveTo>
                  <a:cubicBezTo>
                    <a:pt x="507" y="142"/>
                    <a:pt x="550" y="158"/>
                    <a:pt x="568" y="180"/>
                  </a:cubicBezTo>
                  <a:cubicBezTo>
                    <a:pt x="416" y="131"/>
                    <a:pt x="416" y="131"/>
                    <a:pt x="416" y="131"/>
                  </a:cubicBezTo>
                  <a:cubicBezTo>
                    <a:pt x="428" y="126"/>
                    <a:pt x="445" y="124"/>
                    <a:pt x="470" y="131"/>
                  </a:cubicBezTo>
                  <a:close/>
                  <a:moveTo>
                    <a:pt x="393" y="151"/>
                  </a:moveTo>
                  <a:cubicBezTo>
                    <a:pt x="428" y="166"/>
                    <a:pt x="465" y="180"/>
                    <a:pt x="497" y="193"/>
                  </a:cubicBezTo>
                  <a:cubicBezTo>
                    <a:pt x="509" y="209"/>
                    <a:pt x="530" y="247"/>
                    <a:pt x="548" y="282"/>
                  </a:cubicBezTo>
                  <a:cubicBezTo>
                    <a:pt x="544" y="287"/>
                    <a:pt x="541" y="291"/>
                    <a:pt x="537" y="293"/>
                  </a:cubicBezTo>
                  <a:cubicBezTo>
                    <a:pt x="521" y="303"/>
                    <a:pt x="481" y="303"/>
                    <a:pt x="442" y="286"/>
                  </a:cubicBezTo>
                  <a:cubicBezTo>
                    <a:pt x="403" y="270"/>
                    <a:pt x="349" y="228"/>
                    <a:pt x="393" y="151"/>
                  </a:cubicBezTo>
                  <a:close/>
                  <a:moveTo>
                    <a:pt x="251" y="52"/>
                  </a:moveTo>
                  <a:cubicBezTo>
                    <a:pt x="274" y="62"/>
                    <a:pt x="286" y="76"/>
                    <a:pt x="293" y="87"/>
                  </a:cubicBezTo>
                  <a:cubicBezTo>
                    <a:pt x="144" y="27"/>
                    <a:pt x="144" y="27"/>
                    <a:pt x="144" y="27"/>
                  </a:cubicBezTo>
                  <a:cubicBezTo>
                    <a:pt x="171" y="22"/>
                    <a:pt x="215" y="37"/>
                    <a:pt x="251" y="52"/>
                  </a:cubicBezTo>
                  <a:close/>
                  <a:moveTo>
                    <a:pt x="113" y="58"/>
                  </a:moveTo>
                  <a:cubicBezTo>
                    <a:pt x="125" y="61"/>
                    <a:pt x="139" y="66"/>
                    <a:pt x="156" y="72"/>
                  </a:cubicBezTo>
                  <a:cubicBezTo>
                    <a:pt x="139" y="75"/>
                    <a:pt x="121" y="79"/>
                    <a:pt x="103" y="84"/>
                  </a:cubicBezTo>
                  <a:cubicBezTo>
                    <a:pt x="105" y="75"/>
                    <a:pt x="108" y="66"/>
                    <a:pt x="113" y="58"/>
                  </a:cubicBezTo>
                  <a:close/>
                  <a:moveTo>
                    <a:pt x="96" y="119"/>
                  </a:moveTo>
                  <a:cubicBezTo>
                    <a:pt x="131" y="104"/>
                    <a:pt x="171" y="87"/>
                    <a:pt x="191" y="82"/>
                  </a:cubicBezTo>
                  <a:cubicBezTo>
                    <a:pt x="224" y="93"/>
                    <a:pt x="261" y="105"/>
                    <a:pt x="298" y="117"/>
                  </a:cubicBezTo>
                  <a:cubicBezTo>
                    <a:pt x="283" y="205"/>
                    <a:pt x="216" y="203"/>
                    <a:pt x="176" y="191"/>
                  </a:cubicBezTo>
                  <a:cubicBezTo>
                    <a:pt x="134" y="178"/>
                    <a:pt x="104" y="154"/>
                    <a:pt x="98" y="136"/>
                  </a:cubicBezTo>
                  <a:cubicBezTo>
                    <a:pt x="96" y="131"/>
                    <a:pt x="96" y="125"/>
                    <a:pt x="96"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0"/>
            <p:cNvSpPr>
              <a:spLocks/>
            </p:cNvSpPr>
            <p:nvPr userDrawn="1"/>
          </p:nvSpPr>
          <p:spPr bwMode="auto">
            <a:xfrm>
              <a:off x="2489200" y="4916488"/>
              <a:ext cx="1828800" cy="1103313"/>
            </a:xfrm>
            <a:custGeom>
              <a:avLst/>
              <a:gdLst>
                <a:gd name="T0" fmla="*/ 352 w 1152"/>
                <a:gd name="T1" fmla="*/ 236 h 695"/>
                <a:gd name="T2" fmla="*/ 646 w 1152"/>
                <a:gd name="T3" fmla="*/ 461 h 695"/>
                <a:gd name="T4" fmla="*/ 788 w 1152"/>
                <a:gd name="T5" fmla="*/ 386 h 695"/>
                <a:gd name="T6" fmla="*/ 1152 w 1152"/>
                <a:gd name="T7" fmla="*/ 695 h 695"/>
                <a:gd name="T8" fmla="*/ 1152 w 1152"/>
                <a:gd name="T9" fmla="*/ 601 h 695"/>
                <a:gd name="T10" fmla="*/ 798 w 1152"/>
                <a:gd name="T11" fmla="*/ 302 h 695"/>
                <a:gd name="T12" fmla="*/ 654 w 1152"/>
                <a:gd name="T13" fmla="*/ 374 h 695"/>
                <a:gd name="T14" fmla="*/ 376 w 1152"/>
                <a:gd name="T15" fmla="*/ 164 h 695"/>
                <a:gd name="T16" fmla="*/ 162 w 1152"/>
                <a:gd name="T17" fmla="*/ 164 h 695"/>
                <a:gd name="T18" fmla="*/ 0 w 1152"/>
                <a:gd name="T19" fmla="*/ 0 h 695"/>
                <a:gd name="T20" fmla="*/ 0 w 1152"/>
                <a:gd name="T21" fmla="*/ 104 h 695"/>
                <a:gd name="T22" fmla="*/ 132 w 1152"/>
                <a:gd name="T23" fmla="*/ 236 h 695"/>
                <a:gd name="T24" fmla="*/ 352 w 1152"/>
                <a:gd name="T25" fmla="*/ 236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2" h="695">
                  <a:moveTo>
                    <a:pt x="352" y="236"/>
                  </a:moveTo>
                  <a:lnTo>
                    <a:pt x="646" y="461"/>
                  </a:lnTo>
                  <a:lnTo>
                    <a:pt x="788" y="386"/>
                  </a:lnTo>
                  <a:lnTo>
                    <a:pt x="1152" y="695"/>
                  </a:lnTo>
                  <a:lnTo>
                    <a:pt x="1152" y="601"/>
                  </a:lnTo>
                  <a:lnTo>
                    <a:pt x="798" y="302"/>
                  </a:lnTo>
                  <a:lnTo>
                    <a:pt x="654" y="374"/>
                  </a:lnTo>
                  <a:lnTo>
                    <a:pt x="376" y="164"/>
                  </a:lnTo>
                  <a:lnTo>
                    <a:pt x="162" y="164"/>
                  </a:lnTo>
                  <a:lnTo>
                    <a:pt x="0" y="0"/>
                  </a:lnTo>
                  <a:lnTo>
                    <a:pt x="0" y="104"/>
                  </a:lnTo>
                  <a:lnTo>
                    <a:pt x="132" y="236"/>
                  </a:lnTo>
                  <a:lnTo>
                    <a:pt x="352" y="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1"/>
            <p:cNvSpPr>
              <a:spLocks/>
            </p:cNvSpPr>
            <p:nvPr userDrawn="1"/>
          </p:nvSpPr>
          <p:spPr bwMode="auto">
            <a:xfrm>
              <a:off x="7940675" y="4970463"/>
              <a:ext cx="231775" cy="225425"/>
            </a:xfrm>
            <a:custGeom>
              <a:avLst/>
              <a:gdLst>
                <a:gd name="T0" fmla="*/ 112 w 146"/>
                <a:gd name="T1" fmla="*/ 142 h 142"/>
                <a:gd name="T2" fmla="*/ 146 w 146"/>
                <a:gd name="T3" fmla="*/ 34 h 142"/>
                <a:gd name="T4" fmla="*/ 30 w 146"/>
                <a:gd name="T5" fmla="*/ 0 h 142"/>
                <a:gd name="T6" fmla="*/ 0 w 146"/>
                <a:gd name="T7" fmla="*/ 110 h 142"/>
                <a:gd name="T8" fmla="*/ 112 w 146"/>
                <a:gd name="T9" fmla="*/ 142 h 142"/>
              </a:gdLst>
              <a:ahLst/>
              <a:cxnLst>
                <a:cxn ang="0">
                  <a:pos x="T0" y="T1"/>
                </a:cxn>
                <a:cxn ang="0">
                  <a:pos x="T2" y="T3"/>
                </a:cxn>
                <a:cxn ang="0">
                  <a:pos x="T4" y="T5"/>
                </a:cxn>
                <a:cxn ang="0">
                  <a:pos x="T6" y="T7"/>
                </a:cxn>
                <a:cxn ang="0">
                  <a:pos x="T8" y="T9"/>
                </a:cxn>
              </a:cxnLst>
              <a:rect l="0" t="0" r="r" b="b"/>
              <a:pathLst>
                <a:path w="146" h="142">
                  <a:moveTo>
                    <a:pt x="112" y="142"/>
                  </a:moveTo>
                  <a:lnTo>
                    <a:pt x="146" y="34"/>
                  </a:lnTo>
                  <a:lnTo>
                    <a:pt x="30" y="0"/>
                  </a:lnTo>
                  <a:lnTo>
                    <a:pt x="0" y="110"/>
                  </a:lnTo>
                  <a:lnTo>
                    <a:pt x="112" y="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2"/>
            <p:cNvSpPr>
              <a:spLocks/>
            </p:cNvSpPr>
            <p:nvPr userDrawn="1"/>
          </p:nvSpPr>
          <p:spPr bwMode="auto">
            <a:xfrm>
              <a:off x="7658100" y="4824413"/>
              <a:ext cx="304800" cy="374650"/>
            </a:xfrm>
            <a:custGeom>
              <a:avLst/>
              <a:gdLst>
                <a:gd name="T0" fmla="*/ 134 w 192"/>
                <a:gd name="T1" fmla="*/ 236 h 236"/>
                <a:gd name="T2" fmla="*/ 192 w 192"/>
                <a:gd name="T3" fmla="*/ 40 h 236"/>
                <a:gd name="T4" fmla="*/ 56 w 192"/>
                <a:gd name="T5" fmla="*/ 0 h 236"/>
                <a:gd name="T6" fmla="*/ 0 w 192"/>
                <a:gd name="T7" fmla="*/ 196 h 236"/>
                <a:gd name="T8" fmla="*/ 134 w 192"/>
                <a:gd name="T9" fmla="*/ 236 h 236"/>
              </a:gdLst>
              <a:ahLst/>
              <a:cxnLst>
                <a:cxn ang="0">
                  <a:pos x="T0" y="T1"/>
                </a:cxn>
                <a:cxn ang="0">
                  <a:pos x="T2" y="T3"/>
                </a:cxn>
                <a:cxn ang="0">
                  <a:pos x="T4" y="T5"/>
                </a:cxn>
                <a:cxn ang="0">
                  <a:pos x="T6" y="T7"/>
                </a:cxn>
                <a:cxn ang="0">
                  <a:pos x="T8" y="T9"/>
                </a:cxn>
              </a:cxnLst>
              <a:rect l="0" t="0" r="r" b="b"/>
              <a:pathLst>
                <a:path w="192" h="236">
                  <a:moveTo>
                    <a:pt x="134" y="236"/>
                  </a:moveTo>
                  <a:lnTo>
                    <a:pt x="192" y="40"/>
                  </a:lnTo>
                  <a:lnTo>
                    <a:pt x="56" y="0"/>
                  </a:lnTo>
                  <a:lnTo>
                    <a:pt x="0" y="196"/>
                  </a:lnTo>
                  <a:lnTo>
                    <a:pt x="134" y="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3"/>
            <p:cNvSpPr>
              <a:spLocks/>
            </p:cNvSpPr>
            <p:nvPr userDrawn="1"/>
          </p:nvSpPr>
          <p:spPr bwMode="auto">
            <a:xfrm>
              <a:off x="7038975" y="4518026"/>
              <a:ext cx="409575" cy="661988"/>
            </a:xfrm>
            <a:custGeom>
              <a:avLst/>
              <a:gdLst>
                <a:gd name="T0" fmla="*/ 258 w 258"/>
                <a:gd name="T1" fmla="*/ 44 h 417"/>
                <a:gd name="T2" fmla="*/ 108 w 258"/>
                <a:gd name="T3" fmla="*/ 0 h 417"/>
                <a:gd name="T4" fmla="*/ 0 w 258"/>
                <a:gd name="T5" fmla="*/ 373 h 417"/>
                <a:gd name="T6" fmla="*/ 150 w 258"/>
                <a:gd name="T7" fmla="*/ 417 h 417"/>
                <a:gd name="T8" fmla="*/ 258 w 258"/>
                <a:gd name="T9" fmla="*/ 44 h 417"/>
              </a:gdLst>
              <a:ahLst/>
              <a:cxnLst>
                <a:cxn ang="0">
                  <a:pos x="T0" y="T1"/>
                </a:cxn>
                <a:cxn ang="0">
                  <a:pos x="T2" y="T3"/>
                </a:cxn>
                <a:cxn ang="0">
                  <a:pos x="T4" y="T5"/>
                </a:cxn>
                <a:cxn ang="0">
                  <a:pos x="T6" y="T7"/>
                </a:cxn>
                <a:cxn ang="0">
                  <a:pos x="T8" y="T9"/>
                </a:cxn>
              </a:cxnLst>
              <a:rect l="0" t="0" r="r" b="b"/>
              <a:pathLst>
                <a:path w="258" h="417">
                  <a:moveTo>
                    <a:pt x="258" y="44"/>
                  </a:moveTo>
                  <a:lnTo>
                    <a:pt x="108" y="0"/>
                  </a:lnTo>
                  <a:lnTo>
                    <a:pt x="0" y="373"/>
                  </a:lnTo>
                  <a:lnTo>
                    <a:pt x="150" y="417"/>
                  </a:lnTo>
                  <a:lnTo>
                    <a:pt x="258"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4"/>
            <p:cNvSpPr>
              <a:spLocks noEditPoints="1"/>
            </p:cNvSpPr>
            <p:nvPr userDrawn="1"/>
          </p:nvSpPr>
          <p:spPr bwMode="auto">
            <a:xfrm>
              <a:off x="0" y="3411538"/>
              <a:ext cx="12192000" cy="3470275"/>
            </a:xfrm>
            <a:custGeom>
              <a:avLst/>
              <a:gdLst>
                <a:gd name="T0" fmla="*/ 3764 w 3840"/>
                <a:gd name="T1" fmla="*/ 249 h 1091"/>
                <a:gd name="T2" fmla="*/ 3710 w 3840"/>
                <a:gd name="T3" fmla="*/ 226 h 1091"/>
                <a:gd name="T4" fmla="*/ 3657 w 3840"/>
                <a:gd name="T5" fmla="*/ 202 h 1091"/>
                <a:gd name="T6" fmla="*/ 3604 w 3840"/>
                <a:gd name="T7" fmla="*/ 179 h 1091"/>
                <a:gd name="T8" fmla="*/ 3550 w 3840"/>
                <a:gd name="T9" fmla="*/ 154 h 1091"/>
                <a:gd name="T10" fmla="*/ 3497 w 3840"/>
                <a:gd name="T11" fmla="*/ 131 h 1091"/>
                <a:gd name="T12" fmla="*/ 3382 w 3840"/>
                <a:gd name="T13" fmla="*/ 421 h 1091"/>
                <a:gd name="T14" fmla="*/ 3184 w 3840"/>
                <a:gd name="T15" fmla="*/ 424 h 1091"/>
                <a:gd name="T16" fmla="*/ 2915 w 3840"/>
                <a:gd name="T17" fmla="*/ 20 h 1091"/>
                <a:gd name="T18" fmla="*/ 3118 w 3840"/>
                <a:gd name="T19" fmla="*/ 521 h 1091"/>
                <a:gd name="T20" fmla="*/ 2876 w 3840"/>
                <a:gd name="T21" fmla="*/ 490 h 1091"/>
                <a:gd name="T22" fmla="*/ 2824 w 3840"/>
                <a:gd name="T23" fmla="*/ 360 h 1091"/>
                <a:gd name="T24" fmla="*/ 2711 w 3840"/>
                <a:gd name="T25" fmla="*/ 370 h 1091"/>
                <a:gd name="T26" fmla="*/ 2636 w 3840"/>
                <a:gd name="T27" fmla="*/ 447 h 1091"/>
                <a:gd name="T28" fmla="*/ 2627 w 3840"/>
                <a:gd name="T29" fmla="*/ 563 h 1091"/>
                <a:gd name="T30" fmla="*/ 2554 w 3840"/>
                <a:gd name="T31" fmla="*/ 663 h 1091"/>
                <a:gd name="T32" fmla="*/ 2426 w 3840"/>
                <a:gd name="T33" fmla="*/ 421 h 1091"/>
                <a:gd name="T34" fmla="*/ 2286 w 3840"/>
                <a:gd name="T35" fmla="*/ 745 h 1091"/>
                <a:gd name="T36" fmla="*/ 2058 w 3840"/>
                <a:gd name="T37" fmla="*/ 503 h 1091"/>
                <a:gd name="T38" fmla="*/ 2050 w 3840"/>
                <a:gd name="T39" fmla="*/ 761 h 1091"/>
                <a:gd name="T40" fmla="*/ 1892 w 3840"/>
                <a:gd name="T41" fmla="*/ 743 h 1091"/>
                <a:gd name="T42" fmla="*/ 1502 w 3840"/>
                <a:gd name="T43" fmla="*/ 384 h 1091"/>
                <a:gd name="T44" fmla="*/ 1596 w 3840"/>
                <a:gd name="T45" fmla="*/ 949 h 1091"/>
                <a:gd name="T46" fmla="*/ 1523 w 3840"/>
                <a:gd name="T47" fmla="*/ 915 h 1091"/>
                <a:gd name="T48" fmla="*/ 1416 w 3840"/>
                <a:gd name="T49" fmla="*/ 915 h 1091"/>
                <a:gd name="T50" fmla="*/ 1324 w 3840"/>
                <a:gd name="T51" fmla="*/ 977 h 1091"/>
                <a:gd name="T52" fmla="*/ 1180 w 3840"/>
                <a:gd name="T53" fmla="*/ 819 h 1091"/>
                <a:gd name="T54" fmla="*/ 928 w 3840"/>
                <a:gd name="T55" fmla="*/ 747 h 1091"/>
                <a:gd name="T56" fmla="*/ 784 w 3840"/>
                <a:gd name="T57" fmla="*/ 981 h 1091"/>
                <a:gd name="T58" fmla="*/ 524 w 3840"/>
                <a:gd name="T59" fmla="*/ 874 h 1091"/>
                <a:gd name="T60" fmla="*/ 362 w 3840"/>
                <a:gd name="T61" fmla="*/ 578 h 1091"/>
                <a:gd name="T62" fmla="*/ 160 w 3840"/>
                <a:gd name="T63" fmla="*/ 618 h 1091"/>
                <a:gd name="T64" fmla="*/ 92 w 3840"/>
                <a:gd name="T65" fmla="*/ 891 h 1091"/>
                <a:gd name="T66" fmla="*/ 3708 w 3840"/>
                <a:gd name="T67" fmla="*/ 484 h 1091"/>
                <a:gd name="T68" fmla="*/ 166 w 3840"/>
                <a:gd name="T69" fmla="*/ 906 h 1091"/>
                <a:gd name="T70" fmla="*/ 308 w 3840"/>
                <a:gd name="T71" fmla="*/ 828 h 1091"/>
                <a:gd name="T72" fmla="*/ 281 w 3840"/>
                <a:gd name="T73" fmla="*/ 726 h 1091"/>
                <a:gd name="T74" fmla="*/ 290 w 3840"/>
                <a:gd name="T75" fmla="*/ 706 h 1091"/>
                <a:gd name="T76" fmla="*/ 308 w 3840"/>
                <a:gd name="T77" fmla="*/ 614 h 1091"/>
                <a:gd name="T78" fmla="*/ 472 w 3840"/>
                <a:gd name="T79" fmla="*/ 641 h 1091"/>
                <a:gd name="T80" fmla="*/ 328 w 3840"/>
                <a:gd name="T81" fmla="*/ 803 h 1091"/>
                <a:gd name="T82" fmla="*/ 500 w 3840"/>
                <a:gd name="T83" fmla="*/ 681 h 1091"/>
                <a:gd name="T84" fmla="*/ 328 w 3840"/>
                <a:gd name="T85" fmla="*/ 934 h 1091"/>
                <a:gd name="T86" fmla="*/ 328 w 3840"/>
                <a:gd name="T87" fmla="*/ 934 h 1091"/>
                <a:gd name="T88" fmla="*/ 2667 w 3840"/>
                <a:gd name="T89" fmla="*/ 475 h 1091"/>
                <a:gd name="T90" fmla="*/ 2758 w 3840"/>
                <a:gd name="T91" fmla="*/ 599 h 1091"/>
                <a:gd name="T92" fmla="*/ 3453 w 3840"/>
                <a:gd name="T93" fmla="*/ 188 h 1091"/>
                <a:gd name="T94" fmla="*/ 3455 w 3840"/>
                <a:gd name="T95" fmla="*/ 194 h 1091"/>
                <a:gd name="T96" fmla="*/ 3736 w 3840"/>
                <a:gd name="T97" fmla="*/ 366 h 1091"/>
                <a:gd name="T98" fmla="*/ 3421 w 3840"/>
                <a:gd name="T99" fmla="*/ 274 h 1091"/>
                <a:gd name="T100" fmla="*/ 3415 w 3840"/>
                <a:gd name="T101" fmla="*/ 276 h 1091"/>
                <a:gd name="T102" fmla="*/ 3402 w 3840"/>
                <a:gd name="T103" fmla="*/ 31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0" h="1091">
                  <a:moveTo>
                    <a:pt x="3708" y="484"/>
                  </a:moveTo>
                  <a:cubicBezTo>
                    <a:pt x="3815" y="235"/>
                    <a:pt x="3814" y="235"/>
                    <a:pt x="3814" y="235"/>
                  </a:cubicBezTo>
                  <a:cubicBezTo>
                    <a:pt x="3790" y="224"/>
                    <a:pt x="3790" y="224"/>
                    <a:pt x="3790" y="224"/>
                  </a:cubicBezTo>
                  <a:cubicBezTo>
                    <a:pt x="3791" y="229"/>
                    <a:pt x="3791" y="234"/>
                    <a:pt x="3789" y="239"/>
                  </a:cubicBezTo>
                  <a:cubicBezTo>
                    <a:pt x="3785" y="249"/>
                    <a:pt x="3774" y="253"/>
                    <a:pt x="3764" y="249"/>
                  </a:cubicBezTo>
                  <a:cubicBezTo>
                    <a:pt x="3754" y="245"/>
                    <a:pt x="3750" y="233"/>
                    <a:pt x="3754" y="224"/>
                  </a:cubicBezTo>
                  <a:cubicBezTo>
                    <a:pt x="3756" y="218"/>
                    <a:pt x="3760" y="215"/>
                    <a:pt x="3764" y="214"/>
                  </a:cubicBezTo>
                  <a:cubicBezTo>
                    <a:pt x="3736" y="201"/>
                    <a:pt x="3736" y="201"/>
                    <a:pt x="3736" y="201"/>
                  </a:cubicBezTo>
                  <a:cubicBezTo>
                    <a:pt x="3738" y="205"/>
                    <a:pt x="3738" y="210"/>
                    <a:pt x="3736" y="215"/>
                  </a:cubicBezTo>
                  <a:cubicBezTo>
                    <a:pt x="3732" y="225"/>
                    <a:pt x="3720" y="230"/>
                    <a:pt x="3710" y="226"/>
                  </a:cubicBezTo>
                  <a:cubicBezTo>
                    <a:pt x="3701" y="221"/>
                    <a:pt x="3697" y="210"/>
                    <a:pt x="3701" y="200"/>
                  </a:cubicBezTo>
                  <a:cubicBezTo>
                    <a:pt x="3703" y="195"/>
                    <a:pt x="3707" y="191"/>
                    <a:pt x="3711" y="189"/>
                  </a:cubicBezTo>
                  <a:cubicBezTo>
                    <a:pt x="3683" y="177"/>
                    <a:pt x="3683" y="177"/>
                    <a:pt x="3683" y="177"/>
                  </a:cubicBezTo>
                  <a:cubicBezTo>
                    <a:pt x="3684" y="182"/>
                    <a:pt x="3684" y="187"/>
                    <a:pt x="3682" y="192"/>
                  </a:cubicBezTo>
                  <a:cubicBezTo>
                    <a:pt x="3678" y="201"/>
                    <a:pt x="3667" y="206"/>
                    <a:pt x="3657" y="202"/>
                  </a:cubicBezTo>
                  <a:cubicBezTo>
                    <a:pt x="3648" y="198"/>
                    <a:pt x="3643" y="186"/>
                    <a:pt x="3647" y="176"/>
                  </a:cubicBezTo>
                  <a:cubicBezTo>
                    <a:pt x="3650" y="171"/>
                    <a:pt x="3653" y="168"/>
                    <a:pt x="3658" y="166"/>
                  </a:cubicBezTo>
                  <a:cubicBezTo>
                    <a:pt x="3629" y="153"/>
                    <a:pt x="3629" y="153"/>
                    <a:pt x="3629" y="153"/>
                  </a:cubicBezTo>
                  <a:cubicBezTo>
                    <a:pt x="3631" y="158"/>
                    <a:pt x="3631" y="163"/>
                    <a:pt x="3629" y="168"/>
                  </a:cubicBezTo>
                  <a:cubicBezTo>
                    <a:pt x="3625" y="178"/>
                    <a:pt x="3613" y="183"/>
                    <a:pt x="3604" y="179"/>
                  </a:cubicBezTo>
                  <a:cubicBezTo>
                    <a:pt x="3594" y="174"/>
                    <a:pt x="3590" y="163"/>
                    <a:pt x="3594" y="153"/>
                  </a:cubicBezTo>
                  <a:cubicBezTo>
                    <a:pt x="3596" y="148"/>
                    <a:pt x="3600" y="144"/>
                    <a:pt x="3604" y="142"/>
                  </a:cubicBezTo>
                  <a:cubicBezTo>
                    <a:pt x="3575" y="130"/>
                    <a:pt x="3575" y="130"/>
                    <a:pt x="3575" y="130"/>
                  </a:cubicBezTo>
                  <a:cubicBezTo>
                    <a:pt x="3577" y="134"/>
                    <a:pt x="3577" y="140"/>
                    <a:pt x="3575" y="145"/>
                  </a:cubicBezTo>
                  <a:cubicBezTo>
                    <a:pt x="3571" y="154"/>
                    <a:pt x="3560" y="159"/>
                    <a:pt x="3550" y="154"/>
                  </a:cubicBezTo>
                  <a:cubicBezTo>
                    <a:pt x="3540" y="150"/>
                    <a:pt x="3536" y="139"/>
                    <a:pt x="3540" y="129"/>
                  </a:cubicBezTo>
                  <a:cubicBezTo>
                    <a:pt x="3542" y="124"/>
                    <a:pt x="3546" y="121"/>
                    <a:pt x="3551" y="119"/>
                  </a:cubicBezTo>
                  <a:cubicBezTo>
                    <a:pt x="3522" y="106"/>
                    <a:pt x="3522" y="106"/>
                    <a:pt x="3522" y="106"/>
                  </a:cubicBezTo>
                  <a:cubicBezTo>
                    <a:pt x="3524" y="111"/>
                    <a:pt x="3524" y="116"/>
                    <a:pt x="3522" y="121"/>
                  </a:cubicBezTo>
                  <a:cubicBezTo>
                    <a:pt x="3517" y="131"/>
                    <a:pt x="3507" y="135"/>
                    <a:pt x="3497" y="131"/>
                  </a:cubicBezTo>
                  <a:cubicBezTo>
                    <a:pt x="3487" y="127"/>
                    <a:pt x="3482" y="115"/>
                    <a:pt x="3487" y="105"/>
                  </a:cubicBezTo>
                  <a:cubicBezTo>
                    <a:pt x="3489" y="101"/>
                    <a:pt x="3493" y="97"/>
                    <a:pt x="3498" y="95"/>
                  </a:cubicBezTo>
                  <a:cubicBezTo>
                    <a:pt x="3475" y="85"/>
                    <a:pt x="3475" y="85"/>
                    <a:pt x="3475" y="85"/>
                  </a:cubicBezTo>
                  <a:cubicBezTo>
                    <a:pt x="3358" y="358"/>
                    <a:pt x="3358" y="358"/>
                    <a:pt x="3358" y="358"/>
                  </a:cubicBezTo>
                  <a:cubicBezTo>
                    <a:pt x="3347" y="382"/>
                    <a:pt x="3358" y="410"/>
                    <a:pt x="3382" y="421"/>
                  </a:cubicBezTo>
                  <a:cubicBezTo>
                    <a:pt x="3526" y="484"/>
                    <a:pt x="3526" y="484"/>
                    <a:pt x="3526" y="484"/>
                  </a:cubicBezTo>
                  <a:cubicBezTo>
                    <a:pt x="3452" y="487"/>
                    <a:pt x="3374" y="492"/>
                    <a:pt x="3294" y="500"/>
                  </a:cubicBezTo>
                  <a:cubicBezTo>
                    <a:pt x="3283" y="492"/>
                    <a:pt x="3263" y="489"/>
                    <a:pt x="3244" y="488"/>
                  </a:cubicBezTo>
                  <a:cubicBezTo>
                    <a:pt x="3214" y="486"/>
                    <a:pt x="3195" y="465"/>
                    <a:pt x="3195" y="465"/>
                  </a:cubicBezTo>
                  <a:cubicBezTo>
                    <a:pt x="3184" y="424"/>
                    <a:pt x="3184" y="424"/>
                    <a:pt x="3184" y="424"/>
                  </a:cubicBezTo>
                  <a:cubicBezTo>
                    <a:pt x="3261" y="398"/>
                    <a:pt x="3319" y="339"/>
                    <a:pt x="3347" y="268"/>
                  </a:cubicBezTo>
                  <a:cubicBezTo>
                    <a:pt x="3319" y="255"/>
                    <a:pt x="3319" y="255"/>
                    <a:pt x="3319" y="255"/>
                  </a:cubicBezTo>
                  <a:cubicBezTo>
                    <a:pt x="3293" y="322"/>
                    <a:pt x="3237" y="376"/>
                    <a:pt x="3163" y="398"/>
                  </a:cubicBezTo>
                  <a:cubicBezTo>
                    <a:pt x="3039" y="433"/>
                    <a:pt x="2909" y="358"/>
                    <a:pt x="2874" y="232"/>
                  </a:cubicBezTo>
                  <a:cubicBezTo>
                    <a:pt x="2853" y="156"/>
                    <a:pt x="2871" y="78"/>
                    <a:pt x="2915" y="20"/>
                  </a:cubicBezTo>
                  <a:cubicBezTo>
                    <a:pt x="2891" y="0"/>
                    <a:pt x="2891" y="0"/>
                    <a:pt x="2891" y="0"/>
                  </a:cubicBezTo>
                  <a:cubicBezTo>
                    <a:pt x="2841" y="66"/>
                    <a:pt x="2821" y="154"/>
                    <a:pt x="2844" y="240"/>
                  </a:cubicBezTo>
                  <a:cubicBezTo>
                    <a:pt x="2880" y="369"/>
                    <a:pt x="3002" y="450"/>
                    <a:pt x="3130" y="436"/>
                  </a:cubicBezTo>
                  <a:cubicBezTo>
                    <a:pt x="3142" y="480"/>
                    <a:pt x="3142" y="480"/>
                    <a:pt x="3142" y="480"/>
                  </a:cubicBezTo>
                  <a:cubicBezTo>
                    <a:pt x="3142" y="480"/>
                    <a:pt x="3139" y="504"/>
                    <a:pt x="3118" y="521"/>
                  </a:cubicBezTo>
                  <a:cubicBezTo>
                    <a:pt x="3025" y="536"/>
                    <a:pt x="2930" y="554"/>
                    <a:pt x="2833" y="579"/>
                  </a:cubicBezTo>
                  <a:cubicBezTo>
                    <a:pt x="2850" y="562"/>
                    <a:pt x="2850" y="562"/>
                    <a:pt x="2850" y="562"/>
                  </a:cubicBezTo>
                  <a:cubicBezTo>
                    <a:pt x="2829" y="529"/>
                    <a:pt x="2829" y="529"/>
                    <a:pt x="2829" y="529"/>
                  </a:cubicBezTo>
                  <a:cubicBezTo>
                    <a:pt x="2833" y="519"/>
                    <a:pt x="2838" y="509"/>
                    <a:pt x="2840" y="499"/>
                  </a:cubicBezTo>
                  <a:cubicBezTo>
                    <a:pt x="2876" y="490"/>
                    <a:pt x="2876" y="490"/>
                    <a:pt x="2876" y="490"/>
                  </a:cubicBezTo>
                  <a:cubicBezTo>
                    <a:pt x="2876" y="456"/>
                    <a:pt x="2876" y="456"/>
                    <a:pt x="2876" y="456"/>
                  </a:cubicBezTo>
                  <a:cubicBezTo>
                    <a:pt x="2840" y="448"/>
                    <a:pt x="2840" y="448"/>
                    <a:pt x="2840" y="448"/>
                  </a:cubicBezTo>
                  <a:cubicBezTo>
                    <a:pt x="2838" y="438"/>
                    <a:pt x="2833" y="428"/>
                    <a:pt x="2828" y="419"/>
                  </a:cubicBezTo>
                  <a:cubicBezTo>
                    <a:pt x="2848" y="384"/>
                    <a:pt x="2848" y="384"/>
                    <a:pt x="2848" y="384"/>
                  </a:cubicBezTo>
                  <a:cubicBezTo>
                    <a:pt x="2824" y="360"/>
                    <a:pt x="2824" y="360"/>
                    <a:pt x="2824" y="360"/>
                  </a:cubicBezTo>
                  <a:cubicBezTo>
                    <a:pt x="2792" y="382"/>
                    <a:pt x="2792" y="382"/>
                    <a:pt x="2792" y="382"/>
                  </a:cubicBezTo>
                  <a:cubicBezTo>
                    <a:pt x="2783" y="377"/>
                    <a:pt x="2773" y="373"/>
                    <a:pt x="2762" y="370"/>
                  </a:cubicBezTo>
                  <a:cubicBezTo>
                    <a:pt x="2753" y="331"/>
                    <a:pt x="2753" y="331"/>
                    <a:pt x="2753" y="331"/>
                  </a:cubicBezTo>
                  <a:cubicBezTo>
                    <a:pt x="2719" y="331"/>
                    <a:pt x="2719" y="331"/>
                    <a:pt x="2719" y="331"/>
                  </a:cubicBezTo>
                  <a:cubicBezTo>
                    <a:pt x="2711" y="371"/>
                    <a:pt x="2711" y="370"/>
                    <a:pt x="2711" y="370"/>
                  </a:cubicBezTo>
                  <a:cubicBezTo>
                    <a:pt x="2702" y="373"/>
                    <a:pt x="2693" y="377"/>
                    <a:pt x="2684" y="382"/>
                  </a:cubicBezTo>
                  <a:cubicBezTo>
                    <a:pt x="2651" y="361"/>
                    <a:pt x="2651" y="361"/>
                    <a:pt x="2651" y="361"/>
                  </a:cubicBezTo>
                  <a:cubicBezTo>
                    <a:pt x="2627" y="386"/>
                    <a:pt x="2627" y="386"/>
                    <a:pt x="2627" y="386"/>
                  </a:cubicBezTo>
                  <a:cubicBezTo>
                    <a:pt x="2648" y="418"/>
                    <a:pt x="2648" y="418"/>
                    <a:pt x="2648" y="418"/>
                  </a:cubicBezTo>
                  <a:cubicBezTo>
                    <a:pt x="2643" y="427"/>
                    <a:pt x="2639" y="437"/>
                    <a:pt x="2636" y="447"/>
                  </a:cubicBezTo>
                  <a:cubicBezTo>
                    <a:pt x="2596" y="457"/>
                    <a:pt x="2596" y="457"/>
                    <a:pt x="2596" y="457"/>
                  </a:cubicBezTo>
                  <a:cubicBezTo>
                    <a:pt x="2596" y="492"/>
                    <a:pt x="2596" y="492"/>
                    <a:pt x="2596" y="492"/>
                  </a:cubicBezTo>
                  <a:cubicBezTo>
                    <a:pt x="2636" y="500"/>
                    <a:pt x="2636" y="500"/>
                    <a:pt x="2636" y="500"/>
                  </a:cubicBezTo>
                  <a:cubicBezTo>
                    <a:pt x="2639" y="510"/>
                    <a:pt x="2642" y="519"/>
                    <a:pt x="2648" y="529"/>
                  </a:cubicBezTo>
                  <a:cubicBezTo>
                    <a:pt x="2627" y="563"/>
                    <a:pt x="2627" y="563"/>
                    <a:pt x="2627" y="563"/>
                  </a:cubicBezTo>
                  <a:cubicBezTo>
                    <a:pt x="2651" y="587"/>
                    <a:pt x="2651" y="587"/>
                    <a:pt x="2651" y="587"/>
                  </a:cubicBezTo>
                  <a:cubicBezTo>
                    <a:pt x="2683" y="565"/>
                    <a:pt x="2683" y="565"/>
                    <a:pt x="2683" y="565"/>
                  </a:cubicBezTo>
                  <a:cubicBezTo>
                    <a:pt x="2692" y="570"/>
                    <a:pt x="2701" y="574"/>
                    <a:pt x="2711" y="577"/>
                  </a:cubicBezTo>
                  <a:cubicBezTo>
                    <a:pt x="2719" y="609"/>
                    <a:pt x="2719" y="609"/>
                    <a:pt x="2719" y="609"/>
                  </a:cubicBezTo>
                  <a:cubicBezTo>
                    <a:pt x="2665" y="626"/>
                    <a:pt x="2610" y="643"/>
                    <a:pt x="2554" y="663"/>
                  </a:cubicBezTo>
                  <a:cubicBezTo>
                    <a:pt x="2551" y="653"/>
                    <a:pt x="2551" y="653"/>
                    <a:pt x="2551" y="653"/>
                  </a:cubicBezTo>
                  <a:cubicBezTo>
                    <a:pt x="2435" y="694"/>
                    <a:pt x="2435" y="694"/>
                    <a:pt x="2435" y="694"/>
                  </a:cubicBezTo>
                  <a:cubicBezTo>
                    <a:pt x="2387" y="553"/>
                    <a:pt x="2387" y="553"/>
                    <a:pt x="2387" y="553"/>
                  </a:cubicBezTo>
                  <a:cubicBezTo>
                    <a:pt x="2388" y="553"/>
                    <a:pt x="2388" y="553"/>
                    <a:pt x="2388" y="553"/>
                  </a:cubicBezTo>
                  <a:cubicBezTo>
                    <a:pt x="2426" y="421"/>
                    <a:pt x="2426" y="421"/>
                    <a:pt x="2426" y="421"/>
                  </a:cubicBezTo>
                  <a:cubicBezTo>
                    <a:pt x="2357" y="400"/>
                    <a:pt x="2357" y="400"/>
                    <a:pt x="2357" y="400"/>
                  </a:cubicBezTo>
                  <a:cubicBezTo>
                    <a:pt x="2318" y="532"/>
                    <a:pt x="2318" y="532"/>
                    <a:pt x="2318" y="532"/>
                  </a:cubicBezTo>
                  <a:cubicBezTo>
                    <a:pt x="2348" y="541"/>
                    <a:pt x="2348" y="541"/>
                    <a:pt x="2348" y="541"/>
                  </a:cubicBezTo>
                  <a:cubicBezTo>
                    <a:pt x="2403" y="705"/>
                    <a:pt x="2403" y="705"/>
                    <a:pt x="2403" y="705"/>
                  </a:cubicBezTo>
                  <a:cubicBezTo>
                    <a:pt x="2286" y="745"/>
                    <a:pt x="2286" y="745"/>
                    <a:pt x="2286" y="745"/>
                  </a:cubicBezTo>
                  <a:cubicBezTo>
                    <a:pt x="2293" y="766"/>
                    <a:pt x="2293" y="766"/>
                    <a:pt x="2293" y="766"/>
                  </a:cubicBezTo>
                  <a:cubicBezTo>
                    <a:pt x="2338" y="751"/>
                    <a:pt x="2338" y="751"/>
                    <a:pt x="2338" y="751"/>
                  </a:cubicBezTo>
                  <a:cubicBezTo>
                    <a:pt x="2297" y="768"/>
                    <a:pt x="2256" y="784"/>
                    <a:pt x="2215" y="800"/>
                  </a:cubicBezTo>
                  <a:cubicBezTo>
                    <a:pt x="2210" y="782"/>
                    <a:pt x="2203" y="740"/>
                    <a:pt x="2226" y="693"/>
                  </a:cubicBezTo>
                  <a:cubicBezTo>
                    <a:pt x="2257" y="632"/>
                    <a:pt x="2233" y="440"/>
                    <a:pt x="2058" y="503"/>
                  </a:cubicBezTo>
                  <a:cubicBezTo>
                    <a:pt x="2056" y="504"/>
                    <a:pt x="2055" y="504"/>
                    <a:pt x="2054" y="504"/>
                  </a:cubicBezTo>
                  <a:cubicBezTo>
                    <a:pt x="2054" y="504"/>
                    <a:pt x="2055" y="504"/>
                    <a:pt x="2055" y="504"/>
                  </a:cubicBezTo>
                  <a:cubicBezTo>
                    <a:pt x="2054" y="505"/>
                    <a:pt x="2052" y="506"/>
                    <a:pt x="2052" y="506"/>
                  </a:cubicBezTo>
                  <a:cubicBezTo>
                    <a:pt x="2052" y="506"/>
                    <a:pt x="2052" y="506"/>
                    <a:pt x="2052" y="506"/>
                  </a:cubicBezTo>
                  <a:cubicBezTo>
                    <a:pt x="1880" y="579"/>
                    <a:pt x="1987" y="737"/>
                    <a:pt x="2050" y="761"/>
                  </a:cubicBezTo>
                  <a:cubicBezTo>
                    <a:pt x="2095" y="780"/>
                    <a:pt x="2117" y="813"/>
                    <a:pt x="2126" y="830"/>
                  </a:cubicBezTo>
                  <a:cubicBezTo>
                    <a:pt x="1999" y="871"/>
                    <a:pt x="1866" y="904"/>
                    <a:pt x="1728" y="928"/>
                  </a:cubicBezTo>
                  <a:cubicBezTo>
                    <a:pt x="1711" y="918"/>
                    <a:pt x="1702" y="903"/>
                    <a:pt x="1702" y="903"/>
                  </a:cubicBezTo>
                  <a:cubicBezTo>
                    <a:pt x="1700" y="860"/>
                    <a:pt x="1700" y="860"/>
                    <a:pt x="1700" y="860"/>
                  </a:cubicBezTo>
                  <a:cubicBezTo>
                    <a:pt x="1780" y="851"/>
                    <a:pt x="1849" y="807"/>
                    <a:pt x="1892" y="743"/>
                  </a:cubicBezTo>
                  <a:cubicBezTo>
                    <a:pt x="1867" y="725"/>
                    <a:pt x="1867" y="725"/>
                    <a:pt x="1867" y="725"/>
                  </a:cubicBezTo>
                  <a:cubicBezTo>
                    <a:pt x="1827" y="784"/>
                    <a:pt x="1761" y="825"/>
                    <a:pt x="1685" y="830"/>
                  </a:cubicBezTo>
                  <a:cubicBezTo>
                    <a:pt x="1555" y="838"/>
                    <a:pt x="1444" y="737"/>
                    <a:pt x="1437" y="605"/>
                  </a:cubicBezTo>
                  <a:cubicBezTo>
                    <a:pt x="1432" y="527"/>
                    <a:pt x="1466" y="454"/>
                    <a:pt x="1522" y="408"/>
                  </a:cubicBezTo>
                  <a:cubicBezTo>
                    <a:pt x="1502" y="384"/>
                    <a:pt x="1502" y="384"/>
                    <a:pt x="1502" y="384"/>
                  </a:cubicBezTo>
                  <a:cubicBezTo>
                    <a:pt x="1439" y="436"/>
                    <a:pt x="1401" y="518"/>
                    <a:pt x="1406" y="607"/>
                  </a:cubicBezTo>
                  <a:cubicBezTo>
                    <a:pt x="1414" y="741"/>
                    <a:pt x="1516" y="847"/>
                    <a:pt x="1643" y="860"/>
                  </a:cubicBezTo>
                  <a:cubicBezTo>
                    <a:pt x="1646" y="906"/>
                    <a:pt x="1646" y="906"/>
                    <a:pt x="1646" y="906"/>
                  </a:cubicBezTo>
                  <a:cubicBezTo>
                    <a:pt x="1646" y="906"/>
                    <a:pt x="1637" y="932"/>
                    <a:pt x="1610" y="943"/>
                  </a:cubicBezTo>
                  <a:cubicBezTo>
                    <a:pt x="1605" y="945"/>
                    <a:pt x="1601" y="947"/>
                    <a:pt x="1596" y="949"/>
                  </a:cubicBezTo>
                  <a:cubicBezTo>
                    <a:pt x="1584" y="950"/>
                    <a:pt x="1573" y="952"/>
                    <a:pt x="1561" y="954"/>
                  </a:cubicBezTo>
                  <a:cubicBezTo>
                    <a:pt x="1560" y="953"/>
                    <a:pt x="1560" y="952"/>
                    <a:pt x="1560" y="952"/>
                  </a:cubicBezTo>
                  <a:cubicBezTo>
                    <a:pt x="1579" y="918"/>
                    <a:pt x="1579" y="918"/>
                    <a:pt x="1579" y="918"/>
                  </a:cubicBezTo>
                  <a:cubicBezTo>
                    <a:pt x="1556" y="893"/>
                    <a:pt x="1556" y="893"/>
                    <a:pt x="1556" y="893"/>
                  </a:cubicBezTo>
                  <a:cubicBezTo>
                    <a:pt x="1523" y="915"/>
                    <a:pt x="1523" y="915"/>
                    <a:pt x="1523" y="915"/>
                  </a:cubicBezTo>
                  <a:cubicBezTo>
                    <a:pt x="1514" y="910"/>
                    <a:pt x="1504" y="905"/>
                    <a:pt x="1494" y="902"/>
                  </a:cubicBezTo>
                  <a:cubicBezTo>
                    <a:pt x="1484" y="864"/>
                    <a:pt x="1484" y="863"/>
                    <a:pt x="1484" y="863"/>
                  </a:cubicBezTo>
                  <a:cubicBezTo>
                    <a:pt x="1450" y="863"/>
                    <a:pt x="1450" y="863"/>
                    <a:pt x="1450" y="863"/>
                  </a:cubicBezTo>
                  <a:cubicBezTo>
                    <a:pt x="1443" y="903"/>
                    <a:pt x="1443" y="903"/>
                    <a:pt x="1443" y="903"/>
                  </a:cubicBezTo>
                  <a:cubicBezTo>
                    <a:pt x="1434" y="905"/>
                    <a:pt x="1424" y="910"/>
                    <a:pt x="1416" y="915"/>
                  </a:cubicBezTo>
                  <a:cubicBezTo>
                    <a:pt x="1382" y="894"/>
                    <a:pt x="1382" y="895"/>
                    <a:pt x="1382" y="895"/>
                  </a:cubicBezTo>
                  <a:cubicBezTo>
                    <a:pt x="1358" y="919"/>
                    <a:pt x="1358" y="919"/>
                    <a:pt x="1358" y="919"/>
                  </a:cubicBezTo>
                  <a:cubicBezTo>
                    <a:pt x="1380" y="951"/>
                    <a:pt x="1380" y="951"/>
                    <a:pt x="1380" y="951"/>
                  </a:cubicBezTo>
                  <a:cubicBezTo>
                    <a:pt x="1376" y="958"/>
                    <a:pt x="1372" y="966"/>
                    <a:pt x="1369" y="974"/>
                  </a:cubicBezTo>
                  <a:cubicBezTo>
                    <a:pt x="1354" y="975"/>
                    <a:pt x="1340" y="976"/>
                    <a:pt x="1324" y="977"/>
                  </a:cubicBezTo>
                  <a:cubicBezTo>
                    <a:pt x="1324" y="898"/>
                    <a:pt x="1324" y="895"/>
                    <a:pt x="1324" y="895"/>
                  </a:cubicBezTo>
                  <a:cubicBezTo>
                    <a:pt x="1216" y="895"/>
                    <a:pt x="1216" y="895"/>
                    <a:pt x="1216" y="895"/>
                  </a:cubicBezTo>
                  <a:cubicBezTo>
                    <a:pt x="1216" y="983"/>
                    <a:pt x="1216" y="983"/>
                    <a:pt x="1216" y="983"/>
                  </a:cubicBezTo>
                  <a:cubicBezTo>
                    <a:pt x="1204" y="984"/>
                    <a:pt x="1192" y="984"/>
                    <a:pt x="1180" y="985"/>
                  </a:cubicBezTo>
                  <a:cubicBezTo>
                    <a:pt x="1180" y="820"/>
                    <a:pt x="1180" y="819"/>
                    <a:pt x="1180" y="819"/>
                  </a:cubicBezTo>
                  <a:cubicBezTo>
                    <a:pt x="1072" y="819"/>
                    <a:pt x="1072" y="819"/>
                    <a:pt x="1072" y="819"/>
                  </a:cubicBezTo>
                  <a:cubicBezTo>
                    <a:pt x="1072" y="987"/>
                    <a:pt x="1072" y="987"/>
                    <a:pt x="1072" y="987"/>
                  </a:cubicBezTo>
                  <a:cubicBezTo>
                    <a:pt x="1060" y="987"/>
                    <a:pt x="1048" y="987"/>
                    <a:pt x="1036" y="987"/>
                  </a:cubicBezTo>
                  <a:cubicBezTo>
                    <a:pt x="1036" y="747"/>
                    <a:pt x="1036" y="747"/>
                    <a:pt x="1036" y="747"/>
                  </a:cubicBezTo>
                  <a:cubicBezTo>
                    <a:pt x="928" y="747"/>
                    <a:pt x="928" y="747"/>
                    <a:pt x="928" y="747"/>
                  </a:cubicBezTo>
                  <a:cubicBezTo>
                    <a:pt x="928" y="987"/>
                    <a:pt x="928" y="986"/>
                    <a:pt x="928" y="986"/>
                  </a:cubicBezTo>
                  <a:cubicBezTo>
                    <a:pt x="916" y="986"/>
                    <a:pt x="904" y="986"/>
                    <a:pt x="892" y="985"/>
                  </a:cubicBezTo>
                  <a:cubicBezTo>
                    <a:pt x="892" y="675"/>
                    <a:pt x="892" y="675"/>
                    <a:pt x="892" y="675"/>
                  </a:cubicBezTo>
                  <a:cubicBezTo>
                    <a:pt x="784" y="675"/>
                    <a:pt x="784" y="675"/>
                    <a:pt x="784" y="675"/>
                  </a:cubicBezTo>
                  <a:cubicBezTo>
                    <a:pt x="784" y="978"/>
                    <a:pt x="784" y="981"/>
                    <a:pt x="784" y="981"/>
                  </a:cubicBezTo>
                  <a:cubicBezTo>
                    <a:pt x="668" y="975"/>
                    <a:pt x="550" y="964"/>
                    <a:pt x="436" y="949"/>
                  </a:cubicBezTo>
                  <a:cubicBezTo>
                    <a:pt x="475" y="931"/>
                    <a:pt x="475" y="931"/>
                    <a:pt x="475" y="931"/>
                  </a:cubicBezTo>
                  <a:cubicBezTo>
                    <a:pt x="482" y="946"/>
                    <a:pt x="497" y="957"/>
                    <a:pt x="514" y="957"/>
                  </a:cubicBezTo>
                  <a:cubicBezTo>
                    <a:pt x="537" y="957"/>
                    <a:pt x="556" y="938"/>
                    <a:pt x="556" y="915"/>
                  </a:cubicBezTo>
                  <a:cubicBezTo>
                    <a:pt x="556" y="895"/>
                    <a:pt x="540" y="878"/>
                    <a:pt x="524" y="874"/>
                  </a:cubicBezTo>
                  <a:cubicBezTo>
                    <a:pt x="524" y="682"/>
                    <a:pt x="524" y="682"/>
                    <a:pt x="524" y="682"/>
                  </a:cubicBezTo>
                  <a:cubicBezTo>
                    <a:pt x="540" y="678"/>
                    <a:pt x="557" y="661"/>
                    <a:pt x="557" y="641"/>
                  </a:cubicBezTo>
                  <a:cubicBezTo>
                    <a:pt x="557" y="618"/>
                    <a:pt x="538" y="599"/>
                    <a:pt x="515" y="599"/>
                  </a:cubicBezTo>
                  <a:cubicBezTo>
                    <a:pt x="500" y="599"/>
                    <a:pt x="487" y="607"/>
                    <a:pt x="480" y="618"/>
                  </a:cubicBezTo>
                  <a:cubicBezTo>
                    <a:pt x="362" y="578"/>
                    <a:pt x="362" y="578"/>
                    <a:pt x="362" y="578"/>
                  </a:cubicBezTo>
                  <a:cubicBezTo>
                    <a:pt x="362" y="577"/>
                    <a:pt x="362" y="576"/>
                    <a:pt x="362" y="574"/>
                  </a:cubicBezTo>
                  <a:cubicBezTo>
                    <a:pt x="362" y="551"/>
                    <a:pt x="344" y="532"/>
                    <a:pt x="321" y="532"/>
                  </a:cubicBezTo>
                  <a:cubicBezTo>
                    <a:pt x="298" y="532"/>
                    <a:pt x="279" y="551"/>
                    <a:pt x="279" y="574"/>
                  </a:cubicBezTo>
                  <a:cubicBezTo>
                    <a:pt x="279" y="575"/>
                    <a:pt x="280" y="577"/>
                    <a:pt x="280" y="578"/>
                  </a:cubicBezTo>
                  <a:cubicBezTo>
                    <a:pt x="160" y="618"/>
                    <a:pt x="160" y="618"/>
                    <a:pt x="160" y="618"/>
                  </a:cubicBezTo>
                  <a:cubicBezTo>
                    <a:pt x="152" y="607"/>
                    <a:pt x="140" y="599"/>
                    <a:pt x="125" y="599"/>
                  </a:cubicBezTo>
                  <a:cubicBezTo>
                    <a:pt x="102" y="599"/>
                    <a:pt x="83" y="618"/>
                    <a:pt x="83" y="641"/>
                  </a:cubicBezTo>
                  <a:cubicBezTo>
                    <a:pt x="83" y="660"/>
                    <a:pt x="96" y="676"/>
                    <a:pt x="112" y="681"/>
                  </a:cubicBezTo>
                  <a:cubicBezTo>
                    <a:pt x="112" y="875"/>
                    <a:pt x="112" y="875"/>
                    <a:pt x="112" y="875"/>
                  </a:cubicBezTo>
                  <a:cubicBezTo>
                    <a:pt x="104" y="878"/>
                    <a:pt x="98" y="883"/>
                    <a:pt x="92" y="891"/>
                  </a:cubicBezTo>
                  <a:cubicBezTo>
                    <a:pt x="61" y="884"/>
                    <a:pt x="28" y="877"/>
                    <a:pt x="0" y="869"/>
                  </a:cubicBezTo>
                  <a:cubicBezTo>
                    <a:pt x="0" y="1091"/>
                    <a:pt x="0" y="1091"/>
                    <a:pt x="0" y="1091"/>
                  </a:cubicBezTo>
                  <a:cubicBezTo>
                    <a:pt x="3840" y="1091"/>
                    <a:pt x="3840" y="1091"/>
                    <a:pt x="3840" y="1091"/>
                  </a:cubicBezTo>
                  <a:cubicBezTo>
                    <a:pt x="3840" y="490"/>
                    <a:pt x="3840" y="490"/>
                    <a:pt x="3840" y="490"/>
                  </a:cubicBezTo>
                  <a:cubicBezTo>
                    <a:pt x="3796" y="487"/>
                    <a:pt x="3753" y="485"/>
                    <a:pt x="3708" y="484"/>
                  </a:cubicBezTo>
                  <a:close/>
                  <a:moveTo>
                    <a:pt x="2028" y="701"/>
                  </a:moveTo>
                  <a:cubicBezTo>
                    <a:pt x="2028" y="701"/>
                    <a:pt x="1919" y="620"/>
                    <a:pt x="2031" y="554"/>
                  </a:cubicBezTo>
                  <a:cubicBezTo>
                    <a:pt x="2031" y="554"/>
                    <a:pt x="1968" y="631"/>
                    <a:pt x="2028" y="701"/>
                  </a:cubicBezTo>
                  <a:close/>
                  <a:moveTo>
                    <a:pt x="308" y="930"/>
                  </a:moveTo>
                  <a:cubicBezTo>
                    <a:pt x="260" y="923"/>
                    <a:pt x="213" y="915"/>
                    <a:pt x="166" y="906"/>
                  </a:cubicBezTo>
                  <a:cubicBezTo>
                    <a:pt x="165" y="903"/>
                    <a:pt x="164" y="902"/>
                    <a:pt x="164" y="899"/>
                  </a:cubicBezTo>
                  <a:cubicBezTo>
                    <a:pt x="308" y="851"/>
                    <a:pt x="308" y="851"/>
                    <a:pt x="308" y="851"/>
                  </a:cubicBezTo>
                  <a:cubicBezTo>
                    <a:pt x="308" y="930"/>
                    <a:pt x="308" y="930"/>
                    <a:pt x="308" y="930"/>
                  </a:cubicBezTo>
                  <a:close/>
                  <a:moveTo>
                    <a:pt x="308" y="801"/>
                  </a:moveTo>
                  <a:cubicBezTo>
                    <a:pt x="308" y="828"/>
                    <a:pt x="308" y="828"/>
                    <a:pt x="308" y="828"/>
                  </a:cubicBezTo>
                  <a:cubicBezTo>
                    <a:pt x="153" y="879"/>
                    <a:pt x="151" y="881"/>
                    <a:pt x="151" y="881"/>
                  </a:cubicBezTo>
                  <a:cubicBezTo>
                    <a:pt x="146" y="877"/>
                    <a:pt x="140" y="875"/>
                    <a:pt x="136" y="874"/>
                  </a:cubicBezTo>
                  <a:cubicBezTo>
                    <a:pt x="136" y="682"/>
                    <a:pt x="136" y="682"/>
                    <a:pt x="136" y="682"/>
                  </a:cubicBezTo>
                  <a:cubicBezTo>
                    <a:pt x="144" y="681"/>
                    <a:pt x="152" y="675"/>
                    <a:pt x="158" y="668"/>
                  </a:cubicBezTo>
                  <a:cubicBezTo>
                    <a:pt x="281" y="726"/>
                    <a:pt x="281" y="726"/>
                    <a:pt x="281" y="726"/>
                  </a:cubicBezTo>
                  <a:cubicBezTo>
                    <a:pt x="280" y="728"/>
                    <a:pt x="279" y="731"/>
                    <a:pt x="279" y="734"/>
                  </a:cubicBezTo>
                  <a:cubicBezTo>
                    <a:pt x="279" y="753"/>
                    <a:pt x="292" y="769"/>
                    <a:pt x="308" y="774"/>
                  </a:cubicBezTo>
                  <a:cubicBezTo>
                    <a:pt x="308" y="801"/>
                    <a:pt x="308" y="801"/>
                    <a:pt x="308" y="801"/>
                  </a:cubicBezTo>
                  <a:close/>
                  <a:moveTo>
                    <a:pt x="308" y="695"/>
                  </a:moveTo>
                  <a:cubicBezTo>
                    <a:pt x="300" y="697"/>
                    <a:pt x="295" y="701"/>
                    <a:pt x="290" y="706"/>
                  </a:cubicBezTo>
                  <a:cubicBezTo>
                    <a:pt x="166" y="649"/>
                    <a:pt x="167" y="649"/>
                    <a:pt x="167" y="649"/>
                  </a:cubicBezTo>
                  <a:cubicBezTo>
                    <a:pt x="167" y="646"/>
                    <a:pt x="168" y="644"/>
                    <a:pt x="168" y="641"/>
                  </a:cubicBezTo>
                  <a:cubicBezTo>
                    <a:pt x="168" y="641"/>
                    <a:pt x="168" y="640"/>
                    <a:pt x="168" y="639"/>
                  </a:cubicBezTo>
                  <a:cubicBezTo>
                    <a:pt x="288" y="599"/>
                    <a:pt x="287" y="599"/>
                    <a:pt x="287" y="599"/>
                  </a:cubicBezTo>
                  <a:cubicBezTo>
                    <a:pt x="293" y="606"/>
                    <a:pt x="300" y="611"/>
                    <a:pt x="308" y="614"/>
                  </a:cubicBezTo>
                  <a:lnTo>
                    <a:pt x="308" y="695"/>
                  </a:lnTo>
                  <a:close/>
                  <a:moveTo>
                    <a:pt x="328" y="615"/>
                  </a:moveTo>
                  <a:cubicBezTo>
                    <a:pt x="340" y="613"/>
                    <a:pt x="348" y="607"/>
                    <a:pt x="354" y="599"/>
                  </a:cubicBezTo>
                  <a:cubicBezTo>
                    <a:pt x="472" y="639"/>
                    <a:pt x="472" y="639"/>
                    <a:pt x="472" y="639"/>
                  </a:cubicBezTo>
                  <a:cubicBezTo>
                    <a:pt x="472" y="640"/>
                    <a:pt x="472" y="640"/>
                    <a:pt x="472" y="641"/>
                  </a:cubicBezTo>
                  <a:cubicBezTo>
                    <a:pt x="472" y="644"/>
                    <a:pt x="473" y="646"/>
                    <a:pt x="473" y="649"/>
                  </a:cubicBezTo>
                  <a:cubicBezTo>
                    <a:pt x="351" y="706"/>
                    <a:pt x="351" y="706"/>
                    <a:pt x="351" y="706"/>
                  </a:cubicBezTo>
                  <a:cubicBezTo>
                    <a:pt x="345" y="700"/>
                    <a:pt x="340" y="695"/>
                    <a:pt x="328" y="693"/>
                  </a:cubicBezTo>
                  <a:cubicBezTo>
                    <a:pt x="328" y="615"/>
                    <a:pt x="328" y="615"/>
                    <a:pt x="328" y="615"/>
                  </a:cubicBezTo>
                  <a:close/>
                  <a:moveTo>
                    <a:pt x="328" y="803"/>
                  </a:moveTo>
                  <a:cubicBezTo>
                    <a:pt x="328" y="775"/>
                    <a:pt x="328" y="775"/>
                    <a:pt x="328" y="775"/>
                  </a:cubicBezTo>
                  <a:cubicBezTo>
                    <a:pt x="348" y="772"/>
                    <a:pt x="362" y="755"/>
                    <a:pt x="362" y="734"/>
                  </a:cubicBezTo>
                  <a:cubicBezTo>
                    <a:pt x="362" y="731"/>
                    <a:pt x="361" y="728"/>
                    <a:pt x="361" y="726"/>
                  </a:cubicBezTo>
                  <a:cubicBezTo>
                    <a:pt x="482" y="669"/>
                    <a:pt x="482" y="669"/>
                    <a:pt x="482" y="669"/>
                  </a:cubicBezTo>
                  <a:cubicBezTo>
                    <a:pt x="487" y="674"/>
                    <a:pt x="492" y="679"/>
                    <a:pt x="500" y="681"/>
                  </a:cubicBezTo>
                  <a:cubicBezTo>
                    <a:pt x="500" y="875"/>
                    <a:pt x="500" y="875"/>
                    <a:pt x="500" y="875"/>
                  </a:cubicBezTo>
                  <a:cubicBezTo>
                    <a:pt x="496" y="876"/>
                    <a:pt x="492" y="879"/>
                    <a:pt x="488" y="881"/>
                  </a:cubicBezTo>
                  <a:cubicBezTo>
                    <a:pt x="328" y="827"/>
                    <a:pt x="328" y="827"/>
                    <a:pt x="328" y="827"/>
                  </a:cubicBezTo>
                  <a:cubicBezTo>
                    <a:pt x="328" y="803"/>
                    <a:pt x="328" y="803"/>
                    <a:pt x="328" y="803"/>
                  </a:cubicBezTo>
                  <a:close/>
                  <a:moveTo>
                    <a:pt x="328" y="934"/>
                  </a:moveTo>
                  <a:cubicBezTo>
                    <a:pt x="328" y="850"/>
                    <a:pt x="328" y="850"/>
                    <a:pt x="328" y="850"/>
                  </a:cubicBezTo>
                  <a:cubicBezTo>
                    <a:pt x="476" y="899"/>
                    <a:pt x="475" y="899"/>
                    <a:pt x="475" y="899"/>
                  </a:cubicBezTo>
                  <a:cubicBezTo>
                    <a:pt x="474" y="902"/>
                    <a:pt x="474" y="905"/>
                    <a:pt x="473" y="908"/>
                  </a:cubicBezTo>
                  <a:cubicBezTo>
                    <a:pt x="397" y="944"/>
                    <a:pt x="397" y="944"/>
                    <a:pt x="397" y="944"/>
                  </a:cubicBezTo>
                  <a:cubicBezTo>
                    <a:pt x="374" y="941"/>
                    <a:pt x="352" y="938"/>
                    <a:pt x="328" y="934"/>
                  </a:cubicBezTo>
                  <a:close/>
                  <a:moveTo>
                    <a:pt x="1409" y="970"/>
                  </a:moveTo>
                  <a:cubicBezTo>
                    <a:pt x="1422" y="951"/>
                    <a:pt x="1444" y="938"/>
                    <a:pt x="1468" y="938"/>
                  </a:cubicBezTo>
                  <a:cubicBezTo>
                    <a:pt x="1488" y="938"/>
                    <a:pt x="1505" y="946"/>
                    <a:pt x="1518" y="959"/>
                  </a:cubicBezTo>
                  <a:cubicBezTo>
                    <a:pt x="1482" y="964"/>
                    <a:pt x="1446" y="967"/>
                    <a:pt x="1409" y="970"/>
                  </a:cubicBezTo>
                  <a:close/>
                  <a:moveTo>
                    <a:pt x="2667" y="475"/>
                  </a:moveTo>
                  <a:cubicBezTo>
                    <a:pt x="2667" y="436"/>
                    <a:pt x="2698" y="405"/>
                    <a:pt x="2736" y="405"/>
                  </a:cubicBezTo>
                  <a:cubicBezTo>
                    <a:pt x="2775" y="405"/>
                    <a:pt x="2806" y="436"/>
                    <a:pt x="2806" y="475"/>
                  </a:cubicBezTo>
                  <a:cubicBezTo>
                    <a:pt x="2806" y="514"/>
                    <a:pt x="2775" y="545"/>
                    <a:pt x="2736" y="545"/>
                  </a:cubicBezTo>
                  <a:cubicBezTo>
                    <a:pt x="2698" y="545"/>
                    <a:pt x="2667" y="514"/>
                    <a:pt x="2667" y="475"/>
                  </a:cubicBezTo>
                  <a:close/>
                  <a:moveTo>
                    <a:pt x="2758" y="599"/>
                  </a:moveTo>
                  <a:cubicBezTo>
                    <a:pt x="2762" y="578"/>
                    <a:pt x="2762" y="578"/>
                    <a:pt x="2762" y="578"/>
                  </a:cubicBezTo>
                  <a:cubicBezTo>
                    <a:pt x="2773" y="575"/>
                    <a:pt x="2783" y="571"/>
                    <a:pt x="2792" y="565"/>
                  </a:cubicBezTo>
                  <a:cubicBezTo>
                    <a:pt x="2820" y="582"/>
                    <a:pt x="2820" y="582"/>
                    <a:pt x="2820" y="582"/>
                  </a:cubicBezTo>
                  <a:cubicBezTo>
                    <a:pt x="2800" y="587"/>
                    <a:pt x="2779" y="593"/>
                    <a:pt x="2758" y="599"/>
                  </a:cubicBezTo>
                  <a:close/>
                  <a:moveTo>
                    <a:pt x="3453" y="188"/>
                  </a:moveTo>
                  <a:cubicBezTo>
                    <a:pt x="3454" y="186"/>
                    <a:pt x="3457" y="185"/>
                    <a:pt x="3459" y="186"/>
                  </a:cubicBezTo>
                  <a:cubicBezTo>
                    <a:pt x="3753" y="316"/>
                    <a:pt x="3753" y="316"/>
                    <a:pt x="3753" y="316"/>
                  </a:cubicBezTo>
                  <a:cubicBezTo>
                    <a:pt x="3755" y="317"/>
                    <a:pt x="3756" y="319"/>
                    <a:pt x="3755" y="322"/>
                  </a:cubicBezTo>
                  <a:cubicBezTo>
                    <a:pt x="3754" y="324"/>
                    <a:pt x="3751" y="325"/>
                    <a:pt x="3749" y="324"/>
                  </a:cubicBezTo>
                  <a:cubicBezTo>
                    <a:pt x="3455" y="194"/>
                    <a:pt x="3455" y="194"/>
                    <a:pt x="3455" y="194"/>
                  </a:cubicBezTo>
                  <a:cubicBezTo>
                    <a:pt x="3453" y="193"/>
                    <a:pt x="3452" y="191"/>
                    <a:pt x="3453" y="188"/>
                  </a:cubicBezTo>
                  <a:close/>
                  <a:moveTo>
                    <a:pt x="3434" y="232"/>
                  </a:moveTo>
                  <a:cubicBezTo>
                    <a:pt x="3435" y="230"/>
                    <a:pt x="3438" y="229"/>
                    <a:pt x="3440" y="230"/>
                  </a:cubicBezTo>
                  <a:cubicBezTo>
                    <a:pt x="3734" y="360"/>
                    <a:pt x="3734" y="360"/>
                    <a:pt x="3734" y="360"/>
                  </a:cubicBezTo>
                  <a:cubicBezTo>
                    <a:pt x="3736" y="361"/>
                    <a:pt x="3737" y="363"/>
                    <a:pt x="3736" y="366"/>
                  </a:cubicBezTo>
                  <a:cubicBezTo>
                    <a:pt x="3735" y="367"/>
                    <a:pt x="3732" y="369"/>
                    <a:pt x="3730" y="368"/>
                  </a:cubicBezTo>
                  <a:cubicBezTo>
                    <a:pt x="3437" y="238"/>
                    <a:pt x="3437" y="238"/>
                    <a:pt x="3437" y="238"/>
                  </a:cubicBezTo>
                  <a:cubicBezTo>
                    <a:pt x="3434" y="237"/>
                    <a:pt x="3433" y="234"/>
                    <a:pt x="3434" y="232"/>
                  </a:cubicBezTo>
                  <a:close/>
                  <a:moveTo>
                    <a:pt x="3415" y="276"/>
                  </a:moveTo>
                  <a:cubicBezTo>
                    <a:pt x="3416" y="274"/>
                    <a:pt x="3419" y="273"/>
                    <a:pt x="3421" y="274"/>
                  </a:cubicBezTo>
                  <a:cubicBezTo>
                    <a:pt x="3715" y="404"/>
                    <a:pt x="3715" y="404"/>
                    <a:pt x="3715" y="404"/>
                  </a:cubicBezTo>
                  <a:cubicBezTo>
                    <a:pt x="3717" y="404"/>
                    <a:pt x="3718" y="407"/>
                    <a:pt x="3717" y="410"/>
                  </a:cubicBezTo>
                  <a:cubicBezTo>
                    <a:pt x="3716" y="411"/>
                    <a:pt x="3713" y="413"/>
                    <a:pt x="3711" y="411"/>
                  </a:cubicBezTo>
                  <a:cubicBezTo>
                    <a:pt x="3418" y="282"/>
                    <a:pt x="3418" y="282"/>
                    <a:pt x="3418" y="282"/>
                  </a:cubicBezTo>
                  <a:cubicBezTo>
                    <a:pt x="3415" y="281"/>
                    <a:pt x="3414" y="278"/>
                    <a:pt x="3415" y="276"/>
                  </a:cubicBezTo>
                  <a:close/>
                  <a:moveTo>
                    <a:pt x="3698" y="453"/>
                  </a:moveTo>
                  <a:cubicBezTo>
                    <a:pt x="3697" y="456"/>
                    <a:pt x="3695" y="457"/>
                    <a:pt x="3692" y="456"/>
                  </a:cubicBezTo>
                  <a:cubicBezTo>
                    <a:pt x="3399" y="326"/>
                    <a:pt x="3399" y="326"/>
                    <a:pt x="3399" y="326"/>
                  </a:cubicBezTo>
                  <a:cubicBezTo>
                    <a:pt x="3397" y="325"/>
                    <a:pt x="3396" y="322"/>
                    <a:pt x="3396" y="320"/>
                  </a:cubicBezTo>
                  <a:cubicBezTo>
                    <a:pt x="3397" y="318"/>
                    <a:pt x="3400" y="317"/>
                    <a:pt x="3402" y="318"/>
                  </a:cubicBezTo>
                  <a:cubicBezTo>
                    <a:pt x="3696" y="448"/>
                    <a:pt x="3696" y="448"/>
                    <a:pt x="3696" y="448"/>
                  </a:cubicBezTo>
                  <a:cubicBezTo>
                    <a:pt x="3698" y="448"/>
                    <a:pt x="3699" y="451"/>
                    <a:pt x="3698" y="4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5"/>
            <p:cNvSpPr>
              <a:spLocks/>
            </p:cNvSpPr>
            <p:nvPr userDrawn="1"/>
          </p:nvSpPr>
          <p:spPr bwMode="auto">
            <a:xfrm>
              <a:off x="6518275" y="5014913"/>
              <a:ext cx="6350" cy="3175"/>
            </a:xfrm>
            <a:custGeom>
              <a:avLst/>
              <a:gdLst>
                <a:gd name="T0" fmla="*/ 1 w 2"/>
                <a:gd name="T1" fmla="*/ 0 h 1"/>
                <a:gd name="T2" fmla="*/ 1 w 2"/>
                <a:gd name="T3" fmla="*/ 0 h 1"/>
              </a:gdLst>
              <a:ahLst/>
              <a:cxnLst>
                <a:cxn ang="0">
                  <a:pos x="T0" y="T1"/>
                </a:cxn>
                <a:cxn ang="0">
                  <a:pos x="T2" y="T3"/>
                </a:cxn>
              </a:cxnLst>
              <a:rect l="0" t="0" r="r" b="b"/>
              <a:pathLst>
                <a:path w="2" h="1">
                  <a:moveTo>
                    <a:pt x="1" y="0"/>
                  </a:moveTo>
                  <a:cubicBezTo>
                    <a:pt x="0" y="1"/>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8" name="组合 57"/>
          <p:cNvGrpSpPr/>
          <p:nvPr userDrawn="1"/>
        </p:nvGrpSpPr>
        <p:grpSpPr>
          <a:xfrm>
            <a:off x="0" y="3208338"/>
            <a:ext cx="12192000" cy="3673475"/>
            <a:chOff x="0" y="3208338"/>
            <a:chExt cx="12192000" cy="3673475"/>
          </a:xfrm>
          <a:solidFill>
            <a:schemeClr val="accent1"/>
          </a:solidFill>
        </p:grpSpPr>
        <p:sp>
          <p:nvSpPr>
            <p:cNvPr id="49" name="Freeform 17"/>
            <p:cNvSpPr>
              <a:spLocks noEditPoints="1"/>
            </p:cNvSpPr>
            <p:nvPr userDrawn="1"/>
          </p:nvSpPr>
          <p:spPr bwMode="auto">
            <a:xfrm>
              <a:off x="9093200" y="3208338"/>
              <a:ext cx="1489075" cy="1439863"/>
            </a:xfrm>
            <a:custGeom>
              <a:avLst/>
              <a:gdLst>
                <a:gd name="T0" fmla="*/ 178 w 469"/>
                <a:gd name="T1" fmla="*/ 32 h 453"/>
                <a:gd name="T2" fmla="*/ 405 w 469"/>
                <a:gd name="T3" fmla="*/ 160 h 453"/>
                <a:gd name="T4" fmla="*/ 401 w 469"/>
                <a:gd name="T5" fmla="*/ 134 h 453"/>
                <a:gd name="T6" fmla="*/ 420 w 469"/>
                <a:gd name="T7" fmla="*/ 163 h 453"/>
                <a:gd name="T8" fmla="*/ 424 w 469"/>
                <a:gd name="T9" fmla="*/ 217 h 453"/>
                <a:gd name="T10" fmla="*/ 413 w 469"/>
                <a:gd name="T11" fmla="*/ 298 h 453"/>
                <a:gd name="T12" fmla="*/ 397 w 469"/>
                <a:gd name="T13" fmla="*/ 352 h 453"/>
                <a:gd name="T14" fmla="*/ 385 w 469"/>
                <a:gd name="T15" fmla="*/ 353 h 453"/>
                <a:gd name="T16" fmla="*/ 383 w 469"/>
                <a:gd name="T17" fmla="*/ 322 h 453"/>
                <a:gd name="T18" fmla="*/ 354 w 469"/>
                <a:gd name="T19" fmla="*/ 285 h 453"/>
                <a:gd name="T20" fmla="*/ 337 w 469"/>
                <a:gd name="T21" fmla="*/ 251 h 453"/>
                <a:gd name="T22" fmla="*/ 353 w 469"/>
                <a:gd name="T23" fmla="*/ 222 h 453"/>
                <a:gd name="T24" fmla="*/ 366 w 469"/>
                <a:gd name="T25" fmla="*/ 201 h 453"/>
                <a:gd name="T26" fmla="*/ 379 w 469"/>
                <a:gd name="T27" fmla="*/ 177 h 453"/>
                <a:gd name="T28" fmla="*/ 390 w 469"/>
                <a:gd name="T29" fmla="*/ 155 h 453"/>
                <a:gd name="T30" fmla="*/ 387 w 469"/>
                <a:gd name="T31" fmla="*/ 105 h 453"/>
                <a:gd name="T32" fmla="*/ 388 w 469"/>
                <a:gd name="T33" fmla="*/ 121 h 453"/>
                <a:gd name="T34" fmla="*/ 384 w 469"/>
                <a:gd name="T35" fmla="*/ 133 h 453"/>
                <a:gd name="T36" fmla="*/ 373 w 469"/>
                <a:gd name="T37" fmla="*/ 135 h 453"/>
                <a:gd name="T38" fmla="*/ 384 w 469"/>
                <a:gd name="T39" fmla="*/ 122 h 453"/>
                <a:gd name="T40" fmla="*/ 377 w 469"/>
                <a:gd name="T41" fmla="*/ 109 h 453"/>
                <a:gd name="T42" fmla="*/ 359 w 469"/>
                <a:gd name="T43" fmla="*/ 90 h 453"/>
                <a:gd name="T44" fmla="*/ 333 w 469"/>
                <a:gd name="T45" fmla="*/ 78 h 453"/>
                <a:gd name="T46" fmla="*/ 316 w 469"/>
                <a:gd name="T47" fmla="*/ 71 h 453"/>
                <a:gd name="T48" fmla="*/ 307 w 469"/>
                <a:gd name="T49" fmla="*/ 67 h 453"/>
                <a:gd name="T50" fmla="*/ 292 w 469"/>
                <a:gd name="T51" fmla="*/ 65 h 453"/>
                <a:gd name="T52" fmla="*/ 285 w 469"/>
                <a:gd name="T53" fmla="*/ 69 h 453"/>
                <a:gd name="T54" fmla="*/ 278 w 469"/>
                <a:gd name="T55" fmla="*/ 56 h 453"/>
                <a:gd name="T56" fmla="*/ 264 w 469"/>
                <a:gd name="T57" fmla="*/ 421 h 453"/>
                <a:gd name="T58" fmla="*/ 279 w 469"/>
                <a:gd name="T59" fmla="*/ 411 h 453"/>
                <a:gd name="T60" fmla="*/ 305 w 469"/>
                <a:gd name="T61" fmla="*/ 400 h 453"/>
                <a:gd name="T62" fmla="*/ 334 w 469"/>
                <a:gd name="T63" fmla="*/ 391 h 453"/>
                <a:gd name="T64" fmla="*/ 288 w 469"/>
                <a:gd name="T65" fmla="*/ 434 h 453"/>
                <a:gd name="T66" fmla="*/ 234 w 469"/>
                <a:gd name="T67" fmla="*/ 427 h 453"/>
                <a:gd name="T68" fmla="*/ 258 w 469"/>
                <a:gd name="T69" fmla="*/ 417 h 453"/>
                <a:gd name="T70" fmla="*/ 177 w 469"/>
                <a:gd name="T71" fmla="*/ 48 h 453"/>
                <a:gd name="T72" fmla="*/ 217 w 469"/>
                <a:gd name="T73" fmla="*/ 63 h 453"/>
                <a:gd name="T74" fmla="*/ 179 w 469"/>
                <a:gd name="T75" fmla="*/ 93 h 453"/>
                <a:gd name="T76" fmla="*/ 183 w 469"/>
                <a:gd name="T77" fmla="*/ 118 h 453"/>
                <a:gd name="T78" fmla="*/ 138 w 469"/>
                <a:gd name="T79" fmla="*/ 125 h 453"/>
                <a:gd name="T80" fmla="*/ 103 w 469"/>
                <a:gd name="T81" fmla="*/ 122 h 453"/>
                <a:gd name="T82" fmla="*/ 120 w 469"/>
                <a:gd name="T83" fmla="*/ 143 h 453"/>
                <a:gd name="T84" fmla="*/ 96 w 469"/>
                <a:gd name="T85" fmla="*/ 166 h 453"/>
                <a:gd name="T86" fmla="*/ 135 w 469"/>
                <a:gd name="T87" fmla="*/ 161 h 453"/>
                <a:gd name="T88" fmla="*/ 159 w 469"/>
                <a:gd name="T89" fmla="*/ 136 h 453"/>
                <a:gd name="T90" fmla="*/ 188 w 469"/>
                <a:gd name="T91" fmla="*/ 130 h 453"/>
                <a:gd name="T92" fmla="*/ 228 w 469"/>
                <a:gd name="T93" fmla="*/ 143 h 453"/>
                <a:gd name="T94" fmla="*/ 254 w 469"/>
                <a:gd name="T95" fmla="*/ 192 h 453"/>
                <a:gd name="T96" fmla="*/ 241 w 469"/>
                <a:gd name="T97" fmla="*/ 224 h 453"/>
                <a:gd name="T98" fmla="*/ 191 w 469"/>
                <a:gd name="T99" fmla="*/ 240 h 453"/>
                <a:gd name="T100" fmla="*/ 184 w 469"/>
                <a:gd name="T101" fmla="*/ 274 h 453"/>
                <a:gd name="T102" fmla="*/ 185 w 469"/>
                <a:gd name="T103" fmla="*/ 310 h 453"/>
                <a:gd name="T104" fmla="*/ 189 w 469"/>
                <a:gd name="T105" fmla="*/ 350 h 453"/>
                <a:gd name="T106" fmla="*/ 174 w 469"/>
                <a:gd name="T107" fmla="*/ 374 h 453"/>
                <a:gd name="T108" fmla="*/ 132 w 469"/>
                <a:gd name="T109" fmla="*/ 346 h 453"/>
                <a:gd name="T110" fmla="*/ 103 w 469"/>
                <a:gd name="T111" fmla="*/ 321 h 453"/>
                <a:gd name="T112" fmla="*/ 79 w 469"/>
                <a:gd name="T113" fmla="*/ 280 h 453"/>
                <a:gd name="T114" fmla="*/ 73 w 469"/>
                <a:gd name="T115" fmla="*/ 244 h 453"/>
                <a:gd name="T116" fmla="*/ 88 w 469"/>
                <a:gd name="T117" fmla="*/ 220 h 453"/>
                <a:gd name="T118" fmla="*/ 85 w 469"/>
                <a:gd name="T119" fmla="*/ 201 h 453"/>
                <a:gd name="T120" fmla="*/ 59 w 469"/>
                <a:gd name="T121" fmla="*/ 234 h 453"/>
                <a:gd name="T122" fmla="*/ 50 w 469"/>
                <a:gd name="T123" fmla="*/ 197 h 453"/>
                <a:gd name="T124" fmla="*/ 34 w 469"/>
                <a:gd name="T125" fmla="*/ 223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9" h="453">
                  <a:moveTo>
                    <a:pt x="81" y="388"/>
                  </a:moveTo>
                  <a:cubicBezTo>
                    <a:pt x="116" y="423"/>
                    <a:pt x="154" y="439"/>
                    <a:pt x="187" y="445"/>
                  </a:cubicBezTo>
                  <a:cubicBezTo>
                    <a:pt x="220" y="453"/>
                    <a:pt x="256" y="453"/>
                    <a:pt x="291" y="444"/>
                  </a:cubicBezTo>
                  <a:cubicBezTo>
                    <a:pt x="403" y="412"/>
                    <a:pt x="469" y="294"/>
                    <a:pt x="437" y="180"/>
                  </a:cubicBezTo>
                  <a:cubicBezTo>
                    <a:pt x="407" y="67"/>
                    <a:pt x="290" y="0"/>
                    <a:pt x="178" y="32"/>
                  </a:cubicBezTo>
                  <a:cubicBezTo>
                    <a:pt x="118" y="49"/>
                    <a:pt x="71" y="91"/>
                    <a:pt x="46" y="144"/>
                  </a:cubicBezTo>
                  <a:cubicBezTo>
                    <a:pt x="0" y="225"/>
                    <a:pt x="15" y="322"/>
                    <a:pt x="81" y="388"/>
                  </a:cubicBezTo>
                  <a:close/>
                  <a:moveTo>
                    <a:pt x="398" y="153"/>
                  </a:moveTo>
                  <a:cubicBezTo>
                    <a:pt x="400" y="155"/>
                    <a:pt x="400" y="155"/>
                    <a:pt x="400" y="155"/>
                  </a:cubicBezTo>
                  <a:cubicBezTo>
                    <a:pt x="400" y="155"/>
                    <a:pt x="401" y="157"/>
                    <a:pt x="405" y="160"/>
                  </a:cubicBezTo>
                  <a:cubicBezTo>
                    <a:pt x="408" y="163"/>
                    <a:pt x="405" y="160"/>
                    <a:pt x="405" y="158"/>
                  </a:cubicBezTo>
                  <a:cubicBezTo>
                    <a:pt x="406" y="157"/>
                    <a:pt x="406" y="157"/>
                    <a:pt x="407" y="155"/>
                  </a:cubicBezTo>
                  <a:cubicBezTo>
                    <a:pt x="407" y="155"/>
                    <a:pt x="407" y="149"/>
                    <a:pt x="406" y="147"/>
                  </a:cubicBezTo>
                  <a:cubicBezTo>
                    <a:pt x="405" y="146"/>
                    <a:pt x="404" y="144"/>
                    <a:pt x="403" y="143"/>
                  </a:cubicBezTo>
                  <a:cubicBezTo>
                    <a:pt x="402" y="141"/>
                    <a:pt x="402" y="140"/>
                    <a:pt x="401" y="134"/>
                  </a:cubicBezTo>
                  <a:cubicBezTo>
                    <a:pt x="400" y="129"/>
                    <a:pt x="400" y="129"/>
                    <a:pt x="399" y="128"/>
                  </a:cubicBezTo>
                  <a:cubicBezTo>
                    <a:pt x="398" y="126"/>
                    <a:pt x="399" y="125"/>
                    <a:pt x="398" y="123"/>
                  </a:cubicBezTo>
                  <a:cubicBezTo>
                    <a:pt x="398" y="122"/>
                    <a:pt x="399" y="122"/>
                    <a:pt x="400" y="122"/>
                  </a:cubicBezTo>
                  <a:cubicBezTo>
                    <a:pt x="408" y="132"/>
                    <a:pt x="414" y="144"/>
                    <a:pt x="419" y="157"/>
                  </a:cubicBezTo>
                  <a:cubicBezTo>
                    <a:pt x="419" y="159"/>
                    <a:pt x="420" y="161"/>
                    <a:pt x="420" y="163"/>
                  </a:cubicBezTo>
                  <a:cubicBezTo>
                    <a:pt x="420" y="165"/>
                    <a:pt x="419" y="164"/>
                    <a:pt x="417" y="169"/>
                  </a:cubicBezTo>
                  <a:cubicBezTo>
                    <a:pt x="416" y="173"/>
                    <a:pt x="415" y="172"/>
                    <a:pt x="415" y="176"/>
                  </a:cubicBezTo>
                  <a:cubicBezTo>
                    <a:pt x="414" y="179"/>
                    <a:pt x="415" y="176"/>
                    <a:pt x="420" y="184"/>
                  </a:cubicBezTo>
                  <a:cubicBezTo>
                    <a:pt x="425" y="191"/>
                    <a:pt x="419" y="200"/>
                    <a:pt x="419" y="200"/>
                  </a:cubicBezTo>
                  <a:cubicBezTo>
                    <a:pt x="419" y="200"/>
                    <a:pt x="420" y="202"/>
                    <a:pt x="424" y="217"/>
                  </a:cubicBezTo>
                  <a:cubicBezTo>
                    <a:pt x="428" y="233"/>
                    <a:pt x="423" y="238"/>
                    <a:pt x="420" y="248"/>
                  </a:cubicBezTo>
                  <a:cubicBezTo>
                    <a:pt x="417" y="258"/>
                    <a:pt x="419" y="254"/>
                    <a:pt x="418" y="258"/>
                  </a:cubicBezTo>
                  <a:cubicBezTo>
                    <a:pt x="417" y="262"/>
                    <a:pt x="417" y="260"/>
                    <a:pt x="413" y="266"/>
                  </a:cubicBezTo>
                  <a:cubicBezTo>
                    <a:pt x="408" y="273"/>
                    <a:pt x="413" y="272"/>
                    <a:pt x="413" y="283"/>
                  </a:cubicBezTo>
                  <a:cubicBezTo>
                    <a:pt x="414" y="294"/>
                    <a:pt x="411" y="289"/>
                    <a:pt x="413" y="298"/>
                  </a:cubicBezTo>
                  <a:cubicBezTo>
                    <a:pt x="413" y="308"/>
                    <a:pt x="411" y="301"/>
                    <a:pt x="408" y="307"/>
                  </a:cubicBezTo>
                  <a:cubicBezTo>
                    <a:pt x="406" y="313"/>
                    <a:pt x="408" y="307"/>
                    <a:pt x="406" y="316"/>
                  </a:cubicBezTo>
                  <a:cubicBezTo>
                    <a:pt x="404" y="325"/>
                    <a:pt x="404" y="321"/>
                    <a:pt x="404" y="325"/>
                  </a:cubicBezTo>
                  <a:cubicBezTo>
                    <a:pt x="403" y="329"/>
                    <a:pt x="401" y="327"/>
                    <a:pt x="399" y="345"/>
                  </a:cubicBezTo>
                  <a:cubicBezTo>
                    <a:pt x="398" y="362"/>
                    <a:pt x="399" y="348"/>
                    <a:pt x="397" y="352"/>
                  </a:cubicBezTo>
                  <a:cubicBezTo>
                    <a:pt x="395" y="357"/>
                    <a:pt x="392" y="355"/>
                    <a:pt x="387" y="363"/>
                  </a:cubicBezTo>
                  <a:cubicBezTo>
                    <a:pt x="381" y="371"/>
                    <a:pt x="385" y="366"/>
                    <a:pt x="381" y="371"/>
                  </a:cubicBezTo>
                  <a:cubicBezTo>
                    <a:pt x="376" y="377"/>
                    <a:pt x="379" y="370"/>
                    <a:pt x="379" y="368"/>
                  </a:cubicBezTo>
                  <a:cubicBezTo>
                    <a:pt x="378" y="366"/>
                    <a:pt x="380" y="364"/>
                    <a:pt x="382" y="362"/>
                  </a:cubicBezTo>
                  <a:cubicBezTo>
                    <a:pt x="384" y="359"/>
                    <a:pt x="384" y="356"/>
                    <a:pt x="385" y="353"/>
                  </a:cubicBezTo>
                  <a:cubicBezTo>
                    <a:pt x="386" y="350"/>
                    <a:pt x="385" y="350"/>
                    <a:pt x="386" y="347"/>
                  </a:cubicBezTo>
                  <a:cubicBezTo>
                    <a:pt x="387" y="344"/>
                    <a:pt x="388" y="342"/>
                    <a:pt x="390" y="337"/>
                  </a:cubicBezTo>
                  <a:cubicBezTo>
                    <a:pt x="391" y="332"/>
                    <a:pt x="387" y="334"/>
                    <a:pt x="386" y="333"/>
                  </a:cubicBezTo>
                  <a:cubicBezTo>
                    <a:pt x="385" y="331"/>
                    <a:pt x="384" y="332"/>
                    <a:pt x="383" y="330"/>
                  </a:cubicBezTo>
                  <a:cubicBezTo>
                    <a:pt x="382" y="328"/>
                    <a:pt x="381" y="325"/>
                    <a:pt x="383" y="322"/>
                  </a:cubicBezTo>
                  <a:cubicBezTo>
                    <a:pt x="384" y="318"/>
                    <a:pt x="374" y="308"/>
                    <a:pt x="373" y="306"/>
                  </a:cubicBezTo>
                  <a:cubicBezTo>
                    <a:pt x="372" y="305"/>
                    <a:pt x="370" y="297"/>
                    <a:pt x="370" y="297"/>
                  </a:cubicBezTo>
                  <a:cubicBezTo>
                    <a:pt x="370" y="297"/>
                    <a:pt x="366" y="295"/>
                    <a:pt x="364" y="295"/>
                  </a:cubicBezTo>
                  <a:cubicBezTo>
                    <a:pt x="362" y="294"/>
                    <a:pt x="357" y="292"/>
                    <a:pt x="354" y="290"/>
                  </a:cubicBezTo>
                  <a:cubicBezTo>
                    <a:pt x="351" y="289"/>
                    <a:pt x="354" y="285"/>
                    <a:pt x="354" y="285"/>
                  </a:cubicBezTo>
                  <a:cubicBezTo>
                    <a:pt x="354" y="285"/>
                    <a:pt x="351" y="282"/>
                    <a:pt x="349" y="281"/>
                  </a:cubicBezTo>
                  <a:cubicBezTo>
                    <a:pt x="348" y="279"/>
                    <a:pt x="347" y="274"/>
                    <a:pt x="347" y="272"/>
                  </a:cubicBezTo>
                  <a:cubicBezTo>
                    <a:pt x="346" y="271"/>
                    <a:pt x="347" y="267"/>
                    <a:pt x="347" y="264"/>
                  </a:cubicBezTo>
                  <a:cubicBezTo>
                    <a:pt x="348" y="262"/>
                    <a:pt x="346" y="259"/>
                    <a:pt x="344" y="258"/>
                  </a:cubicBezTo>
                  <a:cubicBezTo>
                    <a:pt x="343" y="257"/>
                    <a:pt x="339" y="252"/>
                    <a:pt x="337" y="251"/>
                  </a:cubicBezTo>
                  <a:cubicBezTo>
                    <a:pt x="334" y="251"/>
                    <a:pt x="333" y="248"/>
                    <a:pt x="331" y="245"/>
                  </a:cubicBezTo>
                  <a:cubicBezTo>
                    <a:pt x="330" y="241"/>
                    <a:pt x="332" y="240"/>
                    <a:pt x="334" y="240"/>
                  </a:cubicBezTo>
                  <a:cubicBezTo>
                    <a:pt x="334" y="239"/>
                    <a:pt x="336" y="237"/>
                    <a:pt x="340" y="233"/>
                  </a:cubicBezTo>
                  <a:cubicBezTo>
                    <a:pt x="344" y="229"/>
                    <a:pt x="342" y="227"/>
                    <a:pt x="343" y="225"/>
                  </a:cubicBezTo>
                  <a:cubicBezTo>
                    <a:pt x="345" y="223"/>
                    <a:pt x="349" y="222"/>
                    <a:pt x="353" y="222"/>
                  </a:cubicBezTo>
                  <a:cubicBezTo>
                    <a:pt x="357" y="220"/>
                    <a:pt x="353" y="219"/>
                    <a:pt x="354" y="218"/>
                  </a:cubicBezTo>
                  <a:cubicBezTo>
                    <a:pt x="355" y="217"/>
                    <a:pt x="358" y="215"/>
                    <a:pt x="361" y="213"/>
                  </a:cubicBezTo>
                  <a:cubicBezTo>
                    <a:pt x="364" y="210"/>
                    <a:pt x="361" y="208"/>
                    <a:pt x="361" y="208"/>
                  </a:cubicBezTo>
                  <a:cubicBezTo>
                    <a:pt x="361" y="208"/>
                    <a:pt x="365" y="206"/>
                    <a:pt x="366" y="205"/>
                  </a:cubicBezTo>
                  <a:cubicBezTo>
                    <a:pt x="367" y="205"/>
                    <a:pt x="367" y="202"/>
                    <a:pt x="366" y="201"/>
                  </a:cubicBezTo>
                  <a:cubicBezTo>
                    <a:pt x="366" y="200"/>
                    <a:pt x="365" y="195"/>
                    <a:pt x="365" y="195"/>
                  </a:cubicBezTo>
                  <a:cubicBezTo>
                    <a:pt x="365" y="195"/>
                    <a:pt x="364" y="190"/>
                    <a:pt x="367" y="189"/>
                  </a:cubicBezTo>
                  <a:cubicBezTo>
                    <a:pt x="369" y="187"/>
                    <a:pt x="367" y="185"/>
                    <a:pt x="368" y="185"/>
                  </a:cubicBezTo>
                  <a:cubicBezTo>
                    <a:pt x="369" y="184"/>
                    <a:pt x="373" y="182"/>
                    <a:pt x="375" y="182"/>
                  </a:cubicBezTo>
                  <a:cubicBezTo>
                    <a:pt x="375" y="181"/>
                    <a:pt x="379" y="179"/>
                    <a:pt x="379" y="177"/>
                  </a:cubicBezTo>
                  <a:cubicBezTo>
                    <a:pt x="379" y="175"/>
                    <a:pt x="378" y="172"/>
                    <a:pt x="379" y="171"/>
                  </a:cubicBezTo>
                  <a:cubicBezTo>
                    <a:pt x="381" y="170"/>
                    <a:pt x="381" y="167"/>
                    <a:pt x="381" y="164"/>
                  </a:cubicBezTo>
                  <a:cubicBezTo>
                    <a:pt x="381" y="162"/>
                    <a:pt x="382" y="161"/>
                    <a:pt x="383" y="160"/>
                  </a:cubicBezTo>
                  <a:cubicBezTo>
                    <a:pt x="384" y="160"/>
                    <a:pt x="390" y="161"/>
                    <a:pt x="391" y="160"/>
                  </a:cubicBezTo>
                  <a:cubicBezTo>
                    <a:pt x="393" y="159"/>
                    <a:pt x="390" y="157"/>
                    <a:pt x="390" y="155"/>
                  </a:cubicBezTo>
                  <a:cubicBezTo>
                    <a:pt x="391" y="153"/>
                    <a:pt x="391" y="154"/>
                    <a:pt x="394" y="152"/>
                  </a:cubicBezTo>
                  <a:cubicBezTo>
                    <a:pt x="397" y="151"/>
                    <a:pt x="398" y="153"/>
                    <a:pt x="398" y="153"/>
                  </a:cubicBezTo>
                  <a:close/>
                  <a:moveTo>
                    <a:pt x="274" y="42"/>
                  </a:moveTo>
                  <a:cubicBezTo>
                    <a:pt x="279" y="40"/>
                    <a:pt x="287" y="41"/>
                    <a:pt x="295" y="43"/>
                  </a:cubicBezTo>
                  <a:cubicBezTo>
                    <a:pt x="331" y="55"/>
                    <a:pt x="363" y="76"/>
                    <a:pt x="387" y="105"/>
                  </a:cubicBezTo>
                  <a:cubicBezTo>
                    <a:pt x="388" y="106"/>
                    <a:pt x="388" y="108"/>
                    <a:pt x="388" y="108"/>
                  </a:cubicBezTo>
                  <a:cubicBezTo>
                    <a:pt x="389" y="109"/>
                    <a:pt x="390" y="111"/>
                    <a:pt x="390" y="112"/>
                  </a:cubicBezTo>
                  <a:cubicBezTo>
                    <a:pt x="391" y="113"/>
                    <a:pt x="392" y="115"/>
                    <a:pt x="393" y="117"/>
                  </a:cubicBezTo>
                  <a:cubicBezTo>
                    <a:pt x="393" y="118"/>
                    <a:pt x="392" y="118"/>
                    <a:pt x="391" y="118"/>
                  </a:cubicBezTo>
                  <a:cubicBezTo>
                    <a:pt x="390" y="118"/>
                    <a:pt x="390" y="119"/>
                    <a:pt x="388" y="121"/>
                  </a:cubicBezTo>
                  <a:cubicBezTo>
                    <a:pt x="388" y="123"/>
                    <a:pt x="388" y="121"/>
                    <a:pt x="388" y="122"/>
                  </a:cubicBezTo>
                  <a:cubicBezTo>
                    <a:pt x="387" y="122"/>
                    <a:pt x="386" y="124"/>
                    <a:pt x="386" y="125"/>
                  </a:cubicBezTo>
                  <a:cubicBezTo>
                    <a:pt x="385" y="126"/>
                    <a:pt x="387" y="127"/>
                    <a:pt x="388" y="129"/>
                  </a:cubicBezTo>
                  <a:cubicBezTo>
                    <a:pt x="388" y="131"/>
                    <a:pt x="388" y="129"/>
                    <a:pt x="387" y="131"/>
                  </a:cubicBezTo>
                  <a:cubicBezTo>
                    <a:pt x="386" y="132"/>
                    <a:pt x="385" y="132"/>
                    <a:pt x="384" y="133"/>
                  </a:cubicBezTo>
                  <a:cubicBezTo>
                    <a:pt x="384" y="134"/>
                    <a:pt x="381" y="132"/>
                    <a:pt x="380" y="134"/>
                  </a:cubicBezTo>
                  <a:cubicBezTo>
                    <a:pt x="378" y="134"/>
                    <a:pt x="379" y="135"/>
                    <a:pt x="379" y="137"/>
                  </a:cubicBezTo>
                  <a:cubicBezTo>
                    <a:pt x="378" y="138"/>
                    <a:pt x="379" y="138"/>
                    <a:pt x="378" y="139"/>
                  </a:cubicBezTo>
                  <a:cubicBezTo>
                    <a:pt x="378" y="140"/>
                    <a:pt x="376" y="138"/>
                    <a:pt x="375" y="137"/>
                  </a:cubicBezTo>
                  <a:cubicBezTo>
                    <a:pt x="375" y="137"/>
                    <a:pt x="373" y="135"/>
                    <a:pt x="373" y="135"/>
                  </a:cubicBezTo>
                  <a:cubicBezTo>
                    <a:pt x="375" y="133"/>
                    <a:pt x="375" y="133"/>
                    <a:pt x="375" y="133"/>
                  </a:cubicBezTo>
                  <a:cubicBezTo>
                    <a:pt x="378" y="130"/>
                    <a:pt x="378" y="130"/>
                    <a:pt x="378" y="130"/>
                  </a:cubicBezTo>
                  <a:cubicBezTo>
                    <a:pt x="381" y="128"/>
                    <a:pt x="381" y="128"/>
                    <a:pt x="381" y="128"/>
                  </a:cubicBezTo>
                  <a:cubicBezTo>
                    <a:pt x="381" y="128"/>
                    <a:pt x="383" y="127"/>
                    <a:pt x="385" y="126"/>
                  </a:cubicBezTo>
                  <a:cubicBezTo>
                    <a:pt x="386" y="126"/>
                    <a:pt x="384" y="123"/>
                    <a:pt x="384" y="122"/>
                  </a:cubicBezTo>
                  <a:cubicBezTo>
                    <a:pt x="383" y="122"/>
                    <a:pt x="382" y="118"/>
                    <a:pt x="382" y="118"/>
                  </a:cubicBezTo>
                  <a:cubicBezTo>
                    <a:pt x="382" y="118"/>
                    <a:pt x="384" y="116"/>
                    <a:pt x="385" y="116"/>
                  </a:cubicBezTo>
                  <a:cubicBezTo>
                    <a:pt x="386" y="116"/>
                    <a:pt x="387" y="114"/>
                    <a:pt x="387" y="113"/>
                  </a:cubicBezTo>
                  <a:cubicBezTo>
                    <a:pt x="387" y="112"/>
                    <a:pt x="385" y="110"/>
                    <a:pt x="384" y="109"/>
                  </a:cubicBezTo>
                  <a:cubicBezTo>
                    <a:pt x="382" y="109"/>
                    <a:pt x="378" y="109"/>
                    <a:pt x="377" y="109"/>
                  </a:cubicBezTo>
                  <a:cubicBezTo>
                    <a:pt x="376" y="109"/>
                    <a:pt x="375" y="108"/>
                    <a:pt x="373" y="107"/>
                  </a:cubicBezTo>
                  <a:cubicBezTo>
                    <a:pt x="372" y="107"/>
                    <a:pt x="370" y="105"/>
                    <a:pt x="370" y="103"/>
                  </a:cubicBezTo>
                  <a:cubicBezTo>
                    <a:pt x="369" y="101"/>
                    <a:pt x="367" y="99"/>
                    <a:pt x="366" y="98"/>
                  </a:cubicBezTo>
                  <a:cubicBezTo>
                    <a:pt x="366" y="97"/>
                    <a:pt x="365" y="94"/>
                    <a:pt x="364" y="93"/>
                  </a:cubicBezTo>
                  <a:cubicBezTo>
                    <a:pt x="363" y="91"/>
                    <a:pt x="360" y="90"/>
                    <a:pt x="359" y="90"/>
                  </a:cubicBezTo>
                  <a:cubicBezTo>
                    <a:pt x="358" y="90"/>
                    <a:pt x="352" y="87"/>
                    <a:pt x="351" y="85"/>
                  </a:cubicBezTo>
                  <a:cubicBezTo>
                    <a:pt x="348" y="84"/>
                    <a:pt x="345" y="83"/>
                    <a:pt x="345" y="83"/>
                  </a:cubicBezTo>
                  <a:cubicBezTo>
                    <a:pt x="343" y="80"/>
                    <a:pt x="343" y="80"/>
                    <a:pt x="343" y="80"/>
                  </a:cubicBezTo>
                  <a:cubicBezTo>
                    <a:pt x="343" y="80"/>
                    <a:pt x="342" y="79"/>
                    <a:pt x="338" y="79"/>
                  </a:cubicBezTo>
                  <a:cubicBezTo>
                    <a:pt x="335" y="79"/>
                    <a:pt x="333" y="78"/>
                    <a:pt x="333" y="78"/>
                  </a:cubicBezTo>
                  <a:cubicBezTo>
                    <a:pt x="333" y="78"/>
                    <a:pt x="331" y="75"/>
                    <a:pt x="331" y="74"/>
                  </a:cubicBezTo>
                  <a:cubicBezTo>
                    <a:pt x="331" y="73"/>
                    <a:pt x="329" y="73"/>
                    <a:pt x="329" y="73"/>
                  </a:cubicBezTo>
                  <a:cubicBezTo>
                    <a:pt x="329" y="73"/>
                    <a:pt x="323" y="71"/>
                    <a:pt x="323" y="71"/>
                  </a:cubicBezTo>
                  <a:cubicBezTo>
                    <a:pt x="322" y="70"/>
                    <a:pt x="322" y="70"/>
                    <a:pt x="320" y="70"/>
                  </a:cubicBezTo>
                  <a:cubicBezTo>
                    <a:pt x="319" y="70"/>
                    <a:pt x="317" y="71"/>
                    <a:pt x="316" y="71"/>
                  </a:cubicBezTo>
                  <a:cubicBezTo>
                    <a:pt x="315" y="73"/>
                    <a:pt x="313" y="73"/>
                    <a:pt x="311" y="74"/>
                  </a:cubicBezTo>
                  <a:cubicBezTo>
                    <a:pt x="308" y="76"/>
                    <a:pt x="307" y="75"/>
                    <a:pt x="307" y="75"/>
                  </a:cubicBezTo>
                  <a:cubicBezTo>
                    <a:pt x="307" y="75"/>
                    <a:pt x="305" y="73"/>
                    <a:pt x="305" y="71"/>
                  </a:cubicBezTo>
                  <a:cubicBezTo>
                    <a:pt x="305" y="70"/>
                    <a:pt x="305" y="69"/>
                    <a:pt x="305" y="69"/>
                  </a:cubicBezTo>
                  <a:cubicBezTo>
                    <a:pt x="305" y="69"/>
                    <a:pt x="307" y="67"/>
                    <a:pt x="307" y="67"/>
                  </a:cubicBezTo>
                  <a:cubicBezTo>
                    <a:pt x="308" y="67"/>
                    <a:pt x="305" y="63"/>
                    <a:pt x="305" y="63"/>
                  </a:cubicBezTo>
                  <a:cubicBezTo>
                    <a:pt x="301" y="62"/>
                    <a:pt x="301" y="62"/>
                    <a:pt x="301" y="62"/>
                  </a:cubicBezTo>
                  <a:cubicBezTo>
                    <a:pt x="301" y="62"/>
                    <a:pt x="297" y="60"/>
                    <a:pt x="295" y="60"/>
                  </a:cubicBezTo>
                  <a:cubicBezTo>
                    <a:pt x="293" y="60"/>
                    <a:pt x="293" y="62"/>
                    <a:pt x="293" y="64"/>
                  </a:cubicBezTo>
                  <a:cubicBezTo>
                    <a:pt x="291" y="64"/>
                    <a:pt x="292" y="65"/>
                    <a:pt x="292" y="65"/>
                  </a:cubicBezTo>
                  <a:cubicBezTo>
                    <a:pt x="297" y="67"/>
                    <a:pt x="297" y="67"/>
                    <a:pt x="297" y="67"/>
                  </a:cubicBezTo>
                  <a:cubicBezTo>
                    <a:pt x="297" y="67"/>
                    <a:pt x="297" y="70"/>
                    <a:pt x="296" y="71"/>
                  </a:cubicBezTo>
                  <a:cubicBezTo>
                    <a:pt x="294" y="71"/>
                    <a:pt x="291" y="72"/>
                    <a:pt x="291" y="72"/>
                  </a:cubicBezTo>
                  <a:cubicBezTo>
                    <a:pt x="287" y="71"/>
                    <a:pt x="287" y="71"/>
                    <a:pt x="287" y="71"/>
                  </a:cubicBezTo>
                  <a:cubicBezTo>
                    <a:pt x="285" y="69"/>
                    <a:pt x="285" y="69"/>
                    <a:pt x="285" y="69"/>
                  </a:cubicBezTo>
                  <a:cubicBezTo>
                    <a:pt x="285" y="65"/>
                    <a:pt x="285" y="65"/>
                    <a:pt x="285" y="65"/>
                  </a:cubicBezTo>
                  <a:cubicBezTo>
                    <a:pt x="285" y="65"/>
                    <a:pt x="285" y="62"/>
                    <a:pt x="284" y="61"/>
                  </a:cubicBezTo>
                  <a:cubicBezTo>
                    <a:pt x="284" y="59"/>
                    <a:pt x="283" y="59"/>
                    <a:pt x="282" y="59"/>
                  </a:cubicBezTo>
                  <a:cubicBezTo>
                    <a:pt x="281" y="58"/>
                    <a:pt x="279" y="58"/>
                    <a:pt x="279" y="58"/>
                  </a:cubicBezTo>
                  <a:cubicBezTo>
                    <a:pt x="278" y="56"/>
                    <a:pt x="278" y="56"/>
                    <a:pt x="278" y="56"/>
                  </a:cubicBezTo>
                  <a:cubicBezTo>
                    <a:pt x="278" y="56"/>
                    <a:pt x="277" y="53"/>
                    <a:pt x="276" y="52"/>
                  </a:cubicBezTo>
                  <a:cubicBezTo>
                    <a:pt x="276" y="51"/>
                    <a:pt x="272" y="48"/>
                    <a:pt x="272" y="47"/>
                  </a:cubicBezTo>
                  <a:cubicBezTo>
                    <a:pt x="271" y="47"/>
                    <a:pt x="270" y="46"/>
                    <a:pt x="270" y="46"/>
                  </a:cubicBezTo>
                  <a:cubicBezTo>
                    <a:pt x="274" y="42"/>
                    <a:pt x="274" y="42"/>
                    <a:pt x="274" y="42"/>
                  </a:cubicBezTo>
                  <a:close/>
                  <a:moveTo>
                    <a:pt x="264" y="421"/>
                  </a:moveTo>
                  <a:cubicBezTo>
                    <a:pt x="266" y="423"/>
                    <a:pt x="266" y="423"/>
                    <a:pt x="269" y="427"/>
                  </a:cubicBezTo>
                  <a:cubicBezTo>
                    <a:pt x="272" y="430"/>
                    <a:pt x="278" y="421"/>
                    <a:pt x="281" y="420"/>
                  </a:cubicBezTo>
                  <a:cubicBezTo>
                    <a:pt x="284" y="419"/>
                    <a:pt x="286" y="419"/>
                    <a:pt x="288" y="416"/>
                  </a:cubicBezTo>
                  <a:cubicBezTo>
                    <a:pt x="291" y="414"/>
                    <a:pt x="287" y="414"/>
                    <a:pt x="287" y="414"/>
                  </a:cubicBezTo>
                  <a:cubicBezTo>
                    <a:pt x="279" y="411"/>
                    <a:pt x="279" y="411"/>
                    <a:pt x="279" y="411"/>
                  </a:cubicBezTo>
                  <a:cubicBezTo>
                    <a:pt x="270" y="409"/>
                    <a:pt x="270" y="409"/>
                    <a:pt x="270" y="409"/>
                  </a:cubicBezTo>
                  <a:cubicBezTo>
                    <a:pt x="270" y="409"/>
                    <a:pt x="270" y="405"/>
                    <a:pt x="273" y="404"/>
                  </a:cubicBezTo>
                  <a:cubicBezTo>
                    <a:pt x="275" y="403"/>
                    <a:pt x="276" y="405"/>
                    <a:pt x="278" y="406"/>
                  </a:cubicBezTo>
                  <a:cubicBezTo>
                    <a:pt x="279" y="407"/>
                    <a:pt x="293" y="402"/>
                    <a:pt x="293" y="402"/>
                  </a:cubicBezTo>
                  <a:cubicBezTo>
                    <a:pt x="293" y="402"/>
                    <a:pt x="301" y="403"/>
                    <a:pt x="305" y="400"/>
                  </a:cubicBezTo>
                  <a:cubicBezTo>
                    <a:pt x="308" y="397"/>
                    <a:pt x="305" y="400"/>
                    <a:pt x="305" y="395"/>
                  </a:cubicBezTo>
                  <a:cubicBezTo>
                    <a:pt x="306" y="390"/>
                    <a:pt x="312" y="396"/>
                    <a:pt x="316" y="397"/>
                  </a:cubicBezTo>
                  <a:cubicBezTo>
                    <a:pt x="319" y="397"/>
                    <a:pt x="319" y="396"/>
                    <a:pt x="328" y="395"/>
                  </a:cubicBezTo>
                  <a:cubicBezTo>
                    <a:pt x="337" y="394"/>
                    <a:pt x="334" y="394"/>
                    <a:pt x="334" y="394"/>
                  </a:cubicBezTo>
                  <a:cubicBezTo>
                    <a:pt x="334" y="391"/>
                    <a:pt x="334" y="391"/>
                    <a:pt x="334" y="391"/>
                  </a:cubicBezTo>
                  <a:cubicBezTo>
                    <a:pt x="334" y="391"/>
                    <a:pt x="338" y="392"/>
                    <a:pt x="341" y="394"/>
                  </a:cubicBezTo>
                  <a:cubicBezTo>
                    <a:pt x="344" y="395"/>
                    <a:pt x="347" y="394"/>
                    <a:pt x="349" y="393"/>
                  </a:cubicBezTo>
                  <a:cubicBezTo>
                    <a:pt x="351" y="392"/>
                    <a:pt x="352" y="401"/>
                    <a:pt x="352" y="401"/>
                  </a:cubicBezTo>
                  <a:cubicBezTo>
                    <a:pt x="352" y="402"/>
                    <a:pt x="352" y="403"/>
                    <a:pt x="351" y="404"/>
                  </a:cubicBezTo>
                  <a:cubicBezTo>
                    <a:pt x="332" y="417"/>
                    <a:pt x="312" y="427"/>
                    <a:pt x="288" y="434"/>
                  </a:cubicBezTo>
                  <a:cubicBezTo>
                    <a:pt x="260" y="442"/>
                    <a:pt x="232" y="443"/>
                    <a:pt x="205" y="439"/>
                  </a:cubicBezTo>
                  <a:cubicBezTo>
                    <a:pt x="207" y="438"/>
                    <a:pt x="209" y="438"/>
                    <a:pt x="211" y="438"/>
                  </a:cubicBezTo>
                  <a:cubicBezTo>
                    <a:pt x="212" y="439"/>
                    <a:pt x="218" y="432"/>
                    <a:pt x="219" y="431"/>
                  </a:cubicBezTo>
                  <a:cubicBezTo>
                    <a:pt x="220" y="430"/>
                    <a:pt x="223" y="429"/>
                    <a:pt x="225" y="429"/>
                  </a:cubicBezTo>
                  <a:cubicBezTo>
                    <a:pt x="226" y="427"/>
                    <a:pt x="231" y="428"/>
                    <a:pt x="234" y="427"/>
                  </a:cubicBezTo>
                  <a:cubicBezTo>
                    <a:pt x="237" y="427"/>
                    <a:pt x="238" y="427"/>
                    <a:pt x="242" y="429"/>
                  </a:cubicBezTo>
                  <a:cubicBezTo>
                    <a:pt x="246" y="432"/>
                    <a:pt x="246" y="427"/>
                    <a:pt x="248" y="427"/>
                  </a:cubicBezTo>
                  <a:cubicBezTo>
                    <a:pt x="250" y="426"/>
                    <a:pt x="256" y="425"/>
                    <a:pt x="256" y="425"/>
                  </a:cubicBezTo>
                  <a:cubicBezTo>
                    <a:pt x="252" y="420"/>
                    <a:pt x="252" y="420"/>
                    <a:pt x="252" y="420"/>
                  </a:cubicBezTo>
                  <a:cubicBezTo>
                    <a:pt x="252" y="420"/>
                    <a:pt x="255" y="418"/>
                    <a:pt x="258" y="417"/>
                  </a:cubicBezTo>
                  <a:cubicBezTo>
                    <a:pt x="261" y="416"/>
                    <a:pt x="261" y="419"/>
                    <a:pt x="264" y="421"/>
                  </a:cubicBezTo>
                  <a:close/>
                  <a:moveTo>
                    <a:pt x="175" y="43"/>
                  </a:moveTo>
                  <a:cubicBezTo>
                    <a:pt x="174" y="43"/>
                    <a:pt x="174" y="43"/>
                    <a:pt x="174" y="43"/>
                  </a:cubicBezTo>
                  <a:cubicBezTo>
                    <a:pt x="174" y="43"/>
                    <a:pt x="177" y="46"/>
                    <a:pt x="178" y="47"/>
                  </a:cubicBezTo>
                  <a:cubicBezTo>
                    <a:pt x="180" y="48"/>
                    <a:pt x="177" y="48"/>
                    <a:pt x="177" y="48"/>
                  </a:cubicBezTo>
                  <a:cubicBezTo>
                    <a:pt x="177" y="48"/>
                    <a:pt x="170" y="55"/>
                    <a:pt x="170" y="56"/>
                  </a:cubicBezTo>
                  <a:cubicBezTo>
                    <a:pt x="170" y="58"/>
                    <a:pt x="174" y="58"/>
                    <a:pt x="181" y="55"/>
                  </a:cubicBezTo>
                  <a:cubicBezTo>
                    <a:pt x="188" y="53"/>
                    <a:pt x="185" y="55"/>
                    <a:pt x="193" y="48"/>
                  </a:cubicBezTo>
                  <a:cubicBezTo>
                    <a:pt x="201" y="41"/>
                    <a:pt x="203" y="53"/>
                    <a:pt x="208" y="55"/>
                  </a:cubicBezTo>
                  <a:cubicBezTo>
                    <a:pt x="213" y="58"/>
                    <a:pt x="214" y="58"/>
                    <a:pt x="217" y="63"/>
                  </a:cubicBezTo>
                  <a:cubicBezTo>
                    <a:pt x="222" y="68"/>
                    <a:pt x="217" y="63"/>
                    <a:pt x="212" y="69"/>
                  </a:cubicBezTo>
                  <a:cubicBezTo>
                    <a:pt x="208" y="74"/>
                    <a:pt x="211" y="70"/>
                    <a:pt x="207" y="71"/>
                  </a:cubicBezTo>
                  <a:cubicBezTo>
                    <a:pt x="203" y="71"/>
                    <a:pt x="195" y="71"/>
                    <a:pt x="192" y="72"/>
                  </a:cubicBezTo>
                  <a:cubicBezTo>
                    <a:pt x="189" y="72"/>
                    <a:pt x="188" y="73"/>
                    <a:pt x="191" y="82"/>
                  </a:cubicBezTo>
                  <a:cubicBezTo>
                    <a:pt x="193" y="91"/>
                    <a:pt x="191" y="82"/>
                    <a:pt x="179" y="93"/>
                  </a:cubicBezTo>
                  <a:cubicBezTo>
                    <a:pt x="167" y="103"/>
                    <a:pt x="183" y="99"/>
                    <a:pt x="173" y="103"/>
                  </a:cubicBezTo>
                  <a:cubicBezTo>
                    <a:pt x="164" y="109"/>
                    <a:pt x="176" y="106"/>
                    <a:pt x="184" y="107"/>
                  </a:cubicBezTo>
                  <a:cubicBezTo>
                    <a:pt x="193" y="108"/>
                    <a:pt x="188" y="106"/>
                    <a:pt x="196" y="111"/>
                  </a:cubicBezTo>
                  <a:cubicBezTo>
                    <a:pt x="202" y="116"/>
                    <a:pt x="196" y="115"/>
                    <a:pt x="193" y="117"/>
                  </a:cubicBezTo>
                  <a:cubicBezTo>
                    <a:pt x="191" y="119"/>
                    <a:pt x="185" y="119"/>
                    <a:pt x="183" y="118"/>
                  </a:cubicBezTo>
                  <a:cubicBezTo>
                    <a:pt x="180" y="117"/>
                    <a:pt x="178" y="118"/>
                    <a:pt x="178" y="118"/>
                  </a:cubicBezTo>
                  <a:cubicBezTo>
                    <a:pt x="178" y="118"/>
                    <a:pt x="171" y="114"/>
                    <a:pt x="167" y="119"/>
                  </a:cubicBezTo>
                  <a:cubicBezTo>
                    <a:pt x="162" y="124"/>
                    <a:pt x="167" y="119"/>
                    <a:pt x="165" y="119"/>
                  </a:cubicBezTo>
                  <a:cubicBezTo>
                    <a:pt x="163" y="117"/>
                    <a:pt x="161" y="119"/>
                    <a:pt x="158" y="117"/>
                  </a:cubicBezTo>
                  <a:cubicBezTo>
                    <a:pt x="156" y="116"/>
                    <a:pt x="150" y="115"/>
                    <a:pt x="138" y="125"/>
                  </a:cubicBezTo>
                  <a:cubicBezTo>
                    <a:pt x="126" y="134"/>
                    <a:pt x="139" y="129"/>
                    <a:pt x="134" y="134"/>
                  </a:cubicBezTo>
                  <a:cubicBezTo>
                    <a:pt x="128" y="138"/>
                    <a:pt x="132" y="136"/>
                    <a:pt x="130" y="132"/>
                  </a:cubicBezTo>
                  <a:cubicBezTo>
                    <a:pt x="129" y="129"/>
                    <a:pt x="127" y="123"/>
                    <a:pt x="125" y="123"/>
                  </a:cubicBezTo>
                  <a:cubicBezTo>
                    <a:pt x="123" y="123"/>
                    <a:pt x="122" y="125"/>
                    <a:pt x="120" y="127"/>
                  </a:cubicBezTo>
                  <a:cubicBezTo>
                    <a:pt x="117" y="130"/>
                    <a:pt x="108" y="117"/>
                    <a:pt x="103" y="122"/>
                  </a:cubicBezTo>
                  <a:cubicBezTo>
                    <a:pt x="97" y="126"/>
                    <a:pt x="101" y="123"/>
                    <a:pt x="96" y="129"/>
                  </a:cubicBezTo>
                  <a:cubicBezTo>
                    <a:pt x="91" y="135"/>
                    <a:pt x="98" y="135"/>
                    <a:pt x="102" y="138"/>
                  </a:cubicBezTo>
                  <a:cubicBezTo>
                    <a:pt x="106" y="140"/>
                    <a:pt x="103" y="135"/>
                    <a:pt x="108" y="132"/>
                  </a:cubicBezTo>
                  <a:cubicBezTo>
                    <a:pt x="113" y="129"/>
                    <a:pt x="111" y="133"/>
                    <a:pt x="120" y="138"/>
                  </a:cubicBezTo>
                  <a:cubicBezTo>
                    <a:pt x="130" y="143"/>
                    <a:pt x="120" y="138"/>
                    <a:pt x="120" y="143"/>
                  </a:cubicBezTo>
                  <a:cubicBezTo>
                    <a:pt x="120" y="147"/>
                    <a:pt x="114" y="143"/>
                    <a:pt x="110" y="146"/>
                  </a:cubicBezTo>
                  <a:cubicBezTo>
                    <a:pt x="106" y="148"/>
                    <a:pt x="108" y="148"/>
                    <a:pt x="102" y="150"/>
                  </a:cubicBezTo>
                  <a:cubicBezTo>
                    <a:pt x="97" y="153"/>
                    <a:pt x="102" y="150"/>
                    <a:pt x="102" y="154"/>
                  </a:cubicBezTo>
                  <a:cubicBezTo>
                    <a:pt x="102" y="158"/>
                    <a:pt x="99" y="155"/>
                    <a:pt x="94" y="160"/>
                  </a:cubicBezTo>
                  <a:cubicBezTo>
                    <a:pt x="90" y="164"/>
                    <a:pt x="93" y="162"/>
                    <a:pt x="96" y="166"/>
                  </a:cubicBezTo>
                  <a:cubicBezTo>
                    <a:pt x="99" y="169"/>
                    <a:pt x="98" y="165"/>
                    <a:pt x="100" y="164"/>
                  </a:cubicBezTo>
                  <a:cubicBezTo>
                    <a:pt x="101" y="162"/>
                    <a:pt x="102" y="162"/>
                    <a:pt x="107" y="163"/>
                  </a:cubicBezTo>
                  <a:cubicBezTo>
                    <a:pt x="112" y="164"/>
                    <a:pt x="112" y="162"/>
                    <a:pt x="114" y="163"/>
                  </a:cubicBezTo>
                  <a:cubicBezTo>
                    <a:pt x="117" y="163"/>
                    <a:pt x="117" y="160"/>
                    <a:pt x="127" y="157"/>
                  </a:cubicBezTo>
                  <a:cubicBezTo>
                    <a:pt x="138" y="152"/>
                    <a:pt x="127" y="157"/>
                    <a:pt x="135" y="161"/>
                  </a:cubicBezTo>
                  <a:cubicBezTo>
                    <a:pt x="143" y="165"/>
                    <a:pt x="135" y="161"/>
                    <a:pt x="140" y="160"/>
                  </a:cubicBezTo>
                  <a:cubicBezTo>
                    <a:pt x="144" y="158"/>
                    <a:pt x="144" y="156"/>
                    <a:pt x="147" y="154"/>
                  </a:cubicBezTo>
                  <a:cubicBezTo>
                    <a:pt x="149" y="152"/>
                    <a:pt x="148" y="151"/>
                    <a:pt x="153" y="149"/>
                  </a:cubicBezTo>
                  <a:cubicBezTo>
                    <a:pt x="159" y="148"/>
                    <a:pt x="153" y="149"/>
                    <a:pt x="159" y="147"/>
                  </a:cubicBezTo>
                  <a:cubicBezTo>
                    <a:pt x="164" y="146"/>
                    <a:pt x="160" y="143"/>
                    <a:pt x="159" y="136"/>
                  </a:cubicBezTo>
                  <a:cubicBezTo>
                    <a:pt x="157" y="129"/>
                    <a:pt x="159" y="136"/>
                    <a:pt x="162" y="134"/>
                  </a:cubicBezTo>
                  <a:cubicBezTo>
                    <a:pt x="165" y="133"/>
                    <a:pt x="164" y="133"/>
                    <a:pt x="165" y="132"/>
                  </a:cubicBezTo>
                  <a:cubicBezTo>
                    <a:pt x="167" y="132"/>
                    <a:pt x="165" y="132"/>
                    <a:pt x="174" y="132"/>
                  </a:cubicBezTo>
                  <a:cubicBezTo>
                    <a:pt x="182" y="131"/>
                    <a:pt x="176" y="131"/>
                    <a:pt x="179" y="131"/>
                  </a:cubicBezTo>
                  <a:cubicBezTo>
                    <a:pt x="182" y="130"/>
                    <a:pt x="183" y="130"/>
                    <a:pt x="188" y="130"/>
                  </a:cubicBezTo>
                  <a:cubicBezTo>
                    <a:pt x="192" y="129"/>
                    <a:pt x="191" y="129"/>
                    <a:pt x="193" y="129"/>
                  </a:cubicBezTo>
                  <a:cubicBezTo>
                    <a:pt x="195" y="129"/>
                    <a:pt x="200" y="132"/>
                    <a:pt x="203" y="134"/>
                  </a:cubicBezTo>
                  <a:cubicBezTo>
                    <a:pt x="207" y="136"/>
                    <a:pt x="212" y="137"/>
                    <a:pt x="216" y="135"/>
                  </a:cubicBezTo>
                  <a:cubicBezTo>
                    <a:pt x="220" y="133"/>
                    <a:pt x="219" y="135"/>
                    <a:pt x="222" y="136"/>
                  </a:cubicBezTo>
                  <a:cubicBezTo>
                    <a:pt x="223" y="137"/>
                    <a:pt x="227" y="141"/>
                    <a:pt x="228" y="143"/>
                  </a:cubicBezTo>
                  <a:cubicBezTo>
                    <a:pt x="229" y="144"/>
                    <a:pt x="237" y="146"/>
                    <a:pt x="243" y="152"/>
                  </a:cubicBezTo>
                  <a:cubicBezTo>
                    <a:pt x="250" y="160"/>
                    <a:pt x="249" y="158"/>
                    <a:pt x="247" y="170"/>
                  </a:cubicBezTo>
                  <a:cubicBezTo>
                    <a:pt x="245" y="183"/>
                    <a:pt x="251" y="173"/>
                    <a:pt x="253" y="178"/>
                  </a:cubicBezTo>
                  <a:cubicBezTo>
                    <a:pt x="254" y="184"/>
                    <a:pt x="255" y="181"/>
                    <a:pt x="258" y="185"/>
                  </a:cubicBezTo>
                  <a:cubicBezTo>
                    <a:pt x="261" y="189"/>
                    <a:pt x="258" y="185"/>
                    <a:pt x="254" y="192"/>
                  </a:cubicBezTo>
                  <a:cubicBezTo>
                    <a:pt x="251" y="199"/>
                    <a:pt x="254" y="192"/>
                    <a:pt x="252" y="197"/>
                  </a:cubicBezTo>
                  <a:cubicBezTo>
                    <a:pt x="250" y="202"/>
                    <a:pt x="252" y="200"/>
                    <a:pt x="253" y="204"/>
                  </a:cubicBezTo>
                  <a:cubicBezTo>
                    <a:pt x="253" y="209"/>
                    <a:pt x="252" y="207"/>
                    <a:pt x="249" y="211"/>
                  </a:cubicBezTo>
                  <a:cubicBezTo>
                    <a:pt x="245" y="214"/>
                    <a:pt x="247" y="213"/>
                    <a:pt x="246" y="219"/>
                  </a:cubicBezTo>
                  <a:cubicBezTo>
                    <a:pt x="246" y="223"/>
                    <a:pt x="244" y="220"/>
                    <a:pt x="241" y="224"/>
                  </a:cubicBezTo>
                  <a:cubicBezTo>
                    <a:pt x="237" y="228"/>
                    <a:pt x="230" y="228"/>
                    <a:pt x="225" y="229"/>
                  </a:cubicBezTo>
                  <a:cubicBezTo>
                    <a:pt x="219" y="231"/>
                    <a:pt x="217" y="231"/>
                    <a:pt x="213" y="231"/>
                  </a:cubicBezTo>
                  <a:cubicBezTo>
                    <a:pt x="208" y="230"/>
                    <a:pt x="203" y="232"/>
                    <a:pt x="200" y="231"/>
                  </a:cubicBezTo>
                  <a:cubicBezTo>
                    <a:pt x="197" y="229"/>
                    <a:pt x="194" y="231"/>
                    <a:pt x="193" y="232"/>
                  </a:cubicBezTo>
                  <a:cubicBezTo>
                    <a:pt x="193" y="233"/>
                    <a:pt x="194" y="235"/>
                    <a:pt x="191" y="240"/>
                  </a:cubicBezTo>
                  <a:cubicBezTo>
                    <a:pt x="187" y="244"/>
                    <a:pt x="187" y="240"/>
                    <a:pt x="184" y="240"/>
                  </a:cubicBezTo>
                  <a:cubicBezTo>
                    <a:pt x="181" y="240"/>
                    <a:pt x="175" y="247"/>
                    <a:pt x="175" y="247"/>
                  </a:cubicBezTo>
                  <a:cubicBezTo>
                    <a:pt x="175" y="247"/>
                    <a:pt x="177" y="251"/>
                    <a:pt x="180" y="257"/>
                  </a:cubicBezTo>
                  <a:cubicBezTo>
                    <a:pt x="183" y="262"/>
                    <a:pt x="180" y="257"/>
                    <a:pt x="181" y="260"/>
                  </a:cubicBezTo>
                  <a:cubicBezTo>
                    <a:pt x="182" y="264"/>
                    <a:pt x="184" y="274"/>
                    <a:pt x="184" y="274"/>
                  </a:cubicBezTo>
                  <a:cubicBezTo>
                    <a:pt x="184" y="274"/>
                    <a:pt x="182" y="277"/>
                    <a:pt x="181" y="282"/>
                  </a:cubicBezTo>
                  <a:cubicBezTo>
                    <a:pt x="179" y="287"/>
                    <a:pt x="179" y="286"/>
                    <a:pt x="179" y="288"/>
                  </a:cubicBezTo>
                  <a:cubicBezTo>
                    <a:pt x="179" y="289"/>
                    <a:pt x="176" y="294"/>
                    <a:pt x="176" y="297"/>
                  </a:cubicBezTo>
                  <a:cubicBezTo>
                    <a:pt x="176" y="299"/>
                    <a:pt x="176" y="301"/>
                    <a:pt x="176" y="305"/>
                  </a:cubicBezTo>
                  <a:cubicBezTo>
                    <a:pt x="177" y="309"/>
                    <a:pt x="181" y="308"/>
                    <a:pt x="185" y="310"/>
                  </a:cubicBezTo>
                  <a:cubicBezTo>
                    <a:pt x="190" y="312"/>
                    <a:pt x="188" y="313"/>
                    <a:pt x="191" y="319"/>
                  </a:cubicBezTo>
                  <a:cubicBezTo>
                    <a:pt x="194" y="325"/>
                    <a:pt x="191" y="319"/>
                    <a:pt x="195" y="324"/>
                  </a:cubicBezTo>
                  <a:cubicBezTo>
                    <a:pt x="199" y="330"/>
                    <a:pt x="195" y="327"/>
                    <a:pt x="193" y="332"/>
                  </a:cubicBezTo>
                  <a:cubicBezTo>
                    <a:pt x="190" y="337"/>
                    <a:pt x="190" y="334"/>
                    <a:pt x="188" y="342"/>
                  </a:cubicBezTo>
                  <a:cubicBezTo>
                    <a:pt x="187" y="348"/>
                    <a:pt x="188" y="344"/>
                    <a:pt x="189" y="350"/>
                  </a:cubicBezTo>
                  <a:cubicBezTo>
                    <a:pt x="190" y="355"/>
                    <a:pt x="189" y="350"/>
                    <a:pt x="191" y="355"/>
                  </a:cubicBezTo>
                  <a:cubicBezTo>
                    <a:pt x="193" y="361"/>
                    <a:pt x="191" y="355"/>
                    <a:pt x="190" y="363"/>
                  </a:cubicBezTo>
                  <a:cubicBezTo>
                    <a:pt x="188" y="372"/>
                    <a:pt x="190" y="367"/>
                    <a:pt x="188" y="375"/>
                  </a:cubicBezTo>
                  <a:cubicBezTo>
                    <a:pt x="186" y="382"/>
                    <a:pt x="188" y="375"/>
                    <a:pt x="186" y="375"/>
                  </a:cubicBezTo>
                  <a:cubicBezTo>
                    <a:pt x="184" y="376"/>
                    <a:pt x="176" y="375"/>
                    <a:pt x="174" y="374"/>
                  </a:cubicBezTo>
                  <a:cubicBezTo>
                    <a:pt x="172" y="372"/>
                    <a:pt x="162" y="371"/>
                    <a:pt x="159" y="372"/>
                  </a:cubicBezTo>
                  <a:cubicBezTo>
                    <a:pt x="156" y="372"/>
                    <a:pt x="155" y="366"/>
                    <a:pt x="155" y="366"/>
                  </a:cubicBezTo>
                  <a:cubicBezTo>
                    <a:pt x="144" y="362"/>
                    <a:pt x="144" y="362"/>
                    <a:pt x="144" y="362"/>
                  </a:cubicBezTo>
                  <a:cubicBezTo>
                    <a:pt x="134" y="353"/>
                    <a:pt x="134" y="353"/>
                    <a:pt x="134" y="353"/>
                  </a:cubicBezTo>
                  <a:cubicBezTo>
                    <a:pt x="134" y="353"/>
                    <a:pt x="132" y="347"/>
                    <a:pt x="132" y="346"/>
                  </a:cubicBezTo>
                  <a:cubicBezTo>
                    <a:pt x="132" y="344"/>
                    <a:pt x="127" y="345"/>
                    <a:pt x="125" y="345"/>
                  </a:cubicBezTo>
                  <a:cubicBezTo>
                    <a:pt x="123" y="345"/>
                    <a:pt x="122" y="342"/>
                    <a:pt x="121" y="341"/>
                  </a:cubicBezTo>
                  <a:cubicBezTo>
                    <a:pt x="120" y="340"/>
                    <a:pt x="114" y="336"/>
                    <a:pt x="110" y="336"/>
                  </a:cubicBezTo>
                  <a:cubicBezTo>
                    <a:pt x="106" y="336"/>
                    <a:pt x="111" y="327"/>
                    <a:pt x="111" y="327"/>
                  </a:cubicBezTo>
                  <a:cubicBezTo>
                    <a:pt x="111" y="327"/>
                    <a:pt x="105" y="325"/>
                    <a:pt x="103" y="321"/>
                  </a:cubicBezTo>
                  <a:cubicBezTo>
                    <a:pt x="102" y="318"/>
                    <a:pt x="100" y="310"/>
                    <a:pt x="100" y="308"/>
                  </a:cubicBezTo>
                  <a:cubicBezTo>
                    <a:pt x="100" y="306"/>
                    <a:pt x="98" y="299"/>
                    <a:pt x="98" y="299"/>
                  </a:cubicBezTo>
                  <a:cubicBezTo>
                    <a:pt x="92" y="295"/>
                    <a:pt x="92" y="295"/>
                    <a:pt x="92" y="295"/>
                  </a:cubicBezTo>
                  <a:cubicBezTo>
                    <a:pt x="92" y="295"/>
                    <a:pt x="89" y="286"/>
                    <a:pt x="87" y="285"/>
                  </a:cubicBezTo>
                  <a:cubicBezTo>
                    <a:pt x="86" y="284"/>
                    <a:pt x="81" y="279"/>
                    <a:pt x="79" y="280"/>
                  </a:cubicBezTo>
                  <a:cubicBezTo>
                    <a:pt x="76" y="281"/>
                    <a:pt x="73" y="266"/>
                    <a:pt x="73" y="266"/>
                  </a:cubicBezTo>
                  <a:cubicBezTo>
                    <a:pt x="67" y="260"/>
                    <a:pt x="67" y="260"/>
                    <a:pt x="67" y="260"/>
                  </a:cubicBezTo>
                  <a:cubicBezTo>
                    <a:pt x="67" y="260"/>
                    <a:pt x="63" y="252"/>
                    <a:pt x="63" y="251"/>
                  </a:cubicBezTo>
                  <a:cubicBezTo>
                    <a:pt x="62" y="249"/>
                    <a:pt x="65" y="245"/>
                    <a:pt x="65" y="245"/>
                  </a:cubicBezTo>
                  <a:cubicBezTo>
                    <a:pt x="65" y="245"/>
                    <a:pt x="70" y="243"/>
                    <a:pt x="73" y="244"/>
                  </a:cubicBezTo>
                  <a:cubicBezTo>
                    <a:pt x="77" y="245"/>
                    <a:pt x="76" y="244"/>
                    <a:pt x="77" y="243"/>
                  </a:cubicBezTo>
                  <a:cubicBezTo>
                    <a:pt x="79" y="243"/>
                    <a:pt x="79" y="242"/>
                    <a:pt x="82" y="240"/>
                  </a:cubicBezTo>
                  <a:cubicBezTo>
                    <a:pt x="85" y="239"/>
                    <a:pt x="82" y="236"/>
                    <a:pt x="80" y="234"/>
                  </a:cubicBezTo>
                  <a:cubicBezTo>
                    <a:pt x="80" y="231"/>
                    <a:pt x="85" y="230"/>
                    <a:pt x="86" y="229"/>
                  </a:cubicBezTo>
                  <a:cubicBezTo>
                    <a:pt x="88" y="228"/>
                    <a:pt x="87" y="222"/>
                    <a:pt x="88" y="220"/>
                  </a:cubicBezTo>
                  <a:cubicBezTo>
                    <a:pt x="89" y="219"/>
                    <a:pt x="89" y="216"/>
                    <a:pt x="90" y="212"/>
                  </a:cubicBezTo>
                  <a:cubicBezTo>
                    <a:pt x="91" y="207"/>
                    <a:pt x="93" y="208"/>
                    <a:pt x="94" y="207"/>
                  </a:cubicBezTo>
                  <a:cubicBezTo>
                    <a:pt x="97" y="206"/>
                    <a:pt x="92" y="202"/>
                    <a:pt x="94" y="196"/>
                  </a:cubicBezTo>
                  <a:cubicBezTo>
                    <a:pt x="95" y="191"/>
                    <a:pt x="88" y="196"/>
                    <a:pt x="88" y="196"/>
                  </a:cubicBezTo>
                  <a:cubicBezTo>
                    <a:pt x="88" y="196"/>
                    <a:pt x="88" y="196"/>
                    <a:pt x="85" y="201"/>
                  </a:cubicBezTo>
                  <a:cubicBezTo>
                    <a:pt x="82" y="205"/>
                    <a:pt x="84" y="203"/>
                    <a:pt x="83" y="208"/>
                  </a:cubicBezTo>
                  <a:cubicBezTo>
                    <a:pt x="81" y="212"/>
                    <a:pt x="84" y="214"/>
                    <a:pt x="83" y="216"/>
                  </a:cubicBezTo>
                  <a:cubicBezTo>
                    <a:pt x="83" y="217"/>
                    <a:pt x="77" y="220"/>
                    <a:pt x="76" y="224"/>
                  </a:cubicBezTo>
                  <a:cubicBezTo>
                    <a:pt x="75" y="228"/>
                    <a:pt x="73" y="233"/>
                    <a:pt x="73" y="233"/>
                  </a:cubicBezTo>
                  <a:cubicBezTo>
                    <a:pt x="73" y="233"/>
                    <a:pt x="62" y="234"/>
                    <a:pt x="59" y="234"/>
                  </a:cubicBezTo>
                  <a:cubicBezTo>
                    <a:pt x="58" y="233"/>
                    <a:pt x="55" y="228"/>
                    <a:pt x="55" y="228"/>
                  </a:cubicBezTo>
                  <a:cubicBezTo>
                    <a:pt x="55" y="228"/>
                    <a:pt x="52" y="223"/>
                    <a:pt x="51" y="221"/>
                  </a:cubicBezTo>
                  <a:cubicBezTo>
                    <a:pt x="50" y="219"/>
                    <a:pt x="51" y="211"/>
                    <a:pt x="51" y="211"/>
                  </a:cubicBezTo>
                  <a:cubicBezTo>
                    <a:pt x="49" y="204"/>
                    <a:pt x="49" y="204"/>
                    <a:pt x="49" y="204"/>
                  </a:cubicBezTo>
                  <a:cubicBezTo>
                    <a:pt x="49" y="204"/>
                    <a:pt x="52" y="199"/>
                    <a:pt x="50" y="197"/>
                  </a:cubicBezTo>
                  <a:cubicBezTo>
                    <a:pt x="49" y="195"/>
                    <a:pt x="50" y="197"/>
                    <a:pt x="49" y="198"/>
                  </a:cubicBezTo>
                  <a:cubicBezTo>
                    <a:pt x="47" y="199"/>
                    <a:pt x="42" y="201"/>
                    <a:pt x="42" y="203"/>
                  </a:cubicBezTo>
                  <a:cubicBezTo>
                    <a:pt x="41" y="205"/>
                    <a:pt x="41" y="212"/>
                    <a:pt x="39" y="214"/>
                  </a:cubicBezTo>
                  <a:cubicBezTo>
                    <a:pt x="38" y="217"/>
                    <a:pt x="37" y="216"/>
                    <a:pt x="36" y="220"/>
                  </a:cubicBezTo>
                  <a:cubicBezTo>
                    <a:pt x="35" y="223"/>
                    <a:pt x="35" y="223"/>
                    <a:pt x="34" y="223"/>
                  </a:cubicBezTo>
                  <a:cubicBezTo>
                    <a:pt x="39" y="141"/>
                    <a:pt x="94" y="68"/>
                    <a:pt x="175"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18"/>
            <p:cNvSpPr>
              <a:spLocks noEditPoints="1"/>
            </p:cNvSpPr>
            <p:nvPr userDrawn="1"/>
          </p:nvSpPr>
          <p:spPr bwMode="auto">
            <a:xfrm>
              <a:off x="4559300" y="4606926"/>
              <a:ext cx="1425575" cy="1390650"/>
            </a:xfrm>
            <a:custGeom>
              <a:avLst/>
              <a:gdLst>
                <a:gd name="T0" fmla="*/ 443 w 449"/>
                <a:gd name="T1" fmla="*/ 209 h 437"/>
                <a:gd name="T2" fmla="*/ 419 w 449"/>
                <a:gd name="T3" fmla="*/ 170 h 437"/>
                <a:gd name="T4" fmla="*/ 418 w 449"/>
                <a:gd name="T5" fmla="*/ 143 h 437"/>
                <a:gd name="T6" fmla="*/ 424 w 449"/>
                <a:gd name="T7" fmla="*/ 208 h 437"/>
                <a:gd name="T8" fmla="*/ 400 w 449"/>
                <a:gd name="T9" fmla="*/ 288 h 437"/>
                <a:gd name="T10" fmla="*/ 379 w 449"/>
                <a:gd name="T11" fmla="*/ 343 h 437"/>
                <a:gd name="T12" fmla="*/ 346 w 449"/>
                <a:gd name="T13" fmla="*/ 380 h 437"/>
                <a:gd name="T14" fmla="*/ 360 w 449"/>
                <a:gd name="T15" fmla="*/ 347 h 437"/>
                <a:gd name="T16" fmla="*/ 346 w 449"/>
                <a:gd name="T17" fmla="*/ 305 h 437"/>
                <a:gd name="T18" fmla="*/ 337 w 449"/>
                <a:gd name="T19" fmla="*/ 272 h 437"/>
                <a:gd name="T20" fmla="*/ 336 w 449"/>
                <a:gd name="T21" fmla="*/ 240 h 437"/>
                <a:gd name="T22" fmla="*/ 362 w 449"/>
                <a:gd name="T23" fmla="*/ 219 h 437"/>
                <a:gd name="T24" fmla="*/ 374 w 449"/>
                <a:gd name="T25" fmla="*/ 198 h 437"/>
                <a:gd name="T26" fmla="*/ 393 w 449"/>
                <a:gd name="T27" fmla="*/ 178 h 437"/>
                <a:gd name="T28" fmla="*/ 411 w 449"/>
                <a:gd name="T29" fmla="*/ 176 h 437"/>
                <a:gd name="T30" fmla="*/ 409 w 449"/>
                <a:gd name="T31" fmla="*/ 124 h 437"/>
                <a:gd name="T32" fmla="*/ 407 w 449"/>
                <a:gd name="T33" fmla="*/ 140 h 437"/>
                <a:gd name="T34" fmla="*/ 400 w 449"/>
                <a:gd name="T35" fmla="*/ 151 h 437"/>
                <a:gd name="T36" fmla="*/ 390 w 449"/>
                <a:gd name="T37" fmla="*/ 151 h 437"/>
                <a:gd name="T38" fmla="*/ 400 w 449"/>
                <a:gd name="T39" fmla="*/ 140 h 437"/>
                <a:gd name="T40" fmla="*/ 398 w 449"/>
                <a:gd name="T41" fmla="*/ 126 h 437"/>
                <a:gd name="T42" fmla="*/ 385 w 449"/>
                <a:gd name="T43" fmla="*/ 103 h 437"/>
                <a:gd name="T44" fmla="*/ 362 w 449"/>
                <a:gd name="T45" fmla="*/ 87 h 437"/>
                <a:gd name="T46" fmla="*/ 346 w 449"/>
                <a:gd name="T47" fmla="*/ 76 h 437"/>
                <a:gd name="T48" fmla="*/ 339 w 449"/>
                <a:gd name="T49" fmla="*/ 70 h 437"/>
                <a:gd name="T50" fmla="*/ 325 w 449"/>
                <a:gd name="T51" fmla="*/ 65 h 437"/>
                <a:gd name="T52" fmla="*/ 316 w 449"/>
                <a:gd name="T53" fmla="*/ 67 h 437"/>
                <a:gd name="T54" fmla="*/ 312 w 449"/>
                <a:gd name="T55" fmla="*/ 53 h 437"/>
                <a:gd name="T56" fmla="*/ 269 w 449"/>
                <a:gd name="T57" fmla="*/ 391 h 437"/>
                <a:gd name="T58" fmla="*/ 303 w 449"/>
                <a:gd name="T59" fmla="*/ 397 h 437"/>
                <a:gd name="T60" fmla="*/ 161 w 449"/>
                <a:gd name="T61" fmla="*/ 412 h 437"/>
                <a:gd name="T62" fmla="*/ 200 w 449"/>
                <a:gd name="T63" fmla="*/ 411 h 437"/>
                <a:gd name="T64" fmla="*/ 222 w 449"/>
                <a:gd name="T65" fmla="*/ 407 h 437"/>
                <a:gd name="T66" fmla="*/ 239 w 449"/>
                <a:gd name="T67" fmla="*/ 400 h 437"/>
                <a:gd name="T68" fmla="*/ 267 w 449"/>
                <a:gd name="T69" fmla="*/ 395 h 437"/>
                <a:gd name="T70" fmla="*/ 218 w 449"/>
                <a:gd name="T71" fmla="*/ 22 h 437"/>
                <a:gd name="T72" fmla="*/ 245 w 449"/>
                <a:gd name="T73" fmla="*/ 37 h 437"/>
                <a:gd name="T74" fmla="*/ 222 w 449"/>
                <a:gd name="T75" fmla="*/ 60 h 437"/>
                <a:gd name="T76" fmla="*/ 217 w 449"/>
                <a:gd name="T77" fmla="*/ 95 h 437"/>
                <a:gd name="T78" fmla="*/ 183 w 449"/>
                <a:gd name="T79" fmla="*/ 87 h 437"/>
                <a:gd name="T80" fmla="*/ 144 w 449"/>
                <a:gd name="T81" fmla="*/ 88 h 437"/>
                <a:gd name="T82" fmla="*/ 142 w 449"/>
                <a:gd name="T83" fmla="*/ 99 h 437"/>
                <a:gd name="T84" fmla="*/ 112 w 449"/>
                <a:gd name="T85" fmla="*/ 115 h 437"/>
                <a:gd name="T86" fmla="*/ 145 w 449"/>
                <a:gd name="T87" fmla="*/ 119 h 437"/>
                <a:gd name="T88" fmla="*/ 177 w 449"/>
                <a:gd name="T89" fmla="*/ 116 h 437"/>
                <a:gd name="T90" fmla="*/ 201 w 449"/>
                <a:gd name="T91" fmla="*/ 104 h 437"/>
                <a:gd name="T92" fmla="*/ 240 w 449"/>
                <a:gd name="T93" fmla="*/ 119 h 437"/>
                <a:gd name="T94" fmla="*/ 266 w 449"/>
                <a:gd name="T95" fmla="*/ 175 h 437"/>
                <a:gd name="T96" fmla="*/ 248 w 449"/>
                <a:gd name="T97" fmla="*/ 205 h 437"/>
                <a:gd name="T98" fmla="*/ 193 w 449"/>
                <a:gd name="T99" fmla="*/ 206 h 437"/>
                <a:gd name="T100" fmla="*/ 175 w 449"/>
                <a:gd name="T101" fmla="*/ 232 h 437"/>
                <a:gd name="T102" fmla="*/ 162 w 449"/>
                <a:gd name="T103" fmla="*/ 274 h 437"/>
                <a:gd name="T104" fmla="*/ 166 w 449"/>
                <a:gd name="T105" fmla="*/ 313 h 437"/>
                <a:gd name="T106" fmla="*/ 156 w 449"/>
                <a:gd name="T107" fmla="*/ 345 h 437"/>
                <a:gd name="T108" fmla="*/ 108 w 449"/>
                <a:gd name="T109" fmla="*/ 312 h 437"/>
                <a:gd name="T110" fmla="*/ 93 w 449"/>
                <a:gd name="T111" fmla="*/ 282 h 437"/>
                <a:gd name="T112" fmla="*/ 78 w 449"/>
                <a:gd name="T113" fmla="*/ 236 h 437"/>
                <a:gd name="T114" fmla="*/ 66 w 449"/>
                <a:gd name="T115" fmla="*/ 191 h 437"/>
                <a:gd name="T116" fmla="*/ 89 w 449"/>
                <a:gd name="T117" fmla="*/ 181 h 437"/>
                <a:gd name="T118" fmla="*/ 97 w 449"/>
                <a:gd name="T119" fmla="*/ 149 h 437"/>
                <a:gd name="T120" fmla="*/ 75 w 449"/>
                <a:gd name="T121" fmla="*/ 182 h 437"/>
                <a:gd name="T122" fmla="*/ 58 w 449"/>
                <a:gd name="T123" fmla="*/ 148 h 437"/>
                <a:gd name="T124" fmla="*/ 42 w 449"/>
                <a:gd name="T125" fmla="*/ 161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9" h="437">
                  <a:moveTo>
                    <a:pt x="67" y="89"/>
                  </a:moveTo>
                  <a:cubicBezTo>
                    <a:pt x="6" y="159"/>
                    <a:pt x="0" y="257"/>
                    <a:pt x="51" y="335"/>
                  </a:cubicBezTo>
                  <a:cubicBezTo>
                    <a:pt x="78" y="377"/>
                    <a:pt x="111" y="401"/>
                    <a:pt x="142" y="414"/>
                  </a:cubicBezTo>
                  <a:cubicBezTo>
                    <a:pt x="173" y="429"/>
                    <a:pt x="208" y="437"/>
                    <a:pt x="244" y="435"/>
                  </a:cubicBezTo>
                  <a:cubicBezTo>
                    <a:pt x="360" y="428"/>
                    <a:pt x="449" y="327"/>
                    <a:pt x="443" y="209"/>
                  </a:cubicBezTo>
                  <a:cubicBezTo>
                    <a:pt x="436" y="91"/>
                    <a:pt x="336" y="0"/>
                    <a:pt x="221" y="7"/>
                  </a:cubicBezTo>
                  <a:cubicBezTo>
                    <a:pt x="158" y="11"/>
                    <a:pt x="103" y="42"/>
                    <a:pt x="67" y="89"/>
                  </a:cubicBezTo>
                  <a:close/>
                  <a:moveTo>
                    <a:pt x="416" y="180"/>
                  </a:moveTo>
                  <a:cubicBezTo>
                    <a:pt x="416" y="179"/>
                    <a:pt x="416" y="179"/>
                    <a:pt x="417" y="178"/>
                  </a:cubicBezTo>
                  <a:cubicBezTo>
                    <a:pt x="418" y="177"/>
                    <a:pt x="419" y="172"/>
                    <a:pt x="419" y="170"/>
                  </a:cubicBezTo>
                  <a:cubicBezTo>
                    <a:pt x="418" y="168"/>
                    <a:pt x="417" y="166"/>
                    <a:pt x="416" y="164"/>
                  </a:cubicBezTo>
                  <a:cubicBezTo>
                    <a:pt x="416" y="163"/>
                    <a:pt x="417" y="161"/>
                    <a:pt x="416" y="156"/>
                  </a:cubicBezTo>
                  <a:cubicBezTo>
                    <a:pt x="416" y="151"/>
                    <a:pt x="416" y="151"/>
                    <a:pt x="416" y="150"/>
                  </a:cubicBezTo>
                  <a:cubicBezTo>
                    <a:pt x="416" y="148"/>
                    <a:pt x="416" y="147"/>
                    <a:pt x="416" y="145"/>
                  </a:cubicBezTo>
                  <a:cubicBezTo>
                    <a:pt x="416" y="144"/>
                    <a:pt x="418" y="144"/>
                    <a:pt x="418" y="143"/>
                  </a:cubicBezTo>
                  <a:cubicBezTo>
                    <a:pt x="423" y="156"/>
                    <a:pt x="427" y="169"/>
                    <a:pt x="430" y="182"/>
                  </a:cubicBezTo>
                  <a:cubicBezTo>
                    <a:pt x="430" y="184"/>
                    <a:pt x="429" y="186"/>
                    <a:pt x="428" y="188"/>
                  </a:cubicBezTo>
                  <a:cubicBezTo>
                    <a:pt x="428" y="190"/>
                    <a:pt x="428" y="189"/>
                    <a:pt x="425" y="193"/>
                  </a:cubicBezTo>
                  <a:cubicBezTo>
                    <a:pt x="423" y="197"/>
                    <a:pt x="422" y="197"/>
                    <a:pt x="421" y="199"/>
                  </a:cubicBezTo>
                  <a:cubicBezTo>
                    <a:pt x="421" y="202"/>
                    <a:pt x="421" y="199"/>
                    <a:pt x="424" y="208"/>
                  </a:cubicBezTo>
                  <a:cubicBezTo>
                    <a:pt x="427" y="217"/>
                    <a:pt x="420" y="224"/>
                    <a:pt x="420" y="224"/>
                  </a:cubicBezTo>
                  <a:cubicBezTo>
                    <a:pt x="420" y="224"/>
                    <a:pt x="421" y="227"/>
                    <a:pt x="421" y="243"/>
                  </a:cubicBezTo>
                  <a:cubicBezTo>
                    <a:pt x="422" y="258"/>
                    <a:pt x="416" y="262"/>
                    <a:pt x="411" y="272"/>
                  </a:cubicBezTo>
                  <a:cubicBezTo>
                    <a:pt x="407" y="281"/>
                    <a:pt x="409" y="278"/>
                    <a:pt x="407" y="281"/>
                  </a:cubicBezTo>
                  <a:cubicBezTo>
                    <a:pt x="405" y="285"/>
                    <a:pt x="405" y="282"/>
                    <a:pt x="400" y="288"/>
                  </a:cubicBezTo>
                  <a:cubicBezTo>
                    <a:pt x="395" y="293"/>
                    <a:pt x="399" y="293"/>
                    <a:pt x="397" y="304"/>
                  </a:cubicBezTo>
                  <a:cubicBezTo>
                    <a:pt x="395" y="315"/>
                    <a:pt x="395" y="309"/>
                    <a:pt x="393" y="319"/>
                  </a:cubicBezTo>
                  <a:cubicBezTo>
                    <a:pt x="392" y="328"/>
                    <a:pt x="391" y="321"/>
                    <a:pt x="387" y="327"/>
                  </a:cubicBezTo>
                  <a:cubicBezTo>
                    <a:pt x="384" y="332"/>
                    <a:pt x="387" y="327"/>
                    <a:pt x="383" y="335"/>
                  </a:cubicBezTo>
                  <a:cubicBezTo>
                    <a:pt x="380" y="343"/>
                    <a:pt x="380" y="339"/>
                    <a:pt x="379" y="343"/>
                  </a:cubicBezTo>
                  <a:cubicBezTo>
                    <a:pt x="378" y="347"/>
                    <a:pt x="376" y="345"/>
                    <a:pt x="371" y="362"/>
                  </a:cubicBezTo>
                  <a:cubicBezTo>
                    <a:pt x="366" y="379"/>
                    <a:pt x="369" y="364"/>
                    <a:pt x="367" y="368"/>
                  </a:cubicBezTo>
                  <a:cubicBezTo>
                    <a:pt x="364" y="372"/>
                    <a:pt x="362" y="370"/>
                    <a:pt x="354" y="377"/>
                  </a:cubicBezTo>
                  <a:cubicBezTo>
                    <a:pt x="348" y="383"/>
                    <a:pt x="352" y="379"/>
                    <a:pt x="347" y="383"/>
                  </a:cubicBezTo>
                  <a:cubicBezTo>
                    <a:pt x="341" y="388"/>
                    <a:pt x="346" y="382"/>
                    <a:pt x="346" y="380"/>
                  </a:cubicBezTo>
                  <a:cubicBezTo>
                    <a:pt x="346" y="378"/>
                    <a:pt x="348" y="376"/>
                    <a:pt x="350" y="374"/>
                  </a:cubicBezTo>
                  <a:cubicBezTo>
                    <a:pt x="352" y="372"/>
                    <a:pt x="353" y="369"/>
                    <a:pt x="355" y="367"/>
                  </a:cubicBezTo>
                  <a:cubicBezTo>
                    <a:pt x="357" y="364"/>
                    <a:pt x="356" y="363"/>
                    <a:pt x="357" y="360"/>
                  </a:cubicBezTo>
                  <a:cubicBezTo>
                    <a:pt x="359" y="358"/>
                    <a:pt x="360" y="357"/>
                    <a:pt x="363" y="352"/>
                  </a:cubicBezTo>
                  <a:cubicBezTo>
                    <a:pt x="366" y="347"/>
                    <a:pt x="361" y="349"/>
                    <a:pt x="360" y="347"/>
                  </a:cubicBezTo>
                  <a:cubicBezTo>
                    <a:pt x="359" y="345"/>
                    <a:pt x="359" y="346"/>
                    <a:pt x="357" y="344"/>
                  </a:cubicBezTo>
                  <a:cubicBezTo>
                    <a:pt x="357" y="342"/>
                    <a:pt x="357" y="339"/>
                    <a:pt x="359" y="336"/>
                  </a:cubicBezTo>
                  <a:cubicBezTo>
                    <a:pt x="362" y="333"/>
                    <a:pt x="354" y="320"/>
                    <a:pt x="353" y="318"/>
                  </a:cubicBezTo>
                  <a:cubicBezTo>
                    <a:pt x="353" y="317"/>
                    <a:pt x="352" y="308"/>
                    <a:pt x="352" y="308"/>
                  </a:cubicBezTo>
                  <a:cubicBezTo>
                    <a:pt x="352" y="308"/>
                    <a:pt x="349" y="305"/>
                    <a:pt x="346" y="305"/>
                  </a:cubicBezTo>
                  <a:cubicBezTo>
                    <a:pt x="345" y="304"/>
                    <a:pt x="340" y="301"/>
                    <a:pt x="338" y="299"/>
                  </a:cubicBezTo>
                  <a:cubicBezTo>
                    <a:pt x="335" y="296"/>
                    <a:pt x="339" y="293"/>
                    <a:pt x="339" y="293"/>
                  </a:cubicBezTo>
                  <a:cubicBezTo>
                    <a:pt x="339" y="293"/>
                    <a:pt x="336" y="290"/>
                    <a:pt x="336" y="288"/>
                  </a:cubicBezTo>
                  <a:cubicBezTo>
                    <a:pt x="334" y="286"/>
                    <a:pt x="334" y="281"/>
                    <a:pt x="334" y="279"/>
                  </a:cubicBezTo>
                  <a:cubicBezTo>
                    <a:pt x="334" y="278"/>
                    <a:pt x="336" y="275"/>
                    <a:pt x="337" y="272"/>
                  </a:cubicBezTo>
                  <a:cubicBezTo>
                    <a:pt x="338" y="269"/>
                    <a:pt x="337" y="267"/>
                    <a:pt x="336" y="265"/>
                  </a:cubicBezTo>
                  <a:cubicBezTo>
                    <a:pt x="334" y="264"/>
                    <a:pt x="331" y="258"/>
                    <a:pt x="329" y="257"/>
                  </a:cubicBezTo>
                  <a:cubicBezTo>
                    <a:pt x="327" y="255"/>
                    <a:pt x="327" y="253"/>
                    <a:pt x="325" y="249"/>
                  </a:cubicBezTo>
                  <a:cubicBezTo>
                    <a:pt x="325" y="245"/>
                    <a:pt x="327" y="245"/>
                    <a:pt x="328" y="244"/>
                  </a:cubicBezTo>
                  <a:cubicBezTo>
                    <a:pt x="330" y="244"/>
                    <a:pt x="331" y="243"/>
                    <a:pt x="336" y="240"/>
                  </a:cubicBezTo>
                  <a:cubicBezTo>
                    <a:pt x="341" y="236"/>
                    <a:pt x="339" y="234"/>
                    <a:pt x="341" y="232"/>
                  </a:cubicBezTo>
                  <a:cubicBezTo>
                    <a:pt x="343" y="231"/>
                    <a:pt x="347" y="231"/>
                    <a:pt x="351" y="231"/>
                  </a:cubicBezTo>
                  <a:cubicBezTo>
                    <a:pt x="356" y="231"/>
                    <a:pt x="352" y="228"/>
                    <a:pt x="353" y="227"/>
                  </a:cubicBezTo>
                  <a:cubicBezTo>
                    <a:pt x="354" y="227"/>
                    <a:pt x="357" y="226"/>
                    <a:pt x="361" y="224"/>
                  </a:cubicBezTo>
                  <a:cubicBezTo>
                    <a:pt x="365" y="222"/>
                    <a:pt x="362" y="219"/>
                    <a:pt x="362" y="219"/>
                  </a:cubicBezTo>
                  <a:cubicBezTo>
                    <a:pt x="362" y="219"/>
                    <a:pt x="366" y="218"/>
                    <a:pt x="368" y="218"/>
                  </a:cubicBezTo>
                  <a:cubicBezTo>
                    <a:pt x="369" y="217"/>
                    <a:pt x="369" y="215"/>
                    <a:pt x="369" y="214"/>
                  </a:cubicBezTo>
                  <a:cubicBezTo>
                    <a:pt x="368" y="212"/>
                    <a:pt x="369" y="208"/>
                    <a:pt x="369" y="208"/>
                  </a:cubicBezTo>
                  <a:cubicBezTo>
                    <a:pt x="369" y="208"/>
                    <a:pt x="369" y="203"/>
                    <a:pt x="372" y="202"/>
                  </a:cubicBezTo>
                  <a:cubicBezTo>
                    <a:pt x="374" y="201"/>
                    <a:pt x="372" y="199"/>
                    <a:pt x="374" y="198"/>
                  </a:cubicBezTo>
                  <a:cubicBezTo>
                    <a:pt x="375" y="197"/>
                    <a:pt x="380" y="197"/>
                    <a:pt x="381" y="197"/>
                  </a:cubicBezTo>
                  <a:cubicBezTo>
                    <a:pt x="381" y="197"/>
                    <a:pt x="386" y="195"/>
                    <a:pt x="386" y="193"/>
                  </a:cubicBezTo>
                  <a:cubicBezTo>
                    <a:pt x="387" y="191"/>
                    <a:pt x="386" y="188"/>
                    <a:pt x="388" y="187"/>
                  </a:cubicBezTo>
                  <a:cubicBezTo>
                    <a:pt x="389" y="186"/>
                    <a:pt x="390" y="183"/>
                    <a:pt x="390" y="181"/>
                  </a:cubicBezTo>
                  <a:cubicBezTo>
                    <a:pt x="391" y="179"/>
                    <a:pt x="392" y="178"/>
                    <a:pt x="393" y="178"/>
                  </a:cubicBezTo>
                  <a:cubicBezTo>
                    <a:pt x="395" y="177"/>
                    <a:pt x="400" y="179"/>
                    <a:pt x="401" y="179"/>
                  </a:cubicBezTo>
                  <a:cubicBezTo>
                    <a:pt x="403" y="179"/>
                    <a:pt x="401" y="176"/>
                    <a:pt x="401" y="174"/>
                  </a:cubicBezTo>
                  <a:cubicBezTo>
                    <a:pt x="402" y="173"/>
                    <a:pt x="402" y="173"/>
                    <a:pt x="406" y="173"/>
                  </a:cubicBezTo>
                  <a:cubicBezTo>
                    <a:pt x="409" y="171"/>
                    <a:pt x="409" y="174"/>
                    <a:pt x="409" y="174"/>
                  </a:cubicBezTo>
                  <a:cubicBezTo>
                    <a:pt x="411" y="176"/>
                    <a:pt x="411" y="176"/>
                    <a:pt x="411" y="176"/>
                  </a:cubicBezTo>
                  <a:cubicBezTo>
                    <a:pt x="411" y="176"/>
                    <a:pt x="412" y="178"/>
                    <a:pt x="415" y="182"/>
                  </a:cubicBezTo>
                  <a:cubicBezTo>
                    <a:pt x="418" y="185"/>
                    <a:pt x="415" y="182"/>
                    <a:pt x="416" y="180"/>
                  </a:cubicBezTo>
                  <a:close/>
                  <a:moveTo>
                    <a:pt x="312" y="38"/>
                  </a:moveTo>
                  <a:cubicBezTo>
                    <a:pt x="318" y="38"/>
                    <a:pt x="324" y="40"/>
                    <a:pt x="331" y="43"/>
                  </a:cubicBezTo>
                  <a:cubicBezTo>
                    <a:pt x="364" y="62"/>
                    <a:pt x="391" y="90"/>
                    <a:pt x="409" y="124"/>
                  </a:cubicBezTo>
                  <a:cubicBezTo>
                    <a:pt x="410" y="126"/>
                    <a:pt x="410" y="127"/>
                    <a:pt x="410" y="128"/>
                  </a:cubicBezTo>
                  <a:cubicBezTo>
                    <a:pt x="410" y="129"/>
                    <a:pt x="411" y="131"/>
                    <a:pt x="411" y="132"/>
                  </a:cubicBezTo>
                  <a:cubicBezTo>
                    <a:pt x="411" y="133"/>
                    <a:pt x="412" y="136"/>
                    <a:pt x="412" y="137"/>
                  </a:cubicBezTo>
                  <a:cubicBezTo>
                    <a:pt x="412" y="138"/>
                    <a:pt x="411" y="138"/>
                    <a:pt x="410" y="137"/>
                  </a:cubicBezTo>
                  <a:cubicBezTo>
                    <a:pt x="410" y="137"/>
                    <a:pt x="409" y="138"/>
                    <a:pt x="407" y="140"/>
                  </a:cubicBezTo>
                  <a:cubicBezTo>
                    <a:pt x="406" y="142"/>
                    <a:pt x="407" y="140"/>
                    <a:pt x="406" y="140"/>
                  </a:cubicBezTo>
                  <a:cubicBezTo>
                    <a:pt x="405" y="140"/>
                    <a:pt x="404" y="143"/>
                    <a:pt x="404" y="144"/>
                  </a:cubicBezTo>
                  <a:cubicBezTo>
                    <a:pt x="403" y="145"/>
                    <a:pt x="404" y="146"/>
                    <a:pt x="404" y="148"/>
                  </a:cubicBezTo>
                  <a:cubicBezTo>
                    <a:pt x="405" y="150"/>
                    <a:pt x="404" y="148"/>
                    <a:pt x="403" y="149"/>
                  </a:cubicBezTo>
                  <a:cubicBezTo>
                    <a:pt x="402" y="150"/>
                    <a:pt x="401" y="151"/>
                    <a:pt x="400" y="151"/>
                  </a:cubicBezTo>
                  <a:cubicBezTo>
                    <a:pt x="399" y="151"/>
                    <a:pt x="398" y="150"/>
                    <a:pt x="396" y="151"/>
                  </a:cubicBezTo>
                  <a:cubicBezTo>
                    <a:pt x="395" y="151"/>
                    <a:pt x="395" y="152"/>
                    <a:pt x="394" y="154"/>
                  </a:cubicBezTo>
                  <a:cubicBezTo>
                    <a:pt x="393" y="156"/>
                    <a:pt x="394" y="156"/>
                    <a:pt x="393" y="156"/>
                  </a:cubicBezTo>
                  <a:cubicBezTo>
                    <a:pt x="392" y="156"/>
                    <a:pt x="391" y="154"/>
                    <a:pt x="391" y="154"/>
                  </a:cubicBezTo>
                  <a:cubicBezTo>
                    <a:pt x="390" y="153"/>
                    <a:pt x="390" y="151"/>
                    <a:pt x="390" y="151"/>
                  </a:cubicBezTo>
                  <a:cubicBezTo>
                    <a:pt x="392" y="149"/>
                    <a:pt x="392" y="149"/>
                    <a:pt x="392" y="149"/>
                  </a:cubicBezTo>
                  <a:cubicBezTo>
                    <a:pt x="395" y="147"/>
                    <a:pt x="395" y="147"/>
                    <a:pt x="395" y="147"/>
                  </a:cubicBezTo>
                  <a:cubicBezTo>
                    <a:pt x="398" y="145"/>
                    <a:pt x="397" y="145"/>
                    <a:pt x="397" y="145"/>
                  </a:cubicBezTo>
                  <a:cubicBezTo>
                    <a:pt x="400" y="145"/>
                    <a:pt x="400" y="145"/>
                    <a:pt x="400" y="145"/>
                  </a:cubicBezTo>
                  <a:cubicBezTo>
                    <a:pt x="404" y="145"/>
                    <a:pt x="400" y="141"/>
                    <a:pt x="400" y="140"/>
                  </a:cubicBezTo>
                  <a:cubicBezTo>
                    <a:pt x="400" y="140"/>
                    <a:pt x="400" y="136"/>
                    <a:pt x="400" y="136"/>
                  </a:cubicBezTo>
                  <a:cubicBezTo>
                    <a:pt x="400" y="136"/>
                    <a:pt x="403" y="135"/>
                    <a:pt x="404" y="135"/>
                  </a:cubicBezTo>
                  <a:cubicBezTo>
                    <a:pt x="405" y="135"/>
                    <a:pt x="407" y="133"/>
                    <a:pt x="407" y="132"/>
                  </a:cubicBezTo>
                  <a:cubicBezTo>
                    <a:pt x="407" y="131"/>
                    <a:pt x="406" y="129"/>
                    <a:pt x="405" y="128"/>
                  </a:cubicBezTo>
                  <a:cubicBezTo>
                    <a:pt x="403" y="127"/>
                    <a:pt x="399" y="126"/>
                    <a:pt x="398" y="126"/>
                  </a:cubicBezTo>
                  <a:cubicBezTo>
                    <a:pt x="398" y="125"/>
                    <a:pt x="396" y="124"/>
                    <a:pt x="395" y="124"/>
                  </a:cubicBezTo>
                  <a:cubicBezTo>
                    <a:pt x="394" y="123"/>
                    <a:pt x="393" y="121"/>
                    <a:pt x="392" y="119"/>
                  </a:cubicBezTo>
                  <a:cubicBezTo>
                    <a:pt x="392" y="117"/>
                    <a:pt x="391" y="114"/>
                    <a:pt x="390" y="113"/>
                  </a:cubicBezTo>
                  <a:cubicBezTo>
                    <a:pt x="389" y="112"/>
                    <a:pt x="389" y="109"/>
                    <a:pt x="389" y="107"/>
                  </a:cubicBezTo>
                  <a:cubicBezTo>
                    <a:pt x="388" y="105"/>
                    <a:pt x="386" y="103"/>
                    <a:pt x="385" y="103"/>
                  </a:cubicBezTo>
                  <a:cubicBezTo>
                    <a:pt x="384" y="103"/>
                    <a:pt x="379" y="99"/>
                    <a:pt x="377" y="98"/>
                  </a:cubicBezTo>
                  <a:cubicBezTo>
                    <a:pt x="375" y="95"/>
                    <a:pt x="373" y="94"/>
                    <a:pt x="373" y="94"/>
                  </a:cubicBezTo>
                  <a:cubicBezTo>
                    <a:pt x="371" y="90"/>
                    <a:pt x="371" y="90"/>
                    <a:pt x="371" y="90"/>
                  </a:cubicBezTo>
                  <a:cubicBezTo>
                    <a:pt x="371" y="90"/>
                    <a:pt x="370" y="89"/>
                    <a:pt x="367" y="89"/>
                  </a:cubicBezTo>
                  <a:cubicBezTo>
                    <a:pt x="364" y="88"/>
                    <a:pt x="362" y="87"/>
                    <a:pt x="362" y="87"/>
                  </a:cubicBezTo>
                  <a:cubicBezTo>
                    <a:pt x="362" y="87"/>
                    <a:pt x="360" y="83"/>
                    <a:pt x="360" y="82"/>
                  </a:cubicBezTo>
                  <a:cubicBezTo>
                    <a:pt x="360" y="81"/>
                    <a:pt x="359" y="80"/>
                    <a:pt x="359" y="80"/>
                  </a:cubicBezTo>
                  <a:cubicBezTo>
                    <a:pt x="359" y="80"/>
                    <a:pt x="354" y="78"/>
                    <a:pt x="353" y="77"/>
                  </a:cubicBezTo>
                  <a:cubicBezTo>
                    <a:pt x="353" y="76"/>
                    <a:pt x="352" y="76"/>
                    <a:pt x="351" y="75"/>
                  </a:cubicBezTo>
                  <a:cubicBezTo>
                    <a:pt x="349" y="75"/>
                    <a:pt x="348" y="76"/>
                    <a:pt x="346" y="76"/>
                  </a:cubicBezTo>
                  <a:cubicBezTo>
                    <a:pt x="345" y="77"/>
                    <a:pt x="343" y="78"/>
                    <a:pt x="340" y="78"/>
                  </a:cubicBezTo>
                  <a:cubicBezTo>
                    <a:pt x="338" y="79"/>
                    <a:pt x="337" y="78"/>
                    <a:pt x="337" y="78"/>
                  </a:cubicBezTo>
                  <a:cubicBezTo>
                    <a:pt x="337" y="78"/>
                    <a:pt x="336" y="75"/>
                    <a:pt x="336" y="74"/>
                  </a:cubicBezTo>
                  <a:cubicBezTo>
                    <a:pt x="336" y="73"/>
                    <a:pt x="336" y="72"/>
                    <a:pt x="336" y="72"/>
                  </a:cubicBezTo>
                  <a:cubicBezTo>
                    <a:pt x="336" y="72"/>
                    <a:pt x="338" y="70"/>
                    <a:pt x="339" y="70"/>
                  </a:cubicBezTo>
                  <a:cubicBezTo>
                    <a:pt x="340" y="70"/>
                    <a:pt x="338" y="66"/>
                    <a:pt x="338" y="66"/>
                  </a:cubicBezTo>
                  <a:cubicBezTo>
                    <a:pt x="334" y="64"/>
                    <a:pt x="334" y="64"/>
                    <a:pt x="334" y="64"/>
                  </a:cubicBezTo>
                  <a:cubicBezTo>
                    <a:pt x="334" y="64"/>
                    <a:pt x="330" y="61"/>
                    <a:pt x="328" y="60"/>
                  </a:cubicBezTo>
                  <a:cubicBezTo>
                    <a:pt x="326" y="60"/>
                    <a:pt x="327" y="63"/>
                    <a:pt x="325" y="63"/>
                  </a:cubicBezTo>
                  <a:cubicBezTo>
                    <a:pt x="324" y="64"/>
                    <a:pt x="325" y="65"/>
                    <a:pt x="325" y="65"/>
                  </a:cubicBezTo>
                  <a:cubicBezTo>
                    <a:pt x="329" y="67"/>
                    <a:pt x="329" y="67"/>
                    <a:pt x="329" y="67"/>
                  </a:cubicBezTo>
                  <a:cubicBezTo>
                    <a:pt x="329" y="67"/>
                    <a:pt x="328" y="70"/>
                    <a:pt x="327" y="71"/>
                  </a:cubicBezTo>
                  <a:cubicBezTo>
                    <a:pt x="326" y="72"/>
                    <a:pt x="322" y="71"/>
                    <a:pt x="322" y="71"/>
                  </a:cubicBezTo>
                  <a:cubicBezTo>
                    <a:pt x="319" y="70"/>
                    <a:pt x="318" y="70"/>
                    <a:pt x="318" y="70"/>
                  </a:cubicBezTo>
                  <a:cubicBezTo>
                    <a:pt x="317" y="67"/>
                    <a:pt x="316" y="67"/>
                    <a:pt x="316" y="67"/>
                  </a:cubicBezTo>
                  <a:cubicBezTo>
                    <a:pt x="316" y="63"/>
                    <a:pt x="316" y="63"/>
                    <a:pt x="316" y="63"/>
                  </a:cubicBezTo>
                  <a:cubicBezTo>
                    <a:pt x="316" y="63"/>
                    <a:pt x="317" y="61"/>
                    <a:pt x="317" y="59"/>
                  </a:cubicBezTo>
                  <a:cubicBezTo>
                    <a:pt x="317" y="57"/>
                    <a:pt x="317" y="57"/>
                    <a:pt x="316" y="57"/>
                  </a:cubicBezTo>
                  <a:cubicBezTo>
                    <a:pt x="315" y="56"/>
                    <a:pt x="314" y="55"/>
                    <a:pt x="314" y="55"/>
                  </a:cubicBezTo>
                  <a:cubicBezTo>
                    <a:pt x="312" y="53"/>
                    <a:pt x="312" y="53"/>
                    <a:pt x="312" y="53"/>
                  </a:cubicBezTo>
                  <a:cubicBezTo>
                    <a:pt x="312" y="53"/>
                    <a:pt x="312" y="49"/>
                    <a:pt x="312" y="49"/>
                  </a:cubicBezTo>
                  <a:cubicBezTo>
                    <a:pt x="312" y="47"/>
                    <a:pt x="309" y="44"/>
                    <a:pt x="308" y="43"/>
                  </a:cubicBezTo>
                  <a:cubicBezTo>
                    <a:pt x="307" y="43"/>
                    <a:pt x="307" y="40"/>
                    <a:pt x="307" y="40"/>
                  </a:cubicBezTo>
                  <a:cubicBezTo>
                    <a:pt x="312" y="38"/>
                    <a:pt x="312" y="38"/>
                    <a:pt x="312" y="38"/>
                  </a:cubicBezTo>
                  <a:close/>
                  <a:moveTo>
                    <a:pt x="269" y="391"/>
                  </a:moveTo>
                  <a:cubicBezTo>
                    <a:pt x="270" y="386"/>
                    <a:pt x="274" y="393"/>
                    <a:pt x="278" y="394"/>
                  </a:cubicBezTo>
                  <a:cubicBezTo>
                    <a:pt x="281" y="395"/>
                    <a:pt x="281" y="395"/>
                    <a:pt x="290" y="395"/>
                  </a:cubicBezTo>
                  <a:cubicBezTo>
                    <a:pt x="299" y="397"/>
                    <a:pt x="296" y="396"/>
                    <a:pt x="296" y="396"/>
                  </a:cubicBezTo>
                  <a:cubicBezTo>
                    <a:pt x="296" y="392"/>
                    <a:pt x="296" y="392"/>
                    <a:pt x="296" y="392"/>
                  </a:cubicBezTo>
                  <a:cubicBezTo>
                    <a:pt x="296" y="392"/>
                    <a:pt x="300" y="395"/>
                    <a:pt x="303" y="397"/>
                  </a:cubicBezTo>
                  <a:cubicBezTo>
                    <a:pt x="306" y="400"/>
                    <a:pt x="309" y="398"/>
                    <a:pt x="311" y="398"/>
                  </a:cubicBezTo>
                  <a:cubicBezTo>
                    <a:pt x="313" y="398"/>
                    <a:pt x="313" y="406"/>
                    <a:pt x="313" y="406"/>
                  </a:cubicBezTo>
                  <a:cubicBezTo>
                    <a:pt x="313" y="408"/>
                    <a:pt x="312" y="408"/>
                    <a:pt x="311" y="409"/>
                  </a:cubicBezTo>
                  <a:cubicBezTo>
                    <a:pt x="290" y="418"/>
                    <a:pt x="268" y="423"/>
                    <a:pt x="244" y="425"/>
                  </a:cubicBezTo>
                  <a:cubicBezTo>
                    <a:pt x="215" y="426"/>
                    <a:pt x="187" y="422"/>
                    <a:pt x="161" y="412"/>
                  </a:cubicBezTo>
                  <a:cubicBezTo>
                    <a:pt x="163" y="412"/>
                    <a:pt x="166" y="412"/>
                    <a:pt x="167" y="412"/>
                  </a:cubicBezTo>
                  <a:cubicBezTo>
                    <a:pt x="168" y="413"/>
                    <a:pt x="175" y="407"/>
                    <a:pt x="177" y="407"/>
                  </a:cubicBezTo>
                  <a:cubicBezTo>
                    <a:pt x="178" y="407"/>
                    <a:pt x="181" y="406"/>
                    <a:pt x="183" y="406"/>
                  </a:cubicBezTo>
                  <a:cubicBezTo>
                    <a:pt x="184" y="405"/>
                    <a:pt x="189" y="406"/>
                    <a:pt x="192" y="407"/>
                  </a:cubicBezTo>
                  <a:cubicBezTo>
                    <a:pt x="195" y="407"/>
                    <a:pt x="196" y="408"/>
                    <a:pt x="200" y="411"/>
                  </a:cubicBezTo>
                  <a:cubicBezTo>
                    <a:pt x="203" y="414"/>
                    <a:pt x="203" y="411"/>
                    <a:pt x="206" y="411"/>
                  </a:cubicBezTo>
                  <a:cubicBezTo>
                    <a:pt x="208" y="411"/>
                    <a:pt x="214" y="411"/>
                    <a:pt x="214" y="411"/>
                  </a:cubicBezTo>
                  <a:cubicBezTo>
                    <a:pt x="211" y="403"/>
                    <a:pt x="211" y="404"/>
                    <a:pt x="211" y="404"/>
                  </a:cubicBezTo>
                  <a:cubicBezTo>
                    <a:pt x="211" y="404"/>
                    <a:pt x="214" y="403"/>
                    <a:pt x="218" y="402"/>
                  </a:cubicBezTo>
                  <a:cubicBezTo>
                    <a:pt x="221" y="402"/>
                    <a:pt x="221" y="405"/>
                    <a:pt x="222" y="407"/>
                  </a:cubicBezTo>
                  <a:cubicBezTo>
                    <a:pt x="224" y="410"/>
                    <a:pt x="224" y="410"/>
                    <a:pt x="226" y="414"/>
                  </a:cubicBezTo>
                  <a:cubicBezTo>
                    <a:pt x="228" y="417"/>
                    <a:pt x="236" y="411"/>
                    <a:pt x="240" y="410"/>
                  </a:cubicBezTo>
                  <a:cubicBezTo>
                    <a:pt x="243" y="409"/>
                    <a:pt x="245" y="409"/>
                    <a:pt x="247" y="408"/>
                  </a:cubicBezTo>
                  <a:cubicBezTo>
                    <a:pt x="250" y="406"/>
                    <a:pt x="246" y="406"/>
                    <a:pt x="246" y="406"/>
                  </a:cubicBezTo>
                  <a:cubicBezTo>
                    <a:pt x="239" y="400"/>
                    <a:pt x="239" y="400"/>
                    <a:pt x="239" y="400"/>
                  </a:cubicBezTo>
                  <a:cubicBezTo>
                    <a:pt x="231" y="397"/>
                    <a:pt x="231" y="397"/>
                    <a:pt x="231" y="397"/>
                  </a:cubicBezTo>
                  <a:cubicBezTo>
                    <a:pt x="231" y="397"/>
                    <a:pt x="233" y="392"/>
                    <a:pt x="234" y="392"/>
                  </a:cubicBezTo>
                  <a:cubicBezTo>
                    <a:pt x="237" y="391"/>
                    <a:pt x="237" y="394"/>
                    <a:pt x="239" y="395"/>
                  </a:cubicBezTo>
                  <a:cubicBezTo>
                    <a:pt x="240" y="397"/>
                    <a:pt x="254" y="395"/>
                    <a:pt x="254" y="395"/>
                  </a:cubicBezTo>
                  <a:cubicBezTo>
                    <a:pt x="254" y="395"/>
                    <a:pt x="263" y="397"/>
                    <a:pt x="267" y="395"/>
                  </a:cubicBezTo>
                  <a:cubicBezTo>
                    <a:pt x="271" y="393"/>
                    <a:pt x="267" y="395"/>
                    <a:pt x="269" y="391"/>
                  </a:cubicBezTo>
                  <a:close/>
                  <a:moveTo>
                    <a:pt x="214" y="19"/>
                  </a:moveTo>
                  <a:cubicBezTo>
                    <a:pt x="214" y="19"/>
                    <a:pt x="214" y="19"/>
                    <a:pt x="215" y="19"/>
                  </a:cubicBezTo>
                  <a:cubicBezTo>
                    <a:pt x="214" y="19"/>
                    <a:pt x="214" y="18"/>
                    <a:pt x="214" y="18"/>
                  </a:cubicBezTo>
                  <a:cubicBezTo>
                    <a:pt x="214" y="19"/>
                    <a:pt x="216" y="21"/>
                    <a:pt x="218" y="22"/>
                  </a:cubicBezTo>
                  <a:cubicBezTo>
                    <a:pt x="218" y="24"/>
                    <a:pt x="216" y="23"/>
                    <a:pt x="216" y="23"/>
                  </a:cubicBezTo>
                  <a:cubicBezTo>
                    <a:pt x="216" y="23"/>
                    <a:pt x="207" y="28"/>
                    <a:pt x="207" y="29"/>
                  </a:cubicBezTo>
                  <a:cubicBezTo>
                    <a:pt x="207" y="31"/>
                    <a:pt x="211" y="32"/>
                    <a:pt x="218" y="31"/>
                  </a:cubicBezTo>
                  <a:cubicBezTo>
                    <a:pt x="226" y="30"/>
                    <a:pt x="222" y="32"/>
                    <a:pt x="231" y="26"/>
                  </a:cubicBezTo>
                  <a:cubicBezTo>
                    <a:pt x="241" y="21"/>
                    <a:pt x="240" y="34"/>
                    <a:pt x="245" y="37"/>
                  </a:cubicBezTo>
                  <a:cubicBezTo>
                    <a:pt x="249" y="40"/>
                    <a:pt x="250" y="41"/>
                    <a:pt x="252" y="47"/>
                  </a:cubicBezTo>
                  <a:cubicBezTo>
                    <a:pt x="255" y="53"/>
                    <a:pt x="252" y="47"/>
                    <a:pt x="246" y="51"/>
                  </a:cubicBezTo>
                  <a:cubicBezTo>
                    <a:pt x="240" y="55"/>
                    <a:pt x="243" y="52"/>
                    <a:pt x="240" y="52"/>
                  </a:cubicBezTo>
                  <a:cubicBezTo>
                    <a:pt x="237" y="52"/>
                    <a:pt x="228" y="50"/>
                    <a:pt x="225" y="50"/>
                  </a:cubicBezTo>
                  <a:cubicBezTo>
                    <a:pt x="222" y="50"/>
                    <a:pt x="221" y="50"/>
                    <a:pt x="222" y="60"/>
                  </a:cubicBezTo>
                  <a:cubicBezTo>
                    <a:pt x="223" y="69"/>
                    <a:pt x="222" y="60"/>
                    <a:pt x="209" y="67"/>
                  </a:cubicBezTo>
                  <a:cubicBezTo>
                    <a:pt x="195" y="75"/>
                    <a:pt x="211" y="74"/>
                    <a:pt x="201" y="77"/>
                  </a:cubicBezTo>
                  <a:cubicBezTo>
                    <a:pt x="190" y="80"/>
                    <a:pt x="203" y="79"/>
                    <a:pt x="210" y="82"/>
                  </a:cubicBezTo>
                  <a:cubicBezTo>
                    <a:pt x="219" y="86"/>
                    <a:pt x="215" y="82"/>
                    <a:pt x="221" y="89"/>
                  </a:cubicBezTo>
                  <a:cubicBezTo>
                    <a:pt x="226" y="95"/>
                    <a:pt x="220" y="93"/>
                    <a:pt x="217" y="95"/>
                  </a:cubicBezTo>
                  <a:cubicBezTo>
                    <a:pt x="215" y="96"/>
                    <a:pt x="209" y="95"/>
                    <a:pt x="207" y="93"/>
                  </a:cubicBezTo>
                  <a:cubicBezTo>
                    <a:pt x="204" y="91"/>
                    <a:pt x="203" y="92"/>
                    <a:pt x="203" y="92"/>
                  </a:cubicBezTo>
                  <a:cubicBezTo>
                    <a:pt x="203" y="92"/>
                    <a:pt x="197" y="87"/>
                    <a:pt x="190" y="91"/>
                  </a:cubicBezTo>
                  <a:cubicBezTo>
                    <a:pt x="185" y="95"/>
                    <a:pt x="190" y="91"/>
                    <a:pt x="189" y="89"/>
                  </a:cubicBezTo>
                  <a:cubicBezTo>
                    <a:pt x="187" y="88"/>
                    <a:pt x="185" y="89"/>
                    <a:pt x="183" y="87"/>
                  </a:cubicBezTo>
                  <a:cubicBezTo>
                    <a:pt x="181" y="85"/>
                    <a:pt x="176" y="84"/>
                    <a:pt x="162" y="90"/>
                  </a:cubicBezTo>
                  <a:cubicBezTo>
                    <a:pt x="148" y="96"/>
                    <a:pt x="162" y="94"/>
                    <a:pt x="156" y="97"/>
                  </a:cubicBezTo>
                  <a:cubicBezTo>
                    <a:pt x="150" y="101"/>
                    <a:pt x="153" y="99"/>
                    <a:pt x="153" y="95"/>
                  </a:cubicBezTo>
                  <a:cubicBezTo>
                    <a:pt x="152" y="92"/>
                    <a:pt x="151" y="86"/>
                    <a:pt x="150" y="86"/>
                  </a:cubicBezTo>
                  <a:cubicBezTo>
                    <a:pt x="147" y="84"/>
                    <a:pt x="146" y="86"/>
                    <a:pt x="144" y="88"/>
                  </a:cubicBezTo>
                  <a:cubicBezTo>
                    <a:pt x="140" y="90"/>
                    <a:pt x="134" y="76"/>
                    <a:pt x="128" y="79"/>
                  </a:cubicBezTo>
                  <a:cubicBezTo>
                    <a:pt x="122" y="83"/>
                    <a:pt x="126" y="81"/>
                    <a:pt x="120" y="86"/>
                  </a:cubicBezTo>
                  <a:cubicBezTo>
                    <a:pt x="114" y="90"/>
                    <a:pt x="120" y="92"/>
                    <a:pt x="124" y="95"/>
                  </a:cubicBezTo>
                  <a:cubicBezTo>
                    <a:pt x="127" y="98"/>
                    <a:pt x="125" y="93"/>
                    <a:pt x="131" y="91"/>
                  </a:cubicBezTo>
                  <a:cubicBezTo>
                    <a:pt x="136" y="89"/>
                    <a:pt x="133" y="92"/>
                    <a:pt x="142" y="99"/>
                  </a:cubicBezTo>
                  <a:cubicBezTo>
                    <a:pt x="150" y="106"/>
                    <a:pt x="142" y="99"/>
                    <a:pt x="140" y="104"/>
                  </a:cubicBezTo>
                  <a:cubicBezTo>
                    <a:pt x="139" y="108"/>
                    <a:pt x="134" y="102"/>
                    <a:pt x="130" y="104"/>
                  </a:cubicBezTo>
                  <a:cubicBezTo>
                    <a:pt x="126" y="106"/>
                    <a:pt x="127" y="105"/>
                    <a:pt x="121" y="107"/>
                  </a:cubicBezTo>
                  <a:cubicBezTo>
                    <a:pt x="115" y="108"/>
                    <a:pt x="121" y="107"/>
                    <a:pt x="121" y="111"/>
                  </a:cubicBezTo>
                  <a:cubicBezTo>
                    <a:pt x="119" y="115"/>
                    <a:pt x="118" y="111"/>
                    <a:pt x="112" y="115"/>
                  </a:cubicBezTo>
                  <a:cubicBezTo>
                    <a:pt x="106" y="118"/>
                    <a:pt x="110" y="116"/>
                    <a:pt x="112" y="121"/>
                  </a:cubicBezTo>
                  <a:cubicBezTo>
                    <a:pt x="115" y="125"/>
                    <a:pt x="114" y="121"/>
                    <a:pt x="116" y="119"/>
                  </a:cubicBezTo>
                  <a:cubicBezTo>
                    <a:pt x="118" y="119"/>
                    <a:pt x="118" y="119"/>
                    <a:pt x="124" y="121"/>
                  </a:cubicBezTo>
                  <a:cubicBezTo>
                    <a:pt x="128" y="123"/>
                    <a:pt x="128" y="121"/>
                    <a:pt x="131" y="122"/>
                  </a:cubicBezTo>
                  <a:cubicBezTo>
                    <a:pt x="133" y="122"/>
                    <a:pt x="134" y="120"/>
                    <a:pt x="145" y="119"/>
                  </a:cubicBezTo>
                  <a:cubicBezTo>
                    <a:pt x="156" y="117"/>
                    <a:pt x="145" y="119"/>
                    <a:pt x="151" y="124"/>
                  </a:cubicBezTo>
                  <a:cubicBezTo>
                    <a:pt x="158" y="130"/>
                    <a:pt x="151" y="124"/>
                    <a:pt x="156" y="124"/>
                  </a:cubicBezTo>
                  <a:cubicBezTo>
                    <a:pt x="160" y="124"/>
                    <a:pt x="162" y="122"/>
                    <a:pt x="165" y="121"/>
                  </a:cubicBezTo>
                  <a:cubicBezTo>
                    <a:pt x="167" y="119"/>
                    <a:pt x="166" y="118"/>
                    <a:pt x="171" y="118"/>
                  </a:cubicBezTo>
                  <a:cubicBezTo>
                    <a:pt x="177" y="117"/>
                    <a:pt x="171" y="118"/>
                    <a:pt x="177" y="116"/>
                  </a:cubicBezTo>
                  <a:cubicBezTo>
                    <a:pt x="183" y="116"/>
                    <a:pt x="180" y="113"/>
                    <a:pt x="180" y="105"/>
                  </a:cubicBezTo>
                  <a:cubicBezTo>
                    <a:pt x="180" y="98"/>
                    <a:pt x="180" y="105"/>
                    <a:pt x="183" y="104"/>
                  </a:cubicBezTo>
                  <a:cubicBezTo>
                    <a:pt x="186" y="104"/>
                    <a:pt x="185" y="103"/>
                    <a:pt x="187" y="103"/>
                  </a:cubicBezTo>
                  <a:cubicBezTo>
                    <a:pt x="189" y="103"/>
                    <a:pt x="187" y="103"/>
                    <a:pt x="195" y="104"/>
                  </a:cubicBezTo>
                  <a:cubicBezTo>
                    <a:pt x="204" y="105"/>
                    <a:pt x="198" y="105"/>
                    <a:pt x="201" y="104"/>
                  </a:cubicBezTo>
                  <a:cubicBezTo>
                    <a:pt x="204" y="104"/>
                    <a:pt x="204" y="105"/>
                    <a:pt x="209" y="105"/>
                  </a:cubicBezTo>
                  <a:cubicBezTo>
                    <a:pt x="213" y="106"/>
                    <a:pt x="212" y="105"/>
                    <a:pt x="215" y="105"/>
                  </a:cubicBezTo>
                  <a:cubicBezTo>
                    <a:pt x="216" y="106"/>
                    <a:pt x="221" y="110"/>
                    <a:pt x="224" y="113"/>
                  </a:cubicBezTo>
                  <a:cubicBezTo>
                    <a:pt x="227" y="116"/>
                    <a:pt x="231" y="118"/>
                    <a:pt x="236" y="116"/>
                  </a:cubicBezTo>
                  <a:cubicBezTo>
                    <a:pt x="240" y="116"/>
                    <a:pt x="239" y="118"/>
                    <a:pt x="240" y="119"/>
                  </a:cubicBezTo>
                  <a:cubicBezTo>
                    <a:pt x="243" y="120"/>
                    <a:pt x="245" y="125"/>
                    <a:pt x="246" y="127"/>
                  </a:cubicBezTo>
                  <a:cubicBezTo>
                    <a:pt x="247" y="129"/>
                    <a:pt x="254" y="131"/>
                    <a:pt x="259" y="140"/>
                  </a:cubicBezTo>
                  <a:cubicBezTo>
                    <a:pt x="264" y="148"/>
                    <a:pt x="263" y="146"/>
                    <a:pt x="259" y="158"/>
                  </a:cubicBezTo>
                  <a:cubicBezTo>
                    <a:pt x="254" y="170"/>
                    <a:pt x="262" y="161"/>
                    <a:pt x="262" y="167"/>
                  </a:cubicBezTo>
                  <a:cubicBezTo>
                    <a:pt x="263" y="173"/>
                    <a:pt x="264" y="170"/>
                    <a:pt x="266" y="175"/>
                  </a:cubicBezTo>
                  <a:cubicBezTo>
                    <a:pt x="268" y="180"/>
                    <a:pt x="266" y="175"/>
                    <a:pt x="261" y="181"/>
                  </a:cubicBezTo>
                  <a:cubicBezTo>
                    <a:pt x="256" y="187"/>
                    <a:pt x="261" y="181"/>
                    <a:pt x="258" y="185"/>
                  </a:cubicBezTo>
                  <a:cubicBezTo>
                    <a:pt x="255" y="189"/>
                    <a:pt x="257" y="188"/>
                    <a:pt x="257" y="192"/>
                  </a:cubicBezTo>
                  <a:cubicBezTo>
                    <a:pt x="257" y="197"/>
                    <a:pt x="256" y="195"/>
                    <a:pt x="251" y="198"/>
                  </a:cubicBezTo>
                  <a:cubicBezTo>
                    <a:pt x="247" y="200"/>
                    <a:pt x="249" y="200"/>
                    <a:pt x="248" y="205"/>
                  </a:cubicBezTo>
                  <a:cubicBezTo>
                    <a:pt x="246" y="210"/>
                    <a:pt x="245" y="206"/>
                    <a:pt x="241" y="209"/>
                  </a:cubicBezTo>
                  <a:cubicBezTo>
                    <a:pt x="237" y="212"/>
                    <a:pt x="230" y="211"/>
                    <a:pt x="224" y="211"/>
                  </a:cubicBezTo>
                  <a:cubicBezTo>
                    <a:pt x="218" y="211"/>
                    <a:pt x="217" y="212"/>
                    <a:pt x="213" y="210"/>
                  </a:cubicBezTo>
                  <a:cubicBezTo>
                    <a:pt x="208" y="208"/>
                    <a:pt x="203" y="209"/>
                    <a:pt x="200" y="207"/>
                  </a:cubicBezTo>
                  <a:cubicBezTo>
                    <a:pt x="198" y="205"/>
                    <a:pt x="195" y="206"/>
                    <a:pt x="193" y="206"/>
                  </a:cubicBezTo>
                  <a:cubicBezTo>
                    <a:pt x="192" y="208"/>
                    <a:pt x="193" y="210"/>
                    <a:pt x="189" y="214"/>
                  </a:cubicBezTo>
                  <a:cubicBezTo>
                    <a:pt x="185" y="217"/>
                    <a:pt x="185" y="213"/>
                    <a:pt x="182" y="212"/>
                  </a:cubicBezTo>
                  <a:cubicBezTo>
                    <a:pt x="179" y="212"/>
                    <a:pt x="172" y="218"/>
                    <a:pt x="172" y="218"/>
                  </a:cubicBezTo>
                  <a:cubicBezTo>
                    <a:pt x="172" y="218"/>
                    <a:pt x="173" y="221"/>
                    <a:pt x="175" y="228"/>
                  </a:cubicBezTo>
                  <a:cubicBezTo>
                    <a:pt x="177" y="234"/>
                    <a:pt x="175" y="228"/>
                    <a:pt x="175" y="232"/>
                  </a:cubicBezTo>
                  <a:cubicBezTo>
                    <a:pt x="175" y="235"/>
                    <a:pt x="175" y="246"/>
                    <a:pt x="175" y="246"/>
                  </a:cubicBezTo>
                  <a:cubicBezTo>
                    <a:pt x="175" y="246"/>
                    <a:pt x="173" y="249"/>
                    <a:pt x="171" y="253"/>
                  </a:cubicBezTo>
                  <a:cubicBezTo>
                    <a:pt x="168" y="258"/>
                    <a:pt x="168" y="256"/>
                    <a:pt x="168" y="258"/>
                  </a:cubicBezTo>
                  <a:cubicBezTo>
                    <a:pt x="167" y="260"/>
                    <a:pt x="163" y="264"/>
                    <a:pt x="162" y="266"/>
                  </a:cubicBezTo>
                  <a:cubicBezTo>
                    <a:pt x="162" y="269"/>
                    <a:pt x="162" y="270"/>
                    <a:pt x="162" y="274"/>
                  </a:cubicBezTo>
                  <a:cubicBezTo>
                    <a:pt x="161" y="278"/>
                    <a:pt x="165" y="278"/>
                    <a:pt x="169" y="281"/>
                  </a:cubicBezTo>
                  <a:cubicBezTo>
                    <a:pt x="172" y="284"/>
                    <a:pt x="171" y="285"/>
                    <a:pt x="172" y="292"/>
                  </a:cubicBezTo>
                  <a:cubicBezTo>
                    <a:pt x="174" y="298"/>
                    <a:pt x="172" y="292"/>
                    <a:pt x="175" y="298"/>
                  </a:cubicBezTo>
                  <a:cubicBezTo>
                    <a:pt x="178" y="304"/>
                    <a:pt x="175" y="300"/>
                    <a:pt x="171" y="304"/>
                  </a:cubicBezTo>
                  <a:cubicBezTo>
                    <a:pt x="168" y="308"/>
                    <a:pt x="168" y="306"/>
                    <a:pt x="166" y="313"/>
                  </a:cubicBezTo>
                  <a:cubicBezTo>
                    <a:pt x="163" y="319"/>
                    <a:pt x="165" y="315"/>
                    <a:pt x="165" y="321"/>
                  </a:cubicBezTo>
                  <a:cubicBezTo>
                    <a:pt x="165" y="326"/>
                    <a:pt x="165" y="321"/>
                    <a:pt x="165" y="327"/>
                  </a:cubicBezTo>
                  <a:cubicBezTo>
                    <a:pt x="165" y="333"/>
                    <a:pt x="165" y="327"/>
                    <a:pt x="162" y="334"/>
                  </a:cubicBezTo>
                  <a:cubicBezTo>
                    <a:pt x="159" y="343"/>
                    <a:pt x="162" y="338"/>
                    <a:pt x="158" y="345"/>
                  </a:cubicBezTo>
                  <a:cubicBezTo>
                    <a:pt x="155" y="353"/>
                    <a:pt x="158" y="345"/>
                    <a:pt x="156" y="345"/>
                  </a:cubicBezTo>
                  <a:cubicBezTo>
                    <a:pt x="153" y="345"/>
                    <a:pt x="146" y="342"/>
                    <a:pt x="145" y="341"/>
                  </a:cubicBezTo>
                  <a:cubicBezTo>
                    <a:pt x="143" y="340"/>
                    <a:pt x="133" y="336"/>
                    <a:pt x="130" y="336"/>
                  </a:cubicBezTo>
                  <a:cubicBezTo>
                    <a:pt x="127" y="336"/>
                    <a:pt x="128" y="330"/>
                    <a:pt x="128" y="330"/>
                  </a:cubicBezTo>
                  <a:cubicBezTo>
                    <a:pt x="118" y="323"/>
                    <a:pt x="117" y="323"/>
                    <a:pt x="117" y="323"/>
                  </a:cubicBezTo>
                  <a:cubicBezTo>
                    <a:pt x="109" y="312"/>
                    <a:pt x="108" y="312"/>
                    <a:pt x="108" y="312"/>
                  </a:cubicBezTo>
                  <a:cubicBezTo>
                    <a:pt x="108" y="312"/>
                    <a:pt x="108" y="306"/>
                    <a:pt x="108" y="305"/>
                  </a:cubicBezTo>
                  <a:cubicBezTo>
                    <a:pt x="108" y="304"/>
                    <a:pt x="104" y="303"/>
                    <a:pt x="102" y="303"/>
                  </a:cubicBezTo>
                  <a:cubicBezTo>
                    <a:pt x="99" y="302"/>
                    <a:pt x="100" y="299"/>
                    <a:pt x="99" y="298"/>
                  </a:cubicBezTo>
                  <a:cubicBezTo>
                    <a:pt x="98" y="296"/>
                    <a:pt x="94" y="291"/>
                    <a:pt x="90" y="290"/>
                  </a:cubicBezTo>
                  <a:cubicBezTo>
                    <a:pt x="86" y="290"/>
                    <a:pt x="93" y="282"/>
                    <a:pt x="93" y="282"/>
                  </a:cubicBezTo>
                  <a:cubicBezTo>
                    <a:pt x="93" y="282"/>
                    <a:pt x="87" y="279"/>
                    <a:pt x="86" y="275"/>
                  </a:cubicBezTo>
                  <a:cubicBezTo>
                    <a:pt x="85" y="271"/>
                    <a:pt x="86" y="263"/>
                    <a:pt x="86" y="261"/>
                  </a:cubicBezTo>
                  <a:cubicBezTo>
                    <a:pt x="87" y="259"/>
                    <a:pt x="86" y="252"/>
                    <a:pt x="86" y="252"/>
                  </a:cubicBezTo>
                  <a:cubicBezTo>
                    <a:pt x="81" y="246"/>
                    <a:pt x="81" y="246"/>
                    <a:pt x="81" y="246"/>
                  </a:cubicBezTo>
                  <a:cubicBezTo>
                    <a:pt x="81" y="246"/>
                    <a:pt x="80" y="237"/>
                    <a:pt x="78" y="236"/>
                  </a:cubicBezTo>
                  <a:cubicBezTo>
                    <a:pt x="77" y="235"/>
                    <a:pt x="74" y="229"/>
                    <a:pt x="71" y="229"/>
                  </a:cubicBezTo>
                  <a:cubicBezTo>
                    <a:pt x="69" y="229"/>
                    <a:pt x="69" y="214"/>
                    <a:pt x="69" y="214"/>
                  </a:cubicBezTo>
                  <a:cubicBezTo>
                    <a:pt x="64" y="206"/>
                    <a:pt x="64" y="206"/>
                    <a:pt x="64" y="206"/>
                  </a:cubicBezTo>
                  <a:cubicBezTo>
                    <a:pt x="64" y="206"/>
                    <a:pt x="62" y="198"/>
                    <a:pt x="62" y="197"/>
                  </a:cubicBezTo>
                  <a:cubicBezTo>
                    <a:pt x="62" y="195"/>
                    <a:pt x="66" y="191"/>
                    <a:pt x="66" y="191"/>
                  </a:cubicBezTo>
                  <a:cubicBezTo>
                    <a:pt x="66" y="191"/>
                    <a:pt x="70" y="191"/>
                    <a:pt x="73" y="192"/>
                  </a:cubicBezTo>
                  <a:cubicBezTo>
                    <a:pt x="77" y="194"/>
                    <a:pt x="75" y="192"/>
                    <a:pt x="78" y="193"/>
                  </a:cubicBezTo>
                  <a:cubicBezTo>
                    <a:pt x="80" y="194"/>
                    <a:pt x="80" y="192"/>
                    <a:pt x="83" y="191"/>
                  </a:cubicBezTo>
                  <a:cubicBezTo>
                    <a:pt x="87" y="189"/>
                    <a:pt x="83" y="186"/>
                    <a:pt x="83" y="184"/>
                  </a:cubicBezTo>
                  <a:cubicBezTo>
                    <a:pt x="82" y="182"/>
                    <a:pt x="88" y="182"/>
                    <a:pt x="89" y="181"/>
                  </a:cubicBezTo>
                  <a:cubicBezTo>
                    <a:pt x="92" y="180"/>
                    <a:pt x="92" y="174"/>
                    <a:pt x="93" y="173"/>
                  </a:cubicBezTo>
                  <a:cubicBezTo>
                    <a:pt x="94" y="171"/>
                    <a:pt x="95" y="169"/>
                    <a:pt x="97" y="165"/>
                  </a:cubicBezTo>
                  <a:cubicBezTo>
                    <a:pt x="98" y="160"/>
                    <a:pt x="100" y="162"/>
                    <a:pt x="102" y="161"/>
                  </a:cubicBezTo>
                  <a:cubicBezTo>
                    <a:pt x="104" y="160"/>
                    <a:pt x="101" y="156"/>
                    <a:pt x="103" y="150"/>
                  </a:cubicBezTo>
                  <a:cubicBezTo>
                    <a:pt x="106" y="145"/>
                    <a:pt x="97" y="149"/>
                    <a:pt x="97" y="149"/>
                  </a:cubicBezTo>
                  <a:cubicBezTo>
                    <a:pt x="97" y="149"/>
                    <a:pt x="97" y="149"/>
                    <a:pt x="94" y="153"/>
                  </a:cubicBezTo>
                  <a:cubicBezTo>
                    <a:pt x="90" y="156"/>
                    <a:pt x="93" y="155"/>
                    <a:pt x="91" y="159"/>
                  </a:cubicBezTo>
                  <a:cubicBezTo>
                    <a:pt x="88" y="163"/>
                    <a:pt x="90" y="166"/>
                    <a:pt x="89" y="168"/>
                  </a:cubicBezTo>
                  <a:cubicBezTo>
                    <a:pt x="88" y="169"/>
                    <a:pt x="82" y="170"/>
                    <a:pt x="80" y="174"/>
                  </a:cubicBezTo>
                  <a:cubicBezTo>
                    <a:pt x="78" y="177"/>
                    <a:pt x="75" y="182"/>
                    <a:pt x="75" y="182"/>
                  </a:cubicBezTo>
                  <a:cubicBezTo>
                    <a:pt x="75" y="182"/>
                    <a:pt x="65" y="180"/>
                    <a:pt x="62" y="179"/>
                  </a:cubicBezTo>
                  <a:cubicBezTo>
                    <a:pt x="60" y="179"/>
                    <a:pt x="59" y="173"/>
                    <a:pt x="59" y="173"/>
                  </a:cubicBezTo>
                  <a:cubicBezTo>
                    <a:pt x="59" y="173"/>
                    <a:pt x="56" y="167"/>
                    <a:pt x="56" y="165"/>
                  </a:cubicBezTo>
                  <a:cubicBezTo>
                    <a:pt x="56" y="163"/>
                    <a:pt x="59" y="156"/>
                    <a:pt x="59" y="156"/>
                  </a:cubicBezTo>
                  <a:cubicBezTo>
                    <a:pt x="58" y="148"/>
                    <a:pt x="58" y="148"/>
                    <a:pt x="58" y="148"/>
                  </a:cubicBezTo>
                  <a:cubicBezTo>
                    <a:pt x="58" y="148"/>
                    <a:pt x="62" y="144"/>
                    <a:pt x="61" y="142"/>
                  </a:cubicBezTo>
                  <a:cubicBezTo>
                    <a:pt x="60" y="139"/>
                    <a:pt x="61" y="142"/>
                    <a:pt x="59" y="142"/>
                  </a:cubicBezTo>
                  <a:cubicBezTo>
                    <a:pt x="57" y="143"/>
                    <a:pt x="53" y="144"/>
                    <a:pt x="51" y="145"/>
                  </a:cubicBezTo>
                  <a:cubicBezTo>
                    <a:pt x="50" y="148"/>
                    <a:pt x="48" y="154"/>
                    <a:pt x="47" y="156"/>
                  </a:cubicBezTo>
                  <a:cubicBezTo>
                    <a:pt x="45" y="158"/>
                    <a:pt x="44" y="157"/>
                    <a:pt x="42" y="161"/>
                  </a:cubicBezTo>
                  <a:cubicBezTo>
                    <a:pt x="41" y="164"/>
                    <a:pt x="40" y="163"/>
                    <a:pt x="39" y="164"/>
                  </a:cubicBezTo>
                  <a:cubicBezTo>
                    <a:pt x="62" y="85"/>
                    <a:pt x="130" y="26"/>
                    <a:pt x="214" y="18"/>
                  </a:cubicBezTo>
                  <a:cubicBezTo>
                    <a:pt x="214" y="18"/>
                    <a:pt x="214" y="19"/>
                    <a:pt x="21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9"/>
            <p:cNvSpPr>
              <a:spLocks noEditPoints="1"/>
            </p:cNvSpPr>
            <p:nvPr userDrawn="1"/>
          </p:nvSpPr>
          <p:spPr bwMode="auto">
            <a:xfrm>
              <a:off x="41275" y="3959226"/>
              <a:ext cx="1997075" cy="1141413"/>
            </a:xfrm>
            <a:custGeom>
              <a:avLst/>
              <a:gdLst>
                <a:gd name="T0" fmla="*/ 29 w 629"/>
                <a:gd name="T1" fmla="*/ 145 h 359"/>
                <a:gd name="T2" fmla="*/ 81 w 629"/>
                <a:gd name="T3" fmla="*/ 125 h 359"/>
                <a:gd name="T4" fmla="*/ 139 w 629"/>
                <a:gd name="T5" fmla="*/ 191 h 359"/>
                <a:gd name="T6" fmla="*/ 318 w 629"/>
                <a:gd name="T7" fmla="*/ 133 h 359"/>
                <a:gd name="T8" fmla="*/ 326 w 629"/>
                <a:gd name="T9" fmla="*/ 127 h 359"/>
                <a:gd name="T10" fmla="*/ 346 w 629"/>
                <a:gd name="T11" fmla="*/ 133 h 359"/>
                <a:gd name="T12" fmla="*/ 365 w 629"/>
                <a:gd name="T13" fmla="*/ 140 h 359"/>
                <a:gd name="T14" fmla="*/ 367 w 629"/>
                <a:gd name="T15" fmla="*/ 151 h 359"/>
                <a:gd name="T16" fmla="*/ 471 w 629"/>
                <a:gd name="T17" fmla="*/ 310 h 359"/>
                <a:gd name="T18" fmla="*/ 556 w 629"/>
                <a:gd name="T19" fmla="*/ 297 h 359"/>
                <a:gd name="T20" fmla="*/ 583 w 629"/>
                <a:gd name="T21" fmla="*/ 344 h 359"/>
                <a:gd name="T22" fmla="*/ 614 w 629"/>
                <a:gd name="T23" fmla="*/ 347 h 359"/>
                <a:gd name="T24" fmla="*/ 601 w 629"/>
                <a:gd name="T25" fmla="*/ 298 h 359"/>
                <a:gd name="T26" fmla="*/ 580 w 629"/>
                <a:gd name="T27" fmla="*/ 270 h 359"/>
                <a:gd name="T28" fmla="*/ 614 w 629"/>
                <a:gd name="T29" fmla="*/ 239 h 359"/>
                <a:gd name="T30" fmla="*/ 629 w 629"/>
                <a:gd name="T31" fmla="*/ 194 h 359"/>
                <a:gd name="T32" fmla="*/ 559 w 629"/>
                <a:gd name="T33" fmla="*/ 152 h 359"/>
                <a:gd name="T34" fmla="*/ 419 w 629"/>
                <a:gd name="T35" fmla="*/ 102 h 359"/>
                <a:gd name="T36" fmla="*/ 360 w 629"/>
                <a:gd name="T37" fmla="*/ 92 h 359"/>
                <a:gd name="T38" fmla="*/ 308 w 629"/>
                <a:gd name="T39" fmla="*/ 63 h 359"/>
                <a:gd name="T40" fmla="*/ 169 w 629"/>
                <a:gd name="T41" fmla="*/ 12 h 359"/>
                <a:gd name="T42" fmla="*/ 88 w 629"/>
                <a:gd name="T43" fmla="*/ 0 h 359"/>
                <a:gd name="T44" fmla="*/ 72 w 629"/>
                <a:gd name="T45" fmla="*/ 45 h 359"/>
                <a:gd name="T46" fmla="*/ 79 w 629"/>
                <a:gd name="T47" fmla="*/ 90 h 359"/>
                <a:gd name="T48" fmla="*/ 44 w 629"/>
                <a:gd name="T49" fmla="*/ 98 h 359"/>
                <a:gd name="T50" fmla="*/ 4 w 629"/>
                <a:gd name="T51" fmla="*/ 128 h 359"/>
                <a:gd name="T52" fmla="*/ 29 w 629"/>
                <a:gd name="T53" fmla="*/ 145 h 359"/>
                <a:gd name="T54" fmla="*/ 565 w 629"/>
                <a:gd name="T55" fmla="*/ 251 h 359"/>
                <a:gd name="T56" fmla="*/ 531 w 629"/>
                <a:gd name="T57" fmla="*/ 206 h 359"/>
                <a:gd name="T58" fmla="*/ 574 w 629"/>
                <a:gd name="T59" fmla="*/ 223 h 359"/>
                <a:gd name="T60" fmla="*/ 565 w 629"/>
                <a:gd name="T61" fmla="*/ 251 h 359"/>
                <a:gd name="T62" fmla="*/ 470 w 629"/>
                <a:gd name="T63" fmla="*/ 131 h 359"/>
                <a:gd name="T64" fmla="*/ 568 w 629"/>
                <a:gd name="T65" fmla="*/ 180 h 359"/>
                <a:gd name="T66" fmla="*/ 416 w 629"/>
                <a:gd name="T67" fmla="*/ 131 h 359"/>
                <a:gd name="T68" fmla="*/ 470 w 629"/>
                <a:gd name="T69" fmla="*/ 131 h 359"/>
                <a:gd name="T70" fmla="*/ 393 w 629"/>
                <a:gd name="T71" fmla="*/ 151 h 359"/>
                <a:gd name="T72" fmla="*/ 497 w 629"/>
                <a:gd name="T73" fmla="*/ 193 h 359"/>
                <a:gd name="T74" fmla="*/ 548 w 629"/>
                <a:gd name="T75" fmla="*/ 282 h 359"/>
                <a:gd name="T76" fmla="*/ 537 w 629"/>
                <a:gd name="T77" fmla="*/ 293 h 359"/>
                <a:gd name="T78" fmla="*/ 442 w 629"/>
                <a:gd name="T79" fmla="*/ 286 h 359"/>
                <a:gd name="T80" fmla="*/ 393 w 629"/>
                <a:gd name="T81" fmla="*/ 151 h 359"/>
                <a:gd name="T82" fmla="*/ 251 w 629"/>
                <a:gd name="T83" fmla="*/ 52 h 359"/>
                <a:gd name="T84" fmla="*/ 293 w 629"/>
                <a:gd name="T85" fmla="*/ 87 h 359"/>
                <a:gd name="T86" fmla="*/ 144 w 629"/>
                <a:gd name="T87" fmla="*/ 27 h 359"/>
                <a:gd name="T88" fmla="*/ 251 w 629"/>
                <a:gd name="T89" fmla="*/ 52 h 359"/>
                <a:gd name="T90" fmla="*/ 113 w 629"/>
                <a:gd name="T91" fmla="*/ 58 h 359"/>
                <a:gd name="T92" fmla="*/ 156 w 629"/>
                <a:gd name="T93" fmla="*/ 72 h 359"/>
                <a:gd name="T94" fmla="*/ 103 w 629"/>
                <a:gd name="T95" fmla="*/ 84 h 359"/>
                <a:gd name="T96" fmla="*/ 113 w 629"/>
                <a:gd name="T97" fmla="*/ 58 h 359"/>
                <a:gd name="T98" fmla="*/ 96 w 629"/>
                <a:gd name="T99" fmla="*/ 119 h 359"/>
                <a:gd name="T100" fmla="*/ 191 w 629"/>
                <a:gd name="T101" fmla="*/ 82 h 359"/>
                <a:gd name="T102" fmla="*/ 298 w 629"/>
                <a:gd name="T103" fmla="*/ 117 h 359"/>
                <a:gd name="T104" fmla="*/ 176 w 629"/>
                <a:gd name="T105" fmla="*/ 191 h 359"/>
                <a:gd name="T106" fmla="*/ 98 w 629"/>
                <a:gd name="T107" fmla="*/ 136 h 359"/>
                <a:gd name="T108" fmla="*/ 96 w 629"/>
                <a:gd name="T109" fmla="*/ 119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359">
                  <a:moveTo>
                    <a:pt x="29" y="145"/>
                  </a:moveTo>
                  <a:cubicBezTo>
                    <a:pt x="36" y="144"/>
                    <a:pt x="57" y="136"/>
                    <a:pt x="81" y="125"/>
                  </a:cubicBezTo>
                  <a:cubicBezTo>
                    <a:pt x="84" y="148"/>
                    <a:pt x="95" y="170"/>
                    <a:pt x="139" y="191"/>
                  </a:cubicBezTo>
                  <a:cubicBezTo>
                    <a:pt x="203" y="221"/>
                    <a:pt x="270" y="235"/>
                    <a:pt x="318" y="133"/>
                  </a:cubicBezTo>
                  <a:cubicBezTo>
                    <a:pt x="318" y="133"/>
                    <a:pt x="321" y="130"/>
                    <a:pt x="326" y="127"/>
                  </a:cubicBezTo>
                  <a:cubicBezTo>
                    <a:pt x="333" y="129"/>
                    <a:pt x="339" y="131"/>
                    <a:pt x="346" y="133"/>
                  </a:cubicBezTo>
                  <a:cubicBezTo>
                    <a:pt x="352" y="136"/>
                    <a:pt x="358" y="138"/>
                    <a:pt x="365" y="140"/>
                  </a:cubicBezTo>
                  <a:cubicBezTo>
                    <a:pt x="367" y="146"/>
                    <a:pt x="367" y="151"/>
                    <a:pt x="367" y="151"/>
                  </a:cubicBezTo>
                  <a:cubicBezTo>
                    <a:pt x="341" y="260"/>
                    <a:pt x="403" y="292"/>
                    <a:pt x="471" y="310"/>
                  </a:cubicBezTo>
                  <a:cubicBezTo>
                    <a:pt x="518" y="322"/>
                    <a:pt x="540" y="312"/>
                    <a:pt x="556" y="297"/>
                  </a:cubicBezTo>
                  <a:cubicBezTo>
                    <a:pt x="568" y="320"/>
                    <a:pt x="579" y="339"/>
                    <a:pt x="583" y="344"/>
                  </a:cubicBezTo>
                  <a:cubicBezTo>
                    <a:pt x="597" y="359"/>
                    <a:pt x="614" y="347"/>
                    <a:pt x="614" y="347"/>
                  </a:cubicBezTo>
                  <a:cubicBezTo>
                    <a:pt x="628" y="335"/>
                    <a:pt x="623" y="324"/>
                    <a:pt x="601" y="298"/>
                  </a:cubicBezTo>
                  <a:cubicBezTo>
                    <a:pt x="595" y="291"/>
                    <a:pt x="588" y="282"/>
                    <a:pt x="580" y="270"/>
                  </a:cubicBezTo>
                  <a:cubicBezTo>
                    <a:pt x="599" y="249"/>
                    <a:pt x="614" y="239"/>
                    <a:pt x="614" y="239"/>
                  </a:cubicBezTo>
                  <a:cubicBezTo>
                    <a:pt x="629" y="194"/>
                    <a:pt x="629" y="194"/>
                    <a:pt x="629" y="194"/>
                  </a:cubicBezTo>
                  <a:cubicBezTo>
                    <a:pt x="629" y="194"/>
                    <a:pt x="605" y="181"/>
                    <a:pt x="559" y="152"/>
                  </a:cubicBezTo>
                  <a:cubicBezTo>
                    <a:pt x="512" y="124"/>
                    <a:pt x="451" y="104"/>
                    <a:pt x="419" y="102"/>
                  </a:cubicBezTo>
                  <a:cubicBezTo>
                    <a:pt x="393" y="101"/>
                    <a:pt x="369" y="95"/>
                    <a:pt x="360" y="92"/>
                  </a:cubicBezTo>
                  <a:cubicBezTo>
                    <a:pt x="352" y="89"/>
                    <a:pt x="329" y="78"/>
                    <a:pt x="308" y="63"/>
                  </a:cubicBezTo>
                  <a:cubicBezTo>
                    <a:pt x="282" y="43"/>
                    <a:pt x="223" y="19"/>
                    <a:pt x="169" y="12"/>
                  </a:cubicBezTo>
                  <a:cubicBezTo>
                    <a:pt x="115" y="5"/>
                    <a:pt x="88" y="0"/>
                    <a:pt x="88" y="0"/>
                  </a:cubicBezTo>
                  <a:cubicBezTo>
                    <a:pt x="72" y="45"/>
                    <a:pt x="72" y="45"/>
                    <a:pt x="72" y="45"/>
                  </a:cubicBezTo>
                  <a:cubicBezTo>
                    <a:pt x="72" y="45"/>
                    <a:pt x="77" y="61"/>
                    <a:pt x="79" y="90"/>
                  </a:cubicBezTo>
                  <a:cubicBezTo>
                    <a:pt x="65" y="93"/>
                    <a:pt x="53" y="96"/>
                    <a:pt x="44" y="98"/>
                  </a:cubicBezTo>
                  <a:cubicBezTo>
                    <a:pt x="11" y="104"/>
                    <a:pt x="0" y="109"/>
                    <a:pt x="4" y="128"/>
                  </a:cubicBezTo>
                  <a:cubicBezTo>
                    <a:pt x="4" y="128"/>
                    <a:pt x="10" y="149"/>
                    <a:pt x="29" y="145"/>
                  </a:cubicBezTo>
                  <a:close/>
                  <a:moveTo>
                    <a:pt x="565" y="251"/>
                  </a:moveTo>
                  <a:cubicBezTo>
                    <a:pt x="554" y="236"/>
                    <a:pt x="542" y="219"/>
                    <a:pt x="531" y="206"/>
                  </a:cubicBezTo>
                  <a:cubicBezTo>
                    <a:pt x="547" y="213"/>
                    <a:pt x="562" y="218"/>
                    <a:pt x="574" y="223"/>
                  </a:cubicBezTo>
                  <a:cubicBezTo>
                    <a:pt x="572" y="232"/>
                    <a:pt x="568" y="242"/>
                    <a:pt x="565" y="251"/>
                  </a:cubicBezTo>
                  <a:close/>
                  <a:moveTo>
                    <a:pt x="470" y="131"/>
                  </a:moveTo>
                  <a:cubicBezTo>
                    <a:pt x="507" y="142"/>
                    <a:pt x="550" y="158"/>
                    <a:pt x="568" y="180"/>
                  </a:cubicBezTo>
                  <a:cubicBezTo>
                    <a:pt x="416" y="131"/>
                    <a:pt x="416" y="131"/>
                    <a:pt x="416" y="131"/>
                  </a:cubicBezTo>
                  <a:cubicBezTo>
                    <a:pt x="428" y="126"/>
                    <a:pt x="445" y="124"/>
                    <a:pt x="470" y="131"/>
                  </a:cubicBezTo>
                  <a:close/>
                  <a:moveTo>
                    <a:pt x="393" y="151"/>
                  </a:moveTo>
                  <a:cubicBezTo>
                    <a:pt x="428" y="166"/>
                    <a:pt x="465" y="180"/>
                    <a:pt x="497" y="193"/>
                  </a:cubicBezTo>
                  <a:cubicBezTo>
                    <a:pt x="509" y="209"/>
                    <a:pt x="530" y="247"/>
                    <a:pt x="548" y="282"/>
                  </a:cubicBezTo>
                  <a:cubicBezTo>
                    <a:pt x="544" y="287"/>
                    <a:pt x="541" y="291"/>
                    <a:pt x="537" y="293"/>
                  </a:cubicBezTo>
                  <a:cubicBezTo>
                    <a:pt x="521" y="303"/>
                    <a:pt x="481" y="303"/>
                    <a:pt x="442" y="286"/>
                  </a:cubicBezTo>
                  <a:cubicBezTo>
                    <a:pt x="403" y="270"/>
                    <a:pt x="349" y="228"/>
                    <a:pt x="393" y="151"/>
                  </a:cubicBezTo>
                  <a:close/>
                  <a:moveTo>
                    <a:pt x="251" y="52"/>
                  </a:moveTo>
                  <a:cubicBezTo>
                    <a:pt x="274" y="62"/>
                    <a:pt x="286" y="76"/>
                    <a:pt x="293" y="87"/>
                  </a:cubicBezTo>
                  <a:cubicBezTo>
                    <a:pt x="144" y="27"/>
                    <a:pt x="144" y="27"/>
                    <a:pt x="144" y="27"/>
                  </a:cubicBezTo>
                  <a:cubicBezTo>
                    <a:pt x="171" y="22"/>
                    <a:pt x="215" y="37"/>
                    <a:pt x="251" y="52"/>
                  </a:cubicBezTo>
                  <a:close/>
                  <a:moveTo>
                    <a:pt x="113" y="58"/>
                  </a:moveTo>
                  <a:cubicBezTo>
                    <a:pt x="125" y="61"/>
                    <a:pt x="139" y="66"/>
                    <a:pt x="156" y="72"/>
                  </a:cubicBezTo>
                  <a:cubicBezTo>
                    <a:pt x="139" y="75"/>
                    <a:pt x="121" y="79"/>
                    <a:pt x="103" y="84"/>
                  </a:cubicBezTo>
                  <a:cubicBezTo>
                    <a:pt x="105" y="75"/>
                    <a:pt x="108" y="66"/>
                    <a:pt x="113" y="58"/>
                  </a:cubicBezTo>
                  <a:close/>
                  <a:moveTo>
                    <a:pt x="96" y="119"/>
                  </a:moveTo>
                  <a:cubicBezTo>
                    <a:pt x="131" y="104"/>
                    <a:pt x="171" y="87"/>
                    <a:pt x="191" y="82"/>
                  </a:cubicBezTo>
                  <a:cubicBezTo>
                    <a:pt x="224" y="93"/>
                    <a:pt x="261" y="105"/>
                    <a:pt x="298" y="117"/>
                  </a:cubicBezTo>
                  <a:cubicBezTo>
                    <a:pt x="283" y="205"/>
                    <a:pt x="216" y="203"/>
                    <a:pt x="176" y="191"/>
                  </a:cubicBezTo>
                  <a:cubicBezTo>
                    <a:pt x="134" y="178"/>
                    <a:pt x="104" y="154"/>
                    <a:pt x="98" y="136"/>
                  </a:cubicBezTo>
                  <a:cubicBezTo>
                    <a:pt x="96" y="131"/>
                    <a:pt x="96" y="125"/>
                    <a:pt x="96"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0"/>
            <p:cNvSpPr>
              <a:spLocks/>
            </p:cNvSpPr>
            <p:nvPr userDrawn="1"/>
          </p:nvSpPr>
          <p:spPr bwMode="auto">
            <a:xfrm>
              <a:off x="2489200" y="4916488"/>
              <a:ext cx="1828800" cy="1103313"/>
            </a:xfrm>
            <a:custGeom>
              <a:avLst/>
              <a:gdLst>
                <a:gd name="T0" fmla="*/ 352 w 1152"/>
                <a:gd name="T1" fmla="*/ 236 h 695"/>
                <a:gd name="T2" fmla="*/ 646 w 1152"/>
                <a:gd name="T3" fmla="*/ 461 h 695"/>
                <a:gd name="T4" fmla="*/ 788 w 1152"/>
                <a:gd name="T5" fmla="*/ 386 h 695"/>
                <a:gd name="T6" fmla="*/ 1152 w 1152"/>
                <a:gd name="T7" fmla="*/ 695 h 695"/>
                <a:gd name="T8" fmla="*/ 1152 w 1152"/>
                <a:gd name="T9" fmla="*/ 601 h 695"/>
                <a:gd name="T10" fmla="*/ 798 w 1152"/>
                <a:gd name="T11" fmla="*/ 302 h 695"/>
                <a:gd name="T12" fmla="*/ 654 w 1152"/>
                <a:gd name="T13" fmla="*/ 374 h 695"/>
                <a:gd name="T14" fmla="*/ 376 w 1152"/>
                <a:gd name="T15" fmla="*/ 164 h 695"/>
                <a:gd name="T16" fmla="*/ 162 w 1152"/>
                <a:gd name="T17" fmla="*/ 164 h 695"/>
                <a:gd name="T18" fmla="*/ 0 w 1152"/>
                <a:gd name="T19" fmla="*/ 0 h 695"/>
                <a:gd name="T20" fmla="*/ 0 w 1152"/>
                <a:gd name="T21" fmla="*/ 104 h 695"/>
                <a:gd name="T22" fmla="*/ 132 w 1152"/>
                <a:gd name="T23" fmla="*/ 236 h 695"/>
                <a:gd name="T24" fmla="*/ 352 w 1152"/>
                <a:gd name="T25" fmla="*/ 236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2" h="695">
                  <a:moveTo>
                    <a:pt x="352" y="236"/>
                  </a:moveTo>
                  <a:lnTo>
                    <a:pt x="646" y="461"/>
                  </a:lnTo>
                  <a:lnTo>
                    <a:pt x="788" y="386"/>
                  </a:lnTo>
                  <a:lnTo>
                    <a:pt x="1152" y="695"/>
                  </a:lnTo>
                  <a:lnTo>
                    <a:pt x="1152" y="601"/>
                  </a:lnTo>
                  <a:lnTo>
                    <a:pt x="798" y="302"/>
                  </a:lnTo>
                  <a:lnTo>
                    <a:pt x="654" y="374"/>
                  </a:lnTo>
                  <a:lnTo>
                    <a:pt x="376" y="164"/>
                  </a:lnTo>
                  <a:lnTo>
                    <a:pt x="162" y="164"/>
                  </a:lnTo>
                  <a:lnTo>
                    <a:pt x="0" y="0"/>
                  </a:lnTo>
                  <a:lnTo>
                    <a:pt x="0" y="104"/>
                  </a:lnTo>
                  <a:lnTo>
                    <a:pt x="132" y="236"/>
                  </a:lnTo>
                  <a:lnTo>
                    <a:pt x="352" y="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1"/>
            <p:cNvSpPr>
              <a:spLocks/>
            </p:cNvSpPr>
            <p:nvPr userDrawn="1"/>
          </p:nvSpPr>
          <p:spPr bwMode="auto">
            <a:xfrm>
              <a:off x="7940675" y="4970463"/>
              <a:ext cx="231775" cy="225425"/>
            </a:xfrm>
            <a:custGeom>
              <a:avLst/>
              <a:gdLst>
                <a:gd name="T0" fmla="*/ 112 w 146"/>
                <a:gd name="T1" fmla="*/ 142 h 142"/>
                <a:gd name="T2" fmla="*/ 146 w 146"/>
                <a:gd name="T3" fmla="*/ 34 h 142"/>
                <a:gd name="T4" fmla="*/ 30 w 146"/>
                <a:gd name="T5" fmla="*/ 0 h 142"/>
                <a:gd name="T6" fmla="*/ 0 w 146"/>
                <a:gd name="T7" fmla="*/ 110 h 142"/>
                <a:gd name="T8" fmla="*/ 112 w 146"/>
                <a:gd name="T9" fmla="*/ 142 h 142"/>
              </a:gdLst>
              <a:ahLst/>
              <a:cxnLst>
                <a:cxn ang="0">
                  <a:pos x="T0" y="T1"/>
                </a:cxn>
                <a:cxn ang="0">
                  <a:pos x="T2" y="T3"/>
                </a:cxn>
                <a:cxn ang="0">
                  <a:pos x="T4" y="T5"/>
                </a:cxn>
                <a:cxn ang="0">
                  <a:pos x="T6" y="T7"/>
                </a:cxn>
                <a:cxn ang="0">
                  <a:pos x="T8" y="T9"/>
                </a:cxn>
              </a:cxnLst>
              <a:rect l="0" t="0" r="r" b="b"/>
              <a:pathLst>
                <a:path w="146" h="142">
                  <a:moveTo>
                    <a:pt x="112" y="142"/>
                  </a:moveTo>
                  <a:lnTo>
                    <a:pt x="146" y="34"/>
                  </a:lnTo>
                  <a:lnTo>
                    <a:pt x="30" y="0"/>
                  </a:lnTo>
                  <a:lnTo>
                    <a:pt x="0" y="110"/>
                  </a:lnTo>
                  <a:lnTo>
                    <a:pt x="112" y="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2"/>
            <p:cNvSpPr>
              <a:spLocks/>
            </p:cNvSpPr>
            <p:nvPr userDrawn="1"/>
          </p:nvSpPr>
          <p:spPr bwMode="auto">
            <a:xfrm>
              <a:off x="7658100" y="4824413"/>
              <a:ext cx="304800" cy="374650"/>
            </a:xfrm>
            <a:custGeom>
              <a:avLst/>
              <a:gdLst>
                <a:gd name="T0" fmla="*/ 134 w 192"/>
                <a:gd name="T1" fmla="*/ 236 h 236"/>
                <a:gd name="T2" fmla="*/ 192 w 192"/>
                <a:gd name="T3" fmla="*/ 40 h 236"/>
                <a:gd name="T4" fmla="*/ 56 w 192"/>
                <a:gd name="T5" fmla="*/ 0 h 236"/>
                <a:gd name="T6" fmla="*/ 0 w 192"/>
                <a:gd name="T7" fmla="*/ 196 h 236"/>
                <a:gd name="T8" fmla="*/ 134 w 192"/>
                <a:gd name="T9" fmla="*/ 236 h 236"/>
              </a:gdLst>
              <a:ahLst/>
              <a:cxnLst>
                <a:cxn ang="0">
                  <a:pos x="T0" y="T1"/>
                </a:cxn>
                <a:cxn ang="0">
                  <a:pos x="T2" y="T3"/>
                </a:cxn>
                <a:cxn ang="0">
                  <a:pos x="T4" y="T5"/>
                </a:cxn>
                <a:cxn ang="0">
                  <a:pos x="T6" y="T7"/>
                </a:cxn>
                <a:cxn ang="0">
                  <a:pos x="T8" y="T9"/>
                </a:cxn>
              </a:cxnLst>
              <a:rect l="0" t="0" r="r" b="b"/>
              <a:pathLst>
                <a:path w="192" h="236">
                  <a:moveTo>
                    <a:pt x="134" y="236"/>
                  </a:moveTo>
                  <a:lnTo>
                    <a:pt x="192" y="40"/>
                  </a:lnTo>
                  <a:lnTo>
                    <a:pt x="56" y="0"/>
                  </a:lnTo>
                  <a:lnTo>
                    <a:pt x="0" y="196"/>
                  </a:lnTo>
                  <a:lnTo>
                    <a:pt x="134" y="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3"/>
            <p:cNvSpPr>
              <a:spLocks/>
            </p:cNvSpPr>
            <p:nvPr userDrawn="1"/>
          </p:nvSpPr>
          <p:spPr bwMode="auto">
            <a:xfrm>
              <a:off x="7038975" y="4518026"/>
              <a:ext cx="409575" cy="661988"/>
            </a:xfrm>
            <a:custGeom>
              <a:avLst/>
              <a:gdLst>
                <a:gd name="T0" fmla="*/ 258 w 258"/>
                <a:gd name="T1" fmla="*/ 44 h 417"/>
                <a:gd name="T2" fmla="*/ 108 w 258"/>
                <a:gd name="T3" fmla="*/ 0 h 417"/>
                <a:gd name="T4" fmla="*/ 0 w 258"/>
                <a:gd name="T5" fmla="*/ 373 h 417"/>
                <a:gd name="T6" fmla="*/ 150 w 258"/>
                <a:gd name="T7" fmla="*/ 417 h 417"/>
                <a:gd name="T8" fmla="*/ 258 w 258"/>
                <a:gd name="T9" fmla="*/ 44 h 417"/>
              </a:gdLst>
              <a:ahLst/>
              <a:cxnLst>
                <a:cxn ang="0">
                  <a:pos x="T0" y="T1"/>
                </a:cxn>
                <a:cxn ang="0">
                  <a:pos x="T2" y="T3"/>
                </a:cxn>
                <a:cxn ang="0">
                  <a:pos x="T4" y="T5"/>
                </a:cxn>
                <a:cxn ang="0">
                  <a:pos x="T6" y="T7"/>
                </a:cxn>
                <a:cxn ang="0">
                  <a:pos x="T8" y="T9"/>
                </a:cxn>
              </a:cxnLst>
              <a:rect l="0" t="0" r="r" b="b"/>
              <a:pathLst>
                <a:path w="258" h="417">
                  <a:moveTo>
                    <a:pt x="258" y="44"/>
                  </a:moveTo>
                  <a:lnTo>
                    <a:pt x="108" y="0"/>
                  </a:lnTo>
                  <a:lnTo>
                    <a:pt x="0" y="373"/>
                  </a:lnTo>
                  <a:lnTo>
                    <a:pt x="150" y="417"/>
                  </a:lnTo>
                  <a:lnTo>
                    <a:pt x="258"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4"/>
            <p:cNvSpPr>
              <a:spLocks noEditPoints="1"/>
            </p:cNvSpPr>
            <p:nvPr userDrawn="1"/>
          </p:nvSpPr>
          <p:spPr bwMode="auto">
            <a:xfrm>
              <a:off x="0" y="3411538"/>
              <a:ext cx="12192000" cy="3470275"/>
            </a:xfrm>
            <a:custGeom>
              <a:avLst/>
              <a:gdLst>
                <a:gd name="T0" fmla="*/ 3764 w 3840"/>
                <a:gd name="T1" fmla="*/ 249 h 1091"/>
                <a:gd name="T2" fmla="*/ 3710 w 3840"/>
                <a:gd name="T3" fmla="*/ 226 h 1091"/>
                <a:gd name="T4" fmla="*/ 3657 w 3840"/>
                <a:gd name="T5" fmla="*/ 202 h 1091"/>
                <a:gd name="T6" fmla="*/ 3604 w 3840"/>
                <a:gd name="T7" fmla="*/ 179 h 1091"/>
                <a:gd name="T8" fmla="*/ 3550 w 3840"/>
                <a:gd name="T9" fmla="*/ 154 h 1091"/>
                <a:gd name="T10" fmla="*/ 3497 w 3840"/>
                <a:gd name="T11" fmla="*/ 131 h 1091"/>
                <a:gd name="T12" fmla="*/ 3382 w 3840"/>
                <a:gd name="T13" fmla="*/ 421 h 1091"/>
                <a:gd name="T14" fmla="*/ 3184 w 3840"/>
                <a:gd name="T15" fmla="*/ 424 h 1091"/>
                <a:gd name="T16" fmla="*/ 2915 w 3840"/>
                <a:gd name="T17" fmla="*/ 20 h 1091"/>
                <a:gd name="T18" fmla="*/ 3118 w 3840"/>
                <a:gd name="T19" fmla="*/ 521 h 1091"/>
                <a:gd name="T20" fmla="*/ 2876 w 3840"/>
                <a:gd name="T21" fmla="*/ 490 h 1091"/>
                <a:gd name="T22" fmla="*/ 2824 w 3840"/>
                <a:gd name="T23" fmla="*/ 360 h 1091"/>
                <a:gd name="T24" fmla="*/ 2711 w 3840"/>
                <a:gd name="T25" fmla="*/ 370 h 1091"/>
                <a:gd name="T26" fmla="*/ 2636 w 3840"/>
                <a:gd name="T27" fmla="*/ 447 h 1091"/>
                <a:gd name="T28" fmla="*/ 2627 w 3840"/>
                <a:gd name="T29" fmla="*/ 563 h 1091"/>
                <a:gd name="T30" fmla="*/ 2554 w 3840"/>
                <a:gd name="T31" fmla="*/ 663 h 1091"/>
                <a:gd name="T32" fmla="*/ 2426 w 3840"/>
                <a:gd name="T33" fmla="*/ 421 h 1091"/>
                <a:gd name="T34" fmla="*/ 2286 w 3840"/>
                <a:gd name="T35" fmla="*/ 745 h 1091"/>
                <a:gd name="T36" fmla="*/ 2058 w 3840"/>
                <a:gd name="T37" fmla="*/ 503 h 1091"/>
                <a:gd name="T38" fmla="*/ 2050 w 3840"/>
                <a:gd name="T39" fmla="*/ 761 h 1091"/>
                <a:gd name="T40" fmla="*/ 1892 w 3840"/>
                <a:gd name="T41" fmla="*/ 743 h 1091"/>
                <a:gd name="T42" fmla="*/ 1502 w 3840"/>
                <a:gd name="T43" fmla="*/ 384 h 1091"/>
                <a:gd name="T44" fmla="*/ 1596 w 3840"/>
                <a:gd name="T45" fmla="*/ 949 h 1091"/>
                <a:gd name="T46" fmla="*/ 1523 w 3840"/>
                <a:gd name="T47" fmla="*/ 915 h 1091"/>
                <a:gd name="T48" fmla="*/ 1416 w 3840"/>
                <a:gd name="T49" fmla="*/ 915 h 1091"/>
                <a:gd name="T50" fmla="*/ 1324 w 3840"/>
                <a:gd name="T51" fmla="*/ 977 h 1091"/>
                <a:gd name="T52" fmla="*/ 1180 w 3840"/>
                <a:gd name="T53" fmla="*/ 819 h 1091"/>
                <a:gd name="T54" fmla="*/ 928 w 3840"/>
                <a:gd name="T55" fmla="*/ 747 h 1091"/>
                <a:gd name="T56" fmla="*/ 784 w 3840"/>
                <a:gd name="T57" fmla="*/ 981 h 1091"/>
                <a:gd name="T58" fmla="*/ 524 w 3840"/>
                <a:gd name="T59" fmla="*/ 874 h 1091"/>
                <a:gd name="T60" fmla="*/ 362 w 3840"/>
                <a:gd name="T61" fmla="*/ 578 h 1091"/>
                <a:gd name="T62" fmla="*/ 160 w 3840"/>
                <a:gd name="T63" fmla="*/ 618 h 1091"/>
                <a:gd name="T64" fmla="*/ 92 w 3840"/>
                <a:gd name="T65" fmla="*/ 891 h 1091"/>
                <a:gd name="T66" fmla="*/ 3708 w 3840"/>
                <a:gd name="T67" fmla="*/ 484 h 1091"/>
                <a:gd name="T68" fmla="*/ 166 w 3840"/>
                <a:gd name="T69" fmla="*/ 906 h 1091"/>
                <a:gd name="T70" fmla="*/ 308 w 3840"/>
                <a:gd name="T71" fmla="*/ 828 h 1091"/>
                <a:gd name="T72" fmla="*/ 281 w 3840"/>
                <a:gd name="T73" fmla="*/ 726 h 1091"/>
                <a:gd name="T74" fmla="*/ 290 w 3840"/>
                <a:gd name="T75" fmla="*/ 706 h 1091"/>
                <a:gd name="T76" fmla="*/ 308 w 3840"/>
                <a:gd name="T77" fmla="*/ 614 h 1091"/>
                <a:gd name="T78" fmla="*/ 472 w 3840"/>
                <a:gd name="T79" fmla="*/ 641 h 1091"/>
                <a:gd name="T80" fmla="*/ 328 w 3840"/>
                <a:gd name="T81" fmla="*/ 803 h 1091"/>
                <a:gd name="T82" fmla="*/ 500 w 3840"/>
                <a:gd name="T83" fmla="*/ 681 h 1091"/>
                <a:gd name="T84" fmla="*/ 328 w 3840"/>
                <a:gd name="T85" fmla="*/ 934 h 1091"/>
                <a:gd name="T86" fmla="*/ 328 w 3840"/>
                <a:gd name="T87" fmla="*/ 934 h 1091"/>
                <a:gd name="T88" fmla="*/ 2667 w 3840"/>
                <a:gd name="T89" fmla="*/ 475 h 1091"/>
                <a:gd name="T90" fmla="*/ 2758 w 3840"/>
                <a:gd name="T91" fmla="*/ 599 h 1091"/>
                <a:gd name="T92" fmla="*/ 3453 w 3840"/>
                <a:gd name="T93" fmla="*/ 188 h 1091"/>
                <a:gd name="T94" fmla="*/ 3455 w 3840"/>
                <a:gd name="T95" fmla="*/ 194 h 1091"/>
                <a:gd name="T96" fmla="*/ 3736 w 3840"/>
                <a:gd name="T97" fmla="*/ 366 h 1091"/>
                <a:gd name="T98" fmla="*/ 3421 w 3840"/>
                <a:gd name="T99" fmla="*/ 274 h 1091"/>
                <a:gd name="T100" fmla="*/ 3415 w 3840"/>
                <a:gd name="T101" fmla="*/ 276 h 1091"/>
                <a:gd name="T102" fmla="*/ 3402 w 3840"/>
                <a:gd name="T103" fmla="*/ 31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0" h="1091">
                  <a:moveTo>
                    <a:pt x="3708" y="484"/>
                  </a:moveTo>
                  <a:cubicBezTo>
                    <a:pt x="3815" y="235"/>
                    <a:pt x="3814" y="235"/>
                    <a:pt x="3814" y="235"/>
                  </a:cubicBezTo>
                  <a:cubicBezTo>
                    <a:pt x="3790" y="224"/>
                    <a:pt x="3790" y="224"/>
                    <a:pt x="3790" y="224"/>
                  </a:cubicBezTo>
                  <a:cubicBezTo>
                    <a:pt x="3791" y="229"/>
                    <a:pt x="3791" y="234"/>
                    <a:pt x="3789" y="239"/>
                  </a:cubicBezTo>
                  <a:cubicBezTo>
                    <a:pt x="3785" y="249"/>
                    <a:pt x="3774" y="253"/>
                    <a:pt x="3764" y="249"/>
                  </a:cubicBezTo>
                  <a:cubicBezTo>
                    <a:pt x="3754" y="245"/>
                    <a:pt x="3750" y="233"/>
                    <a:pt x="3754" y="224"/>
                  </a:cubicBezTo>
                  <a:cubicBezTo>
                    <a:pt x="3756" y="218"/>
                    <a:pt x="3760" y="215"/>
                    <a:pt x="3764" y="214"/>
                  </a:cubicBezTo>
                  <a:cubicBezTo>
                    <a:pt x="3736" y="201"/>
                    <a:pt x="3736" y="201"/>
                    <a:pt x="3736" y="201"/>
                  </a:cubicBezTo>
                  <a:cubicBezTo>
                    <a:pt x="3738" y="205"/>
                    <a:pt x="3738" y="210"/>
                    <a:pt x="3736" y="215"/>
                  </a:cubicBezTo>
                  <a:cubicBezTo>
                    <a:pt x="3732" y="225"/>
                    <a:pt x="3720" y="230"/>
                    <a:pt x="3710" y="226"/>
                  </a:cubicBezTo>
                  <a:cubicBezTo>
                    <a:pt x="3701" y="221"/>
                    <a:pt x="3697" y="210"/>
                    <a:pt x="3701" y="200"/>
                  </a:cubicBezTo>
                  <a:cubicBezTo>
                    <a:pt x="3703" y="195"/>
                    <a:pt x="3707" y="191"/>
                    <a:pt x="3711" y="189"/>
                  </a:cubicBezTo>
                  <a:cubicBezTo>
                    <a:pt x="3683" y="177"/>
                    <a:pt x="3683" y="177"/>
                    <a:pt x="3683" y="177"/>
                  </a:cubicBezTo>
                  <a:cubicBezTo>
                    <a:pt x="3684" y="182"/>
                    <a:pt x="3684" y="187"/>
                    <a:pt x="3682" y="192"/>
                  </a:cubicBezTo>
                  <a:cubicBezTo>
                    <a:pt x="3678" y="201"/>
                    <a:pt x="3667" y="206"/>
                    <a:pt x="3657" y="202"/>
                  </a:cubicBezTo>
                  <a:cubicBezTo>
                    <a:pt x="3648" y="198"/>
                    <a:pt x="3643" y="186"/>
                    <a:pt x="3647" y="176"/>
                  </a:cubicBezTo>
                  <a:cubicBezTo>
                    <a:pt x="3650" y="171"/>
                    <a:pt x="3653" y="168"/>
                    <a:pt x="3658" y="166"/>
                  </a:cubicBezTo>
                  <a:cubicBezTo>
                    <a:pt x="3629" y="153"/>
                    <a:pt x="3629" y="153"/>
                    <a:pt x="3629" y="153"/>
                  </a:cubicBezTo>
                  <a:cubicBezTo>
                    <a:pt x="3631" y="158"/>
                    <a:pt x="3631" y="163"/>
                    <a:pt x="3629" y="168"/>
                  </a:cubicBezTo>
                  <a:cubicBezTo>
                    <a:pt x="3625" y="178"/>
                    <a:pt x="3613" y="183"/>
                    <a:pt x="3604" y="179"/>
                  </a:cubicBezTo>
                  <a:cubicBezTo>
                    <a:pt x="3594" y="174"/>
                    <a:pt x="3590" y="163"/>
                    <a:pt x="3594" y="153"/>
                  </a:cubicBezTo>
                  <a:cubicBezTo>
                    <a:pt x="3596" y="148"/>
                    <a:pt x="3600" y="144"/>
                    <a:pt x="3604" y="142"/>
                  </a:cubicBezTo>
                  <a:cubicBezTo>
                    <a:pt x="3575" y="130"/>
                    <a:pt x="3575" y="130"/>
                    <a:pt x="3575" y="130"/>
                  </a:cubicBezTo>
                  <a:cubicBezTo>
                    <a:pt x="3577" y="134"/>
                    <a:pt x="3577" y="140"/>
                    <a:pt x="3575" y="145"/>
                  </a:cubicBezTo>
                  <a:cubicBezTo>
                    <a:pt x="3571" y="154"/>
                    <a:pt x="3560" y="159"/>
                    <a:pt x="3550" y="154"/>
                  </a:cubicBezTo>
                  <a:cubicBezTo>
                    <a:pt x="3540" y="150"/>
                    <a:pt x="3536" y="139"/>
                    <a:pt x="3540" y="129"/>
                  </a:cubicBezTo>
                  <a:cubicBezTo>
                    <a:pt x="3542" y="124"/>
                    <a:pt x="3546" y="121"/>
                    <a:pt x="3551" y="119"/>
                  </a:cubicBezTo>
                  <a:cubicBezTo>
                    <a:pt x="3522" y="106"/>
                    <a:pt x="3522" y="106"/>
                    <a:pt x="3522" y="106"/>
                  </a:cubicBezTo>
                  <a:cubicBezTo>
                    <a:pt x="3524" y="111"/>
                    <a:pt x="3524" y="116"/>
                    <a:pt x="3522" y="121"/>
                  </a:cubicBezTo>
                  <a:cubicBezTo>
                    <a:pt x="3517" y="131"/>
                    <a:pt x="3507" y="135"/>
                    <a:pt x="3497" y="131"/>
                  </a:cubicBezTo>
                  <a:cubicBezTo>
                    <a:pt x="3487" y="127"/>
                    <a:pt x="3482" y="115"/>
                    <a:pt x="3487" y="105"/>
                  </a:cubicBezTo>
                  <a:cubicBezTo>
                    <a:pt x="3489" y="101"/>
                    <a:pt x="3493" y="97"/>
                    <a:pt x="3498" y="95"/>
                  </a:cubicBezTo>
                  <a:cubicBezTo>
                    <a:pt x="3475" y="85"/>
                    <a:pt x="3475" y="85"/>
                    <a:pt x="3475" y="85"/>
                  </a:cubicBezTo>
                  <a:cubicBezTo>
                    <a:pt x="3358" y="358"/>
                    <a:pt x="3358" y="358"/>
                    <a:pt x="3358" y="358"/>
                  </a:cubicBezTo>
                  <a:cubicBezTo>
                    <a:pt x="3347" y="382"/>
                    <a:pt x="3358" y="410"/>
                    <a:pt x="3382" y="421"/>
                  </a:cubicBezTo>
                  <a:cubicBezTo>
                    <a:pt x="3526" y="484"/>
                    <a:pt x="3526" y="484"/>
                    <a:pt x="3526" y="484"/>
                  </a:cubicBezTo>
                  <a:cubicBezTo>
                    <a:pt x="3452" y="487"/>
                    <a:pt x="3374" y="492"/>
                    <a:pt x="3294" y="500"/>
                  </a:cubicBezTo>
                  <a:cubicBezTo>
                    <a:pt x="3283" y="492"/>
                    <a:pt x="3263" y="489"/>
                    <a:pt x="3244" y="488"/>
                  </a:cubicBezTo>
                  <a:cubicBezTo>
                    <a:pt x="3214" y="486"/>
                    <a:pt x="3195" y="465"/>
                    <a:pt x="3195" y="465"/>
                  </a:cubicBezTo>
                  <a:cubicBezTo>
                    <a:pt x="3184" y="424"/>
                    <a:pt x="3184" y="424"/>
                    <a:pt x="3184" y="424"/>
                  </a:cubicBezTo>
                  <a:cubicBezTo>
                    <a:pt x="3261" y="398"/>
                    <a:pt x="3319" y="339"/>
                    <a:pt x="3347" y="268"/>
                  </a:cubicBezTo>
                  <a:cubicBezTo>
                    <a:pt x="3319" y="255"/>
                    <a:pt x="3319" y="255"/>
                    <a:pt x="3319" y="255"/>
                  </a:cubicBezTo>
                  <a:cubicBezTo>
                    <a:pt x="3293" y="322"/>
                    <a:pt x="3237" y="376"/>
                    <a:pt x="3163" y="398"/>
                  </a:cubicBezTo>
                  <a:cubicBezTo>
                    <a:pt x="3039" y="433"/>
                    <a:pt x="2909" y="358"/>
                    <a:pt x="2874" y="232"/>
                  </a:cubicBezTo>
                  <a:cubicBezTo>
                    <a:pt x="2853" y="156"/>
                    <a:pt x="2871" y="78"/>
                    <a:pt x="2915" y="20"/>
                  </a:cubicBezTo>
                  <a:cubicBezTo>
                    <a:pt x="2891" y="0"/>
                    <a:pt x="2891" y="0"/>
                    <a:pt x="2891" y="0"/>
                  </a:cubicBezTo>
                  <a:cubicBezTo>
                    <a:pt x="2841" y="66"/>
                    <a:pt x="2821" y="154"/>
                    <a:pt x="2844" y="240"/>
                  </a:cubicBezTo>
                  <a:cubicBezTo>
                    <a:pt x="2880" y="369"/>
                    <a:pt x="3002" y="450"/>
                    <a:pt x="3130" y="436"/>
                  </a:cubicBezTo>
                  <a:cubicBezTo>
                    <a:pt x="3142" y="480"/>
                    <a:pt x="3142" y="480"/>
                    <a:pt x="3142" y="480"/>
                  </a:cubicBezTo>
                  <a:cubicBezTo>
                    <a:pt x="3142" y="480"/>
                    <a:pt x="3139" y="504"/>
                    <a:pt x="3118" y="521"/>
                  </a:cubicBezTo>
                  <a:cubicBezTo>
                    <a:pt x="3025" y="536"/>
                    <a:pt x="2930" y="554"/>
                    <a:pt x="2833" y="579"/>
                  </a:cubicBezTo>
                  <a:cubicBezTo>
                    <a:pt x="2850" y="562"/>
                    <a:pt x="2850" y="562"/>
                    <a:pt x="2850" y="562"/>
                  </a:cubicBezTo>
                  <a:cubicBezTo>
                    <a:pt x="2829" y="529"/>
                    <a:pt x="2829" y="529"/>
                    <a:pt x="2829" y="529"/>
                  </a:cubicBezTo>
                  <a:cubicBezTo>
                    <a:pt x="2833" y="519"/>
                    <a:pt x="2838" y="509"/>
                    <a:pt x="2840" y="499"/>
                  </a:cubicBezTo>
                  <a:cubicBezTo>
                    <a:pt x="2876" y="490"/>
                    <a:pt x="2876" y="490"/>
                    <a:pt x="2876" y="490"/>
                  </a:cubicBezTo>
                  <a:cubicBezTo>
                    <a:pt x="2876" y="456"/>
                    <a:pt x="2876" y="456"/>
                    <a:pt x="2876" y="456"/>
                  </a:cubicBezTo>
                  <a:cubicBezTo>
                    <a:pt x="2840" y="448"/>
                    <a:pt x="2840" y="448"/>
                    <a:pt x="2840" y="448"/>
                  </a:cubicBezTo>
                  <a:cubicBezTo>
                    <a:pt x="2838" y="438"/>
                    <a:pt x="2833" y="428"/>
                    <a:pt x="2828" y="419"/>
                  </a:cubicBezTo>
                  <a:cubicBezTo>
                    <a:pt x="2848" y="384"/>
                    <a:pt x="2848" y="384"/>
                    <a:pt x="2848" y="384"/>
                  </a:cubicBezTo>
                  <a:cubicBezTo>
                    <a:pt x="2824" y="360"/>
                    <a:pt x="2824" y="360"/>
                    <a:pt x="2824" y="360"/>
                  </a:cubicBezTo>
                  <a:cubicBezTo>
                    <a:pt x="2792" y="382"/>
                    <a:pt x="2792" y="382"/>
                    <a:pt x="2792" y="382"/>
                  </a:cubicBezTo>
                  <a:cubicBezTo>
                    <a:pt x="2783" y="377"/>
                    <a:pt x="2773" y="373"/>
                    <a:pt x="2762" y="370"/>
                  </a:cubicBezTo>
                  <a:cubicBezTo>
                    <a:pt x="2753" y="331"/>
                    <a:pt x="2753" y="331"/>
                    <a:pt x="2753" y="331"/>
                  </a:cubicBezTo>
                  <a:cubicBezTo>
                    <a:pt x="2719" y="331"/>
                    <a:pt x="2719" y="331"/>
                    <a:pt x="2719" y="331"/>
                  </a:cubicBezTo>
                  <a:cubicBezTo>
                    <a:pt x="2711" y="371"/>
                    <a:pt x="2711" y="370"/>
                    <a:pt x="2711" y="370"/>
                  </a:cubicBezTo>
                  <a:cubicBezTo>
                    <a:pt x="2702" y="373"/>
                    <a:pt x="2693" y="377"/>
                    <a:pt x="2684" y="382"/>
                  </a:cubicBezTo>
                  <a:cubicBezTo>
                    <a:pt x="2651" y="361"/>
                    <a:pt x="2651" y="361"/>
                    <a:pt x="2651" y="361"/>
                  </a:cubicBezTo>
                  <a:cubicBezTo>
                    <a:pt x="2627" y="386"/>
                    <a:pt x="2627" y="386"/>
                    <a:pt x="2627" y="386"/>
                  </a:cubicBezTo>
                  <a:cubicBezTo>
                    <a:pt x="2648" y="418"/>
                    <a:pt x="2648" y="418"/>
                    <a:pt x="2648" y="418"/>
                  </a:cubicBezTo>
                  <a:cubicBezTo>
                    <a:pt x="2643" y="427"/>
                    <a:pt x="2639" y="437"/>
                    <a:pt x="2636" y="447"/>
                  </a:cubicBezTo>
                  <a:cubicBezTo>
                    <a:pt x="2596" y="457"/>
                    <a:pt x="2596" y="457"/>
                    <a:pt x="2596" y="457"/>
                  </a:cubicBezTo>
                  <a:cubicBezTo>
                    <a:pt x="2596" y="492"/>
                    <a:pt x="2596" y="492"/>
                    <a:pt x="2596" y="492"/>
                  </a:cubicBezTo>
                  <a:cubicBezTo>
                    <a:pt x="2636" y="500"/>
                    <a:pt x="2636" y="500"/>
                    <a:pt x="2636" y="500"/>
                  </a:cubicBezTo>
                  <a:cubicBezTo>
                    <a:pt x="2639" y="510"/>
                    <a:pt x="2642" y="519"/>
                    <a:pt x="2648" y="529"/>
                  </a:cubicBezTo>
                  <a:cubicBezTo>
                    <a:pt x="2627" y="563"/>
                    <a:pt x="2627" y="563"/>
                    <a:pt x="2627" y="563"/>
                  </a:cubicBezTo>
                  <a:cubicBezTo>
                    <a:pt x="2651" y="587"/>
                    <a:pt x="2651" y="587"/>
                    <a:pt x="2651" y="587"/>
                  </a:cubicBezTo>
                  <a:cubicBezTo>
                    <a:pt x="2683" y="565"/>
                    <a:pt x="2683" y="565"/>
                    <a:pt x="2683" y="565"/>
                  </a:cubicBezTo>
                  <a:cubicBezTo>
                    <a:pt x="2692" y="570"/>
                    <a:pt x="2701" y="574"/>
                    <a:pt x="2711" y="577"/>
                  </a:cubicBezTo>
                  <a:cubicBezTo>
                    <a:pt x="2719" y="609"/>
                    <a:pt x="2719" y="609"/>
                    <a:pt x="2719" y="609"/>
                  </a:cubicBezTo>
                  <a:cubicBezTo>
                    <a:pt x="2665" y="626"/>
                    <a:pt x="2610" y="643"/>
                    <a:pt x="2554" y="663"/>
                  </a:cubicBezTo>
                  <a:cubicBezTo>
                    <a:pt x="2551" y="653"/>
                    <a:pt x="2551" y="653"/>
                    <a:pt x="2551" y="653"/>
                  </a:cubicBezTo>
                  <a:cubicBezTo>
                    <a:pt x="2435" y="694"/>
                    <a:pt x="2435" y="694"/>
                    <a:pt x="2435" y="694"/>
                  </a:cubicBezTo>
                  <a:cubicBezTo>
                    <a:pt x="2387" y="553"/>
                    <a:pt x="2387" y="553"/>
                    <a:pt x="2387" y="553"/>
                  </a:cubicBezTo>
                  <a:cubicBezTo>
                    <a:pt x="2388" y="553"/>
                    <a:pt x="2388" y="553"/>
                    <a:pt x="2388" y="553"/>
                  </a:cubicBezTo>
                  <a:cubicBezTo>
                    <a:pt x="2426" y="421"/>
                    <a:pt x="2426" y="421"/>
                    <a:pt x="2426" y="421"/>
                  </a:cubicBezTo>
                  <a:cubicBezTo>
                    <a:pt x="2357" y="400"/>
                    <a:pt x="2357" y="400"/>
                    <a:pt x="2357" y="400"/>
                  </a:cubicBezTo>
                  <a:cubicBezTo>
                    <a:pt x="2318" y="532"/>
                    <a:pt x="2318" y="532"/>
                    <a:pt x="2318" y="532"/>
                  </a:cubicBezTo>
                  <a:cubicBezTo>
                    <a:pt x="2348" y="541"/>
                    <a:pt x="2348" y="541"/>
                    <a:pt x="2348" y="541"/>
                  </a:cubicBezTo>
                  <a:cubicBezTo>
                    <a:pt x="2403" y="705"/>
                    <a:pt x="2403" y="705"/>
                    <a:pt x="2403" y="705"/>
                  </a:cubicBezTo>
                  <a:cubicBezTo>
                    <a:pt x="2286" y="745"/>
                    <a:pt x="2286" y="745"/>
                    <a:pt x="2286" y="745"/>
                  </a:cubicBezTo>
                  <a:cubicBezTo>
                    <a:pt x="2293" y="766"/>
                    <a:pt x="2293" y="766"/>
                    <a:pt x="2293" y="766"/>
                  </a:cubicBezTo>
                  <a:cubicBezTo>
                    <a:pt x="2338" y="751"/>
                    <a:pt x="2338" y="751"/>
                    <a:pt x="2338" y="751"/>
                  </a:cubicBezTo>
                  <a:cubicBezTo>
                    <a:pt x="2297" y="768"/>
                    <a:pt x="2256" y="784"/>
                    <a:pt x="2215" y="800"/>
                  </a:cubicBezTo>
                  <a:cubicBezTo>
                    <a:pt x="2210" y="782"/>
                    <a:pt x="2203" y="740"/>
                    <a:pt x="2226" y="693"/>
                  </a:cubicBezTo>
                  <a:cubicBezTo>
                    <a:pt x="2257" y="632"/>
                    <a:pt x="2233" y="440"/>
                    <a:pt x="2058" y="503"/>
                  </a:cubicBezTo>
                  <a:cubicBezTo>
                    <a:pt x="2056" y="504"/>
                    <a:pt x="2055" y="504"/>
                    <a:pt x="2054" y="504"/>
                  </a:cubicBezTo>
                  <a:cubicBezTo>
                    <a:pt x="2054" y="504"/>
                    <a:pt x="2055" y="504"/>
                    <a:pt x="2055" y="504"/>
                  </a:cubicBezTo>
                  <a:cubicBezTo>
                    <a:pt x="2054" y="505"/>
                    <a:pt x="2052" y="506"/>
                    <a:pt x="2052" y="506"/>
                  </a:cubicBezTo>
                  <a:cubicBezTo>
                    <a:pt x="2052" y="506"/>
                    <a:pt x="2052" y="506"/>
                    <a:pt x="2052" y="506"/>
                  </a:cubicBezTo>
                  <a:cubicBezTo>
                    <a:pt x="1880" y="579"/>
                    <a:pt x="1987" y="737"/>
                    <a:pt x="2050" y="761"/>
                  </a:cubicBezTo>
                  <a:cubicBezTo>
                    <a:pt x="2095" y="780"/>
                    <a:pt x="2117" y="813"/>
                    <a:pt x="2126" y="830"/>
                  </a:cubicBezTo>
                  <a:cubicBezTo>
                    <a:pt x="1999" y="871"/>
                    <a:pt x="1866" y="904"/>
                    <a:pt x="1728" y="928"/>
                  </a:cubicBezTo>
                  <a:cubicBezTo>
                    <a:pt x="1711" y="918"/>
                    <a:pt x="1702" y="903"/>
                    <a:pt x="1702" y="903"/>
                  </a:cubicBezTo>
                  <a:cubicBezTo>
                    <a:pt x="1700" y="860"/>
                    <a:pt x="1700" y="860"/>
                    <a:pt x="1700" y="860"/>
                  </a:cubicBezTo>
                  <a:cubicBezTo>
                    <a:pt x="1780" y="851"/>
                    <a:pt x="1849" y="807"/>
                    <a:pt x="1892" y="743"/>
                  </a:cubicBezTo>
                  <a:cubicBezTo>
                    <a:pt x="1867" y="725"/>
                    <a:pt x="1867" y="725"/>
                    <a:pt x="1867" y="725"/>
                  </a:cubicBezTo>
                  <a:cubicBezTo>
                    <a:pt x="1827" y="784"/>
                    <a:pt x="1761" y="825"/>
                    <a:pt x="1685" y="830"/>
                  </a:cubicBezTo>
                  <a:cubicBezTo>
                    <a:pt x="1555" y="838"/>
                    <a:pt x="1444" y="737"/>
                    <a:pt x="1437" y="605"/>
                  </a:cubicBezTo>
                  <a:cubicBezTo>
                    <a:pt x="1432" y="527"/>
                    <a:pt x="1466" y="454"/>
                    <a:pt x="1522" y="408"/>
                  </a:cubicBezTo>
                  <a:cubicBezTo>
                    <a:pt x="1502" y="384"/>
                    <a:pt x="1502" y="384"/>
                    <a:pt x="1502" y="384"/>
                  </a:cubicBezTo>
                  <a:cubicBezTo>
                    <a:pt x="1439" y="436"/>
                    <a:pt x="1401" y="518"/>
                    <a:pt x="1406" y="607"/>
                  </a:cubicBezTo>
                  <a:cubicBezTo>
                    <a:pt x="1414" y="741"/>
                    <a:pt x="1516" y="847"/>
                    <a:pt x="1643" y="860"/>
                  </a:cubicBezTo>
                  <a:cubicBezTo>
                    <a:pt x="1646" y="906"/>
                    <a:pt x="1646" y="906"/>
                    <a:pt x="1646" y="906"/>
                  </a:cubicBezTo>
                  <a:cubicBezTo>
                    <a:pt x="1646" y="906"/>
                    <a:pt x="1637" y="932"/>
                    <a:pt x="1610" y="943"/>
                  </a:cubicBezTo>
                  <a:cubicBezTo>
                    <a:pt x="1605" y="945"/>
                    <a:pt x="1601" y="947"/>
                    <a:pt x="1596" y="949"/>
                  </a:cubicBezTo>
                  <a:cubicBezTo>
                    <a:pt x="1584" y="950"/>
                    <a:pt x="1573" y="952"/>
                    <a:pt x="1561" y="954"/>
                  </a:cubicBezTo>
                  <a:cubicBezTo>
                    <a:pt x="1560" y="953"/>
                    <a:pt x="1560" y="952"/>
                    <a:pt x="1560" y="952"/>
                  </a:cubicBezTo>
                  <a:cubicBezTo>
                    <a:pt x="1579" y="918"/>
                    <a:pt x="1579" y="918"/>
                    <a:pt x="1579" y="918"/>
                  </a:cubicBezTo>
                  <a:cubicBezTo>
                    <a:pt x="1556" y="893"/>
                    <a:pt x="1556" y="893"/>
                    <a:pt x="1556" y="893"/>
                  </a:cubicBezTo>
                  <a:cubicBezTo>
                    <a:pt x="1523" y="915"/>
                    <a:pt x="1523" y="915"/>
                    <a:pt x="1523" y="915"/>
                  </a:cubicBezTo>
                  <a:cubicBezTo>
                    <a:pt x="1514" y="910"/>
                    <a:pt x="1504" y="905"/>
                    <a:pt x="1494" y="902"/>
                  </a:cubicBezTo>
                  <a:cubicBezTo>
                    <a:pt x="1484" y="864"/>
                    <a:pt x="1484" y="863"/>
                    <a:pt x="1484" y="863"/>
                  </a:cubicBezTo>
                  <a:cubicBezTo>
                    <a:pt x="1450" y="863"/>
                    <a:pt x="1450" y="863"/>
                    <a:pt x="1450" y="863"/>
                  </a:cubicBezTo>
                  <a:cubicBezTo>
                    <a:pt x="1443" y="903"/>
                    <a:pt x="1443" y="903"/>
                    <a:pt x="1443" y="903"/>
                  </a:cubicBezTo>
                  <a:cubicBezTo>
                    <a:pt x="1434" y="905"/>
                    <a:pt x="1424" y="910"/>
                    <a:pt x="1416" y="915"/>
                  </a:cubicBezTo>
                  <a:cubicBezTo>
                    <a:pt x="1382" y="894"/>
                    <a:pt x="1382" y="895"/>
                    <a:pt x="1382" y="895"/>
                  </a:cubicBezTo>
                  <a:cubicBezTo>
                    <a:pt x="1358" y="919"/>
                    <a:pt x="1358" y="919"/>
                    <a:pt x="1358" y="919"/>
                  </a:cubicBezTo>
                  <a:cubicBezTo>
                    <a:pt x="1380" y="951"/>
                    <a:pt x="1380" y="951"/>
                    <a:pt x="1380" y="951"/>
                  </a:cubicBezTo>
                  <a:cubicBezTo>
                    <a:pt x="1376" y="958"/>
                    <a:pt x="1372" y="966"/>
                    <a:pt x="1369" y="974"/>
                  </a:cubicBezTo>
                  <a:cubicBezTo>
                    <a:pt x="1354" y="975"/>
                    <a:pt x="1340" y="976"/>
                    <a:pt x="1324" y="977"/>
                  </a:cubicBezTo>
                  <a:cubicBezTo>
                    <a:pt x="1324" y="898"/>
                    <a:pt x="1324" y="895"/>
                    <a:pt x="1324" y="895"/>
                  </a:cubicBezTo>
                  <a:cubicBezTo>
                    <a:pt x="1216" y="895"/>
                    <a:pt x="1216" y="895"/>
                    <a:pt x="1216" y="895"/>
                  </a:cubicBezTo>
                  <a:cubicBezTo>
                    <a:pt x="1216" y="983"/>
                    <a:pt x="1216" y="983"/>
                    <a:pt x="1216" y="983"/>
                  </a:cubicBezTo>
                  <a:cubicBezTo>
                    <a:pt x="1204" y="984"/>
                    <a:pt x="1192" y="984"/>
                    <a:pt x="1180" y="985"/>
                  </a:cubicBezTo>
                  <a:cubicBezTo>
                    <a:pt x="1180" y="820"/>
                    <a:pt x="1180" y="819"/>
                    <a:pt x="1180" y="819"/>
                  </a:cubicBezTo>
                  <a:cubicBezTo>
                    <a:pt x="1072" y="819"/>
                    <a:pt x="1072" y="819"/>
                    <a:pt x="1072" y="819"/>
                  </a:cubicBezTo>
                  <a:cubicBezTo>
                    <a:pt x="1072" y="987"/>
                    <a:pt x="1072" y="987"/>
                    <a:pt x="1072" y="987"/>
                  </a:cubicBezTo>
                  <a:cubicBezTo>
                    <a:pt x="1060" y="987"/>
                    <a:pt x="1048" y="987"/>
                    <a:pt x="1036" y="987"/>
                  </a:cubicBezTo>
                  <a:cubicBezTo>
                    <a:pt x="1036" y="747"/>
                    <a:pt x="1036" y="747"/>
                    <a:pt x="1036" y="747"/>
                  </a:cubicBezTo>
                  <a:cubicBezTo>
                    <a:pt x="928" y="747"/>
                    <a:pt x="928" y="747"/>
                    <a:pt x="928" y="747"/>
                  </a:cubicBezTo>
                  <a:cubicBezTo>
                    <a:pt x="928" y="987"/>
                    <a:pt x="928" y="986"/>
                    <a:pt x="928" y="986"/>
                  </a:cubicBezTo>
                  <a:cubicBezTo>
                    <a:pt x="916" y="986"/>
                    <a:pt x="904" y="986"/>
                    <a:pt x="892" y="985"/>
                  </a:cubicBezTo>
                  <a:cubicBezTo>
                    <a:pt x="892" y="675"/>
                    <a:pt x="892" y="675"/>
                    <a:pt x="892" y="675"/>
                  </a:cubicBezTo>
                  <a:cubicBezTo>
                    <a:pt x="784" y="675"/>
                    <a:pt x="784" y="675"/>
                    <a:pt x="784" y="675"/>
                  </a:cubicBezTo>
                  <a:cubicBezTo>
                    <a:pt x="784" y="978"/>
                    <a:pt x="784" y="981"/>
                    <a:pt x="784" y="981"/>
                  </a:cubicBezTo>
                  <a:cubicBezTo>
                    <a:pt x="668" y="975"/>
                    <a:pt x="550" y="964"/>
                    <a:pt x="436" y="949"/>
                  </a:cubicBezTo>
                  <a:cubicBezTo>
                    <a:pt x="475" y="931"/>
                    <a:pt x="475" y="931"/>
                    <a:pt x="475" y="931"/>
                  </a:cubicBezTo>
                  <a:cubicBezTo>
                    <a:pt x="482" y="946"/>
                    <a:pt x="497" y="957"/>
                    <a:pt x="514" y="957"/>
                  </a:cubicBezTo>
                  <a:cubicBezTo>
                    <a:pt x="537" y="957"/>
                    <a:pt x="556" y="938"/>
                    <a:pt x="556" y="915"/>
                  </a:cubicBezTo>
                  <a:cubicBezTo>
                    <a:pt x="556" y="895"/>
                    <a:pt x="540" y="878"/>
                    <a:pt x="524" y="874"/>
                  </a:cubicBezTo>
                  <a:cubicBezTo>
                    <a:pt x="524" y="682"/>
                    <a:pt x="524" y="682"/>
                    <a:pt x="524" y="682"/>
                  </a:cubicBezTo>
                  <a:cubicBezTo>
                    <a:pt x="540" y="678"/>
                    <a:pt x="557" y="661"/>
                    <a:pt x="557" y="641"/>
                  </a:cubicBezTo>
                  <a:cubicBezTo>
                    <a:pt x="557" y="618"/>
                    <a:pt x="538" y="599"/>
                    <a:pt x="515" y="599"/>
                  </a:cubicBezTo>
                  <a:cubicBezTo>
                    <a:pt x="500" y="599"/>
                    <a:pt x="487" y="607"/>
                    <a:pt x="480" y="618"/>
                  </a:cubicBezTo>
                  <a:cubicBezTo>
                    <a:pt x="362" y="578"/>
                    <a:pt x="362" y="578"/>
                    <a:pt x="362" y="578"/>
                  </a:cubicBezTo>
                  <a:cubicBezTo>
                    <a:pt x="362" y="577"/>
                    <a:pt x="362" y="576"/>
                    <a:pt x="362" y="574"/>
                  </a:cubicBezTo>
                  <a:cubicBezTo>
                    <a:pt x="362" y="551"/>
                    <a:pt x="344" y="532"/>
                    <a:pt x="321" y="532"/>
                  </a:cubicBezTo>
                  <a:cubicBezTo>
                    <a:pt x="298" y="532"/>
                    <a:pt x="279" y="551"/>
                    <a:pt x="279" y="574"/>
                  </a:cubicBezTo>
                  <a:cubicBezTo>
                    <a:pt x="279" y="575"/>
                    <a:pt x="280" y="577"/>
                    <a:pt x="280" y="578"/>
                  </a:cubicBezTo>
                  <a:cubicBezTo>
                    <a:pt x="160" y="618"/>
                    <a:pt x="160" y="618"/>
                    <a:pt x="160" y="618"/>
                  </a:cubicBezTo>
                  <a:cubicBezTo>
                    <a:pt x="152" y="607"/>
                    <a:pt x="140" y="599"/>
                    <a:pt x="125" y="599"/>
                  </a:cubicBezTo>
                  <a:cubicBezTo>
                    <a:pt x="102" y="599"/>
                    <a:pt x="83" y="618"/>
                    <a:pt x="83" y="641"/>
                  </a:cubicBezTo>
                  <a:cubicBezTo>
                    <a:pt x="83" y="660"/>
                    <a:pt x="96" y="676"/>
                    <a:pt x="112" y="681"/>
                  </a:cubicBezTo>
                  <a:cubicBezTo>
                    <a:pt x="112" y="875"/>
                    <a:pt x="112" y="875"/>
                    <a:pt x="112" y="875"/>
                  </a:cubicBezTo>
                  <a:cubicBezTo>
                    <a:pt x="104" y="878"/>
                    <a:pt x="98" y="883"/>
                    <a:pt x="92" y="891"/>
                  </a:cubicBezTo>
                  <a:cubicBezTo>
                    <a:pt x="61" y="884"/>
                    <a:pt x="28" y="877"/>
                    <a:pt x="0" y="869"/>
                  </a:cubicBezTo>
                  <a:cubicBezTo>
                    <a:pt x="0" y="1091"/>
                    <a:pt x="0" y="1091"/>
                    <a:pt x="0" y="1091"/>
                  </a:cubicBezTo>
                  <a:cubicBezTo>
                    <a:pt x="3840" y="1091"/>
                    <a:pt x="3840" y="1091"/>
                    <a:pt x="3840" y="1091"/>
                  </a:cubicBezTo>
                  <a:cubicBezTo>
                    <a:pt x="3840" y="490"/>
                    <a:pt x="3840" y="490"/>
                    <a:pt x="3840" y="490"/>
                  </a:cubicBezTo>
                  <a:cubicBezTo>
                    <a:pt x="3796" y="487"/>
                    <a:pt x="3753" y="485"/>
                    <a:pt x="3708" y="484"/>
                  </a:cubicBezTo>
                  <a:close/>
                  <a:moveTo>
                    <a:pt x="2028" y="701"/>
                  </a:moveTo>
                  <a:cubicBezTo>
                    <a:pt x="2028" y="701"/>
                    <a:pt x="1919" y="620"/>
                    <a:pt x="2031" y="554"/>
                  </a:cubicBezTo>
                  <a:cubicBezTo>
                    <a:pt x="2031" y="554"/>
                    <a:pt x="1968" y="631"/>
                    <a:pt x="2028" y="701"/>
                  </a:cubicBezTo>
                  <a:close/>
                  <a:moveTo>
                    <a:pt x="308" y="930"/>
                  </a:moveTo>
                  <a:cubicBezTo>
                    <a:pt x="260" y="923"/>
                    <a:pt x="213" y="915"/>
                    <a:pt x="166" y="906"/>
                  </a:cubicBezTo>
                  <a:cubicBezTo>
                    <a:pt x="165" y="903"/>
                    <a:pt x="164" y="902"/>
                    <a:pt x="164" y="899"/>
                  </a:cubicBezTo>
                  <a:cubicBezTo>
                    <a:pt x="308" y="851"/>
                    <a:pt x="308" y="851"/>
                    <a:pt x="308" y="851"/>
                  </a:cubicBezTo>
                  <a:cubicBezTo>
                    <a:pt x="308" y="930"/>
                    <a:pt x="308" y="930"/>
                    <a:pt x="308" y="930"/>
                  </a:cubicBezTo>
                  <a:close/>
                  <a:moveTo>
                    <a:pt x="308" y="801"/>
                  </a:moveTo>
                  <a:cubicBezTo>
                    <a:pt x="308" y="828"/>
                    <a:pt x="308" y="828"/>
                    <a:pt x="308" y="828"/>
                  </a:cubicBezTo>
                  <a:cubicBezTo>
                    <a:pt x="153" y="879"/>
                    <a:pt x="151" y="881"/>
                    <a:pt x="151" y="881"/>
                  </a:cubicBezTo>
                  <a:cubicBezTo>
                    <a:pt x="146" y="877"/>
                    <a:pt x="140" y="875"/>
                    <a:pt x="136" y="874"/>
                  </a:cubicBezTo>
                  <a:cubicBezTo>
                    <a:pt x="136" y="682"/>
                    <a:pt x="136" y="682"/>
                    <a:pt x="136" y="682"/>
                  </a:cubicBezTo>
                  <a:cubicBezTo>
                    <a:pt x="144" y="681"/>
                    <a:pt x="152" y="675"/>
                    <a:pt x="158" y="668"/>
                  </a:cubicBezTo>
                  <a:cubicBezTo>
                    <a:pt x="281" y="726"/>
                    <a:pt x="281" y="726"/>
                    <a:pt x="281" y="726"/>
                  </a:cubicBezTo>
                  <a:cubicBezTo>
                    <a:pt x="280" y="728"/>
                    <a:pt x="279" y="731"/>
                    <a:pt x="279" y="734"/>
                  </a:cubicBezTo>
                  <a:cubicBezTo>
                    <a:pt x="279" y="753"/>
                    <a:pt x="292" y="769"/>
                    <a:pt x="308" y="774"/>
                  </a:cubicBezTo>
                  <a:cubicBezTo>
                    <a:pt x="308" y="801"/>
                    <a:pt x="308" y="801"/>
                    <a:pt x="308" y="801"/>
                  </a:cubicBezTo>
                  <a:close/>
                  <a:moveTo>
                    <a:pt x="308" y="695"/>
                  </a:moveTo>
                  <a:cubicBezTo>
                    <a:pt x="300" y="697"/>
                    <a:pt x="295" y="701"/>
                    <a:pt x="290" y="706"/>
                  </a:cubicBezTo>
                  <a:cubicBezTo>
                    <a:pt x="166" y="649"/>
                    <a:pt x="167" y="649"/>
                    <a:pt x="167" y="649"/>
                  </a:cubicBezTo>
                  <a:cubicBezTo>
                    <a:pt x="167" y="646"/>
                    <a:pt x="168" y="644"/>
                    <a:pt x="168" y="641"/>
                  </a:cubicBezTo>
                  <a:cubicBezTo>
                    <a:pt x="168" y="641"/>
                    <a:pt x="168" y="640"/>
                    <a:pt x="168" y="639"/>
                  </a:cubicBezTo>
                  <a:cubicBezTo>
                    <a:pt x="288" y="599"/>
                    <a:pt x="287" y="599"/>
                    <a:pt x="287" y="599"/>
                  </a:cubicBezTo>
                  <a:cubicBezTo>
                    <a:pt x="293" y="606"/>
                    <a:pt x="300" y="611"/>
                    <a:pt x="308" y="614"/>
                  </a:cubicBezTo>
                  <a:lnTo>
                    <a:pt x="308" y="695"/>
                  </a:lnTo>
                  <a:close/>
                  <a:moveTo>
                    <a:pt x="328" y="615"/>
                  </a:moveTo>
                  <a:cubicBezTo>
                    <a:pt x="340" y="613"/>
                    <a:pt x="348" y="607"/>
                    <a:pt x="354" y="599"/>
                  </a:cubicBezTo>
                  <a:cubicBezTo>
                    <a:pt x="472" y="639"/>
                    <a:pt x="472" y="639"/>
                    <a:pt x="472" y="639"/>
                  </a:cubicBezTo>
                  <a:cubicBezTo>
                    <a:pt x="472" y="640"/>
                    <a:pt x="472" y="640"/>
                    <a:pt x="472" y="641"/>
                  </a:cubicBezTo>
                  <a:cubicBezTo>
                    <a:pt x="472" y="644"/>
                    <a:pt x="473" y="646"/>
                    <a:pt x="473" y="649"/>
                  </a:cubicBezTo>
                  <a:cubicBezTo>
                    <a:pt x="351" y="706"/>
                    <a:pt x="351" y="706"/>
                    <a:pt x="351" y="706"/>
                  </a:cubicBezTo>
                  <a:cubicBezTo>
                    <a:pt x="345" y="700"/>
                    <a:pt x="340" y="695"/>
                    <a:pt x="328" y="693"/>
                  </a:cubicBezTo>
                  <a:cubicBezTo>
                    <a:pt x="328" y="615"/>
                    <a:pt x="328" y="615"/>
                    <a:pt x="328" y="615"/>
                  </a:cubicBezTo>
                  <a:close/>
                  <a:moveTo>
                    <a:pt x="328" y="803"/>
                  </a:moveTo>
                  <a:cubicBezTo>
                    <a:pt x="328" y="775"/>
                    <a:pt x="328" y="775"/>
                    <a:pt x="328" y="775"/>
                  </a:cubicBezTo>
                  <a:cubicBezTo>
                    <a:pt x="348" y="772"/>
                    <a:pt x="362" y="755"/>
                    <a:pt x="362" y="734"/>
                  </a:cubicBezTo>
                  <a:cubicBezTo>
                    <a:pt x="362" y="731"/>
                    <a:pt x="361" y="728"/>
                    <a:pt x="361" y="726"/>
                  </a:cubicBezTo>
                  <a:cubicBezTo>
                    <a:pt x="482" y="669"/>
                    <a:pt x="482" y="669"/>
                    <a:pt x="482" y="669"/>
                  </a:cubicBezTo>
                  <a:cubicBezTo>
                    <a:pt x="487" y="674"/>
                    <a:pt x="492" y="679"/>
                    <a:pt x="500" y="681"/>
                  </a:cubicBezTo>
                  <a:cubicBezTo>
                    <a:pt x="500" y="875"/>
                    <a:pt x="500" y="875"/>
                    <a:pt x="500" y="875"/>
                  </a:cubicBezTo>
                  <a:cubicBezTo>
                    <a:pt x="496" y="876"/>
                    <a:pt x="492" y="879"/>
                    <a:pt x="488" y="881"/>
                  </a:cubicBezTo>
                  <a:cubicBezTo>
                    <a:pt x="328" y="827"/>
                    <a:pt x="328" y="827"/>
                    <a:pt x="328" y="827"/>
                  </a:cubicBezTo>
                  <a:cubicBezTo>
                    <a:pt x="328" y="803"/>
                    <a:pt x="328" y="803"/>
                    <a:pt x="328" y="803"/>
                  </a:cubicBezTo>
                  <a:close/>
                  <a:moveTo>
                    <a:pt x="328" y="934"/>
                  </a:moveTo>
                  <a:cubicBezTo>
                    <a:pt x="328" y="850"/>
                    <a:pt x="328" y="850"/>
                    <a:pt x="328" y="850"/>
                  </a:cubicBezTo>
                  <a:cubicBezTo>
                    <a:pt x="476" y="899"/>
                    <a:pt x="475" y="899"/>
                    <a:pt x="475" y="899"/>
                  </a:cubicBezTo>
                  <a:cubicBezTo>
                    <a:pt x="474" y="902"/>
                    <a:pt x="474" y="905"/>
                    <a:pt x="473" y="908"/>
                  </a:cubicBezTo>
                  <a:cubicBezTo>
                    <a:pt x="397" y="944"/>
                    <a:pt x="397" y="944"/>
                    <a:pt x="397" y="944"/>
                  </a:cubicBezTo>
                  <a:cubicBezTo>
                    <a:pt x="374" y="941"/>
                    <a:pt x="352" y="938"/>
                    <a:pt x="328" y="934"/>
                  </a:cubicBezTo>
                  <a:close/>
                  <a:moveTo>
                    <a:pt x="1409" y="970"/>
                  </a:moveTo>
                  <a:cubicBezTo>
                    <a:pt x="1422" y="951"/>
                    <a:pt x="1444" y="938"/>
                    <a:pt x="1468" y="938"/>
                  </a:cubicBezTo>
                  <a:cubicBezTo>
                    <a:pt x="1488" y="938"/>
                    <a:pt x="1505" y="946"/>
                    <a:pt x="1518" y="959"/>
                  </a:cubicBezTo>
                  <a:cubicBezTo>
                    <a:pt x="1482" y="964"/>
                    <a:pt x="1446" y="967"/>
                    <a:pt x="1409" y="970"/>
                  </a:cubicBezTo>
                  <a:close/>
                  <a:moveTo>
                    <a:pt x="2667" y="475"/>
                  </a:moveTo>
                  <a:cubicBezTo>
                    <a:pt x="2667" y="436"/>
                    <a:pt x="2698" y="405"/>
                    <a:pt x="2736" y="405"/>
                  </a:cubicBezTo>
                  <a:cubicBezTo>
                    <a:pt x="2775" y="405"/>
                    <a:pt x="2806" y="436"/>
                    <a:pt x="2806" y="475"/>
                  </a:cubicBezTo>
                  <a:cubicBezTo>
                    <a:pt x="2806" y="514"/>
                    <a:pt x="2775" y="545"/>
                    <a:pt x="2736" y="545"/>
                  </a:cubicBezTo>
                  <a:cubicBezTo>
                    <a:pt x="2698" y="545"/>
                    <a:pt x="2667" y="514"/>
                    <a:pt x="2667" y="475"/>
                  </a:cubicBezTo>
                  <a:close/>
                  <a:moveTo>
                    <a:pt x="2758" y="599"/>
                  </a:moveTo>
                  <a:cubicBezTo>
                    <a:pt x="2762" y="578"/>
                    <a:pt x="2762" y="578"/>
                    <a:pt x="2762" y="578"/>
                  </a:cubicBezTo>
                  <a:cubicBezTo>
                    <a:pt x="2773" y="575"/>
                    <a:pt x="2783" y="571"/>
                    <a:pt x="2792" y="565"/>
                  </a:cubicBezTo>
                  <a:cubicBezTo>
                    <a:pt x="2820" y="582"/>
                    <a:pt x="2820" y="582"/>
                    <a:pt x="2820" y="582"/>
                  </a:cubicBezTo>
                  <a:cubicBezTo>
                    <a:pt x="2800" y="587"/>
                    <a:pt x="2779" y="593"/>
                    <a:pt x="2758" y="599"/>
                  </a:cubicBezTo>
                  <a:close/>
                  <a:moveTo>
                    <a:pt x="3453" y="188"/>
                  </a:moveTo>
                  <a:cubicBezTo>
                    <a:pt x="3454" y="186"/>
                    <a:pt x="3457" y="185"/>
                    <a:pt x="3459" y="186"/>
                  </a:cubicBezTo>
                  <a:cubicBezTo>
                    <a:pt x="3753" y="316"/>
                    <a:pt x="3753" y="316"/>
                    <a:pt x="3753" y="316"/>
                  </a:cubicBezTo>
                  <a:cubicBezTo>
                    <a:pt x="3755" y="317"/>
                    <a:pt x="3756" y="319"/>
                    <a:pt x="3755" y="322"/>
                  </a:cubicBezTo>
                  <a:cubicBezTo>
                    <a:pt x="3754" y="324"/>
                    <a:pt x="3751" y="325"/>
                    <a:pt x="3749" y="324"/>
                  </a:cubicBezTo>
                  <a:cubicBezTo>
                    <a:pt x="3455" y="194"/>
                    <a:pt x="3455" y="194"/>
                    <a:pt x="3455" y="194"/>
                  </a:cubicBezTo>
                  <a:cubicBezTo>
                    <a:pt x="3453" y="193"/>
                    <a:pt x="3452" y="191"/>
                    <a:pt x="3453" y="188"/>
                  </a:cubicBezTo>
                  <a:close/>
                  <a:moveTo>
                    <a:pt x="3434" y="232"/>
                  </a:moveTo>
                  <a:cubicBezTo>
                    <a:pt x="3435" y="230"/>
                    <a:pt x="3438" y="229"/>
                    <a:pt x="3440" y="230"/>
                  </a:cubicBezTo>
                  <a:cubicBezTo>
                    <a:pt x="3734" y="360"/>
                    <a:pt x="3734" y="360"/>
                    <a:pt x="3734" y="360"/>
                  </a:cubicBezTo>
                  <a:cubicBezTo>
                    <a:pt x="3736" y="361"/>
                    <a:pt x="3737" y="363"/>
                    <a:pt x="3736" y="366"/>
                  </a:cubicBezTo>
                  <a:cubicBezTo>
                    <a:pt x="3735" y="367"/>
                    <a:pt x="3732" y="369"/>
                    <a:pt x="3730" y="368"/>
                  </a:cubicBezTo>
                  <a:cubicBezTo>
                    <a:pt x="3437" y="238"/>
                    <a:pt x="3437" y="238"/>
                    <a:pt x="3437" y="238"/>
                  </a:cubicBezTo>
                  <a:cubicBezTo>
                    <a:pt x="3434" y="237"/>
                    <a:pt x="3433" y="234"/>
                    <a:pt x="3434" y="232"/>
                  </a:cubicBezTo>
                  <a:close/>
                  <a:moveTo>
                    <a:pt x="3415" y="276"/>
                  </a:moveTo>
                  <a:cubicBezTo>
                    <a:pt x="3416" y="274"/>
                    <a:pt x="3419" y="273"/>
                    <a:pt x="3421" y="274"/>
                  </a:cubicBezTo>
                  <a:cubicBezTo>
                    <a:pt x="3715" y="404"/>
                    <a:pt x="3715" y="404"/>
                    <a:pt x="3715" y="404"/>
                  </a:cubicBezTo>
                  <a:cubicBezTo>
                    <a:pt x="3717" y="404"/>
                    <a:pt x="3718" y="407"/>
                    <a:pt x="3717" y="410"/>
                  </a:cubicBezTo>
                  <a:cubicBezTo>
                    <a:pt x="3716" y="411"/>
                    <a:pt x="3713" y="413"/>
                    <a:pt x="3711" y="411"/>
                  </a:cubicBezTo>
                  <a:cubicBezTo>
                    <a:pt x="3418" y="282"/>
                    <a:pt x="3418" y="282"/>
                    <a:pt x="3418" y="282"/>
                  </a:cubicBezTo>
                  <a:cubicBezTo>
                    <a:pt x="3415" y="281"/>
                    <a:pt x="3414" y="278"/>
                    <a:pt x="3415" y="276"/>
                  </a:cubicBezTo>
                  <a:close/>
                  <a:moveTo>
                    <a:pt x="3698" y="453"/>
                  </a:moveTo>
                  <a:cubicBezTo>
                    <a:pt x="3697" y="456"/>
                    <a:pt x="3695" y="457"/>
                    <a:pt x="3692" y="456"/>
                  </a:cubicBezTo>
                  <a:cubicBezTo>
                    <a:pt x="3399" y="326"/>
                    <a:pt x="3399" y="326"/>
                    <a:pt x="3399" y="326"/>
                  </a:cubicBezTo>
                  <a:cubicBezTo>
                    <a:pt x="3397" y="325"/>
                    <a:pt x="3396" y="322"/>
                    <a:pt x="3396" y="320"/>
                  </a:cubicBezTo>
                  <a:cubicBezTo>
                    <a:pt x="3397" y="318"/>
                    <a:pt x="3400" y="317"/>
                    <a:pt x="3402" y="318"/>
                  </a:cubicBezTo>
                  <a:cubicBezTo>
                    <a:pt x="3696" y="448"/>
                    <a:pt x="3696" y="448"/>
                    <a:pt x="3696" y="448"/>
                  </a:cubicBezTo>
                  <a:cubicBezTo>
                    <a:pt x="3698" y="448"/>
                    <a:pt x="3699" y="451"/>
                    <a:pt x="3698" y="4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5"/>
            <p:cNvSpPr>
              <a:spLocks/>
            </p:cNvSpPr>
            <p:nvPr userDrawn="1"/>
          </p:nvSpPr>
          <p:spPr bwMode="auto">
            <a:xfrm>
              <a:off x="6518275" y="5014913"/>
              <a:ext cx="6350" cy="3175"/>
            </a:xfrm>
            <a:custGeom>
              <a:avLst/>
              <a:gdLst>
                <a:gd name="T0" fmla="*/ 1 w 2"/>
                <a:gd name="T1" fmla="*/ 0 h 1"/>
                <a:gd name="T2" fmla="*/ 1 w 2"/>
                <a:gd name="T3" fmla="*/ 0 h 1"/>
              </a:gdLst>
              <a:ahLst/>
              <a:cxnLst>
                <a:cxn ang="0">
                  <a:pos x="T0" y="T1"/>
                </a:cxn>
                <a:cxn ang="0">
                  <a:pos x="T2" y="T3"/>
                </a:cxn>
              </a:cxnLst>
              <a:rect l="0" t="0" r="r" b="b"/>
              <a:pathLst>
                <a:path w="2" h="1">
                  <a:moveTo>
                    <a:pt x="1" y="0"/>
                  </a:moveTo>
                  <a:cubicBezTo>
                    <a:pt x="0" y="1"/>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9" name="组合 78"/>
          <p:cNvGrpSpPr/>
          <p:nvPr userDrawn="1"/>
        </p:nvGrpSpPr>
        <p:grpSpPr>
          <a:xfrm>
            <a:off x="0" y="-14288"/>
            <a:ext cx="12188825" cy="2489201"/>
            <a:chOff x="0" y="-14288"/>
            <a:chExt cx="12188825" cy="2489201"/>
          </a:xfrm>
          <a:solidFill>
            <a:schemeClr val="bg1">
              <a:lumMod val="95000"/>
            </a:schemeClr>
          </a:solidFill>
        </p:grpSpPr>
        <p:sp>
          <p:nvSpPr>
            <p:cNvPr id="72" name="Freeform 29"/>
            <p:cNvSpPr>
              <a:spLocks noEditPoints="1"/>
            </p:cNvSpPr>
            <p:nvPr userDrawn="1"/>
          </p:nvSpPr>
          <p:spPr bwMode="auto">
            <a:xfrm>
              <a:off x="1054100" y="989012"/>
              <a:ext cx="1508125" cy="1466851"/>
            </a:xfrm>
            <a:custGeom>
              <a:avLst/>
              <a:gdLst>
                <a:gd name="T0" fmla="*/ 243 w 475"/>
                <a:gd name="T1" fmla="*/ 452 h 461"/>
                <a:gd name="T2" fmla="*/ 33 w 475"/>
                <a:gd name="T3" fmla="*/ 283 h 461"/>
                <a:gd name="T4" fmla="*/ 33 w 475"/>
                <a:gd name="T5" fmla="*/ 311 h 461"/>
                <a:gd name="T6" fmla="*/ 26 w 475"/>
                <a:gd name="T7" fmla="*/ 243 h 461"/>
                <a:gd name="T8" fmla="*/ 52 w 475"/>
                <a:gd name="T9" fmla="*/ 159 h 461"/>
                <a:gd name="T10" fmla="*/ 74 w 475"/>
                <a:gd name="T11" fmla="*/ 100 h 461"/>
                <a:gd name="T12" fmla="*/ 109 w 475"/>
                <a:gd name="T13" fmla="*/ 61 h 461"/>
                <a:gd name="T14" fmla="*/ 94 w 475"/>
                <a:gd name="T15" fmla="*/ 96 h 461"/>
                <a:gd name="T16" fmla="*/ 108 w 475"/>
                <a:gd name="T17" fmla="*/ 140 h 461"/>
                <a:gd name="T18" fmla="*/ 119 w 475"/>
                <a:gd name="T19" fmla="*/ 175 h 461"/>
                <a:gd name="T20" fmla="*/ 119 w 475"/>
                <a:gd name="T21" fmla="*/ 209 h 461"/>
                <a:gd name="T22" fmla="*/ 93 w 475"/>
                <a:gd name="T23" fmla="*/ 231 h 461"/>
                <a:gd name="T24" fmla="*/ 80 w 475"/>
                <a:gd name="T25" fmla="*/ 253 h 461"/>
                <a:gd name="T26" fmla="*/ 59 w 475"/>
                <a:gd name="T27" fmla="*/ 275 h 461"/>
                <a:gd name="T28" fmla="*/ 41 w 475"/>
                <a:gd name="T29" fmla="*/ 276 h 461"/>
                <a:gd name="T30" fmla="*/ 43 w 475"/>
                <a:gd name="T31" fmla="*/ 331 h 461"/>
                <a:gd name="T32" fmla="*/ 45 w 475"/>
                <a:gd name="T33" fmla="*/ 314 h 461"/>
                <a:gd name="T34" fmla="*/ 52 w 475"/>
                <a:gd name="T35" fmla="*/ 303 h 461"/>
                <a:gd name="T36" fmla="*/ 64 w 475"/>
                <a:gd name="T37" fmla="*/ 303 h 461"/>
                <a:gd name="T38" fmla="*/ 50 w 475"/>
                <a:gd name="T39" fmla="*/ 314 h 461"/>
                <a:gd name="T40" fmla="*/ 54 w 475"/>
                <a:gd name="T41" fmla="*/ 329 h 461"/>
                <a:gd name="T42" fmla="*/ 69 w 475"/>
                <a:gd name="T43" fmla="*/ 353 h 461"/>
                <a:gd name="T44" fmla="*/ 93 w 475"/>
                <a:gd name="T45" fmla="*/ 371 h 461"/>
                <a:gd name="T46" fmla="*/ 109 w 475"/>
                <a:gd name="T47" fmla="*/ 381 h 461"/>
                <a:gd name="T48" fmla="*/ 117 w 475"/>
                <a:gd name="T49" fmla="*/ 387 h 461"/>
                <a:gd name="T50" fmla="*/ 132 w 475"/>
                <a:gd name="T51" fmla="*/ 393 h 461"/>
                <a:gd name="T52" fmla="*/ 140 w 475"/>
                <a:gd name="T53" fmla="*/ 390 h 461"/>
                <a:gd name="T54" fmla="*/ 145 w 475"/>
                <a:gd name="T55" fmla="*/ 406 h 461"/>
                <a:gd name="T56" fmla="*/ 191 w 475"/>
                <a:gd name="T57" fmla="*/ 49 h 461"/>
                <a:gd name="T58" fmla="*/ 153 w 475"/>
                <a:gd name="T59" fmla="*/ 42 h 461"/>
                <a:gd name="T60" fmla="*/ 304 w 475"/>
                <a:gd name="T61" fmla="*/ 26 h 461"/>
                <a:gd name="T62" fmla="*/ 263 w 475"/>
                <a:gd name="T63" fmla="*/ 28 h 461"/>
                <a:gd name="T64" fmla="*/ 239 w 475"/>
                <a:gd name="T65" fmla="*/ 31 h 461"/>
                <a:gd name="T66" fmla="*/ 222 w 475"/>
                <a:gd name="T67" fmla="*/ 38 h 461"/>
                <a:gd name="T68" fmla="*/ 192 w 475"/>
                <a:gd name="T69" fmla="*/ 45 h 461"/>
                <a:gd name="T70" fmla="*/ 248 w 475"/>
                <a:gd name="T71" fmla="*/ 436 h 461"/>
                <a:gd name="T72" fmla="*/ 209 w 475"/>
                <a:gd name="T73" fmla="*/ 411 h 461"/>
                <a:gd name="T74" fmla="*/ 256 w 475"/>
                <a:gd name="T75" fmla="*/ 389 h 461"/>
                <a:gd name="T76" fmla="*/ 257 w 475"/>
                <a:gd name="T77" fmla="*/ 362 h 461"/>
                <a:gd name="T78" fmla="*/ 304 w 475"/>
                <a:gd name="T79" fmla="*/ 365 h 461"/>
                <a:gd name="T80" fmla="*/ 340 w 475"/>
                <a:gd name="T81" fmla="*/ 375 h 461"/>
                <a:gd name="T82" fmla="*/ 328 w 475"/>
                <a:gd name="T83" fmla="*/ 350 h 461"/>
                <a:gd name="T84" fmla="*/ 357 w 475"/>
                <a:gd name="T85" fmla="*/ 332 h 461"/>
                <a:gd name="T86" fmla="*/ 315 w 475"/>
                <a:gd name="T87" fmla="*/ 328 h 461"/>
                <a:gd name="T88" fmla="*/ 286 w 475"/>
                <a:gd name="T89" fmla="*/ 349 h 461"/>
                <a:gd name="T90" fmla="*/ 254 w 475"/>
                <a:gd name="T91" fmla="*/ 349 h 461"/>
                <a:gd name="T92" fmla="*/ 215 w 475"/>
                <a:gd name="T93" fmla="*/ 327 h 461"/>
                <a:gd name="T94" fmla="*/ 199 w 475"/>
                <a:gd name="T95" fmla="*/ 270 h 461"/>
                <a:gd name="T96" fmla="*/ 220 w 475"/>
                <a:gd name="T97" fmla="*/ 240 h 461"/>
                <a:gd name="T98" fmla="*/ 275 w 475"/>
                <a:gd name="T99" fmla="*/ 235 h 461"/>
                <a:gd name="T100" fmla="*/ 290 w 475"/>
                <a:gd name="T101" fmla="*/ 201 h 461"/>
                <a:gd name="T102" fmla="*/ 297 w 475"/>
                <a:gd name="T103" fmla="*/ 164 h 461"/>
                <a:gd name="T104" fmla="*/ 301 w 475"/>
                <a:gd name="T105" fmla="*/ 122 h 461"/>
                <a:gd name="T106" fmla="*/ 322 w 475"/>
                <a:gd name="T107" fmla="*/ 100 h 461"/>
                <a:gd name="T108" fmla="*/ 359 w 475"/>
                <a:gd name="T109" fmla="*/ 138 h 461"/>
                <a:gd name="T110" fmla="*/ 383 w 475"/>
                <a:gd name="T111" fmla="*/ 170 h 461"/>
                <a:gd name="T112" fmla="*/ 400 w 475"/>
                <a:gd name="T113" fmla="*/ 217 h 461"/>
                <a:gd name="T114" fmla="*/ 398 w 475"/>
                <a:gd name="T115" fmla="*/ 256 h 461"/>
                <a:gd name="T116" fmla="*/ 377 w 475"/>
                <a:gd name="T117" fmla="*/ 277 h 461"/>
                <a:gd name="T118" fmla="*/ 376 w 475"/>
                <a:gd name="T119" fmla="*/ 298 h 461"/>
                <a:gd name="T120" fmla="*/ 410 w 475"/>
                <a:gd name="T121" fmla="*/ 269 h 461"/>
                <a:gd name="T122" fmla="*/ 411 w 475"/>
                <a:gd name="T123" fmla="*/ 309 h 461"/>
                <a:gd name="T124" fmla="*/ 434 w 475"/>
                <a:gd name="T125" fmla="*/ 286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5" h="461">
                  <a:moveTo>
                    <a:pt x="421" y="105"/>
                  </a:moveTo>
                  <a:cubicBezTo>
                    <a:pt x="392" y="61"/>
                    <a:pt x="357" y="36"/>
                    <a:pt x="324" y="23"/>
                  </a:cubicBezTo>
                  <a:cubicBezTo>
                    <a:pt x="291" y="8"/>
                    <a:pt x="254" y="0"/>
                    <a:pt x="216" y="2"/>
                  </a:cubicBezTo>
                  <a:cubicBezTo>
                    <a:pt x="93" y="11"/>
                    <a:pt x="0" y="118"/>
                    <a:pt x="7" y="243"/>
                  </a:cubicBezTo>
                  <a:cubicBezTo>
                    <a:pt x="14" y="366"/>
                    <a:pt x="120" y="461"/>
                    <a:pt x="243" y="452"/>
                  </a:cubicBezTo>
                  <a:cubicBezTo>
                    <a:pt x="309" y="448"/>
                    <a:pt x="367" y="415"/>
                    <a:pt x="404" y="365"/>
                  </a:cubicBezTo>
                  <a:cubicBezTo>
                    <a:pt x="469" y="291"/>
                    <a:pt x="475" y="188"/>
                    <a:pt x="421" y="105"/>
                  </a:cubicBezTo>
                  <a:close/>
                  <a:moveTo>
                    <a:pt x="36" y="272"/>
                  </a:moveTo>
                  <a:cubicBezTo>
                    <a:pt x="35" y="273"/>
                    <a:pt x="35" y="274"/>
                    <a:pt x="34" y="275"/>
                  </a:cubicBezTo>
                  <a:cubicBezTo>
                    <a:pt x="34" y="275"/>
                    <a:pt x="32" y="281"/>
                    <a:pt x="33" y="283"/>
                  </a:cubicBezTo>
                  <a:cubicBezTo>
                    <a:pt x="33" y="285"/>
                    <a:pt x="34" y="287"/>
                    <a:pt x="35" y="289"/>
                  </a:cubicBezTo>
                  <a:cubicBezTo>
                    <a:pt x="36" y="291"/>
                    <a:pt x="35" y="292"/>
                    <a:pt x="35" y="298"/>
                  </a:cubicBezTo>
                  <a:cubicBezTo>
                    <a:pt x="35" y="303"/>
                    <a:pt x="35" y="303"/>
                    <a:pt x="35" y="304"/>
                  </a:cubicBezTo>
                  <a:cubicBezTo>
                    <a:pt x="36" y="307"/>
                    <a:pt x="35" y="308"/>
                    <a:pt x="36" y="310"/>
                  </a:cubicBezTo>
                  <a:cubicBezTo>
                    <a:pt x="35" y="311"/>
                    <a:pt x="34" y="311"/>
                    <a:pt x="33" y="311"/>
                  </a:cubicBezTo>
                  <a:cubicBezTo>
                    <a:pt x="28" y="298"/>
                    <a:pt x="24" y="284"/>
                    <a:pt x="21" y="270"/>
                  </a:cubicBezTo>
                  <a:cubicBezTo>
                    <a:pt x="21" y="268"/>
                    <a:pt x="21" y="266"/>
                    <a:pt x="22" y="264"/>
                  </a:cubicBezTo>
                  <a:cubicBezTo>
                    <a:pt x="22" y="262"/>
                    <a:pt x="23" y="263"/>
                    <a:pt x="25" y="259"/>
                  </a:cubicBezTo>
                  <a:cubicBezTo>
                    <a:pt x="28" y="255"/>
                    <a:pt x="29" y="255"/>
                    <a:pt x="30" y="252"/>
                  </a:cubicBezTo>
                  <a:cubicBezTo>
                    <a:pt x="31" y="249"/>
                    <a:pt x="30" y="252"/>
                    <a:pt x="26" y="243"/>
                  </a:cubicBezTo>
                  <a:cubicBezTo>
                    <a:pt x="23" y="233"/>
                    <a:pt x="31" y="226"/>
                    <a:pt x="31" y="226"/>
                  </a:cubicBezTo>
                  <a:cubicBezTo>
                    <a:pt x="31" y="226"/>
                    <a:pt x="30" y="223"/>
                    <a:pt x="29" y="207"/>
                  </a:cubicBezTo>
                  <a:cubicBezTo>
                    <a:pt x="28" y="190"/>
                    <a:pt x="35" y="186"/>
                    <a:pt x="40" y="176"/>
                  </a:cubicBezTo>
                  <a:cubicBezTo>
                    <a:pt x="45" y="166"/>
                    <a:pt x="42" y="170"/>
                    <a:pt x="44" y="166"/>
                  </a:cubicBezTo>
                  <a:cubicBezTo>
                    <a:pt x="46" y="162"/>
                    <a:pt x="46" y="165"/>
                    <a:pt x="52" y="159"/>
                  </a:cubicBezTo>
                  <a:cubicBezTo>
                    <a:pt x="58" y="153"/>
                    <a:pt x="53" y="153"/>
                    <a:pt x="55" y="141"/>
                  </a:cubicBezTo>
                  <a:cubicBezTo>
                    <a:pt x="57" y="130"/>
                    <a:pt x="58" y="136"/>
                    <a:pt x="59" y="126"/>
                  </a:cubicBezTo>
                  <a:cubicBezTo>
                    <a:pt x="60" y="116"/>
                    <a:pt x="61" y="124"/>
                    <a:pt x="65" y="118"/>
                  </a:cubicBezTo>
                  <a:cubicBezTo>
                    <a:pt x="69" y="112"/>
                    <a:pt x="65" y="118"/>
                    <a:pt x="69" y="109"/>
                  </a:cubicBezTo>
                  <a:cubicBezTo>
                    <a:pt x="73" y="100"/>
                    <a:pt x="72" y="104"/>
                    <a:pt x="74" y="100"/>
                  </a:cubicBezTo>
                  <a:cubicBezTo>
                    <a:pt x="75" y="96"/>
                    <a:pt x="77" y="98"/>
                    <a:pt x="83" y="81"/>
                  </a:cubicBezTo>
                  <a:cubicBezTo>
                    <a:pt x="88" y="63"/>
                    <a:pt x="84" y="78"/>
                    <a:pt x="87" y="74"/>
                  </a:cubicBezTo>
                  <a:cubicBezTo>
                    <a:pt x="90" y="69"/>
                    <a:pt x="92" y="72"/>
                    <a:pt x="100" y="65"/>
                  </a:cubicBezTo>
                  <a:cubicBezTo>
                    <a:pt x="107" y="58"/>
                    <a:pt x="102" y="62"/>
                    <a:pt x="108" y="57"/>
                  </a:cubicBezTo>
                  <a:cubicBezTo>
                    <a:pt x="114" y="53"/>
                    <a:pt x="109" y="59"/>
                    <a:pt x="109" y="61"/>
                  </a:cubicBezTo>
                  <a:cubicBezTo>
                    <a:pt x="109" y="63"/>
                    <a:pt x="107" y="65"/>
                    <a:pt x="104" y="67"/>
                  </a:cubicBezTo>
                  <a:cubicBezTo>
                    <a:pt x="102" y="69"/>
                    <a:pt x="101" y="72"/>
                    <a:pt x="99" y="75"/>
                  </a:cubicBezTo>
                  <a:cubicBezTo>
                    <a:pt x="97" y="78"/>
                    <a:pt x="98" y="79"/>
                    <a:pt x="97" y="82"/>
                  </a:cubicBezTo>
                  <a:cubicBezTo>
                    <a:pt x="95" y="85"/>
                    <a:pt x="94" y="86"/>
                    <a:pt x="91" y="91"/>
                  </a:cubicBezTo>
                  <a:cubicBezTo>
                    <a:pt x="88" y="96"/>
                    <a:pt x="93" y="94"/>
                    <a:pt x="94" y="96"/>
                  </a:cubicBezTo>
                  <a:cubicBezTo>
                    <a:pt x="95" y="98"/>
                    <a:pt x="96" y="97"/>
                    <a:pt x="96" y="99"/>
                  </a:cubicBezTo>
                  <a:cubicBezTo>
                    <a:pt x="97" y="101"/>
                    <a:pt x="97" y="105"/>
                    <a:pt x="94" y="108"/>
                  </a:cubicBezTo>
                  <a:cubicBezTo>
                    <a:pt x="92" y="111"/>
                    <a:pt x="101" y="124"/>
                    <a:pt x="101" y="126"/>
                  </a:cubicBezTo>
                  <a:cubicBezTo>
                    <a:pt x="102" y="128"/>
                    <a:pt x="102" y="136"/>
                    <a:pt x="102" y="136"/>
                  </a:cubicBezTo>
                  <a:cubicBezTo>
                    <a:pt x="102" y="136"/>
                    <a:pt x="106" y="140"/>
                    <a:pt x="108" y="140"/>
                  </a:cubicBezTo>
                  <a:cubicBezTo>
                    <a:pt x="110" y="141"/>
                    <a:pt x="115" y="144"/>
                    <a:pt x="117" y="147"/>
                  </a:cubicBezTo>
                  <a:cubicBezTo>
                    <a:pt x="120" y="149"/>
                    <a:pt x="117" y="152"/>
                    <a:pt x="117" y="152"/>
                  </a:cubicBezTo>
                  <a:cubicBezTo>
                    <a:pt x="117" y="152"/>
                    <a:pt x="119" y="156"/>
                    <a:pt x="120" y="158"/>
                  </a:cubicBezTo>
                  <a:cubicBezTo>
                    <a:pt x="121" y="160"/>
                    <a:pt x="121" y="165"/>
                    <a:pt x="121" y="167"/>
                  </a:cubicBezTo>
                  <a:cubicBezTo>
                    <a:pt x="121" y="169"/>
                    <a:pt x="120" y="172"/>
                    <a:pt x="119" y="175"/>
                  </a:cubicBezTo>
                  <a:cubicBezTo>
                    <a:pt x="117" y="177"/>
                    <a:pt x="119" y="181"/>
                    <a:pt x="120" y="182"/>
                  </a:cubicBezTo>
                  <a:cubicBezTo>
                    <a:pt x="122" y="184"/>
                    <a:pt x="125" y="189"/>
                    <a:pt x="127" y="191"/>
                  </a:cubicBezTo>
                  <a:cubicBezTo>
                    <a:pt x="129" y="192"/>
                    <a:pt x="130" y="195"/>
                    <a:pt x="131" y="199"/>
                  </a:cubicBezTo>
                  <a:cubicBezTo>
                    <a:pt x="132" y="203"/>
                    <a:pt x="129" y="203"/>
                    <a:pt x="128" y="203"/>
                  </a:cubicBezTo>
                  <a:cubicBezTo>
                    <a:pt x="127" y="205"/>
                    <a:pt x="125" y="205"/>
                    <a:pt x="119" y="209"/>
                  </a:cubicBezTo>
                  <a:cubicBezTo>
                    <a:pt x="114" y="212"/>
                    <a:pt x="116" y="215"/>
                    <a:pt x="114" y="217"/>
                  </a:cubicBezTo>
                  <a:cubicBezTo>
                    <a:pt x="112" y="218"/>
                    <a:pt x="108" y="218"/>
                    <a:pt x="104" y="218"/>
                  </a:cubicBezTo>
                  <a:cubicBezTo>
                    <a:pt x="99" y="218"/>
                    <a:pt x="103" y="221"/>
                    <a:pt x="102" y="221"/>
                  </a:cubicBezTo>
                  <a:cubicBezTo>
                    <a:pt x="101" y="223"/>
                    <a:pt x="97" y="224"/>
                    <a:pt x="94" y="226"/>
                  </a:cubicBezTo>
                  <a:cubicBezTo>
                    <a:pt x="90" y="227"/>
                    <a:pt x="93" y="231"/>
                    <a:pt x="93" y="231"/>
                  </a:cubicBezTo>
                  <a:cubicBezTo>
                    <a:pt x="93" y="231"/>
                    <a:pt x="88" y="232"/>
                    <a:pt x="86" y="232"/>
                  </a:cubicBezTo>
                  <a:cubicBezTo>
                    <a:pt x="85" y="232"/>
                    <a:pt x="85" y="235"/>
                    <a:pt x="85" y="236"/>
                  </a:cubicBezTo>
                  <a:cubicBezTo>
                    <a:pt x="86" y="238"/>
                    <a:pt x="85" y="243"/>
                    <a:pt x="85" y="243"/>
                  </a:cubicBezTo>
                  <a:cubicBezTo>
                    <a:pt x="85" y="243"/>
                    <a:pt x="85" y="248"/>
                    <a:pt x="82" y="249"/>
                  </a:cubicBezTo>
                  <a:cubicBezTo>
                    <a:pt x="79" y="250"/>
                    <a:pt x="81" y="252"/>
                    <a:pt x="80" y="253"/>
                  </a:cubicBezTo>
                  <a:cubicBezTo>
                    <a:pt x="79" y="254"/>
                    <a:pt x="74" y="255"/>
                    <a:pt x="73" y="254"/>
                  </a:cubicBezTo>
                  <a:cubicBezTo>
                    <a:pt x="72" y="255"/>
                    <a:pt x="67" y="256"/>
                    <a:pt x="67" y="258"/>
                  </a:cubicBezTo>
                  <a:cubicBezTo>
                    <a:pt x="66" y="261"/>
                    <a:pt x="67" y="264"/>
                    <a:pt x="65" y="264"/>
                  </a:cubicBezTo>
                  <a:cubicBezTo>
                    <a:pt x="64" y="265"/>
                    <a:pt x="63" y="269"/>
                    <a:pt x="63" y="271"/>
                  </a:cubicBezTo>
                  <a:cubicBezTo>
                    <a:pt x="62" y="274"/>
                    <a:pt x="61" y="274"/>
                    <a:pt x="59" y="275"/>
                  </a:cubicBezTo>
                  <a:cubicBezTo>
                    <a:pt x="58" y="275"/>
                    <a:pt x="52" y="273"/>
                    <a:pt x="51" y="273"/>
                  </a:cubicBezTo>
                  <a:cubicBezTo>
                    <a:pt x="49" y="274"/>
                    <a:pt x="51" y="277"/>
                    <a:pt x="51" y="278"/>
                  </a:cubicBezTo>
                  <a:cubicBezTo>
                    <a:pt x="50" y="280"/>
                    <a:pt x="49" y="279"/>
                    <a:pt x="46" y="281"/>
                  </a:cubicBezTo>
                  <a:cubicBezTo>
                    <a:pt x="43" y="281"/>
                    <a:pt x="43" y="279"/>
                    <a:pt x="43" y="279"/>
                  </a:cubicBezTo>
                  <a:cubicBezTo>
                    <a:pt x="41" y="276"/>
                    <a:pt x="41" y="276"/>
                    <a:pt x="41" y="276"/>
                  </a:cubicBezTo>
                  <a:cubicBezTo>
                    <a:pt x="41" y="276"/>
                    <a:pt x="40" y="275"/>
                    <a:pt x="37" y="271"/>
                  </a:cubicBezTo>
                  <a:cubicBezTo>
                    <a:pt x="33" y="267"/>
                    <a:pt x="37" y="271"/>
                    <a:pt x="36" y="272"/>
                  </a:cubicBezTo>
                  <a:close/>
                  <a:moveTo>
                    <a:pt x="146" y="421"/>
                  </a:moveTo>
                  <a:cubicBezTo>
                    <a:pt x="140" y="422"/>
                    <a:pt x="132" y="419"/>
                    <a:pt x="125" y="415"/>
                  </a:cubicBezTo>
                  <a:cubicBezTo>
                    <a:pt x="90" y="395"/>
                    <a:pt x="62" y="367"/>
                    <a:pt x="43" y="331"/>
                  </a:cubicBezTo>
                  <a:cubicBezTo>
                    <a:pt x="42" y="329"/>
                    <a:pt x="42" y="328"/>
                    <a:pt x="42" y="327"/>
                  </a:cubicBezTo>
                  <a:cubicBezTo>
                    <a:pt x="42" y="326"/>
                    <a:pt x="41" y="324"/>
                    <a:pt x="41" y="323"/>
                  </a:cubicBezTo>
                  <a:cubicBezTo>
                    <a:pt x="41" y="322"/>
                    <a:pt x="40" y="319"/>
                    <a:pt x="40" y="318"/>
                  </a:cubicBezTo>
                  <a:cubicBezTo>
                    <a:pt x="40" y="316"/>
                    <a:pt x="41" y="317"/>
                    <a:pt x="42" y="317"/>
                  </a:cubicBezTo>
                  <a:cubicBezTo>
                    <a:pt x="42" y="317"/>
                    <a:pt x="43" y="316"/>
                    <a:pt x="45" y="314"/>
                  </a:cubicBezTo>
                  <a:cubicBezTo>
                    <a:pt x="46" y="312"/>
                    <a:pt x="45" y="314"/>
                    <a:pt x="46" y="314"/>
                  </a:cubicBezTo>
                  <a:cubicBezTo>
                    <a:pt x="47" y="314"/>
                    <a:pt x="48" y="312"/>
                    <a:pt x="48" y="310"/>
                  </a:cubicBezTo>
                  <a:cubicBezTo>
                    <a:pt x="49" y="309"/>
                    <a:pt x="48" y="308"/>
                    <a:pt x="47" y="306"/>
                  </a:cubicBezTo>
                  <a:cubicBezTo>
                    <a:pt x="47" y="304"/>
                    <a:pt x="47" y="306"/>
                    <a:pt x="49" y="305"/>
                  </a:cubicBezTo>
                  <a:cubicBezTo>
                    <a:pt x="50" y="304"/>
                    <a:pt x="51" y="303"/>
                    <a:pt x="52" y="303"/>
                  </a:cubicBezTo>
                  <a:cubicBezTo>
                    <a:pt x="53" y="302"/>
                    <a:pt x="55" y="304"/>
                    <a:pt x="56" y="303"/>
                  </a:cubicBezTo>
                  <a:cubicBezTo>
                    <a:pt x="58" y="303"/>
                    <a:pt x="58" y="302"/>
                    <a:pt x="58" y="300"/>
                  </a:cubicBezTo>
                  <a:cubicBezTo>
                    <a:pt x="59" y="298"/>
                    <a:pt x="59" y="298"/>
                    <a:pt x="60" y="298"/>
                  </a:cubicBezTo>
                  <a:cubicBezTo>
                    <a:pt x="60" y="297"/>
                    <a:pt x="62" y="300"/>
                    <a:pt x="62" y="300"/>
                  </a:cubicBezTo>
                  <a:cubicBezTo>
                    <a:pt x="63" y="301"/>
                    <a:pt x="64" y="303"/>
                    <a:pt x="64" y="303"/>
                  </a:cubicBezTo>
                  <a:cubicBezTo>
                    <a:pt x="61" y="305"/>
                    <a:pt x="61" y="305"/>
                    <a:pt x="61" y="305"/>
                  </a:cubicBezTo>
                  <a:cubicBezTo>
                    <a:pt x="58" y="307"/>
                    <a:pt x="58" y="307"/>
                    <a:pt x="58" y="307"/>
                  </a:cubicBezTo>
                  <a:cubicBezTo>
                    <a:pt x="54" y="308"/>
                    <a:pt x="54" y="308"/>
                    <a:pt x="54" y="308"/>
                  </a:cubicBezTo>
                  <a:cubicBezTo>
                    <a:pt x="54" y="308"/>
                    <a:pt x="52" y="309"/>
                    <a:pt x="50" y="309"/>
                  </a:cubicBezTo>
                  <a:cubicBezTo>
                    <a:pt x="49" y="310"/>
                    <a:pt x="50" y="313"/>
                    <a:pt x="50" y="314"/>
                  </a:cubicBezTo>
                  <a:cubicBezTo>
                    <a:pt x="51" y="315"/>
                    <a:pt x="51" y="319"/>
                    <a:pt x="51" y="319"/>
                  </a:cubicBezTo>
                  <a:cubicBezTo>
                    <a:pt x="51" y="319"/>
                    <a:pt x="48" y="320"/>
                    <a:pt x="48" y="320"/>
                  </a:cubicBezTo>
                  <a:cubicBezTo>
                    <a:pt x="46" y="320"/>
                    <a:pt x="45" y="322"/>
                    <a:pt x="45" y="323"/>
                  </a:cubicBezTo>
                  <a:cubicBezTo>
                    <a:pt x="44" y="323"/>
                    <a:pt x="46" y="326"/>
                    <a:pt x="47" y="327"/>
                  </a:cubicBezTo>
                  <a:cubicBezTo>
                    <a:pt x="49" y="328"/>
                    <a:pt x="54" y="329"/>
                    <a:pt x="54" y="329"/>
                  </a:cubicBezTo>
                  <a:cubicBezTo>
                    <a:pt x="55" y="329"/>
                    <a:pt x="56" y="331"/>
                    <a:pt x="58" y="332"/>
                  </a:cubicBezTo>
                  <a:cubicBezTo>
                    <a:pt x="59" y="332"/>
                    <a:pt x="60" y="335"/>
                    <a:pt x="60" y="337"/>
                  </a:cubicBezTo>
                  <a:cubicBezTo>
                    <a:pt x="61" y="339"/>
                    <a:pt x="62" y="342"/>
                    <a:pt x="63" y="343"/>
                  </a:cubicBezTo>
                  <a:cubicBezTo>
                    <a:pt x="64" y="344"/>
                    <a:pt x="63" y="347"/>
                    <a:pt x="64" y="349"/>
                  </a:cubicBezTo>
                  <a:cubicBezTo>
                    <a:pt x="65" y="351"/>
                    <a:pt x="67" y="353"/>
                    <a:pt x="69" y="353"/>
                  </a:cubicBezTo>
                  <a:cubicBezTo>
                    <a:pt x="69" y="353"/>
                    <a:pt x="75" y="357"/>
                    <a:pt x="76" y="359"/>
                  </a:cubicBezTo>
                  <a:cubicBezTo>
                    <a:pt x="79" y="361"/>
                    <a:pt x="82" y="363"/>
                    <a:pt x="82" y="363"/>
                  </a:cubicBezTo>
                  <a:cubicBezTo>
                    <a:pt x="83" y="367"/>
                    <a:pt x="83" y="367"/>
                    <a:pt x="83" y="367"/>
                  </a:cubicBezTo>
                  <a:cubicBezTo>
                    <a:pt x="83" y="367"/>
                    <a:pt x="84" y="367"/>
                    <a:pt x="88" y="368"/>
                  </a:cubicBezTo>
                  <a:cubicBezTo>
                    <a:pt x="91" y="369"/>
                    <a:pt x="93" y="371"/>
                    <a:pt x="93" y="371"/>
                  </a:cubicBezTo>
                  <a:cubicBezTo>
                    <a:pt x="93" y="371"/>
                    <a:pt x="94" y="374"/>
                    <a:pt x="95" y="375"/>
                  </a:cubicBezTo>
                  <a:cubicBezTo>
                    <a:pt x="94" y="376"/>
                    <a:pt x="96" y="377"/>
                    <a:pt x="96" y="377"/>
                  </a:cubicBezTo>
                  <a:cubicBezTo>
                    <a:pt x="96" y="377"/>
                    <a:pt x="102" y="380"/>
                    <a:pt x="102" y="380"/>
                  </a:cubicBezTo>
                  <a:cubicBezTo>
                    <a:pt x="102" y="381"/>
                    <a:pt x="103" y="382"/>
                    <a:pt x="105" y="382"/>
                  </a:cubicBezTo>
                  <a:cubicBezTo>
                    <a:pt x="106" y="382"/>
                    <a:pt x="108" y="381"/>
                    <a:pt x="109" y="381"/>
                  </a:cubicBezTo>
                  <a:cubicBezTo>
                    <a:pt x="110" y="380"/>
                    <a:pt x="113" y="380"/>
                    <a:pt x="115" y="379"/>
                  </a:cubicBezTo>
                  <a:cubicBezTo>
                    <a:pt x="118" y="378"/>
                    <a:pt x="119" y="379"/>
                    <a:pt x="119" y="379"/>
                  </a:cubicBezTo>
                  <a:cubicBezTo>
                    <a:pt x="119" y="379"/>
                    <a:pt x="120" y="382"/>
                    <a:pt x="120" y="383"/>
                  </a:cubicBezTo>
                  <a:cubicBezTo>
                    <a:pt x="121" y="385"/>
                    <a:pt x="120" y="386"/>
                    <a:pt x="120" y="386"/>
                  </a:cubicBezTo>
                  <a:cubicBezTo>
                    <a:pt x="120" y="386"/>
                    <a:pt x="118" y="388"/>
                    <a:pt x="117" y="387"/>
                  </a:cubicBezTo>
                  <a:cubicBezTo>
                    <a:pt x="117" y="387"/>
                    <a:pt x="118" y="392"/>
                    <a:pt x="118" y="392"/>
                  </a:cubicBezTo>
                  <a:cubicBezTo>
                    <a:pt x="122" y="394"/>
                    <a:pt x="122" y="394"/>
                    <a:pt x="122" y="394"/>
                  </a:cubicBezTo>
                  <a:cubicBezTo>
                    <a:pt x="122" y="394"/>
                    <a:pt x="126" y="397"/>
                    <a:pt x="128" y="398"/>
                  </a:cubicBezTo>
                  <a:cubicBezTo>
                    <a:pt x="131" y="398"/>
                    <a:pt x="131" y="395"/>
                    <a:pt x="132" y="394"/>
                  </a:cubicBezTo>
                  <a:cubicBezTo>
                    <a:pt x="133" y="394"/>
                    <a:pt x="132" y="393"/>
                    <a:pt x="132" y="393"/>
                  </a:cubicBezTo>
                  <a:cubicBezTo>
                    <a:pt x="128" y="390"/>
                    <a:pt x="128" y="390"/>
                    <a:pt x="128" y="390"/>
                  </a:cubicBezTo>
                  <a:cubicBezTo>
                    <a:pt x="128" y="390"/>
                    <a:pt x="128" y="387"/>
                    <a:pt x="130" y="386"/>
                  </a:cubicBezTo>
                  <a:cubicBezTo>
                    <a:pt x="131" y="386"/>
                    <a:pt x="135" y="386"/>
                    <a:pt x="135" y="386"/>
                  </a:cubicBezTo>
                  <a:cubicBezTo>
                    <a:pt x="139" y="388"/>
                    <a:pt x="139" y="388"/>
                    <a:pt x="139" y="388"/>
                  </a:cubicBezTo>
                  <a:cubicBezTo>
                    <a:pt x="140" y="390"/>
                    <a:pt x="140" y="390"/>
                    <a:pt x="140" y="390"/>
                  </a:cubicBezTo>
                  <a:cubicBezTo>
                    <a:pt x="140" y="395"/>
                    <a:pt x="140" y="395"/>
                    <a:pt x="140" y="395"/>
                  </a:cubicBezTo>
                  <a:cubicBezTo>
                    <a:pt x="140" y="395"/>
                    <a:pt x="139" y="397"/>
                    <a:pt x="140" y="399"/>
                  </a:cubicBezTo>
                  <a:cubicBezTo>
                    <a:pt x="140" y="401"/>
                    <a:pt x="141" y="401"/>
                    <a:pt x="141" y="402"/>
                  </a:cubicBezTo>
                  <a:cubicBezTo>
                    <a:pt x="142" y="402"/>
                    <a:pt x="144" y="403"/>
                    <a:pt x="144" y="403"/>
                  </a:cubicBezTo>
                  <a:cubicBezTo>
                    <a:pt x="145" y="406"/>
                    <a:pt x="145" y="406"/>
                    <a:pt x="145" y="406"/>
                  </a:cubicBezTo>
                  <a:cubicBezTo>
                    <a:pt x="145" y="406"/>
                    <a:pt x="145" y="409"/>
                    <a:pt x="146" y="410"/>
                  </a:cubicBezTo>
                  <a:cubicBezTo>
                    <a:pt x="146" y="411"/>
                    <a:pt x="149" y="415"/>
                    <a:pt x="150" y="416"/>
                  </a:cubicBezTo>
                  <a:cubicBezTo>
                    <a:pt x="150" y="417"/>
                    <a:pt x="151" y="418"/>
                    <a:pt x="151" y="418"/>
                  </a:cubicBezTo>
                  <a:cubicBezTo>
                    <a:pt x="146" y="421"/>
                    <a:pt x="146" y="421"/>
                    <a:pt x="146" y="421"/>
                  </a:cubicBezTo>
                  <a:close/>
                  <a:moveTo>
                    <a:pt x="191" y="49"/>
                  </a:moveTo>
                  <a:cubicBezTo>
                    <a:pt x="189" y="54"/>
                    <a:pt x="184" y="47"/>
                    <a:pt x="180" y="45"/>
                  </a:cubicBezTo>
                  <a:cubicBezTo>
                    <a:pt x="177" y="44"/>
                    <a:pt x="177" y="45"/>
                    <a:pt x="167" y="44"/>
                  </a:cubicBezTo>
                  <a:cubicBezTo>
                    <a:pt x="157" y="43"/>
                    <a:pt x="161" y="44"/>
                    <a:pt x="161" y="44"/>
                  </a:cubicBezTo>
                  <a:cubicBezTo>
                    <a:pt x="160" y="48"/>
                    <a:pt x="160" y="48"/>
                    <a:pt x="160" y="48"/>
                  </a:cubicBezTo>
                  <a:cubicBezTo>
                    <a:pt x="160" y="48"/>
                    <a:pt x="156" y="45"/>
                    <a:pt x="153" y="42"/>
                  </a:cubicBezTo>
                  <a:cubicBezTo>
                    <a:pt x="150" y="40"/>
                    <a:pt x="147" y="42"/>
                    <a:pt x="145" y="42"/>
                  </a:cubicBezTo>
                  <a:cubicBezTo>
                    <a:pt x="143" y="42"/>
                    <a:pt x="143" y="33"/>
                    <a:pt x="143" y="33"/>
                  </a:cubicBezTo>
                  <a:cubicBezTo>
                    <a:pt x="144" y="32"/>
                    <a:pt x="144" y="31"/>
                    <a:pt x="145" y="30"/>
                  </a:cubicBezTo>
                  <a:cubicBezTo>
                    <a:pt x="167" y="21"/>
                    <a:pt x="191" y="14"/>
                    <a:pt x="217" y="13"/>
                  </a:cubicBezTo>
                  <a:cubicBezTo>
                    <a:pt x="248" y="11"/>
                    <a:pt x="277" y="16"/>
                    <a:pt x="304" y="26"/>
                  </a:cubicBezTo>
                  <a:cubicBezTo>
                    <a:pt x="302" y="26"/>
                    <a:pt x="299" y="26"/>
                    <a:pt x="298" y="25"/>
                  </a:cubicBezTo>
                  <a:cubicBezTo>
                    <a:pt x="297" y="24"/>
                    <a:pt x="289" y="31"/>
                    <a:pt x="288" y="31"/>
                  </a:cubicBezTo>
                  <a:cubicBezTo>
                    <a:pt x="286" y="31"/>
                    <a:pt x="283" y="32"/>
                    <a:pt x="281" y="32"/>
                  </a:cubicBezTo>
                  <a:cubicBezTo>
                    <a:pt x="280" y="33"/>
                    <a:pt x="275" y="31"/>
                    <a:pt x="271" y="31"/>
                  </a:cubicBezTo>
                  <a:cubicBezTo>
                    <a:pt x="268" y="31"/>
                    <a:pt x="267" y="31"/>
                    <a:pt x="263" y="28"/>
                  </a:cubicBezTo>
                  <a:cubicBezTo>
                    <a:pt x="260" y="24"/>
                    <a:pt x="259" y="29"/>
                    <a:pt x="257" y="29"/>
                  </a:cubicBezTo>
                  <a:cubicBezTo>
                    <a:pt x="254" y="29"/>
                    <a:pt x="248" y="29"/>
                    <a:pt x="248" y="29"/>
                  </a:cubicBezTo>
                  <a:cubicBezTo>
                    <a:pt x="251" y="36"/>
                    <a:pt x="251" y="36"/>
                    <a:pt x="251" y="36"/>
                  </a:cubicBezTo>
                  <a:cubicBezTo>
                    <a:pt x="251" y="36"/>
                    <a:pt x="248" y="37"/>
                    <a:pt x="245" y="37"/>
                  </a:cubicBezTo>
                  <a:cubicBezTo>
                    <a:pt x="241" y="37"/>
                    <a:pt x="241" y="34"/>
                    <a:pt x="239" y="31"/>
                  </a:cubicBezTo>
                  <a:cubicBezTo>
                    <a:pt x="238" y="29"/>
                    <a:pt x="237" y="29"/>
                    <a:pt x="235" y="24"/>
                  </a:cubicBezTo>
                  <a:cubicBezTo>
                    <a:pt x="232" y="21"/>
                    <a:pt x="224" y="28"/>
                    <a:pt x="221" y="29"/>
                  </a:cubicBezTo>
                  <a:cubicBezTo>
                    <a:pt x="218" y="29"/>
                    <a:pt x="216" y="29"/>
                    <a:pt x="213" y="31"/>
                  </a:cubicBezTo>
                  <a:cubicBezTo>
                    <a:pt x="210" y="33"/>
                    <a:pt x="213" y="33"/>
                    <a:pt x="213" y="33"/>
                  </a:cubicBezTo>
                  <a:cubicBezTo>
                    <a:pt x="222" y="38"/>
                    <a:pt x="222" y="38"/>
                    <a:pt x="222" y="38"/>
                  </a:cubicBezTo>
                  <a:cubicBezTo>
                    <a:pt x="230" y="43"/>
                    <a:pt x="230" y="43"/>
                    <a:pt x="230" y="43"/>
                  </a:cubicBezTo>
                  <a:cubicBezTo>
                    <a:pt x="230" y="43"/>
                    <a:pt x="229" y="47"/>
                    <a:pt x="226" y="47"/>
                  </a:cubicBezTo>
                  <a:cubicBezTo>
                    <a:pt x="223" y="48"/>
                    <a:pt x="223" y="45"/>
                    <a:pt x="222" y="44"/>
                  </a:cubicBezTo>
                  <a:cubicBezTo>
                    <a:pt x="220" y="43"/>
                    <a:pt x="205" y="45"/>
                    <a:pt x="205" y="45"/>
                  </a:cubicBezTo>
                  <a:cubicBezTo>
                    <a:pt x="205" y="45"/>
                    <a:pt x="197" y="42"/>
                    <a:pt x="192" y="45"/>
                  </a:cubicBezTo>
                  <a:cubicBezTo>
                    <a:pt x="188" y="47"/>
                    <a:pt x="192" y="45"/>
                    <a:pt x="191" y="49"/>
                  </a:cubicBezTo>
                  <a:close/>
                  <a:moveTo>
                    <a:pt x="248" y="442"/>
                  </a:moveTo>
                  <a:cubicBezTo>
                    <a:pt x="249" y="441"/>
                    <a:pt x="249" y="441"/>
                    <a:pt x="249" y="441"/>
                  </a:cubicBezTo>
                  <a:cubicBezTo>
                    <a:pt x="249" y="441"/>
                    <a:pt x="247" y="438"/>
                    <a:pt x="246" y="437"/>
                  </a:cubicBezTo>
                  <a:cubicBezTo>
                    <a:pt x="245" y="435"/>
                    <a:pt x="248" y="436"/>
                    <a:pt x="248" y="436"/>
                  </a:cubicBezTo>
                  <a:cubicBezTo>
                    <a:pt x="248" y="436"/>
                    <a:pt x="257" y="430"/>
                    <a:pt x="257" y="429"/>
                  </a:cubicBezTo>
                  <a:cubicBezTo>
                    <a:pt x="257" y="427"/>
                    <a:pt x="253" y="426"/>
                    <a:pt x="245" y="427"/>
                  </a:cubicBezTo>
                  <a:cubicBezTo>
                    <a:pt x="237" y="428"/>
                    <a:pt x="241" y="426"/>
                    <a:pt x="231" y="432"/>
                  </a:cubicBezTo>
                  <a:cubicBezTo>
                    <a:pt x="221" y="438"/>
                    <a:pt x="221" y="425"/>
                    <a:pt x="217" y="421"/>
                  </a:cubicBezTo>
                  <a:cubicBezTo>
                    <a:pt x="212" y="418"/>
                    <a:pt x="212" y="417"/>
                    <a:pt x="209" y="411"/>
                  </a:cubicBezTo>
                  <a:cubicBezTo>
                    <a:pt x="206" y="405"/>
                    <a:pt x="209" y="411"/>
                    <a:pt x="216" y="406"/>
                  </a:cubicBezTo>
                  <a:cubicBezTo>
                    <a:pt x="222" y="402"/>
                    <a:pt x="218" y="405"/>
                    <a:pt x="222" y="406"/>
                  </a:cubicBezTo>
                  <a:cubicBezTo>
                    <a:pt x="225" y="406"/>
                    <a:pt x="234" y="408"/>
                    <a:pt x="237" y="408"/>
                  </a:cubicBezTo>
                  <a:cubicBezTo>
                    <a:pt x="240" y="408"/>
                    <a:pt x="242" y="407"/>
                    <a:pt x="241" y="397"/>
                  </a:cubicBezTo>
                  <a:cubicBezTo>
                    <a:pt x="240" y="388"/>
                    <a:pt x="241" y="397"/>
                    <a:pt x="256" y="389"/>
                  </a:cubicBezTo>
                  <a:cubicBezTo>
                    <a:pt x="270" y="381"/>
                    <a:pt x="253" y="382"/>
                    <a:pt x="264" y="379"/>
                  </a:cubicBezTo>
                  <a:cubicBezTo>
                    <a:pt x="275" y="376"/>
                    <a:pt x="262" y="376"/>
                    <a:pt x="253" y="373"/>
                  </a:cubicBezTo>
                  <a:cubicBezTo>
                    <a:pt x="244" y="370"/>
                    <a:pt x="248" y="373"/>
                    <a:pt x="242" y="367"/>
                  </a:cubicBezTo>
                  <a:cubicBezTo>
                    <a:pt x="236" y="360"/>
                    <a:pt x="243" y="362"/>
                    <a:pt x="246" y="361"/>
                  </a:cubicBezTo>
                  <a:cubicBezTo>
                    <a:pt x="249" y="359"/>
                    <a:pt x="254" y="360"/>
                    <a:pt x="257" y="362"/>
                  </a:cubicBezTo>
                  <a:cubicBezTo>
                    <a:pt x="260" y="364"/>
                    <a:pt x="262" y="363"/>
                    <a:pt x="262" y="363"/>
                  </a:cubicBezTo>
                  <a:cubicBezTo>
                    <a:pt x="262" y="363"/>
                    <a:pt x="268" y="368"/>
                    <a:pt x="274" y="364"/>
                  </a:cubicBezTo>
                  <a:cubicBezTo>
                    <a:pt x="280" y="361"/>
                    <a:pt x="274" y="364"/>
                    <a:pt x="276" y="365"/>
                  </a:cubicBezTo>
                  <a:cubicBezTo>
                    <a:pt x="277" y="367"/>
                    <a:pt x="280" y="366"/>
                    <a:pt x="282" y="368"/>
                  </a:cubicBezTo>
                  <a:cubicBezTo>
                    <a:pt x="284" y="370"/>
                    <a:pt x="290" y="372"/>
                    <a:pt x="304" y="365"/>
                  </a:cubicBezTo>
                  <a:cubicBezTo>
                    <a:pt x="319" y="358"/>
                    <a:pt x="305" y="361"/>
                    <a:pt x="311" y="357"/>
                  </a:cubicBezTo>
                  <a:cubicBezTo>
                    <a:pt x="318" y="354"/>
                    <a:pt x="314" y="355"/>
                    <a:pt x="315" y="359"/>
                  </a:cubicBezTo>
                  <a:cubicBezTo>
                    <a:pt x="315" y="363"/>
                    <a:pt x="315" y="369"/>
                    <a:pt x="318" y="370"/>
                  </a:cubicBezTo>
                  <a:cubicBezTo>
                    <a:pt x="320" y="370"/>
                    <a:pt x="321" y="369"/>
                    <a:pt x="324" y="367"/>
                  </a:cubicBezTo>
                  <a:cubicBezTo>
                    <a:pt x="327" y="364"/>
                    <a:pt x="334" y="379"/>
                    <a:pt x="340" y="375"/>
                  </a:cubicBezTo>
                  <a:cubicBezTo>
                    <a:pt x="347" y="372"/>
                    <a:pt x="343" y="374"/>
                    <a:pt x="349" y="369"/>
                  </a:cubicBezTo>
                  <a:cubicBezTo>
                    <a:pt x="355" y="364"/>
                    <a:pt x="348" y="363"/>
                    <a:pt x="345" y="359"/>
                  </a:cubicBezTo>
                  <a:cubicBezTo>
                    <a:pt x="341" y="357"/>
                    <a:pt x="343" y="361"/>
                    <a:pt x="337" y="363"/>
                  </a:cubicBezTo>
                  <a:cubicBezTo>
                    <a:pt x="331" y="366"/>
                    <a:pt x="335" y="362"/>
                    <a:pt x="326" y="355"/>
                  </a:cubicBezTo>
                  <a:cubicBezTo>
                    <a:pt x="317" y="348"/>
                    <a:pt x="326" y="355"/>
                    <a:pt x="328" y="350"/>
                  </a:cubicBezTo>
                  <a:cubicBezTo>
                    <a:pt x="329" y="345"/>
                    <a:pt x="333" y="352"/>
                    <a:pt x="338" y="349"/>
                  </a:cubicBezTo>
                  <a:cubicBezTo>
                    <a:pt x="342" y="348"/>
                    <a:pt x="341" y="347"/>
                    <a:pt x="347" y="346"/>
                  </a:cubicBezTo>
                  <a:cubicBezTo>
                    <a:pt x="353" y="345"/>
                    <a:pt x="347" y="346"/>
                    <a:pt x="348" y="342"/>
                  </a:cubicBezTo>
                  <a:cubicBezTo>
                    <a:pt x="349" y="338"/>
                    <a:pt x="351" y="342"/>
                    <a:pt x="357" y="338"/>
                  </a:cubicBezTo>
                  <a:cubicBezTo>
                    <a:pt x="363" y="335"/>
                    <a:pt x="359" y="336"/>
                    <a:pt x="357" y="332"/>
                  </a:cubicBezTo>
                  <a:cubicBezTo>
                    <a:pt x="354" y="327"/>
                    <a:pt x="355" y="332"/>
                    <a:pt x="353" y="333"/>
                  </a:cubicBezTo>
                  <a:cubicBezTo>
                    <a:pt x="351" y="335"/>
                    <a:pt x="350" y="334"/>
                    <a:pt x="345" y="332"/>
                  </a:cubicBezTo>
                  <a:cubicBezTo>
                    <a:pt x="340" y="330"/>
                    <a:pt x="339" y="332"/>
                    <a:pt x="337" y="331"/>
                  </a:cubicBezTo>
                  <a:cubicBezTo>
                    <a:pt x="335" y="330"/>
                    <a:pt x="334" y="333"/>
                    <a:pt x="322" y="334"/>
                  </a:cubicBezTo>
                  <a:cubicBezTo>
                    <a:pt x="310" y="336"/>
                    <a:pt x="322" y="334"/>
                    <a:pt x="315" y="328"/>
                  </a:cubicBezTo>
                  <a:cubicBezTo>
                    <a:pt x="308" y="322"/>
                    <a:pt x="315" y="328"/>
                    <a:pt x="311" y="329"/>
                  </a:cubicBezTo>
                  <a:cubicBezTo>
                    <a:pt x="306" y="329"/>
                    <a:pt x="305" y="331"/>
                    <a:pt x="302" y="333"/>
                  </a:cubicBezTo>
                  <a:cubicBezTo>
                    <a:pt x="299" y="335"/>
                    <a:pt x="300" y="335"/>
                    <a:pt x="294" y="336"/>
                  </a:cubicBezTo>
                  <a:cubicBezTo>
                    <a:pt x="288" y="336"/>
                    <a:pt x="294" y="336"/>
                    <a:pt x="288" y="337"/>
                  </a:cubicBezTo>
                  <a:cubicBezTo>
                    <a:pt x="282" y="338"/>
                    <a:pt x="286" y="341"/>
                    <a:pt x="286" y="349"/>
                  </a:cubicBezTo>
                  <a:cubicBezTo>
                    <a:pt x="286" y="357"/>
                    <a:pt x="286" y="349"/>
                    <a:pt x="282" y="350"/>
                  </a:cubicBezTo>
                  <a:cubicBezTo>
                    <a:pt x="279" y="351"/>
                    <a:pt x="280" y="351"/>
                    <a:pt x="278" y="351"/>
                  </a:cubicBezTo>
                  <a:cubicBezTo>
                    <a:pt x="276" y="351"/>
                    <a:pt x="278" y="351"/>
                    <a:pt x="269" y="350"/>
                  </a:cubicBezTo>
                  <a:cubicBezTo>
                    <a:pt x="260" y="349"/>
                    <a:pt x="266" y="350"/>
                    <a:pt x="263" y="350"/>
                  </a:cubicBezTo>
                  <a:cubicBezTo>
                    <a:pt x="260" y="350"/>
                    <a:pt x="259" y="350"/>
                    <a:pt x="254" y="349"/>
                  </a:cubicBezTo>
                  <a:cubicBezTo>
                    <a:pt x="250" y="348"/>
                    <a:pt x="251" y="349"/>
                    <a:pt x="249" y="349"/>
                  </a:cubicBezTo>
                  <a:cubicBezTo>
                    <a:pt x="247" y="348"/>
                    <a:pt x="242" y="344"/>
                    <a:pt x="239" y="341"/>
                  </a:cubicBezTo>
                  <a:cubicBezTo>
                    <a:pt x="236" y="338"/>
                    <a:pt x="231" y="337"/>
                    <a:pt x="226" y="337"/>
                  </a:cubicBezTo>
                  <a:cubicBezTo>
                    <a:pt x="221" y="338"/>
                    <a:pt x="223" y="337"/>
                    <a:pt x="221" y="335"/>
                  </a:cubicBezTo>
                  <a:cubicBezTo>
                    <a:pt x="219" y="334"/>
                    <a:pt x="216" y="329"/>
                    <a:pt x="215" y="327"/>
                  </a:cubicBezTo>
                  <a:cubicBezTo>
                    <a:pt x="215" y="325"/>
                    <a:pt x="207" y="322"/>
                    <a:pt x="202" y="313"/>
                  </a:cubicBezTo>
                  <a:cubicBezTo>
                    <a:pt x="196" y="304"/>
                    <a:pt x="197" y="307"/>
                    <a:pt x="202" y="294"/>
                  </a:cubicBezTo>
                  <a:cubicBezTo>
                    <a:pt x="207" y="281"/>
                    <a:pt x="198" y="291"/>
                    <a:pt x="198" y="285"/>
                  </a:cubicBezTo>
                  <a:cubicBezTo>
                    <a:pt x="198" y="278"/>
                    <a:pt x="196" y="282"/>
                    <a:pt x="194" y="277"/>
                  </a:cubicBezTo>
                  <a:cubicBezTo>
                    <a:pt x="191" y="272"/>
                    <a:pt x="194" y="277"/>
                    <a:pt x="199" y="270"/>
                  </a:cubicBezTo>
                  <a:cubicBezTo>
                    <a:pt x="204" y="263"/>
                    <a:pt x="199" y="270"/>
                    <a:pt x="202" y="265"/>
                  </a:cubicBezTo>
                  <a:cubicBezTo>
                    <a:pt x="206" y="261"/>
                    <a:pt x="204" y="262"/>
                    <a:pt x="203" y="258"/>
                  </a:cubicBezTo>
                  <a:cubicBezTo>
                    <a:pt x="204" y="253"/>
                    <a:pt x="205" y="255"/>
                    <a:pt x="209" y="252"/>
                  </a:cubicBezTo>
                  <a:cubicBezTo>
                    <a:pt x="214" y="249"/>
                    <a:pt x="211" y="250"/>
                    <a:pt x="213" y="244"/>
                  </a:cubicBezTo>
                  <a:cubicBezTo>
                    <a:pt x="215" y="239"/>
                    <a:pt x="216" y="243"/>
                    <a:pt x="220" y="240"/>
                  </a:cubicBezTo>
                  <a:cubicBezTo>
                    <a:pt x="225" y="237"/>
                    <a:pt x="232" y="238"/>
                    <a:pt x="238" y="238"/>
                  </a:cubicBezTo>
                  <a:cubicBezTo>
                    <a:pt x="245" y="238"/>
                    <a:pt x="246" y="238"/>
                    <a:pt x="250" y="239"/>
                  </a:cubicBezTo>
                  <a:cubicBezTo>
                    <a:pt x="255" y="241"/>
                    <a:pt x="261" y="240"/>
                    <a:pt x="263" y="242"/>
                  </a:cubicBezTo>
                  <a:cubicBezTo>
                    <a:pt x="266" y="244"/>
                    <a:pt x="269" y="243"/>
                    <a:pt x="271" y="242"/>
                  </a:cubicBezTo>
                  <a:cubicBezTo>
                    <a:pt x="272" y="241"/>
                    <a:pt x="271" y="239"/>
                    <a:pt x="275" y="235"/>
                  </a:cubicBezTo>
                  <a:cubicBezTo>
                    <a:pt x="280" y="231"/>
                    <a:pt x="280" y="235"/>
                    <a:pt x="283" y="236"/>
                  </a:cubicBezTo>
                  <a:cubicBezTo>
                    <a:pt x="286" y="236"/>
                    <a:pt x="293" y="231"/>
                    <a:pt x="293" y="231"/>
                  </a:cubicBezTo>
                  <a:cubicBezTo>
                    <a:pt x="293" y="231"/>
                    <a:pt x="292" y="226"/>
                    <a:pt x="290" y="219"/>
                  </a:cubicBezTo>
                  <a:cubicBezTo>
                    <a:pt x="288" y="213"/>
                    <a:pt x="290" y="219"/>
                    <a:pt x="290" y="216"/>
                  </a:cubicBezTo>
                  <a:cubicBezTo>
                    <a:pt x="290" y="212"/>
                    <a:pt x="290" y="201"/>
                    <a:pt x="290" y="201"/>
                  </a:cubicBezTo>
                  <a:cubicBezTo>
                    <a:pt x="290" y="201"/>
                    <a:pt x="292" y="198"/>
                    <a:pt x="295" y="193"/>
                  </a:cubicBezTo>
                  <a:cubicBezTo>
                    <a:pt x="297" y="188"/>
                    <a:pt x="298" y="189"/>
                    <a:pt x="298" y="187"/>
                  </a:cubicBezTo>
                  <a:cubicBezTo>
                    <a:pt x="298" y="186"/>
                    <a:pt x="302" y="182"/>
                    <a:pt x="303" y="179"/>
                  </a:cubicBezTo>
                  <a:cubicBezTo>
                    <a:pt x="304" y="176"/>
                    <a:pt x="304" y="175"/>
                    <a:pt x="304" y="170"/>
                  </a:cubicBezTo>
                  <a:cubicBezTo>
                    <a:pt x="304" y="167"/>
                    <a:pt x="301" y="166"/>
                    <a:pt x="297" y="164"/>
                  </a:cubicBezTo>
                  <a:cubicBezTo>
                    <a:pt x="292" y="161"/>
                    <a:pt x="294" y="159"/>
                    <a:pt x="292" y="153"/>
                  </a:cubicBezTo>
                  <a:cubicBezTo>
                    <a:pt x="291" y="146"/>
                    <a:pt x="292" y="153"/>
                    <a:pt x="289" y="146"/>
                  </a:cubicBezTo>
                  <a:cubicBezTo>
                    <a:pt x="287" y="140"/>
                    <a:pt x="290" y="143"/>
                    <a:pt x="293" y="139"/>
                  </a:cubicBezTo>
                  <a:cubicBezTo>
                    <a:pt x="298" y="135"/>
                    <a:pt x="297" y="137"/>
                    <a:pt x="300" y="130"/>
                  </a:cubicBezTo>
                  <a:cubicBezTo>
                    <a:pt x="303" y="123"/>
                    <a:pt x="300" y="127"/>
                    <a:pt x="301" y="122"/>
                  </a:cubicBezTo>
                  <a:cubicBezTo>
                    <a:pt x="301" y="116"/>
                    <a:pt x="301" y="122"/>
                    <a:pt x="300" y="116"/>
                  </a:cubicBezTo>
                  <a:cubicBezTo>
                    <a:pt x="300" y="109"/>
                    <a:pt x="300" y="116"/>
                    <a:pt x="303" y="107"/>
                  </a:cubicBezTo>
                  <a:cubicBezTo>
                    <a:pt x="306" y="99"/>
                    <a:pt x="304" y="103"/>
                    <a:pt x="308" y="96"/>
                  </a:cubicBezTo>
                  <a:cubicBezTo>
                    <a:pt x="311" y="89"/>
                    <a:pt x="308" y="96"/>
                    <a:pt x="310" y="95"/>
                  </a:cubicBezTo>
                  <a:cubicBezTo>
                    <a:pt x="312" y="95"/>
                    <a:pt x="320" y="98"/>
                    <a:pt x="322" y="100"/>
                  </a:cubicBezTo>
                  <a:cubicBezTo>
                    <a:pt x="323" y="102"/>
                    <a:pt x="334" y="105"/>
                    <a:pt x="337" y="105"/>
                  </a:cubicBezTo>
                  <a:cubicBezTo>
                    <a:pt x="340" y="106"/>
                    <a:pt x="340" y="111"/>
                    <a:pt x="340" y="111"/>
                  </a:cubicBezTo>
                  <a:cubicBezTo>
                    <a:pt x="350" y="119"/>
                    <a:pt x="350" y="119"/>
                    <a:pt x="350" y="119"/>
                  </a:cubicBezTo>
                  <a:cubicBezTo>
                    <a:pt x="358" y="130"/>
                    <a:pt x="358" y="130"/>
                    <a:pt x="358" y="130"/>
                  </a:cubicBezTo>
                  <a:cubicBezTo>
                    <a:pt x="358" y="130"/>
                    <a:pt x="359" y="136"/>
                    <a:pt x="359" y="138"/>
                  </a:cubicBezTo>
                  <a:cubicBezTo>
                    <a:pt x="359" y="140"/>
                    <a:pt x="364" y="139"/>
                    <a:pt x="366" y="140"/>
                  </a:cubicBezTo>
                  <a:cubicBezTo>
                    <a:pt x="369" y="140"/>
                    <a:pt x="369" y="144"/>
                    <a:pt x="369" y="145"/>
                  </a:cubicBezTo>
                  <a:cubicBezTo>
                    <a:pt x="370" y="147"/>
                    <a:pt x="375" y="152"/>
                    <a:pt x="380" y="153"/>
                  </a:cubicBezTo>
                  <a:cubicBezTo>
                    <a:pt x="383" y="154"/>
                    <a:pt x="376" y="162"/>
                    <a:pt x="376" y="162"/>
                  </a:cubicBezTo>
                  <a:cubicBezTo>
                    <a:pt x="376" y="162"/>
                    <a:pt x="382" y="165"/>
                    <a:pt x="383" y="170"/>
                  </a:cubicBezTo>
                  <a:cubicBezTo>
                    <a:pt x="384" y="174"/>
                    <a:pt x="384" y="182"/>
                    <a:pt x="383" y="184"/>
                  </a:cubicBezTo>
                  <a:cubicBezTo>
                    <a:pt x="384" y="186"/>
                    <a:pt x="384" y="194"/>
                    <a:pt x="384" y="194"/>
                  </a:cubicBezTo>
                  <a:cubicBezTo>
                    <a:pt x="389" y="199"/>
                    <a:pt x="389" y="199"/>
                    <a:pt x="389" y="199"/>
                  </a:cubicBezTo>
                  <a:cubicBezTo>
                    <a:pt x="389" y="199"/>
                    <a:pt x="390" y="209"/>
                    <a:pt x="392" y="210"/>
                  </a:cubicBezTo>
                  <a:cubicBezTo>
                    <a:pt x="393" y="211"/>
                    <a:pt x="397" y="218"/>
                    <a:pt x="400" y="217"/>
                  </a:cubicBezTo>
                  <a:cubicBezTo>
                    <a:pt x="402" y="217"/>
                    <a:pt x="402" y="233"/>
                    <a:pt x="402" y="233"/>
                  </a:cubicBezTo>
                  <a:cubicBezTo>
                    <a:pt x="408" y="241"/>
                    <a:pt x="408" y="241"/>
                    <a:pt x="408" y="241"/>
                  </a:cubicBezTo>
                  <a:cubicBezTo>
                    <a:pt x="408" y="241"/>
                    <a:pt x="410" y="250"/>
                    <a:pt x="410" y="251"/>
                  </a:cubicBezTo>
                  <a:cubicBezTo>
                    <a:pt x="410" y="253"/>
                    <a:pt x="406" y="257"/>
                    <a:pt x="406" y="257"/>
                  </a:cubicBezTo>
                  <a:cubicBezTo>
                    <a:pt x="406" y="257"/>
                    <a:pt x="401" y="257"/>
                    <a:pt x="398" y="256"/>
                  </a:cubicBezTo>
                  <a:cubicBezTo>
                    <a:pt x="394" y="254"/>
                    <a:pt x="395" y="255"/>
                    <a:pt x="393" y="256"/>
                  </a:cubicBezTo>
                  <a:cubicBezTo>
                    <a:pt x="391" y="255"/>
                    <a:pt x="391" y="256"/>
                    <a:pt x="387" y="258"/>
                  </a:cubicBezTo>
                  <a:cubicBezTo>
                    <a:pt x="384" y="259"/>
                    <a:pt x="387" y="263"/>
                    <a:pt x="388" y="265"/>
                  </a:cubicBezTo>
                  <a:cubicBezTo>
                    <a:pt x="388" y="267"/>
                    <a:pt x="383" y="268"/>
                    <a:pt x="381" y="268"/>
                  </a:cubicBezTo>
                  <a:cubicBezTo>
                    <a:pt x="379" y="269"/>
                    <a:pt x="378" y="275"/>
                    <a:pt x="377" y="277"/>
                  </a:cubicBezTo>
                  <a:cubicBezTo>
                    <a:pt x="376" y="279"/>
                    <a:pt x="375" y="281"/>
                    <a:pt x="374" y="285"/>
                  </a:cubicBezTo>
                  <a:cubicBezTo>
                    <a:pt x="371" y="290"/>
                    <a:pt x="370" y="288"/>
                    <a:pt x="368" y="289"/>
                  </a:cubicBezTo>
                  <a:cubicBezTo>
                    <a:pt x="365" y="290"/>
                    <a:pt x="369" y="295"/>
                    <a:pt x="366" y="301"/>
                  </a:cubicBezTo>
                  <a:cubicBezTo>
                    <a:pt x="364" y="306"/>
                    <a:pt x="372" y="302"/>
                    <a:pt x="372" y="302"/>
                  </a:cubicBezTo>
                  <a:cubicBezTo>
                    <a:pt x="372" y="302"/>
                    <a:pt x="372" y="302"/>
                    <a:pt x="376" y="298"/>
                  </a:cubicBezTo>
                  <a:cubicBezTo>
                    <a:pt x="380" y="294"/>
                    <a:pt x="377" y="296"/>
                    <a:pt x="380" y="291"/>
                  </a:cubicBezTo>
                  <a:cubicBezTo>
                    <a:pt x="382" y="287"/>
                    <a:pt x="380" y="284"/>
                    <a:pt x="381" y="282"/>
                  </a:cubicBezTo>
                  <a:cubicBezTo>
                    <a:pt x="382" y="281"/>
                    <a:pt x="389" y="279"/>
                    <a:pt x="390" y="276"/>
                  </a:cubicBezTo>
                  <a:cubicBezTo>
                    <a:pt x="392" y="272"/>
                    <a:pt x="396" y="268"/>
                    <a:pt x="396" y="268"/>
                  </a:cubicBezTo>
                  <a:cubicBezTo>
                    <a:pt x="396" y="268"/>
                    <a:pt x="407" y="269"/>
                    <a:pt x="410" y="269"/>
                  </a:cubicBezTo>
                  <a:cubicBezTo>
                    <a:pt x="411" y="270"/>
                    <a:pt x="413" y="277"/>
                    <a:pt x="413" y="277"/>
                  </a:cubicBezTo>
                  <a:cubicBezTo>
                    <a:pt x="413" y="277"/>
                    <a:pt x="415" y="282"/>
                    <a:pt x="416" y="284"/>
                  </a:cubicBezTo>
                  <a:cubicBezTo>
                    <a:pt x="416" y="286"/>
                    <a:pt x="413" y="294"/>
                    <a:pt x="413" y="294"/>
                  </a:cubicBezTo>
                  <a:cubicBezTo>
                    <a:pt x="414" y="302"/>
                    <a:pt x="414" y="302"/>
                    <a:pt x="414" y="302"/>
                  </a:cubicBezTo>
                  <a:cubicBezTo>
                    <a:pt x="414" y="302"/>
                    <a:pt x="410" y="307"/>
                    <a:pt x="411" y="309"/>
                  </a:cubicBezTo>
                  <a:cubicBezTo>
                    <a:pt x="412" y="312"/>
                    <a:pt x="411" y="309"/>
                    <a:pt x="413" y="309"/>
                  </a:cubicBezTo>
                  <a:cubicBezTo>
                    <a:pt x="415" y="308"/>
                    <a:pt x="420" y="307"/>
                    <a:pt x="421" y="305"/>
                  </a:cubicBezTo>
                  <a:cubicBezTo>
                    <a:pt x="423" y="303"/>
                    <a:pt x="424" y="296"/>
                    <a:pt x="426" y="294"/>
                  </a:cubicBezTo>
                  <a:cubicBezTo>
                    <a:pt x="428" y="292"/>
                    <a:pt x="429" y="292"/>
                    <a:pt x="431" y="288"/>
                  </a:cubicBezTo>
                  <a:cubicBezTo>
                    <a:pt x="433" y="286"/>
                    <a:pt x="433" y="286"/>
                    <a:pt x="434" y="286"/>
                  </a:cubicBezTo>
                  <a:cubicBezTo>
                    <a:pt x="410" y="369"/>
                    <a:pt x="338" y="433"/>
                    <a:pt x="248" y="4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30"/>
            <p:cNvSpPr>
              <a:spLocks noEditPoints="1"/>
            </p:cNvSpPr>
            <p:nvPr userDrawn="1"/>
          </p:nvSpPr>
          <p:spPr bwMode="auto">
            <a:xfrm>
              <a:off x="6005513" y="539750"/>
              <a:ext cx="1546225" cy="1514476"/>
            </a:xfrm>
            <a:custGeom>
              <a:avLst/>
              <a:gdLst>
                <a:gd name="T0" fmla="*/ 205 w 487"/>
                <a:gd name="T1" fmla="*/ 466 h 476"/>
                <a:gd name="T2" fmla="*/ 272 w 487"/>
                <a:gd name="T3" fmla="*/ 29 h 476"/>
                <a:gd name="T4" fmla="*/ 321 w 487"/>
                <a:gd name="T5" fmla="*/ 59 h 476"/>
                <a:gd name="T6" fmla="*/ 294 w 487"/>
                <a:gd name="T7" fmla="*/ 59 h 476"/>
                <a:gd name="T8" fmla="*/ 265 w 487"/>
                <a:gd name="T9" fmla="*/ 48 h 476"/>
                <a:gd name="T10" fmla="*/ 255 w 487"/>
                <a:gd name="T11" fmla="*/ 58 h 476"/>
                <a:gd name="T12" fmla="*/ 211 w 487"/>
                <a:gd name="T13" fmla="*/ 47 h 476"/>
                <a:gd name="T14" fmla="*/ 118 w 487"/>
                <a:gd name="T15" fmla="*/ 414 h 476"/>
                <a:gd name="T16" fmla="*/ 36 w 487"/>
                <a:gd name="T17" fmla="*/ 290 h 476"/>
                <a:gd name="T18" fmla="*/ 46 w 487"/>
                <a:gd name="T19" fmla="*/ 280 h 476"/>
                <a:gd name="T20" fmla="*/ 59 w 487"/>
                <a:gd name="T21" fmla="*/ 275 h 476"/>
                <a:gd name="T22" fmla="*/ 51 w 487"/>
                <a:gd name="T23" fmla="*/ 284 h 476"/>
                <a:gd name="T24" fmla="*/ 39 w 487"/>
                <a:gd name="T25" fmla="*/ 296 h 476"/>
                <a:gd name="T26" fmla="*/ 53 w 487"/>
                <a:gd name="T27" fmla="*/ 319 h 476"/>
                <a:gd name="T28" fmla="*/ 67 w 487"/>
                <a:gd name="T29" fmla="*/ 347 h 476"/>
                <a:gd name="T30" fmla="*/ 83 w 487"/>
                <a:gd name="T31" fmla="*/ 364 h 476"/>
                <a:gd name="T32" fmla="*/ 100 w 487"/>
                <a:gd name="T33" fmla="*/ 371 h 476"/>
                <a:gd name="T34" fmla="*/ 105 w 487"/>
                <a:gd name="T35" fmla="*/ 387 h 476"/>
                <a:gd name="T36" fmla="*/ 114 w 487"/>
                <a:gd name="T37" fmla="*/ 377 h 476"/>
                <a:gd name="T38" fmla="*/ 117 w 487"/>
                <a:gd name="T39" fmla="*/ 394 h 476"/>
                <a:gd name="T40" fmla="*/ 123 w 487"/>
                <a:gd name="T41" fmla="*/ 413 h 476"/>
                <a:gd name="T42" fmla="*/ 141 w 487"/>
                <a:gd name="T43" fmla="*/ 71 h 476"/>
                <a:gd name="T44" fmla="*/ 136 w 487"/>
                <a:gd name="T45" fmla="*/ 116 h 476"/>
                <a:gd name="T46" fmla="*/ 147 w 487"/>
                <a:gd name="T47" fmla="*/ 151 h 476"/>
                <a:gd name="T48" fmla="*/ 149 w 487"/>
                <a:gd name="T49" fmla="*/ 193 h 476"/>
                <a:gd name="T50" fmla="*/ 116 w 487"/>
                <a:gd name="T51" fmla="*/ 209 h 476"/>
                <a:gd name="T52" fmla="*/ 96 w 487"/>
                <a:gd name="T53" fmla="*/ 226 h 476"/>
                <a:gd name="T54" fmla="*/ 71 w 487"/>
                <a:gd name="T55" fmla="*/ 243 h 476"/>
                <a:gd name="T56" fmla="*/ 49 w 487"/>
                <a:gd name="T57" fmla="*/ 254 h 476"/>
                <a:gd name="T58" fmla="*/ 39 w 487"/>
                <a:gd name="T59" fmla="*/ 246 h 476"/>
                <a:gd name="T60" fmla="*/ 33 w 487"/>
                <a:gd name="T61" fmla="*/ 281 h 476"/>
                <a:gd name="T62" fmla="*/ 39 w 487"/>
                <a:gd name="T63" fmla="*/ 224 h 476"/>
                <a:gd name="T64" fmla="*/ 72 w 487"/>
                <a:gd name="T65" fmla="*/ 142 h 476"/>
                <a:gd name="T66" fmla="*/ 108 w 487"/>
                <a:gd name="T67" fmla="*/ 92 h 476"/>
                <a:gd name="T68" fmla="*/ 156 w 487"/>
                <a:gd name="T69" fmla="*/ 49 h 476"/>
                <a:gd name="T70" fmla="*/ 214 w 487"/>
                <a:gd name="T71" fmla="*/ 456 h 476"/>
                <a:gd name="T72" fmla="*/ 198 w 487"/>
                <a:gd name="T73" fmla="*/ 443 h 476"/>
                <a:gd name="T74" fmla="*/ 209 w 487"/>
                <a:gd name="T75" fmla="*/ 420 h 476"/>
                <a:gd name="T76" fmla="*/ 223 w 487"/>
                <a:gd name="T77" fmla="*/ 381 h 476"/>
                <a:gd name="T78" fmla="*/ 255 w 487"/>
                <a:gd name="T79" fmla="*/ 388 h 476"/>
                <a:gd name="T80" fmla="*/ 296 w 487"/>
                <a:gd name="T81" fmla="*/ 400 h 476"/>
                <a:gd name="T82" fmla="*/ 316 w 487"/>
                <a:gd name="T83" fmla="*/ 399 h 476"/>
                <a:gd name="T84" fmla="*/ 331 w 487"/>
                <a:gd name="T85" fmla="*/ 380 h 476"/>
                <a:gd name="T86" fmla="*/ 323 w 487"/>
                <a:gd name="T87" fmla="*/ 367 h 476"/>
                <a:gd name="T88" fmla="*/ 280 w 487"/>
                <a:gd name="T89" fmla="*/ 362 h 476"/>
                <a:gd name="T90" fmla="*/ 252 w 487"/>
                <a:gd name="T91" fmla="*/ 371 h 476"/>
                <a:gd name="T92" fmla="*/ 213 w 487"/>
                <a:gd name="T93" fmla="*/ 349 h 476"/>
                <a:gd name="T94" fmla="*/ 197 w 487"/>
                <a:gd name="T95" fmla="*/ 291 h 476"/>
                <a:gd name="T96" fmla="*/ 215 w 487"/>
                <a:gd name="T97" fmla="*/ 262 h 476"/>
                <a:gd name="T98" fmla="*/ 270 w 487"/>
                <a:gd name="T99" fmla="*/ 264 h 476"/>
                <a:gd name="T100" fmla="*/ 300 w 487"/>
                <a:gd name="T101" fmla="*/ 247 h 476"/>
                <a:gd name="T102" fmla="*/ 322 w 487"/>
                <a:gd name="T103" fmla="*/ 211 h 476"/>
                <a:gd name="T104" fmla="*/ 321 w 487"/>
                <a:gd name="T105" fmla="*/ 170 h 476"/>
                <a:gd name="T106" fmla="*/ 343 w 487"/>
                <a:gd name="T107" fmla="*/ 130 h 476"/>
                <a:gd name="T108" fmla="*/ 380 w 487"/>
                <a:gd name="T109" fmla="*/ 162 h 476"/>
                <a:gd name="T110" fmla="*/ 401 w 487"/>
                <a:gd name="T111" fmla="*/ 201 h 476"/>
                <a:gd name="T112" fmla="*/ 402 w 487"/>
                <a:gd name="T113" fmla="*/ 249 h 476"/>
                <a:gd name="T114" fmla="*/ 411 w 487"/>
                <a:gd name="T115" fmla="*/ 304 h 476"/>
                <a:gd name="T116" fmla="*/ 386 w 487"/>
                <a:gd name="T117" fmla="*/ 313 h 476"/>
                <a:gd name="T118" fmla="*/ 358 w 487"/>
                <a:gd name="T119" fmla="*/ 343 h 476"/>
                <a:gd name="T120" fmla="*/ 386 w 487"/>
                <a:gd name="T121" fmla="*/ 324 h 476"/>
                <a:gd name="T122" fmla="*/ 405 w 487"/>
                <a:gd name="T123" fmla="*/ 348 h 476"/>
                <a:gd name="T124" fmla="*/ 417 w 487"/>
                <a:gd name="T125" fmla="*/ 35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87" h="476">
                  <a:moveTo>
                    <a:pt x="452" y="164"/>
                  </a:moveTo>
                  <a:cubicBezTo>
                    <a:pt x="433" y="114"/>
                    <a:pt x="404" y="83"/>
                    <a:pt x="375" y="62"/>
                  </a:cubicBezTo>
                  <a:cubicBezTo>
                    <a:pt x="346" y="40"/>
                    <a:pt x="312" y="24"/>
                    <a:pt x="274" y="19"/>
                  </a:cubicBezTo>
                  <a:cubicBezTo>
                    <a:pt x="152" y="0"/>
                    <a:pt x="38" y="86"/>
                    <a:pt x="19" y="209"/>
                  </a:cubicBezTo>
                  <a:cubicBezTo>
                    <a:pt x="0" y="332"/>
                    <a:pt x="84" y="447"/>
                    <a:pt x="205" y="466"/>
                  </a:cubicBezTo>
                  <a:cubicBezTo>
                    <a:pt x="271" y="476"/>
                    <a:pt x="334" y="455"/>
                    <a:pt x="381" y="415"/>
                  </a:cubicBezTo>
                  <a:cubicBezTo>
                    <a:pt x="460" y="356"/>
                    <a:pt x="487" y="255"/>
                    <a:pt x="452" y="164"/>
                  </a:cubicBezTo>
                  <a:close/>
                  <a:moveTo>
                    <a:pt x="197" y="33"/>
                  </a:moveTo>
                  <a:cubicBezTo>
                    <a:pt x="197" y="32"/>
                    <a:pt x="198" y="32"/>
                    <a:pt x="198" y="31"/>
                  </a:cubicBezTo>
                  <a:cubicBezTo>
                    <a:pt x="222" y="26"/>
                    <a:pt x="247" y="26"/>
                    <a:pt x="272" y="29"/>
                  </a:cubicBezTo>
                  <a:cubicBezTo>
                    <a:pt x="302" y="34"/>
                    <a:pt x="330" y="44"/>
                    <a:pt x="355" y="61"/>
                  </a:cubicBezTo>
                  <a:cubicBezTo>
                    <a:pt x="352" y="60"/>
                    <a:pt x="350" y="60"/>
                    <a:pt x="349" y="59"/>
                  </a:cubicBezTo>
                  <a:cubicBezTo>
                    <a:pt x="348" y="58"/>
                    <a:pt x="339" y="63"/>
                    <a:pt x="338" y="62"/>
                  </a:cubicBezTo>
                  <a:cubicBezTo>
                    <a:pt x="336" y="62"/>
                    <a:pt x="333" y="62"/>
                    <a:pt x="331" y="62"/>
                  </a:cubicBezTo>
                  <a:cubicBezTo>
                    <a:pt x="330" y="63"/>
                    <a:pt x="325" y="60"/>
                    <a:pt x="321" y="59"/>
                  </a:cubicBezTo>
                  <a:cubicBezTo>
                    <a:pt x="318" y="58"/>
                    <a:pt x="318" y="58"/>
                    <a:pt x="315" y="54"/>
                  </a:cubicBezTo>
                  <a:cubicBezTo>
                    <a:pt x="312" y="50"/>
                    <a:pt x="311" y="54"/>
                    <a:pt x="308" y="54"/>
                  </a:cubicBezTo>
                  <a:cubicBezTo>
                    <a:pt x="306" y="53"/>
                    <a:pt x="299" y="52"/>
                    <a:pt x="299" y="52"/>
                  </a:cubicBezTo>
                  <a:cubicBezTo>
                    <a:pt x="301" y="59"/>
                    <a:pt x="301" y="59"/>
                    <a:pt x="301" y="59"/>
                  </a:cubicBezTo>
                  <a:cubicBezTo>
                    <a:pt x="301" y="59"/>
                    <a:pt x="298" y="59"/>
                    <a:pt x="294" y="59"/>
                  </a:cubicBezTo>
                  <a:cubicBezTo>
                    <a:pt x="291" y="58"/>
                    <a:pt x="292" y="55"/>
                    <a:pt x="291" y="52"/>
                  </a:cubicBezTo>
                  <a:cubicBezTo>
                    <a:pt x="289" y="50"/>
                    <a:pt x="289" y="49"/>
                    <a:pt x="288" y="45"/>
                  </a:cubicBezTo>
                  <a:cubicBezTo>
                    <a:pt x="286" y="40"/>
                    <a:pt x="277" y="46"/>
                    <a:pt x="273" y="45"/>
                  </a:cubicBezTo>
                  <a:cubicBezTo>
                    <a:pt x="270" y="45"/>
                    <a:pt x="268" y="45"/>
                    <a:pt x="265" y="46"/>
                  </a:cubicBezTo>
                  <a:cubicBezTo>
                    <a:pt x="261" y="47"/>
                    <a:pt x="265" y="48"/>
                    <a:pt x="265" y="48"/>
                  </a:cubicBezTo>
                  <a:cubicBezTo>
                    <a:pt x="271" y="56"/>
                    <a:pt x="271" y="56"/>
                    <a:pt x="271" y="56"/>
                  </a:cubicBezTo>
                  <a:cubicBezTo>
                    <a:pt x="279" y="61"/>
                    <a:pt x="279" y="61"/>
                    <a:pt x="279" y="61"/>
                  </a:cubicBezTo>
                  <a:cubicBezTo>
                    <a:pt x="279" y="61"/>
                    <a:pt x="276" y="65"/>
                    <a:pt x="274" y="65"/>
                  </a:cubicBezTo>
                  <a:cubicBezTo>
                    <a:pt x="272" y="65"/>
                    <a:pt x="272" y="63"/>
                    <a:pt x="271" y="61"/>
                  </a:cubicBezTo>
                  <a:cubicBezTo>
                    <a:pt x="269" y="59"/>
                    <a:pt x="255" y="58"/>
                    <a:pt x="255" y="58"/>
                  </a:cubicBezTo>
                  <a:cubicBezTo>
                    <a:pt x="255" y="58"/>
                    <a:pt x="246" y="54"/>
                    <a:pt x="241" y="55"/>
                  </a:cubicBezTo>
                  <a:cubicBezTo>
                    <a:pt x="237" y="56"/>
                    <a:pt x="241" y="55"/>
                    <a:pt x="239" y="59"/>
                  </a:cubicBezTo>
                  <a:cubicBezTo>
                    <a:pt x="236" y="64"/>
                    <a:pt x="234" y="55"/>
                    <a:pt x="230" y="53"/>
                  </a:cubicBezTo>
                  <a:cubicBezTo>
                    <a:pt x="227" y="51"/>
                    <a:pt x="227" y="52"/>
                    <a:pt x="217" y="49"/>
                  </a:cubicBezTo>
                  <a:cubicBezTo>
                    <a:pt x="208" y="46"/>
                    <a:pt x="211" y="47"/>
                    <a:pt x="211" y="47"/>
                  </a:cubicBezTo>
                  <a:cubicBezTo>
                    <a:pt x="210" y="51"/>
                    <a:pt x="210" y="51"/>
                    <a:pt x="210" y="51"/>
                  </a:cubicBezTo>
                  <a:cubicBezTo>
                    <a:pt x="210" y="51"/>
                    <a:pt x="207" y="48"/>
                    <a:pt x="204" y="45"/>
                  </a:cubicBezTo>
                  <a:cubicBezTo>
                    <a:pt x="201" y="41"/>
                    <a:pt x="198" y="43"/>
                    <a:pt x="196" y="42"/>
                  </a:cubicBezTo>
                  <a:cubicBezTo>
                    <a:pt x="194" y="42"/>
                    <a:pt x="197" y="33"/>
                    <a:pt x="197" y="33"/>
                  </a:cubicBezTo>
                  <a:close/>
                  <a:moveTo>
                    <a:pt x="118" y="414"/>
                  </a:moveTo>
                  <a:cubicBezTo>
                    <a:pt x="111" y="413"/>
                    <a:pt x="105" y="409"/>
                    <a:pt x="98" y="404"/>
                  </a:cubicBezTo>
                  <a:cubicBezTo>
                    <a:pt x="69" y="378"/>
                    <a:pt x="47" y="342"/>
                    <a:pt x="36" y="304"/>
                  </a:cubicBezTo>
                  <a:cubicBezTo>
                    <a:pt x="35" y="302"/>
                    <a:pt x="36" y="300"/>
                    <a:pt x="36" y="300"/>
                  </a:cubicBezTo>
                  <a:cubicBezTo>
                    <a:pt x="36" y="298"/>
                    <a:pt x="35" y="296"/>
                    <a:pt x="35" y="295"/>
                  </a:cubicBezTo>
                  <a:cubicBezTo>
                    <a:pt x="36" y="294"/>
                    <a:pt x="36" y="291"/>
                    <a:pt x="36" y="290"/>
                  </a:cubicBezTo>
                  <a:cubicBezTo>
                    <a:pt x="36" y="289"/>
                    <a:pt x="37" y="289"/>
                    <a:pt x="37" y="290"/>
                  </a:cubicBezTo>
                  <a:cubicBezTo>
                    <a:pt x="38" y="290"/>
                    <a:pt x="39" y="289"/>
                    <a:pt x="41" y="287"/>
                  </a:cubicBezTo>
                  <a:cubicBezTo>
                    <a:pt x="43" y="286"/>
                    <a:pt x="41" y="287"/>
                    <a:pt x="42" y="287"/>
                  </a:cubicBezTo>
                  <a:cubicBezTo>
                    <a:pt x="43" y="288"/>
                    <a:pt x="45" y="285"/>
                    <a:pt x="45" y="285"/>
                  </a:cubicBezTo>
                  <a:cubicBezTo>
                    <a:pt x="46" y="284"/>
                    <a:pt x="45" y="282"/>
                    <a:pt x="46" y="280"/>
                  </a:cubicBezTo>
                  <a:cubicBezTo>
                    <a:pt x="46" y="278"/>
                    <a:pt x="46" y="280"/>
                    <a:pt x="47" y="279"/>
                  </a:cubicBezTo>
                  <a:cubicBezTo>
                    <a:pt x="48" y="278"/>
                    <a:pt x="50" y="278"/>
                    <a:pt x="51" y="278"/>
                  </a:cubicBezTo>
                  <a:cubicBezTo>
                    <a:pt x="52" y="278"/>
                    <a:pt x="53" y="279"/>
                    <a:pt x="55" y="279"/>
                  </a:cubicBezTo>
                  <a:cubicBezTo>
                    <a:pt x="56" y="279"/>
                    <a:pt x="57" y="278"/>
                    <a:pt x="58" y="276"/>
                  </a:cubicBezTo>
                  <a:cubicBezTo>
                    <a:pt x="59" y="275"/>
                    <a:pt x="58" y="274"/>
                    <a:pt x="59" y="275"/>
                  </a:cubicBezTo>
                  <a:cubicBezTo>
                    <a:pt x="60" y="274"/>
                    <a:pt x="61" y="276"/>
                    <a:pt x="61" y="277"/>
                  </a:cubicBezTo>
                  <a:cubicBezTo>
                    <a:pt x="61" y="278"/>
                    <a:pt x="61" y="280"/>
                    <a:pt x="61" y="280"/>
                  </a:cubicBezTo>
                  <a:cubicBezTo>
                    <a:pt x="59" y="282"/>
                    <a:pt x="59" y="282"/>
                    <a:pt x="59" y="282"/>
                  </a:cubicBezTo>
                  <a:cubicBezTo>
                    <a:pt x="55" y="284"/>
                    <a:pt x="55" y="284"/>
                    <a:pt x="55" y="284"/>
                  </a:cubicBezTo>
                  <a:cubicBezTo>
                    <a:pt x="51" y="284"/>
                    <a:pt x="51" y="284"/>
                    <a:pt x="51" y="284"/>
                  </a:cubicBezTo>
                  <a:cubicBezTo>
                    <a:pt x="51" y="284"/>
                    <a:pt x="49" y="284"/>
                    <a:pt x="48" y="284"/>
                  </a:cubicBezTo>
                  <a:cubicBezTo>
                    <a:pt x="46" y="284"/>
                    <a:pt x="47" y="288"/>
                    <a:pt x="47" y="288"/>
                  </a:cubicBezTo>
                  <a:cubicBezTo>
                    <a:pt x="47" y="289"/>
                    <a:pt x="46" y="293"/>
                    <a:pt x="46" y="293"/>
                  </a:cubicBezTo>
                  <a:cubicBezTo>
                    <a:pt x="46" y="293"/>
                    <a:pt x="43" y="293"/>
                    <a:pt x="42" y="293"/>
                  </a:cubicBezTo>
                  <a:cubicBezTo>
                    <a:pt x="42" y="293"/>
                    <a:pt x="39" y="295"/>
                    <a:pt x="39" y="296"/>
                  </a:cubicBezTo>
                  <a:cubicBezTo>
                    <a:pt x="39" y="296"/>
                    <a:pt x="39" y="299"/>
                    <a:pt x="41" y="300"/>
                  </a:cubicBezTo>
                  <a:cubicBezTo>
                    <a:pt x="42" y="302"/>
                    <a:pt x="47" y="304"/>
                    <a:pt x="47" y="304"/>
                  </a:cubicBezTo>
                  <a:cubicBezTo>
                    <a:pt x="48" y="305"/>
                    <a:pt x="49" y="306"/>
                    <a:pt x="50" y="307"/>
                  </a:cubicBezTo>
                  <a:cubicBezTo>
                    <a:pt x="51" y="308"/>
                    <a:pt x="52" y="311"/>
                    <a:pt x="52" y="313"/>
                  </a:cubicBezTo>
                  <a:cubicBezTo>
                    <a:pt x="51" y="315"/>
                    <a:pt x="52" y="318"/>
                    <a:pt x="53" y="319"/>
                  </a:cubicBezTo>
                  <a:cubicBezTo>
                    <a:pt x="54" y="320"/>
                    <a:pt x="53" y="324"/>
                    <a:pt x="53" y="326"/>
                  </a:cubicBezTo>
                  <a:cubicBezTo>
                    <a:pt x="53" y="328"/>
                    <a:pt x="55" y="331"/>
                    <a:pt x="56" y="331"/>
                  </a:cubicBezTo>
                  <a:cubicBezTo>
                    <a:pt x="57" y="331"/>
                    <a:pt x="61" y="336"/>
                    <a:pt x="63" y="338"/>
                  </a:cubicBezTo>
                  <a:cubicBezTo>
                    <a:pt x="64" y="341"/>
                    <a:pt x="66" y="343"/>
                    <a:pt x="66" y="343"/>
                  </a:cubicBezTo>
                  <a:cubicBezTo>
                    <a:pt x="67" y="347"/>
                    <a:pt x="67" y="347"/>
                    <a:pt x="67" y="347"/>
                  </a:cubicBezTo>
                  <a:cubicBezTo>
                    <a:pt x="67" y="347"/>
                    <a:pt x="68" y="348"/>
                    <a:pt x="71" y="350"/>
                  </a:cubicBezTo>
                  <a:cubicBezTo>
                    <a:pt x="74" y="351"/>
                    <a:pt x="76" y="352"/>
                    <a:pt x="76" y="352"/>
                  </a:cubicBezTo>
                  <a:cubicBezTo>
                    <a:pt x="76" y="352"/>
                    <a:pt x="77" y="357"/>
                    <a:pt x="77" y="358"/>
                  </a:cubicBezTo>
                  <a:cubicBezTo>
                    <a:pt x="77" y="359"/>
                    <a:pt x="78" y="360"/>
                    <a:pt x="78" y="360"/>
                  </a:cubicBezTo>
                  <a:cubicBezTo>
                    <a:pt x="78" y="360"/>
                    <a:pt x="83" y="364"/>
                    <a:pt x="83" y="364"/>
                  </a:cubicBezTo>
                  <a:cubicBezTo>
                    <a:pt x="83" y="365"/>
                    <a:pt x="84" y="366"/>
                    <a:pt x="85" y="367"/>
                  </a:cubicBezTo>
                  <a:cubicBezTo>
                    <a:pt x="86" y="368"/>
                    <a:pt x="88" y="367"/>
                    <a:pt x="90" y="367"/>
                  </a:cubicBezTo>
                  <a:cubicBezTo>
                    <a:pt x="91" y="366"/>
                    <a:pt x="94" y="366"/>
                    <a:pt x="97" y="366"/>
                  </a:cubicBezTo>
                  <a:cubicBezTo>
                    <a:pt x="99" y="366"/>
                    <a:pt x="100" y="367"/>
                    <a:pt x="100" y="367"/>
                  </a:cubicBezTo>
                  <a:cubicBezTo>
                    <a:pt x="100" y="367"/>
                    <a:pt x="100" y="370"/>
                    <a:pt x="100" y="371"/>
                  </a:cubicBezTo>
                  <a:cubicBezTo>
                    <a:pt x="100" y="372"/>
                    <a:pt x="100" y="374"/>
                    <a:pt x="100" y="374"/>
                  </a:cubicBezTo>
                  <a:cubicBezTo>
                    <a:pt x="100" y="374"/>
                    <a:pt x="97" y="375"/>
                    <a:pt x="96" y="375"/>
                  </a:cubicBezTo>
                  <a:cubicBezTo>
                    <a:pt x="95" y="375"/>
                    <a:pt x="96" y="380"/>
                    <a:pt x="96" y="380"/>
                  </a:cubicBezTo>
                  <a:cubicBezTo>
                    <a:pt x="100" y="382"/>
                    <a:pt x="100" y="382"/>
                    <a:pt x="100" y="382"/>
                  </a:cubicBezTo>
                  <a:cubicBezTo>
                    <a:pt x="100" y="382"/>
                    <a:pt x="103" y="386"/>
                    <a:pt x="105" y="387"/>
                  </a:cubicBezTo>
                  <a:cubicBezTo>
                    <a:pt x="108" y="388"/>
                    <a:pt x="107" y="385"/>
                    <a:pt x="109" y="385"/>
                  </a:cubicBezTo>
                  <a:cubicBezTo>
                    <a:pt x="110" y="384"/>
                    <a:pt x="110" y="383"/>
                    <a:pt x="110" y="383"/>
                  </a:cubicBezTo>
                  <a:cubicBezTo>
                    <a:pt x="106" y="380"/>
                    <a:pt x="106" y="380"/>
                    <a:pt x="106" y="380"/>
                  </a:cubicBezTo>
                  <a:cubicBezTo>
                    <a:pt x="106" y="380"/>
                    <a:pt x="107" y="377"/>
                    <a:pt x="109" y="376"/>
                  </a:cubicBezTo>
                  <a:cubicBezTo>
                    <a:pt x="110" y="376"/>
                    <a:pt x="114" y="377"/>
                    <a:pt x="114" y="377"/>
                  </a:cubicBezTo>
                  <a:cubicBezTo>
                    <a:pt x="117" y="379"/>
                    <a:pt x="117" y="379"/>
                    <a:pt x="117" y="379"/>
                  </a:cubicBezTo>
                  <a:cubicBezTo>
                    <a:pt x="118" y="382"/>
                    <a:pt x="118" y="382"/>
                    <a:pt x="118" y="382"/>
                  </a:cubicBezTo>
                  <a:cubicBezTo>
                    <a:pt x="117" y="387"/>
                    <a:pt x="117" y="387"/>
                    <a:pt x="117" y="387"/>
                  </a:cubicBezTo>
                  <a:cubicBezTo>
                    <a:pt x="117" y="387"/>
                    <a:pt x="116" y="389"/>
                    <a:pt x="116" y="391"/>
                  </a:cubicBezTo>
                  <a:cubicBezTo>
                    <a:pt x="116" y="393"/>
                    <a:pt x="116" y="393"/>
                    <a:pt x="117" y="394"/>
                  </a:cubicBezTo>
                  <a:cubicBezTo>
                    <a:pt x="117" y="394"/>
                    <a:pt x="119" y="395"/>
                    <a:pt x="119" y="395"/>
                  </a:cubicBezTo>
                  <a:cubicBezTo>
                    <a:pt x="120" y="398"/>
                    <a:pt x="120" y="398"/>
                    <a:pt x="120" y="398"/>
                  </a:cubicBezTo>
                  <a:cubicBezTo>
                    <a:pt x="120" y="398"/>
                    <a:pt x="120" y="402"/>
                    <a:pt x="119" y="403"/>
                  </a:cubicBezTo>
                  <a:cubicBezTo>
                    <a:pt x="119" y="404"/>
                    <a:pt x="121" y="408"/>
                    <a:pt x="123" y="409"/>
                  </a:cubicBezTo>
                  <a:cubicBezTo>
                    <a:pt x="123" y="410"/>
                    <a:pt x="123" y="413"/>
                    <a:pt x="123" y="413"/>
                  </a:cubicBezTo>
                  <a:cubicBezTo>
                    <a:pt x="118" y="414"/>
                    <a:pt x="118" y="414"/>
                    <a:pt x="118" y="414"/>
                  </a:cubicBezTo>
                  <a:close/>
                  <a:moveTo>
                    <a:pt x="157" y="53"/>
                  </a:moveTo>
                  <a:cubicBezTo>
                    <a:pt x="156" y="55"/>
                    <a:pt x="153" y="57"/>
                    <a:pt x="151" y="58"/>
                  </a:cubicBezTo>
                  <a:cubicBezTo>
                    <a:pt x="148" y="60"/>
                    <a:pt x="147" y="63"/>
                    <a:pt x="145" y="65"/>
                  </a:cubicBezTo>
                  <a:cubicBezTo>
                    <a:pt x="142" y="67"/>
                    <a:pt x="142" y="69"/>
                    <a:pt x="141" y="71"/>
                  </a:cubicBezTo>
                  <a:cubicBezTo>
                    <a:pt x="139" y="73"/>
                    <a:pt x="137" y="74"/>
                    <a:pt x="133" y="79"/>
                  </a:cubicBezTo>
                  <a:cubicBezTo>
                    <a:pt x="129" y="83"/>
                    <a:pt x="134" y="82"/>
                    <a:pt x="135" y="84"/>
                  </a:cubicBezTo>
                  <a:cubicBezTo>
                    <a:pt x="135" y="86"/>
                    <a:pt x="136" y="86"/>
                    <a:pt x="137" y="88"/>
                  </a:cubicBezTo>
                  <a:cubicBezTo>
                    <a:pt x="137" y="90"/>
                    <a:pt x="136" y="94"/>
                    <a:pt x="133" y="96"/>
                  </a:cubicBezTo>
                  <a:cubicBezTo>
                    <a:pt x="130" y="99"/>
                    <a:pt x="136" y="114"/>
                    <a:pt x="136" y="116"/>
                  </a:cubicBezTo>
                  <a:cubicBezTo>
                    <a:pt x="135" y="117"/>
                    <a:pt x="134" y="126"/>
                    <a:pt x="134" y="126"/>
                  </a:cubicBezTo>
                  <a:cubicBezTo>
                    <a:pt x="134" y="126"/>
                    <a:pt x="137" y="130"/>
                    <a:pt x="140" y="131"/>
                  </a:cubicBezTo>
                  <a:cubicBezTo>
                    <a:pt x="141" y="132"/>
                    <a:pt x="145" y="136"/>
                    <a:pt x="147" y="139"/>
                  </a:cubicBezTo>
                  <a:cubicBezTo>
                    <a:pt x="150" y="142"/>
                    <a:pt x="145" y="144"/>
                    <a:pt x="145" y="144"/>
                  </a:cubicBezTo>
                  <a:cubicBezTo>
                    <a:pt x="145" y="144"/>
                    <a:pt x="147" y="149"/>
                    <a:pt x="147" y="151"/>
                  </a:cubicBezTo>
                  <a:cubicBezTo>
                    <a:pt x="148" y="153"/>
                    <a:pt x="147" y="158"/>
                    <a:pt x="147" y="160"/>
                  </a:cubicBezTo>
                  <a:cubicBezTo>
                    <a:pt x="146" y="161"/>
                    <a:pt x="144" y="164"/>
                    <a:pt x="143" y="166"/>
                  </a:cubicBezTo>
                  <a:cubicBezTo>
                    <a:pt x="141" y="169"/>
                    <a:pt x="141" y="172"/>
                    <a:pt x="142" y="174"/>
                  </a:cubicBezTo>
                  <a:cubicBezTo>
                    <a:pt x="144" y="176"/>
                    <a:pt x="145" y="182"/>
                    <a:pt x="147" y="184"/>
                  </a:cubicBezTo>
                  <a:cubicBezTo>
                    <a:pt x="149" y="186"/>
                    <a:pt x="149" y="189"/>
                    <a:pt x="149" y="193"/>
                  </a:cubicBezTo>
                  <a:cubicBezTo>
                    <a:pt x="149" y="197"/>
                    <a:pt x="147" y="197"/>
                    <a:pt x="145" y="197"/>
                  </a:cubicBezTo>
                  <a:cubicBezTo>
                    <a:pt x="144" y="197"/>
                    <a:pt x="142" y="198"/>
                    <a:pt x="136" y="200"/>
                  </a:cubicBezTo>
                  <a:cubicBezTo>
                    <a:pt x="130" y="203"/>
                    <a:pt x="132" y="205"/>
                    <a:pt x="130" y="207"/>
                  </a:cubicBezTo>
                  <a:cubicBezTo>
                    <a:pt x="127" y="208"/>
                    <a:pt x="123" y="207"/>
                    <a:pt x="119" y="206"/>
                  </a:cubicBezTo>
                  <a:cubicBezTo>
                    <a:pt x="114" y="205"/>
                    <a:pt x="117" y="209"/>
                    <a:pt x="116" y="209"/>
                  </a:cubicBezTo>
                  <a:cubicBezTo>
                    <a:pt x="115" y="210"/>
                    <a:pt x="111" y="210"/>
                    <a:pt x="107" y="211"/>
                  </a:cubicBezTo>
                  <a:cubicBezTo>
                    <a:pt x="103" y="212"/>
                    <a:pt x="105" y="216"/>
                    <a:pt x="105" y="216"/>
                  </a:cubicBezTo>
                  <a:cubicBezTo>
                    <a:pt x="105" y="216"/>
                    <a:pt x="101" y="216"/>
                    <a:pt x="99" y="216"/>
                  </a:cubicBezTo>
                  <a:cubicBezTo>
                    <a:pt x="97" y="216"/>
                    <a:pt x="97" y="218"/>
                    <a:pt x="97" y="219"/>
                  </a:cubicBezTo>
                  <a:cubicBezTo>
                    <a:pt x="97" y="221"/>
                    <a:pt x="96" y="226"/>
                    <a:pt x="96" y="226"/>
                  </a:cubicBezTo>
                  <a:cubicBezTo>
                    <a:pt x="96" y="226"/>
                    <a:pt x="94" y="231"/>
                    <a:pt x="91" y="231"/>
                  </a:cubicBezTo>
                  <a:cubicBezTo>
                    <a:pt x="88" y="232"/>
                    <a:pt x="90" y="234"/>
                    <a:pt x="89" y="235"/>
                  </a:cubicBezTo>
                  <a:cubicBezTo>
                    <a:pt x="86" y="235"/>
                    <a:pt x="82" y="235"/>
                    <a:pt x="81" y="235"/>
                  </a:cubicBezTo>
                  <a:cubicBezTo>
                    <a:pt x="80" y="235"/>
                    <a:pt x="75" y="236"/>
                    <a:pt x="74" y="237"/>
                  </a:cubicBezTo>
                  <a:cubicBezTo>
                    <a:pt x="73" y="240"/>
                    <a:pt x="73" y="242"/>
                    <a:pt x="71" y="243"/>
                  </a:cubicBezTo>
                  <a:cubicBezTo>
                    <a:pt x="70" y="244"/>
                    <a:pt x="68" y="247"/>
                    <a:pt x="67" y="249"/>
                  </a:cubicBezTo>
                  <a:cubicBezTo>
                    <a:pt x="66" y="251"/>
                    <a:pt x="65" y="252"/>
                    <a:pt x="64" y="251"/>
                  </a:cubicBezTo>
                  <a:cubicBezTo>
                    <a:pt x="62" y="252"/>
                    <a:pt x="57" y="249"/>
                    <a:pt x="56" y="249"/>
                  </a:cubicBezTo>
                  <a:cubicBezTo>
                    <a:pt x="54" y="249"/>
                    <a:pt x="56" y="252"/>
                    <a:pt x="55" y="254"/>
                  </a:cubicBezTo>
                  <a:cubicBezTo>
                    <a:pt x="53" y="255"/>
                    <a:pt x="53" y="254"/>
                    <a:pt x="49" y="254"/>
                  </a:cubicBezTo>
                  <a:cubicBezTo>
                    <a:pt x="46" y="255"/>
                    <a:pt x="47" y="252"/>
                    <a:pt x="47" y="252"/>
                  </a:cubicBezTo>
                  <a:cubicBezTo>
                    <a:pt x="45" y="250"/>
                    <a:pt x="45" y="250"/>
                    <a:pt x="45" y="250"/>
                  </a:cubicBezTo>
                  <a:cubicBezTo>
                    <a:pt x="45" y="250"/>
                    <a:pt x="44" y="247"/>
                    <a:pt x="43" y="243"/>
                  </a:cubicBezTo>
                  <a:cubicBezTo>
                    <a:pt x="40" y="239"/>
                    <a:pt x="43" y="243"/>
                    <a:pt x="41" y="244"/>
                  </a:cubicBezTo>
                  <a:cubicBezTo>
                    <a:pt x="40" y="245"/>
                    <a:pt x="40" y="245"/>
                    <a:pt x="39" y="246"/>
                  </a:cubicBezTo>
                  <a:cubicBezTo>
                    <a:pt x="38" y="247"/>
                    <a:pt x="35" y="252"/>
                    <a:pt x="36" y="254"/>
                  </a:cubicBezTo>
                  <a:cubicBezTo>
                    <a:pt x="36" y="256"/>
                    <a:pt x="37" y="259"/>
                    <a:pt x="37" y="261"/>
                  </a:cubicBezTo>
                  <a:cubicBezTo>
                    <a:pt x="37" y="262"/>
                    <a:pt x="36" y="264"/>
                    <a:pt x="35" y="269"/>
                  </a:cubicBezTo>
                  <a:cubicBezTo>
                    <a:pt x="34" y="275"/>
                    <a:pt x="34" y="274"/>
                    <a:pt x="34" y="276"/>
                  </a:cubicBezTo>
                  <a:cubicBezTo>
                    <a:pt x="34" y="278"/>
                    <a:pt x="33" y="279"/>
                    <a:pt x="33" y="281"/>
                  </a:cubicBezTo>
                  <a:cubicBezTo>
                    <a:pt x="33" y="282"/>
                    <a:pt x="31" y="282"/>
                    <a:pt x="30" y="282"/>
                  </a:cubicBezTo>
                  <a:cubicBezTo>
                    <a:pt x="28" y="268"/>
                    <a:pt x="27" y="253"/>
                    <a:pt x="27" y="239"/>
                  </a:cubicBezTo>
                  <a:cubicBezTo>
                    <a:pt x="27" y="237"/>
                    <a:pt x="29" y="235"/>
                    <a:pt x="30" y="234"/>
                  </a:cubicBezTo>
                  <a:cubicBezTo>
                    <a:pt x="30" y="231"/>
                    <a:pt x="31" y="232"/>
                    <a:pt x="34" y="229"/>
                  </a:cubicBezTo>
                  <a:cubicBezTo>
                    <a:pt x="37" y="225"/>
                    <a:pt x="38" y="226"/>
                    <a:pt x="39" y="224"/>
                  </a:cubicBezTo>
                  <a:cubicBezTo>
                    <a:pt x="41" y="221"/>
                    <a:pt x="39" y="224"/>
                    <a:pt x="38" y="214"/>
                  </a:cubicBezTo>
                  <a:cubicBezTo>
                    <a:pt x="37" y="204"/>
                    <a:pt x="46" y="198"/>
                    <a:pt x="46" y="198"/>
                  </a:cubicBezTo>
                  <a:cubicBezTo>
                    <a:pt x="46" y="198"/>
                    <a:pt x="46" y="195"/>
                    <a:pt x="49" y="179"/>
                  </a:cubicBezTo>
                  <a:cubicBezTo>
                    <a:pt x="51" y="163"/>
                    <a:pt x="59" y="160"/>
                    <a:pt x="66" y="151"/>
                  </a:cubicBezTo>
                  <a:cubicBezTo>
                    <a:pt x="72" y="143"/>
                    <a:pt x="69" y="145"/>
                    <a:pt x="72" y="142"/>
                  </a:cubicBezTo>
                  <a:cubicBezTo>
                    <a:pt x="74" y="138"/>
                    <a:pt x="74" y="141"/>
                    <a:pt x="81" y="136"/>
                  </a:cubicBezTo>
                  <a:cubicBezTo>
                    <a:pt x="87" y="132"/>
                    <a:pt x="82" y="131"/>
                    <a:pt x="87" y="120"/>
                  </a:cubicBezTo>
                  <a:cubicBezTo>
                    <a:pt x="92" y="109"/>
                    <a:pt x="91" y="116"/>
                    <a:pt x="94" y="106"/>
                  </a:cubicBezTo>
                  <a:cubicBezTo>
                    <a:pt x="98" y="97"/>
                    <a:pt x="97" y="104"/>
                    <a:pt x="102" y="99"/>
                  </a:cubicBezTo>
                  <a:cubicBezTo>
                    <a:pt x="107" y="94"/>
                    <a:pt x="102" y="99"/>
                    <a:pt x="108" y="92"/>
                  </a:cubicBezTo>
                  <a:cubicBezTo>
                    <a:pt x="114" y="84"/>
                    <a:pt x="112" y="88"/>
                    <a:pt x="114" y="84"/>
                  </a:cubicBezTo>
                  <a:cubicBezTo>
                    <a:pt x="116" y="81"/>
                    <a:pt x="118" y="83"/>
                    <a:pt x="127" y="67"/>
                  </a:cubicBezTo>
                  <a:cubicBezTo>
                    <a:pt x="136" y="50"/>
                    <a:pt x="129" y="65"/>
                    <a:pt x="132" y="61"/>
                  </a:cubicBezTo>
                  <a:cubicBezTo>
                    <a:pt x="136" y="57"/>
                    <a:pt x="138" y="60"/>
                    <a:pt x="147" y="55"/>
                  </a:cubicBezTo>
                  <a:cubicBezTo>
                    <a:pt x="156" y="49"/>
                    <a:pt x="150" y="53"/>
                    <a:pt x="156" y="49"/>
                  </a:cubicBezTo>
                  <a:cubicBezTo>
                    <a:pt x="163" y="46"/>
                    <a:pt x="157" y="51"/>
                    <a:pt x="157" y="53"/>
                  </a:cubicBezTo>
                  <a:close/>
                  <a:moveTo>
                    <a:pt x="214" y="456"/>
                  </a:moveTo>
                  <a:cubicBezTo>
                    <a:pt x="214" y="456"/>
                    <a:pt x="214" y="456"/>
                    <a:pt x="214" y="456"/>
                  </a:cubicBezTo>
                  <a:cubicBezTo>
                    <a:pt x="214" y="456"/>
                    <a:pt x="214" y="456"/>
                    <a:pt x="214" y="456"/>
                  </a:cubicBezTo>
                  <a:cubicBezTo>
                    <a:pt x="214" y="456"/>
                    <a:pt x="214" y="456"/>
                    <a:pt x="214" y="456"/>
                  </a:cubicBezTo>
                  <a:cubicBezTo>
                    <a:pt x="214" y="455"/>
                    <a:pt x="212" y="452"/>
                    <a:pt x="211" y="451"/>
                  </a:cubicBezTo>
                  <a:cubicBezTo>
                    <a:pt x="211" y="449"/>
                    <a:pt x="213" y="451"/>
                    <a:pt x="213" y="451"/>
                  </a:cubicBezTo>
                  <a:cubicBezTo>
                    <a:pt x="213" y="451"/>
                    <a:pt x="223" y="447"/>
                    <a:pt x="224" y="445"/>
                  </a:cubicBezTo>
                  <a:cubicBezTo>
                    <a:pt x="224" y="444"/>
                    <a:pt x="220" y="442"/>
                    <a:pt x="213" y="441"/>
                  </a:cubicBezTo>
                  <a:cubicBezTo>
                    <a:pt x="204" y="441"/>
                    <a:pt x="208" y="440"/>
                    <a:pt x="198" y="443"/>
                  </a:cubicBezTo>
                  <a:cubicBezTo>
                    <a:pt x="187" y="447"/>
                    <a:pt x="190" y="434"/>
                    <a:pt x="187" y="429"/>
                  </a:cubicBezTo>
                  <a:cubicBezTo>
                    <a:pt x="183" y="425"/>
                    <a:pt x="183" y="424"/>
                    <a:pt x="181" y="418"/>
                  </a:cubicBezTo>
                  <a:cubicBezTo>
                    <a:pt x="179" y="411"/>
                    <a:pt x="181" y="418"/>
                    <a:pt x="188" y="415"/>
                  </a:cubicBezTo>
                  <a:cubicBezTo>
                    <a:pt x="196" y="412"/>
                    <a:pt x="191" y="414"/>
                    <a:pt x="194" y="415"/>
                  </a:cubicBezTo>
                  <a:cubicBezTo>
                    <a:pt x="198" y="416"/>
                    <a:pt x="206" y="419"/>
                    <a:pt x="209" y="420"/>
                  </a:cubicBezTo>
                  <a:cubicBezTo>
                    <a:pt x="212" y="421"/>
                    <a:pt x="214" y="421"/>
                    <a:pt x="215" y="411"/>
                  </a:cubicBezTo>
                  <a:cubicBezTo>
                    <a:pt x="216" y="402"/>
                    <a:pt x="215" y="411"/>
                    <a:pt x="230" y="407"/>
                  </a:cubicBezTo>
                  <a:cubicBezTo>
                    <a:pt x="246" y="401"/>
                    <a:pt x="230" y="399"/>
                    <a:pt x="241" y="398"/>
                  </a:cubicBezTo>
                  <a:cubicBezTo>
                    <a:pt x="253" y="397"/>
                    <a:pt x="239" y="395"/>
                    <a:pt x="232" y="390"/>
                  </a:cubicBezTo>
                  <a:cubicBezTo>
                    <a:pt x="224" y="385"/>
                    <a:pt x="227" y="390"/>
                    <a:pt x="223" y="381"/>
                  </a:cubicBezTo>
                  <a:cubicBezTo>
                    <a:pt x="219" y="373"/>
                    <a:pt x="224" y="377"/>
                    <a:pt x="228" y="376"/>
                  </a:cubicBezTo>
                  <a:cubicBezTo>
                    <a:pt x="231" y="375"/>
                    <a:pt x="236" y="378"/>
                    <a:pt x="238" y="380"/>
                  </a:cubicBezTo>
                  <a:cubicBezTo>
                    <a:pt x="240" y="383"/>
                    <a:pt x="242" y="382"/>
                    <a:pt x="242" y="382"/>
                  </a:cubicBezTo>
                  <a:cubicBezTo>
                    <a:pt x="242" y="382"/>
                    <a:pt x="247" y="389"/>
                    <a:pt x="254" y="386"/>
                  </a:cubicBezTo>
                  <a:cubicBezTo>
                    <a:pt x="261" y="383"/>
                    <a:pt x="254" y="386"/>
                    <a:pt x="255" y="388"/>
                  </a:cubicBezTo>
                  <a:cubicBezTo>
                    <a:pt x="257" y="389"/>
                    <a:pt x="259" y="389"/>
                    <a:pt x="262" y="392"/>
                  </a:cubicBezTo>
                  <a:cubicBezTo>
                    <a:pt x="263" y="394"/>
                    <a:pt x="268" y="396"/>
                    <a:pt x="283" y="393"/>
                  </a:cubicBezTo>
                  <a:cubicBezTo>
                    <a:pt x="299" y="389"/>
                    <a:pt x="285" y="389"/>
                    <a:pt x="292" y="387"/>
                  </a:cubicBezTo>
                  <a:cubicBezTo>
                    <a:pt x="299" y="384"/>
                    <a:pt x="295" y="385"/>
                    <a:pt x="295" y="389"/>
                  </a:cubicBezTo>
                  <a:cubicBezTo>
                    <a:pt x="294" y="393"/>
                    <a:pt x="294" y="399"/>
                    <a:pt x="296" y="400"/>
                  </a:cubicBezTo>
                  <a:cubicBezTo>
                    <a:pt x="298" y="402"/>
                    <a:pt x="299" y="400"/>
                    <a:pt x="302" y="399"/>
                  </a:cubicBezTo>
                  <a:cubicBezTo>
                    <a:pt x="306" y="397"/>
                    <a:pt x="310" y="413"/>
                    <a:pt x="317" y="411"/>
                  </a:cubicBezTo>
                  <a:cubicBezTo>
                    <a:pt x="324" y="409"/>
                    <a:pt x="319" y="410"/>
                    <a:pt x="326" y="407"/>
                  </a:cubicBezTo>
                  <a:cubicBezTo>
                    <a:pt x="333" y="403"/>
                    <a:pt x="327" y="400"/>
                    <a:pt x="324" y="396"/>
                  </a:cubicBezTo>
                  <a:cubicBezTo>
                    <a:pt x="321" y="392"/>
                    <a:pt x="322" y="398"/>
                    <a:pt x="316" y="399"/>
                  </a:cubicBezTo>
                  <a:cubicBezTo>
                    <a:pt x="310" y="399"/>
                    <a:pt x="314" y="397"/>
                    <a:pt x="307" y="388"/>
                  </a:cubicBezTo>
                  <a:cubicBezTo>
                    <a:pt x="299" y="379"/>
                    <a:pt x="307" y="388"/>
                    <a:pt x="309" y="383"/>
                  </a:cubicBezTo>
                  <a:cubicBezTo>
                    <a:pt x="311" y="379"/>
                    <a:pt x="315" y="386"/>
                    <a:pt x="320" y="385"/>
                  </a:cubicBezTo>
                  <a:cubicBezTo>
                    <a:pt x="324" y="384"/>
                    <a:pt x="324" y="384"/>
                    <a:pt x="330" y="384"/>
                  </a:cubicBezTo>
                  <a:cubicBezTo>
                    <a:pt x="336" y="384"/>
                    <a:pt x="330" y="384"/>
                    <a:pt x="331" y="380"/>
                  </a:cubicBezTo>
                  <a:cubicBezTo>
                    <a:pt x="333" y="376"/>
                    <a:pt x="334" y="380"/>
                    <a:pt x="341" y="378"/>
                  </a:cubicBezTo>
                  <a:cubicBezTo>
                    <a:pt x="347" y="376"/>
                    <a:pt x="343" y="377"/>
                    <a:pt x="342" y="372"/>
                  </a:cubicBezTo>
                  <a:cubicBezTo>
                    <a:pt x="340" y="367"/>
                    <a:pt x="340" y="372"/>
                    <a:pt x="338" y="373"/>
                  </a:cubicBezTo>
                  <a:cubicBezTo>
                    <a:pt x="335" y="373"/>
                    <a:pt x="335" y="373"/>
                    <a:pt x="330" y="370"/>
                  </a:cubicBezTo>
                  <a:cubicBezTo>
                    <a:pt x="325" y="366"/>
                    <a:pt x="325" y="368"/>
                    <a:pt x="323" y="367"/>
                  </a:cubicBezTo>
                  <a:cubicBezTo>
                    <a:pt x="321" y="366"/>
                    <a:pt x="319" y="368"/>
                    <a:pt x="308" y="367"/>
                  </a:cubicBezTo>
                  <a:cubicBezTo>
                    <a:pt x="296" y="366"/>
                    <a:pt x="308" y="367"/>
                    <a:pt x="302" y="360"/>
                  </a:cubicBezTo>
                  <a:cubicBezTo>
                    <a:pt x="297" y="352"/>
                    <a:pt x="302" y="360"/>
                    <a:pt x="297" y="359"/>
                  </a:cubicBezTo>
                  <a:cubicBezTo>
                    <a:pt x="293" y="358"/>
                    <a:pt x="291" y="360"/>
                    <a:pt x="288" y="361"/>
                  </a:cubicBezTo>
                  <a:cubicBezTo>
                    <a:pt x="285" y="362"/>
                    <a:pt x="286" y="363"/>
                    <a:pt x="280" y="362"/>
                  </a:cubicBezTo>
                  <a:cubicBezTo>
                    <a:pt x="274" y="362"/>
                    <a:pt x="280" y="362"/>
                    <a:pt x="274" y="362"/>
                  </a:cubicBezTo>
                  <a:cubicBezTo>
                    <a:pt x="267" y="362"/>
                    <a:pt x="270" y="365"/>
                    <a:pt x="269" y="374"/>
                  </a:cubicBezTo>
                  <a:cubicBezTo>
                    <a:pt x="267" y="381"/>
                    <a:pt x="269" y="374"/>
                    <a:pt x="265" y="374"/>
                  </a:cubicBezTo>
                  <a:cubicBezTo>
                    <a:pt x="262" y="373"/>
                    <a:pt x="263" y="374"/>
                    <a:pt x="261" y="374"/>
                  </a:cubicBezTo>
                  <a:cubicBezTo>
                    <a:pt x="258" y="373"/>
                    <a:pt x="261" y="374"/>
                    <a:pt x="252" y="371"/>
                  </a:cubicBezTo>
                  <a:cubicBezTo>
                    <a:pt x="244" y="368"/>
                    <a:pt x="250" y="370"/>
                    <a:pt x="247" y="370"/>
                  </a:cubicBezTo>
                  <a:cubicBezTo>
                    <a:pt x="244" y="369"/>
                    <a:pt x="243" y="368"/>
                    <a:pt x="238" y="367"/>
                  </a:cubicBezTo>
                  <a:cubicBezTo>
                    <a:pt x="234" y="365"/>
                    <a:pt x="235" y="366"/>
                    <a:pt x="233" y="365"/>
                  </a:cubicBezTo>
                  <a:cubicBezTo>
                    <a:pt x="231" y="364"/>
                    <a:pt x="227" y="359"/>
                    <a:pt x="225" y="356"/>
                  </a:cubicBezTo>
                  <a:cubicBezTo>
                    <a:pt x="222" y="352"/>
                    <a:pt x="218" y="349"/>
                    <a:pt x="213" y="349"/>
                  </a:cubicBezTo>
                  <a:cubicBezTo>
                    <a:pt x="209" y="349"/>
                    <a:pt x="210" y="348"/>
                    <a:pt x="209" y="346"/>
                  </a:cubicBezTo>
                  <a:cubicBezTo>
                    <a:pt x="207" y="344"/>
                    <a:pt x="206" y="339"/>
                    <a:pt x="205" y="337"/>
                  </a:cubicBezTo>
                  <a:cubicBezTo>
                    <a:pt x="204" y="334"/>
                    <a:pt x="198" y="330"/>
                    <a:pt x="195" y="320"/>
                  </a:cubicBezTo>
                  <a:cubicBezTo>
                    <a:pt x="191" y="310"/>
                    <a:pt x="192" y="313"/>
                    <a:pt x="199" y="301"/>
                  </a:cubicBezTo>
                  <a:cubicBezTo>
                    <a:pt x="206" y="290"/>
                    <a:pt x="196" y="298"/>
                    <a:pt x="197" y="291"/>
                  </a:cubicBezTo>
                  <a:cubicBezTo>
                    <a:pt x="198" y="285"/>
                    <a:pt x="196" y="288"/>
                    <a:pt x="195" y="282"/>
                  </a:cubicBezTo>
                  <a:cubicBezTo>
                    <a:pt x="193" y="277"/>
                    <a:pt x="195" y="282"/>
                    <a:pt x="201" y="277"/>
                  </a:cubicBezTo>
                  <a:cubicBezTo>
                    <a:pt x="207" y="272"/>
                    <a:pt x="201" y="277"/>
                    <a:pt x="205" y="274"/>
                  </a:cubicBezTo>
                  <a:cubicBezTo>
                    <a:pt x="209" y="270"/>
                    <a:pt x="206" y="271"/>
                    <a:pt x="208" y="266"/>
                  </a:cubicBezTo>
                  <a:cubicBezTo>
                    <a:pt x="209" y="262"/>
                    <a:pt x="210" y="264"/>
                    <a:pt x="215" y="262"/>
                  </a:cubicBezTo>
                  <a:cubicBezTo>
                    <a:pt x="220" y="260"/>
                    <a:pt x="218" y="261"/>
                    <a:pt x="220" y="255"/>
                  </a:cubicBezTo>
                  <a:cubicBezTo>
                    <a:pt x="223" y="251"/>
                    <a:pt x="223" y="254"/>
                    <a:pt x="228" y="252"/>
                  </a:cubicBezTo>
                  <a:cubicBezTo>
                    <a:pt x="233" y="251"/>
                    <a:pt x="240" y="253"/>
                    <a:pt x="246" y="255"/>
                  </a:cubicBezTo>
                  <a:cubicBezTo>
                    <a:pt x="252" y="255"/>
                    <a:pt x="253" y="255"/>
                    <a:pt x="257" y="258"/>
                  </a:cubicBezTo>
                  <a:cubicBezTo>
                    <a:pt x="262" y="261"/>
                    <a:pt x="268" y="261"/>
                    <a:pt x="270" y="264"/>
                  </a:cubicBezTo>
                  <a:cubicBezTo>
                    <a:pt x="272" y="267"/>
                    <a:pt x="275" y="266"/>
                    <a:pt x="276" y="266"/>
                  </a:cubicBezTo>
                  <a:cubicBezTo>
                    <a:pt x="278" y="265"/>
                    <a:pt x="278" y="262"/>
                    <a:pt x="282" y="259"/>
                  </a:cubicBezTo>
                  <a:cubicBezTo>
                    <a:pt x="287" y="256"/>
                    <a:pt x="287" y="261"/>
                    <a:pt x="290" y="262"/>
                  </a:cubicBezTo>
                  <a:cubicBezTo>
                    <a:pt x="293" y="263"/>
                    <a:pt x="301" y="258"/>
                    <a:pt x="301" y="258"/>
                  </a:cubicBezTo>
                  <a:cubicBezTo>
                    <a:pt x="301" y="258"/>
                    <a:pt x="301" y="255"/>
                    <a:pt x="300" y="247"/>
                  </a:cubicBezTo>
                  <a:cubicBezTo>
                    <a:pt x="300" y="241"/>
                    <a:pt x="300" y="247"/>
                    <a:pt x="301" y="244"/>
                  </a:cubicBezTo>
                  <a:cubicBezTo>
                    <a:pt x="301" y="240"/>
                    <a:pt x="304" y="229"/>
                    <a:pt x="304" y="229"/>
                  </a:cubicBezTo>
                  <a:cubicBezTo>
                    <a:pt x="304" y="229"/>
                    <a:pt x="307" y="227"/>
                    <a:pt x="310" y="223"/>
                  </a:cubicBezTo>
                  <a:cubicBezTo>
                    <a:pt x="314" y="218"/>
                    <a:pt x="314" y="220"/>
                    <a:pt x="314" y="218"/>
                  </a:cubicBezTo>
                  <a:cubicBezTo>
                    <a:pt x="315" y="217"/>
                    <a:pt x="320" y="213"/>
                    <a:pt x="322" y="211"/>
                  </a:cubicBezTo>
                  <a:cubicBezTo>
                    <a:pt x="323" y="208"/>
                    <a:pt x="323" y="207"/>
                    <a:pt x="324" y="203"/>
                  </a:cubicBezTo>
                  <a:cubicBezTo>
                    <a:pt x="326" y="199"/>
                    <a:pt x="322" y="198"/>
                    <a:pt x="318" y="194"/>
                  </a:cubicBezTo>
                  <a:cubicBezTo>
                    <a:pt x="315" y="190"/>
                    <a:pt x="317" y="190"/>
                    <a:pt x="317" y="182"/>
                  </a:cubicBezTo>
                  <a:cubicBezTo>
                    <a:pt x="316" y="176"/>
                    <a:pt x="317" y="182"/>
                    <a:pt x="315" y="175"/>
                  </a:cubicBezTo>
                  <a:cubicBezTo>
                    <a:pt x="314" y="169"/>
                    <a:pt x="316" y="173"/>
                    <a:pt x="321" y="170"/>
                  </a:cubicBezTo>
                  <a:cubicBezTo>
                    <a:pt x="325" y="166"/>
                    <a:pt x="324" y="168"/>
                    <a:pt x="328" y="162"/>
                  </a:cubicBezTo>
                  <a:cubicBezTo>
                    <a:pt x="333" y="156"/>
                    <a:pt x="330" y="160"/>
                    <a:pt x="331" y="154"/>
                  </a:cubicBezTo>
                  <a:cubicBezTo>
                    <a:pt x="332" y="149"/>
                    <a:pt x="331" y="154"/>
                    <a:pt x="332" y="148"/>
                  </a:cubicBezTo>
                  <a:cubicBezTo>
                    <a:pt x="333" y="142"/>
                    <a:pt x="332" y="148"/>
                    <a:pt x="337" y="140"/>
                  </a:cubicBezTo>
                  <a:cubicBezTo>
                    <a:pt x="342" y="132"/>
                    <a:pt x="338" y="137"/>
                    <a:pt x="343" y="130"/>
                  </a:cubicBezTo>
                  <a:cubicBezTo>
                    <a:pt x="348" y="123"/>
                    <a:pt x="343" y="130"/>
                    <a:pt x="346" y="131"/>
                  </a:cubicBezTo>
                  <a:cubicBezTo>
                    <a:pt x="348" y="131"/>
                    <a:pt x="355" y="136"/>
                    <a:pt x="356" y="137"/>
                  </a:cubicBezTo>
                  <a:cubicBezTo>
                    <a:pt x="358" y="139"/>
                    <a:pt x="367" y="145"/>
                    <a:pt x="370" y="145"/>
                  </a:cubicBezTo>
                  <a:cubicBezTo>
                    <a:pt x="373" y="147"/>
                    <a:pt x="371" y="152"/>
                    <a:pt x="371" y="152"/>
                  </a:cubicBezTo>
                  <a:cubicBezTo>
                    <a:pt x="380" y="162"/>
                    <a:pt x="380" y="162"/>
                    <a:pt x="380" y="162"/>
                  </a:cubicBezTo>
                  <a:cubicBezTo>
                    <a:pt x="386" y="175"/>
                    <a:pt x="386" y="175"/>
                    <a:pt x="386" y="175"/>
                  </a:cubicBezTo>
                  <a:cubicBezTo>
                    <a:pt x="386" y="175"/>
                    <a:pt x="385" y="181"/>
                    <a:pt x="384" y="182"/>
                  </a:cubicBezTo>
                  <a:cubicBezTo>
                    <a:pt x="385" y="184"/>
                    <a:pt x="389" y="185"/>
                    <a:pt x="391" y="186"/>
                  </a:cubicBezTo>
                  <a:cubicBezTo>
                    <a:pt x="394" y="187"/>
                    <a:pt x="393" y="190"/>
                    <a:pt x="394" y="191"/>
                  </a:cubicBezTo>
                  <a:cubicBezTo>
                    <a:pt x="394" y="194"/>
                    <a:pt x="398" y="200"/>
                    <a:pt x="401" y="201"/>
                  </a:cubicBezTo>
                  <a:cubicBezTo>
                    <a:pt x="405" y="203"/>
                    <a:pt x="396" y="210"/>
                    <a:pt x="396" y="210"/>
                  </a:cubicBezTo>
                  <a:cubicBezTo>
                    <a:pt x="396" y="210"/>
                    <a:pt x="402" y="214"/>
                    <a:pt x="402" y="219"/>
                  </a:cubicBezTo>
                  <a:cubicBezTo>
                    <a:pt x="403" y="223"/>
                    <a:pt x="400" y="231"/>
                    <a:pt x="399" y="233"/>
                  </a:cubicBezTo>
                  <a:cubicBezTo>
                    <a:pt x="398" y="235"/>
                    <a:pt x="398" y="242"/>
                    <a:pt x="398" y="242"/>
                  </a:cubicBezTo>
                  <a:cubicBezTo>
                    <a:pt x="402" y="249"/>
                    <a:pt x="402" y="249"/>
                    <a:pt x="402" y="249"/>
                  </a:cubicBezTo>
                  <a:cubicBezTo>
                    <a:pt x="402" y="249"/>
                    <a:pt x="400" y="259"/>
                    <a:pt x="402" y="260"/>
                  </a:cubicBezTo>
                  <a:cubicBezTo>
                    <a:pt x="403" y="262"/>
                    <a:pt x="405" y="269"/>
                    <a:pt x="408" y="269"/>
                  </a:cubicBezTo>
                  <a:cubicBezTo>
                    <a:pt x="410" y="269"/>
                    <a:pt x="407" y="285"/>
                    <a:pt x="407" y="285"/>
                  </a:cubicBezTo>
                  <a:cubicBezTo>
                    <a:pt x="410" y="294"/>
                    <a:pt x="410" y="294"/>
                    <a:pt x="410" y="294"/>
                  </a:cubicBezTo>
                  <a:cubicBezTo>
                    <a:pt x="410" y="294"/>
                    <a:pt x="410" y="303"/>
                    <a:pt x="411" y="304"/>
                  </a:cubicBezTo>
                  <a:cubicBezTo>
                    <a:pt x="410" y="306"/>
                    <a:pt x="405" y="309"/>
                    <a:pt x="405" y="309"/>
                  </a:cubicBezTo>
                  <a:cubicBezTo>
                    <a:pt x="405" y="309"/>
                    <a:pt x="401" y="308"/>
                    <a:pt x="398" y="306"/>
                  </a:cubicBezTo>
                  <a:cubicBezTo>
                    <a:pt x="394" y="304"/>
                    <a:pt x="395" y="306"/>
                    <a:pt x="393" y="305"/>
                  </a:cubicBezTo>
                  <a:cubicBezTo>
                    <a:pt x="391" y="304"/>
                    <a:pt x="390" y="305"/>
                    <a:pt x="387" y="306"/>
                  </a:cubicBezTo>
                  <a:cubicBezTo>
                    <a:pt x="383" y="306"/>
                    <a:pt x="386" y="310"/>
                    <a:pt x="386" y="313"/>
                  </a:cubicBezTo>
                  <a:cubicBezTo>
                    <a:pt x="386" y="316"/>
                    <a:pt x="381" y="314"/>
                    <a:pt x="379" y="315"/>
                  </a:cubicBezTo>
                  <a:cubicBezTo>
                    <a:pt x="376" y="315"/>
                    <a:pt x="375" y="321"/>
                    <a:pt x="373" y="323"/>
                  </a:cubicBezTo>
                  <a:cubicBezTo>
                    <a:pt x="371" y="324"/>
                    <a:pt x="370" y="326"/>
                    <a:pt x="368" y="330"/>
                  </a:cubicBezTo>
                  <a:cubicBezTo>
                    <a:pt x="365" y="335"/>
                    <a:pt x="364" y="332"/>
                    <a:pt x="361" y="332"/>
                  </a:cubicBezTo>
                  <a:cubicBezTo>
                    <a:pt x="359" y="333"/>
                    <a:pt x="361" y="338"/>
                    <a:pt x="358" y="343"/>
                  </a:cubicBezTo>
                  <a:cubicBezTo>
                    <a:pt x="353" y="348"/>
                    <a:pt x="364" y="346"/>
                    <a:pt x="364" y="346"/>
                  </a:cubicBezTo>
                  <a:cubicBezTo>
                    <a:pt x="364" y="346"/>
                    <a:pt x="364" y="346"/>
                    <a:pt x="368" y="343"/>
                  </a:cubicBezTo>
                  <a:cubicBezTo>
                    <a:pt x="373" y="340"/>
                    <a:pt x="369" y="341"/>
                    <a:pt x="373" y="337"/>
                  </a:cubicBezTo>
                  <a:cubicBezTo>
                    <a:pt x="377" y="334"/>
                    <a:pt x="375" y="330"/>
                    <a:pt x="376" y="328"/>
                  </a:cubicBezTo>
                  <a:cubicBezTo>
                    <a:pt x="377" y="327"/>
                    <a:pt x="384" y="327"/>
                    <a:pt x="386" y="324"/>
                  </a:cubicBezTo>
                  <a:cubicBezTo>
                    <a:pt x="389" y="321"/>
                    <a:pt x="393" y="317"/>
                    <a:pt x="393" y="317"/>
                  </a:cubicBezTo>
                  <a:cubicBezTo>
                    <a:pt x="393" y="317"/>
                    <a:pt x="404" y="321"/>
                    <a:pt x="406" y="322"/>
                  </a:cubicBezTo>
                  <a:cubicBezTo>
                    <a:pt x="408" y="323"/>
                    <a:pt x="408" y="330"/>
                    <a:pt x="408" y="330"/>
                  </a:cubicBezTo>
                  <a:cubicBezTo>
                    <a:pt x="408" y="330"/>
                    <a:pt x="410" y="336"/>
                    <a:pt x="409" y="338"/>
                  </a:cubicBezTo>
                  <a:cubicBezTo>
                    <a:pt x="409" y="340"/>
                    <a:pt x="405" y="348"/>
                    <a:pt x="405" y="348"/>
                  </a:cubicBezTo>
                  <a:cubicBezTo>
                    <a:pt x="404" y="355"/>
                    <a:pt x="404" y="355"/>
                    <a:pt x="404" y="355"/>
                  </a:cubicBezTo>
                  <a:cubicBezTo>
                    <a:pt x="404" y="355"/>
                    <a:pt x="399" y="359"/>
                    <a:pt x="399" y="361"/>
                  </a:cubicBezTo>
                  <a:cubicBezTo>
                    <a:pt x="400" y="364"/>
                    <a:pt x="399" y="361"/>
                    <a:pt x="402" y="361"/>
                  </a:cubicBezTo>
                  <a:cubicBezTo>
                    <a:pt x="404" y="361"/>
                    <a:pt x="408" y="361"/>
                    <a:pt x="410" y="360"/>
                  </a:cubicBezTo>
                  <a:cubicBezTo>
                    <a:pt x="412" y="357"/>
                    <a:pt x="415" y="352"/>
                    <a:pt x="417" y="350"/>
                  </a:cubicBezTo>
                  <a:cubicBezTo>
                    <a:pt x="420" y="348"/>
                    <a:pt x="420" y="349"/>
                    <a:pt x="423" y="346"/>
                  </a:cubicBezTo>
                  <a:cubicBezTo>
                    <a:pt x="425" y="343"/>
                    <a:pt x="426" y="344"/>
                    <a:pt x="427" y="343"/>
                  </a:cubicBezTo>
                  <a:cubicBezTo>
                    <a:pt x="386" y="420"/>
                    <a:pt x="303" y="466"/>
                    <a:pt x="214" y="4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31"/>
            <p:cNvSpPr>
              <a:spLocks/>
            </p:cNvSpPr>
            <p:nvPr userDrawn="1"/>
          </p:nvSpPr>
          <p:spPr bwMode="auto">
            <a:xfrm>
              <a:off x="7894638" y="790575"/>
              <a:ext cx="1716088" cy="1541463"/>
            </a:xfrm>
            <a:custGeom>
              <a:avLst/>
              <a:gdLst>
                <a:gd name="T0" fmla="*/ 750 w 1081"/>
                <a:gd name="T1" fmla="*/ 650 h 971"/>
                <a:gd name="T2" fmla="*/ 494 w 1081"/>
                <a:gd name="T3" fmla="*/ 353 h 971"/>
                <a:gd name="T4" fmla="*/ 330 w 1081"/>
                <a:gd name="T5" fmla="*/ 397 h 971"/>
                <a:gd name="T6" fmla="*/ 20 w 1081"/>
                <a:gd name="T7" fmla="*/ 0 h 971"/>
                <a:gd name="T8" fmla="*/ 0 w 1081"/>
                <a:gd name="T9" fmla="*/ 96 h 971"/>
                <a:gd name="T10" fmla="*/ 302 w 1081"/>
                <a:gd name="T11" fmla="*/ 483 h 971"/>
                <a:gd name="T12" fmla="*/ 468 w 1081"/>
                <a:gd name="T13" fmla="*/ 439 h 971"/>
                <a:gd name="T14" fmla="*/ 710 w 1081"/>
                <a:gd name="T15" fmla="*/ 720 h 971"/>
                <a:gd name="T16" fmla="*/ 931 w 1081"/>
                <a:gd name="T17" fmla="*/ 766 h 971"/>
                <a:gd name="T18" fmla="*/ 1059 w 1081"/>
                <a:gd name="T19" fmla="*/ 971 h 971"/>
                <a:gd name="T20" fmla="*/ 1081 w 1081"/>
                <a:gd name="T21" fmla="*/ 864 h 971"/>
                <a:gd name="T22" fmla="*/ 977 w 1081"/>
                <a:gd name="T23" fmla="*/ 698 h 971"/>
                <a:gd name="T24" fmla="*/ 750 w 1081"/>
                <a:gd name="T25" fmla="*/ 650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1" h="971">
                  <a:moveTo>
                    <a:pt x="750" y="650"/>
                  </a:moveTo>
                  <a:lnTo>
                    <a:pt x="494" y="353"/>
                  </a:lnTo>
                  <a:lnTo>
                    <a:pt x="330" y="397"/>
                  </a:lnTo>
                  <a:lnTo>
                    <a:pt x="20" y="0"/>
                  </a:lnTo>
                  <a:lnTo>
                    <a:pt x="0" y="96"/>
                  </a:lnTo>
                  <a:lnTo>
                    <a:pt x="302" y="483"/>
                  </a:lnTo>
                  <a:lnTo>
                    <a:pt x="468" y="439"/>
                  </a:lnTo>
                  <a:lnTo>
                    <a:pt x="710" y="720"/>
                  </a:lnTo>
                  <a:lnTo>
                    <a:pt x="931" y="766"/>
                  </a:lnTo>
                  <a:lnTo>
                    <a:pt x="1059" y="971"/>
                  </a:lnTo>
                  <a:lnTo>
                    <a:pt x="1081" y="864"/>
                  </a:lnTo>
                  <a:lnTo>
                    <a:pt x="977" y="698"/>
                  </a:lnTo>
                  <a:lnTo>
                    <a:pt x="750" y="6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32"/>
            <p:cNvSpPr>
              <a:spLocks/>
            </p:cNvSpPr>
            <p:nvPr userDrawn="1"/>
          </p:nvSpPr>
          <p:spPr bwMode="auto">
            <a:xfrm>
              <a:off x="3732213" y="812800"/>
              <a:ext cx="266700" cy="261938"/>
            </a:xfrm>
            <a:custGeom>
              <a:avLst/>
              <a:gdLst>
                <a:gd name="T0" fmla="*/ 58 w 168"/>
                <a:gd name="T1" fmla="*/ 0 h 165"/>
                <a:gd name="T2" fmla="*/ 0 w 168"/>
                <a:gd name="T3" fmla="*/ 105 h 165"/>
                <a:gd name="T4" fmla="*/ 112 w 168"/>
                <a:gd name="T5" fmla="*/ 165 h 165"/>
                <a:gd name="T6" fmla="*/ 168 w 168"/>
                <a:gd name="T7" fmla="*/ 58 h 165"/>
                <a:gd name="T8" fmla="*/ 58 w 168"/>
                <a:gd name="T9" fmla="*/ 0 h 165"/>
              </a:gdLst>
              <a:ahLst/>
              <a:cxnLst>
                <a:cxn ang="0">
                  <a:pos x="T0" y="T1"/>
                </a:cxn>
                <a:cxn ang="0">
                  <a:pos x="T2" y="T3"/>
                </a:cxn>
                <a:cxn ang="0">
                  <a:pos x="T4" y="T5"/>
                </a:cxn>
                <a:cxn ang="0">
                  <a:pos x="T6" y="T7"/>
                </a:cxn>
                <a:cxn ang="0">
                  <a:pos x="T8" y="T9"/>
                </a:cxn>
              </a:cxnLst>
              <a:rect l="0" t="0" r="r" b="b"/>
              <a:pathLst>
                <a:path w="168" h="165">
                  <a:moveTo>
                    <a:pt x="58" y="0"/>
                  </a:moveTo>
                  <a:lnTo>
                    <a:pt x="0" y="105"/>
                  </a:lnTo>
                  <a:lnTo>
                    <a:pt x="112" y="165"/>
                  </a:lnTo>
                  <a:lnTo>
                    <a:pt x="168" y="58"/>
                  </a:lnTo>
                  <a:lnTo>
                    <a:pt x="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33"/>
            <p:cNvSpPr>
              <a:spLocks/>
            </p:cNvSpPr>
            <p:nvPr userDrawn="1"/>
          </p:nvSpPr>
          <p:spPr bwMode="auto">
            <a:xfrm>
              <a:off x="3919538" y="863600"/>
              <a:ext cx="371475" cy="417513"/>
            </a:xfrm>
            <a:custGeom>
              <a:avLst/>
              <a:gdLst>
                <a:gd name="T0" fmla="*/ 102 w 234"/>
                <a:gd name="T1" fmla="*/ 0 h 263"/>
                <a:gd name="T2" fmla="*/ 0 w 234"/>
                <a:gd name="T3" fmla="*/ 191 h 263"/>
                <a:gd name="T4" fmla="*/ 132 w 234"/>
                <a:gd name="T5" fmla="*/ 263 h 263"/>
                <a:gd name="T6" fmla="*/ 234 w 234"/>
                <a:gd name="T7" fmla="*/ 71 h 263"/>
                <a:gd name="T8" fmla="*/ 102 w 234"/>
                <a:gd name="T9" fmla="*/ 0 h 263"/>
              </a:gdLst>
              <a:ahLst/>
              <a:cxnLst>
                <a:cxn ang="0">
                  <a:pos x="T0" y="T1"/>
                </a:cxn>
                <a:cxn ang="0">
                  <a:pos x="T2" y="T3"/>
                </a:cxn>
                <a:cxn ang="0">
                  <a:pos x="T4" y="T5"/>
                </a:cxn>
                <a:cxn ang="0">
                  <a:pos x="T6" y="T7"/>
                </a:cxn>
                <a:cxn ang="0">
                  <a:pos x="T8" y="T9"/>
                </a:cxn>
              </a:cxnLst>
              <a:rect l="0" t="0" r="r" b="b"/>
              <a:pathLst>
                <a:path w="234" h="263">
                  <a:moveTo>
                    <a:pt x="102" y="0"/>
                  </a:moveTo>
                  <a:lnTo>
                    <a:pt x="0" y="191"/>
                  </a:lnTo>
                  <a:lnTo>
                    <a:pt x="132" y="263"/>
                  </a:lnTo>
                  <a:lnTo>
                    <a:pt x="234" y="71"/>
                  </a:lnTo>
                  <a:lnTo>
                    <a:pt x="10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34"/>
            <p:cNvSpPr>
              <a:spLocks/>
            </p:cNvSpPr>
            <p:nvPr userDrawn="1"/>
          </p:nvSpPr>
          <p:spPr bwMode="auto">
            <a:xfrm>
              <a:off x="4386263" y="1011237"/>
              <a:ext cx="536575" cy="700088"/>
            </a:xfrm>
            <a:custGeom>
              <a:avLst/>
              <a:gdLst>
                <a:gd name="T0" fmla="*/ 0 w 338"/>
                <a:gd name="T1" fmla="*/ 362 h 441"/>
                <a:gd name="T2" fmla="*/ 144 w 338"/>
                <a:gd name="T3" fmla="*/ 441 h 441"/>
                <a:gd name="T4" fmla="*/ 338 w 338"/>
                <a:gd name="T5" fmla="*/ 80 h 441"/>
                <a:gd name="T6" fmla="*/ 194 w 338"/>
                <a:gd name="T7" fmla="*/ 0 h 441"/>
                <a:gd name="T8" fmla="*/ 0 w 338"/>
                <a:gd name="T9" fmla="*/ 362 h 441"/>
              </a:gdLst>
              <a:ahLst/>
              <a:cxnLst>
                <a:cxn ang="0">
                  <a:pos x="T0" y="T1"/>
                </a:cxn>
                <a:cxn ang="0">
                  <a:pos x="T2" y="T3"/>
                </a:cxn>
                <a:cxn ang="0">
                  <a:pos x="T4" y="T5"/>
                </a:cxn>
                <a:cxn ang="0">
                  <a:pos x="T6" y="T7"/>
                </a:cxn>
                <a:cxn ang="0">
                  <a:pos x="T8" y="T9"/>
                </a:cxn>
              </a:cxnLst>
              <a:rect l="0" t="0" r="r" b="b"/>
              <a:pathLst>
                <a:path w="338" h="441">
                  <a:moveTo>
                    <a:pt x="0" y="362"/>
                  </a:moveTo>
                  <a:lnTo>
                    <a:pt x="144" y="441"/>
                  </a:lnTo>
                  <a:lnTo>
                    <a:pt x="338" y="80"/>
                  </a:lnTo>
                  <a:lnTo>
                    <a:pt x="194" y="0"/>
                  </a:lnTo>
                  <a:lnTo>
                    <a:pt x="0" y="3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35"/>
            <p:cNvSpPr>
              <a:spLocks noEditPoints="1"/>
            </p:cNvSpPr>
            <p:nvPr userDrawn="1"/>
          </p:nvSpPr>
          <p:spPr bwMode="auto">
            <a:xfrm>
              <a:off x="0" y="-14288"/>
              <a:ext cx="12188825" cy="2489201"/>
            </a:xfrm>
            <a:custGeom>
              <a:avLst/>
              <a:gdLst>
                <a:gd name="T0" fmla="*/ 0 w 3840"/>
                <a:gd name="T1" fmla="*/ 92 h 782"/>
                <a:gd name="T2" fmla="*/ 252 w 3840"/>
                <a:gd name="T3" fmla="*/ 368 h 782"/>
                <a:gd name="T4" fmla="*/ 228 w 3840"/>
                <a:gd name="T5" fmla="*/ 408 h 782"/>
                <a:gd name="T6" fmla="*/ 198 w 3840"/>
                <a:gd name="T7" fmla="*/ 443 h 782"/>
                <a:gd name="T8" fmla="*/ 0 w 3840"/>
                <a:gd name="T9" fmla="*/ 402 h 782"/>
                <a:gd name="T10" fmla="*/ 13 w 3840"/>
                <a:gd name="T11" fmla="*/ 432 h 782"/>
                <a:gd name="T12" fmla="*/ 59 w 3840"/>
                <a:gd name="T13" fmla="*/ 484 h 782"/>
                <a:gd name="T14" fmla="*/ 83 w 3840"/>
                <a:gd name="T15" fmla="*/ 500 h 782"/>
                <a:gd name="T16" fmla="*/ 146 w 3840"/>
                <a:gd name="T17" fmla="*/ 528 h 782"/>
                <a:gd name="T18" fmla="*/ 323 w 3840"/>
                <a:gd name="T19" fmla="*/ 225 h 782"/>
                <a:gd name="T20" fmla="*/ 525 w 3840"/>
                <a:gd name="T21" fmla="*/ 220 h 782"/>
                <a:gd name="T22" fmla="*/ 543 w 3840"/>
                <a:gd name="T23" fmla="*/ 296 h 782"/>
                <a:gd name="T24" fmla="*/ 839 w 3840"/>
                <a:gd name="T25" fmla="*/ 529 h 782"/>
                <a:gd name="T26" fmla="*/ 924 w 3840"/>
                <a:gd name="T27" fmla="*/ 181 h 782"/>
                <a:gd name="T28" fmla="*/ 860 w 3840"/>
                <a:gd name="T29" fmla="*/ 264 h 782"/>
                <a:gd name="T30" fmla="*/ 866 w 3840"/>
                <a:gd name="T31" fmla="*/ 379 h 782"/>
                <a:gd name="T32" fmla="*/ 953 w 3840"/>
                <a:gd name="T33" fmla="*/ 455 h 782"/>
                <a:gd name="T34" fmla="*/ 1065 w 3840"/>
                <a:gd name="T35" fmla="*/ 446 h 782"/>
                <a:gd name="T36" fmla="*/ 1143 w 3840"/>
                <a:gd name="T37" fmla="*/ 358 h 782"/>
                <a:gd name="T38" fmla="*/ 1133 w 3840"/>
                <a:gd name="T39" fmla="*/ 242 h 782"/>
                <a:gd name="T40" fmla="*/ 1049 w 3840"/>
                <a:gd name="T41" fmla="*/ 174 h 782"/>
                <a:gd name="T42" fmla="*/ 1379 w 3840"/>
                <a:gd name="T43" fmla="*/ 305 h 782"/>
                <a:gd name="T44" fmla="*/ 1446 w 3840"/>
                <a:gd name="T45" fmla="*/ 342 h 782"/>
                <a:gd name="T46" fmla="*/ 1523 w 3840"/>
                <a:gd name="T47" fmla="*/ 105 h 782"/>
                <a:gd name="T48" fmla="*/ 1709 w 3840"/>
                <a:gd name="T49" fmla="*/ 428 h 782"/>
                <a:gd name="T50" fmla="*/ 1717 w 3840"/>
                <a:gd name="T51" fmla="*/ 427 h 782"/>
                <a:gd name="T52" fmla="*/ 2142 w 3840"/>
                <a:gd name="T53" fmla="*/ 61 h 782"/>
                <a:gd name="T54" fmla="*/ 1954 w 3840"/>
                <a:gd name="T55" fmla="*/ 241 h 782"/>
                <a:gd name="T56" fmla="*/ 2257 w 3840"/>
                <a:gd name="T57" fmla="*/ 673 h 782"/>
                <a:gd name="T58" fmla="*/ 2267 w 3840"/>
                <a:gd name="T59" fmla="*/ 71 h 782"/>
                <a:gd name="T60" fmla="*/ 2293 w 3840"/>
                <a:gd name="T61" fmla="*/ 104 h 782"/>
                <a:gd name="T62" fmla="*/ 2380 w 3840"/>
                <a:gd name="T63" fmla="*/ 180 h 782"/>
                <a:gd name="T64" fmla="*/ 2492 w 3840"/>
                <a:gd name="T65" fmla="*/ 171 h 782"/>
                <a:gd name="T66" fmla="*/ 2569 w 3840"/>
                <a:gd name="T67" fmla="*/ 98 h 782"/>
                <a:gd name="T68" fmla="*/ 2720 w 3840"/>
                <a:gd name="T69" fmla="*/ 122 h 782"/>
                <a:gd name="T70" fmla="*/ 2868 w 3840"/>
                <a:gd name="T71" fmla="*/ 150 h 782"/>
                <a:gd name="T72" fmla="*/ 3016 w 3840"/>
                <a:gd name="T73" fmla="*/ 184 h 782"/>
                <a:gd name="T74" fmla="*/ 3480 w 3840"/>
                <a:gd name="T75" fmla="*/ 321 h 782"/>
                <a:gd name="T76" fmla="*/ 3375 w 3840"/>
                <a:gd name="T77" fmla="*/ 380 h 782"/>
                <a:gd name="T78" fmla="*/ 3364 w 3840"/>
                <a:gd name="T79" fmla="*/ 654 h 782"/>
                <a:gd name="T80" fmla="*/ 3562 w 3840"/>
                <a:gd name="T81" fmla="*/ 743 h 782"/>
                <a:gd name="T82" fmla="*/ 3778 w 3840"/>
                <a:gd name="T83" fmla="*/ 716 h 782"/>
                <a:gd name="T84" fmla="*/ 3840 w 3840"/>
                <a:gd name="T85" fmla="*/ 462 h 782"/>
                <a:gd name="T86" fmla="*/ 286 w 3840"/>
                <a:gd name="T87" fmla="*/ 326 h 782"/>
                <a:gd name="T88" fmla="*/ 10 w 3840"/>
                <a:gd name="T89" fmla="*/ 121 h 782"/>
                <a:gd name="T90" fmla="*/ 963 w 3840"/>
                <a:gd name="T91" fmla="*/ 204 h 782"/>
                <a:gd name="T92" fmla="*/ 986 w 3840"/>
                <a:gd name="T93" fmla="*/ 382 h 782"/>
                <a:gd name="T94" fmla="*/ 1782 w 3840"/>
                <a:gd name="T95" fmla="*/ 230 h 782"/>
                <a:gd name="T96" fmla="*/ 2366 w 3840"/>
                <a:gd name="T97" fmla="*/ 74 h 782"/>
                <a:gd name="T98" fmla="*/ 3751 w 3840"/>
                <a:gd name="T99" fmla="*/ 425 h 782"/>
                <a:gd name="T100" fmla="*/ 3434 w 3840"/>
                <a:gd name="T101" fmla="*/ 355 h 782"/>
                <a:gd name="T102" fmla="*/ 3429 w 3840"/>
                <a:gd name="T103" fmla="*/ 364 h 782"/>
                <a:gd name="T104" fmla="*/ 3411 w 3840"/>
                <a:gd name="T105" fmla="*/ 380 h 782"/>
                <a:gd name="T106" fmla="*/ 3511 w 3840"/>
                <a:gd name="T107" fmla="*/ 559 h 782"/>
                <a:gd name="T108" fmla="*/ 3519 w 3840"/>
                <a:gd name="T109" fmla="*/ 690 h 782"/>
                <a:gd name="T110" fmla="*/ 3377 w 3840"/>
                <a:gd name="T111" fmla="*/ 623 h 782"/>
                <a:gd name="T112" fmla="*/ 3692 w 3840"/>
                <a:gd name="T113" fmla="*/ 697 h 782"/>
                <a:gd name="T114" fmla="*/ 3558 w 3840"/>
                <a:gd name="T115" fmla="*/ 612 h 782"/>
                <a:gd name="T116" fmla="*/ 3735 w 3840"/>
                <a:gd name="T117" fmla="*/ 662 h 782"/>
                <a:gd name="T118" fmla="*/ 3575 w 3840"/>
                <a:gd name="T119" fmla="*/ 529 h 782"/>
                <a:gd name="T120" fmla="*/ 3777 w 3840"/>
                <a:gd name="T121" fmla="*/ 464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40" h="782">
                  <a:moveTo>
                    <a:pt x="0" y="0"/>
                  </a:moveTo>
                  <a:cubicBezTo>
                    <a:pt x="0" y="88"/>
                    <a:pt x="0" y="88"/>
                    <a:pt x="0" y="88"/>
                  </a:cubicBezTo>
                  <a:cubicBezTo>
                    <a:pt x="0" y="88"/>
                    <a:pt x="2" y="88"/>
                    <a:pt x="3" y="88"/>
                  </a:cubicBezTo>
                  <a:cubicBezTo>
                    <a:pt x="2" y="90"/>
                    <a:pt x="0" y="91"/>
                    <a:pt x="0" y="92"/>
                  </a:cubicBezTo>
                  <a:cubicBezTo>
                    <a:pt x="0" y="175"/>
                    <a:pt x="0" y="175"/>
                    <a:pt x="0" y="175"/>
                  </a:cubicBezTo>
                  <a:cubicBezTo>
                    <a:pt x="256" y="361"/>
                    <a:pt x="256" y="361"/>
                    <a:pt x="256" y="361"/>
                  </a:cubicBezTo>
                  <a:cubicBezTo>
                    <a:pt x="259" y="362"/>
                    <a:pt x="259" y="365"/>
                    <a:pt x="257" y="367"/>
                  </a:cubicBezTo>
                  <a:cubicBezTo>
                    <a:pt x="256" y="369"/>
                    <a:pt x="253" y="370"/>
                    <a:pt x="252" y="368"/>
                  </a:cubicBezTo>
                  <a:cubicBezTo>
                    <a:pt x="97" y="257"/>
                    <a:pt x="28" y="208"/>
                    <a:pt x="0" y="187"/>
                  </a:cubicBezTo>
                  <a:cubicBezTo>
                    <a:pt x="0" y="237"/>
                    <a:pt x="0" y="237"/>
                    <a:pt x="0" y="237"/>
                  </a:cubicBezTo>
                  <a:cubicBezTo>
                    <a:pt x="228" y="402"/>
                    <a:pt x="227" y="402"/>
                    <a:pt x="227" y="402"/>
                  </a:cubicBezTo>
                  <a:cubicBezTo>
                    <a:pt x="230" y="403"/>
                    <a:pt x="230" y="407"/>
                    <a:pt x="228" y="408"/>
                  </a:cubicBezTo>
                  <a:cubicBezTo>
                    <a:pt x="226" y="411"/>
                    <a:pt x="224" y="411"/>
                    <a:pt x="222" y="409"/>
                  </a:cubicBezTo>
                  <a:cubicBezTo>
                    <a:pt x="105" y="325"/>
                    <a:pt x="36" y="277"/>
                    <a:pt x="0" y="249"/>
                  </a:cubicBezTo>
                  <a:cubicBezTo>
                    <a:pt x="0" y="299"/>
                    <a:pt x="0" y="299"/>
                    <a:pt x="0" y="299"/>
                  </a:cubicBezTo>
                  <a:cubicBezTo>
                    <a:pt x="196" y="443"/>
                    <a:pt x="198" y="443"/>
                    <a:pt x="198" y="443"/>
                  </a:cubicBezTo>
                  <a:cubicBezTo>
                    <a:pt x="201" y="445"/>
                    <a:pt x="200" y="447"/>
                    <a:pt x="199" y="450"/>
                  </a:cubicBezTo>
                  <a:cubicBezTo>
                    <a:pt x="197" y="452"/>
                    <a:pt x="195" y="452"/>
                    <a:pt x="193" y="451"/>
                  </a:cubicBezTo>
                  <a:cubicBezTo>
                    <a:pt x="101" y="385"/>
                    <a:pt x="40" y="341"/>
                    <a:pt x="0" y="311"/>
                  </a:cubicBezTo>
                  <a:cubicBezTo>
                    <a:pt x="0" y="402"/>
                    <a:pt x="0" y="402"/>
                    <a:pt x="0" y="402"/>
                  </a:cubicBezTo>
                  <a:cubicBezTo>
                    <a:pt x="0" y="406"/>
                    <a:pt x="0" y="410"/>
                    <a:pt x="0" y="414"/>
                  </a:cubicBezTo>
                  <a:cubicBezTo>
                    <a:pt x="0" y="440"/>
                    <a:pt x="0" y="440"/>
                    <a:pt x="0" y="440"/>
                  </a:cubicBezTo>
                  <a:cubicBezTo>
                    <a:pt x="8" y="448"/>
                    <a:pt x="10" y="448"/>
                    <a:pt x="10" y="448"/>
                  </a:cubicBezTo>
                  <a:cubicBezTo>
                    <a:pt x="9" y="442"/>
                    <a:pt x="10" y="437"/>
                    <a:pt x="13" y="432"/>
                  </a:cubicBezTo>
                  <a:cubicBezTo>
                    <a:pt x="19" y="423"/>
                    <a:pt x="32" y="420"/>
                    <a:pt x="41" y="427"/>
                  </a:cubicBezTo>
                  <a:cubicBezTo>
                    <a:pt x="50" y="434"/>
                    <a:pt x="52" y="446"/>
                    <a:pt x="45" y="456"/>
                  </a:cubicBezTo>
                  <a:cubicBezTo>
                    <a:pt x="42" y="460"/>
                    <a:pt x="37" y="463"/>
                    <a:pt x="32" y="464"/>
                  </a:cubicBezTo>
                  <a:cubicBezTo>
                    <a:pt x="59" y="484"/>
                    <a:pt x="59" y="484"/>
                    <a:pt x="59" y="484"/>
                  </a:cubicBezTo>
                  <a:cubicBezTo>
                    <a:pt x="59" y="478"/>
                    <a:pt x="60" y="473"/>
                    <a:pt x="63" y="468"/>
                  </a:cubicBezTo>
                  <a:cubicBezTo>
                    <a:pt x="69" y="459"/>
                    <a:pt x="82" y="457"/>
                    <a:pt x="91" y="464"/>
                  </a:cubicBezTo>
                  <a:cubicBezTo>
                    <a:pt x="100" y="470"/>
                    <a:pt x="102" y="483"/>
                    <a:pt x="95" y="492"/>
                  </a:cubicBezTo>
                  <a:cubicBezTo>
                    <a:pt x="93" y="496"/>
                    <a:pt x="87" y="499"/>
                    <a:pt x="83" y="500"/>
                  </a:cubicBezTo>
                  <a:cubicBezTo>
                    <a:pt x="109" y="519"/>
                    <a:pt x="109" y="519"/>
                    <a:pt x="109" y="519"/>
                  </a:cubicBezTo>
                  <a:cubicBezTo>
                    <a:pt x="108" y="514"/>
                    <a:pt x="109" y="509"/>
                    <a:pt x="113" y="504"/>
                  </a:cubicBezTo>
                  <a:cubicBezTo>
                    <a:pt x="120" y="495"/>
                    <a:pt x="132" y="493"/>
                    <a:pt x="141" y="499"/>
                  </a:cubicBezTo>
                  <a:cubicBezTo>
                    <a:pt x="150" y="506"/>
                    <a:pt x="152" y="519"/>
                    <a:pt x="146" y="528"/>
                  </a:cubicBezTo>
                  <a:cubicBezTo>
                    <a:pt x="142" y="532"/>
                    <a:pt x="138" y="535"/>
                    <a:pt x="132" y="536"/>
                  </a:cubicBezTo>
                  <a:cubicBezTo>
                    <a:pt x="154" y="552"/>
                    <a:pt x="154" y="552"/>
                    <a:pt x="154" y="552"/>
                  </a:cubicBezTo>
                  <a:cubicBezTo>
                    <a:pt x="334" y="295"/>
                    <a:pt x="334" y="295"/>
                    <a:pt x="334" y="295"/>
                  </a:cubicBezTo>
                  <a:cubicBezTo>
                    <a:pt x="350" y="273"/>
                    <a:pt x="345" y="241"/>
                    <a:pt x="323" y="225"/>
                  </a:cubicBezTo>
                  <a:cubicBezTo>
                    <a:pt x="187" y="128"/>
                    <a:pt x="187" y="128"/>
                    <a:pt x="187" y="128"/>
                  </a:cubicBezTo>
                  <a:cubicBezTo>
                    <a:pt x="264" y="141"/>
                    <a:pt x="346" y="153"/>
                    <a:pt x="430" y="163"/>
                  </a:cubicBezTo>
                  <a:cubicBezTo>
                    <a:pt x="441" y="173"/>
                    <a:pt x="460" y="180"/>
                    <a:pt x="480" y="186"/>
                  </a:cubicBezTo>
                  <a:cubicBezTo>
                    <a:pt x="510" y="194"/>
                    <a:pt x="525" y="220"/>
                    <a:pt x="525" y="220"/>
                  </a:cubicBezTo>
                  <a:cubicBezTo>
                    <a:pt x="527" y="265"/>
                    <a:pt x="527" y="265"/>
                    <a:pt x="527" y="265"/>
                  </a:cubicBezTo>
                  <a:cubicBezTo>
                    <a:pt x="442" y="275"/>
                    <a:pt x="370" y="323"/>
                    <a:pt x="325" y="390"/>
                  </a:cubicBezTo>
                  <a:cubicBezTo>
                    <a:pt x="352" y="410"/>
                    <a:pt x="352" y="410"/>
                    <a:pt x="352" y="410"/>
                  </a:cubicBezTo>
                  <a:cubicBezTo>
                    <a:pt x="393" y="346"/>
                    <a:pt x="463" y="302"/>
                    <a:pt x="543" y="296"/>
                  </a:cubicBezTo>
                  <a:cubicBezTo>
                    <a:pt x="680" y="288"/>
                    <a:pt x="798" y="392"/>
                    <a:pt x="806" y="531"/>
                  </a:cubicBezTo>
                  <a:cubicBezTo>
                    <a:pt x="811" y="614"/>
                    <a:pt x="776" y="691"/>
                    <a:pt x="717" y="741"/>
                  </a:cubicBezTo>
                  <a:cubicBezTo>
                    <a:pt x="738" y="766"/>
                    <a:pt x="738" y="766"/>
                    <a:pt x="738" y="766"/>
                  </a:cubicBezTo>
                  <a:cubicBezTo>
                    <a:pt x="804" y="710"/>
                    <a:pt x="844" y="623"/>
                    <a:pt x="839" y="529"/>
                  </a:cubicBezTo>
                  <a:cubicBezTo>
                    <a:pt x="830" y="388"/>
                    <a:pt x="721" y="277"/>
                    <a:pt x="587" y="265"/>
                  </a:cubicBezTo>
                  <a:cubicBezTo>
                    <a:pt x="584" y="216"/>
                    <a:pt x="584" y="216"/>
                    <a:pt x="584" y="216"/>
                  </a:cubicBezTo>
                  <a:cubicBezTo>
                    <a:pt x="584" y="216"/>
                    <a:pt x="592" y="191"/>
                    <a:pt x="618" y="179"/>
                  </a:cubicBezTo>
                  <a:cubicBezTo>
                    <a:pt x="716" y="184"/>
                    <a:pt x="819" y="185"/>
                    <a:pt x="924" y="181"/>
                  </a:cubicBezTo>
                  <a:cubicBezTo>
                    <a:pt x="903" y="195"/>
                    <a:pt x="903" y="195"/>
                    <a:pt x="903" y="195"/>
                  </a:cubicBezTo>
                  <a:cubicBezTo>
                    <a:pt x="918" y="234"/>
                    <a:pt x="918" y="234"/>
                    <a:pt x="918" y="234"/>
                  </a:cubicBezTo>
                  <a:cubicBezTo>
                    <a:pt x="911" y="242"/>
                    <a:pt x="904" y="252"/>
                    <a:pt x="900" y="262"/>
                  </a:cubicBezTo>
                  <a:cubicBezTo>
                    <a:pt x="860" y="264"/>
                    <a:pt x="860" y="264"/>
                    <a:pt x="860" y="264"/>
                  </a:cubicBezTo>
                  <a:cubicBezTo>
                    <a:pt x="853" y="299"/>
                    <a:pt x="853" y="299"/>
                    <a:pt x="853" y="299"/>
                  </a:cubicBezTo>
                  <a:cubicBezTo>
                    <a:pt x="888" y="315"/>
                    <a:pt x="888" y="315"/>
                    <a:pt x="888" y="315"/>
                  </a:cubicBezTo>
                  <a:cubicBezTo>
                    <a:pt x="889" y="326"/>
                    <a:pt x="891" y="337"/>
                    <a:pt x="894" y="348"/>
                  </a:cubicBezTo>
                  <a:cubicBezTo>
                    <a:pt x="866" y="379"/>
                    <a:pt x="866" y="379"/>
                    <a:pt x="866" y="379"/>
                  </a:cubicBezTo>
                  <a:cubicBezTo>
                    <a:pt x="885" y="409"/>
                    <a:pt x="885" y="409"/>
                    <a:pt x="885" y="409"/>
                  </a:cubicBezTo>
                  <a:cubicBezTo>
                    <a:pt x="924" y="393"/>
                    <a:pt x="924" y="393"/>
                    <a:pt x="924" y="393"/>
                  </a:cubicBezTo>
                  <a:cubicBezTo>
                    <a:pt x="932" y="401"/>
                    <a:pt x="941" y="407"/>
                    <a:pt x="952" y="413"/>
                  </a:cubicBezTo>
                  <a:cubicBezTo>
                    <a:pt x="953" y="455"/>
                    <a:pt x="953" y="455"/>
                    <a:pt x="953" y="455"/>
                  </a:cubicBezTo>
                  <a:cubicBezTo>
                    <a:pt x="988" y="462"/>
                    <a:pt x="988" y="462"/>
                    <a:pt x="988" y="462"/>
                  </a:cubicBezTo>
                  <a:cubicBezTo>
                    <a:pt x="1005" y="423"/>
                    <a:pt x="1005" y="423"/>
                    <a:pt x="1005" y="423"/>
                  </a:cubicBezTo>
                  <a:cubicBezTo>
                    <a:pt x="1015" y="422"/>
                    <a:pt x="1025" y="420"/>
                    <a:pt x="1035" y="417"/>
                  </a:cubicBezTo>
                  <a:cubicBezTo>
                    <a:pt x="1065" y="446"/>
                    <a:pt x="1065" y="446"/>
                    <a:pt x="1065" y="446"/>
                  </a:cubicBezTo>
                  <a:cubicBezTo>
                    <a:pt x="1096" y="425"/>
                    <a:pt x="1096" y="425"/>
                    <a:pt x="1096" y="425"/>
                  </a:cubicBezTo>
                  <a:cubicBezTo>
                    <a:pt x="1080" y="387"/>
                    <a:pt x="1080" y="387"/>
                    <a:pt x="1080" y="387"/>
                  </a:cubicBezTo>
                  <a:cubicBezTo>
                    <a:pt x="1088" y="379"/>
                    <a:pt x="1094" y="370"/>
                    <a:pt x="1099" y="360"/>
                  </a:cubicBezTo>
                  <a:cubicBezTo>
                    <a:pt x="1143" y="358"/>
                    <a:pt x="1143" y="358"/>
                    <a:pt x="1143" y="358"/>
                  </a:cubicBezTo>
                  <a:cubicBezTo>
                    <a:pt x="1150" y="323"/>
                    <a:pt x="1150" y="323"/>
                    <a:pt x="1150" y="323"/>
                  </a:cubicBezTo>
                  <a:cubicBezTo>
                    <a:pt x="1111" y="306"/>
                    <a:pt x="1111" y="306"/>
                    <a:pt x="1111" y="306"/>
                  </a:cubicBezTo>
                  <a:cubicBezTo>
                    <a:pt x="1110" y="295"/>
                    <a:pt x="1108" y="284"/>
                    <a:pt x="1105" y="274"/>
                  </a:cubicBezTo>
                  <a:cubicBezTo>
                    <a:pt x="1133" y="242"/>
                    <a:pt x="1133" y="242"/>
                    <a:pt x="1133" y="242"/>
                  </a:cubicBezTo>
                  <a:cubicBezTo>
                    <a:pt x="1114" y="212"/>
                    <a:pt x="1114" y="212"/>
                    <a:pt x="1114" y="212"/>
                  </a:cubicBezTo>
                  <a:cubicBezTo>
                    <a:pt x="1076" y="228"/>
                    <a:pt x="1076" y="228"/>
                    <a:pt x="1076" y="228"/>
                  </a:cubicBezTo>
                  <a:cubicBezTo>
                    <a:pt x="1068" y="221"/>
                    <a:pt x="1059" y="214"/>
                    <a:pt x="1050" y="209"/>
                  </a:cubicBezTo>
                  <a:cubicBezTo>
                    <a:pt x="1049" y="174"/>
                    <a:pt x="1049" y="174"/>
                    <a:pt x="1049" y="174"/>
                  </a:cubicBezTo>
                  <a:cubicBezTo>
                    <a:pt x="1108" y="169"/>
                    <a:pt x="1169" y="163"/>
                    <a:pt x="1231" y="155"/>
                  </a:cubicBezTo>
                  <a:cubicBezTo>
                    <a:pt x="1232" y="165"/>
                    <a:pt x="1232" y="165"/>
                    <a:pt x="1232" y="165"/>
                  </a:cubicBezTo>
                  <a:cubicBezTo>
                    <a:pt x="1361" y="149"/>
                    <a:pt x="1361" y="149"/>
                    <a:pt x="1361" y="149"/>
                  </a:cubicBezTo>
                  <a:cubicBezTo>
                    <a:pt x="1379" y="305"/>
                    <a:pt x="1379" y="305"/>
                    <a:pt x="1379" y="305"/>
                  </a:cubicBezTo>
                  <a:cubicBezTo>
                    <a:pt x="1379" y="305"/>
                    <a:pt x="1379" y="305"/>
                    <a:pt x="1379" y="305"/>
                  </a:cubicBezTo>
                  <a:cubicBezTo>
                    <a:pt x="1310" y="433"/>
                    <a:pt x="1310" y="433"/>
                    <a:pt x="1310" y="433"/>
                  </a:cubicBezTo>
                  <a:cubicBezTo>
                    <a:pt x="1377" y="470"/>
                    <a:pt x="1377" y="470"/>
                    <a:pt x="1377" y="470"/>
                  </a:cubicBezTo>
                  <a:cubicBezTo>
                    <a:pt x="1446" y="342"/>
                    <a:pt x="1446" y="342"/>
                    <a:pt x="1446" y="342"/>
                  </a:cubicBezTo>
                  <a:cubicBezTo>
                    <a:pt x="1417" y="326"/>
                    <a:pt x="1417" y="326"/>
                    <a:pt x="1417" y="326"/>
                  </a:cubicBezTo>
                  <a:cubicBezTo>
                    <a:pt x="1396" y="145"/>
                    <a:pt x="1396" y="145"/>
                    <a:pt x="1396" y="145"/>
                  </a:cubicBezTo>
                  <a:cubicBezTo>
                    <a:pt x="1526" y="129"/>
                    <a:pt x="1526" y="129"/>
                    <a:pt x="1526" y="129"/>
                  </a:cubicBezTo>
                  <a:cubicBezTo>
                    <a:pt x="1523" y="105"/>
                    <a:pt x="1523" y="105"/>
                    <a:pt x="1523" y="105"/>
                  </a:cubicBezTo>
                  <a:cubicBezTo>
                    <a:pt x="1474" y="111"/>
                    <a:pt x="1474" y="111"/>
                    <a:pt x="1474" y="111"/>
                  </a:cubicBezTo>
                  <a:cubicBezTo>
                    <a:pt x="1519" y="102"/>
                    <a:pt x="1565" y="94"/>
                    <a:pt x="1611" y="87"/>
                  </a:cubicBezTo>
                  <a:cubicBezTo>
                    <a:pt x="1612" y="107"/>
                    <a:pt x="1611" y="152"/>
                    <a:pt x="1576" y="196"/>
                  </a:cubicBezTo>
                  <a:cubicBezTo>
                    <a:pt x="1531" y="252"/>
                    <a:pt x="1514" y="455"/>
                    <a:pt x="1709" y="428"/>
                  </a:cubicBezTo>
                  <a:cubicBezTo>
                    <a:pt x="1711" y="428"/>
                    <a:pt x="1712" y="428"/>
                    <a:pt x="1713" y="428"/>
                  </a:cubicBezTo>
                  <a:cubicBezTo>
                    <a:pt x="1712" y="428"/>
                    <a:pt x="1714" y="427"/>
                    <a:pt x="1713" y="428"/>
                  </a:cubicBezTo>
                  <a:cubicBezTo>
                    <a:pt x="1713" y="428"/>
                    <a:pt x="1713" y="428"/>
                    <a:pt x="1713" y="428"/>
                  </a:cubicBezTo>
                  <a:cubicBezTo>
                    <a:pt x="1714" y="427"/>
                    <a:pt x="1717" y="427"/>
                    <a:pt x="1717" y="427"/>
                  </a:cubicBezTo>
                  <a:cubicBezTo>
                    <a:pt x="1717" y="427"/>
                    <a:pt x="1717" y="427"/>
                    <a:pt x="1717" y="427"/>
                  </a:cubicBezTo>
                  <a:cubicBezTo>
                    <a:pt x="1910" y="389"/>
                    <a:pt x="1834" y="202"/>
                    <a:pt x="1774" y="163"/>
                  </a:cubicBezTo>
                  <a:cubicBezTo>
                    <a:pt x="1731" y="135"/>
                    <a:pt x="1716" y="96"/>
                    <a:pt x="1710" y="76"/>
                  </a:cubicBezTo>
                  <a:cubicBezTo>
                    <a:pt x="1850" y="61"/>
                    <a:pt x="1995" y="56"/>
                    <a:pt x="2142" y="61"/>
                  </a:cubicBezTo>
                  <a:cubicBezTo>
                    <a:pt x="2158" y="76"/>
                    <a:pt x="2163" y="92"/>
                    <a:pt x="2163" y="92"/>
                  </a:cubicBezTo>
                  <a:cubicBezTo>
                    <a:pt x="2157" y="138"/>
                    <a:pt x="2157" y="138"/>
                    <a:pt x="2157" y="138"/>
                  </a:cubicBezTo>
                  <a:cubicBezTo>
                    <a:pt x="2071" y="129"/>
                    <a:pt x="1990" y="160"/>
                    <a:pt x="1932" y="217"/>
                  </a:cubicBezTo>
                  <a:cubicBezTo>
                    <a:pt x="1954" y="241"/>
                    <a:pt x="1954" y="241"/>
                    <a:pt x="1954" y="241"/>
                  </a:cubicBezTo>
                  <a:cubicBezTo>
                    <a:pt x="2009" y="188"/>
                    <a:pt x="2085" y="160"/>
                    <a:pt x="2165" y="172"/>
                  </a:cubicBezTo>
                  <a:cubicBezTo>
                    <a:pt x="2301" y="192"/>
                    <a:pt x="2394" y="321"/>
                    <a:pt x="2373" y="458"/>
                  </a:cubicBezTo>
                  <a:cubicBezTo>
                    <a:pt x="2360" y="540"/>
                    <a:pt x="2309" y="608"/>
                    <a:pt x="2242" y="644"/>
                  </a:cubicBezTo>
                  <a:cubicBezTo>
                    <a:pt x="2257" y="673"/>
                    <a:pt x="2257" y="673"/>
                    <a:pt x="2257" y="673"/>
                  </a:cubicBezTo>
                  <a:cubicBezTo>
                    <a:pt x="2333" y="632"/>
                    <a:pt x="2390" y="556"/>
                    <a:pt x="2405" y="463"/>
                  </a:cubicBezTo>
                  <a:cubicBezTo>
                    <a:pt x="2426" y="323"/>
                    <a:pt x="2343" y="191"/>
                    <a:pt x="2214" y="150"/>
                  </a:cubicBezTo>
                  <a:cubicBezTo>
                    <a:pt x="2222" y="101"/>
                    <a:pt x="2222" y="101"/>
                    <a:pt x="2222" y="101"/>
                  </a:cubicBezTo>
                  <a:cubicBezTo>
                    <a:pt x="2222" y="101"/>
                    <a:pt x="2236" y="77"/>
                    <a:pt x="2267" y="71"/>
                  </a:cubicBezTo>
                  <a:cubicBezTo>
                    <a:pt x="2272" y="70"/>
                    <a:pt x="2277" y="69"/>
                    <a:pt x="2283" y="68"/>
                  </a:cubicBezTo>
                  <a:cubicBezTo>
                    <a:pt x="2295" y="69"/>
                    <a:pt x="2308" y="70"/>
                    <a:pt x="2320" y="71"/>
                  </a:cubicBezTo>
                  <a:cubicBezTo>
                    <a:pt x="2321" y="71"/>
                    <a:pt x="2321" y="73"/>
                    <a:pt x="2321" y="73"/>
                  </a:cubicBezTo>
                  <a:cubicBezTo>
                    <a:pt x="2293" y="104"/>
                    <a:pt x="2293" y="104"/>
                    <a:pt x="2293" y="104"/>
                  </a:cubicBezTo>
                  <a:cubicBezTo>
                    <a:pt x="2312" y="135"/>
                    <a:pt x="2312" y="135"/>
                    <a:pt x="2312" y="135"/>
                  </a:cubicBezTo>
                  <a:cubicBezTo>
                    <a:pt x="2351" y="119"/>
                    <a:pt x="2351" y="119"/>
                    <a:pt x="2351" y="119"/>
                  </a:cubicBezTo>
                  <a:cubicBezTo>
                    <a:pt x="2359" y="126"/>
                    <a:pt x="2368" y="133"/>
                    <a:pt x="2378" y="138"/>
                  </a:cubicBezTo>
                  <a:cubicBezTo>
                    <a:pt x="2380" y="180"/>
                    <a:pt x="2380" y="180"/>
                    <a:pt x="2380" y="180"/>
                  </a:cubicBezTo>
                  <a:cubicBezTo>
                    <a:pt x="2415" y="187"/>
                    <a:pt x="2415" y="187"/>
                    <a:pt x="2415" y="187"/>
                  </a:cubicBezTo>
                  <a:cubicBezTo>
                    <a:pt x="2432" y="148"/>
                    <a:pt x="2432" y="148"/>
                    <a:pt x="2432" y="148"/>
                  </a:cubicBezTo>
                  <a:cubicBezTo>
                    <a:pt x="2441" y="148"/>
                    <a:pt x="2452" y="146"/>
                    <a:pt x="2461" y="142"/>
                  </a:cubicBezTo>
                  <a:cubicBezTo>
                    <a:pt x="2492" y="171"/>
                    <a:pt x="2492" y="171"/>
                    <a:pt x="2492" y="171"/>
                  </a:cubicBezTo>
                  <a:cubicBezTo>
                    <a:pt x="2522" y="151"/>
                    <a:pt x="2522" y="151"/>
                    <a:pt x="2522" y="151"/>
                  </a:cubicBezTo>
                  <a:cubicBezTo>
                    <a:pt x="2507" y="113"/>
                    <a:pt x="2507" y="113"/>
                    <a:pt x="2507" y="113"/>
                  </a:cubicBezTo>
                  <a:cubicBezTo>
                    <a:pt x="2513" y="107"/>
                    <a:pt x="2518" y="99"/>
                    <a:pt x="2522" y="92"/>
                  </a:cubicBezTo>
                  <a:cubicBezTo>
                    <a:pt x="2538" y="94"/>
                    <a:pt x="2554" y="96"/>
                    <a:pt x="2569" y="98"/>
                  </a:cubicBezTo>
                  <a:cubicBezTo>
                    <a:pt x="2551" y="185"/>
                    <a:pt x="2551" y="185"/>
                    <a:pt x="2551" y="185"/>
                  </a:cubicBezTo>
                  <a:cubicBezTo>
                    <a:pt x="2662" y="209"/>
                    <a:pt x="2662" y="209"/>
                    <a:pt x="2662" y="209"/>
                  </a:cubicBezTo>
                  <a:cubicBezTo>
                    <a:pt x="2682" y="116"/>
                    <a:pt x="2682" y="116"/>
                    <a:pt x="2682" y="116"/>
                  </a:cubicBezTo>
                  <a:cubicBezTo>
                    <a:pt x="2694" y="118"/>
                    <a:pt x="2707" y="120"/>
                    <a:pt x="2720" y="122"/>
                  </a:cubicBezTo>
                  <a:cubicBezTo>
                    <a:pt x="2684" y="292"/>
                    <a:pt x="2684" y="292"/>
                    <a:pt x="2684" y="292"/>
                  </a:cubicBezTo>
                  <a:cubicBezTo>
                    <a:pt x="2795" y="315"/>
                    <a:pt x="2795" y="315"/>
                    <a:pt x="2795" y="315"/>
                  </a:cubicBezTo>
                  <a:cubicBezTo>
                    <a:pt x="2832" y="143"/>
                    <a:pt x="2832" y="143"/>
                    <a:pt x="2832" y="143"/>
                  </a:cubicBezTo>
                  <a:cubicBezTo>
                    <a:pt x="2844" y="145"/>
                    <a:pt x="2856" y="148"/>
                    <a:pt x="2868" y="150"/>
                  </a:cubicBezTo>
                  <a:cubicBezTo>
                    <a:pt x="2816" y="398"/>
                    <a:pt x="2816" y="398"/>
                    <a:pt x="2816" y="398"/>
                  </a:cubicBezTo>
                  <a:cubicBezTo>
                    <a:pt x="2928" y="422"/>
                    <a:pt x="2928" y="422"/>
                    <a:pt x="2928" y="422"/>
                  </a:cubicBezTo>
                  <a:cubicBezTo>
                    <a:pt x="2980" y="175"/>
                    <a:pt x="2980" y="175"/>
                    <a:pt x="2980" y="175"/>
                  </a:cubicBezTo>
                  <a:cubicBezTo>
                    <a:pt x="2992" y="178"/>
                    <a:pt x="3005" y="181"/>
                    <a:pt x="3016" y="184"/>
                  </a:cubicBezTo>
                  <a:cubicBezTo>
                    <a:pt x="2949" y="505"/>
                    <a:pt x="2949" y="505"/>
                    <a:pt x="2949" y="505"/>
                  </a:cubicBezTo>
                  <a:cubicBezTo>
                    <a:pt x="3060" y="528"/>
                    <a:pt x="3060" y="528"/>
                    <a:pt x="3060" y="528"/>
                  </a:cubicBezTo>
                  <a:cubicBezTo>
                    <a:pt x="3127" y="212"/>
                    <a:pt x="3127" y="212"/>
                    <a:pt x="3127" y="212"/>
                  </a:cubicBezTo>
                  <a:cubicBezTo>
                    <a:pt x="3247" y="244"/>
                    <a:pt x="3366" y="280"/>
                    <a:pt x="3480" y="321"/>
                  </a:cubicBezTo>
                  <a:cubicBezTo>
                    <a:pt x="3436" y="331"/>
                    <a:pt x="3436" y="331"/>
                    <a:pt x="3436" y="331"/>
                  </a:cubicBezTo>
                  <a:cubicBezTo>
                    <a:pt x="3433" y="314"/>
                    <a:pt x="3420" y="299"/>
                    <a:pt x="3402" y="296"/>
                  </a:cubicBezTo>
                  <a:cubicBezTo>
                    <a:pt x="3378" y="291"/>
                    <a:pt x="3355" y="306"/>
                    <a:pt x="3350" y="330"/>
                  </a:cubicBezTo>
                  <a:cubicBezTo>
                    <a:pt x="3346" y="351"/>
                    <a:pt x="3357" y="371"/>
                    <a:pt x="3375" y="380"/>
                  </a:cubicBezTo>
                  <a:cubicBezTo>
                    <a:pt x="3334" y="577"/>
                    <a:pt x="3334" y="577"/>
                    <a:pt x="3334" y="577"/>
                  </a:cubicBezTo>
                  <a:cubicBezTo>
                    <a:pt x="3313" y="578"/>
                    <a:pt x="3295" y="592"/>
                    <a:pt x="3290" y="613"/>
                  </a:cubicBezTo>
                  <a:cubicBezTo>
                    <a:pt x="3285" y="637"/>
                    <a:pt x="3301" y="660"/>
                    <a:pt x="3324" y="665"/>
                  </a:cubicBezTo>
                  <a:cubicBezTo>
                    <a:pt x="3339" y="669"/>
                    <a:pt x="3354" y="663"/>
                    <a:pt x="3364" y="654"/>
                  </a:cubicBezTo>
                  <a:cubicBezTo>
                    <a:pt x="3477" y="720"/>
                    <a:pt x="3477" y="720"/>
                    <a:pt x="3477" y="720"/>
                  </a:cubicBezTo>
                  <a:cubicBezTo>
                    <a:pt x="3476" y="722"/>
                    <a:pt x="3476" y="723"/>
                    <a:pt x="3476" y="725"/>
                  </a:cubicBezTo>
                  <a:cubicBezTo>
                    <a:pt x="3471" y="748"/>
                    <a:pt x="3486" y="772"/>
                    <a:pt x="3510" y="777"/>
                  </a:cubicBezTo>
                  <a:cubicBezTo>
                    <a:pt x="3533" y="782"/>
                    <a:pt x="3557" y="767"/>
                    <a:pt x="3562" y="743"/>
                  </a:cubicBezTo>
                  <a:cubicBezTo>
                    <a:pt x="3562" y="742"/>
                    <a:pt x="3562" y="740"/>
                    <a:pt x="3562" y="738"/>
                  </a:cubicBezTo>
                  <a:cubicBezTo>
                    <a:pt x="3695" y="723"/>
                    <a:pt x="3695" y="723"/>
                    <a:pt x="3695" y="723"/>
                  </a:cubicBezTo>
                  <a:cubicBezTo>
                    <a:pt x="3700" y="736"/>
                    <a:pt x="3711" y="747"/>
                    <a:pt x="3726" y="750"/>
                  </a:cubicBezTo>
                  <a:cubicBezTo>
                    <a:pt x="3750" y="755"/>
                    <a:pt x="3773" y="740"/>
                    <a:pt x="3778" y="716"/>
                  </a:cubicBezTo>
                  <a:cubicBezTo>
                    <a:pt x="3782" y="696"/>
                    <a:pt x="3773" y="677"/>
                    <a:pt x="3757" y="668"/>
                  </a:cubicBezTo>
                  <a:cubicBezTo>
                    <a:pt x="3799" y="468"/>
                    <a:pt x="3799" y="468"/>
                    <a:pt x="3799" y="468"/>
                  </a:cubicBezTo>
                  <a:cubicBezTo>
                    <a:pt x="3809" y="467"/>
                    <a:pt x="3818" y="463"/>
                    <a:pt x="3825" y="456"/>
                  </a:cubicBezTo>
                  <a:cubicBezTo>
                    <a:pt x="3830" y="458"/>
                    <a:pt x="3832" y="460"/>
                    <a:pt x="3840" y="462"/>
                  </a:cubicBezTo>
                  <a:cubicBezTo>
                    <a:pt x="3840" y="0"/>
                    <a:pt x="3840" y="0"/>
                    <a:pt x="3840" y="0"/>
                  </a:cubicBezTo>
                  <a:lnTo>
                    <a:pt x="0" y="0"/>
                  </a:lnTo>
                  <a:close/>
                  <a:moveTo>
                    <a:pt x="285" y="319"/>
                  </a:moveTo>
                  <a:cubicBezTo>
                    <a:pt x="286" y="321"/>
                    <a:pt x="287" y="324"/>
                    <a:pt x="286" y="326"/>
                  </a:cubicBezTo>
                  <a:cubicBezTo>
                    <a:pt x="284" y="328"/>
                    <a:pt x="282" y="329"/>
                    <a:pt x="279" y="327"/>
                  </a:cubicBezTo>
                  <a:cubicBezTo>
                    <a:pt x="4" y="129"/>
                    <a:pt x="4" y="129"/>
                    <a:pt x="4" y="129"/>
                  </a:cubicBezTo>
                  <a:cubicBezTo>
                    <a:pt x="2" y="128"/>
                    <a:pt x="2" y="124"/>
                    <a:pt x="3" y="123"/>
                  </a:cubicBezTo>
                  <a:cubicBezTo>
                    <a:pt x="5" y="120"/>
                    <a:pt x="7" y="120"/>
                    <a:pt x="10" y="121"/>
                  </a:cubicBezTo>
                  <a:cubicBezTo>
                    <a:pt x="285" y="319"/>
                    <a:pt x="285" y="319"/>
                    <a:pt x="285" y="319"/>
                  </a:cubicBezTo>
                  <a:close/>
                  <a:moveTo>
                    <a:pt x="1006" y="177"/>
                  </a:moveTo>
                  <a:cubicBezTo>
                    <a:pt x="997" y="197"/>
                    <a:pt x="997" y="197"/>
                    <a:pt x="997" y="197"/>
                  </a:cubicBezTo>
                  <a:cubicBezTo>
                    <a:pt x="985" y="198"/>
                    <a:pt x="974" y="200"/>
                    <a:pt x="963" y="204"/>
                  </a:cubicBezTo>
                  <a:cubicBezTo>
                    <a:pt x="938" y="181"/>
                    <a:pt x="938" y="181"/>
                    <a:pt x="938" y="181"/>
                  </a:cubicBezTo>
                  <a:cubicBezTo>
                    <a:pt x="960" y="180"/>
                    <a:pt x="983" y="179"/>
                    <a:pt x="1006" y="177"/>
                  </a:cubicBezTo>
                  <a:close/>
                  <a:moveTo>
                    <a:pt x="1073" y="324"/>
                  </a:moveTo>
                  <a:cubicBezTo>
                    <a:pt x="1065" y="365"/>
                    <a:pt x="1025" y="390"/>
                    <a:pt x="986" y="382"/>
                  </a:cubicBezTo>
                  <a:cubicBezTo>
                    <a:pt x="946" y="374"/>
                    <a:pt x="921" y="334"/>
                    <a:pt x="930" y="294"/>
                  </a:cubicBezTo>
                  <a:cubicBezTo>
                    <a:pt x="938" y="254"/>
                    <a:pt x="977" y="228"/>
                    <a:pt x="1017" y="237"/>
                  </a:cubicBezTo>
                  <a:cubicBezTo>
                    <a:pt x="1056" y="245"/>
                    <a:pt x="1082" y="284"/>
                    <a:pt x="1073" y="324"/>
                  </a:cubicBezTo>
                  <a:close/>
                  <a:moveTo>
                    <a:pt x="1782" y="230"/>
                  </a:moveTo>
                  <a:cubicBezTo>
                    <a:pt x="1782" y="230"/>
                    <a:pt x="1877" y="338"/>
                    <a:pt x="1748" y="382"/>
                  </a:cubicBezTo>
                  <a:cubicBezTo>
                    <a:pt x="1748" y="382"/>
                    <a:pt x="1829" y="316"/>
                    <a:pt x="1782" y="230"/>
                  </a:cubicBezTo>
                  <a:close/>
                  <a:moveTo>
                    <a:pt x="2413" y="108"/>
                  </a:moveTo>
                  <a:cubicBezTo>
                    <a:pt x="2392" y="103"/>
                    <a:pt x="2376" y="91"/>
                    <a:pt x="2366" y="74"/>
                  </a:cubicBezTo>
                  <a:cubicBezTo>
                    <a:pt x="2404" y="78"/>
                    <a:pt x="2442" y="82"/>
                    <a:pt x="2480" y="87"/>
                  </a:cubicBezTo>
                  <a:cubicBezTo>
                    <a:pt x="2463" y="104"/>
                    <a:pt x="2438" y="113"/>
                    <a:pt x="2413" y="108"/>
                  </a:cubicBezTo>
                  <a:close/>
                  <a:moveTo>
                    <a:pt x="3609" y="368"/>
                  </a:moveTo>
                  <a:cubicBezTo>
                    <a:pt x="3658" y="386"/>
                    <a:pt x="3705" y="405"/>
                    <a:pt x="3751" y="425"/>
                  </a:cubicBezTo>
                  <a:cubicBezTo>
                    <a:pt x="3751" y="427"/>
                    <a:pt x="3751" y="429"/>
                    <a:pt x="3752" y="432"/>
                  </a:cubicBezTo>
                  <a:cubicBezTo>
                    <a:pt x="3592" y="450"/>
                    <a:pt x="3592" y="450"/>
                    <a:pt x="3592" y="450"/>
                  </a:cubicBezTo>
                  <a:cubicBezTo>
                    <a:pt x="3609" y="368"/>
                    <a:pt x="3609" y="368"/>
                    <a:pt x="3609" y="368"/>
                  </a:cubicBezTo>
                  <a:close/>
                  <a:moveTo>
                    <a:pt x="3434" y="355"/>
                  </a:moveTo>
                  <a:cubicBezTo>
                    <a:pt x="3520" y="335"/>
                    <a:pt x="3520" y="335"/>
                    <a:pt x="3520" y="335"/>
                  </a:cubicBezTo>
                  <a:cubicBezTo>
                    <a:pt x="3543" y="343"/>
                    <a:pt x="3566" y="351"/>
                    <a:pt x="3588" y="360"/>
                  </a:cubicBezTo>
                  <a:cubicBezTo>
                    <a:pt x="3570" y="447"/>
                    <a:pt x="3570" y="447"/>
                    <a:pt x="3570" y="447"/>
                  </a:cubicBezTo>
                  <a:cubicBezTo>
                    <a:pt x="3429" y="364"/>
                    <a:pt x="3429" y="364"/>
                    <a:pt x="3429" y="364"/>
                  </a:cubicBezTo>
                  <a:cubicBezTo>
                    <a:pt x="3431" y="361"/>
                    <a:pt x="3433" y="358"/>
                    <a:pt x="3434" y="355"/>
                  </a:cubicBezTo>
                  <a:close/>
                  <a:moveTo>
                    <a:pt x="3356" y="583"/>
                  </a:moveTo>
                  <a:cubicBezTo>
                    <a:pt x="3398" y="383"/>
                    <a:pt x="3398" y="383"/>
                    <a:pt x="3398" y="383"/>
                  </a:cubicBezTo>
                  <a:cubicBezTo>
                    <a:pt x="3402" y="383"/>
                    <a:pt x="3407" y="381"/>
                    <a:pt x="3411" y="380"/>
                  </a:cubicBezTo>
                  <a:cubicBezTo>
                    <a:pt x="3565" y="471"/>
                    <a:pt x="3565" y="471"/>
                    <a:pt x="3565" y="471"/>
                  </a:cubicBezTo>
                  <a:cubicBezTo>
                    <a:pt x="3560" y="495"/>
                    <a:pt x="3560" y="495"/>
                    <a:pt x="3560" y="495"/>
                  </a:cubicBezTo>
                  <a:cubicBezTo>
                    <a:pt x="3554" y="524"/>
                    <a:pt x="3554" y="524"/>
                    <a:pt x="3554" y="524"/>
                  </a:cubicBezTo>
                  <a:cubicBezTo>
                    <a:pt x="3534" y="523"/>
                    <a:pt x="3515" y="538"/>
                    <a:pt x="3511" y="559"/>
                  </a:cubicBezTo>
                  <a:cubicBezTo>
                    <a:pt x="3510" y="562"/>
                    <a:pt x="3510" y="565"/>
                    <a:pt x="3510" y="568"/>
                  </a:cubicBezTo>
                  <a:cubicBezTo>
                    <a:pt x="3372" y="601"/>
                    <a:pt x="3372" y="601"/>
                    <a:pt x="3372" y="601"/>
                  </a:cubicBezTo>
                  <a:cubicBezTo>
                    <a:pt x="3368" y="594"/>
                    <a:pt x="3363" y="588"/>
                    <a:pt x="3356" y="583"/>
                  </a:cubicBezTo>
                  <a:close/>
                  <a:moveTo>
                    <a:pt x="3519" y="690"/>
                  </a:moveTo>
                  <a:cubicBezTo>
                    <a:pt x="3508" y="689"/>
                    <a:pt x="3497" y="693"/>
                    <a:pt x="3489" y="701"/>
                  </a:cubicBezTo>
                  <a:cubicBezTo>
                    <a:pt x="3376" y="633"/>
                    <a:pt x="3376" y="633"/>
                    <a:pt x="3376" y="633"/>
                  </a:cubicBezTo>
                  <a:cubicBezTo>
                    <a:pt x="3376" y="633"/>
                    <a:pt x="3376" y="632"/>
                    <a:pt x="3376" y="631"/>
                  </a:cubicBezTo>
                  <a:cubicBezTo>
                    <a:pt x="3377" y="628"/>
                    <a:pt x="3377" y="626"/>
                    <a:pt x="3377" y="623"/>
                  </a:cubicBezTo>
                  <a:cubicBezTo>
                    <a:pt x="3516" y="590"/>
                    <a:pt x="3516" y="590"/>
                    <a:pt x="3516" y="590"/>
                  </a:cubicBezTo>
                  <a:cubicBezTo>
                    <a:pt x="3521" y="598"/>
                    <a:pt x="3527" y="605"/>
                    <a:pt x="3536" y="608"/>
                  </a:cubicBezTo>
                  <a:cubicBezTo>
                    <a:pt x="3519" y="690"/>
                    <a:pt x="3519" y="690"/>
                    <a:pt x="3519" y="690"/>
                  </a:cubicBezTo>
                  <a:close/>
                  <a:moveTo>
                    <a:pt x="3692" y="697"/>
                  </a:moveTo>
                  <a:cubicBezTo>
                    <a:pt x="3692" y="698"/>
                    <a:pt x="3692" y="699"/>
                    <a:pt x="3692" y="700"/>
                  </a:cubicBezTo>
                  <a:cubicBezTo>
                    <a:pt x="3559" y="716"/>
                    <a:pt x="3559" y="716"/>
                    <a:pt x="3559" y="716"/>
                  </a:cubicBezTo>
                  <a:cubicBezTo>
                    <a:pt x="3555" y="707"/>
                    <a:pt x="3549" y="700"/>
                    <a:pt x="3540" y="695"/>
                  </a:cubicBezTo>
                  <a:cubicBezTo>
                    <a:pt x="3558" y="612"/>
                    <a:pt x="3558" y="612"/>
                    <a:pt x="3558" y="612"/>
                  </a:cubicBezTo>
                  <a:cubicBezTo>
                    <a:pt x="3566" y="611"/>
                    <a:pt x="3573" y="608"/>
                    <a:pt x="3579" y="604"/>
                  </a:cubicBezTo>
                  <a:cubicBezTo>
                    <a:pt x="3695" y="690"/>
                    <a:pt x="3695" y="690"/>
                    <a:pt x="3695" y="690"/>
                  </a:cubicBezTo>
                  <a:cubicBezTo>
                    <a:pt x="3693" y="692"/>
                    <a:pt x="3693" y="695"/>
                    <a:pt x="3692" y="697"/>
                  </a:cubicBezTo>
                  <a:close/>
                  <a:moveTo>
                    <a:pt x="3735" y="662"/>
                  </a:moveTo>
                  <a:cubicBezTo>
                    <a:pt x="3725" y="662"/>
                    <a:pt x="3716" y="666"/>
                    <a:pt x="3708" y="672"/>
                  </a:cubicBezTo>
                  <a:cubicBezTo>
                    <a:pt x="3594" y="585"/>
                    <a:pt x="3594" y="585"/>
                    <a:pt x="3594" y="585"/>
                  </a:cubicBezTo>
                  <a:cubicBezTo>
                    <a:pt x="3595" y="583"/>
                    <a:pt x="3596" y="580"/>
                    <a:pt x="3597" y="577"/>
                  </a:cubicBezTo>
                  <a:cubicBezTo>
                    <a:pt x="3601" y="558"/>
                    <a:pt x="3592" y="539"/>
                    <a:pt x="3575" y="529"/>
                  </a:cubicBezTo>
                  <a:cubicBezTo>
                    <a:pt x="3581" y="502"/>
                    <a:pt x="3581" y="502"/>
                    <a:pt x="3581" y="502"/>
                  </a:cubicBezTo>
                  <a:cubicBezTo>
                    <a:pt x="3587" y="474"/>
                    <a:pt x="3587" y="474"/>
                    <a:pt x="3587" y="474"/>
                  </a:cubicBezTo>
                  <a:cubicBezTo>
                    <a:pt x="3762" y="454"/>
                    <a:pt x="3762" y="454"/>
                    <a:pt x="3762" y="454"/>
                  </a:cubicBezTo>
                  <a:cubicBezTo>
                    <a:pt x="3766" y="458"/>
                    <a:pt x="3771" y="462"/>
                    <a:pt x="3777" y="464"/>
                  </a:cubicBezTo>
                  <a:cubicBezTo>
                    <a:pt x="3735" y="662"/>
                    <a:pt x="3735" y="662"/>
                    <a:pt x="3735" y="6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802" name="标题 1"/>
          <p:cNvSpPr>
            <a:spLocks noGrp="1"/>
          </p:cNvSpPr>
          <p:nvPr>
            <p:ph type="ctrTitle"/>
          </p:nvPr>
        </p:nvSpPr>
        <p:spPr>
          <a:xfrm>
            <a:off x="41275" y="14118"/>
            <a:ext cx="9544180" cy="1018621"/>
          </a:xfrm>
        </p:spPr>
        <p:txBody>
          <a:bodyPr anchor="b">
            <a:normAutofit/>
          </a:bodyPr>
          <a:lstStyle>
            <a:lvl1pPr algn="l">
              <a:defRPr sz="3600">
                <a:solidFill>
                  <a:schemeClr val="tx2"/>
                </a:solidFill>
                <a:latin typeface="UD デジタル 教科書体 N-B" panose="02020700000000000000" pitchFamily="17" charset="-128"/>
                <a:ea typeface="UD デジタル 教科書体 N-B" panose="02020700000000000000" pitchFamily="17" charset="-128"/>
              </a:defRPr>
            </a:lvl1pPr>
          </a:lstStyle>
          <a:p>
            <a:endParaRPr lang="zh-CN" altLang="en-US" dirty="0"/>
          </a:p>
        </p:txBody>
      </p:sp>
      <p:sp>
        <p:nvSpPr>
          <p:cNvPr id="37" name="文本占位符 13">
            <a:extLst>
              <a:ext uri="{FF2B5EF4-FFF2-40B4-BE49-F238E27FC236}">
                <a16:creationId xmlns:a16="http://schemas.microsoft.com/office/drawing/2014/main" id="{2B5D8F25-EDE1-457C-95A9-C9E8AE063ABE}"/>
              </a:ext>
            </a:extLst>
          </p:cNvPr>
          <p:cNvSpPr>
            <a:spLocks noGrp="1"/>
          </p:cNvSpPr>
          <p:nvPr>
            <p:ph type="body" sz="quarter" idx="10"/>
          </p:nvPr>
        </p:nvSpPr>
        <p:spPr>
          <a:xfrm>
            <a:off x="1323910" y="3184588"/>
            <a:ext cx="9544179" cy="296271"/>
          </a:xfrm>
          <a:prstGeom prst="rect">
            <a:avLst/>
          </a:prstGeom>
        </p:spPr>
        <p:txBody>
          <a:bodyPr vert="horz" anchor="ctr">
            <a:noAutofit/>
          </a:bodyPr>
          <a:lstStyle>
            <a:lvl1pPr marL="0" indent="0" algn="l">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endParaRPr lang="en-US" altLang="zh-CN" dirty="0"/>
          </a:p>
        </p:txBody>
      </p:sp>
      <p:sp>
        <p:nvSpPr>
          <p:cNvPr id="38" name="文本占位符 13">
            <a:extLst>
              <a:ext uri="{FF2B5EF4-FFF2-40B4-BE49-F238E27FC236}">
                <a16:creationId xmlns:a16="http://schemas.microsoft.com/office/drawing/2014/main" id="{FBECA440-8256-4205-9CB9-B66C21DEEE4B}"/>
              </a:ext>
            </a:extLst>
          </p:cNvPr>
          <p:cNvSpPr>
            <a:spLocks noGrp="1"/>
          </p:cNvSpPr>
          <p:nvPr>
            <p:ph type="body" sz="quarter" idx="11"/>
          </p:nvPr>
        </p:nvSpPr>
        <p:spPr>
          <a:xfrm>
            <a:off x="1323910" y="3480859"/>
            <a:ext cx="9544179" cy="296271"/>
          </a:xfrm>
          <a:prstGeom prst="rect">
            <a:avLst/>
          </a:prstGeom>
        </p:spPr>
        <p:txBody>
          <a:bodyPr vert="horz" anchor="ctr">
            <a:noAutofit/>
          </a:bodyPr>
          <a:lstStyle>
            <a:lvl1pPr marL="0" indent="0" algn="l">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endParaRPr lang="zh-CN" altLang="en-US" dirty="0"/>
          </a:p>
        </p:txBody>
      </p:sp>
    </p:spTree>
    <p:extLst>
      <p:ext uri="{BB962C8B-B14F-4D97-AF65-F5344CB8AC3E}">
        <p14:creationId xmlns:p14="http://schemas.microsoft.com/office/powerpoint/2010/main" val="780996239"/>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Ref idx="1001">
        <a:schemeClr val="bg1"/>
      </p:bgRef>
    </p:bg>
    <p:spTree>
      <p:nvGrpSpPr>
        <p:cNvPr id="1" name=""/>
        <p:cNvGrpSpPr/>
        <p:nvPr/>
      </p:nvGrpSpPr>
      <p:grpSpPr>
        <a:xfrm>
          <a:off x="0" y="0"/>
          <a:ext cx="0" cy="0"/>
          <a:chOff x="0" y="0"/>
          <a:chExt cx="0" cy="0"/>
        </a:xfrm>
      </p:grpSpPr>
      <p:grpSp>
        <p:nvGrpSpPr>
          <p:cNvPr id="61" name="组合 60"/>
          <p:cNvGrpSpPr/>
          <p:nvPr userDrawn="1"/>
        </p:nvGrpSpPr>
        <p:grpSpPr>
          <a:xfrm>
            <a:off x="41275" y="3092223"/>
            <a:ext cx="12150725" cy="3673475"/>
            <a:chOff x="0" y="3208338"/>
            <a:chExt cx="12192000" cy="3673475"/>
          </a:xfrm>
          <a:solidFill>
            <a:schemeClr val="bg1">
              <a:lumMod val="95000"/>
            </a:schemeClr>
          </a:solidFill>
        </p:grpSpPr>
        <p:sp>
          <p:nvSpPr>
            <p:cNvPr id="62" name="Freeform 17"/>
            <p:cNvSpPr>
              <a:spLocks noEditPoints="1"/>
            </p:cNvSpPr>
            <p:nvPr userDrawn="1"/>
          </p:nvSpPr>
          <p:spPr bwMode="auto">
            <a:xfrm>
              <a:off x="9093200" y="3208338"/>
              <a:ext cx="1489075" cy="1439863"/>
            </a:xfrm>
            <a:custGeom>
              <a:avLst/>
              <a:gdLst>
                <a:gd name="T0" fmla="*/ 178 w 469"/>
                <a:gd name="T1" fmla="*/ 32 h 453"/>
                <a:gd name="T2" fmla="*/ 405 w 469"/>
                <a:gd name="T3" fmla="*/ 160 h 453"/>
                <a:gd name="T4" fmla="*/ 401 w 469"/>
                <a:gd name="T5" fmla="*/ 134 h 453"/>
                <a:gd name="T6" fmla="*/ 420 w 469"/>
                <a:gd name="T7" fmla="*/ 163 h 453"/>
                <a:gd name="T8" fmla="*/ 424 w 469"/>
                <a:gd name="T9" fmla="*/ 217 h 453"/>
                <a:gd name="T10" fmla="*/ 413 w 469"/>
                <a:gd name="T11" fmla="*/ 298 h 453"/>
                <a:gd name="T12" fmla="*/ 397 w 469"/>
                <a:gd name="T13" fmla="*/ 352 h 453"/>
                <a:gd name="T14" fmla="*/ 385 w 469"/>
                <a:gd name="T15" fmla="*/ 353 h 453"/>
                <a:gd name="T16" fmla="*/ 383 w 469"/>
                <a:gd name="T17" fmla="*/ 322 h 453"/>
                <a:gd name="T18" fmla="*/ 354 w 469"/>
                <a:gd name="T19" fmla="*/ 285 h 453"/>
                <a:gd name="T20" fmla="*/ 337 w 469"/>
                <a:gd name="T21" fmla="*/ 251 h 453"/>
                <a:gd name="T22" fmla="*/ 353 w 469"/>
                <a:gd name="T23" fmla="*/ 222 h 453"/>
                <a:gd name="T24" fmla="*/ 366 w 469"/>
                <a:gd name="T25" fmla="*/ 201 h 453"/>
                <a:gd name="T26" fmla="*/ 379 w 469"/>
                <a:gd name="T27" fmla="*/ 177 h 453"/>
                <a:gd name="T28" fmla="*/ 390 w 469"/>
                <a:gd name="T29" fmla="*/ 155 h 453"/>
                <a:gd name="T30" fmla="*/ 387 w 469"/>
                <a:gd name="T31" fmla="*/ 105 h 453"/>
                <a:gd name="T32" fmla="*/ 388 w 469"/>
                <a:gd name="T33" fmla="*/ 121 h 453"/>
                <a:gd name="T34" fmla="*/ 384 w 469"/>
                <a:gd name="T35" fmla="*/ 133 h 453"/>
                <a:gd name="T36" fmla="*/ 373 w 469"/>
                <a:gd name="T37" fmla="*/ 135 h 453"/>
                <a:gd name="T38" fmla="*/ 384 w 469"/>
                <a:gd name="T39" fmla="*/ 122 h 453"/>
                <a:gd name="T40" fmla="*/ 377 w 469"/>
                <a:gd name="T41" fmla="*/ 109 h 453"/>
                <a:gd name="T42" fmla="*/ 359 w 469"/>
                <a:gd name="T43" fmla="*/ 90 h 453"/>
                <a:gd name="T44" fmla="*/ 333 w 469"/>
                <a:gd name="T45" fmla="*/ 78 h 453"/>
                <a:gd name="T46" fmla="*/ 316 w 469"/>
                <a:gd name="T47" fmla="*/ 71 h 453"/>
                <a:gd name="T48" fmla="*/ 307 w 469"/>
                <a:gd name="T49" fmla="*/ 67 h 453"/>
                <a:gd name="T50" fmla="*/ 292 w 469"/>
                <a:gd name="T51" fmla="*/ 65 h 453"/>
                <a:gd name="T52" fmla="*/ 285 w 469"/>
                <a:gd name="T53" fmla="*/ 69 h 453"/>
                <a:gd name="T54" fmla="*/ 278 w 469"/>
                <a:gd name="T55" fmla="*/ 56 h 453"/>
                <a:gd name="T56" fmla="*/ 264 w 469"/>
                <a:gd name="T57" fmla="*/ 421 h 453"/>
                <a:gd name="T58" fmla="*/ 279 w 469"/>
                <a:gd name="T59" fmla="*/ 411 h 453"/>
                <a:gd name="T60" fmla="*/ 305 w 469"/>
                <a:gd name="T61" fmla="*/ 400 h 453"/>
                <a:gd name="T62" fmla="*/ 334 w 469"/>
                <a:gd name="T63" fmla="*/ 391 h 453"/>
                <a:gd name="T64" fmla="*/ 288 w 469"/>
                <a:gd name="T65" fmla="*/ 434 h 453"/>
                <a:gd name="T66" fmla="*/ 234 w 469"/>
                <a:gd name="T67" fmla="*/ 427 h 453"/>
                <a:gd name="T68" fmla="*/ 258 w 469"/>
                <a:gd name="T69" fmla="*/ 417 h 453"/>
                <a:gd name="T70" fmla="*/ 177 w 469"/>
                <a:gd name="T71" fmla="*/ 48 h 453"/>
                <a:gd name="T72" fmla="*/ 217 w 469"/>
                <a:gd name="T73" fmla="*/ 63 h 453"/>
                <a:gd name="T74" fmla="*/ 179 w 469"/>
                <a:gd name="T75" fmla="*/ 93 h 453"/>
                <a:gd name="T76" fmla="*/ 183 w 469"/>
                <a:gd name="T77" fmla="*/ 118 h 453"/>
                <a:gd name="T78" fmla="*/ 138 w 469"/>
                <a:gd name="T79" fmla="*/ 125 h 453"/>
                <a:gd name="T80" fmla="*/ 103 w 469"/>
                <a:gd name="T81" fmla="*/ 122 h 453"/>
                <a:gd name="T82" fmla="*/ 120 w 469"/>
                <a:gd name="T83" fmla="*/ 143 h 453"/>
                <a:gd name="T84" fmla="*/ 96 w 469"/>
                <a:gd name="T85" fmla="*/ 166 h 453"/>
                <a:gd name="T86" fmla="*/ 135 w 469"/>
                <a:gd name="T87" fmla="*/ 161 h 453"/>
                <a:gd name="T88" fmla="*/ 159 w 469"/>
                <a:gd name="T89" fmla="*/ 136 h 453"/>
                <a:gd name="T90" fmla="*/ 188 w 469"/>
                <a:gd name="T91" fmla="*/ 130 h 453"/>
                <a:gd name="T92" fmla="*/ 228 w 469"/>
                <a:gd name="T93" fmla="*/ 143 h 453"/>
                <a:gd name="T94" fmla="*/ 254 w 469"/>
                <a:gd name="T95" fmla="*/ 192 h 453"/>
                <a:gd name="T96" fmla="*/ 241 w 469"/>
                <a:gd name="T97" fmla="*/ 224 h 453"/>
                <a:gd name="T98" fmla="*/ 191 w 469"/>
                <a:gd name="T99" fmla="*/ 240 h 453"/>
                <a:gd name="T100" fmla="*/ 184 w 469"/>
                <a:gd name="T101" fmla="*/ 274 h 453"/>
                <a:gd name="T102" fmla="*/ 185 w 469"/>
                <a:gd name="T103" fmla="*/ 310 h 453"/>
                <a:gd name="T104" fmla="*/ 189 w 469"/>
                <a:gd name="T105" fmla="*/ 350 h 453"/>
                <a:gd name="T106" fmla="*/ 174 w 469"/>
                <a:gd name="T107" fmla="*/ 374 h 453"/>
                <a:gd name="T108" fmla="*/ 132 w 469"/>
                <a:gd name="T109" fmla="*/ 346 h 453"/>
                <a:gd name="T110" fmla="*/ 103 w 469"/>
                <a:gd name="T111" fmla="*/ 321 h 453"/>
                <a:gd name="T112" fmla="*/ 79 w 469"/>
                <a:gd name="T113" fmla="*/ 280 h 453"/>
                <a:gd name="T114" fmla="*/ 73 w 469"/>
                <a:gd name="T115" fmla="*/ 244 h 453"/>
                <a:gd name="T116" fmla="*/ 88 w 469"/>
                <a:gd name="T117" fmla="*/ 220 h 453"/>
                <a:gd name="T118" fmla="*/ 85 w 469"/>
                <a:gd name="T119" fmla="*/ 201 h 453"/>
                <a:gd name="T120" fmla="*/ 59 w 469"/>
                <a:gd name="T121" fmla="*/ 234 h 453"/>
                <a:gd name="T122" fmla="*/ 50 w 469"/>
                <a:gd name="T123" fmla="*/ 197 h 453"/>
                <a:gd name="T124" fmla="*/ 34 w 469"/>
                <a:gd name="T125" fmla="*/ 223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9" h="453">
                  <a:moveTo>
                    <a:pt x="81" y="388"/>
                  </a:moveTo>
                  <a:cubicBezTo>
                    <a:pt x="116" y="423"/>
                    <a:pt x="154" y="439"/>
                    <a:pt x="187" y="445"/>
                  </a:cubicBezTo>
                  <a:cubicBezTo>
                    <a:pt x="220" y="453"/>
                    <a:pt x="256" y="453"/>
                    <a:pt x="291" y="444"/>
                  </a:cubicBezTo>
                  <a:cubicBezTo>
                    <a:pt x="403" y="412"/>
                    <a:pt x="469" y="294"/>
                    <a:pt x="437" y="180"/>
                  </a:cubicBezTo>
                  <a:cubicBezTo>
                    <a:pt x="407" y="67"/>
                    <a:pt x="290" y="0"/>
                    <a:pt x="178" y="32"/>
                  </a:cubicBezTo>
                  <a:cubicBezTo>
                    <a:pt x="118" y="49"/>
                    <a:pt x="71" y="91"/>
                    <a:pt x="46" y="144"/>
                  </a:cubicBezTo>
                  <a:cubicBezTo>
                    <a:pt x="0" y="225"/>
                    <a:pt x="15" y="322"/>
                    <a:pt x="81" y="388"/>
                  </a:cubicBezTo>
                  <a:close/>
                  <a:moveTo>
                    <a:pt x="398" y="153"/>
                  </a:moveTo>
                  <a:cubicBezTo>
                    <a:pt x="400" y="155"/>
                    <a:pt x="400" y="155"/>
                    <a:pt x="400" y="155"/>
                  </a:cubicBezTo>
                  <a:cubicBezTo>
                    <a:pt x="400" y="155"/>
                    <a:pt x="401" y="157"/>
                    <a:pt x="405" y="160"/>
                  </a:cubicBezTo>
                  <a:cubicBezTo>
                    <a:pt x="408" y="163"/>
                    <a:pt x="405" y="160"/>
                    <a:pt x="405" y="158"/>
                  </a:cubicBezTo>
                  <a:cubicBezTo>
                    <a:pt x="406" y="157"/>
                    <a:pt x="406" y="157"/>
                    <a:pt x="407" y="155"/>
                  </a:cubicBezTo>
                  <a:cubicBezTo>
                    <a:pt x="407" y="155"/>
                    <a:pt x="407" y="149"/>
                    <a:pt x="406" y="147"/>
                  </a:cubicBezTo>
                  <a:cubicBezTo>
                    <a:pt x="405" y="146"/>
                    <a:pt x="404" y="144"/>
                    <a:pt x="403" y="143"/>
                  </a:cubicBezTo>
                  <a:cubicBezTo>
                    <a:pt x="402" y="141"/>
                    <a:pt x="402" y="140"/>
                    <a:pt x="401" y="134"/>
                  </a:cubicBezTo>
                  <a:cubicBezTo>
                    <a:pt x="400" y="129"/>
                    <a:pt x="400" y="129"/>
                    <a:pt x="399" y="128"/>
                  </a:cubicBezTo>
                  <a:cubicBezTo>
                    <a:pt x="398" y="126"/>
                    <a:pt x="399" y="125"/>
                    <a:pt x="398" y="123"/>
                  </a:cubicBezTo>
                  <a:cubicBezTo>
                    <a:pt x="398" y="122"/>
                    <a:pt x="399" y="122"/>
                    <a:pt x="400" y="122"/>
                  </a:cubicBezTo>
                  <a:cubicBezTo>
                    <a:pt x="408" y="132"/>
                    <a:pt x="414" y="144"/>
                    <a:pt x="419" y="157"/>
                  </a:cubicBezTo>
                  <a:cubicBezTo>
                    <a:pt x="419" y="159"/>
                    <a:pt x="420" y="161"/>
                    <a:pt x="420" y="163"/>
                  </a:cubicBezTo>
                  <a:cubicBezTo>
                    <a:pt x="420" y="165"/>
                    <a:pt x="419" y="164"/>
                    <a:pt x="417" y="169"/>
                  </a:cubicBezTo>
                  <a:cubicBezTo>
                    <a:pt x="416" y="173"/>
                    <a:pt x="415" y="172"/>
                    <a:pt x="415" y="176"/>
                  </a:cubicBezTo>
                  <a:cubicBezTo>
                    <a:pt x="414" y="179"/>
                    <a:pt x="415" y="176"/>
                    <a:pt x="420" y="184"/>
                  </a:cubicBezTo>
                  <a:cubicBezTo>
                    <a:pt x="425" y="191"/>
                    <a:pt x="419" y="200"/>
                    <a:pt x="419" y="200"/>
                  </a:cubicBezTo>
                  <a:cubicBezTo>
                    <a:pt x="419" y="200"/>
                    <a:pt x="420" y="202"/>
                    <a:pt x="424" y="217"/>
                  </a:cubicBezTo>
                  <a:cubicBezTo>
                    <a:pt x="428" y="233"/>
                    <a:pt x="423" y="238"/>
                    <a:pt x="420" y="248"/>
                  </a:cubicBezTo>
                  <a:cubicBezTo>
                    <a:pt x="417" y="258"/>
                    <a:pt x="419" y="254"/>
                    <a:pt x="418" y="258"/>
                  </a:cubicBezTo>
                  <a:cubicBezTo>
                    <a:pt x="417" y="262"/>
                    <a:pt x="417" y="260"/>
                    <a:pt x="413" y="266"/>
                  </a:cubicBezTo>
                  <a:cubicBezTo>
                    <a:pt x="408" y="273"/>
                    <a:pt x="413" y="272"/>
                    <a:pt x="413" y="283"/>
                  </a:cubicBezTo>
                  <a:cubicBezTo>
                    <a:pt x="414" y="294"/>
                    <a:pt x="411" y="289"/>
                    <a:pt x="413" y="298"/>
                  </a:cubicBezTo>
                  <a:cubicBezTo>
                    <a:pt x="413" y="308"/>
                    <a:pt x="411" y="301"/>
                    <a:pt x="408" y="307"/>
                  </a:cubicBezTo>
                  <a:cubicBezTo>
                    <a:pt x="406" y="313"/>
                    <a:pt x="408" y="307"/>
                    <a:pt x="406" y="316"/>
                  </a:cubicBezTo>
                  <a:cubicBezTo>
                    <a:pt x="404" y="325"/>
                    <a:pt x="404" y="321"/>
                    <a:pt x="404" y="325"/>
                  </a:cubicBezTo>
                  <a:cubicBezTo>
                    <a:pt x="403" y="329"/>
                    <a:pt x="401" y="327"/>
                    <a:pt x="399" y="345"/>
                  </a:cubicBezTo>
                  <a:cubicBezTo>
                    <a:pt x="398" y="362"/>
                    <a:pt x="399" y="348"/>
                    <a:pt x="397" y="352"/>
                  </a:cubicBezTo>
                  <a:cubicBezTo>
                    <a:pt x="395" y="357"/>
                    <a:pt x="392" y="355"/>
                    <a:pt x="387" y="363"/>
                  </a:cubicBezTo>
                  <a:cubicBezTo>
                    <a:pt x="381" y="371"/>
                    <a:pt x="385" y="366"/>
                    <a:pt x="381" y="371"/>
                  </a:cubicBezTo>
                  <a:cubicBezTo>
                    <a:pt x="376" y="377"/>
                    <a:pt x="379" y="370"/>
                    <a:pt x="379" y="368"/>
                  </a:cubicBezTo>
                  <a:cubicBezTo>
                    <a:pt x="378" y="366"/>
                    <a:pt x="380" y="364"/>
                    <a:pt x="382" y="362"/>
                  </a:cubicBezTo>
                  <a:cubicBezTo>
                    <a:pt x="384" y="359"/>
                    <a:pt x="384" y="356"/>
                    <a:pt x="385" y="353"/>
                  </a:cubicBezTo>
                  <a:cubicBezTo>
                    <a:pt x="386" y="350"/>
                    <a:pt x="385" y="350"/>
                    <a:pt x="386" y="347"/>
                  </a:cubicBezTo>
                  <a:cubicBezTo>
                    <a:pt x="387" y="344"/>
                    <a:pt x="388" y="342"/>
                    <a:pt x="390" y="337"/>
                  </a:cubicBezTo>
                  <a:cubicBezTo>
                    <a:pt x="391" y="332"/>
                    <a:pt x="387" y="334"/>
                    <a:pt x="386" y="333"/>
                  </a:cubicBezTo>
                  <a:cubicBezTo>
                    <a:pt x="385" y="331"/>
                    <a:pt x="384" y="332"/>
                    <a:pt x="383" y="330"/>
                  </a:cubicBezTo>
                  <a:cubicBezTo>
                    <a:pt x="382" y="328"/>
                    <a:pt x="381" y="325"/>
                    <a:pt x="383" y="322"/>
                  </a:cubicBezTo>
                  <a:cubicBezTo>
                    <a:pt x="384" y="318"/>
                    <a:pt x="374" y="308"/>
                    <a:pt x="373" y="306"/>
                  </a:cubicBezTo>
                  <a:cubicBezTo>
                    <a:pt x="372" y="305"/>
                    <a:pt x="370" y="297"/>
                    <a:pt x="370" y="297"/>
                  </a:cubicBezTo>
                  <a:cubicBezTo>
                    <a:pt x="370" y="297"/>
                    <a:pt x="366" y="295"/>
                    <a:pt x="364" y="295"/>
                  </a:cubicBezTo>
                  <a:cubicBezTo>
                    <a:pt x="362" y="294"/>
                    <a:pt x="357" y="292"/>
                    <a:pt x="354" y="290"/>
                  </a:cubicBezTo>
                  <a:cubicBezTo>
                    <a:pt x="351" y="289"/>
                    <a:pt x="354" y="285"/>
                    <a:pt x="354" y="285"/>
                  </a:cubicBezTo>
                  <a:cubicBezTo>
                    <a:pt x="354" y="285"/>
                    <a:pt x="351" y="282"/>
                    <a:pt x="349" y="281"/>
                  </a:cubicBezTo>
                  <a:cubicBezTo>
                    <a:pt x="348" y="279"/>
                    <a:pt x="347" y="274"/>
                    <a:pt x="347" y="272"/>
                  </a:cubicBezTo>
                  <a:cubicBezTo>
                    <a:pt x="346" y="271"/>
                    <a:pt x="347" y="267"/>
                    <a:pt x="347" y="264"/>
                  </a:cubicBezTo>
                  <a:cubicBezTo>
                    <a:pt x="348" y="262"/>
                    <a:pt x="346" y="259"/>
                    <a:pt x="344" y="258"/>
                  </a:cubicBezTo>
                  <a:cubicBezTo>
                    <a:pt x="343" y="257"/>
                    <a:pt x="339" y="252"/>
                    <a:pt x="337" y="251"/>
                  </a:cubicBezTo>
                  <a:cubicBezTo>
                    <a:pt x="334" y="251"/>
                    <a:pt x="333" y="248"/>
                    <a:pt x="331" y="245"/>
                  </a:cubicBezTo>
                  <a:cubicBezTo>
                    <a:pt x="330" y="241"/>
                    <a:pt x="332" y="240"/>
                    <a:pt x="334" y="240"/>
                  </a:cubicBezTo>
                  <a:cubicBezTo>
                    <a:pt x="334" y="239"/>
                    <a:pt x="336" y="237"/>
                    <a:pt x="340" y="233"/>
                  </a:cubicBezTo>
                  <a:cubicBezTo>
                    <a:pt x="344" y="229"/>
                    <a:pt x="342" y="227"/>
                    <a:pt x="343" y="225"/>
                  </a:cubicBezTo>
                  <a:cubicBezTo>
                    <a:pt x="345" y="223"/>
                    <a:pt x="349" y="222"/>
                    <a:pt x="353" y="222"/>
                  </a:cubicBezTo>
                  <a:cubicBezTo>
                    <a:pt x="357" y="220"/>
                    <a:pt x="353" y="219"/>
                    <a:pt x="354" y="218"/>
                  </a:cubicBezTo>
                  <a:cubicBezTo>
                    <a:pt x="355" y="217"/>
                    <a:pt x="358" y="215"/>
                    <a:pt x="361" y="213"/>
                  </a:cubicBezTo>
                  <a:cubicBezTo>
                    <a:pt x="364" y="210"/>
                    <a:pt x="361" y="208"/>
                    <a:pt x="361" y="208"/>
                  </a:cubicBezTo>
                  <a:cubicBezTo>
                    <a:pt x="361" y="208"/>
                    <a:pt x="365" y="206"/>
                    <a:pt x="366" y="205"/>
                  </a:cubicBezTo>
                  <a:cubicBezTo>
                    <a:pt x="367" y="205"/>
                    <a:pt x="367" y="202"/>
                    <a:pt x="366" y="201"/>
                  </a:cubicBezTo>
                  <a:cubicBezTo>
                    <a:pt x="366" y="200"/>
                    <a:pt x="365" y="195"/>
                    <a:pt x="365" y="195"/>
                  </a:cubicBezTo>
                  <a:cubicBezTo>
                    <a:pt x="365" y="195"/>
                    <a:pt x="364" y="190"/>
                    <a:pt x="367" y="189"/>
                  </a:cubicBezTo>
                  <a:cubicBezTo>
                    <a:pt x="369" y="187"/>
                    <a:pt x="367" y="185"/>
                    <a:pt x="368" y="185"/>
                  </a:cubicBezTo>
                  <a:cubicBezTo>
                    <a:pt x="369" y="184"/>
                    <a:pt x="373" y="182"/>
                    <a:pt x="375" y="182"/>
                  </a:cubicBezTo>
                  <a:cubicBezTo>
                    <a:pt x="375" y="181"/>
                    <a:pt x="379" y="179"/>
                    <a:pt x="379" y="177"/>
                  </a:cubicBezTo>
                  <a:cubicBezTo>
                    <a:pt x="379" y="175"/>
                    <a:pt x="378" y="172"/>
                    <a:pt x="379" y="171"/>
                  </a:cubicBezTo>
                  <a:cubicBezTo>
                    <a:pt x="381" y="170"/>
                    <a:pt x="381" y="167"/>
                    <a:pt x="381" y="164"/>
                  </a:cubicBezTo>
                  <a:cubicBezTo>
                    <a:pt x="381" y="162"/>
                    <a:pt x="382" y="161"/>
                    <a:pt x="383" y="160"/>
                  </a:cubicBezTo>
                  <a:cubicBezTo>
                    <a:pt x="384" y="160"/>
                    <a:pt x="390" y="161"/>
                    <a:pt x="391" y="160"/>
                  </a:cubicBezTo>
                  <a:cubicBezTo>
                    <a:pt x="393" y="159"/>
                    <a:pt x="390" y="157"/>
                    <a:pt x="390" y="155"/>
                  </a:cubicBezTo>
                  <a:cubicBezTo>
                    <a:pt x="391" y="153"/>
                    <a:pt x="391" y="154"/>
                    <a:pt x="394" y="152"/>
                  </a:cubicBezTo>
                  <a:cubicBezTo>
                    <a:pt x="397" y="151"/>
                    <a:pt x="398" y="153"/>
                    <a:pt x="398" y="153"/>
                  </a:cubicBezTo>
                  <a:close/>
                  <a:moveTo>
                    <a:pt x="274" y="42"/>
                  </a:moveTo>
                  <a:cubicBezTo>
                    <a:pt x="279" y="40"/>
                    <a:pt x="287" y="41"/>
                    <a:pt x="295" y="43"/>
                  </a:cubicBezTo>
                  <a:cubicBezTo>
                    <a:pt x="331" y="55"/>
                    <a:pt x="363" y="76"/>
                    <a:pt x="387" y="105"/>
                  </a:cubicBezTo>
                  <a:cubicBezTo>
                    <a:pt x="388" y="106"/>
                    <a:pt x="388" y="108"/>
                    <a:pt x="388" y="108"/>
                  </a:cubicBezTo>
                  <a:cubicBezTo>
                    <a:pt x="389" y="109"/>
                    <a:pt x="390" y="111"/>
                    <a:pt x="390" y="112"/>
                  </a:cubicBezTo>
                  <a:cubicBezTo>
                    <a:pt x="391" y="113"/>
                    <a:pt x="392" y="115"/>
                    <a:pt x="393" y="117"/>
                  </a:cubicBezTo>
                  <a:cubicBezTo>
                    <a:pt x="393" y="118"/>
                    <a:pt x="392" y="118"/>
                    <a:pt x="391" y="118"/>
                  </a:cubicBezTo>
                  <a:cubicBezTo>
                    <a:pt x="390" y="118"/>
                    <a:pt x="390" y="119"/>
                    <a:pt x="388" y="121"/>
                  </a:cubicBezTo>
                  <a:cubicBezTo>
                    <a:pt x="388" y="123"/>
                    <a:pt x="388" y="121"/>
                    <a:pt x="388" y="122"/>
                  </a:cubicBezTo>
                  <a:cubicBezTo>
                    <a:pt x="387" y="122"/>
                    <a:pt x="386" y="124"/>
                    <a:pt x="386" y="125"/>
                  </a:cubicBezTo>
                  <a:cubicBezTo>
                    <a:pt x="385" y="126"/>
                    <a:pt x="387" y="127"/>
                    <a:pt x="388" y="129"/>
                  </a:cubicBezTo>
                  <a:cubicBezTo>
                    <a:pt x="388" y="131"/>
                    <a:pt x="388" y="129"/>
                    <a:pt x="387" y="131"/>
                  </a:cubicBezTo>
                  <a:cubicBezTo>
                    <a:pt x="386" y="132"/>
                    <a:pt x="385" y="132"/>
                    <a:pt x="384" y="133"/>
                  </a:cubicBezTo>
                  <a:cubicBezTo>
                    <a:pt x="384" y="134"/>
                    <a:pt x="381" y="132"/>
                    <a:pt x="380" y="134"/>
                  </a:cubicBezTo>
                  <a:cubicBezTo>
                    <a:pt x="378" y="134"/>
                    <a:pt x="379" y="135"/>
                    <a:pt x="379" y="137"/>
                  </a:cubicBezTo>
                  <a:cubicBezTo>
                    <a:pt x="378" y="138"/>
                    <a:pt x="379" y="138"/>
                    <a:pt x="378" y="139"/>
                  </a:cubicBezTo>
                  <a:cubicBezTo>
                    <a:pt x="378" y="140"/>
                    <a:pt x="376" y="138"/>
                    <a:pt x="375" y="137"/>
                  </a:cubicBezTo>
                  <a:cubicBezTo>
                    <a:pt x="375" y="137"/>
                    <a:pt x="373" y="135"/>
                    <a:pt x="373" y="135"/>
                  </a:cubicBezTo>
                  <a:cubicBezTo>
                    <a:pt x="375" y="133"/>
                    <a:pt x="375" y="133"/>
                    <a:pt x="375" y="133"/>
                  </a:cubicBezTo>
                  <a:cubicBezTo>
                    <a:pt x="378" y="130"/>
                    <a:pt x="378" y="130"/>
                    <a:pt x="378" y="130"/>
                  </a:cubicBezTo>
                  <a:cubicBezTo>
                    <a:pt x="381" y="128"/>
                    <a:pt x="381" y="128"/>
                    <a:pt x="381" y="128"/>
                  </a:cubicBezTo>
                  <a:cubicBezTo>
                    <a:pt x="381" y="128"/>
                    <a:pt x="383" y="127"/>
                    <a:pt x="385" y="126"/>
                  </a:cubicBezTo>
                  <a:cubicBezTo>
                    <a:pt x="386" y="126"/>
                    <a:pt x="384" y="123"/>
                    <a:pt x="384" y="122"/>
                  </a:cubicBezTo>
                  <a:cubicBezTo>
                    <a:pt x="383" y="122"/>
                    <a:pt x="382" y="118"/>
                    <a:pt x="382" y="118"/>
                  </a:cubicBezTo>
                  <a:cubicBezTo>
                    <a:pt x="382" y="118"/>
                    <a:pt x="384" y="116"/>
                    <a:pt x="385" y="116"/>
                  </a:cubicBezTo>
                  <a:cubicBezTo>
                    <a:pt x="386" y="116"/>
                    <a:pt x="387" y="114"/>
                    <a:pt x="387" y="113"/>
                  </a:cubicBezTo>
                  <a:cubicBezTo>
                    <a:pt x="387" y="112"/>
                    <a:pt x="385" y="110"/>
                    <a:pt x="384" y="109"/>
                  </a:cubicBezTo>
                  <a:cubicBezTo>
                    <a:pt x="382" y="109"/>
                    <a:pt x="378" y="109"/>
                    <a:pt x="377" y="109"/>
                  </a:cubicBezTo>
                  <a:cubicBezTo>
                    <a:pt x="376" y="109"/>
                    <a:pt x="375" y="108"/>
                    <a:pt x="373" y="107"/>
                  </a:cubicBezTo>
                  <a:cubicBezTo>
                    <a:pt x="372" y="107"/>
                    <a:pt x="370" y="105"/>
                    <a:pt x="370" y="103"/>
                  </a:cubicBezTo>
                  <a:cubicBezTo>
                    <a:pt x="369" y="101"/>
                    <a:pt x="367" y="99"/>
                    <a:pt x="366" y="98"/>
                  </a:cubicBezTo>
                  <a:cubicBezTo>
                    <a:pt x="366" y="97"/>
                    <a:pt x="365" y="94"/>
                    <a:pt x="364" y="93"/>
                  </a:cubicBezTo>
                  <a:cubicBezTo>
                    <a:pt x="363" y="91"/>
                    <a:pt x="360" y="90"/>
                    <a:pt x="359" y="90"/>
                  </a:cubicBezTo>
                  <a:cubicBezTo>
                    <a:pt x="358" y="90"/>
                    <a:pt x="352" y="87"/>
                    <a:pt x="351" y="85"/>
                  </a:cubicBezTo>
                  <a:cubicBezTo>
                    <a:pt x="348" y="84"/>
                    <a:pt x="345" y="83"/>
                    <a:pt x="345" y="83"/>
                  </a:cubicBezTo>
                  <a:cubicBezTo>
                    <a:pt x="343" y="80"/>
                    <a:pt x="343" y="80"/>
                    <a:pt x="343" y="80"/>
                  </a:cubicBezTo>
                  <a:cubicBezTo>
                    <a:pt x="343" y="80"/>
                    <a:pt x="342" y="79"/>
                    <a:pt x="338" y="79"/>
                  </a:cubicBezTo>
                  <a:cubicBezTo>
                    <a:pt x="335" y="79"/>
                    <a:pt x="333" y="78"/>
                    <a:pt x="333" y="78"/>
                  </a:cubicBezTo>
                  <a:cubicBezTo>
                    <a:pt x="333" y="78"/>
                    <a:pt x="331" y="75"/>
                    <a:pt x="331" y="74"/>
                  </a:cubicBezTo>
                  <a:cubicBezTo>
                    <a:pt x="331" y="73"/>
                    <a:pt x="329" y="73"/>
                    <a:pt x="329" y="73"/>
                  </a:cubicBezTo>
                  <a:cubicBezTo>
                    <a:pt x="329" y="73"/>
                    <a:pt x="323" y="71"/>
                    <a:pt x="323" y="71"/>
                  </a:cubicBezTo>
                  <a:cubicBezTo>
                    <a:pt x="322" y="70"/>
                    <a:pt x="322" y="70"/>
                    <a:pt x="320" y="70"/>
                  </a:cubicBezTo>
                  <a:cubicBezTo>
                    <a:pt x="319" y="70"/>
                    <a:pt x="317" y="71"/>
                    <a:pt x="316" y="71"/>
                  </a:cubicBezTo>
                  <a:cubicBezTo>
                    <a:pt x="315" y="73"/>
                    <a:pt x="313" y="73"/>
                    <a:pt x="311" y="74"/>
                  </a:cubicBezTo>
                  <a:cubicBezTo>
                    <a:pt x="308" y="76"/>
                    <a:pt x="307" y="75"/>
                    <a:pt x="307" y="75"/>
                  </a:cubicBezTo>
                  <a:cubicBezTo>
                    <a:pt x="307" y="75"/>
                    <a:pt x="305" y="73"/>
                    <a:pt x="305" y="71"/>
                  </a:cubicBezTo>
                  <a:cubicBezTo>
                    <a:pt x="305" y="70"/>
                    <a:pt x="305" y="69"/>
                    <a:pt x="305" y="69"/>
                  </a:cubicBezTo>
                  <a:cubicBezTo>
                    <a:pt x="305" y="69"/>
                    <a:pt x="307" y="67"/>
                    <a:pt x="307" y="67"/>
                  </a:cubicBezTo>
                  <a:cubicBezTo>
                    <a:pt x="308" y="67"/>
                    <a:pt x="305" y="63"/>
                    <a:pt x="305" y="63"/>
                  </a:cubicBezTo>
                  <a:cubicBezTo>
                    <a:pt x="301" y="62"/>
                    <a:pt x="301" y="62"/>
                    <a:pt x="301" y="62"/>
                  </a:cubicBezTo>
                  <a:cubicBezTo>
                    <a:pt x="301" y="62"/>
                    <a:pt x="297" y="60"/>
                    <a:pt x="295" y="60"/>
                  </a:cubicBezTo>
                  <a:cubicBezTo>
                    <a:pt x="293" y="60"/>
                    <a:pt x="293" y="62"/>
                    <a:pt x="293" y="64"/>
                  </a:cubicBezTo>
                  <a:cubicBezTo>
                    <a:pt x="291" y="64"/>
                    <a:pt x="292" y="65"/>
                    <a:pt x="292" y="65"/>
                  </a:cubicBezTo>
                  <a:cubicBezTo>
                    <a:pt x="297" y="67"/>
                    <a:pt x="297" y="67"/>
                    <a:pt x="297" y="67"/>
                  </a:cubicBezTo>
                  <a:cubicBezTo>
                    <a:pt x="297" y="67"/>
                    <a:pt x="297" y="70"/>
                    <a:pt x="296" y="71"/>
                  </a:cubicBezTo>
                  <a:cubicBezTo>
                    <a:pt x="294" y="71"/>
                    <a:pt x="291" y="72"/>
                    <a:pt x="291" y="72"/>
                  </a:cubicBezTo>
                  <a:cubicBezTo>
                    <a:pt x="287" y="71"/>
                    <a:pt x="287" y="71"/>
                    <a:pt x="287" y="71"/>
                  </a:cubicBezTo>
                  <a:cubicBezTo>
                    <a:pt x="285" y="69"/>
                    <a:pt x="285" y="69"/>
                    <a:pt x="285" y="69"/>
                  </a:cubicBezTo>
                  <a:cubicBezTo>
                    <a:pt x="285" y="65"/>
                    <a:pt x="285" y="65"/>
                    <a:pt x="285" y="65"/>
                  </a:cubicBezTo>
                  <a:cubicBezTo>
                    <a:pt x="285" y="65"/>
                    <a:pt x="285" y="62"/>
                    <a:pt x="284" y="61"/>
                  </a:cubicBezTo>
                  <a:cubicBezTo>
                    <a:pt x="284" y="59"/>
                    <a:pt x="283" y="59"/>
                    <a:pt x="282" y="59"/>
                  </a:cubicBezTo>
                  <a:cubicBezTo>
                    <a:pt x="281" y="58"/>
                    <a:pt x="279" y="58"/>
                    <a:pt x="279" y="58"/>
                  </a:cubicBezTo>
                  <a:cubicBezTo>
                    <a:pt x="278" y="56"/>
                    <a:pt x="278" y="56"/>
                    <a:pt x="278" y="56"/>
                  </a:cubicBezTo>
                  <a:cubicBezTo>
                    <a:pt x="278" y="56"/>
                    <a:pt x="277" y="53"/>
                    <a:pt x="276" y="52"/>
                  </a:cubicBezTo>
                  <a:cubicBezTo>
                    <a:pt x="276" y="51"/>
                    <a:pt x="272" y="48"/>
                    <a:pt x="272" y="47"/>
                  </a:cubicBezTo>
                  <a:cubicBezTo>
                    <a:pt x="271" y="47"/>
                    <a:pt x="270" y="46"/>
                    <a:pt x="270" y="46"/>
                  </a:cubicBezTo>
                  <a:cubicBezTo>
                    <a:pt x="274" y="42"/>
                    <a:pt x="274" y="42"/>
                    <a:pt x="274" y="42"/>
                  </a:cubicBezTo>
                  <a:close/>
                  <a:moveTo>
                    <a:pt x="264" y="421"/>
                  </a:moveTo>
                  <a:cubicBezTo>
                    <a:pt x="266" y="423"/>
                    <a:pt x="266" y="423"/>
                    <a:pt x="269" y="427"/>
                  </a:cubicBezTo>
                  <a:cubicBezTo>
                    <a:pt x="272" y="430"/>
                    <a:pt x="278" y="421"/>
                    <a:pt x="281" y="420"/>
                  </a:cubicBezTo>
                  <a:cubicBezTo>
                    <a:pt x="284" y="419"/>
                    <a:pt x="286" y="419"/>
                    <a:pt x="288" y="416"/>
                  </a:cubicBezTo>
                  <a:cubicBezTo>
                    <a:pt x="291" y="414"/>
                    <a:pt x="287" y="414"/>
                    <a:pt x="287" y="414"/>
                  </a:cubicBezTo>
                  <a:cubicBezTo>
                    <a:pt x="279" y="411"/>
                    <a:pt x="279" y="411"/>
                    <a:pt x="279" y="411"/>
                  </a:cubicBezTo>
                  <a:cubicBezTo>
                    <a:pt x="270" y="409"/>
                    <a:pt x="270" y="409"/>
                    <a:pt x="270" y="409"/>
                  </a:cubicBezTo>
                  <a:cubicBezTo>
                    <a:pt x="270" y="409"/>
                    <a:pt x="270" y="405"/>
                    <a:pt x="273" y="404"/>
                  </a:cubicBezTo>
                  <a:cubicBezTo>
                    <a:pt x="275" y="403"/>
                    <a:pt x="276" y="405"/>
                    <a:pt x="278" y="406"/>
                  </a:cubicBezTo>
                  <a:cubicBezTo>
                    <a:pt x="279" y="407"/>
                    <a:pt x="293" y="402"/>
                    <a:pt x="293" y="402"/>
                  </a:cubicBezTo>
                  <a:cubicBezTo>
                    <a:pt x="293" y="402"/>
                    <a:pt x="301" y="403"/>
                    <a:pt x="305" y="400"/>
                  </a:cubicBezTo>
                  <a:cubicBezTo>
                    <a:pt x="308" y="397"/>
                    <a:pt x="305" y="400"/>
                    <a:pt x="305" y="395"/>
                  </a:cubicBezTo>
                  <a:cubicBezTo>
                    <a:pt x="306" y="390"/>
                    <a:pt x="312" y="396"/>
                    <a:pt x="316" y="397"/>
                  </a:cubicBezTo>
                  <a:cubicBezTo>
                    <a:pt x="319" y="397"/>
                    <a:pt x="319" y="396"/>
                    <a:pt x="328" y="395"/>
                  </a:cubicBezTo>
                  <a:cubicBezTo>
                    <a:pt x="337" y="394"/>
                    <a:pt x="334" y="394"/>
                    <a:pt x="334" y="394"/>
                  </a:cubicBezTo>
                  <a:cubicBezTo>
                    <a:pt x="334" y="391"/>
                    <a:pt x="334" y="391"/>
                    <a:pt x="334" y="391"/>
                  </a:cubicBezTo>
                  <a:cubicBezTo>
                    <a:pt x="334" y="391"/>
                    <a:pt x="338" y="392"/>
                    <a:pt x="341" y="394"/>
                  </a:cubicBezTo>
                  <a:cubicBezTo>
                    <a:pt x="344" y="395"/>
                    <a:pt x="347" y="394"/>
                    <a:pt x="349" y="393"/>
                  </a:cubicBezTo>
                  <a:cubicBezTo>
                    <a:pt x="351" y="392"/>
                    <a:pt x="352" y="401"/>
                    <a:pt x="352" y="401"/>
                  </a:cubicBezTo>
                  <a:cubicBezTo>
                    <a:pt x="352" y="402"/>
                    <a:pt x="352" y="403"/>
                    <a:pt x="351" y="404"/>
                  </a:cubicBezTo>
                  <a:cubicBezTo>
                    <a:pt x="332" y="417"/>
                    <a:pt x="312" y="427"/>
                    <a:pt x="288" y="434"/>
                  </a:cubicBezTo>
                  <a:cubicBezTo>
                    <a:pt x="260" y="442"/>
                    <a:pt x="232" y="443"/>
                    <a:pt x="205" y="439"/>
                  </a:cubicBezTo>
                  <a:cubicBezTo>
                    <a:pt x="207" y="438"/>
                    <a:pt x="209" y="438"/>
                    <a:pt x="211" y="438"/>
                  </a:cubicBezTo>
                  <a:cubicBezTo>
                    <a:pt x="212" y="439"/>
                    <a:pt x="218" y="432"/>
                    <a:pt x="219" y="431"/>
                  </a:cubicBezTo>
                  <a:cubicBezTo>
                    <a:pt x="220" y="430"/>
                    <a:pt x="223" y="429"/>
                    <a:pt x="225" y="429"/>
                  </a:cubicBezTo>
                  <a:cubicBezTo>
                    <a:pt x="226" y="427"/>
                    <a:pt x="231" y="428"/>
                    <a:pt x="234" y="427"/>
                  </a:cubicBezTo>
                  <a:cubicBezTo>
                    <a:pt x="237" y="427"/>
                    <a:pt x="238" y="427"/>
                    <a:pt x="242" y="429"/>
                  </a:cubicBezTo>
                  <a:cubicBezTo>
                    <a:pt x="246" y="432"/>
                    <a:pt x="246" y="427"/>
                    <a:pt x="248" y="427"/>
                  </a:cubicBezTo>
                  <a:cubicBezTo>
                    <a:pt x="250" y="426"/>
                    <a:pt x="256" y="425"/>
                    <a:pt x="256" y="425"/>
                  </a:cubicBezTo>
                  <a:cubicBezTo>
                    <a:pt x="252" y="420"/>
                    <a:pt x="252" y="420"/>
                    <a:pt x="252" y="420"/>
                  </a:cubicBezTo>
                  <a:cubicBezTo>
                    <a:pt x="252" y="420"/>
                    <a:pt x="255" y="418"/>
                    <a:pt x="258" y="417"/>
                  </a:cubicBezTo>
                  <a:cubicBezTo>
                    <a:pt x="261" y="416"/>
                    <a:pt x="261" y="419"/>
                    <a:pt x="264" y="421"/>
                  </a:cubicBezTo>
                  <a:close/>
                  <a:moveTo>
                    <a:pt x="175" y="43"/>
                  </a:moveTo>
                  <a:cubicBezTo>
                    <a:pt x="174" y="43"/>
                    <a:pt x="174" y="43"/>
                    <a:pt x="174" y="43"/>
                  </a:cubicBezTo>
                  <a:cubicBezTo>
                    <a:pt x="174" y="43"/>
                    <a:pt x="177" y="46"/>
                    <a:pt x="178" y="47"/>
                  </a:cubicBezTo>
                  <a:cubicBezTo>
                    <a:pt x="180" y="48"/>
                    <a:pt x="177" y="48"/>
                    <a:pt x="177" y="48"/>
                  </a:cubicBezTo>
                  <a:cubicBezTo>
                    <a:pt x="177" y="48"/>
                    <a:pt x="170" y="55"/>
                    <a:pt x="170" y="56"/>
                  </a:cubicBezTo>
                  <a:cubicBezTo>
                    <a:pt x="170" y="58"/>
                    <a:pt x="174" y="58"/>
                    <a:pt x="181" y="55"/>
                  </a:cubicBezTo>
                  <a:cubicBezTo>
                    <a:pt x="188" y="53"/>
                    <a:pt x="185" y="55"/>
                    <a:pt x="193" y="48"/>
                  </a:cubicBezTo>
                  <a:cubicBezTo>
                    <a:pt x="201" y="41"/>
                    <a:pt x="203" y="53"/>
                    <a:pt x="208" y="55"/>
                  </a:cubicBezTo>
                  <a:cubicBezTo>
                    <a:pt x="213" y="58"/>
                    <a:pt x="214" y="58"/>
                    <a:pt x="217" y="63"/>
                  </a:cubicBezTo>
                  <a:cubicBezTo>
                    <a:pt x="222" y="68"/>
                    <a:pt x="217" y="63"/>
                    <a:pt x="212" y="69"/>
                  </a:cubicBezTo>
                  <a:cubicBezTo>
                    <a:pt x="208" y="74"/>
                    <a:pt x="211" y="70"/>
                    <a:pt x="207" y="71"/>
                  </a:cubicBezTo>
                  <a:cubicBezTo>
                    <a:pt x="203" y="71"/>
                    <a:pt x="195" y="71"/>
                    <a:pt x="192" y="72"/>
                  </a:cubicBezTo>
                  <a:cubicBezTo>
                    <a:pt x="189" y="72"/>
                    <a:pt x="188" y="73"/>
                    <a:pt x="191" y="82"/>
                  </a:cubicBezTo>
                  <a:cubicBezTo>
                    <a:pt x="193" y="91"/>
                    <a:pt x="191" y="82"/>
                    <a:pt x="179" y="93"/>
                  </a:cubicBezTo>
                  <a:cubicBezTo>
                    <a:pt x="167" y="103"/>
                    <a:pt x="183" y="99"/>
                    <a:pt x="173" y="103"/>
                  </a:cubicBezTo>
                  <a:cubicBezTo>
                    <a:pt x="164" y="109"/>
                    <a:pt x="176" y="106"/>
                    <a:pt x="184" y="107"/>
                  </a:cubicBezTo>
                  <a:cubicBezTo>
                    <a:pt x="193" y="108"/>
                    <a:pt x="188" y="106"/>
                    <a:pt x="196" y="111"/>
                  </a:cubicBezTo>
                  <a:cubicBezTo>
                    <a:pt x="202" y="116"/>
                    <a:pt x="196" y="115"/>
                    <a:pt x="193" y="117"/>
                  </a:cubicBezTo>
                  <a:cubicBezTo>
                    <a:pt x="191" y="119"/>
                    <a:pt x="185" y="119"/>
                    <a:pt x="183" y="118"/>
                  </a:cubicBezTo>
                  <a:cubicBezTo>
                    <a:pt x="180" y="117"/>
                    <a:pt x="178" y="118"/>
                    <a:pt x="178" y="118"/>
                  </a:cubicBezTo>
                  <a:cubicBezTo>
                    <a:pt x="178" y="118"/>
                    <a:pt x="171" y="114"/>
                    <a:pt x="167" y="119"/>
                  </a:cubicBezTo>
                  <a:cubicBezTo>
                    <a:pt x="162" y="124"/>
                    <a:pt x="167" y="119"/>
                    <a:pt x="165" y="119"/>
                  </a:cubicBezTo>
                  <a:cubicBezTo>
                    <a:pt x="163" y="117"/>
                    <a:pt x="161" y="119"/>
                    <a:pt x="158" y="117"/>
                  </a:cubicBezTo>
                  <a:cubicBezTo>
                    <a:pt x="156" y="116"/>
                    <a:pt x="150" y="115"/>
                    <a:pt x="138" y="125"/>
                  </a:cubicBezTo>
                  <a:cubicBezTo>
                    <a:pt x="126" y="134"/>
                    <a:pt x="139" y="129"/>
                    <a:pt x="134" y="134"/>
                  </a:cubicBezTo>
                  <a:cubicBezTo>
                    <a:pt x="128" y="138"/>
                    <a:pt x="132" y="136"/>
                    <a:pt x="130" y="132"/>
                  </a:cubicBezTo>
                  <a:cubicBezTo>
                    <a:pt x="129" y="129"/>
                    <a:pt x="127" y="123"/>
                    <a:pt x="125" y="123"/>
                  </a:cubicBezTo>
                  <a:cubicBezTo>
                    <a:pt x="123" y="123"/>
                    <a:pt x="122" y="125"/>
                    <a:pt x="120" y="127"/>
                  </a:cubicBezTo>
                  <a:cubicBezTo>
                    <a:pt x="117" y="130"/>
                    <a:pt x="108" y="117"/>
                    <a:pt x="103" y="122"/>
                  </a:cubicBezTo>
                  <a:cubicBezTo>
                    <a:pt x="97" y="126"/>
                    <a:pt x="101" y="123"/>
                    <a:pt x="96" y="129"/>
                  </a:cubicBezTo>
                  <a:cubicBezTo>
                    <a:pt x="91" y="135"/>
                    <a:pt x="98" y="135"/>
                    <a:pt x="102" y="138"/>
                  </a:cubicBezTo>
                  <a:cubicBezTo>
                    <a:pt x="106" y="140"/>
                    <a:pt x="103" y="135"/>
                    <a:pt x="108" y="132"/>
                  </a:cubicBezTo>
                  <a:cubicBezTo>
                    <a:pt x="113" y="129"/>
                    <a:pt x="111" y="133"/>
                    <a:pt x="120" y="138"/>
                  </a:cubicBezTo>
                  <a:cubicBezTo>
                    <a:pt x="130" y="143"/>
                    <a:pt x="120" y="138"/>
                    <a:pt x="120" y="143"/>
                  </a:cubicBezTo>
                  <a:cubicBezTo>
                    <a:pt x="120" y="147"/>
                    <a:pt x="114" y="143"/>
                    <a:pt x="110" y="146"/>
                  </a:cubicBezTo>
                  <a:cubicBezTo>
                    <a:pt x="106" y="148"/>
                    <a:pt x="108" y="148"/>
                    <a:pt x="102" y="150"/>
                  </a:cubicBezTo>
                  <a:cubicBezTo>
                    <a:pt x="97" y="153"/>
                    <a:pt x="102" y="150"/>
                    <a:pt x="102" y="154"/>
                  </a:cubicBezTo>
                  <a:cubicBezTo>
                    <a:pt x="102" y="158"/>
                    <a:pt x="99" y="155"/>
                    <a:pt x="94" y="160"/>
                  </a:cubicBezTo>
                  <a:cubicBezTo>
                    <a:pt x="90" y="164"/>
                    <a:pt x="93" y="162"/>
                    <a:pt x="96" y="166"/>
                  </a:cubicBezTo>
                  <a:cubicBezTo>
                    <a:pt x="99" y="169"/>
                    <a:pt x="98" y="165"/>
                    <a:pt x="100" y="164"/>
                  </a:cubicBezTo>
                  <a:cubicBezTo>
                    <a:pt x="101" y="162"/>
                    <a:pt x="102" y="162"/>
                    <a:pt x="107" y="163"/>
                  </a:cubicBezTo>
                  <a:cubicBezTo>
                    <a:pt x="112" y="164"/>
                    <a:pt x="112" y="162"/>
                    <a:pt x="114" y="163"/>
                  </a:cubicBezTo>
                  <a:cubicBezTo>
                    <a:pt x="117" y="163"/>
                    <a:pt x="117" y="160"/>
                    <a:pt x="127" y="157"/>
                  </a:cubicBezTo>
                  <a:cubicBezTo>
                    <a:pt x="138" y="152"/>
                    <a:pt x="127" y="157"/>
                    <a:pt x="135" y="161"/>
                  </a:cubicBezTo>
                  <a:cubicBezTo>
                    <a:pt x="143" y="165"/>
                    <a:pt x="135" y="161"/>
                    <a:pt x="140" y="160"/>
                  </a:cubicBezTo>
                  <a:cubicBezTo>
                    <a:pt x="144" y="158"/>
                    <a:pt x="144" y="156"/>
                    <a:pt x="147" y="154"/>
                  </a:cubicBezTo>
                  <a:cubicBezTo>
                    <a:pt x="149" y="152"/>
                    <a:pt x="148" y="151"/>
                    <a:pt x="153" y="149"/>
                  </a:cubicBezTo>
                  <a:cubicBezTo>
                    <a:pt x="159" y="148"/>
                    <a:pt x="153" y="149"/>
                    <a:pt x="159" y="147"/>
                  </a:cubicBezTo>
                  <a:cubicBezTo>
                    <a:pt x="164" y="146"/>
                    <a:pt x="160" y="143"/>
                    <a:pt x="159" y="136"/>
                  </a:cubicBezTo>
                  <a:cubicBezTo>
                    <a:pt x="157" y="129"/>
                    <a:pt x="159" y="136"/>
                    <a:pt x="162" y="134"/>
                  </a:cubicBezTo>
                  <a:cubicBezTo>
                    <a:pt x="165" y="133"/>
                    <a:pt x="164" y="133"/>
                    <a:pt x="165" y="132"/>
                  </a:cubicBezTo>
                  <a:cubicBezTo>
                    <a:pt x="167" y="132"/>
                    <a:pt x="165" y="132"/>
                    <a:pt x="174" y="132"/>
                  </a:cubicBezTo>
                  <a:cubicBezTo>
                    <a:pt x="182" y="131"/>
                    <a:pt x="176" y="131"/>
                    <a:pt x="179" y="131"/>
                  </a:cubicBezTo>
                  <a:cubicBezTo>
                    <a:pt x="182" y="130"/>
                    <a:pt x="183" y="130"/>
                    <a:pt x="188" y="130"/>
                  </a:cubicBezTo>
                  <a:cubicBezTo>
                    <a:pt x="192" y="129"/>
                    <a:pt x="191" y="129"/>
                    <a:pt x="193" y="129"/>
                  </a:cubicBezTo>
                  <a:cubicBezTo>
                    <a:pt x="195" y="129"/>
                    <a:pt x="200" y="132"/>
                    <a:pt x="203" y="134"/>
                  </a:cubicBezTo>
                  <a:cubicBezTo>
                    <a:pt x="207" y="136"/>
                    <a:pt x="212" y="137"/>
                    <a:pt x="216" y="135"/>
                  </a:cubicBezTo>
                  <a:cubicBezTo>
                    <a:pt x="220" y="133"/>
                    <a:pt x="219" y="135"/>
                    <a:pt x="222" y="136"/>
                  </a:cubicBezTo>
                  <a:cubicBezTo>
                    <a:pt x="223" y="137"/>
                    <a:pt x="227" y="141"/>
                    <a:pt x="228" y="143"/>
                  </a:cubicBezTo>
                  <a:cubicBezTo>
                    <a:pt x="229" y="144"/>
                    <a:pt x="237" y="146"/>
                    <a:pt x="243" y="152"/>
                  </a:cubicBezTo>
                  <a:cubicBezTo>
                    <a:pt x="250" y="160"/>
                    <a:pt x="249" y="158"/>
                    <a:pt x="247" y="170"/>
                  </a:cubicBezTo>
                  <a:cubicBezTo>
                    <a:pt x="245" y="183"/>
                    <a:pt x="251" y="173"/>
                    <a:pt x="253" y="178"/>
                  </a:cubicBezTo>
                  <a:cubicBezTo>
                    <a:pt x="254" y="184"/>
                    <a:pt x="255" y="181"/>
                    <a:pt x="258" y="185"/>
                  </a:cubicBezTo>
                  <a:cubicBezTo>
                    <a:pt x="261" y="189"/>
                    <a:pt x="258" y="185"/>
                    <a:pt x="254" y="192"/>
                  </a:cubicBezTo>
                  <a:cubicBezTo>
                    <a:pt x="251" y="199"/>
                    <a:pt x="254" y="192"/>
                    <a:pt x="252" y="197"/>
                  </a:cubicBezTo>
                  <a:cubicBezTo>
                    <a:pt x="250" y="202"/>
                    <a:pt x="252" y="200"/>
                    <a:pt x="253" y="204"/>
                  </a:cubicBezTo>
                  <a:cubicBezTo>
                    <a:pt x="253" y="209"/>
                    <a:pt x="252" y="207"/>
                    <a:pt x="249" y="211"/>
                  </a:cubicBezTo>
                  <a:cubicBezTo>
                    <a:pt x="245" y="214"/>
                    <a:pt x="247" y="213"/>
                    <a:pt x="246" y="219"/>
                  </a:cubicBezTo>
                  <a:cubicBezTo>
                    <a:pt x="246" y="223"/>
                    <a:pt x="244" y="220"/>
                    <a:pt x="241" y="224"/>
                  </a:cubicBezTo>
                  <a:cubicBezTo>
                    <a:pt x="237" y="228"/>
                    <a:pt x="230" y="228"/>
                    <a:pt x="225" y="229"/>
                  </a:cubicBezTo>
                  <a:cubicBezTo>
                    <a:pt x="219" y="231"/>
                    <a:pt x="217" y="231"/>
                    <a:pt x="213" y="231"/>
                  </a:cubicBezTo>
                  <a:cubicBezTo>
                    <a:pt x="208" y="230"/>
                    <a:pt x="203" y="232"/>
                    <a:pt x="200" y="231"/>
                  </a:cubicBezTo>
                  <a:cubicBezTo>
                    <a:pt x="197" y="229"/>
                    <a:pt x="194" y="231"/>
                    <a:pt x="193" y="232"/>
                  </a:cubicBezTo>
                  <a:cubicBezTo>
                    <a:pt x="193" y="233"/>
                    <a:pt x="194" y="235"/>
                    <a:pt x="191" y="240"/>
                  </a:cubicBezTo>
                  <a:cubicBezTo>
                    <a:pt x="187" y="244"/>
                    <a:pt x="187" y="240"/>
                    <a:pt x="184" y="240"/>
                  </a:cubicBezTo>
                  <a:cubicBezTo>
                    <a:pt x="181" y="240"/>
                    <a:pt x="175" y="247"/>
                    <a:pt x="175" y="247"/>
                  </a:cubicBezTo>
                  <a:cubicBezTo>
                    <a:pt x="175" y="247"/>
                    <a:pt x="177" y="251"/>
                    <a:pt x="180" y="257"/>
                  </a:cubicBezTo>
                  <a:cubicBezTo>
                    <a:pt x="183" y="262"/>
                    <a:pt x="180" y="257"/>
                    <a:pt x="181" y="260"/>
                  </a:cubicBezTo>
                  <a:cubicBezTo>
                    <a:pt x="182" y="264"/>
                    <a:pt x="184" y="274"/>
                    <a:pt x="184" y="274"/>
                  </a:cubicBezTo>
                  <a:cubicBezTo>
                    <a:pt x="184" y="274"/>
                    <a:pt x="182" y="277"/>
                    <a:pt x="181" y="282"/>
                  </a:cubicBezTo>
                  <a:cubicBezTo>
                    <a:pt x="179" y="287"/>
                    <a:pt x="179" y="286"/>
                    <a:pt x="179" y="288"/>
                  </a:cubicBezTo>
                  <a:cubicBezTo>
                    <a:pt x="179" y="289"/>
                    <a:pt x="176" y="294"/>
                    <a:pt x="176" y="297"/>
                  </a:cubicBezTo>
                  <a:cubicBezTo>
                    <a:pt x="176" y="299"/>
                    <a:pt x="176" y="301"/>
                    <a:pt x="176" y="305"/>
                  </a:cubicBezTo>
                  <a:cubicBezTo>
                    <a:pt x="177" y="309"/>
                    <a:pt x="181" y="308"/>
                    <a:pt x="185" y="310"/>
                  </a:cubicBezTo>
                  <a:cubicBezTo>
                    <a:pt x="190" y="312"/>
                    <a:pt x="188" y="313"/>
                    <a:pt x="191" y="319"/>
                  </a:cubicBezTo>
                  <a:cubicBezTo>
                    <a:pt x="194" y="325"/>
                    <a:pt x="191" y="319"/>
                    <a:pt x="195" y="324"/>
                  </a:cubicBezTo>
                  <a:cubicBezTo>
                    <a:pt x="199" y="330"/>
                    <a:pt x="195" y="327"/>
                    <a:pt x="193" y="332"/>
                  </a:cubicBezTo>
                  <a:cubicBezTo>
                    <a:pt x="190" y="337"/>
                    <a:pt x="190" y="334"/>
                    <a:pt x="188" y="342"/>
                  </a:cubicBezTo>
                  <a:cubicBezTo>
                    <a:pt x="187" y="348"/>
                    <a:pt x="188" y="344"/>
                    <a:pt x="189" y="350"/>
                  </a:cubicBezTo>
                  <a:cubicBezTo>
                    <a:pt x="190" y="355"/>
                    <a:pt x="189" y="350"/>
                    <a:pt x="191" y="355"/>
                  </a:cubicBezTo>
                  <a:cubicBezTo>
                    <a:pt x="193" y="361"/>
                    <a:pt x="191" y="355"/>
                    <a:pt x="190" y="363"/>
                  </a:cubicBezTo>
                  <a:cubicBezTo>
                    <a:pt x="188" y="372"/>
                    <a:pt x="190" y="367"/>
                    <a:pt x="188" y="375"/>
                  </a:cubicBezTo>
                  <a:cubicBezTo>
                    <a:pt x="186" y="382"/>
                    <a:pt x="188" y="375"/>
                    <a:pt x="186" y="375"/>
                  </a:cubicBezTo>
                  <a:cubicBezTo>
                    <a:pt x="184" y="376"/>
                    <a:pt x="176" y="375"/>
                    <a:pt x="174" y="374"/>
                  </a:cubicBezTo>
                  <a:cubicBezTo>
                    <a:pt x="172" y="372"/>
                    <a:pt x="162" y="371"/>
                    <a:pt x="159" y="372"/>
                  </a:cubicBezTo>
                  <a:cubicBezTo>
                    <a:pt x="156" y="372"/>
                    <a:pt x="155" y="366"/>
                    <a:pt x="155" y="366"/>
                  </a:cubicBezTo>
                  <a:cubicBezTo>
                    <a:pt x="144" y="362"/>
                    <a:pt x="144" y="362"/>
                    <a:pt x="144" y="362"/>
                  </a:cubicBezTo>
                  <a:cubicBezTo>
                    <a:pt x="134" y="353"/>
                    <a:pt x="134" y="353"/>
                    <a:pt x="134" y="353"/>
                  </a:cubicBezTo>
                  <a:cubicBezTo>
                    <a:pt x="134" y="353"/>
                    <a:pt x="132" y="347"/>
                    <a:pt x="132" y="346"/>
                  </a:cubicBezTo>
                  <a:cubicBezTo>
                    <a:pt x="132" y="344"/>
                    <a:pt x="127" y="345"/>
                    <a:pt x="125" y="345"/>
                  </a:cubicBezTo>
                  <a:cubicBezTo>
                    <a:pt x="123" y="345"/>
                    <a:pt x="122" y="342"/>
                    <a:pt x="121" y="341"/>
                  </a:cubicBezTo>
                  <a:cubicBezTo>
                    <a:pt x="120" y="340"/>
                    <a:pt x="114" y="336"/>
                    <a:pt x="110" y="336"/>
                  </a:cubicBezTo>
                  <a:cubicBezTo>
                    <a:pt x="106" y="336"/>
                    <a:pt x="111" y="327"/>
                    <a:pt x="111" y="327"/>
                  </a:cubicBezTo>
                  <a:cubicBezTo>
                    <a:pt x="111" y="327"/>
                    <a:pt x="105" y="325"/>
                    <a:pt x="103" y="321"/>
                  </a:cubicBezTo>
                  <a:cubicBezTo>
                    <a:pt x="102" y="318"/>
                    <a:pt x="100" y="310"/>
                    <a:pt x="100" y="308"/>
                  </a:cubicBezTo>
                  <a:cubicBezTo>
                    <a:pt x="100" y="306"/>
                    <a:pt x="98" y="299"/>
                    <a:pt x="98" y="299"/>
                  </a:cubicBezTo>
                  <a:cubicBezTo>
                    <a:pt x="92" y="295"/>
                    <a:pt x="92" y="295"/>
                    <a:pt x="92" y="295"/>
                  </a:cubicBezTo>
                  <a:cubicBezTo>
                    <a:pt x="92" y="295"/>
                    <a:pt x="89" y="286"/>
                    <a:pt x="87" y="285"/>
                  </a:cubicBezTo>
                  <a:cubicBezTo>
                    <a:pt x="86" y="284"/>
                    <a:pt x="81" y="279"/>
                    <a:pt x="79" y="280"/>
                  </a:cubicBezTo>
                  <a:cubicBezTo>
                    <a:pt x="76" y="281"/>
                    <a:pt x="73" y="266"/>
                    <a:pt x="73" y="266"/>
                  </a:cubicBezTo>
                  <a:cubicBezTo>
                    <a:pt x="67" y="260"/>
                    <a:pt x="67" y="260"/>
                    <a:pt x="67" y="260"/>
                  </a:cubicBezTo>
                  <a:cubicBezTo>
                    <a:pt x="67" y="260"/>
                    <a:pt x="63" y="252"/>
                    <a:pt x="63" y="251"/>
                  </a:cubicBezTo>
                  <a:cubicBezTo>
                    <a:pt x="62" y="249"/>
                    <a:pt x="65" y="245"/>
                    <a:pt x="65" y="245"/>
                  </a:cubicBezTo>
                  <a:cubicBezTo>
                    <a:pt x="65" y="245"/>
                    <a:pt x="70" y="243"/>
                    <a:pt x="73" y="244"/>
                  </a:cubicBezTo>
                  <a:cubicBezTo>
                    <a:pt x="77" y="245"/>
                    <a:pt x="76" y="244"/>
                    <a:pt x="77" y="243"/>
                  </a:cubicBezTo>
                  <a:cubicBezTo>
                    <a:pt x="79" y="243"/>
                    <a:pt x="79" y="242"/>
                    <a:pt x="82" y="240"/>
                  </a:cubicBezTo>
                  <a:cubicBezTo>
                    <a:pt x="85" y="239"/>
                    <a:pt x="82" y="236"/>
                    <a:pt x="80" y="234"/>
                  </a:cubicBezTo>
                  <a:cubicBezTo>
                    <a:pt x="80" y="231"/>
                    <a:pt x="85" y="230"/>
                    <a:pt x="86" y="229"/>
                  </a:cubicBezTo>
                  <a:cubicBezTo>
                    <a:pt x="88" y="228"/>
                    <a:pt x="87" y="222"/>
                    <a:pt x="88" y="220"/>
                  </a:cubicBezTo>
                  <a:cubicBezTo>
                    <a:pt x="89" y="219"/>
                    <a:pt x="89" y="216"/>
                    <a:pt x="90" y="212"/>
                  </a:cubicBezTo>
                  <a:cubicBezTo>
                    <a:pt x="91" y="207"/>
                    <a:pt x="93" y="208"/>
                    <a:pt x="94" y="207"/>
                  </a:cubicBezTo>
                  <a:cubicBezTo>
                    <a:pt x="97" y="206"/>
                    <a:pt x="92" y="202"/>
                    <a:pt x="94" y="196"/>
                  </a:cubicBezTo>
                  <a:cubicBezTo>
                    <a:pt x="95" y="191"/>
                    <a:pt x="88" y="196"/>
                    <a:pt x="88" y="196"/>
                  </a:cubicBezTo>
                  <a:cubicBezTo>
                    <a:pt x="88" y="196"/>
                    <a:pt x="88" y="196"/>
                    <a:pt x="85" y="201"/>
                  </a:cubicBezTo>
                  <a:cubicBezTo>
                    <a:pt x="82" y="205"/>
                    <a:pt x="84" y="203"/>
                    <a:pt x="83" y="208"/>
                  </a:cubicBezTo>
                  <a:cubicBezTo>
                    <a:pt x="81" y="212"/>
                    <a:pt x="84" y="214"/>
                    <a:pt x="83" y="216"/>
                  </a:cubicBezTo>
                  <a:cubicBezTo>
                    <a:pt x="83" y="217"/>
                    <a:pt x="77" y="220"/>
                    <a:pt x="76" y="224"/>
                  </a:cubicBezTo>
                  <a:cubicBezTo>
                    <a:pt x="75" y="228"/>
                    <a:pt x="73" y="233"/>
                    <a:pt x="73" y="233"/>
                  </a:cubicBezTo>
                  <a:cubicBezTo>
                    <a:pt x="73" y="233"/>
                    <a:pt x="62" y="234"/>
                    <a:pt x="59" y="234"/>
                  </a:cubicBezTo>
                  <a:cubicBezTo>
                    <a:pt x="58" y="233"/>
                    <a:pt x="55" y="228"/>
                    <a:pt x="55" y="228"/>
                  </a:cubicBezTo>
                  <a:cubicBezTo>
                    <a:pt x="55" y="228"/>
                    <a:pt x="52" y="223"/>
                    <a:pt x="51" y="221"/>
                  </a:cubicBezTo>
                  <a:cubicBezTo>
                    <a:pt x="50" y="219"/>
                    <a:pt x="51" y="211"/>
                    <a:pt x="51" y="211"/>
                  </a:cubicBezTo>
                  <a:cubicBezTo>
                    <a:pt x="49" y="204"/>
                    <a:pt x="49" y="204"/>
                    <a:pt x="49" y="204"/>
                  </a:cubicBezTo>
                  <a:cubicBezTo>
                    <a:pt x="49" y="204"/>
                    <a:pt x="52" y="199"/>
                    <a:pt x="50" y="197"/>
                  </a:cubicBezTo>
                  <a:cubicBezTo>
                    <a:pt x="49" y="195"/>
                    <a:pt x="50" y="197"/>
                    <a:pt x="49" y="198"/>
                  </a:cubicBezTo>
                  <a:cubicBezTo>
                    <a:pt x="47" y="199"/>
                    <a:pt x="42" y="201"/>
                    <a:pt x="42" y="203"/>
                  </a:cubicBezTo>
                  <a:cubicBezTo>
                    <a:pt x="41" y="205"/>
                    <a:pt x="41" y="212"/>
                    <a:pt x="39" y="214"/>
                  </a:cubicBezTo>
                  <a:cubicBezTo>
                    <a:pt x="38" y="217"/>
                    <a:pt x="37" y="216"/>
                    <a:pt x="36" y="220"/>
                  </a:cubicBezTo>
                  <a:cubicBezTo>
                    <a:pt x="35" y="223"/>
                    <a:pt x="35" y="223"/>
                    <a:pt x="34" y="223"/>
                  </a:cubicBezTo>
                  <a:cubicBezTo>
                    <a:pt x="39" y="141"/>
                    <a:pt x="94" y="68"/>
                    <a:pt x="175"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18"/>
            <p:cNvSpPr>
              <a:spLocks noEditPoints="1"/>
            </p:cNvSpPr>
            <p:nvPr userDrawn="1"/>
          </p:nvSpPr>
          <p:spPr bwMode="auto">
            <a:xfrm>
              <a:off x="4559300" y="4606926"/>
              <a:ext cx="1425575" cy="1390650"/>
            </a:xfrm>
            <a:custGeom>
              <a:avLst/>
              <a:gdLst>
                <a:gd name="T0" fmla="*/ 443 w 449"/>
                <a:gd name="T1" fmla="*/ 209 h 437"/>
                <a:gd name="T2" fmla="*/ 419 w 449"/>
                <a:gd name="T3" fmla="*/ 170 h 437"/>
                <a:gd name="T4" fmla="*/ 418 w 449"/>
                <a:gd name="T5" fmla="*/ 143 h 437"/>
                <a:gd name="T6" fmla="*/ 424 w 449"/>
                <a:gd name="T7" fmla="*/ 208 h 437"/>
                <a:gd name="T8" fmla="*/ 400 w 449"/>
                <a:gd name="T9" fmla="*/ 288 h 437"/>
                <a:gd name="T10" fmla="*/ 379 w 449"/>
                <a:gd name="T11" fmla="*/ 343 h 437"/>
                <a:gd name="T12" fmla="*/ 346 w 449"/>
                <a:gd name="T13" fmla="*/ 380 h 437"/>
                <a:gd name="T14" fmla="*/ 360 w 449"/>
                <a:gd name="T15" fmla="*/ 347 h 437"/>
                <a:gd name="T16" fmla="*/ 346 w 449"/>
                <a:gd name="T17" fmla="*/ 305 h 437"/>
                <a:gd name="T18" fmla="*/ 337 w 449"/>
                <a:gd name="T19" fmla="*/ 272 h 437"/>
                <a:gd name="T20" fmla="*/ 336 w 449"/>
                <a:gd name="T21" fmla="*/ 240 h 437"/>
                <a:gd name="T22" fmla="*/ 362 w 449"/>
                <a:gd name="T23" fmla="*/ 219 h 437"/>
                <a:gd name="T24" fmla="*/ 374 w 449"/>
                <a:gd name="T25" fmla="*/ 198 h 437"/>
                <a:gd name="T26" fmla="*/ 393 w 449"/>
                <a:gd name="T27" fmla="*/ 178 h 437"/>
                <a:gd name="T28" fmla="*/ 411 w 449"/>
                <a:gd name="T29" fmla="*/ 176 h 437"/>
                <a:gd name="T30" fmla="*/ 409 w 449"/>
                <a:gd name="T31" fmla="*/ 124 h 437"/>
                <a:gd name="T32" fmla="*/ 407 w 449"/>
                <a:gd name="T33" fmla="*/ 140 h 437"/>
                <a:gd name="T34" fmla="*/ 400 w 449"/>
                <a:gd name="T35" fmla="*/ 151 h 437"/>
                <a:gd name="T36" fmla="*/ 390 w 449"/>
                <a:gd name="T37" fmla="*/ 151 h 437"/>
                <a:gd name="T38" fmla="*/ 400 w 449"/>
                <a:gd name="T39" fmla="*/ 140 h 437"/>
                <a:gd name="T40" fmla="*/ 398 w 449"/>
                <a:gd name="T41" fmla="*/ 126 h 437"/>
                <a:gd name="T42" fmla="*/ 385 w 449"/>
                <a:gd name="T43" fmla="*/ 103 h 437"/>
                <a:gd name="T44" fmla="*/ 362 w 449"/>
                <a:gd name="T45" fmla="*/ 87 h 437"/>
                <a:gd name="T46" fmla="*/ 346 w 449"/>
                <a:gd name="T47" fmla="*/ 76 h 437"/>
                <a:gd name="T48" fmla="*/ 339 w 449"/>
                <a:gd name="T49" fmla="*/ 70 h 437"/>
                <a:gd name="T50" fmla="*/ 325 w 449"/>
                <a:gd name="T51" fmla="*/ 65 h 437"/>
                <a:gd name="T52" fmla="*/ 316 w 449"/>
                <a:gd name="T53" fmla="*/ 67 h 437"/>
                <a:gd name="T54" fmla="*/ 312 w 449"/>
                <a:gd name="T55" fmla="*/ 53 h 437"/>
                <a:gd name="T56" fmla="*/ 269 w 449"/>
                <a:gd name="T57" fmla="*/ 391 h 437"/>
                <a:gd name="T58" fmla="*/ 303 w 449"/>
                <a:gd name="T59" fmla="*/ 397 h 437"/>
                <a:gd name="T60" fmla="*/ 161 w 449"/>
                <a:gd name="T61" fmla="*/ 412 h 437"/>
                <a:gd name="T62" fmla="*/ 200 w 449"/>
                <a:gd name="T63" fmla="*/ 411 h 437"/>
                <a:gd name="T64" fmla="*/ 222 w 449"/>
                <a:gd name="T65" fmla="*/ 407 h 437"/>
                <a:gd name="T66" fmla="*/ 239 w 449"/>
                <a:gd name="T67" fmla="*/ 400 h 437"/>
                <a:gd name="T68" fmla="*/ 267 w 449"/>
                <a:gd name="T69" fmla="*/ 395 h 437"/>
                <a:gd name="T70" fmla="*/ 218 w 449"/>
                <a:gd name="T71" fmla="*/ 22 h 437"/>
                <a:gd name="T72" fmla="*/ 245 w 449"/>
                <a:gd name="T73" fmla="*/ 37 h 437"/>
                <a:gd name="T74" fmla="*/ 222 w 449"/>
                <a:gd name="T75" fmla="*/ 60 h 437"/>
                <a:gd name="T76" fmla="*/ 217 w 449"/>
                <a:gd name="T77" fmla="*/ 95 h 437"/>
                <a:gd name="T78" fmla="*/ 183 w 449"/>
                <a:gd name="T79" fmla="*/ 87 h 437"/>
                <a:gd name="T80" fmla="*/ 144 w 449"/>
                <a:gd name="T81" fmla="*/ 88 h 437"/>
                <a:gd name="T82" fmla="*/ 142 w 449"/>
                <a:gd name="T83" fmla="*/ 99 h 437"/>
                <a:gd name="T84" fmla="*/ 112 w 449"/>
                <a:gd name="T85" fmla="*/ 115 h 437"/>
                <a:gd name="T86" fmla="*/ 145 w 449"/>
                <a:gd name="T87" fmla="*/ 119 h 437"/>
                <a:gd name="T88" fmla="*/ 177 w 449"/>
                <a:gd name="T89" fmla="*/ 116 h 437"/>
                <a:gd name="T90" fmla="*/ 201 w 449"/>
                <a:gd name="T91" fmla="*/ 104 h 437"/>
                <a:gd name="T92" fmla="*/ 240 w 449"/>
                <a:gd name="T93" fmla="*/ 119 h 437"/>
                <a:gd name="T94" fmla="*/ 266 w 449"/>
                <a:gd name="T95" fmla="*/ 175 h 437"/>
                <a:gd name="T96" fmla="*/ 248 w 449"/>
                <a:gd name="T97" fmla="*/ 205 h 437"/>
                <a:gd name="T98" fmla="*/ 193 w 449"/>
                <a:gd name="T99" fmla="*/ 206 h 437"/>
                <a:gd name="T100" fmla="*/ 175 w 449"/>
                <a:gd name="T101" fmla="*/ 232 h 437"/>
                <a:gd name="T102" fmla="*/ 162 w 449"/>
                <a:gd name="T103" fmla="*/ 274 h 437"/>
                <a:gd name="T104" fmla="*/ 166 w 449"/>
                <a:gd name="T105" fmla="*/ 313 h 437"/>
                <a:gd name="T106" fmla="*/ 156 w 449"/>
                <a:gd name="T107" fmla="*/ 345 h 437"/>
                <a:gd name="T108" fmla="*/ 108 w 449"/>
                <a:gd name="T109" fmla="*/ 312 h 437"/>
                <a:gd name="T110" fmla="*/ 93 w 449"/>
                <a:gd name="T111" fmla="*/ 282 h 437"/>
                <a:gd name="T112" fmla="*/ 78 w 449"/>
                <a:gd name="T113" fmla="*/ 236 h 437"/>
                <a:gd name="T114" fmla="*/ 66 w 449"/>
                <a:gd name="T115" fmla="*/ 191 h 437"/>
                <a:gd name="T116" fmla="*/ 89 w 449"/>
                <a:gd name="T117" fmla="*/ 181 h 437"/>
                <a:gd name="T118" fmla="*/ 97 w 449"/>
                <a:gd name="T119" fmla="*/ 149 h 437"/>
                <a:gd name="T120" fmla="*/ 75 w 449"/>
                <a:gd name="T121" fmla="*/ 182 h 437"/>
                <a:gd name="T122" fmla="*/ 58 w 449"/>
                <a:gd name="T123" fmla="*/ 148 h 437"/>
                <a:gd name="T124" fmla="*/ 42 w 449"/>
                <a:gd name="T125" fmla="*/ 161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9" h="437">
                  <a:moveTo>
                    <a:pt x="67" y="89"/>
                  </a:moveTo>
                  <a:cubicBezTo>
                    <a:pt x="6" y="159"/>
                    <a:pt x="0" y="257"/>
                    <a:pt x="51" y="335"/>
                  </a:cubicBezTo>
                  <a:cubicBezTo>
                    <a:pt x="78" y="377"/>
                    <a:pt x="111" y="401"/>
                    <a:pt x="142" y="414"/>
                  </a:cubicBezTo>
                  <a:cubicBezTo>
                    <a:pt x="173" y="429"/>
                    <a:pt x="208" y="437"/>
                    <a:pt x="244" y="435"/>
                  </a:cubicBezTo>
                  <a:cubicBezTo>
                    <a:pt x="360" y="428"/>
                    <a:pt x="449" y="327"/>
                    <a:pt x="443" y="209"/>
                  </a:cubicBezTo>
                  <a:cubicBezTo>
                    <a:pt x="436" y="91"/>
                    <a:pt x="336" y="0"/>
                    <a:pt x="221" y="7"/>
                  </a:cubicBezTo>
                  <a:cubicBezTo>
                    <a:pt x="158" y="11"/>
                    <a:pt x="103" y="42"/>
                    <a:pt x="67" y="89"/>
                  </a:cubicBezTo>
                  <a:close/>
                  <a:moveTo>
                    <a:pt x="416" y="180"/>
                  </a:moveTo>
                  <a:cubicBezTo>
                    <a:pt x="416" y="179"/>
                    <a:pt x="416" y="179"/>
                    <a:pt x="417" y="178"/>
                  </a:cubicBezTo>
                  <a:cubicBezTo>
                    <a:pt x="418" y="177"/>
                    <a:pt x="419" y="172"/>
                    <a:pt x="419" y="170"/>
                  </a:cubicBezTo>
                  <a:cubicBezTo>
                    <a:pt x="418" y="168"/>
                    <a:pt x="417" y="166"/>
                    <a:pt x="416" y="164"/>
                  </a:cubicBezTo>
                  <a:cubicBezTo>
                    <a:pt x="416" y="163"/>
                    <a:pt x="417" y="161"/>
                    <a:pt x="416" y="156"/>
                  </a:cubicBezTo>
                  <a:cubicBezTo>
                    <a:pt x="416" y="151"/>
                    <a:pt x="416" y="151"/>
                    <a:pt x="416" y="150"/>
                  </a:cubicBezTo>
                  <a:cubicBezTo>
                    <a:pt x="416" y="148"/>
                    <a:pt x="416" y="147"/>
                    <a:pt x="416" y="145"/>
                  </a:cubicBezTo>
                  <a:cubicBezTo>
                    <a:pt x="416" y="144"/>
                    <a:pt x="418" y="144"/>
                    <a:pt x="418" y="143"/>
                  </a:cubicBezTo>
                  <a:cubicBezTo>
                    <a:pt x="423" y="156"/>
                    <a:pt x="427" y="169"/>
                    <a:pt x="430" y="182"/>
                  </a:cubicBezTo>
                  <a:cubicBezTo>
                    <a:pt x="430" y="184"/>
                    <a:pt x="429" y="186"/>
                    <a:pt x="428" y="188"/>
                  </a:cubicBezTo>
                  <a:cubicBezTo>
                    <a:pt x="428" y="190"/>
                    <a:pt x="428" y="189"/>
                    <a:pt x="425" y="193"/>
                  </a:cubicBezTo>
                  <a:cubicBezTo>
                    <a:pt x="423" y="197"/>
                    <a:pt x="422" y="197"/>
                    <a:pt x="421" y="199"/>
                  </a:cubicBezTo>
                  <a:cubicBezTo>
                    <a:pt x="421" y="202"/>
                    <a:pt x="421" y="199"/>
                    <a:pt x="424" y="208"/>
                  </a:cubicBezTo>
                  <a:cubicBezTo>
                    <a:pt x="427" y="217"/>
                    <a:pt x="420" y="224"/>
                    <a:pt x="420" y="224"/>
                  </a:cubicBezTo>
                  <a:cubicBezTo>
                    <a:pt x="420" y="224"/>
                    <a:pt x="421" y="227"/>
                    <a:pt x="421" y="243"/>
                  </a:cubicBezTo>
                  <a:cubicBezTo>
                    <a:pt x="422" y="258"/>
                    <a:pt x="416" y="262"/>
                    <a:pt x="411" y="272"/>
                  </a:cubicBezTo>
                  <a:cubicBezTo>
                    <a:pt x="407" y="281"/>
                    <a:pt x="409" y="278"/>
                    <a:pt x="407" y="281"/>
                  </a:cubicBezTo>
                  <a:cubicBezTo>
                    <a:pt x="405" y="285"/>
                    <a:pt x="405" y="282"/>
                    <a:pt x="400" y="288"/>
                  </a:cubicBezTo>
                  <a:cubicBezTo>
                    <a:pt x="395" y="293"/>
                    <a:pt x="399" y="293"/>
                    <a:pt x="397" y="304"/>
                  </a:cubicBezTo>
                  <a:cubicBezTo>
                    <a:pt x="395" y="315"/>
                    <a:pt x="395" y="309"/>
                    <a:pt x="393" y="319"/>
                  </a:cubicBezTo>
                  <a:cubicBezTo>
                    <a:pt x="392" y="328"/>
                    <a:pt x="391" y="321"/>
                    <a:pt x="387" y="327"/>
                  </a:cubicBezTo>
                  <a:cubicBezTo>
                    <a:pt x="384" y="332"/>
                    <a:pt x="387" y="327"/>
                    <a:pt x="383" y="335"/>
                  </a:cubicBezTo>
                  <a:cubicBezTo>
                    <a:pt x="380" y="343"/>
                    <a:pt x="380" y="339"/>
                    <a:pt x="379" y="343"/>
                  </a:cubicBezTo>
                  <a:cubicBezTo>
                    <a:pt x="378" y="347"/>
                    <a:pt x="376" y="345"/>
                    <a:pt x="371" y="362"/>
                  </a:cubicBezTo>
                  <a:cubicBezTo>
                    <a:pt x="366" y="379"/>
                    <a:pt x="369" y="364"/>
                    <a:pt x="367" y="368"/>
                  </a:cubicBezTo>
                  <a:cubicBezTo>
                    <a:pt x="364" y="372"/>
                    <a:pt x="362" y="370"/>
                    <a:pt x="354" y="377"/>
                  </a:cubicBezTo>
                  <a:cubicBezTo>
                    <a:pt x="348" y="383"/>
                    <a:pt x="352" y="379"/>
                    <a:pt x="347" y="383"/>
                  </a:cubicBezTo>
                  <a:cubicBezTo>
                    <a:pt x="341" y="388"/>
                    <a:pt x="346" y="382"/>
                    <a:pt x="346" y="380"/>
                  </a:cubicBezTo>
                  <a:cubicBezTo>
                    <a:pt x="346" y="378"/>
                    <a:pt x="348" y="376"/>
                    <a:pt x="350" y="374"/>
                  </a:cubicBezTo>
                  <a:cubicBezTo>
                    <a:pt x="352" y="372"/>
                    <a:pt x="353" y="369"/>
                    <a:pt x="355" y="367"/>
                  </a:cubicBezTo>
                  <a:cubicBezTo>
                    <a:pt x="357" y="364"/>
                    <a:pt x="356" y="363"/>
                    <a:pt x="357" y="360"/>
                  </a:cubicBezTo>
                  <a:cubicBezTo>
                    <a:pt x="359" y="358"/>
                    <a:pt x="360" y="357"/>
                    <a:pt x="363" y="352"/>
                  </a:cubicBezTo>
                  <a:cubicBezTo>
                    <a:pt x="366" y="347"/>
                    <a:pt x="361" y="349"/>
                    <a:pt x="360" y="347"/>
                  </a:cubicBezTo>
                  <a:cubicBezTo>
                    <a:pt x="359" y="345"/>
                    <a:pt x="359" y="346"/>
                    <a:pt x="357" y="344"/>
                  </a:cubicBezTo>
                  <a:cubicBezTo>
                    <a:pt x="357" y="342"/>
                    <a:pt x="357" y="339"/>
                    <a:pt x="359" y="336"/>
                  </a:cubicBezTo>
                  <a:cubicBezTo>
                    <a:pt x="362" y="333"/>
                    <a:pt x="354" y="320"/>
                    <a:pt x="353" y="318"/>
                  </a:cubicBezTo>
                  <a:cubicBezTo>
                    <a:pt x="353" y="317"/>
                    <a:pt x="352" y="308"/>
                    <a:pt x="352" y="308"/>
                  </a:cubicBezTo>
                  <a:cubicBezTo>
                    <a:pt x="352" y="308"/>
                    <a:pt x="349" y="305"/>
                    <a:pt x="346" y="305"/>
                  </a:cubicBezTo>
                  <a:cubicBezTo>
                    <a:pt x="345" y="304"/>
                    <a:pt x="340" y="301"/>
                    <a:pt x="338" y="299"/>
                  </a:cubicBezTo>
                  <a:cubicBezTo>
                    <a:pt x="335" y="296"/>
                    <a:pt x="339" y="293"/>
                    <a:pt x="339" y="293"/>
                  </a:cubicBezTo>
                  <a:cubicBezTo>
                    <a:pt x="339" y="293"/>
                    <a:pt x="336" y="290"/>
                    <a:pt x="336" y="288"/>
                  </a:cubicBezTo>
                  <a:cubicBezTo>
                    <a:pt x="334" y="286"/>
                    <a:pt x="334" y="281"/>
                    <a:pt x="334" y="279"/>
                  </a:cubicBezTo>
                  <a:cubicBezTo>
                    <a:pt x="334" y="278"/>
                    <a:pt x="336" y="275"/>
                    <a:pt x="337" y="272"/>
                  </a:cubicBezTo>
                  <a:cubicBezTo>
                    <a:pt x="338" y="269"/>
                    <a:pt x="337" y="267"/>
                    <a:pt x="336" y="265"/>
                  </a:cubicBezTo>
                  <a:cubicBezTo>
                    <a:pt x="334" y="264"/>
                    <a:pt x="331" y="258"/>
                    <a:pt x="329" y="257"/>
                  </a:cubicBezTo>
                  <a:cubicBezTo>
                    <a:pt x="327" y="255"/>
                    <a:pt x="327" y="253"/>
                    <a:pt x="325" y="249"/>
                  </a:cubicBezTo>
                  <a:cubicBezTo>
                    <a:pt x="325" y="245"/>
                    <a:pt x="327" y="245"/>
                    <a:pt x="328" y="244"/>
                  </a:cubicBezTo>
                  <a:cubicBezTo>
                    <a:pt x="330" y="244"/>
                    <a:pt x="331" y="243"/>
                    <a:pt x="336" y="240"/>
                  </a:cubicBezTo>
                  <a:cubicBezTo>
                    <a:pt x="341" y="236"/>
                    <a:pt x="339" y="234"/>
                    <a:pt x="341" y="232"/>
                  </a:cubicBezTo>
                  <a:cubicBezTo>
                    <a:pt x="343" y="231"/>
                    <a:pt x="347" y="231"/>
                    <a:pt x="351" y="231"/>
                  </a:cubicBezTo>
                  <a:cubicBezTo>
                    <a:pt x="356" y="231"/>
                    <a:pt x="352" y="228"/>
                    <a:pt x="353" y="227"/>
                  </a:cubicBezTo>
                  <a:cubicBezTo>
                    <a:pt x="354" y="227"/>
                    <a:pt x="357" y="226"/>
                    <a:pt x="361" y="224"/>
                  </a:cubicBezTo>
                  <a:cubicBezTo>
                    <a:pt x="365" y="222"/>
                    <a:pt x="362" y="219"/>
                    <a:pt x="362" y="219"/>
                  </a:cubicBezTo>
                  <a:cubicBezTo>
                    <a:pt x="362" y="219"/>
                    <a:pt x="366" y="218"/>
                    <a:pt x="368" y="218"/>
                  </a:cubicBezTo>
                  <a:cubicBezTo>
                    <a:pt x="369" y="217"/>
                    <a:pt x="369" y="215"/>
                    <a:pt x="369" y="214"/>
                  </a:cubicBezTo>
                  <a:cubicBezTo>
                    <a:pt x="368" y="212"/>
                    <a:pt x="369" y="208"/>
                    <a:pt x="369" y="208"/>
                  </a:cubicBezTo>
                  <a:cubicBezTo>
                    <a:pt x="369" y="208"/>
                    <a:pt x="369" y="203"/>
                    <a:pt x="372" y="202"/>
                  </a:cubicBezTo>
                  <a:cubicBezTo>
                    <a:pt x="374" y="201"/>
                    <a:pt x="372" y="199"/>
                    <a:pt x="374" y="198"/>
                  </a:cubicBezTo>
                  <a:cubicBezTo>
                    <a:pt x="375" y="197"/>
                    <a:pt x="380" y="197"/>
                    <a:pt x="381" y="197"/>
                  </a:cubicBezTo>
                  <a:cubicBezTo>
                    <a:pt x="381" y="197"/>
                    <a:pt x="386" y="195"/>
                    <a:pt x="386" y="193"/>
                  </a:cubicBezTo>
                  <a:cubicBezTo>
                    <a:pt x="387" y="191"/>
                    <a:pt x="386" y="188"/>
                    <a:pt x="388" y="187"/>
                  </a:cubicBezTo>
                  <a:cubicBezTo>
                    <a:pt x="389" y="186"/>
                    <a:pt x="390" y="183"/>
                    <a:pt x="390" y="181"/>
                  </a:cubicBezTo>
                  <a:cubicBezTo>
                    <a:pt x="391" y="179"/>
                    <a:pt x="392" y="178"/>
                    <a:pt x="393" y="178"/>
                  </a:cubicBezTo>
                  <a:cubicBezTo>
                    <a:pt x="395" y="177"/>
                    <a:pt x="400" y="179"/>
                    <a:pt x="401" y="179"/>
                  </a:cubicBezTo>
                  <a:cubicBezTo>
                    <a:pt x="403" y="179"/>
                    <a:pt x="401" y="176"/>
                    <a:pt x="401" y="174"/>
                  </a:cubicBezTo>
                  <a:cubicBezTo>
                    <a:pt x="402" y="173"/>
                    <a:pt x="402" y="173"/>
                    <a:pt x="406" y="173"/>
                  </a:cubicBezTo>
                  <a:cubicBezTo>
                    <a:pt x="409" y="171"/>
                    <a:pt x="409" y="174"/>
                    <a:pt x="409" y="174"/>
                  </a:cubicBezTo>
                  <a:cubicBezTo>
                    <a:pt x="411" y="176"/>
                    <a:pt x="411" y="176"/>
                    <a:pt x="411" y="176"/>
                  </a:cubicBezTo>
                  <a:cubicBezTo>
                    <a:pt x="411" y="176"/>
                    <a:pt x="412" y="178"/>
                    <a:pt x="415" y="182"/>
                  </a:cubicBezTo>
                  <a:cubicBezTo>
                    <a:pt x="418" y="185"/>
                    <a:pt x="415" y="182"/>
                    <a:pt x="416" y="180"/>
                  </a:cubicBezTo>
                  <a:close/>
                  <a:moveTo>
                    <a:pt x="312" y="38"/>
                  </a:moveTo>
                  <a:cubicBezTo>
                    <a:pt x="318" y="38"/>
                    <a:pt x="324" y="40"/>
                    <a:pt x="331" y="43"/>
                  </a:cubicBezTo>
                  <a:cubicBezTo>
                    <a:pt x="364" y="62"/>
                    <a:pt x="391" y="90"/>
                    <a:pt x="409" y="124"/>
                  </a:cubicBezTo>
                  <a:cubicBezTo>
                    <a:pt x="410" y="126"/>
                    <a:pt x="410" y="127"/>
                    <a:pt x="410" y="128"/>
                  </a:cubicBezTo>
                  <a:cubicBezTo>
                    <a:pt x="410" y="129"/>
                    <a:pt x="411" y="131"/>
                    <a:pt x="411" y="132"/>
                  </a:cubicBezTo>
                  <a:cubicBezTo>
                    <a:pt x="411" y="133"/>
                    <a:pt x="412" y="136"/>
                    <a:pt x="412" y="137"/>
                  </a:cubicBezTo>
                  <a:cubicBezTo>
                    <a:pt x="412" y="138"/>
                    <a:pt x="411" y="138"/>
                    <a:pt x="410" y="137"/>
                  </a:cubicBezTo>
                  <a:cubicBezTo>
                    <a:pt x="410" y="137"/>
                    <a:pt x="409" y="138"/>
                    <a:pt x="407" y="140"/>
                  </a:cubicBezTo>
                  <a:cubicBezTo>
                    <a:pt x="406" y="142"/>
                    <a:pt x="407" y="140"/>
                    <a:pt x="406" y="140"/>
                  </a:cubicBezTo>
                  <a:cubicBezTo>
                    <a:pt x="405" y="140"/>
                    <a:pt x="404" y="143"/>
                    <a:pt x="404" y="144"/>
                  </a:cubicBezTo>
                  <a:cubicBezTo>
                    <a:pt x="403" y="145"/>
                    <a:pt x="404" y="146"/>
                    <a:pt x="404" y="148"/>
                  </a:cubicBezTo>
                  <a:cubicBezTo>
                    <a:pt x="405" y="150"/>
                    <a:pt x="404" y="148"/>
                    <a:pt x="403" y="149"/>
                  </a:cubicBezTo>
                  <a:cubicBezTo>
                    <a:pt x="402" y="150"/>
                    <a:pt x="401" y="151"/>
                    <a:pt x="400" y="151"/>
                  </a:cubicBezTo>
                  <a:cubicBezTo>
                    <a:pt x="399" y="151"/>
                    <a:pt x="398" y="150"/>
                    <a:pt x="396" y="151"/>
                  </a:cubicBezTo>
                  <a:cubicBezTo>
                    <a:pt x="395" y="151"/>
                    <a:pt x="395" y="152"/>
                    <a:pt x="394" y="154"/>
                  </a:cubicBezTo>
                  <a:cubicBezTo>
                    <a:pt x="393" y="156"/>
                    <a:pt x="394" y="156"/>
                    <a:pt x="393" y="156"/>
                  </a:cubicBezTo>
                  <a:cubicBezTo>
                    <a:pt x="392" y="156"/>
                    <a:pt x="391" y="154"/>
                    <a:pt x="391" y="154"/>
                  </a:cubicBezTo>
                  <a:cubicBezTo>
                    <a:pt x="390" y="153"/>
                    <a:pt x="390" y="151"/>
                    <a:pt x="390" y="151"/>
                  </a:cubicBezTo>
                  <a:cubicBezTo>
                    <a:pt x="392" y="149"/>
                    <a:pt x="392" y="149"/>
                    <a:pt x="392" y="149"/>
                  </a:cubicBezTo>
                  <a:cubicBezTo>
                    <a:pt x="395" y="147"/>
                    <a:pt x="395" y="147"/>
                    <a:pt x="395" y="147"/>
                  </a:cubicBezTo>
                  <a:cubicBezTo>
                    <a:pt x="398" y="145"/>
                    <a:pt x="397" y="145"/>
                    <a:pt x="397" y="145"/>
                  </a:cubicBezTo>
                  <a:cubicBezTo>
                    <a:pt x="400" y="145"/>
                    <a:pt x="400" y="145"/>
                    <a:pt x="400" y="145"/>
                  </a:cubicBezTo>
                  <a:cubicBezTo>
                    <a:pt x="404" y="145"/>
                    <a:pt x="400" y="141"/>
                    <a:pt x="400" y="140"/>
                  </a:cubicBezTo>
                  <a:cubicBezTo>
                    <a:pt x="400" y="140"/>
                    <a:pt x="400" y="136"/>
                    <a:pt x="400" y="136"/>
                  </a:cubicBezTo>
                  <a:cubicBezTo>
                    <a:pt x="400" y="136"/>
                    <a:pt x="403" y="135"/>
                    <a:pt x="404" y="135"/>
                  </a:cubicBezTo>
                  <a:cubicBezTo>
                    <a:pt x="405" y="135"/>
                    <a:pt x="407" y="133"/>
                    <a:pt x="407" y="132"/>
                  </a:cubicBezTo>
                  <a:cubicBezTo>
                    <a:pt x="407" y="131"/>
                    <a:pt x="406" y="129"/>
                    <a:pt x="405" y="128"/>
                  </a:cubicBezTo>
                  <a:cubicBezTo>
                    <a:pt x="403" y="127"/>
                    <a:pt x="399" y="126"/>
                    <a:pt x="398" y="126"/>
                  </a:cubicBezTo>
                  <a:cubicBezTo>
                    <a:pt x="398" y="125"/>
                    <a:pt x="396" y="124"/>
                    <a:pt x="395" y="124"/>
                  </a:cubicBezTo>
                  <a:cubicBezTo>
                    <a:pt x="394" y="123"/>
                    <a:pt x="393" y="121"/>
                    <a:pt x="392" y="119"/>
                  </a:cubicBezTo>
                  <a:cubicBezTo>
                    <a:pt x="392" y="117"/>
                    <a:pt x="391" y="114"/>
                    <a:pt x="390" y="113"/>
                  </a:cubicBezTo>
                  <a:cubicBezTo>
                    <a:pt x="389" y="112"/>
                    <a:pt x="389" y="109"/>
                    <a:pt x="389" y="107"/>
                  </a:cubicBezTo>
                  <a:cubicBezTo>
                    <a:pt x="388" y="105"/>
                    <a:pt x="386" y="103"/>
                    <a:pt x="385" y="103"/>
                  </a:cubicBezTo>
                  <a:cubicBezTo>
                    <a:pt x="384" y="103"/>
                    <a:pt x="379" y="99"/>
                    <a:pt x="377" y="98"/>
                  </a:cubicBezTo>
                  <a:cubicBezTo>
                    <a:pt x="375" y="95"/>
                    <a:pt x="373" y="94"/>
                    <a:pt x="373" y="94"/>
                  </a:cubicBezTo>
                  <a:cubicBezTo>
                    <a:pt x="371" y="90"/>
                    <a:pt x="371" y="90"/>
                    <a:pt x="371" y="90"/>
                  </a:cubicBezTo>
                  <a:cubicBezTo>
                    <a:pt x="371" y="90"/>
                    <a:pt x="370" y="89"/>
                    <a:pt x="367" y="89"/>
                  </a:cubicBezTo>
                  <a:cubicBezTo>
                    <a:pt x="364" y="88"/>
                    <a:pt x="362" y="87"/>
                    <a:pt x="362" y="87"/>
                  </a:cubicBezTo>
                  <a:cubicBezTo>
                    <a:pt x="362" y="87"/>
                    <a:pt x="360" y="83"/>
                    <a:pt x="360" y="82"/>
                  </a:cubicBezTo>
                  <a:cubicBezTo>
                    <a:pt x="360" y="81"/>
                    <a:pt x="359" y="80"/>
                    <a:pt x="359" y="80"/>
                  </a:cubicBezTo>
                  <a:cubicBezTo>
                    <a:pt x="359" y="80"/>
                    <a:pt x="354" y="78"/>
                    <a:pt x="353" y="77"/>
                  </a:cubicBezTo>
                  <a:cubicBezTo>
                    <a:pt x="353" y="76"/>
                    <a:pt x="352" y="76"/>
                    <a:pt x="351" y="75"/>
                  </a:cubicBezTo>
                  <a:cubicBezTo>
                    <a:pt x="349" y="75"/>
                    <a:pt x="348" y="76"/>
                    <a:pt x="346" y="76"/>
                  </a:cubicBezTo>
                  <a:cubicBezTo>
                    <a:pt x="345" y="77"/>
                    <a:pt x="343" y="78"/>
                    <a:pt x="340" y="78"/>
                  </a:cubicBezTo>
                  <a:cubicBezTo>
                    <a:pt x="338" y="79"/>
                    <a:pt x="337" y="78"/>
                    <a:pt x="337" y="78"/>
                  </a:cubicBezTo>
                  <a:cubicBezTo>
                    <a:pt x="337" y="78"/>
                    <a:pt x="336" y="75"/>
                    <a:pt x="336" y="74"/>
                  </a:cubicBezTo>
                  <a:cubicBezTo>
                    <a:pt x="336" y="73"/>
                    <a:pt x="336" y="72"/>
                    <a:pt x="336" y="72"/>
                  </a:cubicBezTo>
                  <a:cubicBezTo>
                    <a:pt x="336" y="72"/>
                    <a:pt x="338" y="70"/>
                    <a:pt x="339" y="70"/>
                  </a:cubicBezTo>
                  <a:cubicBezTo>
                    <a:pt x="340" y="70"/>
                    <a:pt x="338" y="66"/>
                    <a:pt x="338" y="66"/>
                  </a:cubicBezTo>
                  <a:cubicBezTo>
                    <a:pt x="334" y="64"/>
                    <a:pt x="334" y="64"/>
                    <a:pt x="334" y="64"/>
                  </a:cubicBezTo>
                  <a:cubicBezTo>
                    <a:pt x="334" y="64"/>
                    <a:pt x="330" y="61"/>
                    <a:pt x="328" y="60"/>
                  </a:cubicBezTo>
                  <a:cubicBezTo>
                    <a:pt x="326" y="60"/>
                    <a:pt x="327" y="63"/>
                    <a:pt x="325" y="63"/>
                  </a:cubicBezTo>
                  <a:cubicBezTo>
                    <a:pt x="324" y="64"/>
                    <a:pt x="325" y="65"/>
                    <a:pt x="325" y="65"/>
                  </a:cubicBezTo>
                  <a:cubicBezTo>
                    <a:pt x="329" y="67"/>
                    <a:pt x="329" y="67"/>
                    <a:pt x="329" y="67"/>
                  </a:cubicBezTo>
                  <a:cubicBezTo>
                    <a:pt x="329" y="67"/>
                    <a:pt x="328" y="70"/>
                    <a:pt x="327" y="71"/>
                  </a:cubicBezTo>
                  <a:cubicBezTo>
                    <a:pt x="326" y="72"/>
                    <a:pt x="322" y="71"/>
                    <a:pt x="322" y="71"/>
                  </a:cubicBezTo>
                  <a:cubicBezTo>
                    <a:pt x="319" y="70"/>
                    <a:pt x="318" y="70"/>
                    <a:pt x="318" y="70"/>
                  </a:cubicBezTo>
                  <a:cubicBezTo>
                    <a:pt x="317" y="67"/>
                    <a:pt x="316" y="67"/>
                    <a:pt x="316" y="67"/>
                  </a:cubicBezTo>
                  <a:cubicBezTo>
                    <a:pt x="316" y="63"/>
                    <a:pt x="316" y="63"/>
                    <a:pt x="316" y="63"/>
                  </a:cubicBezTo>
                  <a:cubicBezTo>
                    <a:pt x="316" y="63"/>
                    <a:pt x="317" y="61"/>
                    <a:pt x="317" y="59"/>
                  </a:cubicBezTo>
                  <a:cubicBezTo>
                    <a:pt x="317" y="57"/>
                    <a:pt x="317" y="57"/>
                    <a:pt x="316" y="57"/>
                  </a:cubicBezTo>
                  <a:cubicBezTo>
                    <a:pt x="315" y="56"/>
                    <a:pt x="314" y="55"/>
                    <a:pt x="314" y="55"/>
                  </a:cubicBezTo>
                  <a:cubicBezTo>
                    <a:pt x="312" y="53"/>
                    <a:pt x="312" y="53"/>
                    <a:pt x="312" y="53"/>
                  </a:cubicBezTo>
                  <a:cubicBezTo>
                    <a:pt x="312" y="53"/>
                    <a:pt x="312" y="49"/>
                    <a:pt x="312" y="49"/>
                  </a:cubicBezTo>
                  <a:cubicBezTo>
                    <a:pt x="312" y="47"/>
                    <a:pt x="309" y="44"/>
                    <a:pt x="308" y="43"/>
                  </a:cubicBezTo>
                  <a:cubicBezTo>
                    <a:pt x="307" y="43"/>
                    <a:pt x="307" y="40"/>
                    <a:pt x="307" y="40"/>
                  </a:cubicBezTo>
                  <a:cubicBezTo>
                    <a:pt x="312" y="38"/>
                    <a:pt x="312" y="38"/>
                    <a:pt x="312" y="38"/>
                  </a:cubicBezTo>
                  <a:close/>
                  <a:moveTo>
                    <a:pt x="269" y="391"/>
                  </a:moveTo>
                  <a:cubicBezTo>
                    <a:pt x="270" y="386"/>
                    <a:pt x="274" y="393"/>
                    <a:pt x="278" y="394"/>
                  </a:cubicBezTo>
                  <a:cubicBezTo>
                    <a:pt x="281" y="395"/>
                    <a:pt x="281" y="395"/>
                    <a:pt x="290" y="395"/>
                  </a:cubicBezTo>
                  <a:cubicBezTo>
                    <a:pt x="299" y="397"/>
                    <a:pt x="296" y="396"/>
                    <a:pt x="296" y="396"/>
                  </a:cubicBezTo>
                  <a:cubicBezTo>
                    <a:pt x="296" y="392"/>
                    <a:pt x="296" y="392"/>
                    <a:pt x="296" y="392"/>
                  </a:cubicBezTo>
                  <a:cubicBezTo>
                    <a:pt x="296" y="392"/>
                    <a:pt x="300" y="395"/>
                    <a:pt x="303" y="397"/>
                  </a:cubicBezTo>
                  <a:cubicBezTo>
                    <a:pt x="306" y="400"/>
                    <a:pt x="309" y="398"/>
                    <a:pt x="311" y="398"/>
                  </a:cubicBezTo>
                  <a:cubicBezTo>
                    <a:pt x="313" y="398"/>
                    <a:pt x="313" y="406"/>
                    <a:pt x="313" y="406"/>
                  </a:cubicBezTo>
                  <a:cubicBezTo>
                    <a:pt x="313" y="408"/>
                    <a:pt x="312" y="408"/>
                    <a:pt x="311" y="409"/>
                  </a:cubicBezTo>
                  <a:cubicBezTo>
                    <a:pt x="290" y="418"/>
                    <a:pt x="268" y="423"/>
                    <a:pt x="244" y="425"/>
                  </a:cubicBezTo>
                  <a:cubicBezTo>
                    <a:pt x="215" y="426"/>
                    <a:pt x="187" y="422"/>
                    <a:pt x="161" y="412"/>
                  </a:cubicBezTo>
                  <a:cubicBezTo>
                    <a:pt x="163" y="412"/>
                    <a:pt x="166" y="412"/>
                    <a:pt x="167" y="412"/>
                  </a:cubicBezTo>
                  <a:cubicBezTo>
                    <a:pt x="168" y="413"/>
                    <a:pt x="175" y="407"/>
                    <a:pt x="177" y="407"/>
                  </a:cubicBezTo>
                  <a:cubicBezTo>
                    <a:pt x="178" y="407"/>
                    <a:pt x="181" y="406"/>
                    <a:pt x="183" y="406"/>
                  </a:cubicBezTo>
                  <a:cubicBezTo>
                    <a:pt x="184" y="405"/>
                    <a:pt x="189" y="406"/>
                    <a:pt x="192" y="407"/>
                  </a:cubicBezTo>
                  <a:cubicBezTo>
                    <a:pt x="195" y="407"/>
                    <a:pt x="196" y="408"/>
                    <a:pt x="200" y="411"/>
                  </a:cubicBezTo>
                  <a:cubicBezTo>
                    <a:pt x="203" y="414"/>
                    <a:pt x="203" y="411"/>
                    <a:pt x="206" y="411"/>
                  </a:cubicBezTo>
                  <a:cubicBezTo>
                    <a:pt x="208" y="411"/>
                    <a:pt x="214" y="411"/>
                    <a:pt x="214" y="411"/>
                  </a:cubicBezTo>
                  <a:cubicBezTo>
                    <a:pt x="211" y="403"/>
                    <a:pt x="211" y="404"/>
                    <a:pt x="211" y="404"/>
                  </a:cubicBezTo>
                  <a:cubicBezTo>
                    <a:pt x="211" y="404"/>
                    <a:pt x="214" y="403"/>
                    <a:pt x="218" y="402"/>
                  </a:cubicBezTo>
                  <a:cubicBezTo>
                    <a:pt x="221" y="402"/>
                    <a:pt x="221" y="405"/>
                    <a:pt x="222" y="407"/>
                  </a:cubicBezTo>
                  <a:cubicBezTo>
                    <a:pt x="224" y="410"/>
                    <a:pt x="224" y="410"/>
                    <a:pt x="226" y="414"/>
                  </a:cubicBezTo>
                  <a:cubicBezTo>
                    <a:pt x="228" y="417"/>
                    <a:pt x="236" y="411"/>
                    <a:pt x="240" y="410"/>
                  </a:cubicBezTo>
                  <a:cubicBezTo>
                    <a:pt x="243" y="409"/>
                    <a:pt x="245" y="409"/>
                    <a:pt x="247" y="408"/>
                  </a:cubicBezTo>
                  <a:cubicBezTo>
                    <a:pt x="250" y="406"/>
                    <a:pt x="246" y="406"/>
                    <a:pt x="246" y="406"/>
                  </a:cubicBezTo>
                  <a:cubicBezTo>
                    <a:pt x="239" y="400"/>
                    <a:pt x="239" y="400"/>
                    <a:pt x="239" y="400"/>
                  </a:cubicBezTo>
                  <a:cubicBezTo>
                    <a:pt x="231" y="397"/>
                    <a:pt x="231" y="397"/>
                    <a:pt x="231" y="397"/>
                  </a:cubicBezTo>
                  <a:cubicBezTo>
                    <a:pt x="231" y="397"/>
                    <a:pt x="233" y="392"/>
                    <a:pt x="234" y="392"/>
                  </a:cubicBezTo>
                  <a:cubicBezTo>
                    <a:pt x="237" y="391"/>
                    <a:pt x="237" y="394"/>
                    <a:pt x="239" y="395"/>
                  </a:cubicBezTo>
                  <a:cubicBezTo>
                    <a:pt x="240" y="397"/>
                    <a:pt x="254" y="395"/>
                    <a:pt x="254" y="395"/>
                  </a:cubicBezTo>
                  <a:cubicBezTo>
                    <a:pt x="254" y="395"/>
                    <a:pt x="263" y="397"/>
                    <a:pt x="267" y="395"/>
                  </a:cubicBezTo>
                  <a:cubicBezTo>
                    <a:pt x="271" y="393"/>
                    <a:pt x="267" y="395"/>
                    <a:pt x="269" y="391"/>
                  </a:cubicBezTo>
                  <a:close/>
                  <a:moveTo>
                    <a:pt x="214" y="19"/>
                  </a:moveTo>
                  <a:cubicBezTo>
                    <a:pt x="214" y="19"/>
                    <a:pt x="214" y="19"/>
                    <a:pt x="215" y="19"/>
                  </a:cubicBezTo>
                  <a:cubicBezTo>
                    <a:pt x="214" y="19"/>
                    <a:pt x="214" y="18"/>
                    <a:pt x="214" y="18"/>
                  </a:cubicBezTo>
                  <a:cubicBezTo>
                    <a:pt x="214" y="19"/>
                    <a:pt x="216" y="21"/>
                    <a:pt x="218" y="22"/>
                  </a:cubicBezTo>
                  <a:cubicBezTo>
                    <a:pt x="218" y="24"/>
                    <a:pt x="216" y="23"/>
                    <a:pt x="216" y="23"/>
                  </a:cubicBezTo>
                  <a:cubicBezTo>
                    <a:pt x="216" y="23"/>
                    <a:pt x="207" y="28"/>
                    <a:pt x="207" y="29"/>
                  </a:cubicBezTo>
                  <a:cubicBezTo>
                    <a:pt x="207" y="31"/>
                    <a:pt x="211" y="32"/>
                    <a:pt x="218" y="31"/>
                  </a:cubicBezTo>
                  <a:cubicBezTo>
                    <a:pt x="226" y="30"/>
                    <a:pt x="222" y="32"/>
                    <a:pt x="231" y="26"/>
                  </a:cubicBezTo>
                  <a:cubicBezTo>
                    <a:pt x="241" y="21"/>
                    <a:pt x="240" y="34"/>
                    <a:pt x="245" y="37"/>
                  </a:cubicBezTo>
                  <a:cubicBezTo>
                    <a:pt x="249" y="40"/>
                    <a:pt x="250" y="41"/>
                    <a:pt x="252" y="47"/>
                  </a:cubicBezTo>
                  <a:cubicBezTo>
                    <a:pt x="255" y="53"/>
                    <a:pt x="252" y="47"/>
                    <a:pt x="246" y="51"/>
                  </a:cubicBezTo>
                  <a:cubicBezTo>
                    <a:pt x="240" y="55"/>
                    <a:pt x="243" y="52"/>
                    <a:pt x="240" y="52"/>
                  </a:cubicBezTo>
                  <a:cubicBezTo>
                    <a:pt x="237" y="52"/>
                    <a:pt x="228" y="50"/>
                    <a:pt x="225" y="50"/>
                  </a:cubicBezTo>
                  <a:cubicBezTo>
                    <a:pt x="222" y="50"/>
                    <a:pt x="221" y="50"/>
                    <a:pt x="222" y="60"/>
                  </a:cubicBezTo>
                  <a:cubicBezTo>
                    <a:pt x="223" y="69"/>
                    <a:pt x="222" y="60"/>
                    <a:pt x="209" y="67"/>
                  </a:cubicBezTo>
                  <a:cubicBezTo>
                    <a:pt x="195" y="75"/>
                    <a:pt x="211" y="74"/>
                    <a:pt x="201" y="77"/>
                  </a:cubicBezTo>
                  <a:cubicBezTo>
                    <a:pt x="190" y="80"/>
                    <a:pt x="203" y="79"/>
                    <a:pt x="210" y="82"/>
                  </a:cubicBezTo>
                  <a:cubicBezTo>
                    <a:pt x="219" y="86"/>
                    <a:pt x="215" y="82"/>
                    <a:pt x="221" y="89"/>
                  </a:cubicBezTo>
                  <a:cubicBezTo>
                    <a:pt x="226" y="95"/>
                    <a:pt x="220" y="93"/>
                    <a:pt x="217" y="95"/>
                  </a:cubicBezTo>
                  <a:cubicBezTo>
                    <a:pt x="215" y="96"/>
                    <a:pt x="209" y="95"/>
                    <a:pt x="207" y="93"/>
                  </a:cubicBezTo>
                  <a:cubicBezTo>
                    <a:pt x="204" y="91"/>
                    <a:pt x="203" y="92"/>
                    <a:pt x="203" y="92"/>
                  </a:cubicBezTo>
                  <a:cubicBezTo>
                    <a:pt x="203" y="92"/>
                    <a:pt x="197" y="87"/>
                    <a:pt x="190" y="91"/>
                  </a:cubicBezTo>
                  <a:cubicBezTo>
                    <a:pt x="185" y="95"/>
                    <a:pt x="190" y="91"/>
                    <a:pt x="189" y="89"/>
                  </a:cubicBezTo>
                  <a:cubicBezTo>
                    <a:pt x="187" y="88"/>
                    <a:pt x="185" y="89"/>
                    <a:pt x="183" y="87"/>
                  </a:cubicBezTo>
                  <a:cubicBezTo>
                    <a:pt x="181" y="85"/>
                    <a:pt x="176" y="84"/>
                    <a:pt x="162" y="90"/>
                  </a:cubicBezTo>
                  <a:cubicBezTo>
                    <a:pt x="148" y="96"/>
                    <a:pt x="162" y="94"/>
                    <a:pt x="156" y="97"/>
                  </a:cubicBezTo>
                  <a:cubicBezTo>
                    <a:pt x="150" y="101"/>
                    <a:pt x="153" y="99"/>
                    <a:pt x="153" y="95"/>
                  </a:cubicBezTo>
                  <a:cubicBezTo>
                    <a:pt x="152" y="92"/>
                    <a:pt x="151" y="86"/>
                    <a:pt x="150" y="86"/>
                  </a:cubicBezTo>
                  <a:cubicBezTo>
                    <a:pt x="147" y="84"/>
                    <a:pt x="146" y="86"/>
                    <a:pt x="144" y="88"/>
                  </a:cubicBezTo>
                  <a:cubicBezTo>
                    <a:pt x="140" y="90"/>
                    <a:pt x="134" y="76"/>
                    <a:pt x="128" y="79"/>
                  </a:cubicBezTo>
                  <a:cubicBezTo>
                    <a:pt x="122" y="83"/>
                    <a:pt x="126" y="81"/>
                    <a:pt x="120" y="86"/>
                  </a:cubicBezTo>
                  <a:cubicBezTo>
                    <a:pt x="114" y="90"/>
                    <a:pt x="120" y="92"/>
                    <a:pt x="124" y="95"/>
                  </a:cubicBezTo>
                  <a:cubicBezTo>
                    <a:pt x="127" y="98"/>
                    <a:pt x="125" y="93"/>
                    <a:pt x="131" y="91"/>
                  </a:cubicBezTo>
                  <a:cubicBezTo>
                    <a:pt x="136" y="89"/>
                    <a:pt x="133" y="92"/>
                    <a:pt x="142" y="99"/>
                  </a:cubicBezTo>
                  <a:cubicBezTo>
                    <a:pt x="150" y="106"/>
                    <a:pt x="142" y="99"/>
                    <a:pt x="140" y="104"/>
                  </a:cubicBezTo>
                  <a:cubicBezTo>
                    <a:pt x="139" y="108"/>
                    <a:pt x="134" y="102"/>
                    <a:pt x="130" y="104"/>
                  </a:cubicBezTo>
                  <a:cubicBezTo>
                    <a:pt x="126" y="106"/>
                    <a:pt x="127" y="105"/>
                    <a:pt x="121" y="107"/>
                  </a:cubicBezTo>
                  <a:cubicBezTo>
                    <a:pt x="115" y="108"/>
                    <a:pt x="121" y="107"/>
                    <a:pt x="121" y="111"/>
                  </a:cubicBezTo>
                  <a:cubicBezTo>
                    <a:pt x="119" y="115"/>
                    <a:pt x="118" y="111"/>
                    <a:pt x="112" y="115"/>
                  </a:cubicBezTo>
                  <a:cubicBezTo>
                    <a:pt x="106" y="118"/>
                    <a:pt x="110" y="116"/>
                    <a:pt x="112" y="121"/>
                  </a:cubicBezTo>
                  <a:cubicBezTo>
                    <a:pt x="115" y="125"/>
                    <a:pt x="114" y="121"/>
                    <a:pt x="116" y="119"/>
                  </a:cubicBezTo>
                  <a:cubicBezTo>
                    <a:pt x="118" y="119"/>
                    <a:pt x="118" y="119"/>
                    <a:pt x="124" y="121"/>
                  </a:cubicBezTo>
                  <a:cubicBezTo>
                    <a:pt x="128" y="123"/>
                    <a:pt x="128" y="121"/>
                    <a:pt x="131" y="122"/>
                  </a:cubicBezTo>
                  <a:cubicBezTo>
                    <a:pt x="133" y="122"/>
                    <a:pt x="134" y="120"/>
                    <a:pt x="145" y="119"/>
                  </a:cubicBezTo>
                  <a:cubicBezTo>
                    <a:pt x="156" y="117"/>
                    <a:pt x="145" y="119"/>
                    <a:pt x="151" y="124"/>
                  </a:cubicBezTo>
                  <a:cubicBezTo>
                    <a:pt x="158" y="130"/>
                    <a:pt x="151" y="124"/>
                    <a:pt x="156" y="124"/>
                  </a:cubicBezTo>
                  <a:cubicBezTo>
                    <a:pt x="160" y="124"/>
                    <a:pt x="162" y="122"/>
                    <a:pt x="165" y="121"/>
                  </a:cubicBezTo>
                  <a:cubicBezTo>
                    <a:pt x="167" y="119"/>
                    <a:pt x="166" y="118"/>
                    <a:pt x="171" y="118"/>
                  </a:cubicBezTo>
                  <a:cubicBezTo>
                    <a:pt x="177" y="117"/>
                    <a:pt x="171" y="118"/>
                    <a:pt x="177" y="116"/>
                  </a:cubicBezTo>
                  <a:cubicBezTo>
                    <a:pt x="183" y="116"/>
                    <a:pt x="180" y="113"/>
                    <a:pt x="180" y="105"/>
                  </a:cubicBezTo>
                  <a:cubicBezTo>
                    <a:pt x="180" y="98"/>
                    <a:pt x="180" y="105"/>
                    <a:pt x="183" y="104"/>
                  </a:cubicBezTo>
                  <a:cubicBezTo>
                    <a:pt x="186" y="104"/>
                    <a:pt x="185" y="103"/>
                    <a:pt x="187" y="103"/>
                  </a:cubicBezTo>
                  <a:cubicBezTo>
                    <a:pt x="189" y="103"/>
                    <a:pt x="187" y="103"/>
                    <a:pt x="195" y="104"/>
                  </a:cubicBezTo>
                  <a:cubicBezTo>
                    <a:pt x="204" y="105"/>
                    <a:pt x="198" y="105"/>
                    <a:pt x="201" y="104"/>
                  </a:cubicBezTo>
                  <a:cubicBezTo>
                    <a:pt x="204" y="104"/>
                    <a:pt x="204" y="105"/>
                    <a:pt x="209" y="105"/>
                  </a:cubicBezTo>
                  <a:cubicBezTo>
                    <a:pt x="213" y="106"/>
                    <a:pt x="212" y="105"/>
                    <a:pt x="215" y="105"/>
                  </a:cubicBezTo>
                  <a:cubicBezTo>
                    <a:pt x="216" y="106"/>
                    <a:pt x="221" y="110"/>
                    <a:pt x="224" y="113"/>
                  </a:cubicBezTo>
                  <a:cubicBezTo>
                    <a:pt x="227" y="116"/>
                    <a:pt x="231" y="118"/>
                    <a:pt x="236" y="116"/>
                  </a:cubicBezTo>
                  <a:cubicBezTo>
                    <a:pt x="240" y="116"/>
                    <a:pt x="239" y="118"/>
                    <a:pt x="240" y="119"/>
                  </a:cubicBezTo>
                  <a:cubicBezTo>
                    <a:pt x="243" y="120"/>
                    <a:pt x="245" y="125"/>
                    <a:pt x="246" y="127"/>
                  </a:cubicBezTo>
                  <a:cubicBezTo>
                    <a:pt x="247" y="129"/>
                    <a:pt x="254" y="131"/>
                    <a:pt x="259" y="140"/>
                  </a:cubicBezTo>
                  <a:cubicBezTo>
                    <a:pt x="264" y="148"/>
                    <a:pt x="263" y="146"/>
                    <a:pt x="259" y="158"/>
                  </a:cubicBezTo>
                  <a:cubicBezTo>
                    <a:pt x="254" y="170"/>
                    <a:pt x="262" y="161"/>
                    <a:pt x="262" y="167"/>
                  </a:cubicBezTo>
                  <a:cubicBezTo>
                    <a:pt x="263" y="173"/>
                    <a:pt x="264" y="170"/>
                    <a:pt x="266" y="175"/>
                  </a:cubicBezTo>
                  <a:cubicBezTo>
                    <a:pt x="268" y="180"/>
                    <a:pt x="266" y="175"/>
                    <a:pt x="261" y="181"/>
                  </a:cubicBezTo>
                  <a:cubicBezTo>
                    <a:pt x="256" y="187"/>
                    <a:pt x="261" y="181"/>
                    <a:pt x="258" y="185"/>
                  </a:cubicBezTo>
                  <a:cubicBezTo>
                    <a:pt x="255" y="189"/>
                    <a:pt x="257" y="188"/>
                    <a:pt x="257" y="192"/>
                  </a:cubicBezTo>
                  <a:cubicBezTo>
                    <a:pt x="257" y="197"/>
                    <a:pt x="256" y="195"/>
                    <a:pt x="251" y="198"/>
                  </a:cubicBezTo>
                  <a:cubicBezTo>
                    <a:pt x="247" y="200"/>
                    <a:pt x="249" y="200"/>
                    <a:pt x="248" y="205"/>
                  </a:cubicBezTo>
                  <a:cubicBezTo>
                    <a:pt x="246" y="210"/>
                    <a:pt x="245" y="206"/>
                    <a:pt x="241" y="209"/>
                  </a:cubicBezTo>
                  <a:cubicBezTo>
                    <a:pt x="237" y="212"/>
                    <a:pt x="230" y="211"/>
                    <a:pt x="224" y="211"/>
                  </a:cubicBezTo>
                  <a:cubicBezTo>
                    <a:pt x="218" y="211"/>
                    <a:pt x="217" y="212"/>
                    <a:pt x="213" y="210"/>
                  </a:cubicBezTo>
                  <a:cubicBezTo>
                    <a:pt x="208" y="208"/>
                    <a:pt x="203" y="209"/>
                    <a:pt x="200" y="207"/>
                  </a:cubicBezTo>
                  <a:cubicBezTo>
                    <a:pt x="198" y="205"/>
                    <a:pt x="195" y="206"/>
                    <a:pt x="193" y="206"/>
                  </a:cubicBezTo>
                  <a:cubicBezTo>
                    <a:pt x="192" y="208"/>
                    <a:pt x="193" y="210"/>
                    <a:pt x="189" y="214"/>
                  </a:cubicBezTo>
                  <a:cubicBezTo>
                    <a:pt x="185" y="217"/>
                    <a:pt x="185" y="213"/>
                    <a:pt x="182" y="212"/>
                  </a:cubicBezTo>
                  <a:cubicBezTo>
                    <a:pt x="179" y="212"/>
                    <a:pt x="172" y="218"/>
                    <a:pt x="172" y="218"/>
                  </a:cubicBezTo>
                  <a:cubicBezTo>
                    <a:pt x="172" y="218"/>
                    <a:pt x="173" y="221"/>
                    <a:pt x="175" y="228"/>
                  </a:cubicBezTo>
                  <a:cubicBezTo>
                    <a:pt x="177" y="234"/>
                    <a:pt x="175" y="228"/>
                    <a:pt x="175" y="232"/>
                  </a:cubicBezTo>
                  <a:cubicBezTo>
                    <a:pt x="175" y="235"/>
                    <a:pt x="175" y="246"/>
                    <a:pt x="175" y="246"/>
                  </a:cubicBezTo>
                  <a:cubicBezTo>
                    <a:pt x="175" y="246"/>
                    <a:pt x="173" y="249"/>
                    <a:pt x="171" y="253"/>
                  </a:cubicBezTo>
                  <a:cubicBezTo>
                    <a:pt x="168" y="258"/>
                    <a:pt x="168" y="256"/>
                    <a:pt x="168" y="258"/>
                  </a:cubicBezTo>
                  <a:cubicBezTo>
                    <a:pt x="167" y="260"/>
                    <a:pt x="163" y="264"/>
                    <a:pt x="162" y="266"/>
                  </a:cubicBezTo>
                  <a:cubicBezTo>
                    <a:pt x="162" y="269"/>
                    <a:pt x="162" y="270"/>
                    <a:pt x="162" y="274"/>
                  </a:cubicBezTo>
                  <a:cubicBezTo>
                    <a:pt x="161" y="278"/>
                    <a:pt x="165" y="278"/>
                    <a:pt x="169" y="281"/>
                  </a:cubicBezTo>
                  <a:cubicBezTo>
                    <a:pt x="172" y="284"/>
                    <a:pt x="171" y="285"/>
                    <a:pt x="172" y="292"/>
                  </a:cubicBezTo>
                  <a:cubicBezTo>
                    <a:pt x="174" y="298"/>
                    <a:pt x="172" y="292"/>
                    <a:pt x="175" y="298"/>
                  </a:cubicBezTo>
                  <a:cubicBezTo>
                    <a:pt x="178" y="304"/>
                    <a:pt x="175" y="300"/>
                    <a:pt x="171" y="304"/>
                  </a:cubicBezTo>
                  <a:cubicBezTo>
                    <a:pt x="168" y="308"/>
                    <a:pt x="168" y="306"/>
                    <a:pt x="166" y="313"/>
                  </a:cubicBezTo>
                  <a:cubicBezTo>
                    <a:pt x="163" y="319"/>
                    <a:pt x="165" y="315"/>
                    <a:pt x="165" y="321"/>
                  </a:cubicBezTo>
                  <a:cubicBezTo>
                    <a:pt x="165" y="326"/>
                    <a:pt x="165" y="321"/>
                    <a:pt x="165" y="327"/>
                  </a:cubicBezTo>
                  <a:cubicBezTo>
                    <a:pt x="165" y="333"/>
                    <a:pt x="165" y="327"/>
                    <a:pt x="162" y="334"/>
                  </a:cubicBezTo>
                  <a:cubicBezTo>
                    <a:pt x="159" y="343"/>
                    <a:pt x="162" y="338"/>
                    <a:pt x="158" y="345"/>
                  </a:cubicBezTo>
                  <a:cubicBezTo>
                    <a:pt x="155" y="353"/>
                    <a:pt x="158" y="345"/>
                    <a:pt x="156" y="345"/>
                  </a:cubicBezTo>
                  <a:cubicBezTo>
                    <a:pt x="153" y="345"/>
                    <a:pt x="146" y="342"/>
                    <a:pt x="145" y="341"/>
                  </a:cubicBezTo>
                  <a:cubicBezTo>
                    <a:pt x="143" y="340"/>
                    <a:pt x="133" y="336"/>
                    <a:pt x="130" y="336"/>
                  </a:cubicBezTo>
                  <a:cubicBezTo>
                    <a:pt x="127" y="336"/>
                    <a:pt x="128" y="330"/>
                    <a:pt x="128" y="330"/>
                  </a:cubicBezTo>
                  <a:cubicBezTo>
                    <a:pt x="118" y="323"/>
                    <a:pt x="117" y="323"/>
                    <a:pt x="117" y="323"/>
                  </a:cubicBezTo>
                  <a:cubicBezTo>
                    <a:pt x="109" y="312"/>
                    <a:pt x="108" y="312"/>
                    <a:pt x="108" y="312"/>
                  </a:cubicBezTo>
                  <a:cubicBezTo>
                    <a:pt x="108" y="312"/>
                    <a:pt x="108" y="306"/>
                    <a:pt x="108" y="305"/>
                  </a:cubicBezTo>
                  <a:cubicBezTo>
                    <a:pt x="108" y="304"/>
                    <a:pt x="104" y="303"/>
                    <a:pt x="102" y="303"/>
                  </a:cubicBezTo>
                  <a:cubicBezTo>
                    <a:pt x="99" y="302"/>
                    <a:pt x="100" y="299"/>
                    <a:pt x="99" y="298"/>
                  </a:cubicBezTo>
                  <a:cubicBezTo>
                    <a:pt x="98" y="296"/>
                    <a:pt x="94" y="291"/>
                    <a:pt x="90" y="290"/>
                  </a:cubicBezTo>
                  <a:cubicBezTo>
                    <a:pt x="86" y="290"/>
                    <a:pt x="93" y="282"/>
                    <a:pt x="93" y="282"/>
                  </a:cubicBezTo>
                  <a:cubicBezTo>
                    <a:pt x="93" y="282"/>
                    <a:pt x="87" y="279"/>
                    <a:pt x="86" y="275"/>
                  </a:cubicBezTo>
                  <a:cubicBezTo>
                    <a:pt x="85" y="271"/>
                    <a:pt x="86" y="263"/>
                    <a:pt x="86" y="261"/>
                  </a:cubicBezTo>
                  <a:cubicBezTo>
                    <a:pt x="87" y="259"/>
                    <a:pt x="86" y="252"/>
                    <a:pt x="86" y="252"/>
                  </a:cubicBezTo>
                  <a:cubicBezTo>
                    <a:pt x="81" y="246"/>
                    <a:pt x="81" y="246"/>
                    <a:pt x="81" y="246"/>
                  </a:cubicBezTo>
                  <a:cubicBezTo>
                    <a:pt x="81" y="246"/>
                    <a:pt x="80" y="237"/>
                    <a:pt x="78" y="236"/>
                  </a:cubicBezTo>
                  <a:cubicBezTo>
                    <a:pt x="77" y="235"/>
                    <a:pt x="74" y="229"/>
                    <a:pt x="71" y="229"/>
                  </a:cubicBezTo>
                  <a:cubicBezTo>
                    <a:pt x="69" y="229"/>
                    <a:pt x="69" y="214"/>
                    <a:pt x="69" y="214"/>
                  </a:cubicBezTo>
                  <a:cubicBezTo>
                    <a:pt x="64" y="206"/>
                    <a:pt x="64" y="206"/>
                    <a:pt x="64" y="206"/>
                  </a:cubicBezTo>
                  <a:cubicBezTo>
                    <a:pt x="64" y="206"/>
                    <a:pt x="62" y="198"/>
                    <a:pt x="62" y="197"/>
                  </a:cubicBezTo>
                  <a:cubicBezTo>
                    <a:pt x="62" y="195"/>
                    <a:pt x="66" y="191"/>
                    <a:pt x="66" y="191"/>
                  </a:cubicBezTo>
                  <a:cubicBezTo>
                    <a:pt x="66" y="191"/>
                    <a:pt x="70" y="191"/>
                    <a:pt x="73" y="192"/>
                  </a:cubicBezTo>
                  <a:cubicBezTo>
                    <a:pt x="77" y="194"/>
                    <a:pt x="75" y="192"/>
                    <a:pt x="78" y="193"/>
                  </a:cubicBezTo>
                  <a:cubicBezTo>
                    <a:pt x="80" y="194"/>
                    <a:pt x="80" y="192"/>
                    <a:pt x="83" y="191"/>
                  </a:cubicBezTo>
                  <a:cubicBezTo>
                    <a:pt x="87" y="189"/>
                    <a:pt x="83" y="186"/>
                    <a:pt x="83" y="184"/>
                  </a:cubicBezTo>
                  <a:cubicBezTo>
                    <a:pt x="82" y="182"/>
                    <a:pt x="88" y="182"/>
                    <a:pt x="89" y="181"/>
                  </a:cubicBezTo>
                  <a:cubicBezTo>
                    <a:pt x="92" y="180"/>
                    <a:pt x="92" y="174"/>
                    <a:pt x="93" y="173"/>
                  </a:cubicBezTo>
                  <a:cubicBezTo>
                    <a:pt x="94" y="171"/>
                    <a:pt x="95" y="169"/>
                    <a:pt x="97" y="165"/>
                  </a:cubicBezTo>
                  <a:cubicBezTo>
                    <a:pt x="98" y="160"/>
                    <a:pt x="100" y="162"/>
                    <a:pt x="102" y="161"/>
                  </a:cubicBezTo>
                  <a:cubicBezTo>
                    <a:pt x="104" y="160"/>
                    <a:pt x="101" y="156"/>
                    <a:pt x="103" y="150"/>
                  </a:cubicBezTo>
                  <a:cubicBezTo>
                    <a:pt x="106" y="145"/>
                    <a:pt x="97" y="149"/>
                    <a:pt x="97" y="149"/>
                  </a:cubicBezTo>
                  <a:cubicBezTo>
                    <a:pt x="97" y="149"/>
                    <a:pt x="97" y="149"/>
                    <a:pt x="94" y="153"/>
                  </a:cubicBezTo>
                  <a:cubicBezTo>
                    <a:pt x="90" y="156"/>
                    <a:pt x="93" y="155"/>
                    <a:pt x="91" y="159"/>
                  </a:cubicBezTo>
                  <a:cubicBezTo>
                    <a:pt x="88" y="163"/>
                    <a:pt x="90" y="166"/>
                    <a:pt x="89" y="168"/>
                  </a:cubicBezTo>
                  <a:cubicBezTo>
                    <a:pt x="88" y="169"/>
                    <a:pt x="82" y="170"/>
                    <a:pt x="80" y="174"/>
                  </a:cubicBezTo>
                  <a:cubicBezTo>
                    <a:pt x="78" y="177"/>
                    <a:pt x="75" y="182"/>
                    <a:pt x="75" y="182"/>
                  </a:cubicBezTo>
                  <a:cubicBezTo>
                    <a:pt x="75" y="182"/>
                    <a:pt x="65" y="180"/>
                    <a:pt x="62" y="179"/>
                  </a:cubicBezTo>
                  <a:cubicBezTo>
                    <a:pt x="60" y="179"/>
                    <a:pt x="59" y="173"/>
                    <a:pt x="59" y="173"/>
                  </a:cubicBezTo>
                  <a:cubicBezTo>
                    <a:pt x="59" y="173"/>
                    <a:pt x="56" y="167"/>
                    <a:pt x="56" y="165"/>
                  </a:cubicBezTo>
                  <a:cubicBezTo>
                    <a:pt x="56" y="163"/>
                    <a:pt x="59" y="156"/>
                    <a:pt x="59" y="156"/>
                  </a:cubicBezTo>
                  <a:cubicBezTo>
                    <a:pt x="58" y="148"/>
                    <a:pt x="58" y="148"/>
                    <a:pt x="58" y="148"/>
                  </a:cubicBezTo>
                  <a:cubicBezTo>
                    <a:pt x="58" y="148"/>
                    <a:pt x="62" y="144"/>
                    <a:pt x="61" y="142"/>
                  </a:cubicBezTo>
                  <a:cubicBezTo>
                    <a:pt x="60" y="139"/>
                    <a:pt x="61" y="142"/>
                    <a:pt x="59" y="142"/>
                  </a:cubicBezTo>
                  <a:cubicBezTo>
                    <a:pt x="57" y="143"/>
                    <a:pt x="53" y="144"/>
                    <a:pt x="51" y="145"/>
                  </a:cubicBezTo>
                  <a:cubicBezTo>
                    <a:pt x="50" y="148"/>
                    <a:pt x="48" y="154"/>
                    <a:pt x="47" y="156"/>
                  </a:cubicBezTo>
                  <a:cubicBezTo>
                    <a:pt x="45" y="158"/>
                    <a:pt x="44" y="157"/>
                    <a:pt x="42" y="161"/>
                  </a:cubicBezTo>
                  <a:cubicBezTo>
                    <a:pt x="41" y="164"/>
                    <a:pt x="40" y="163"/>
                    <a:pt x="39" y="164"/>
                  </a:cubicBezTo>
                  <a:cubicBezTo>
                    <a:pt x="62" y="85"/>
                    <a:pt x="130" y="26"/>
                    <a:pt x="214" y="18"/>
                  </a:cubicBezTo>
                  <a:cubicBezTo>
                    <a:pt x="214" y="18"/>
                    <a:pt x="214" y="19"/>
                    <a:pt x="21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19"/>
            <p:cNvSpPr>
              <a:spLocks noEditPoints="1"/>
            </p:cNvSpPr>
            <p:nvPr userDrawn="1"/>
          </p:nvSpPr>
          <p:spPr bwMode="auto">
            <a:xfrm>
              <a:off x="41275" y="3959226"/>
              <a:ext cx="1997075" cy="1141413"/>
            </a:xfrm>
            <a:custGeom>
              <a:avLst/>
              <a:gdLst>
                <a:gd name="T0" fmla="*/ 29 w 629"/>
                <a:gd name="T1" fmla="*/ 145 h 359"/>
                <a:gd name="T2" fmla="*/ 81 w 629"/>
                <a:gd name="T3" fmla="*/ 125 h 359"/>
                <a:gd name="T4" fmla="*/ 139 w 629"/>
                <a:gd name="T5" fmla="*/ 191 h 359"/>
                <a:gd name="T6" fmla="*/ 318 w 629"/>
                <a:gd name="T7" fmla="*/ 133 h 359"/>
                <a:gd name="T8" fmla="*/ 326 w 629"/>
                <a:gd name="T9" fmla="*/ 127 h 359"/>
                <a:gd name="T10" fmla="*/ 346 w 629"/>
                <a:gd name="T11" fmla="*/ 133 h 359"/>
                <a:gd name="T12" fmla="*/ 365 w 629"/>
                <a:gd name="T13" fmla="*/ 140 h 359"/>
                <a:gd name="T14" fmla="*/ 367 w 629"/>
                <a:gd name="T15" fmla="*/ 151 h 359"/>
                <a:gd name="T16" fmla="*/ 471 w 629"/>
                <a:gd name="T17" fmla="*/ 310 h 359"/>
                <a:gd name="T18" fmla="*/ 556 w 629"/>
                <a:gd name="T19" fmla="*/ 297 h 359"/>
                <a:gd name="T20" fmla="*/ 583 w 629"/>
                <a:gd name="T21" fmla="*/ 344 h 359"/>
                <a:gd name="T22" fmla="*/ 614 w 629"/>
                <a:gd name="T23" fmla="*/ 347 h 359"/>
                <a:gd name="T24" fmla="*/ 601 w 629"/>
                <a:gd name="T25" fmla="*/ 298 h 359"/>
                <a:gd name="T26" fmla="*/ 580 w 629"/>
                <a:gd name="T27" fmla="*/ 270 h 359"/>
                <a:gd name="T28" fmla="*/ 614 w 629"/>
                <a:gd name="T29" fmla="*/ 239 h 359"/>
                <a:gd name="T30" fmla="*/ 629 w 629"/>
                <a:gd name="T31" fmla="*/ 194 h 359"/>
                <a:gd name="T32" fmla="*/ 559 w 629"/>
                <a:gd name="T33" fmla="*/ 152 h 359"/>
                <a:gd name="T34" fmla="*/ 419 w 629"/>
                <a:gd name="T35" fmla="*/ 102 h 359"/>
                <a:gd name="T36" fmla="*/ 360 w 629"/>
                <a:gd name="T37" fmla="*/ 92 h 359"/>
                <a:gd name="T38" fmla="*/ 308 w 629"/>
                <a:gd name="T39" fmla="*/ 63 h 359"/>
                <a:gd name="T40" fmla="*/ 169 w 629"/>
                <a:gd name="T41" fmla="*/ 12 h 359"/>
                <a:gd name="T42" fmla="*/ 88 w 629"/>
                <a:gd name="T43" fmla="*/ 0 h 359"/>
                <a:gd name="T44" fmla="*/ 72 w 629"/>
                <a:gd name="T45" fmla="*/ 45 h 359"/>
                <a:gd name="T46" fmla="*/ 79 w 629"/>
                <a:gd name="T47" fmla="*/ 90 h 359"/>
                <a:gd name="T48" fmla="*/ 44 w 629"/>
                <a:gd name="T49" fmla="*/ 98 h 359"/>
                <a:gd name="T50" fmla="*/ 4 w 629"/>
                <a:gd name="T51" fmla="*/ 128 h 359"/>
                <a:gd name="T52" fmla="*/ 29 w 629"/>
                <a:gd name="T53" fmla="*/ 145 h 359"/>
                <a:gd name="T54" fmla="*/ 565 w 629"/>
                <a:gd name="T55" fmla="*/ 251 h 359"/>
                <a:gd name="T56" fmla="*/ 531 w 629"/>
                <a:gd name="T57" fmla="*/ 206 h 359"/>
                <a:gd name="T58" fmla="*/ 574 w 629"/>
                <a:gd name="T59" fmla="*/ 223 h 359"/>
                <a:gd name="T60" fmla="*/ 565 w 629"/>
                <a:gd name="T61" fmla="*/ 251 h 359"/>
                <a:gd name="T62" fmla="*/ 470 w 629"/>
                <a:gd name="T63" fmla="*/ 131 h 359"/>
                <a:gd name="T64" fmla="*/ 568 w 629"/>
                <a:gd name="T65" fmla="*/ 180 h 359"/>
                <a:gd name="T66" fmla="*/ 416 w 629"/>
                <a:gd name="T67" fmla="*/ 131 h 359"/>
                <a:gd name="T68" fmla="*/ 470 w 629"/>
                <a:gd name="T69" fmla="*/ 131 h 359"/>
                <a:gd name="T70" fmla="*/ 393 w 629"/>
                <a:gd name="T71" fmla="*/ 151 h 359"/>
                <a:gd name="T72" fmla="*/ 497 w 629"/>
                <a:gd name="T73" fmla="*/ 193 h 359"/>
                <a:gd name="T74" fmla="*/ 548 w 629"/>
                <a:gd name="T75" fmla="*/ 282 h 359"/>
                <a:gd name="T76" fmla="*/ 537 w 629"/>
                <a:gd name="T77" fmla="*/ 293 h 359"/>
                <a:gd name="T78" fmla="*/ 442 w 629"/>
                <a:gd name="T79" fmla="*/ 286 h 359"/>
                <a:gd name="T80" fmla="*/ 393 w 629"/>
                <a:gd name="T81" fmla="*/ 151 h 359"/>
                <a:gd name="T82" fmla="*/ 251 w 629"/>
                <a:gd name="T83" fmla="*/ 52 h 359"/>
                <a:gd name="T84" fmla="*/ 293 w 629"/>
                <a:gd name="T85" fmla="*/ 87 h 359"/>
                <a:gd name="T86" fmla="*/ 144 w 629"/>
                <a:gd name="T87" fmla="*/ 27 h 359"/>
                <a:gd name="T88" fmla="*/ 251 w 629"/>
                <a:gd name="T89" fmla="*/ 52 h 359"/>
                <a:gd name="T90" fmla="*/ 113 w 629"/>
                <a:gd name="T91" fmla="*/ 58 h 359"/>
                <a:gd name="T92" fmla="*/ 156 w 629"/>
                <a:gd name="T93" fmla="*/ 72 h 359"/>
                <a:gd name="T94" fmla="*/ 103 w 629"/>
                <a:gd name="T95" fmla="*/ 84 h 359"/>
                <a:gd name="T96" fmla="*/ 113 w 629"/>
                <a:gd name="T97" fmla="*/ 58 h 359"/>
                <a:gd name="T98" fmla="*/ 96 w 629"/>
                <a:gd name="T99" fmla="*/ 119 h 359"/>
                <a:gd name="T100" fmla="*/ 191 w 629"/>
                <a:gd name="T101" fmla="*/ 82 h 359"/>
                <a:gd name="T102" fmla="*/ 298 w 629"/>
                <a:gd name="T103" fmla="*/ 117 h 359"/>
                <a:gd name="T104" fmla="*/ 176 w 629"/>
                <a:gd name="T105" fmla="*/ 191 h 359"/>
                <a:gd name="T106" fmla="*/ 98 w 629"/>
                <a:gd name="T107" fmla="*/ 136 h 359"/>
                <a:gd name="T108" fmla="*/ 96 w 629"/>
                <a:gd name="T109" fmla="*/ 119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359">
                  <a:moveTo>
                    <a:pt x="29" y="145"/>
                  </a:moveTo>
                  <a:cubicBezTo>
                    <a:pt x="36" y="144"/>
                    <a:pt x="57" y="136"/>
                    <a:pt x="81" y="125"/>
                  </a:cubicBezTo>
                  <a:cubicBezTo>
                    <a:pt x="84" y="148"/>
                    <a:pt x="95" y="170"/>
                    <a:pt x="139" y="191"/>
                  </a:cubicBezTo>
                  <a:cubicBezTo>
                    <a:pt x="203" y="221"/>
                    <a:pt x="270" y="235"/>
                    <a:pt x="318" y="133"/>
                  </a:cubicBezTo>
                  <a:cubicBezTo>
                    <a:pt x="318" y="133"/>
                    <a:pt x="321" y="130"/>
                    <a:pt x="326" y="127"/>
                  </a:cubicBezTo>
                  <a:cubicBezTo>
                    <a:pt x="333" y="129"/>
                    <a:pt x="339" y="131"/>
                    <a:pt x="346" y="133"/>
                  </a:cubicBezTo>
                  <a:cubicBezTo>
                    <a:pt x="352" y="136"/>
                    <a:pt x="358" y="138"/>
                    <a:pt x="365" y="140"/>
                  </a:cubicBezTo>
                  <a:cubicBezTo>
                    <a:pt x="367" y="146"/>
                    <a:pt x="367" y="151"/>
                    <a:pt x="367" y="151"/>
                  </a:cubicBezTo>
                  <a:cubicBezTo>
                    <a:pt x="341" y="260"/>
                    <a:pt x="403" y="292"/>
                    <a:pt x="471" y="310"/>
                  </a:cubicBezTo>
                  <a:cubicBezTo>
                    <a:pt x="518" y="322"/>
                    <a:pt x="540" y="312"/>
                    <a:pt x="556" y="297"/>
                  </a:cubicBezTo>
                  <a:cubicBezTo>
                    <a:pt x="568" y="320"/>
                    <a:pt x="579" y="339"/>
                    <a:pt x="583" y="344"/>
                  </a:cubicBezTo>
                  <a:cubicBezTo>
                    <a:pt x="597" y="359"/>
                    <a:pt x="614" y="347"/>
                    <a:pt x="614" y="347"/>
                  </a:cubicBezTo>
                  <a:cubicBezTo>
                    <a:pt x="628" y="335"/>
                    <a:pt x="623" y="324"/>
                    <a:pt x="601" y="298"/>
                  </a:cubicBezTo>
                  <a:cubicBezTo>
                    <a:pt x="595" y="291"/>
                    <a:pt x="588" y="282"/>
                    <a:pt x="580" y="270"/>
                  </a:cubicBezTo>
                  <a:cubicBezTo>
                    <a:pt x="599" y="249"/>
                    <a:pt x="614" y="239"/>
                    <a:pt x="614" y="239"/>
                  </a:cubicBezTo>
                  <a:cubicBezTo>
                    <a:pt x="629" y="194"/>
                    <a:pt x="629" y="194"/>
                    <a:pt x="629" y="194"/>
                  </a:cubicBezTo>
                  <a:cubicBezTo>
                    <a:pt x="629" y="194"/>
                    <a:pt x="605" y="181"/>
                    <a:pt x="559" y="152"/>
                  </a:cubicBezTo>
                  <a:cubicBezTo>
                    <a:pt x="512" y="124"/>
                    <a:pt x="451" y="104"/>
                    <a:pt x="419" y="102"/>
                  </a:cubicBezTo>
                  <a:cubicBezTo>
                    <a:pt x="393" y="101"/>
                    <a:pt x="369" y="95"/>
                    <a:pt x="360" y="92"/>
                  </a:cubicBezTo>
                  <a:cubicBezTo>
                    <a:pt x="352" y="89"/>
                    <a:pt x="329" y="78"/>
                    <a:pt x="308" y="63"/>
                  </a:cubicBezTo>
                  <a:cubicBezTo>
                    <a:pt x="282" y="43"/>
                    <a:pt x="223" y="19"/>
                    <a:pt x="169" y="12"/>
                  </a:cubicBezTo>
                  <a:cubicBezTo>
                    <a:pt x="115" y="5"/>
                    <a:pt x="88" y="0"/>
                    <a:pt x="88" y="0"/>
                  </a:cubicBezTo>
                  <a:cubicBezTo>
                    <a:pt x="72" y="45"/>
                    <a:pt x="72" y="45"/>
                    <a:pt x="72" y="45"/>
                  </a:cubicBezTo>
                  <a:cubicBezTo>
                    <a:pt x="72" y="45"/>
                    <a:pt x="77" y="61"/>
                    <a:pt x="79" y="90"/>
                  </a:cubicBezTo>
                  <a:cubicBezTo>
                    <a:pt x="65" y="93"/>
                    <a:pt x="53" y="96"/>
                    <a:pt x="44" y="98"/>
                  </a:cubicBezTo>
                  <a:cubicBezTo>
                    <a:pt x="11" y="104"/>
                    <a:pt x="0" y="109"/>
                    <a:pt x="4" y="128"/>
                  </a:cubicBezTo>
                  <a:cubicBezTo>
                    <a:pt x="4" y="128"/>
                    <a:pt x="10" y="149"/>
                    <a:pt x="29" y="145"/>
                  </a:cubicBezTo>
                  <a:close/>
                  <a:moveTo>
                    <a:pt x="565" y="251"/>
                  </a:moveTo>
                  <a:cubicBezTo>
                    <a:pt x="554" y="236"/>
                    <a:pt x="542" y="219"/>
                    <a:pt x="531" y="206"/>
                  </a:cubicBezTo>
                  <a:cubicBezTo>
                    <a:pt x="547" y="213"/>
                    <a:pt x="562" y="218"/>
                    <a:pt x="574" y="223"/>
                  </a:cubicBezTo>
                  <a:cubicBezTo>
                    <a:pt x="572" y="232"/>
                    <a:pt x="568" y="242"/>
                    <a:pt x="565" y="251"/>
                  </a:cubicBezTo>
                  <a:close/>
                  <a:moveTo>
                    <a:pt x="470" y="131"/>
                  </a:moveTo>
                  <a:cubicBezTo>
                    <a:pt x="507" y="142"/>
                    <a:pt x="550" y="158"/>
                    <a:pt x="568" y="180"/>
                  </a:cubicBezTo>
                  <a:cubicBezTo>
                    <a:pt x="416" y="131"/>
                    <a:pt x="416" y="131"/>
                    <a:pt x="416" y="131"/>
                  </a:cubicBezTo>
                  <a:cubicBezTo>
                    <a:pt x="428" y="126"/>
                    <a:pt x="445" y="124"/>
                    <a:pt x="470" y="131"/>
                  </a:cubicBezTo>
                  <a:close/>
                  <a:moveTo>
                    <a:pt x="393" y="151"/>
                  </a:moveTo>
                  <a:cubicBezTo>
                    <a:pt x="428" y="166"/>
                    <a:pt x="465" y="180"/>
                    <a:pt x="497" y="193"/>
                  </a:cubicBezTo>
                  <a:cubicBezTo>
                    <a:pt x="509" y="209"/>
                    <a:pt x="530" y="247"/>
                    <a:pt x="548" y="282"/>
                  </a:cubicBezTo>
                  <a:cubicBezTo>
                    <a:pt x="544" y="287"/>
                    <a:pt x="541" y="291"/>
                    <a:pt x="537" y="293"/>
                  </a:cubicBezTo>
                  <a:cubicBezTo>
                    <a:pt x="521" y="303"/>
                    <a:pt x="481" y="303"/>
                    <a:pt x="442" y="286"/>
                  </a:cubicBezTo>
                  <a:cubicBezTo>
                    <a:pt x="403" y="270"/>
                    <a:pt x="349" y="228"/>
                    <a:pt x="393" y="151"/>
                  </a:cubicBezTo>
                  <a:close/>
                  <a:moveTo>
                    <a:pt x="251" y="52"/>
                  </a:moveTo>
                  <a:cubicBezTo>
                    <a:pt x="274" y="62"/>
                    <a:pt x="286" y="76"/>
                    <a:pt x="293" y="87"/>
                  </a:cubicBezTo>
                  <a:cubicBezTo>
                    <a:pt x="144" y="27"/>
                    <a:pt x="144" y="27"/>
                    <a:pt x="144" y="27"/>
                  </a:cubicBezTo>
                  <a:cubicBezTo>
                    <a:pt x="171" y="22"/>
                    <a:pt x="215" y="37"/>
                    <a:pt x="251" y="52"/>
                  </a:cubicBezTo>
                  <a:close/>
                  <a:moveTo>
                    <a:pt x="113" y="58"/>
                  </a:moveTo>
                  <a:cubicBezTo>
                    <a:pt x="125" y="61"/>
                    <a:pt x="139" y="66"/>
                    <a:pt x="156" y="72"/>
                  </a:cubicBezTo>
                  <a:cubicBezTo>
                    <a:pt x="139" y="75"/>
                    <a:pt x="121" y="79"/>
                    <a:pt x="103" y="84"/>
                  </a:cubicBezTo>
                  <a:cubicBezTo>
                    <a:pt x="105" y="75"/>
                    <a:pt x="108" y="66"/>
                    <a:pt x="113" y="58"/>
                  </a:cubicBezTo>
                  <a:close/>
                  <a:moveTo>
                    <a:pt x="96" y="119"/>
                  </a:moveTo>
                  <a:cubicBezTo>
                    <a:pt x="131" y="104"/>
                    <a:pt x="171" y="87"/>
                    <a:pt x="191" y="82"/>
                  </a:cubicBezTo>
                  <a:cubicBezTo>
                    <a:pt x="224" y="93"/>
                    <a:pt x="261" y="105"/>
                    <a:pt x="298" y="117"/>
                  </a:cubicBezTo>
                  <a:cubicBezTo>
                    <a:pt x="283" y="205"/>
                    <a:pt x="216" y="203"/>
                    <a:pt x="176" y="191"/>
                  </a:cubicBezTo>
                  <a:cubicBezTo>
                    <a:pt x="134" y="178"/>
                    <a:pt x="104" y="154"/>
                    <a:pt x="98" y="136"/>
                  </a:cubicBezTo>
                  <a:cubicBezTo>
                    <a:pt x="96" y="131"/>
                    <a:pt x="96" y="125"/>
                    <a:pt x="96"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0"/>
            <p:cNvSpPr>
              <a:spLocks/>
            </p:cNvSpPr>
            <p:nvPr userDrawn="1"/>
          </p:nvSpPr>
          <p:spPr bwMode="auto">
            <a:xfrm>
              <a:off x="2489200" y="4916488"/>
              <a:ext cx="1828800" cy="1103313"/>
            </a:xfrm>
            <a:custGeom>
              <a:avLst/>
              <a:gdLst>
                <a:gd name="T0" fmla="*/ 352 w 1152"/>
                <a:gd name="T1" fmla="*/ 236 h 695"/>
                <a:gd name="T2" fmla="*/ 646 w 1152"/>
                <a:gd name="T3" fmla="*/ 461 h 695"/>
                <a:gd name="T4" fmla="*/ 788 w 1152"/>
                <a:gd name="T5" fmla="*/ 386 h 695"/>
                <a:gd name="T6" fmla="*/ 1152 w 1152"/>
                <a:gd name="T7" fmla="*/ 695 h 695"/>
                <a:gd name="T8" fmla="*/ 1152 w 1152"/>
                <a:gd name="T9" fmla="*/ 601 h 695"/>
                <a:gd name="T10" fmla="*/ 798 w 1152"/>
                <a:gd name="T11" fmla="*/ 302 h 695"/>
                <a:gd name="T12" fmla="*/ 654 w 1152"/>
                <a:gd name="T13" fmla="*/ 374 h 695"/>
                <a:gd name="T14" fmla="*/ 376 w 1152"/>
                <a:gd name="T15" fmla="*/ 164 h 695"/>
                <a:gd name="T16" fmla="*/ 162 w 1152"/>
                <a:gd name="T17" fmla="*/ 164 h 695"/>
                <a:gd name="T18" fmla="*/ 0 w 1152"/>
                <a:gd name="T19" fmla="*/ 0 h 695"/>
                <a:gd name="T20" fmla="*/ 0 w 1152"/>
                <a:gd name="T21" fmla="*/ 104 h 695"/>
                <a:gd name="T22" fmla="*/ 132 w 1152"/>
                <a:gd name="T23" fmla="*/ 236 h 695"/>
                <a:gd name="T24" fmla="*/ 352 w 1152"/>
                <a:gd name="T25" fmla="*/ 236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2" h="695">
                  <a:moveTo>
                    <a:pt x="352" y="236"/>
                  </a:moveTo>
                  <a:lnTo>
                    <a:pt x="646" y="461"/>
                  </a:lnTo>
                  <a:lnTo>
                    <a:pt x="788" y="386"/>
                  </a:lnTo>
                  <a:lnTo>
                    <a:pt x="1152" y="695"/>
                  </a:lnTo>
                  <a:lnTo>
                    <a:pt x="1152" y="601"/>
                  </a:lnTo>
                  <a:lnTo>
                    <a:pt x="798" y="302"/>
                  </a:lnTo>
                  <a:lnTo>
                    <a:pt x="654" y="374"/>
                  </a:lnTo>
                  <a:lnTo>
                    <a:pt x="376" y="164"/>
                  </a:lnTo>
                  <a:lnTo>
                    <a:pt x="162" y="164"/>
                  </a:lnTo>
                  <a:lnTo>
                    <a:pt x="0" y="0"/>
                  </a:lnTo>
                  <a:lnTo>
                    <a:pt x="0" y="104"/>
                  </a:lnTo>
                  <a:lnTo>
                    <a:pt x="132" y="236"/>
                  </a:lnTo>
                  <a:lnTo>
                    <a:pt x="352" y="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1"/>
            <p:cNvSpPr>
              <a:spLocks/>
            </p:cNvSpPr>
            <p:nvPr userDrawn="1"/>
          </p:nvSpPr>
          <p:spPr bwMode="auto">
            <a:xfrm>
              <a:off x="7940675" y="4970463"/>
              <a:ext cx="231775" cy="225425"/>
            </a:xfrm>
            <a:custGeom>
              <a:avLst/>
              <a:gdLst>
                <a:gd name="T0" fmla="*/ 112 w 146"/>
                <a:gd name="T1" fmla="*/ 142 h 142"/>
                <a:gd name="T2" fmla="*/ 146 w 146"/>
                <a:gd name="T3" fmla="*/ 34 h 142"/>
                <a:gd name="T4" fmla="*/ 30 w 146"/>
                <a:gd name="T5" fmla="*/ 0 h 142"/>
                <a:gd name="T6" fmla="*/ 0 w 146"/>
                <a:gd name="T7" fmla="*/ 110 h 142"/>
                <a:gd name="T8" fmla="*/ 112 w 146"/>
                <a:gd name="T9" fmla="*/ 142 h 142"/>
              </a:gdLst>
              <a:ahLst/>
              <a:cxnLst>
                <a:cxn ang="0">
                  <a:pos x="T0" y="T1"/>
                </a:cxn>
                <a:cxn ang="0">
                  <a:pos x="T2" y="T3"/>
                </a:cxn>
                <a:cxn ang="0">
                  <a:pos x="T4" y="T5"/>
                </a:cxn>
                <a:cxn ang="0">
                  <a:pos x="T6" y="T7"/>
                </a:cxn>
                <a:cxn ang="0">
                  <a:pos x="T8" y="T9"/>
                </a:cxn>
              </a:cxnLst>
              <a:rect l="0" t="0" r="r" b="b"/>
              <a:pathLst>
                <a:path w="146" h="142">
                  <a:moveTo>
                    <a:pt x="112" y="142"/>
                  </a:moveTo>
                  <a:lnTo>
                    <a:pt x="146" y="34"/>
                  </a:lnTo>
                  <a:lnTo>
                    <a:pt x="30" y="0"/>
                  </a:lnTo>
                  <a:lnTo>
                    <a:pt x="0" y="110"/>
                  </a:lnTo>
                  <a:lnTo>
                    <a:pt x="112" y="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2"/>
            <p:cNvSpPr>
              <a:spLocks/>
            </p:cNvSpPr>
            <p:nvPr userDrawn="1"/>
          </p:nvSpPr>
          <p:spPr bwMode="auto">
            <a:xfrm>
              <a:off x="7658100" y="4824413"/>
              <a:ext cx="304800" cy="374650"/>
            </a:xfrm>
            <a:custGeom>
              <a:avLst/>
              <a:gdLst>
                <a:gd name="T0" fmla="*/ 134 w 192"/>
                <a:gd name="T1" fmla="*/ 236 h 236"/>
                <a:gd name="T2" fmla="*/ 192 w 192"/>
                <a:gd name="T3" fmla="*/ 40 h 236"/>
                <a:gd name="T4" fmla="*/ 56 w 192"/>
                <a:gd name="T5" fmla="*/ 0 h 236"/>
                <a:gd name="T6" fmla="*/ 0 w 192"/>
                <a:gd name="T7" fmla="*/ 196 h 236"/>
                <a:gd name="T8" fmla="*/ 134 w 192"/>
                <a:gd name="T9" fmla="*/ 236 h 236"/>
              </a:gdLst>
              <a:ahLst/>
              <a:cxnLst>
                <a:cxn ang="0">
                  <a:pos x="T0" y="T1"/>
                </a:cxn>
                <a:cxn ang="0">
                  <a:pos x="T2" y="T3"/>
                </a:cxn>
                <a:cxn ang="0">
                  <a:pos x="T4" y="T5"/>
                </a:cxn>
                <a:cxn ang="0">
                  <a:pos x="T6" y="T7"/>
                </a:cxn>
                <a:cxn ang="0">
                  <a:pos x="T8" y="T9"/>
                </a:cxn>
              </a:cxnLst>
              <a:rect l="0" t="0" r="r" b="b"/>
              <a:pathLst>
                <a:path w="192" h="236">
                  <a:moveTo>
                    <a:pt x="134" y="236"/>
                  </a:moveTo>
                  <a:lnTo>
                    <a:pt x="192" y="40"/>
                  </a:lnTo>
                  <a:lnTo>
                    <a:pt x="56" y="0"/>
                  </a:lnTo>
                  <a:lnTo>
                    <a:pt x="0" y="196"/>
                  </a:lnTo>
                  <a:lnTo>
                    <a:pt x="134" y="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3"/>
            <p:cNvSpPr>
              <a:spLocks/>
            </p:cNvSpPr>
            <p:nvPr userDrawn="1"/>
          </p:nvSpPr>
          <p:spPr bwMode="auto">
            <a:xfrm>
              <a:off x="7038975" y="4518026"/>
              <a:ext cx="409575" cy="661988"/>
            </a:xfrm>
            <a:custGeom>
              <a:avLst/>
              <a:gdLst>
                <a:gd name="T0" fmla="*/ 258 w 258"/>
                <a:gd name="T1" fmla="*/ 44 h 417"/>
                <a:gd name="T2" fmla="*/ 108 w 258"/>
                <a:gd name="T3" fmla="*/ 0 h 417"/>
                <a:gd name="T4" fmla="*/ 0 w 258"/>
                <a:gd name="T5" fmla="*/ 373 h 417"/>
                <a:gd name="T6" fmla="*/ 150 w 258"/>
                <a:gd name="T7" fmla="*/ 417 h 417"/>
                <a:gd name="T8" fmla="*/ 258 w 258"/>
                <a:gd name="T9" fmla="*/ 44 h 417"/>
              </a:gdLst>
              <a:ahLst/>
              <a:cxnLst>
                <a:cxn ang="0">
                  <a:pos x="T0" y="T1"/>
                </a:cxn>
                <a:cxn ang="0">
                  <a:pos x="T2" y="T3"/>
                </a:cxn>
                <a:cxn ang="0">
                  <a:pos x="T4" y="T5"/>
                </a:cxn>
                <a:cxn ang="0">
                  <a:pos x="T6" y="T7"/>
                </a:cxn>
                <a:cxn ang="0">
                  <a:pos x="T8" y="T9"/>
                </a:cxn>
              </a:cxnLst>
              <a:rect l="0" t="0" r="r" b="b"/>
              <a:pathLst>
                <a:path w="258" h="417">
                  <a:moveTo>
                    <a:pt x="258" y="44"/>
                  </a:moveTo>
                  <a:lnTo>
                    <a:pt x="108" y="0"/>
                  </a:lnTo>
                  <a:lnTo>
                    <a:pt x="0" y="373"/>
                  </a:lnTo>
                  <a:lnTo>
                    <a:pt x="150" y="417"/>
                  </a:lnTo>
                  <a:lnTo>
                    <a:pt x="258"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4"/>
            <p:cNvSpPr>
              <a:spLocks noEditPoints="1"/>
            </p:cNvSpPr>
            <p:nvPr userDrawn="1"/>
          </p:nvSpPr>
          <p:spPr bwMode="auto">
            <a:xfrm>
              <a:off x="0" y="3411538"/>
              <a:ext cx="12192000" cy="3470275"/>
            </a:xfrm>
            <a:custGeom>
              <a:avLst/>
              <a:gdLst>
                <a:gd name="T0" fmla="*/ 3764 w 3840"/>
                <a:gd name="T1" fmla="*/ 249 h 1091"/>
                <a:gd name="T2" fmla="*/ 3710 w 3840"/>
                <a:gd name="T3" fmla="*/ 226 h 1091"/>
                <a:gd name="T4" fmla="*/ 3657 w 3840"/>
                <a:gd name="T5" fmla="*/ 202 h 1091"/>
                <a:gd name="T6" fmla="*/ 3604 w 3840"/>
                <a:gd name="T7" fmla="*/ 179 h 1091"/>
                <a:gd name="T8" fmla="*/ 3550 w 3840"/>
                <a:gd name="T9" fmla="*/ 154 h 1091"/>
                <a:gd name="T10" fmla="*/ 3497 w 3840"/>
                <a:gd name="T11" fmla="*/ 131 h 1091"/>
                <a:gd name="T12" fmla="*/ 3382 w 3840"/>
                <a:gd name="T13" fmla="*/ 421 h 1091"/>
                <a:gd name="T14" fmla="*/ 3184 w 3840"/>
                <a:gd name="T15" fmla="*/ 424 h 1091"/>
                <a:gd name="T16" fmla="*/ 2915 w 3840"/>
                <a:gd name="T17" fmla="*/ 20 h 1091"/>
                <a:gd name="T18" fmla="*/ 3118 w 3840"/>
                <a:gd name="T19" fmla="*/ 521 h 1091"/>
                <a:gd name="T20" fmla="*/ 2876 w 3840"/>
                <a:gd name="T21" fmla="*/ 490 h 1091"/>
                <a:gd name="T22" fmla="*/ 2824 w 3840"/>
                <a:gd name="T23" fmla="*/ 360 h 1091"/>
                <a:gd name="T24" fmla="*/ 2711 w 3840"/>
                <a:gd name="T25" fmla="*/ 370 h 1091"/>
                <a:gd name="T26" fmla="*/ 2636 w 3840"/>
                <a:gd name="T27" fmla="*/ 447 h 1091"/>
                <a:gd name="T28" fmla="*/ 2627 w 3840"/>
                <a:gd name="T29" fmla="*/ 563 h 1091"/>
                <a:gd name="T30" fmla="*/ 2554 w 3840"/>
                <a:gd name="T31" fmla="*/ 663 h 1091"/>
                <a:gd name="T32" fmla="*/ 2426 w 3840"/>
                <a:gd name="T33" fmla="*/ 421 h 1091"/>
                <a:gd name="T34" fmla="*/ 2286 w 3840"/>
                <a:gd name="T35" fmla="*/ 745 h 1091"/>
                <a:gd name="T36" fmla="*/ 2058 w 3840"/>
                <a:gd name="T37" fmla="*/ 503 h 1091"/>
                <a:gd name="T38" fmla="*/ 2050 w 3840"/>
                <a:gd name="T39" fmla="*/ 761 h 1091"/>
                <a:gd name="T40" fmla="*/ 1892 w 3840"/>
                <a:gd name="T41" fmla="*/ 743 h 1091"/>
                <a:gd name="T42" fmla="*/ 1502 w 3840"/>
                <a:gd name="T43" fmla="*/ 384 h 1091"/>
                <a:gd name="T44" fmla="*/ 1596 w 3840"/>
                <a:gd name="T45" fmla="*/ 949 h 1091"/>
                <a:gd name="T46" fmla="*/ 1523 w 3840"/>
                <a:gd name="T47" fmla="*/ 915 h 1091"/>
                <a:gd name="T48" fmla="*/ 1416 w 3840"/>
                <a:gd name="T49" fmla="*/ 915 h 1091"/>
                <a:gd name="T50" fmla="*/ 1324 w 3840"/>
                <a:gd name="T51" fmla="*/ 977 h 1091"/>
                <a:gd name="T52" fmla="*/ 1180 w 3840"/>
                <a:gd name="T53" fmla="*/ 819 h 1091"/>
                <a:gd name="T54" fmla="*/ 928 w 3840"/>
                <a:gd name="T55" fmla="*/ 747 h 1091"/>
                <a:gd name="T56" fmla="*/ 784 w 3840"/>
                <a:gd name="T57" fmla="*/ 981 h 1091"/>
                <a:gd name="T58" fmla="*/ 524 w 3840"/>
                <a:gd name="T59" fmla="*/ 874 h 1091"/>
                <a:gd name="T60" fmla="*/ 362 w 3840"/>
                <a:gd name="T61" fmla="*/ 578 h 1091"/>
                <a:gd name="T62" fmla="*/ 160 w 3840"/>
                <a:gd name="T63" fmla="*/ 618 h 1091"/>
                <a:gd name="T64" fmla="*/ 92 w 3840"/>
                <a:gd name="T65" fmla="*/ 891 h 1091"/>
                <a:gd name="T66" fmla="*/ 3708 w 3840"/>
                <a:gd name="T67" fmla="*/ 484 h 1091"/>
                <a:gd name="T68" fmla="*/ 166 w 3840"/>
                <a:gd name="T69" fmla="*/ 906 h 1091"/>
                <a:gd name="T70" fmla="*/ 308 w 3840"/>
                <a:gd name="T71" fmla="*/ 828 h 1091"/>
                <a:gd name="T72" fmla="*/ 281 w 3840"/>
                <a:gd name="T73" fmla="*/ 726 h 1091"/>
                <a:gd name="T74" fmla="*/ 290 w 3840"/>
                <a:gd name="T75" fmla="*/ 706 h 1091"/>
                <a:gd name="T76" fmla="*/ 308 w 3840"/>
                <a:gd name="T77" fmla="*/ 614 h 1091"/>
                <a:gd name="T78" fmla="*/ 472 w 3840"/>
                <a:gd name="T79" fmla="*/ 641 h 1091"/>
                <a:gd name="T80" fmla="*/ 328 w 3840"/>
                <a:gd name="T81" fmla="*/ 803 h 1091"/>
                <a:gd name="T82" fmla="*/ 500 w 3840"/>
                <a:gd name="T83" fmla="*/ 681 h 1091"/>
                <a:gd name="T84" fmla="*/ 328 w 3840"/>
                <a:gd name="T85" fmla="*/ 934 h 1091"/>
                <a:gd name="T86" fmla="*/ 328 w 3840"/>
                <a:gd name="T87" fmla="*/ 934 h 1091"/>
                <a:gd name="T88" fmla="*/ 2667 w 3840"/>
                <a:gd name="T89" fmla="*/ 475 h 1091"/>
                <a:gd name="T90" fmla="*/ 2758 w 3840"/>
                <a:gd name="T91" fmla="*/ 599 h 1091"/>
                <a:gd name="T92" fmla="*/ 3453 w 3840"/>
                <a:gd name="T93" fmla="*/ 188 h 1091"/>
                <a:gd name="T94" fmla="*/ 3455 w 3840"/>
                <a:gd name="T95" fmla="*/ 194 h 1091"/>
                <a:gd name="T96" fmla="*/ 3736 w 3840"/>
                <a:gd name="T97" fmla="*/ 366 h 1091"/>
                <a:gd name="T98" fmla="*/ 3421 w 3840"/>
                <a:gd name="T99" fmla="*/ 274 h 1091"/>
                <a:gd name="T100" fmla="*/ 3415 w 3840"/>
                <a:gd name="T101" fmla="*/ 276 h 1091"/>
                <a:gd name="T102" fmla="*/ 3402 w 3840"/>
                <a:gd name="T103" fmla="*/ 31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0" h="1091">
                  <a:moveTo>
                    <a:pt x="3708" y="484"/>
                  </a:moveTo>
                  <a:cubicBezTo>
                    <a:pt x="3815" y="235"/>
                    <a:pt x="3814" y="235"/>
                    <a:pt x="3814" y="235"/>
                  </a:cubicBezTo>
                  <a:cubicBezTo>
                    <a:pt x="3790" y="224"/>
                    <a:pt x="3790" y="224"/>
                    <a:pt x="3790" y="224"/>
                  </a:cubicBezTo>
                  <a:cubicBezTo>
                    <a:pt x="3791" y="229"/>
                    <a:pt x="3791" y="234"/>
                    <a:pt x="3789" y="239"/>
                  </a:cubicBezTo>
                  <a:cubicBezTo>
                    <a:pt x="3785" y="249"/>
                    <a:pt x="3774" y="253"/>
                    <a:pt x="3764" y="249"/>
                  </a:cubicBezTo>
                  <a:cubicBezTo>
                    <a:pt x="3754" y="245"/>
                    <a:pt x="3750" y="233"/>
                    <a:pt x="3754" y="224"/>
                  </a:cubicBezTo>
                  <a:cubicBezTo>
                    <a:pt x="3756" y="218"/>
                    <a:pt x="3760" y="215"/>
                    <a:pt x="3764" y="214"/>
                  </a:cubicBezTo>
                  <a:cubicBezTo>
                    <a:pt x="3736" y="201"/>
                    <a:pt x="3736" y="201"/>
                    <a:pt x="3736" y="201"/>
                  </a:cubicBezTo>
                  <a:cubicBezTo>
                    <a:pt x="3738" y="205"/>
                    <a:pt x="3738" y="210"/>
                    <a:pt x="3736" y="215"/>
                  </a:cubicBezTo>
                  <a:cubicBezTo>
                    <a:pt x="3732" y="225"/>
                    <a:pt x="3720" y="230"/>
                    <a:pt x="3710" y="226"/>
                  </a:cubicBezTo>
                  <a:cubicBezTo>
                    <a:pt x="3701" y="221"/>
                    <a:pt x="3697" y="210"/>
                    <a:pt x="3701" y="200"/>
                  </a:cubicBezTo>
                  <a:cubicBezTo>
                    <a:pt x="3703" y="195"/>
                    <a:pt x="3707" y="191"/>
                    <a:pt x="3711" y="189"/>
                  </a:cubicBezTo>
                  <a:cubicBezTo>
                    <a:pt x="3683" y="177"/>
                    <a:pt x="3683" y="177"/>
                    <a:pt x="3683" y="177"/>
                  </a:cubicBezTo>
                  <a:cubicBezTo>
                    <a:pt x="3684" y="182"/>
                    <a:pt x="3684" y="187"/>
                    <a:pt x="3682" y="192"/>
                  </a:cubicBezTo>
                  <a:cubicBezTo>
                    <a:pt x="3678" y="201"/>
                    <a:pt x="3667" y="206"/>
                    <a:pt x="3657" y="202"/>
                  </a:cubicBezTo>
                  <a:cubicBezTo>
                    <a:pt x="3648" y="198"/>
                    <a:pt x="3643" y="186"/>
                    <a:pt x="3647" y="176"/>
                  </a:cubicBezTo>
                  <a:cubicBezTo>
                    <a:pt x="3650" y="171"/>
                    <a:pt x="3653" y="168"/>
                    <a:pt x="3658" y="166"/>
                  </a:cubicBezTo>
                  <a:cubicBezTo>
                    <a:pt x="3629" y="153"/>
                    <a:pt x="3629" y="153"/>
                    <a:pt x="3629" y="153"/>
                  </a:cubicBezTo>
                  <a:cubicBezTo>
                    <a:pt x="3631" y="158"/>
                    <a:pt x="3631" y="163"/>
                    <a:pt x="3629" y="168"/>
                  </a:cubicBezTo>
                  <a:cubicBezTo>
                    <a:pt x="3625" y="178"/>
                    <a:pt x="3613" y="183"/>
                    <a:pt x="3604" y="179"/>
                  </a:cubicBezTo>
                  <a:cubicBezTo>
                    <a:pt x="3594" y="174"/>
                    <a:pt x="3590" y="163"/>
                    <a:pt x="3594" y="153"/>
                  </a:cubicBezTo>
                  <a:cubicBezTo>
                    <a:pt x="3596" y="148"/>
                    <a:pt x="3600" y="144"/>
                    <a:pt x="3604" y="142"/>
                  </a:cubicBezTo>
                  <a:cubicBezTo>
                    <a:pt x="3575" y="130"/>
                    <a:pt x="3575" y="130"/>
                    <a:pt x="3575" y="130"/>
                  </a:cubicBezTo>
                  <a:cubicBezTo>
                    <a:pt x="3577" y="134"/>
                    <a:pt x="3577" y="140"/>
                    <a:pt x="3575" y="145"/>
                  </a:cubicBezTo>
                  <a:cubicBezTo>
                    <a:pt x="3571" y="154"/>
                    <a:pt x="3560" y="159"/>
                    <a:pt x="3550" y="154"/>
                  </a:cubicBezTo>
                  <a:cubicBezTo>
                    <a:pt x="3540" y="150"/>
                    <a:pt x="3536" y="139"/>
                    <a:pt x="3540" y="129"/>
                  </a:cubicBezTo>
                  <a:cubicBezTo>
                    <a:pt x="3542" y="124"/>
                    <a:pt x="3546" y="121"/>
                    <a:pt x="3551" y="119"/>
                  </a:cubicBezTo>
                  <a:cubicBezTo>
                    <a:pt x="3522" y="106"/>
                    <a:pt x="3522" y="106"/>
                    <a:pt x="3522" y="106"/>
                  </a:cubicBezTo>
                  <a:cubicBezTo>
                    <a:pt x="3524" y="111"/>
                    <a:pt x="3524" y="116"/>
                    <a:pt x="3522" y="121"/>
                  </a:cubicBezTo>
                  <a:cubicBezTo>
                    <a:pt x="3517" y="131"/>
                    <a:pt x="3507" y="135"/>
                    <a:pt x="3497" y="131"/>
                  </a:cubicBezTo>
                  <a:cubicBezTo>
                    <a:pt x="3487" y="127"/>
                    <a:pt x="3482" y="115"/>
                    <a:pt x="3487" y="105"/>
                  </a:cubicBezTo>
                  <a:cubicBezTo>
                    <a:pt x="3489" y="101"/>
                    <a:pt x="3493" y="97"/>
                    <a:pt x="3498" y="95"/>
                  </a:cubicBezTo>
                  <a:cubicBezTo>
                    <a:pt x="3475" y="85"/>
                    <a:pt x="3475" y="85"/>
                    <a:pt x="3475" y="85"/>
                  </a:cubicBezTo>
                  <a:cubicBezTo>
                    <a:pt x="3358" y="358"/>
                    <a:pt x="3358" y="358"/>
                    <a:pt x="3358" y="358"/>
                  </a:cubicBezTo>
                  <a:cubicBezTo>
                    <a:pt x="3347" y="382"/>
                    <a:pt x="3358" y="410"/>
                    <a:pt x="3382" y="421"/>
                  </a:cubicBezTo>
                  <a:cubicBezTo>
                    <a:pt x="3526" y="484"/>
                    <a:pt x="3526" y="484"/>
                    <a:pt x="3526" y="484"/>
                  </a:cubicBezTo>
                  <a:cubicBezTo>
                    <a:pt x="3452" y="487"/>
                    <a:pt x="3374" y="492"/>
                    <a:pt x="3294" y="500"/>
                  </a:cubicBezTo>
                  <a:cubicBezTo>
                    <a:pt x="3283" y="492"/>
                    <a:pt x="3263" y="489"/>
                    <a:pt x="3244" y="488"/>
                  </a:cubicBezTo>
                  <a:cubicBezTo>
                    <a:pt x="3214" y="486"/>
                    <a:pt x="3195" y="465"/>
                    <a:pt x="3195" y="465"/>
                  </a:cubicBezTo>
                  <a:cubicBezTo>
                    <a:pt x="3184" y="424"/>
                    <a:pt x="3184" y="424"/>
                    <a:pt x="3184" y="424"/>
                  </a:cubicBezTo>
                  <a:cubicBezTo>
                    <a:pt x="3261" y="398"/>
                    <a:pt x="3319" y="339"/>
                    <a:pt x="3347" y="268"/>
                  </a:cubicBezTo>
                  <a:cubicBezTo>
                    <a:pt x="3319" y="255"/>
                    <a:pt x="3319" y="255"/>
                    <a:pt x="3319" y="255"/>
                  </a:cubicBezTo>
                  <a:cubicBezTo>
                    <a:pt x="3293" y="322"/>
                    <a:pt x="3237" y="376"/>
                    <a:pt x="3163" y="398"/>
                  </a:cubicBezTo>
                  <a:cubicBezTo>
                    <a:pt x="3039" y="433"/>
                    <a:pt x="2909" y="358"/>
                    <a:pt x="2874" y="232"/>
                  </a:cubicBezTo>
                  <a:cubicBezTo>
                    <a:pt x="2853" y="156"/>
                    <a:pt x="2871" y="78"/>
                    <a:pt x="2915" y="20"/>
                  </a:cubicBezTo>
                  <a:cubicBezTo>
                    <a:pt x="2891" y="0"/>
                    <a:pt x="2891" y="0"/>
                    <a:pt x="2891" y="0"/>
                  </a:cubicBezTo>
                  <a:cubicBezTo>
                    <a:pt x="2841" y="66"/>
                    <a:pt x="2821" y="154"/>
                    <a:pt x="2844" y="240"/>
                  </a:cubicBezTo>
                  <a:cubicBezTo>
                    <a:pt x="2880" y="369"/>
                    <a:pt x="3002" y="450"/>
                    <a:pt x="3130" y="436"/>
                  </a:cubicBezTo>
                  <a:cubicBezTo>
                    <a:pt x="3142" y="480"/>
                    <a:pt x="3142" y="480"/>
                    <a:pt x="3142" y="480"/>
                  </a:cubicBezTo>
                  <a:cubicBezTo>
                    <a:pt x="3142" y="480"/>
                    <a:pt x="3139" y="504"/>
                    <a:pt x="3118" y="521"/>
                  </a:cubicBezTo>
                  <a:cubicBezTo>
                    <a:pt x="3025" y="536"/>
                    <a:pt x="2930" y="554"/>
                    <a:pt x="2833" y="579"/>
                  </a:cubicBezTo>
                  <a:cubicBezTo>
                    <a:pt x="2850" y="562"/>
                    <a:pt x="2850" y="562"/>
                    <a:pt x="2850" y="562"/>
                  </a:cubicBezTo>
                  <a:cubicBezTo>
                    <a:pt x="2829" y="529"/>
                    <a:pt x="2829" y="529"/>
                    <a:pt x="2829" y="529"/>
                  </a:cubicBezTo>
                  <a:cubicBezTo>
                    <a:pt x="2833" y="519"/>
                    <a:pt x="2838" y="509"/>
                    <a:pt x="2840" y="499"/>
                  </a:cubicBezTo>
                  <a:cubicBezTo>
                    <a:pt x="2876" y="490"/>
                    <a:pt x="2876" y="490"/>
                    <a:pt x="2876" y="490"/>
                  </a:cubicBezTo>
                  <a:cubicBezTo>
                    <a:pt x="2876" y="456"/>
                    <a:pt x="2876" y="456"/>
                    <a:pt x="2876" y="456"/>
                  </a:cubicBezTo>
                  <a:cubicBezTo>
                    <a:pt x="2840" y="448"/>
                    <a:pt x="2840" y="448"/>
                    <a:pt x="2840" y="448"/>
                  </a:cubicBezTo>
                  <a:cubicBezTo>
                    <a:pt x="2838" y="438"/>
                    <a:pt x="2833" y="428"/>
                    <a:pt x="2828" y="419"/>
                  </a:cubicBezTo>
                  <a:cubicBezTo>
                    <a:pt x="2848" y="384"/>
                    <a:pt x="2848" y="384"/>
                    <a:pt x="2848" y="384"/>
                  </a:cubicBezTo>
                  <a:cubicBezTo>
                    <a:pt x="2824" y="360"/>
                    <a:pt x="2824" y="360"/>
                    <a:pt x="2824" y="360"/>
                  </a:cubicBezTo>
                  <a:cubicBezTo>
                    <a:pt x="2792" y="382"/>
                    <a:pt x="2792" y="382"/>
                    <a:pt x="2792" y="382"/>
                  </a:cubicBezTo>
                  <a:cubicBezTo>
                    <a:pt x="2783" y="377"/>
                    <a:pt x="2773" y="373"/>
                    <a:pt x="2762" y="370"/>
                  </a:cubicBezTo>
                  <a:cubicBezTo>
                    <a:pt x="2753" y="331"/>
                    <a:pt x="2753" y="331"/>
                    <a:pt x="2753" y="331"/>
                  </a:cubicBezTo>
                  <a:cubicBezTo>
                    <a:pt x="2719" y="331"/>
                    <a:pt x="2719" y="331"/>
                    <a:pt x="2719" y="331"/>
                  </a:cubicBezTo>
                  <a:cubicBezTo>
                    <a:pt x="2711" y="371"/>
                    <a:pt x="2711" y="370"/>
                    <a:pt x="2711" y="370"/>
                  </a:cubicBezTo>
                  <a:cubicBezTo>
                    <a:pt x="2702" y="373"/>
                    <a:pt x="2693" y="377"/>
                    <a:pt x="2684" y="382"/>
                  </a:cubicBezTo>
                  <a:cubicBezTo>
                    <a:pt x="2651" y="361"/>
                    <a:pt x="2651" y="361"/>
                    <a:pt x="2651" y="361"/>
                  </a:cubicBezTo>
                  <a:cubicBezTo>
                    <a:pt x="2627" y="386"/>
                    <a:pt x="2627" y="386"/>
                    <a:pt x="2627" y="386"/>
                  </a:cubicBezTo>
                  <a:cubicBezTo>
                    <a:pt x="2648" y="418"/>
                    <a:pt x="2648" y="418"/>
                    <a:pt x="2648" y="418"/>
                  </a:cubicBezTo>
                  <a:cubicBezTo>
                    <a:pt x="2643" y="427"/>
                    <a:pt x="2639" y="437"/>
                    <a:pt x="2636" y="447"/>
                  </a:cubicBezTo>
                  <a:cubicBezTo>
                    <a:pt x="2596" y="457"/>
                    <a:pt x="2596" y="457"/>
                    <a:pt x="2596" y="457"/>
                  </a:cubicBezTo>
                  <a:cubicBezTo>
                    <a:pt x="2596" y="492"/>
                    <a:pt x="2596" y="492"/>
                    <a:pt x="2596" y="492"/>
                  </a:cubicBezTo>
                  <a:cubicBezTo>
                    <a:pt x="2636" y="500"/>
                    <a:pt x="2636" y="500"/>
                    <a:pt x="2636" y="500"/>
                  </a:cubicBezTo>
                  <a:cubicBezTo>
                    <a:pt x="2639" y="510"/>
                    <a:pt x="2642" y="519"/>
                    <a:pt x="2648" y="529"/>
                  </a:cubicBezTo>
                  <a:cubicBezTo>
                    <a:pt x="2627" y="563"/>
                    <a:pt x="2627" y="563"/>
                    <a:pt x="2627" y="563"/>
                  </a:cubicBezTo>
                  <a:cubicBezTo>
                    <a:pt x="2651" y="587"/>
                    <a:pt x="2651" y="587"/>
                    <a:pt x="2651" y="587"/>
                  </a:cubicBezTo>
                  <a:cubicBezTo>
                    <a:pt x="2683" y="565"/>
                    <a:pt x="2683" y="565"/>
                    <a:pt x="2683" y="565"/>
                  </a:cubicBezTo>
                  <a:cubicBezTo>
                    <a:pt x="2692" y="570"/>
                    <a:pt x="2701" y="574"/>
                    <a:pt x="2711" y="577"/>
                  </a:cubicBezTo>
                  <a:cubicBezTo>
                    <a:pt x="2719" y="609"/>
                    <a:pt x="2719" y="609"/>
                    <a:pt x="2719" y="609"/>
                  </a:cubicBezTo>
                  <a:cubicBezTo>
                    <a:pt x="2665" y="626"/>
                    <a:pt x="2610" y="643"/>
                    <a:pt x="2554" y="663"/>
                  </a:cubicBezTo>
                  <a:cubicBezTo>
                    <a:pt x="2551" y="653"/>
                    <a:pt x="2551" y="653"/>
                    <a:pt x="2551" y="653"/>
                  </a:cubicBezTo>
                  <a:cubicBezTo>
                    <a:pt x="2435" y="694"/>
                    <a:pt x="2435" y="694"/>
                    <a:pt x="2435" y="694"/>
                  </a:cubicBezTo>
                  <a:cubicBezTo>
                    <a:pt x="2387" y="553"/>
                    <a:pt x="2387" y="553"/>
                    <a:pt x="2387" y="553"/>
                  </a:cubicBezTo>
                  <a:cubicBezTo>
                    <a:pt x="2388" y="553"/>
                    <a:pt x="2388" y="553"/>
                    <a:pt x="2388" y="553"/>
                  </a:cubicBezTo>
                  <a:cubicBezTo>
                    <a:pt x="2426" y="421"/>
                    <a:pt x="2426" y="421"/>
                    <a:pt x="2426" y="421"/>
                  </a:cubicBezTo>
                  <a:cubicBezTo>
                    <a:pt x="2357" y="400"/>
                    <a:pt x="2357" y="400"/>
                    <a:pt x="2357" y="400"/>
                  </a:cubicBezTo>
                  <a:cubicBezTo>
                    <a:pt x="2318" y="532"/>
                    <a:pt x="2318" y="532"/>
                    <a:pt x="2318" y="532"/>
                  </a:cubicBezTo>
                  <a:cubicBezTo>
                    <a:pt x="2348" y="541"/>
                    <a:pt x="2348" y="541"/>
                    <a:pt x="2348" y="541"/>
                  </a:cubicBezTo>
                  <a:cubicBezTo>
                    <a:pt x="2403" y="705"/>
                    <a:pt x="2403" y="705"/>
                    <a:pt x="2403" y="705"/>
                  </a:cubicBezTo>
                  <a:cubicBezTo>
                    <a:pt x="2286" y="745"/>
                    <a:pt x="2286" y="745"/>
                    <a:pt x="2286" y="745"/>
                  </a:cubicBezTo>
                  <a:cubicBezTo>
                    <a:pt x="2293" y="766"/>
                    <a:pt x="2293" y="766"/>
                    <a:pt x="2293" y="766"/>
                  </a:cubicBezTo>
                  <a:cubicBezTo>
                    <a:pt x="2338" y="751"/>
                    <a:pt x="2338" y="751"/>
                    <a:pt x="2338" y="751"/>
                  </a:cubicBezTo>
                  <a:cubicBezTo>
                    <a:pt x="2297" y="768"/>
                    <a:pt x="2256" y="784"/>
                    <a:pt x="2215" y="800"/>
                  </a:cubicBezTo>
                  <a:cubicBezTo>
                    <a:pt x="2210" y="782"/>
                    <a:pt x="2203" y="740"/>
                    <a:pt x="2226" y="693"/>
                  </a:cubicBezTo>
                  <a:cubicBezTo>
                    <a:pt x="2257" y="632"/>
                    <a:pt x="2233" y="440"/>
                    <a:pt x="2058" y="503"/>
                  </a:cubicBezTo>
                  <a:cubicBezTo>
                    <a:pt x="2056" y="504"/>
                    <a:pt x="2055" y="504"/>
                    <a:pt x="2054" y="504"/>
                  </a:cubicBezTo>
                  <a:cubicBezTo>
                    <a:pt x="2054" y="504"/>
                    <a:pt x="2055" y="504"/>
                    <a:pt x="2055" y="504"/>
                  </a:cubicBezTo>
                  <a:cubicBezTo>
                    <a:pt x="2054" y="505"/>
                    <a:pt x="2052" y="506"/>
                    <a:pt x="2052" y="506"/>
                  </a:cubicBezTo>
                  <a:cubicBezTo>
                    <a:pt x="2052" y="506"/>
                    <a:pt x="2052" y="506"/>
                    <a:pt x="2052" y="506"/>
                  </a:cubicBezTo>
                  <a:cubicBezTo>
                    <a:pt x="1880" y="579"/>
                    <a:pt x="1987" y="737"/>
                    <a:pt x="2050" y="761"/>
                  </a:cubicBezTo>
                  <a:cubicBezTo>
                    <a:pt x="2095" y="780"/>
                    <a:pt x="2117" y="813"/>
                    <a:pt x="2126" y="830"/>
                  </a:cubicBezTo>
                  <a:cubicBezTo>
                    <a:pt x="1999" y="871"/>
                    <a:pt x="1866" y="904"/>
                    <a:pt x="1728" y="928"/>
                  </a:cubicBezTo>
                  <a:cubicBezTo>
                    <a:pt x="1711" y="918"/>
                    <a:pt x="1702" y="903"/>
                    <a:pt x="1702" y="903"/>
                  </a:cubicBezTo>
                  <a:cubicBezTo>
                    <a:pt x="1700" y="860"/>
                    <a:pt x="1700" y="860"/>
                    <a:pt x="1700" y="860"/>
                  </a:cubicBezTo>
                  <a:cubicBezTo>
                    <a:pt x="1780" y="851"/>
                    <a:pt x="1849" y="807"/>
                    <a:pt x="1892" y="743"/>
                  </a:cubicBezTo>
                  <a:cubicBezTo>
                    <a:pt x="1867" y="725"/>
                    <a:pt x="1867" y="725"/>
                    <a:pt x="1867" y="725"/>
                  </a:cubicBezTo>
                  <a:cubicBezTo>
                    <a:pt x="1827" y="784"/>
                    <a:pt x="1761" y="825"/>
                    <a:pt x="1685" y="830"/>
                  </a:cubicBezTo>
                  <a:cubicBezTo>
                    <a:pt x="1555" y="838"/>
                    <a:pt x="1444" y="737"/>
                    <a:pt x="1437" y="605"/>
                  </a:cubicBezTo>
                  <a:cubicBezTo>
                    <a:pt x="1432" y="527"/>
                    <a:pt x="1466" y="454"/>
                    <a:pt x="1522" y="408"/>
                  </a:cubicBezTo>
                  <a:cubicBezTo>
                    <a:pt x="1502" y="384"/>
                    <a:pt x="1502" y="384"/>
                    <a:pt x="1502" y="384"/>
                  </a:cubicBezTo>
                  <a:cubicBezTo>
                    <a:pt x="1439" y="436"/>
                    <a:pt x="1401" y="518"/>
                    <a:pt x="1406" y="607"/>
                  </a:cubicBezTo>
                  <a:cubicBezTo>
                    <a:pt x="1414" y="741"/>
                    <a:pt x="1516" y="847"/>
                    <a:pt x="1643" y="860"/>
                  </a:cubicBezTo>
                  <a:cubicBezTo>
                    <a:pt x="1646" y="906"/>
                    <a:pt x="1646" y="906"/>
                    <a:pt x="1646" y="906"/>
                  </a:cubicBezTo>
                  <a:cubicBezTo>
                    <a:pt x="1646" y="906"/>
                    <a:pt x="1637" y="932"/>
                    <a:pt x="1610" y="943"/>
                  </a:cubicBezTo>
                  <a:cubicBezTo>
                    <a:pt x="1605" y="945"/>
                    <a:pt x="1601" y="947"/>
                    <a:pt x="1596" y="949"/>
                  </a:cubicBezTo>
                  <a:cubicBezTo>
                    <a:pt x="1584" y="950"/>
                    <a:pt x="1573" y="952"/>
                    <a:pt x="1561" y="954"/>
                  </a:cubicBezTo>
                  <a:cubicBezTo>
                    <a:pt x="1560" y="953"/>
                    <a:pt x="1560" y="952"/>
                    <a:pt x="1560" y="952"/>
                  </a:cubicBezTo>
                  <a:cubicBezTo>
                    <a:pt x="1579" y="918"/>
                    <a:pt x="1579" y="918"/>
                    <a:pt x="1579" y="918"/>
                  </a:cubicBezTo>
                  <a:cubicBezTo>
                    <a:pt x="1556" y="893"/>
                    <a:pt x="1556" y="893"/>
                    <a:pt x="1556" y="893"/>
                  </a:cubicBezTo>
                  <a:cubicBezTo>
                    <a:pt x="1523" y="915"/>
                    <a:pt x="1523" y="915"/>
                    <a:pt x="1523" y="915"/>
                  </a:cubicBezTo>
                  <a:cubicBezTo>
                    <a:pt x="1514" y="910"/>
                    <a:pt x="1504" y="905"/>
                    <a:pt x="1494" y="902"/>
                  </a:cubicBezTo>
                  <a:cubicBezTo>
                    <a:pt x="1484" y="864"/>
                    <a:pt x="1484" y="863"/>
                    <a:pt x="1484" y="863"/>
                  </a:cubicBezTo>
                  <a:cubicBezTo>
                    <a:pt x="1450" y="863"/>
                    <a:pt x="1450" y="863"/>
                    <a:pt x="1450" y="863"/>
                  </a:cubicBezTo>
                  <a:cubicBezTo>
                    <a:pt x="1443" y="903"/>
                    <a:pt x="1443" y="903"/>
                    <a:pt x="1443" y="903"/>
                  </a:cubicBezTo>
                  <a:cubicBezTo>
                    <a:pt x="1434" y="905"/>
                    <a:pt x="1424" y="910"/>
                    <a:pt x="1416" y="915"/>
                  </a:cubicBezTo>
                  <a:cubicBezTo>
                    <a:pt x="1382" y="894"/>
                    <a:pt x="1382" y="895"/>
                    <a:pt x="1382" y="895"/>
                  </a:cubicBezTo>
                  <a:cubicBezTo>
                    <a:pt x="1358" y="919"/>
                    <a:pt x="1358" y="919"/>
                    <a:pt x="1358" y="919"/>
                  </a:cubicBezTo>
                  <a:cubicBezTo>
                    <a:pt x="1380" y="951"/>
                    <a:pt x="1380" y="951"/>
                    <a:pt x="1380" y="951"/>
                  </a:cubicBezTo>
                  <a:cubicBezTo>
                    <a:pt x="1376" y="958"/>
                    <a:pt x="1372" y="966"/>
                    <a:pt x="1369" y="974"/>
                  </a:cubicBezTo>
                  <a:cubicBezTo>
                    <a:pt x="1354" y="975"/>
                    <a:pt x="1340" y="976"/>
                    <a:pt x="1324" y="977"/>
                  </a:cubicBezTo>
                  <a:cubicBezTo>
                    <a:pt x="1324" y="898"/>
                    <a:pt x="1324" y="895"/>
                    <a:pt x="1324" y="895"/>
                  </a:cubicBezTo>
                  <a:cubicBezTo>
                    <a:pt x="1216" y="895"/>
                    <a:pt x="1216" y="895"/>
                    <a:pt x="1216" y="895"/>
                  </a:cubicBezTo>
                  <a:cubicBezTo>
                    <a:pt x="1216" y="983"/>
                    <a:pt x="1216" y="983"/>
                    <a:pt x="1216" y="983"/>
                  </a:cubicBezTo>
                  <a:cubicBezTo>
                    <a:pt x="1204" y="984"/>
                    <a:pt x="1192" y="984"/>
                    <a:pt x="1180" y="985"/>
                  </a:cubicBezTo>
                  <a:cubicBezTo>
                    <a:pt x="1180" y="820"/>
                    <a:pt x="1180" y="819"/>
                    <a:pt x="1180" y="819"/>
                  </a:cubicBezTo>
                  <a:cubicBezTo>
                    <a:pt x="1072" y="819"/>
                    <a:pt x="1072" y="819"/>
                    <a:pt x="1072" y="819"/>
                  </a:cubicBezTo>
                  <a:cubicBezTo>
                    <a:pt x="1072" y="987"/>
                    <a:pt x="1072" y="987"/>
                    <a:pt x="1072" y="987"/>
                  </a:cubicBezTo>
                  <a:cubicBezTo>
                    <a:pt x="1060" y="987"/>
                    <a:pt x="1048" y="987"/>
                    <a:pt x="1036" y="987"/>
                  </a:cubicBezTo>
                  <a:cubicBezTo>
                    <a:pt x="1036" y="747"/>
                    <a:pt x="1036" y="747"/>
                    <a:pt x="1036" y="747"/>
                  </a:cubicBezTo>
                  <a:cubicBezTo>
                    <a:pt x="928" y="747"/>
                    <a:pt x="928" y="747"/>
                    <a:pt x="928" y="747"/>
                  </a:cubicBezTo>
                  <a:cubicBezTo>
                    <a:pt x="928" y="987"/>
                    <a:pt x="928" y="986"/>
                    <a:pt x="928" y="986"/>
                  </a:cubicBezTo>
                  <a:cubicBezTo>
                    <a:pt x="916" y="986"/>
                    <a:pt x="904" y="986"/>
                    <a:pt x="892" y="985"/>
                  </a:cubicBezTo>
                  <a:cubicBezTo>
                    <a:pt x="892" y="675"/>
                    <a:pt x="892" y="675"/>
                    <a:pt x="892" y="675"/>
                  </a:cubicBezTo>
                  <a:cubicBezTo>
                    <a:pt x="784" y="675"/>
                    <a:pt x="784" y="675"/>
                    <a:pt x="784" y="675"/>
                  </a:cubicBezTo>
                  <a:cubicBezTo>
                    <a:pt x="784" y="978"/>
                    <a:pt x="784" y="981"/>
                    <a:pt x="784" y="981"/>
                  </a:cubicBezTo>
                  <a:cubicBezTo>
                    <a:pt x="668" y="975"/>
                    <a:pt x="550" y="964"/>
                    <a:pt x="436" y="949"/>
                  </a:cubicBezTo>
                  <a:cubicBezTo>
                    <a:pt x="475" y="931"/>
                    <a:pt x="475" y="931"/>
                    <a:pt x="475" y="931"/>
                  </a:cubicBezTo>
                  <a:cubicBezTo>
                    <a:pt x="482" y="946"/>
                    <a:pt x="497" y="957"/>
                    <a:pt x="514" y="957"/>
                  </a:cubicBezTo>
                  <a:cubicBezTo>
                    <a:pt x="537" y="957"/>
                    <a:pt x="556" y="938"/>
                    <a:pt x="556" y="915"/>
                  </a:cubicBezTo>
                  <a:cubicBezTo>
                    <a:pt x="556" y="895"/>
                    <a:pt x="540" y="878"/>
                    <a:pt x="524" y="874"/>
                  </a:cubicBezTo>
                  <a:cubicBezTo>
                    <a:pt x="524" y="682"/>
                    <a:pt x="524" y="682"/>
                    <a:pt x="524" y="682"/>
                  </a:cubicBezTo>
                  <a:cubicBezTo>
                    <a:pt x="540" y="678"/>
                    <a:pt x="557" y="661"/>
                    <a:pt x="557" y="641"/>
                  </a:cubicBezTo>
                  <a:cubicBezTo>
                    <a:pt x="557" y="618"/>
                    <a:pt x="538" y="599"/>
                    <a:pt x="515" y="599"/>
                  </a:cubicBezTo>
                  <a:cubicBezTo>
                    <a:pt x="500" y="599"/>
                    <a:pt x="487" y="607"/>
                    <a:pt x="480" y="618"/>
                  </a:cubicBezTo>
                  <a:cubicBezTo>
                    <a:pt x="362" y="578"/>
                    <a:pt x="362" y="578"/>
                    <a:pt x="362" y="578"/>
                  </a:cubicBezTo>
                  <a:cubicBezTo>
                    <a:pt x="362" y="577"/>
                    <a:pt x="362" y="576"/>
                    <a:pt x="362" y="574"/>
                  </a:cubicBezTo>
                  <a:cubicBezTo>
                    <a:pt x="362" y="551"/>
                    <a:pt x="344" y="532"/>
                    <a:pt x="321" y="532"/>
                  </a:cubicBezTo>
                  <a:cubicBezTo>
                    <a:pt x="298" y="532"/>
                    <a:pt x="279" y="551"/>
                    <a:pt x="279" y="574"/>
                  </a:cubicBezTo>
                  <a:cubicBezTo>
                    <a:pt x="279" y="575"/>
                    <a:pt x="280" y="577"/>
                    <a:pt x="280" y="578"/>
                  </a:cubicBezTo>
                  <a:cubicBezTo>
                    <a:pt x="160" y="618"/>
                    <a:pt x="160" y="618"/>
                    <a:pt x="160" y="618"/>
                  </a:cubicBezTo>
                  <a:cubicBezTo>
                    <a:pt x="152" y="607"/>
                    <a:pt x="140" y="599"/>
                    <a:pt x="125" y="599"/>
                  </a:cubicBezTo>
                  <a:cubicBezTo>
                    <a:pt x="102" y="599"/>
                    <a:pt x="83" y="618"/>
                    <a:pt x="83" y="641"/>
                  </a:cubicBezTo>
                  <a:cubicBezTo>
                    <a:pt x="83" y="660"/>
                    <a:pt x="96" y="676"/>
                    <a:pt x="112" y="681"/>
                  </a:cubicBezTo>
                  <a:cubicBezTo>
                    <a:pt x="112" y="875"/>
                    <a:pt x="112" y="875"/>
                    <a:pt x="112" y="875"/>
                  </a:cubicBezTo>
                  <a:cubicBezTo>
                    <a:pt x="104" y="878"/>
                    <a:pt x="98" y="883"/>
                    <a:pt x="92" y="891"/>
                  </a:cubicBezTo>
                  <a:cubicBezTo>
                    <a:pt x="61" y="884"/>
                    <a:pt x="28" y="877"/>
                    <a:pt x="0" y="869"/>
                  </a:cubicBezTo>
                  <a:cubicBezTo>
                    <a:pt x="0" y="1091"/>
                    <a:pt x="0" y="1091"/>
                    <a:pt x="0" y="1091"/>
                  </a:cubicBezTo>
                  <a:cubicBezTo>
                    <a:pt x="3840" y="1091"/>
                    <a:pt x="3840" y="1091"/>
                    <a:pt x="3840" y="1091"/>
                  </a:cubicBezTo>
                  <a:cubicBezTo>
                    <a:pt x="3840" y="490"/>
                    <a:pt x="3840" y="490"/>
                    <a:pt x="3840" y="490"/>
                  </a:cubicBezTo>
                  <a:cubicBezTo>
                    <a:pt x="3796" y="487"/>
                    <a:pt x="3753" y="485"/>
                    <a:pt x="3708" y="484"/>
                  </a:cubicBezTo>
                  <a:close/>
                  <a:moveTo>
                    <a:pt x="2028" y="701"/>
                  </a:moveTo>
                  <a:cubicBezTo>
                    <a:pt x="2028" y="701"/>
                    <a:pt x="1919" y="620"/>
                    <a:pt x="2031" y="554"/>
                  </a:cubicBezTo>
                  <a:cubicBezTo>
                    <a:pt x="2031" y="554"/>
                    <a:pt x="1968" y="631"/>
                    <a:pt x="2028" y="701"/>
                  </a:cubicBezTo>
                  <a:close/>
                  <a:moveTo>
                    <a:pt x="308" y="930"/>
                  </a:moveTo>
                  <a:cubicBezTo>
                    <a:pt x="260" y="923"/>
                    <a:pt x="213" y="915"/>
                    <a:pt x="166" y="906"/>
                  </a:cubicBezTo>
                  <a:cubicBezTo>
                    <a:pt x="165" y="903"/>
                    <a:pt x="164" y="902"/>
                    <a:pt x="164" y="899"/>
                  </a:cubicBezTo>
                  <a:cubicBezTo>
                    <a:pt x="308" y="851"/>
                    <a:pt x="308" y="851"/>
                    <a:pt x="308" y="851"/>
                  </a:cubicBezTo>
                  <a:cubicBezTo>
                    <a:pt x="308" y="930"/>
                    <a:pt x="308" y="930"/>
                    <a:pt x="308" y="930"/>
                  </a:cubicBezTo>
                  <a:close/>
                  <a:moveTo>
                    <a:pt x="308" y="801"/>
                  </a:moveTo>
                  <a:cubicBezTo>
                    <a:pt x="308" y="828"/>
                    <a:pt x="308" y="828"/>
                    <a:pt x="308" y="828"/>
                  </a:cubicBezTo>
                  <a:cubicBezTo>
                    <a:pt x="153" y="879"/>
                    <a:pt x="151" y="881"/>
                    <a:pt x="151" y="881"/>
                  </a:cubicBezTo>
                  <a:cubicBezTo>
                    <a:pt x="146" y="877"/>
                    <a:pt x="140" y="875"/>
                    <a:pt x="136" y="874"/>
                  </a:cubicBezTo>
                  <a:cubicBezTo>
                    <a:pt x="136" y="682"/>
                    <a:pt x="136" y="682"/>
                    <a:pt x="136" y="682"/>
                  </a:cubicBezTo>
                  <a:cubicBezTo>
                    <a:pt x="144" y="681"/>
                    <a:pt x="152" y="675"/>
                    <a:pt x="158" y="668"/>
                  </a:cubicBezTo>
                  <a:cubicBezTo>
                    <a:pt x="281" y="726"/>
                    <a:pt x="281" y="726"/>
                    <a:pt x="281" y="726"/>
                  </a:cubicBezTo>
                  <a:cubicBezTo>
                    <a:pt x="280" y="728"/>
                    <a:pt x="279" y="731"/>
                    <a:pt x="279" y="734"/>
                  </a:cubicBezTo>
                  <a:cubicBezTo>
                    <a:pt x="279" y="753"/>
                    <a:pt x="292" y="769"/>
                    <a:pt x="308" y="774"/>
                  </a:cubicBezTo>
                  <a:cubicBezTo>
                    <a:pt x="308" y="801"/>
                    <a:pt x="308" y="801"/>
                    <a:pt x="308" y="801"/>
                  </a:cubicBezTo>
                  <a:close/>
                  <a:moveTo>
                    <a:pt x="308" y="695"/>
                  </a:moveTo>
                  <a:cubicBezTo>
                    <a:pt x="300" y="697"/>
                    <a:pt x="295" y="701"/>
                    <a:pt x="290" y="706"/>
                  </a:cubicBezTo>
                  <a:cubicBezTo>
                    <a:pt x="166" y="649"/>
                    <a:pt x="167" y="649"/>
                    <a:pt x="167" y="649"/>
                  </a:cubicBezTo>
                  <a:cubicBezTo>
                    <a:pt x="167" y="646"/>
                    <a:pt x="168" y="644"/>
                    <a:pt x="168" y="641"/>
                  </a:cubicBezTo>
                  <a:cubicBezTo>
                    <a:pt x="168" y="641"/>
                    <a:pt x="168" y="640"/>
                    <a:pt x="168" y="639"/>
                  </a:cubicBezTo>
                  <a:cubicBezTo>
                    <a:pt x="288" y="599"/>
                    <a:pt x="287" y="599"/>
                    <a:pt x="287" y="599"/>
                  </a:cubicBezTo>
                  <a:cubicBezTo>
                    <a:pt x="293" y="606"/>
                    <a:pt x="300" y="611"/>
                    <a:pt x="308" y="614"/>
                  </a:cubicBezTo>
                  <a:lnTo>
                    <a:pt x="308" y="695"/>
                  </a:lnTo>
                  <a:close/>
                  <a:moveTo>
                    <a:pt x="328" y="615"/>
                  </a:moveTo>
                  <a:cubicBezTo>
                    <a:pt x="340" y="613"/>
                    <a:pt x="348" y="607"/>
                    <a:pt x="354" y="599"/>
                  </a:cubicBezTo>
                  <a:cubicBezTo>
                    <a:pt x="472" y="639"/>
                    <a:pt x="472" y="639"/>
                    <a:pt x="472" y="639"/>
                  </a:cubicBezTo>
                  <a:cubicBezTo>
                    <a:pt x="472" y="640"/>
                    <a:pt x="472" y="640"/>
                    <a:pt x="472" y="641"/>
                  </a:cubicBezTo>
                  <a:cubicBezTo>
                    <a:pt x="472" y="644"/>
                    <a:pt x="473" y="646"/>
                    <a:pt x="473" y="649"/>
                  </a:cubicBezTo>
                  <a:cubicBezTo>
                    <a:pt x="351" y="706"/>
                    <a:pt x="351" y="706"/>
                    <a:pt x="351" y="706"/>
                  </a:cubicBezTo>
                  <a:cubicBezTo>
                    <a:pt x="345" y="700"/>
                    <a:pt x="340" y="695"/>
                    <a:pt x="328" y="693"/>
                  </a:cubicBezTo>
                  <a:cubicBezTo>
                    <a:pt x="328" y="615"/>
                    <a:pt x="328" y="615"/>
                    <a:pt x="328" y="615"/>
                  </a:cubicBezTo>
                  <a:close/>
                  <a:moveTo>
                    <a:pt x="328" y="803"/>
                  </a:moveTo>
                  <a:cubicBezTo>
                    <a:pt x="328" y="775"/>
                    <a:pt x="328" y="775"/>
                    <a:pt x="328" y="775"/>
                  </a:cubicBezTo>
                  <a:cubicBezTo>
                    <a:pt x="348" y="772"/>
                    <a:pt x="362" y="755"/>
                    <a:pt x="362" y="734"/>
                  </a:cubicBezTo>
                  <a:cubicBezTo>
                    <a:pt x="362" y="731"/>
                    <a:pt x="361" y="728"/>
                    <a:pt x="361" y="726"/>
                  </a:cubicBezTo>
                  <a:cubicBezTo>
                    <a:pt x="482" y="669"/>
                    <a:pt x="482" y="669"/>
                    <a:pt x="482" y="669"/>
                  </a:cubicBezTo>
                  <a:cubicBezTo>
                    <a:pt x="487" y="674"/>
                    <a:pt x="492" y="679"/>
                    <a:pt x="500" y="681"/>
                  </a:cubicBezTo>
                  <a:cubicBezTo>
                    <a:pt x="500" y="875"/>
                    <a:pt x="500" y="875"/>
                    <a:pt x="500" y="875"/>
                  </a:cubicBezTo>
                  <a:cubicBezTo>
                    <a:pt x="496" y="876"/>
                    <a:pt x="492" y="879"/>
                    <a:pt x="488" y="881"/>
                  </a:cubicBezTo>
                  <a:cubicBezTo>
                    <a:pt x="328" y="827"/>
                    <a:pt x="328" y="827"/>
                    <a:pt x="328" y="827"/>
                  </a:cubicBezTo>
                  <a:cubicBezTo>
                    <a:pt x="328" y="803"/>
                    <a:pt x="328" y="803"/>
                    <a:pt x="328" y="803"/>
                  </a:cubicBezTo>
                  <a:close/>
                  <a:moveTo>
                    <a:pt x="328" y="934"/>
                  </a:moveTo>
                  <a:cubicBezTo>
                    <a:pt x="328" y="850"/>
                    <a:pt x="328" y="850"/>
                    <a:pt x="328" y="850"/>
                  </a:cubicBezTo>
                  <a:cubicBezTo>
                    <a:pt x="476" y="899"/>
                    <a:pt x="475" y="899"/>
                    <a:pt x="475" y="899"/>
                  </a:cubicBezTo>
                  <a:cubicBezTo>
                    <a:pt x="474" y="902"/>
                    <a:pt x="474" y="905"/>
                    <a:pt x="473" y="908"/>
                  </a:cubicBezTo>
                  <a:cubicBezTo>
                    <a:pt x="397" y="944"/>
                    <a:pt x="397" y="944"/>
                    <a:pt x="397" y="944"/>
                  </a:cubicBezTo>
                  <a:cubicBezTo>
                    <a:pt x="374" y="941"/>
                    <a:pt x="352" y="938"/>
                    <a:pt x="328" y="934"/>
                  </a:cubicBezTo>
                  <a:close/>
                  <a:moveTo>
                    <a:pt x="1409" y="970"/>
                  </a:moveTo>
                  <a:cubicBezTo>
                    <a:pt x="1422" y="951"/>
                    <a:pt x="1444" y="938"/>
                    <a:pt x="1468" y="938"/>
                  </a:cubicBezTo>
                  <a:cubicBezTo>
                    <a:pt x="1488" y="938"/>
                    <a:pt x="1505" y="946"/>
                    <a:pt x="1518" y="959"/>
                  </a:cubicBezTo>
                  <a:cubicBezTo>
                    <a:pt x="1482" y="964"/>
                    <a:pt x="1446" y="967"/>
                    <a:pt x="1409" y="970"/>
                  </a:cubicBezTo>
                  <a:close/>
                  <a:moveTo>
                    <a:pt x="2667" y="475"/>
                  </a:moveTo>
                  <a:cubicBezTo>
                    <a:pt x="2667" y="436"/>
                    <a:pt x="2698" y="405"/>
                    <a:pt x="2736" y="405"/>
                  </a:cubicBezTo>
                  <a:cubicBezTo>
                    <a:pt x="2775" y="405"/>
                    <a:pt x="2806" y="436"/>
                    <a:pt x="2806" y="475"/>
                  </a:cubicBezTo>
                  <a:cubicBezTo>
                    <a:pt x="2806" y="514"/>
                    <a:pt x="2775" y="545"/>
                    <a:pt x="2736" y="545"/>
                  </a:cubicBezTo>
                  <a:cubicBezTo>
                    <a:pt x="2698" y="545"/>
                    <a:pt x="2667" y="514"/>
                    <a:pt x="2667" y="475"/>
                  </a:cubicBezTo>
                  <a:close/>
                  <a:moveTo>
                    <a:pt x="2758" y="599"/>
                  </a:moveTo>
                  <a:cubicBezTo>
                    <a:pt x="2762" y="578"/>
                    <a:pt x="2762" y="578"/>
                    <a:pt x="2762" y="578"/>
                  </a:cubicBezTo>
                  <a:cubicBezTo>
                    <a:pt x="2773" y="575"/>
                    <a:pt x="2783" y="571"/>
                    <a:pt x="2792" y="565"/>
                  </a:cubicBezTo>
                  <a:cubicBezTo>
                    <a:pt x="2820" y="582"/>
                    <a:pt x="2820" y="582"/>
                    <a:pt x="2820" y="582"/>
                  </a:cubicBezTo>
                  <a:cubicBezTo>
                    <a:pt x="2800" y="587"/>
                    <a:pt x="2779" y="593"/>
                    <a:pt x="2758" y="599"/>
                  </a:cubicBezTo>
                  <a:close/>
                  <a:moveTo>
                    <a:pt x="3453" y="188"/>
                  </a:moveTo>
                  <a:cubicBezTo>
                    <a:pt x="3454" y="186"/>
                    <a:pt x="3457" y="185"/>
                    <a:pt x="3459" y="186"/>
                  </a:cubicBezTo>
                  <a:cubicBezTo>
                    <a:pt x="3753" y="316"/>
                    <a:pt x="3753" y="316"/>
                    <a:pt x="3753" y="316"/>
                  </a:cubicBezTo>
                  <a:cubicBezTo>
                    <a:pt x="3755" y="317"/>
                    <a:pt x="3756" y="319"/>
                    <a:pt x="3755" y="322"/>
                  </a:cubicBezTo>
                  <a:cubicBezTo>
                    <a:pt x="3754" y="324"/>
                    <a:pt x="3751" y="325"/>
                    <a:pt x="3749" y="324"/>
                  </a:cubicBezTo>
                  <a:cubicBezTo>
                    <a:pt x="3455" y="194"/>
                    <a:pt x="3455" y="194"/>
                    <a:pt x="3455" y="194"/>
                  </a:cubicBezTo>
                  <a:cubicBezTo>
                    <a:pt x="3453" y="193"/>
                    <a:pt x="3452" y="191"/>
                    <a:pt x="3453" y="188"/>
                  </a:cubicBezTo>
                  <a:close/>
                  <a:moveTo>
                    <a:pt x="3434" y="232"/>
                  </a:moveTo>
                  <a:cubicBezTo>
                    <a:pt x="3435" y="230"/>
                    <a:pt x="3438" y="229"/>
                    <a:pt x="3440" y="230"/>
                  </a:cubicBezTo>
                  <a:cubicBezTo>
                    <a:pt x="3734" y="360"/>
                    <a:pt x="3734" y="360"/>
                    <a:pt x="3734" y="360"/>
                  </a:cubicBezTo>
                  <a:cubicBezTo>
                    <a:pt x="3736" y="361"/>
                    <a:pt x="3737" y="363"/>
                    <a:pt x="3736" y="366"/>
                  </a:cubicBezTo>
                  <a:cubicBezTo>
                    <a:pt x="3735" y="367"/>
                    <a:pt x="3732" y="369"/>
                    <a:pt x="3730" y="368"/>
                  </a:cubicBezTo>
                  <a:cubicBezTo>
                    <a:pt x="3437" y="238"/>
                    <a:pt x="3437" y="238"/>
                    <a:pt x="3437" y="238"/>
                  </a:cubicBezTo>
                  <a:cubicBezTo>
                    <a:pt x="3434" y="237"/>
                    <a:pt x="3433" y="234"/>
                    <a:pt x="3434" y="232"/>
                  </a:cubicBezTo>
                  <a:close/>
                  <a:moveTo>
                    <a:pt x="3415" y="276"/>
                  </a:moveTo>
                  <a:cubicBezTo>
                    <a:pt x="3416" y="274"/>
                    <a:pt x="3419" y="273"/>
                    <a:pt x="3421" y="274"/>
                  </a:cubicBezTo>
                  <a:cubicBezTo>
                    <a:pt x="3715" y="404"/>
                    <a:pt x="3715" y="404"/>
                    <a:pt x="3715" y="404"/>
                  </a:cubicBezTo>
                  <a:cubicBezTo>
                    <a:pt x="3717" y="404"/>
                    <a:pt x="3718" y="407"/>
                    <a:pt x="3717" y="410"/>
                  </a:cubicBezTo>
                  <a:cubicBezTo>
                    <a:pt x="3716" y="411"/>
                    <a:pt x="3713" y="413"/>
                    <a:pt x="3711" y="411"/>
                  </a:cubicBezTo>
                  <a:cubicBezTo>
                    <a:pt x="3418" y="282"/>
                    <a:pt x="3418" y="282"/>
                    <a:pt x="3418" y="282"/>
                  </a:cubicBezTo>
                  <a:cubicBezTo>
                    <a:pt x="3415" y="281"/>
                    <a:pt x="3414" y="278"/>
                    <a:pt x="3415" y="276"/>
                  </a:cubicBezTo>
                  <a:close/>
                  <a:moveTo>
                    <a:pt x="3698" y="453"/>
                  </a:moveTo>
                  <a:cubicBezTo>
                    <a:pt x="3697" y="456"/>
                    <a:pt x="3695" y="457"/>
                    <a:pt x="3692" y="456"/>
                  </a:cubicBezTo>
                  <a:cubicBezTo>
                    <a:pt x="3399" y="326"/>
                    <a:pt x="3399" y="326"/>
                    <a:pt x="3399" y="326"/>
                  </a:cubicBezTo>
                  <a:cubicBezTo>
                    <a:pt x="3397" y="325"/>
                    <a:pt x="3396" y="322"/>
                    <a:pt x="3396" y="320"/>
                  </a:cubicBezTo>
                  <a:cubicBezTo>
                    <a:pt x="3397" y="318"/>
                    <a:pt x="3400" y="317"/>
                    <a:pt x="3402" y="318"/>
                  </a:cubicBezTo>
                  <a:cubicBezTo>
                    <a:pt x="3696" y="448"/>
                    <a:pt x="3696" y="448"/>
                    <a:pt x="3696" y="448"/>
                  </a:cubicBezTo>
                  <a:cubicBezTo>
                    <a:pt x="3698" y="448"/>
                    <a:pt x="3699" y="451"/>
                    <a:pt x="3698" y="4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5"/>
            <p:cNvSpPr>
              <a:spLocks/>
            </p:cNvSpPr>
            <p:nvPr userDrawn="1"/>
          </p:nvSpPr>
          <p:spPr bwMode="auto">
            <a:xfrm>
              <a:off x="6518275" y="5014913"/>
              <a:ext cx="6350" cy="3175"/>
            </a:xfrm>
            <a:custGeom>
              <a:avLst/>
              <a:gdLst>
                <a:gd name="T0" fmla="*/ 1 w 2"/>
                <a:gd name="T1" fmla="*/ 0 h 1"/>
                <a:gd name="T2" fmla="*/ 1 w 2"/>
                <a:gd name="T3" fmla="*/ 0 h 1"/>
              </a:gdLst>
              <a:ahLst/>
              <a:cxnLst>
                <a:cxn ang="0">
                  <a:pos x="T0" y="T1"/>
                </a:cxn>
                <a:cxn ang="0">
                  <a:pos x="T2" y="T3"/>
                </a:cxn>
              </a:cxnLst>
              <a:rect l="0" t="0" r="r" b="b"/>
              <a:pathLst>
                <a:path w="2" h="1">
                  <a:moveTo>
                    <a:pt x="1" y="0"/>
                  </a:moveTo>
                  <a:cubicBezTo>
                    <a:pt x="0" y="1"/>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9" name="组合 78"/>
          <p:cNvGrpSpPr/>
          <p:nvPr userDrawn="1"/>
        </p:nvGrpSpPr>
        <p:grpSpPr>
          <a:xfrm>
            <a:off x="0" y="-14288"/>
            <a:ext cx="12188825" cy="2489201"/>
            <a:chOff x="0" y="-14288"/>
            <a:chExt cx="12188825" cy="2489201"/>
          </a:xfrm>
          <a:solidFill>
            <a:schemeClr val="bg1">
              <a:lumMod val="95000"/>
            </a:schemeClr>
          </a:solidFill>
        </p:grpSpPr>
        <p:sp>
          <p:nvSpPr>
            <p:cNvPr id="72" name="Freeform 29"/>
            <p:cNvSpPr>
              <a:spLocks noEditPoints="1"/>
            </p:cNvSpPr>
            <p:nvPr userDrawn="1"/>
          </p:nvSpPr>
          <p:spPr bwMode="auto">
            <a:xfrm>
              <a:off x="1054100" y="989012"/>
              <a:ext cx="1508125" cy="1466851"/>
            </a:xfrm>
            <a:custGeom>
              <a:avLst/>
              <a:gdLst>
                <a:gd name="T0" fmla="*/ 243 w 475"/>
                <a:gd name="T1" fmla="*/ 452 h 461"/>
                <a:gd name="T2" fmla="*/ 33 w 475"/>
                <a:gd name="T3" fmla="*/ 283 h 461"/>
                <a:gd name="T4" fmla="*/ 33 w 475"/>
                <a:gd name="T5" fmla="*/ 311 h 461"/>
                <a:gd name="T6" fmla="*/ 26 w 475"/>
                <a:gd name="T7" fmla="*/ 243 h 461"/>
                <a:gd name="T8" fmla="*/ 52 w 475"/>
                <a:gd name="T9" fmla="*/ 159 h 461"/>
                <a:gd name="T10" fmla="*/ 74 w 475"/>
                <a:gd name="T11" fmla="*/ 100 h 461"/>
                <a:gd name="T12" fmla="*/ 109 w 475"/>
                <a:gd name="T13" fmla="*/ 61 h 461"/>
                <a:gd name="T14" fmla="*/ 94 w 475"/>
                <a:gd name="T15" fmla="*/ 96 h 461"/>
                <a:gd name="T16" fmla="*/ 108 w 475"/>
                <a:gd name="T17" fmla="*/ 140 h 461"/>
                <a:gd name="T18" fmla="*/ 119 w 475"/>
                <a:gd name="T19" fmla="*/ 175 h 461"/>
                <a:gd name="T20" fmla="*/ 119 w 475"/>
                <a:gd name="T21" fmla="*/ 209 h 461"/>
                <a:gd name="T22" fmla="*/ 93 w 475"/>
                <a:gd name="T23" fmla="*/ 231 h 461"/>
                <a:gd name="T24" fmla="*/ 80 w 475"/>
                <a:gd name="T25" fmla="*/ 253 h 461"/>
                <a:gd name="T26" fmla="*/ 59 w 475"/>
                <a:gd name="T27" fmla="*/ 275 h 461"/>
                <a:gd name="T28" fmla="*/ 41 w 475"/>
                <a:gd name="T29" fmla="*/ 276 h 461"/>
                <a:gd name="T30" fmla="*/ 43 w 475"/>
                <a:gd name="T31" fmla="*/ 331 h 461"/>
                <a:gd name="T32" fmla="*/ 45 w 475"/>
                <a:gd name="T33" fmla="*/ 314 h 461"/>
                <a:gd name="T34" fmla="*/ 52 w 475"/>
                <a:gd name="T35" fmla="*/ 303 h 461"/>
                <a:gd name="T36" fmla="*/ 64 w 475"/>
                <a:gd name="T37" fmla="*/ 303 h 461"/>
                <a:gd name="T38" fmla="*/ 50 w 475"/>
                <a:gd name="T39" fmla="*/ 314 h 461"/>
                <a:gd name="T40" fmla="*/ 54 w 475"/>
                <a:gd name="T41" fmla="*/ 329 h 461"/>
                <a:gd name="T42" fmla="*/ 69 w 475"/>
                <a:gd name="T43" fmla="*/ 353 h 461"/>
                <a:gd name="T44" fmla="*/ 93 w 475"/>
                <a:gd name="T45" fmla="*/ 371 h 461"/>
                <a:gd name="T46" fmla="*/ 109 w 475"/>
                <a:gd name="T47" fmla="*/ 381 h 461"/>
                <a:gd name="T48" fmla="*/ 117 w 475"/>
                <a:gd name="T49" fmla="*/ 387 h 461"/>
                <a:gd name="T50" fmla="*/ 132 w 475"/>
                <a:gd name="T51" fmla="*/ 393 h 461"/>
                <a:gd name="T52" fmla="*/ 140 w 475"/>
                <a:gd name="T53" fmla="*/ 390 h 461"/>
                <a:gd name="T54" fmla="*/ 145 w 475"/>
                <a:gd name="T55" fmla="*/ 406 h 461"/>
                <a:gd name="T56" fmla="*/ 191 w 475"/>
                <a:gd name="T57" fmla="*/ 49 h 461"/>
                <a:gd name="T58" fmla="*/ 153 w 475"/>
                <a:gd name="T59" fmla="*/ 42 h 461"/>
                <a:gd name="T60" fmla="*/ 304 w 475"/>
                <a:gd name="T61" fmla="*/ 26 h 461"/>
                <a:gd name="T62" fmla="*/ 263 w 475"/>
                <a:gd name="T63" fmla="*/ 28 h 461"/>
                <a:gd name="T64" fmla="*/ 239 w 475"/>
                <a:gd name="T65" fmla="*/ 31 h 461"/>
                <a:gd name="T66" fmla="*/ 222 w 475"/>
                <a:gd name="T67" fmla="*/ 38 h 461"/>
                <a:gd name="T68" fmla="*/ 192 w 475"/>
                <a:gd name="T69" fmla="*/ 45 h 461"/>
                <a:gd name="T70" fmla="*/ 248 w 475"/>
                <a:gd name="T71" fmla="*/ 436 h 461"/>
                <a:gd name="T72" fmla="*/ 209 w 475"/>
                <a:gd name="T73" fmla="*/ 411 h 461"/>
                <a:gd name="T74" fmla="*/ 256 w 475"/>
                <a:gd name="T75" fmla="*/ 389 h 461"/>
                <a:gd name="T76" fmla="*/ 257 w 475"/>
                <a:gd name="T77" fmla="*/ 362 h 461"/>
                <a:gd name="T78" fmla="*/ 304 w 475"/>
                <a:gd name="T79" fmla="*/ 365 h 461"/>
                <a:gd name="T80" fmla="*/ 340 w 475"/>
                <a:gd name="T81" fmla="*/ 375 h 461"/>
                <a:gd name="T82" fmla="*/ 328 w 475"/>
                <a:gd name="T83" fmla="*/ 350 h 461"/>
                <a:gd name="T84" fmla="*/ 357 w 475"/>
                <a:gd name="T85" fmla="*/ 332 h 461"/>
                <a:gd name="T86" fmla="*/ 315 w 475"/>
                <a:gd name="T87" fmla="*/ 328 h 461"/>
                <a:gd name="T88" fmla="*/ 286 w 475"/>
                <a:gd name="T89" fmla="*/ 349 h 461"/>
                <a:gd name="T90" fmla="*/ 254 w 475"/>
                <a:gd name="T91" fmla="*/ 349 h 461"/>
                <a:gd name="T92" fmla="*/ 215 w 475"/>
                <a:gd name="T93" fmla="*/ 327 h 461"/>
                <a:gd name="T94" fmla="*/ 199 w 475"/>
                <a:gd name="T95" fmla="*/ 270 h 461"/>
                <a:gd name="T96" fmla="*/ 220 w 475"/>
                <a:gd name="T97" fmla="*/ 240 h 461"/>
                <a:gd name="T98" fmla="*/ 275 w 475"/>
                <a:gd name="T99" fmla="*/ 235 h 461"/>
                <a:gd name="T100" fmla="*/ 290 w 475"/>
                <a:gd name="T101" fmla="*/ 201 h 461"/>
                <a:gd name="T102" fmla="*/ 297 w 475"/>
                <a:gd name="T103" fmla="*/ 164 h 461"/>
                <a:gd name="T104" fmla="*/ 301 w 475"/>
                <a:gd name="T105" fmla="*/ 122 h 461"/>
                <a:gd name="T106" fmla="*/ 322 w 475"/>
                <a:gd name="T107" fmla="*/ 100 h 461"/>
                <a:gd name="T108" fmla="*/ 359 w 475"/>
                <a:gd name="T109" fmla="*/ 138 h 461"/>
                <a:gd name="T110" fmla="*/ 383 w 475"/>
                <a:gd name="T111" fmla="*/ 170 h 461"/>
                <a:gd name="T112" fmla="*/ 400 w 475"/>
                <a:gd name="T113" fmla="*/ 217 h 461"/>
                <a:gd name="T114" fmla="*/ 398 w 475"/>
                <a:gd name="T115" fmla="*/ 256 h 461"/>
                <a:gd name="T116" fmla="*/ 377 w 475"/>
                <a:gd name="T117" fmla="*/ 277 h 461"/>
                <a:gd name="T118" fmla="*/ 376 w 475"/>
                <a:gd name="T119" fmla="*/ 298 h 461"/>
                <a:gd name="T120" fmla="*/ 410 w 475"/>
                <a:gd name="T121" fmla="*/ 269 h 461"/>
                <a:gd name="T122" fmla="*/ 411 w 475"/>
                <a:gd name="T123" fmla="*/ 309 h 461"/>
                <a:gd name="T124" fmla="*/ 434 w 475"/>
                <a:gd name="T125" fmla="*/ 286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5" h="461">
                  <a:moveTo>
                    <a:pt x="421" y="105"/>
                  </a:moveTo>
                  <a:cubicBezTo>
                    <a:pt x="392" y="61"/>
                    <a:pt x="357" y="36"/>
                    <a:pt x="324" y="23"/>
                  </a:cubicBezTo>
                  <a:cubicBezTo>
                    <a:pt x="291" y="8"/>
                    <a:pt x="254" y="0"/>
                    <a:pt x="216" y="2"/>
                  </a:cubicBezTo>
                  <a:cubicBezTo>
                    <a:pt x="93" y="11"/>
                    <a:pt x="0" y="118"/>
                    <a:pt x="7" y="243"/>
                  </a:cubicBezTo>
                  <a:cubicBezTo>
                    <a:pt x="14" y="366"/>
                    <a:pt x="120" y="461"/>
                    <a:pt x="243" y="452"/>
                  </a:cubicBezTo>
                  <a:cubicBezTo>
                    <a:pt x="309" y="448"/>
                    <a:pt x="367" y="415"/>
                    <a:pt x="404" y="365"/>
                  </a:cubicBezTo>
                  <a:cubicBezTo>
                    <a:pt x="469" y="291"/>
                    <a:pt x="475" y="188"/>
                    <a:pt x="421" y="105"/>
                  </a:cubicBezTo>
                  <a:close/>
                  <a:moveTo>
                    <a:pt x="36" y="272"/>
                  </a:moveTo>
                  <a:cubicBezTo>
                    <a:pt x="35" y="273"/>
                    <a:pt x="35" y="274"/>
                    <a:pt x="34" y="275"/>
                  </a:cubicBezTo>
                  <a:cubicBezTo>
                    <a:pt x="34" y="275"/>
                    <a:pt x="32" y="281"/>
                    <a:pt x="33" y="283"/>
                  </a:cubicBezTo>
                  <a:cubicBezTo>
                    <a:pt x="33" y="285"/>
                    <a:pt x="34" y="287"/>
                    <a:pt x="35" y="289"/>
                  </a:cubicBezTo>
                  <a:cubicBezTo>
                    <a:pt x="36" y="291"/>
                    <a:pt x="35" y="292"/>
                    <a:pt x="35" y="298"/>
                  </a:cubicBezTo>
                  <a:cubicBezTo>
                    <a:pt x="35" y="303"/>
                    <a:pt x="35" y="303"/>
                    <a:pt x="35" y="304"/>
                  </a:cubicBezTo>
                  <a:cubicBezTo>
                    <a:pt x="36" y="307"/>
                    <a:pt x="35" y="308"/>
                    <a:pt x="36" y="310"/>
                  </a:cubicBezTo>
                  <a:cubicBezTo>
                    <a:pt x="35" y="311"/>
                    <a:pt x="34" y="311"/>
                    <a:pt x="33" y="311"/>
                  </a:cubicBezTo>
                  <a:cubicBezTo>
                    <a:pt x="28" y="298"/>
                    <a:pt x="24" y="284"/>
                    <a:pt x="21" y="270"/>
                  </a:cubicBezTo>
                  <a:cubicBezTo>
                    <a:pt x="21" y="268"/>
                    <a:pt x="21" y="266"/>
                    <a:pt x="22" y="264"/>
                  </a:cubicBezTo>
                  <a:cubicBezTo>
                    <a:pt x="22" y="262"/>
                    <a:pt x="23" y="263"/>
                    <a:pt x="25" y="259"/>
                  </a:cubicBezTo>
                  <a:cubicBezTo>
                    <a:pt x="28" y="255"/>
                    <a:pt x="29" y="255"/>
                    <a:pt x="30" y="252"/>
                  </a:cubicBezTo>
                  <a:cubicBezTo>
                    <a:pt x="31" y="249"/>
                    <a:pt x="30" y="252"/>
                    <a:pt x="26" y="243"/>
                  </a:cubicBezTo>
                  <a:cubicBezTo>
                    <a:pt x="23" y="233"/>
                    <a:pt x="31" y="226"/>
                    <a:pt x="31" y="226"/>
                  </a:cubicBezTo>
                  <a:cubicBezTo>
                    <a:pt x="31" y="226"/>
                    <a:pt x="30" y="223"/>
                    <a:pt x="29" y="207"/>
                  </a:cubicBezTo>
                  <a:cubicBezTo>
                    <a:pt x="28" y="190"/>
                    <a:pt x="35" y="186"/>
                    <a:pt x="40" y="176"/>
                  </a:cubicBezTo>
                  <a:cubicBezTo>
                    <a:pt x="45" y="166"/>
                    <a:pt x="42" y="170"/>
                    <a:pt x="44" y="166"/>
                  </a:cubicBezTo>
                  <a:cubicBezTo>
                    <a:pt x="46" y="162"/>
                    <a:pt x="46" y="165"/>
                    <a:pt x="52" y="159"/>
                  </a:cubicBezTo>
                  <a:cubicBezTo>
                    <a:pt x="58" y="153"/>
                    <a:pt x="53" y="153"/>
                    <a:pt x="55" y="141"/>
                  </a:cubicBezTo>
                  <a:cubicBezTo>
                    <a:pt x="57" y="130"/>
                    <a:pt x="58" y="136"/>
                    <a:pt x="59" y="126"/>
                  </a:cubicBezTo>
                  <a:cubicBezTo>
                    <a:pt x="60" y="116"/>
                    <a:pt x="61" y="124"/>
                    <a:pt x="65" y="118"/>
                  </a:cubicBezTo>
                  <a:cubicBezTo>
                    <a:pt x="69" y="112"/>
                    <a:pt x="65" y="118"/>
                    <a:pt x="69" y="109"/>
                  </a:cubicBezTo>
                  <a:cubicBezTo>
                    <a:pt x="73" y="100"/>
                    <a:pt x="72" y="104"/>
                    <a:pt x="74" y="100"/>
                  </a:cubicBezTo>
                  <a:cubicBezTo>
                    <a:pt x="75" y="96"/>
                    <a:pt x="77" y="98"/>
                    <a:pt x="83" y="81"/>
                  </a:cubicBezTo>
                  <a:cubicBezTo>
                    <a:pt x="88" y="63"/>
                    <a:pt x="84" y="78"/>
                    <a:pt x="87" y="74"/>
                  </a:cubicBezTo>
                  <a:cubicBezTo>
                    <a:pt x="90" y="69"/>
                    <a:pt x="92" y="72"/>
                    <a:pt x="100" y="65"/>
                  </a:cubicBezTo>
                  <a:cubicBezTo>
                    <a:pt x="107" y="58"/>
                    <a:pt x="102" y="62"/>
                    <a:pt x="108" y="57"/>
                  </a:cubicBezTo>
                  <a:cubicBezTo>
                    <a:pt x="114" y="53"/>
                    <a:pt x="109" y="59"/>
                    <a:pt x="109" y="61"/>
                  </a:cubicBezTo>
                  <a:cubicBezTo>
                    <a:pt x="109" y="63"/>
                    <a:pt x="107" y="65"/>
                    <a:pt x="104" y="67"/>
                  </a:cubicBezTo>
                  <a:cubicBezTo>
                    <a:pt x="102" y="69"/>
                    <a:pt x="101" y="72"/>
                    <a:pt x="99" y="75"/>
                  </a:cubicBezTo>
                  <a:cubicBezTo>
                    <a:pt x="97" y="78"/>
                    <a:pt x="98" y="79"/>
                    <a:pt x="97" y="82"/>
                  </a:cubicBezTo>
                  <a:cubicBezTo>
                    <a:pt x="95" y="85"/>
                    <a:pt x="94" y="86"/>
                    <a:pt x="91" y="91"/>
                  </a:cubicBezTo>
                  <a:cubicBezTo>
                    <a:pt x="88" y="96"/>
                    <a:pt x="93" y="94"/>
                    <a:pt x="94" y="96"/>
                  </a:cubicBezTo>
                  <a:cubicBezTo>
                    <a:pt x="95" y="98"/>
                    <a:pt x="96" y="97"/>
                    <a:pt x="96" y="99"/>
                  </a:cubicBezTo>
                  <a:cubicBezTo>
                    <a:pt x="97" y="101"/>
                    <a:pt x="97" y="105"/>
                    <a:pt x="94" y="108"/>
                  </a:cubicBezTo>
                  <a:cubicBezTo>
                    <a:pt x="92" y="111"/>
                    <a:pt x="101" y="124"/>
                    <a:pt x="101" y="126"/>
                  </a:cubicBezTo>
                  <a:cubicBezTo>
                    <a:pt x="102" y="128"/>
                    <a:pt x="102" y="136"/>
                    <a:pt x="102" y="136"/>
                  </a:cubicBezTo>
                  <a:cubicBezTo>
                    <a:pt x="102" y="136"/>
                    <a:pt x="106" y="140"/>
                    <a:pt x="108" y="140"/>
                  </a:cubicBezTo>
                  <a:cubicBezTo>
                    <a:pt x="110" y="141"/>
                    <a:pt x="115" y="144"/>
                    <a:pt x="117" y="147"/>
                  </a:cubicBezTo>
                  <a:cubicBezTo>
                    <a:pt x="120" y="149"/>
                    <a:pt x="117" y="152"/>
                    <a:pt x="117" y="152"/>
                  </a:cubicBezTo>
                  <a:cubicBezTo>
                    <a:pt x="117" y="152"/>
                    <a:pt x="119" y="156"/>
                    <a:pt x="120" y="158"/>
                  </a:cubicBezTo>
                  <a:cubicBezTo>
                    <a:pt x="121" y="160"/>
                    <a:pt x="121" y="165"/>
                    <a:pt x="121" y="167"/>
                  </a:cubicBezTo>
                  <a:cubicBezTo>
                    <a:pt x="121" y="169"/>
                    <a:pt x="120" y="172"/>
                    <a:pt x="119" y="175"/>
                  </a:cubicBezTo>
                  <a:cubicBezTo>
                    <a:pt x="117" y="177"/>
                    <a:pt x="119" y="181"/>
                    <a:pt x="120" y="182"/>
                  </a:cubicBezTo>
                  <a:cubicBezTo>
                    <a:pt x="122" y="184"/>
                    <a:pt x="125" y="189"/>
                    <a:pt x="127" y="191"/>
                  </a:cubicBezTo>
                  <a:cubicBezTo>
                    <a:pt x="129" y="192"/>
                    <a:pt x="130" y="195"/>
                    <a:pt x="131" y="199"/>
                  </a:cubicBezTo>
                  <a:cubicBezTo>
                    <a:pt x="132" y="203"/>
                    <a:pt x="129" y="203"/>
                    <a:pt x="128" y="203"/>
                  </a:cubicBezTo>
                  <a:cubicBezTo>
                    <a:pt x="127" y="205"/>
                    <a:pt x="125" y="205"/>
                    <a:pt x="119" y="209"/>
                  </a:cubicBezTo>
                  <a:cubicBezTo>
                    <a:pt x="114" y="212"/>
                    <a:pt x="116" y="215"/>
                    <a:pt x="114" y="217"/>
                  </a:cubicBezTo>
                  <a:cubicBezTo>
                    <a:pt x="112" y="218"/>
                    <a:pt x="108" y="218"/>
                    <a:pt x="104" y="218"/>
                  </a:cubicBezTo>
                  <a:cubicBezTo>
                    <a:pt x="99" y="218"/>
                    <a:pt x="103" y="221"/>
                    <a:pt x="102" y="221"/>
                  </a:cubicBezTo>
                  <a:cubicBezTo>
                    <a:pt x="101" y="223"/>
                    <a:pt x="97" y="224"/>
                    <a:pt x="94" y="226"/>
                  </a:cubicBezTo>
                  <a:cubicBezTo>
                    <a:pt x="90" y="227"/>
                    <a:pt x="93" y="231"/>
                    <a:pt x="93" y="231"/>
                  </a:cubicBezTo>
                  <a:cubicBezTo>
                    <a:pt x="93" y="231"/>
                    <a:pt x="88" y="232"/>
                    <a:pt x="86" y="232"/>
                  </a:cubicBezTo>
                  <a:cubicBezTo>
                    <a:pt x="85" y="232"/>
                    <a:pt x="85" y="235"/>
                    <a:pt x="85" y="236"/>
                  </a:cubicBezTo>
                  <a:cubicBezTo>
                    <a:pt x="86" y="238"/>
                    <a:pt x="85" y="243"/>
                    <a:pt x="85" y="243"/>
                  </a:cubicBezTo>
                  <a:cubicBezTo>
                    <a:pt x="85" y="243"/>
                    <a:pt x="85" y="248"/>
                    <a:pt x="82" y="249"/>
                  </a:cubicBezTo>
                  <a:cubicBezTo>
                    <a:pt x="79" y="250"/>
                    <a:pt x="81" y="252"/>
                    <a:pt x="80" y="253"/>
                  </a:cubicBezTo>
                  <a:cubicBezTo>
                    <a:pt x="79" y="254"/>
                    <a:pt x="74" y="255"/>
                    <a:pt x="73" y="254"/>
                  </a:cubicBezTo>
                  <a:cubicBezTo>
                    <a:pt x="72" y="255"/>
                    <a:pt x="67" y="256"/>
                    <a:pt x="67" y="258"/>
                  </a:cubicBezTo>
                  <a:cubicBezTo>
                    <a:pt x="66" y="261"/>
                    <a:pt x="67" y="264"/>
                    <a:pt x="65" y="264"/>
                  </a:cubicBezTo>
                  <a:cubicBezTo>
                    <a:pt x="64" y="265"/>
                    <a:pt x="63" y="269"/>
                    <a:pt x="63" y="271"/>
                  </a:cubicBezTo>
                  <a:cubicBezTo>
                    <a:pt x="62" y="274"/>
                    <a:pt x="61" y="274"/>
                    <a:pt x="59" y="275"/>
                  </a:cubicBezTo>
                  <a:cubicBezTo>
                    <a:pt x="58" y="275"/>
                    <a:pt x="52" y="273"/>
                    <a:pt x="51" y="273"/>
                  </a:cubicBezTo>
                  <a:cubicBezTo>
                    <a:pt x="49" y="274"/>
                    <a:pt x="51" y="277"/>
                    <a:pt x="51" y="278"/>
                  </a:cubicBezTo>
                  <a:cubicBezTo>
                    <a:pt x="50" y="280"/>
                    <a:pt x="49" y="279"/>
                    <a:pt x="46" y="281"/>
                  </a:cubicBezTo>
                  <a:cubicBezTo>
                    <a:pt x="43" y="281"/>
                    <a:pt x="43" y="279"/>
                    <a:pt x="43" y="279"/>
                  </a:cubicBezTo>
                  <a:cubicBezTo>
                    <a:pt x="41" y="276"/>
                    <a:pt x="41" y="276"/>
                    <a:pt x="41" y="276"/>
                  </a:cubicBezTo>
                  <a:cubicBezTo>
                    <a:pt x="41" y="276"/>
                    <a:pt x="40" y="275"/>
                    <a:pt x="37" y="271"/>
                  </a:cubicBezTo>
                  <a:cubicBezTo>
                    <a:pt x="33" y="267"/>
                    <a:pt x="37" y="271"/>
                    <a:pt x="36" y="272"/>
                  </a:cubicBezTo>
                  <a:close/>
                  <a:moveTo>
                    <a:pt x="146" y="421"/>
                  </a:moveTo>
                  <a:cubicBezTo>
                    <a:pt x="140" y="422"/>
                    <a:pt x="132" y="419"/>
                    <a:pt x="125" y="415"/>
                  </a:cubicBezTo>
                  <a:cubicBezTo>
                    <a:pt x="90" y="395"/>
                    <a:pt x="62" y="367"/>
                    <a:pt x="43" y="331"/>
                  </a:cubicBezTo>
                  <a:cubicBezTo>
                    <a:pt x="42" y="329"/>
                    <a:pt x="42" y="328"/>
                    <a:pt x="42" y="327"/>
                  </a:cubicBezTo>
                  <a:cubicBezTo>
                    <a:pt x="42" y="326"/>
                    <a:pt x="41" y="324"/>
                    <a:pt x="41" y="323"/>
                  </a:cubicBezTo>
                  <a:cubicBezTo>
                    <a:pt x="41" y="322"/>
                    <a:pt x="40" y="319"/>
                    <a:pt x="40" y="318"/>
                  </a:cubicBezTo>
                  <a:cubicBezTo>
                    <a:pt x="40" y="316"/>
                    <a:pt x="41" y="317"/>
                    <a:pt x="42" y="317"/>
                  </a:cubicBezTo>
                  <a:cubicBezTo>
                    <a:pt x="42" y="317"/>
                    <a:pt x="43" y="316"/>
                    <a:pt x="45" y="314"/>
                  </a:cubicBezTo>
                  <a:cubicBezTo>
                    <a:pt x="46" y="312"/>
                    <a:pt x="45" y="314"/>
                    <a:pt x="46" y="314"/>
                  </a:cubicBezTo>
                  <a:cubicBezTo>
                    <a:pt x="47" y="314"/>
                    <a:pt x="48" y="312"/>
                    <a:pt x="48" y="310"/>
                  </a:cubicBezTo>
                  <a:cubicBezTo>
                    <a:pt x="49" y="309"/>
                    <a:pt x="48" y="308"/>
                    <a:pt x="47" y="306"/>
                  </a:cubicBezTo>
                  <a:cubicBezTo>
                    <a:pt x="47" y="304"/>
                    <a:pt x="47" y="306"/>
                    <a:pt x="49" y="305"/>
                  </a:cubicBezTo>
                  <a:cubicBezTo>
                    <a:pt x="50" y="304"/>
                    <a:pt x="51" y="303"/>
                    <a:pt x="52" y="303"/>
                  </a:cubicBezTo>
                  <a:cubicBezTo>
                    <a:pt x="53" y="302"/>
                    <a:pt x="55" y="304"/>
                    <a:pt x="56" y="303"/>
                  </a:cubicBezTo>
                  <a:cubicBezTo>
                    <a:pt x="58" y="303"/>
                    <a:pt x="58" y="302"/>
                    <a:pt x="58" y="300"/>
                  </a:cubicBezTo>
                  <a:cubicBezTo>
                    <a:pt x="59" y="298"/>
                    <a:pt x="59" y="298"/>
                    <a:pt x="60" y="298"/>
                  </a:cubicBezTo>
                  <a:cubicBezTo>
                    <a:pt x="60" y="297"/>
                    <a:pt x="62" y="300"/>
                    <a:pt x="62" y="300"/>
                  </a:cubicBezTo>
                  <a:cubicBezTo>
                    <a:pt x="63" y="301"/>
                    <a:pt x="64" y="303"/>
                    <a:pt x="64" y="303"/>
                  </a:cubicBezTo>
                  <a:cubicBezTo>
                    <a:pt x="61" y="305"/>
                    <a:pt x="61" y="305"/>
                    <a:pt x="61" y="305"/>
                  </a:cubicBezTo>
                  <a:cubicBezTo>
                    <a:pt x="58" y="307"/>
                    <a:pt x="58" y="307"/>
                    <a:pt x="58" y="307"/>
                  </a:cubicBezTo>
                  <a:cubicBezTo>
                    <a:pt x="54" y="308"/>
                    <a:pt x="54" y="308"/>
                    <a:pt x="54" y="308"/>
                  </a:cubicBezTo>
                  <a:cubicBezTo>
                    <a:pt x="54" y="308"/>
                    <a:pt x="52" y="309"/>
                    <a:pt x="50" y="309"/>
                  </a:cubicBezTo>
                  <a:cubicBezTo>
                    <a:pt x="49" y="310"/>
                    <a:pt x="50" y="313"/>
                    <a:pt x="50" y="314"/>
                  </a:cubicBezTo>
                  <a:cubicBezTo>
                    <a:pt x="51" y="315"/>
                    <a:pt x="51" y="319"/>
                    <a:pt x="51" y="319"/>
                  </a:cubicBezTo>
                  <a:cubicBezTo>
                    <a:pt x="51" y="319"/>
                    <a:pt x="48" y="320"/>
                    <a:pt x="48" y="320"/>
                  </a:cubicBezTo>
                  <a:cubicBezTo>
                    <a:pt x="46" y="320"/>
                    <a:pt x="45" y="322"/>
                    <a:pt x="45" y="323"/>
                  </a:cubicBezTo>
                  <a:cubicBezTo>
                    <a:pt x="44" y="323"/>
                    <a:pt x="46" y="326"/>
                    <a:pt x="47" y="327"/>
                  </a:cubicBezTo>
                  <a:cubicBezTo>
                    <a:pt x="49" y="328"/>
                    <a:pt x="54" y="329"/>
                    <a:pt x="54" y="329"/>
                  </a:cubicBezTo>
                  <a:cubicBezTo>
                    <a:pt x="55" y="329"/>
                    <a:pt x="56" y="331"/>
                    <a:pt x="58" y="332"/>
                  </a:cubicBezTo>
                  <a:cubicBezTo>
                    <a:pt x="59" y="332"/>
                    <a:pt x="60" y="335"/>
                    <a:pt x="60" y="337"/>
                  </a:cubicBezTo>
                  <a:cubicBezTo>
                    <a:pt x="61" y="339"/>
                    <a:pt x="62" y="342"/>
                    <a:pt x="63" y="343"/>
                  </a:cubicBezTo>
                  <a:cubicBezTo>
                    <a:pt x="64" y="344"/>
                    <a:pt x="63" y="347"/>
                    <a:pt x="64" y="349"/>
                  </a:cubicBezTo>
                  <a:cubicBezTo>
                    <a:pt x="65" y="351"/>
                    <a:pt x="67" y="353"/>
                    <a:pt x="69" y="353"/>
                  </a:cubicBezTo>
                  <a:cubicBezTo>
                    <a:pt x="69" y="353"/>
                    <a:pt x="75" y="357"/>
                    <a:pt x="76" y="359"/>
                  </a:cubicBezTo>
                  <a:cubicBezTo>
                    <a:pt x="79" y="361"/>
                    <a:pt x="82" y="363"/>
                    <a:pt x="82" y="363"/>
                  </a:cubicBezTo>
                  <a:cubicBezTo>
                    <a:pt x="83" y="367"/>
                    <a:pt x="83" y="367"/>
                    <a:pt x="83" y="367"/>
                  </a:cubicBezTo>
                  <a:cubicBezTo>
                    <a:pt x="83" y="367"/>
                    <a:pt x="84" y="367"/>
                    <a:pt x="88" y="368"/>
                  </a:cubicBezTo>
                  <a:cubicBezTo>
                    <a:pt x="91" y="369"/>
                    <a:pt x="93" y="371"/>
                    <a:pt x="93" y="371"/>
                  </a:cubicBezTo>
                  <a:cubicBezTo>
                    <a:pt x="93" y="371"/>
                    <a:pt x="94" y="374"/>
                    <a:pt x="95" y="375"/>
                  </a:cubicBezTo>
                  <a:cubicBezTo>
                    <a:pt x="94" y="376"/>
                    <a:pt x="96" y="377"/>
                    <a:pt x="96" y="377"/>
                  </a:cubicBezTo>
                  <a:cubicBezTo>
                    <a:pt x="96" y="377"/>
                    <a:pt x="102" y="380"/>
                    <a:pt x="102" y="380"/>
                  </a:cubicBezTo>
                  <a:cubicBezTo>
                    <a:pt x="102" y="381"/>
                    <a:pt x="103" y="382"/>
                    <a:pt x="105" y="382"/>
                  </a:cubicBezTo>
                  <a:cubicBezTo>
                    <a:pt x="106" y="382"/>
                    <a:pt x="108" y="381"/>
                    <a:pt x="109" y="381"/>
                  </a:cubicBezTo>
                  <a:cubicBezTo>
                    <a:pt x="110" y="380"/>
                    <a:pt x="113" y="380"/>
                    <a:pt x="115" y="379"/>
                  </a:cubicBezTo>
                  <a:cubicBezTo>
                    <a:pt x="118" y="378"/>
                    <a:pt x="119" y="379"/>
                    <a:pt x="119" y="379"/>
                  </a:cubicBezTo>
                  <a:cubicBezTo>
                    <a:pt x="119" y="379"/>
                    <a:pt x="120" y="382"/>
                    <a:pt x="120" y="383"/>
                  </a:cubicBezTo>
                  <a:cubicBezTo>
                    <a:pt x="121" y="385"/>
                    <a:pt x="120" y="386"/>
                    <a:pt x="120" y="386"/>
                  </a:cubicBezTo>
                  <a:cubicBezTo>
                    <a:pt x="120" y="386"/>
                    <a:pt x="118" y="388"/>
                    <a:pt x="117" y="387"/>
                  </a:cubicBezTo>
                  <a:cubicBezTo>
                    <a:pt x="117" y="387"/>
                    <a:pt x="118" y="392"/>
                    <a:pt x="118" y="392"/>
                  </a:cubicBezTo>
                  <a:cubicBezTo>
                    <a:pt x="122" y="394"/>
                    <a:pt x="122" y="394"/>
                    <a:pt x="122" y="394"/>
                  </a:cubicBezTo>
                  <a:cubicBezTo>
                    <a:pt x="122" y="394"/>
                    <a:pt x="126" y="397"/>
                    <a:pt x="128" y="398"/>
                  </a:cubicBezTo>
                  <a:cubicBezTo>
                    <a:pt x="131" y="398"/>
                    <a:pt x="131" y="395"/>
                    <a:pt x="132" y="394"/>
                  </a:cubicBezTo>
                  <a:cubicBezTo>
                    <a:pt x="133" y="394"/>
                    <a:pt x="132" y="393"/>
                    <a:pt x="132" y="393"/>
                  </a:cubicBezTo>
                  <a:cubicBezTo>
                    <a:pt x="128" y="390"/>
                    <a:pt x="128" y="390"/>
                    <a:pt x="128" y="390"/>
                  </a:cubicBezTo>
                  <a:cubicBezTo>
                    <a:pt x="128" y="390"/>
                    <a:pt x="128" y="387"/>
                    <a:pt x="130" y="386"/>
                  </a:cubicBezTo>
                  <a:cubicBezTo>
                    <a:pt x="131" y="386"/>
                    <a:pt x="135" y="386"/>
                    <a:pt x="135" y="386"/>
                  </a:cubicBezTo>
                  <a:cubicBezTo>
                    <a:pt x="139" y="388"/>
                    <a:pt x="139" y="388"/>
                    <a:pt x="139" y="388"/>
                  </a:cubicBezTo>
                  <a:cubicBezTo>
                    <a:pt x="140" y="390"/>
                    <a:pt x="140" y="390"/>
                    <a:pt x="140" y="390"/>
                  </a:cubicBezTo>
                  <a:cubicBezTo>
                    <a:pt x="140" y="395"/>
                    <a:pt x="140" y="395"/>
                    <a:pt x="140" y="395"/>
                  </a:cubicBezTo>
                  <a:cubicBezTo>
                    <a:pt x="140" y="395"/>
                    <a:pt x="139" y="397"/>
                    <a:pt x="140" y="399"/>
                  </a:cubicBezTo>
                  <a:cubicBezTo>
                    <a:pt x="140" y="401"/>
                    <a:pt x="141" y="401"/>
                    <a:pt x="141" y="402"/>
                  </a:cubicBezTo>
                  <a:cubicBezTo>
                    <a:pt x="142" y="402"/>
                    <a:pt x="144" y="403"/>
                    <a:pt x="144" y="403"/>
                  </a:cubicBezTo>
                  <a:cubicBezTo>
                    <a:pt x="145" y="406"/>
                    <a:pt x="145" y="406"/>
                    <a:pt x="145" y="406"/>
                  </a:cubicBezTo>
                  <a:cubicBezTo>
                    <a:pt x="145" y="406"/>
                    <a:pt x="145" y="409"/>
                    <a:pt x="146" y="410"/>
                  </a:cubicBezTo>
                  <a:cubicBezTo>
                    <a:pt x="146" y="411"/>
                    <a:pt x="149" y="415"/>
                    <a:pt x="150" y="416"/>
                  </a:cubicBezTo>
                  <a:cubicBezTo>
                    <a:pt x="150" y="417"/>
                    <a:pt x="151" y="418"/>
                    <a:pt x="151" y="418"/>
                  </a:cubicBezTo>
                  <a:cubicBezTo>
                    <a:pt x="146" y="421"/>
                    <a:pt x="146" y="421"/>
                    <a:pt x="146" y="421"/>
                  </a:cubicBezTo>
                  <a:close/>
                  <a:moveTo>
                    <a:pt x="191" y="49"/>
                  </a:moveTo>
                  <a:cubicBezTo>
                    <a:pt x="189" y="54"/>
                    <a:pt x="184" y="47"/>
                    <a:pt x="180" y="45"/>
                  </a:cubicBezTo>
                  <a:cubicBezTo>
                    <a:pt x="177" y="44"/>
                    <a:pt x="177" y="45"/>
                    <a:pt x="167" y="44"/>
                  </a:cubicBezTo>
                  <a:cubicBezTo>
                    <a:pt x="157" y="43"/>
                    <a:pt x="161" y="44"/>
                    <a:pt x="161" y="44"/>
                  </a:cubicBezTo>
                  <a:cubicBezTo>
                    <a:pt x="160" y="48"/>
                    <a:pt x="160" y="48"/>
                    <a:pt x="160" y="48"/>
                  </a:cubicBezTo>
                  <a:cubicBezTo>
                    <a:pt x="160" y="48"/>
                    <a:pt x="156" y="45"/>
                    <a:pt x="153" y="42"/>
                  </a:cubicBezTo>
                  <a:cubicBezTo>
                    <a:pt x="150" y="40"/>
                    <a:pt x="147" y="42"/>
                    <a:pt x="145" y="42"/>
                  </a:cubicBezTo>
                  <a:cubicBezTo>
                    <a:pt x="143" y="42"/>
                    <a:pt x="143" y="33"/>
                    <a:pt x="143" y="33"/>
                  </a:cubicBezTo>
                  <a:cubicBezTo>
                    <a:pt x="144" y="32"/>
                    <a:pt x="144" y="31"/>
                    <a:pt x="145" y="30"/>
                  </a:cubicBezTo>
                  <a:cubicBezTo>
                    <a:pt x="167" y="21"/>
                    <a:pt x="191" y="14"/>
                    <a:pt x="217" y="13"/>
                  </a:cubicBezTo>
                  <a:cubicBezTo>
                    <a:pt x="248" y="11"/>
                    <a:pt x="277" y="16"/>
                    <a:pt x="304" y="26"/>
                  </a:cubicBezTo>
                  <a:cubicBezTo>
                    <a:pt x="302" y="26"/>
                    <a:pt x="299" y="26"/>
                    <a:pt x="298" y="25"/>
                  </a:cubicBezTo>
                  <a:cubicBezTo>
                    <a:pt x="297" y="24"/>
                    <a:pt x="289" y="31"/>
                    <a:pt x="288" y="31"/>
                  </a:cubicBezTo>
                  <a:cubicBezTo>
                    <a:pt x="286" y="31"/>
                    <a:pt x="283" y="32"/>
                    <a:pt x="281" y="32"/>
                  </a:cubicBezTo>
                  <a:cubicBezTo>
                    <a:pt x="280" y="33"/>
                    <a:pt x="275" y="31"/>
                    <a:pt x="271" y="31"/>
                  </a:cubicBezTo>
                  <a:cubicBezTo>
                    <a:pt x="268" y="31"/>
                    <a:pt x="267" y="31"/>
                    <a:pt x="263" y="28"/>
                  </a:cubicBezTo>
                  <a:cubicBezTo>
                    <a:pt x="260" y="24"/>
                    <a:pt x="259" y="29"/>
                    <a:pt x="257" y="29"/>
                  </a:cubicBezTo>
                  <a:cubicBezTo>
                    <a:pt x="254" y="29"/>
                    <a:pt x="248" y="29"/>
                    <a:pt x="248" y="29"/>
                  </a:cubicBezTo>
                  <a:cubicBezTo>
                    <a:pt x="251" y="36"/>
                    <a:pt x="251" y="36"/>
                    <a:pt x="251" y="36"/>
                  </a:cubicBezTo>
                  <a:cubicBezTo>
                    <a:pt x="251" y="36"/>
                    <a:pt x="248" y="37"/>
                    <a:pt x="245" y="37"/>
                  </a:cubicBezTo>
                  <a:cubicBezTo>
                    <a:pt x="241" y="37"/>
                    <a:pt x="241" y="34"/>
                    <a:pt x="239" y="31"/>
                  </a:cubicBezTo>
                  <a:cubicBezTo>
                    <a:pt x="238" y="29"/>
                    <a:pt x="237" y="29"/>
                    <a:pt x="235" y="24"/>
                  </a:cubicBezTo>
                  <a:cubicBezTo>
                    <a:pt x="232" y="21"/>
                    <a:pt x="224" y="28"/>
                    <a:pt x="221" y="29"/>
                  </a:cubicBezTo>
                  <a:cubicBezTo>
                    <a:pt x="218" y="29"/>
                    <a:pt x="216" y="29"/>
                    <a:pt x="213" y="31"/>
                  </a:cubicBezTo>
                  <a:cubicBezTo>
                    <a:pt x="210" y="33"/>
                    <a:pt x="213" y="33"/>
                    <a:pt x="213" y="33"/>
                  </a:cubicBezTo>
                  <a:cubicBezTo>
                    <a:pt x="222" y="38"/>
                    <a:pt x="222" y="38"/>
                    <a:pt x="222" y="38"/>
                  </a:cubicBezTo>
                  <a:cubicBezTo>
                    <a:pt x="230" y="43"/>
                    <a:pt x="230" y="43"/>
                    <a:pt x="230" y="43"/>
                  </a:cubicBezTo>
                  <a:cubicBezTo>
                    <a:pt x="230" y="43"/>
                    <a:pt x="229" y="47"/>
                    <a:pt x="226" y="47"/>
                  </a:cubicBezTo>
                  <a:cubicBezTo>
                    <a:pt x="223" y="48"/>
                    <a:pt x="223" y="45"/>
                    <a:pt x="222" y="44"/>
                  </a:cubicBezTo>
                  <a:cubicBezTo>
                    <a:pt x="220" y="43"/>
                    <a:pt x="205" y="45"/>
                    <a:pt x="205" y="45"/>
                  </a:cubicBezTo>
                  <a:cubicBezTo>
                    <a:pt x="205" y="45"/>
                    <a:pt x="197" y="42"/>
                    <a:pt x="192" y="45"/>
                  </a:cubicBezTo>
                  <a:cubicBezTo>
                    <a:pt x="188" y="47"/>
                    <a:pt x="192" y="45"/>
                    <a:pt x="191" y="49"/>
                  </a:cubicBezTo>
                  <a:close/>
                  <a:moveTo>
                    <a:pt x="248" y="442"/>
                  </a:moveTo>
                  <a:cubicBezTo>
                    <a:pt x="249" y="441"/>
                    <a:pt x="249" y="441"/>
                    <a:pt x="249" y="441"/>
                  </a:cubicBezTo>
                  <a:cubicBezTo>
                    <a:pt x="249" y="441"/>
                    <a:pt x="247" y="438"/>
                    <a:pt x="246" y="437"/>
                  </a:cubicBezTo>
                  <a:cubicBezTo>
                    <a:pt x="245" y="435"/>
                    <a:pt x="248" y="436"/>
                    <a:pt x="248" y="436"/>
                  </a:cubicBezTo>
                  <a:cubicBezTo>
                    <a:pt x="248" y="436"/>
                    <a:pt x="257" y="430"/>
                    <a:pt x="257" y="429"/>
                  </a:cubicBezTo>
                  <a:cubicBezTo>
                    <a:pt x="257" y="427"/>
                    <a:pt x="253" y="426"/>
                    <a:pt x="245" y="427"/>
                  </a:cubicBezTo>
                  <a:cubicBezTo>
                    <a:pt x="237" y="428"/>
                    <a:pt x="241" y="426"/>
                    <a:pt x="231" y="432"/>
                  </a:cubicBezTo>
                  <a:cubicBezTo>
                    <a:pt x="221" y="438"/>
                    <a:pt x="221" y="425"/>
                    <a:pt x="217" y="421"/>
                  </a:cubicBezTo>
                  <a:cubicBezTo>
                    <a:pt x="212" y="418"/>
                    <a:pt x="212" y="417"/>
                    <a:pt x="209" y="411"/>
                  </a:cubicBezTo>
                  <a:cubicBezTo>
                    <a:pt x="206" y="405"/>
                    <a:pt x="209" y="411"/>
                    <a:pt x="216" y="406"/>
                  </a:cubicBezTo>
                  <a:cubicBezTo>
                    <a:pt x="222" y="402"/>
                    <a:pt x="218" y="405"/>
                    <a:pt x="222" y="406"/>
                  </a:cubicBezTo>
                  <a:cubicBezTo>
                    <a:pt x="225" y="406"/>
                    <a:pt x="234" y="408"/>
                    <a:pt x="237" y="408"/>
                  </a:cubicBezTo>
                  <a:cubicBezTo>
                    <a:pt x="240" y="408"/>
                    <a:pt x="242" y="407"/>
                    <a:pt x="241" y="397"/>
                  </a:cubicBezTo>
                  <a:cubicBezTo>
                    <a:pt x="240" y="388"/>
                    <a:pt x="241" y="397"/>
                    <a:pt x="256" y="389"/>
                  </a:cubicBezTo>
                  <a:cubicBezTo>
                    <a:pt x="270" y="381"/>
                    <a:pt x="253" y="382"/>
                    <a:pt x="264" y="379"/>
                  </a:cubicBezTo>
                  <a:cubicBezTo>
                    <a:pt x="275" y="376"/>
                    <a:pt x="262" y="376"/>
                    <a:pt x="253" y="373"/>
                  </a:cubicBezTo>
                  <a:cubicBezTo>
                    <a:pt x="244" y="370"/>
                    <a:pt x="248" y="373"/>
                    <a:pt x="242" y="367"/>
                  </a:cubicBezTo>
                  <a:cubicBezTo>
                    <a:pt x="236" y="360"/>
                    <a:pt x="243" y="362"/>
                    <a:pt x="246" y="361"/>
                  </a:cubicBezTo>
                  <a:cubicBezTo>
                    <a:pt x="249" y="359"/>
                    <a:pt x="254" y="360"/>
                    <a:pt x="257" y="362"/>
                  </a:cubicBezTo>
                  <a:cubicBezTo>
                    <a:pt x="260" y="364"/>
                    <a:pt x="262" y="363"/>
                    <a:pt x="262" y="363"/>
                  </a:cubicBezTo>
                  <a:cubicBezTo>
                    <a:pt x="262" y="363"/>
                    <a:pt x="268" y="368"/>
                    <a:pt x="274" y="364"/>
                  </a:cubicBezTo>
                  <a:cubicBezTo>
                    <a:pt x="280" y="361"/>
                    <a:pt x="274" y="364"/>
                    <a:pt x="276" y="365"/>
                  </a:cubicBezTo>
                  <a:cubicBezTo>
                    <a:pt x="277" y="367"/>
                    <a:pt x="280" y="366"/>
                    <a:pt x="282" y="368"/>
                  </a:cubicBezTo>
                  <a:cubicBezTo>
                    <a:pt x="284" y="370"/>
                    <a:pt x="290" y="372"/>
                    <a:pt x="304" y="365"/>
                  </a:cubicBezTo>
                  <a:cubicBezTo>
                    <a:pt x="319" y="358"/>
                    <a:pt x="305" y="361"/>
                    <a:pt x="311" y="357"/>
                  </a:cubicBezTo>
                  <a:cubicBezTo>
                    <a:pt x="318" y="354"/>
                    <a:pt x="314" y="355"/>
                    <a:pt x="315" y="359"/>
                  </a:cubicBezTo>
                  <a:cubicBezTo>
                    <a:pt x="315" y="363"/>
                    <a:pt x="315" y="369"/>
                    <a:pt x="318" y="370"/>
                  </a:cubicBezTo>
                  <a:cubicBezTo>
                    <a:pt x="320" y="370"/>
                    <a:pt x="321" y="369"/>
                    <a:pt x="324" y="367"/>
                  </a:cubicBezTo>
                  <a:cubicBezTo>
                    <a:pt x="327" y="364"/>
                    <a:pt x="334" y="379"/>
                    <a:pt x="340" y="375"/>
                  </a:cubicBezTo>
                  <a:cubicBezTo>
                    <a:pt x="347" y="372"/>
                    <a:pt x="343" y="374"/>
                    <a:pt x="349" y="369"/>
                  </a:cubicBezTo>
                  <a:cubicBezTo>
                    <a:pt x="355" y="364"/>
                    <a:pt x="348" y="363"/>
                    <a:pt x="345" y="359"/>
                  </a:cubicBezTo>
                  <a:cubicBezTo>
                    <a:pt x="341" y="357"/>
                    <a:pt x="343" y="361"/>
                    <a:pt x="337" y="363"/>
                  </a:cubicBezTo>
                  <a:cubicBezTo>
                    <a:pt x="331" y="366"/>
                    <a:pt x="335" y="362"/>
                    <a:pt x="326" y="355"/>
                  </a:cubicBezTo>
                  <a:cubicBezTo>
                    <a:pt x="317" y="348"/>
                    <a:pt x="326" y="355"/>
                    <a:pt x="328" y="350"/>
                  </a:cubicBezTo>
                  <a:cubicBezTo>
                    <a:pt x="329" y="345"/>
                    <a:pt x="333" y="352"/>
                    <a:pt x="338" y="349"/>
                  </a:cubicBezTo>
                  <a:cubicBezTo>
                    <a:pt x="342" y="348"/>
                    <a:pt x="341" y="347"/>
                    <a:pt x="347" y="346"/>
                  </a:cubicBezTo>
                  <a:cubicBezTo>
                    <a:pt x="353" y="345"/>
                    <a:pt x="347" y="346"/>
                    <a:pt x="348" y="342"/>
                  </a:cubicBezTo>
                  <a:cubicBezTo>
                    <a:pt x="349" y="338"/>
                    <a:pt x="351" y="342"/>
                    <a:pt x="357" y="338"/>
                  </a:cubicBezTo>
                  <a:cubicBezTo>
                    <a:pt x="363" y="335"/>
                    <a:pt x="359" y="336"/>
                    <a:pt x="357" y="332"/>
                  </a:cubicBezTo>
                  <a:cubicBezTo>
                    <a:pt x="354" y="327"/>
                    <a:pt x="355" y="332"/>
                    <a:pt x="353" y="333"/>
                  </a:cubicBezTo>
                  <a:cubicBezTo>
                    <a:pt x="351" y="335"/>
                    <a:pt x="350" y="334"/>
                    <a:pt x="345" y="332"/>
                  </a:cubicBezTo>
                  <a:cubicBezTo>
                    <a:pt x="340" y="330"/>
                    <a:pt x="339" y="332"/>
                    <a:pt x="337" y="331"/>
                  </a:cubicBezTo>
                  <a:cubicBezTo>
                    <a:pt x="335" y="330"/>
                    <a:pt x="334" y="333"/>
                    <a:pt x="322" y="334"/>
                  </a:cubicBezTo>
                  <a:cubicBezTo>
                    <a:pt x="310" y="336"/>
                    <a:pt x="322" y="334"/>
                    <a:pt x="315" y="328"/>
                  </a:cubicBezTo>
                  <a:cubicBezTo>
                    <a:pt x="308" y="322"/>
                    <a:pt x="315" y="328"/>
                    <a:pt x="311" y="329"/>
                  </a:cubicBezTo>
                  <a:cubicBezTo>
                    <a:pt x="306" y="329"/>
                    <a:pt x="305" y="331"/>
                    <a:pt x="302" y="333"/>
                  </a:cubicBezTo>
                  <a:cubicBezTo>
                    <a:pt x="299" y="335"/>
                    <a:pt x="300" y="335"/>
                    <a:pt x="294" y="336"/>
                  </a:cubicBezTo>
                  <a:cubicBezTo>
                    <a:pt x="288" y="336"/>
                    <a:pt x="294" y="336"/>
                    <a:pt x="288" y="337"/>
                  </a:cubicBezTo>
                  <a:cubicBezTo>
                    <a:pt x="282" y="338"/>
                    <a:pt x="286" y="341"/>
                    <a:pt x="286" y="349"/>
                  </a:cubicBezTo>
                  <a:cubicBezTo>
                    <a:pt x="286" y="357"/>
                    <a:pt x="286" y="349"/>
                    <a:pt x="282" y="350"/>
                  </a:cubicBezTo>
                  <a:cubicBezTo>
                    <a:pt x="279" y="351"/>
                    <a:pt x="280" y="351"/>
                    <a:pt x="278" y="351"/>
                  </a:cubicBezTo>
                  <a:cubicBezTo>
                    <a:pt x="276" y="351"/>
                    <a:pt x="278" y="351"/>
                    <a:pt x="269" y="350"/>
                  </a:cubicBezTo>
                  <a:cubicBezTo>
                    <a:pt x="260" y="349"/>
                    <a:pt x="266" y="350"/>
                    <a:pt x="263" y="350"/>
                  </a:cubicBezTo>
                  <a:cubicBezTo>
                    <a:pt x="260" y="350"/>
                    <a:pt x="259" y="350"/>
                    <a:pt x="254" y="349"/>
                  </a:cubicBezTo>
                  <a:cubicBezTo>
                    <a:pt x="250" y="348"/>
                    <a:pt x="251" y="349"/>
                    <a:pt x="249" y="349"/>
                  </a:cubicBezTo>
                  <a:cubicBezTo>
                    <a:pt x="247" y="348"/>
                    <a:pt x="242" y="344"/>
                    <a:pt x="239" y="341"/>
                  </a:cubicBezTo>
                  <a:cubicBezTo>
                    <a:pt x="236" y="338"/>
                    <a:pt x="231" y="337"/>
                    <a:pt x="226" y="337"/>
                  </a:cubicBezTo>
                  <a:cubicBezTo>
                    <a:pt x="221" y="338"/>
                    <a:pt x="223" y="337"/>
                    <a:pt x="221" y="335"/>
                  </a:cubicBezTo>
                  <a:cubicBezTo>
                    <a:pt x="219" y="334"/>
                    <a:pt x="216" y="329"/>
                    <a:pt x="215" y="327"/>
                  </a:cubicBezTo>
                  <a:cubicBezTo>
                    <a:pt x="215" y="325"/>
                    <a:pt x="207" y="322"/>
                    <a:pt x="202" y="313"/>
                  </a:cubicBezTo>
                  <a:cubicBezTo>
                    <a:pt x="196" y="304"/>
                    <a:pt x="197" y="307"/>
                    <a:pt x="202" y="294"/>
                  </a:cubicBezTo>
                  <a:cubicBezTo>
                    <a:pt x="207" y="281"/>
                    <a:pt x="198" y="291"/>
                    <a:pt x="198" y="285"/>
                  </a:cubicBezTo>
                  <a:cubicBezTo>
                    <a:pt x="198" y="278"/>
                    <a:pt x="196" y="282"/>
                    <a:pt x="194" y="277"/>
                  </a:cubicBezTo>
                  <a:cubicBezTo>
                    <a:pt x="191" y="272"/>
                    <a:pt x="194" y="277"/>
                    <a:pt x="199" y="270"/>
                  </a:cubicBezTo>
                  <a:cubicBezTo>
                    <a:pt x="204" y="263"/>
                    <a:pt x="199" y="270"/>
                    <a:pt x="202" y="265"/>
                  </a:cubicBezTo>
                  <a:cubicBezTo>
                    <a:pt x="206" y="261"/>
                    <a:pt x="204" y="262"/>
                    <a:pt x="203" y="258"/>
                  </a:cubicBezTo>
                  <a:cubicBezTo>
                    <a:pt x="204" y="253"/>
                    <a:pt x="205" y="255"/>
                    <a:pt x="209" y="252"/>
                  </a:cubicBezTo>
                  <a:cubicBezTo>
                    <a:pt x="214" y="249"/>
                    <a:pt x="211" y="250"/>
                    <a:pt x="213" y="244"/>
                  </a:cubicBezTo>
                  <a:cubicBezTo>
                    <a:pt x="215" y="239"/>
                    <a:pt x="216" y="243"/>
                    <a:pt x="220" y="240"/>
                  </a:cubicBezTo>
                  <a:cubicBezTo>
                    <a:pt x="225" y="237"/>
                    <a:pt x="232" y="238"/>
                    <a:pt x="238" y="238"/>
                  </a:cubicBezTo>
                  <a:cubicBezTo>
                    <a:pt x="245" y="238"/>
                    <a:pt x="246" y="238"/>
                    <a:pt x="250" y="239"/>
                  </a:cubicBezTo>
                  <a:cubicBezTo>
                    <a:pt x="255" y="241"/>
                    <a:pt x="261" y="240"/>
                    <a:pt x="263" y="242"/>
                  </a:cubicBezTo>
                  <a:cubicBezTo>
                    <a:pt x="266" y="244"/>
                    <a:pt x="269" y="243"/>
                    <a:pt x="271" y="242"/>
                  </a:cubicBezTo>
                  <a:cubicBezTo>
                    <a:pt x="272" y="241"/>
                    <a:pt x="271" y="239"/>
                    <a:pt x="275" y="235"/>
                  </a:cubicBezTo>
                  <a:cubicBezTo>
                    <a:pt x="280" y="231"/>
                    <a:pt x="280" y="235"/>
                    <a:pt x="283" y="236"/>
                  </a:cubicBezTo>
                  <a:cubicBezTo>
                    <a:pt x="286" y="236"/>
                    <a:pt x="293" y="231"/>
                    <a:pt x="293" y="231"/>
                  </a:cubicBezTo>
                  <a:cubicBezTo>
                    <a:pt x="293" y="231"/>
                    <a:pt x="292" y="226"/>
                    <a:pt x="290" y="219"/>
                  </a:cubicBezTo>
                  <a:cubicBezTo>
                    <a:pt x="288" y="213"/>
                    <a:pt x="290" y="219"/>
                    <a:pt x="290" y="216"/>
                  </a:cubicBezTo>
                  <a:cubicBezTo>
                    <a:pt x="290" y="212"/>
                    <a:pt x="290" y="201"/>
                    <a:pt x="290" y="201"/>
                  </a:cubicBezTo>
                  <a:cubicBezTo>
                    <a:pt x="290" y="201"/>
                    <a:pt x="292" y="198"/>
                    <a:pt x="295" y="193"/>
                  </a:cubicBezTo>
                  <a:cubicBezTo>
                    <a:pt x="297" y="188"/>
                    <a:pt x="298" y="189"/>
                    <a:pt x="298" y="187"/>
                  </a:cubicBezTo>
                  <a:cubicBezTo>
                    <a:pt x="298" y="186"/>
                    <a:pt x="302" y="182"/>
                    <a:pt x="303" y="179"/>
                  </a:cubicBezTo>
                  <a:cubicBezTo>
                    <a:pt x="304" y="176"/>
                    <a:pt x="304" y="175"/>
                    <a:pt x="304" y="170"/>
                  </a:cubicBezTo>
                  <a:cubicBezTo>
                    <a:pt x="304" y="167"/>
                    <a:pt x="301" y="166"/>
                    <a:pt x="297" y="164"/>
                  </a:cubicBezTo>
                  <a:cubicBezTo>
                    <a:pt x="292" y="161"/>
                    <a:pt x="294" y="159"/>
                    <a:pt x="292" y="153"/>
                  </a:cubicBezTo>
                  <a:cubicBezTo>
                    <a:pt x="291" y="146"/>
                    <a:pt x="292" y="153"/>
                    <a:pt x="289" y="146"/>
                  </a:cubicBezTo>
                  <a:cubicBezTo>
                    <a:pt x="287" y="140"/>
                    <a:pt x="290" y="143"/>
                    <a:pt x="293" y="139"/>
                  </a:cubicBezTo>
                  <a:cubicBezTo>
                    <a:pt x="298" y="135"/>
                    <a:pt x="297" y="137"/>
                    <a:pt x="300" y="130"/>
                  </a:cubicBezTo>
                  <a:cubicBezTo>
                    <a:pt x="303" y="123"/>
                    <a:pt x="300" y="127"/>
                    <a:pt x="301" y="122"/>
                  </a:cubicBezTo>
                  <a:cubicBezTo>
                    <a:pt x="301" y="116"/>
                    <a:pt x="301" y="122"/>
                    <a:pt x="300" y="116"/>
                  </a:cubicBezTo>
                  <a:cubicBezTo>
                    <a:pt x="300" y="109"/>
                    <a:pt x="300" y="116"/>
                    <a:pt x="303" y="107"/>
                  </a:cubicBezTo>
                  <a:cubicBezTo>
                    <a:pt x="306" y="99"/>
                    <a:pt x="304" y="103"/>
                    <a:pt x="308" y="96"/>
                  </a:cubicBezTo>
                  <a:cubicBezTo>
                    <a:pt x="311" y="89"/>
                    <a:pt x="308" y="96"/>
                    <a:pt x="310" y="95"/>
                  </a:cubicBezTo>
                  <a:cubicBezTo>
                    <a:pt x="312" y="95"/>
                    <a:pt x="320" y="98"/>
                    <a:pt x="322" y="100"/>
                  </a:cubicBezTo>
                  <a:cubicBezTo>
                    <a:pt x="323" y="102"/>
                    <a:pt x="334" y="105"/>
                    <a:pt x="337" y="105"/>
                  </a:cubicBezTo>
                  <a:cubicBezTo>
                    <a:pt x="340" y="106"/>
                    <a:pt x="340" y="111"/>
                    <a:pt x="340" y="111"/>
                  </a:cubicBezTo>
                  <a:cubicBezTo>
                    <a:pt x="350" y="119"/>
                    <a:pt x="350" y="119"/>
                    <a:pt x="350" y="119"/>
                  </a:cubicBezTo>
                  <a:cubicBezTo>
                    <a:pt x="358" y="130"/>
                    <a:pt x="358" y="130"/>
                    <a:pt x="358" y="130"/>
                  </a:cubicBezTo>
                  <a:cubicBezTo>
                    <a:pt x="358" y="130"/>
                    <a:pt x="359" y="136"/>
                    <a:pt x="359" y="138"/>
                  </a:cubicBezTo>
                  <a:cubicBezTo>
                    <a:pt x="359" y="140"/>
                    <a:pt x="364" y="139"/>
                    <a:pt x="366" y="140"/>
                  </a:cubicBezTo>
                  <a:cubicBezTo>
                    <a:pt x="369" y="140"/>
                    <a:pt x="369" y="144"/>
                    <a:pt x="369" y="145"/>
                  </a:cubicBezTo>
                  <a:cubicBezTo>
                    <a:pt x="370" y="147"/>
                    <a:pt x="375" y="152"/>
                    <a:pt x="380" y="153"/>
                  </a:cubicBezTo>
                  <a:cubicBezTo>
                    <a:pt x="383" y="154"/>
                    <a:pt x="376" y="162"/>
                    <a:pt x="376" y="162"/>
                  </a:cubicBezTo>
                  <a:cubicBezTo>
                    <a:pt x="376" y="162"/>
                    <a:pt x="382" y="165"/>
                    <a:pt x="383" y="170"/>
                  </a:cubicBezTo>
                  <a:cubicBezTo>
                    <a:pt x="384" y="174"/>
                    <a:pt x="384" y="182"/>
                    <a:pt x="383" y="184"/>
                  </a:cubicBezTo>
                  <a:cubicBezTo>
                    <a:pt x="384" y="186"/>
                    <a:pt x="384" y="194"/>
                    <a:pt x="384" y="194"/>
                  </a:cubicBezTo>
                  <a:cubicBezTo>
                    <a:pt x="389" y="199"/>
                    <a:pt x="389" y="199"/>
                    <a:pt x="389" y="199"/>
                  </a:cubicBezTo>
                  <a:cubicBezTo>
                    <a:pt x="389" y="199"/>
                    <a:pt x="390" y="209"/>
                    <a:pt x="392" y="210"/>
                  </a:cubicBezTo>
                  <a:cubicBezTo>
                    <a:pt x="393" y="211"/>
                    <a:pt x="397" y="218"/>
                    <a:pt x="400" y="217"/>
                  </a:cubicBezTo>
                  <a:cubicBezTo>
                    <a:pt x="402" y="217"/>
                    <a:pt x="402" y="233"/>
                    <a:pt x="402" y="233"/>
                  </a:cubicBezTo>
                  <a:cubicBezTo>
                    <a:pt x="408" y="241"/>
                    <a:pt x="408" y="241"/>
                    <a:pt x="408" y="241"/>
                  </a:cubicBezTo>
                  <a:cubicBezTo>
                    <a:pt x="408" y="241"/>
                    <a:pt x="410" y="250"/>
                    <a:pt x="410" y="251"/>
                  </a:cubicBezTo>
                  <a:cubicBezTo>
                    <a:pt x="410" y="253"/>
                    <a:pt x="406" y="257"/>
                    <a:pt x="406" y="257"/>
                  </a:cubicBezTo>
                  <a:cubicBezTo>
                    <a:pt x="406" y="257"/>
                    <a:pt x="401" y="257"/>
                    <a:pt x="398" y="256"/>
                  </a:cubicBezTo>
                  <a:cubicBezTo>
                    <a:pt x="394" y="254"/>
                    <a:pt x="395" y="255"/>
                    <a:pt x="393" y="256"/>
                  </a:cubicBezTo>
                  <a:cubicBezTo>
                    <a:pt x="391" y="255"/>
                    <a:pt x="391" y="256"/>
                    <a:pt x="387" y="258"/>
                  </a:cubicBezTo>
                  <a:cubicBezTo>
                    <a:pt x="384" y="259"/>
                    <a:pt x="387" y="263"/>
                    <a:pt x="388" y="265"/>
                  </a:cubicBezTo>
                  <a:cubicBezTo>
                    <a:pt x="388" y="267"/>
                    <a:pt x="383" y="268"/>
                    <a:pt x="381" y="268"/>
                  </a:cubicBezTo>
                  <a:cubicBezTo>
                    <a:pt x="379" y="269"/>
                    <a:pt x="378" y="275"/>
                    <a:pt x="377" y="277"/>
                  </a:cubicBezTo>
                  <a:cubicBezTo>
                    <a:pt x="376" y="279"/>
                    <a:pt x="375" y="281"/>
                    <a:pt x="374" y="285"/>
                  </a:cubicBezTo>
                  <a:cubicBezTo>
                    <a:pt x="371" y="290"/>
                    <a:pt x="370" y="288"/>
                    <a:pt x="368" y="289"/>
                  </a:cubicBezTo>
                  <a:cubicBezTo>
                    <a:pt x="365" y="290"/>
                    <a:pt x="369" y="295"/>
                    <a:pt x="366" y="301"/>
                  </a:cubicBezTo>
                  <a:cubicBezTo>
                    <a:pt x="364" y="306"/>
                    <a:pt x="372" y="302"/>
                    <a:pt x="372" y="302"/>
                  </a:cubicBezTo>
                  <a:cubicBezTo>
                    <a:pt x="372" y="302"/>
                    <a:pt x="372" y="302"/>
                    <a:pt x="376" y="298"/>
                  </a:cubicBezTo>
                  <a:cubicBezTo>
                    <a:pt x="380" y="294"/>
                    <a:pt x="377" y="296"/>
                    <a:pt x="380" y="291"/>
                  </a:cubicBezTo>
                  <a:cubicBezTo>
                    <a:pt x="382" y="287"/>
                    <a:pt x="380" y="284"/>
                    <a:pt x="381" y="282"/>
                  </a:cubicBezTo>
                  <a:cubicBezTo>
                    <a:pt x="382" y="281"/>
                    <a:pt x="389" y="279"/>
                    <a:pt x="390" y="276"/>
                  </a:cubicBezTo>
                  <a:cubicBezTo>
                    <a:pt x="392" y="272"/>
                    <a:pt x="396" y="268"/>
                    <a:pt x="396" y="268"/>
                  </a:cubicBezTo>
                  <a:cubicBezTo>
                    <a:pt x="396" y="268"/>
                    <a:pt x="407" y="269"/>
                    <a:pt x="410" y="269"/>
                  </a:cubicBezTo>
                  <a:cubicBezTo>
                    <a:pt x="411" y="270"/>
                    <a:pt x="413" y="277"/>
                    <a:pt x="413" y="277"/>
                  </a:cubicBezTo>
                  <a:cubicBezTo>
                    <a:pt x="413" y="277"/>
                    <a:pt x="415" y="282"/>
                    <a:pt x="416" y="284"/>
                  </a:cubicBezTo>
                  <a:cubicBezTo>
                    <a:pt x="416" y="286"/>
                    <a:pt x="413" y="294"/>
                    <a:pt x="413" y="294"/>
                  </a:cubicBezTo>
                  <a:cubicBezTo>
                    <a:pt x="414" y="302"/>
                    <a:pt x="414" y="302"/>
                    <a:pt x="414" y="302"/>
                  </a:cubicBezTo>
                  <a:cubicBezTo>
                    <a:pt x="414" y="302"/>
                    <a:pt x="410" y="307"/>
                    <a:pt x="411" y="309"/>
                  </a:cubicBezTo>
                  <a:cubicBezTo>
                    <a:pt x="412" y="312"/>
                    <a:pt x="411" y="309"/>
                    <a:pt x="413" y="309"/>
                  </a:cubicBezTo>
                  <a:cubicBezTo>
                    <a:pt x="415" y="308"/>
                    <a:pt x="420" y="307"/>
                    <a:pt x="421" y="305"/>
                  </a:cubicBezTo>
                  <a:cubicBezTo>
                    <a:pt x="423" y="303"/>
                    <a:pt x="424" y="296"/>
                    <a:pt x="426" y="294"/>
                  </a:cubicBezTo>
                  <a:cubicBezTo>
                    <a:pt x="428" y="292"/>
                    <a:pt x="429" y="292"/>
                    <a:pt x="431" y="288"/>
                  </a:cubicBezTo>
                  <a:cubicBezTo>
                    <a:pt x="433" y="286"/>
                    <a:pt x="433" y="286"/>
                    <a:pt x="434" y="286"/>
                  </a:cubicBezTo>
                  <a:cubicBezTo>
                    <a:pt x="410" y="369"/>
                    <a:pt x="338" y="433"/>
                    <a:pt x="248" y="4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30"/>
            <p:cNvSpPr>
              <a:spLocks noEditPoints="1"/>
            </p:cNvSpPr>
            <p:nvPr userDrawn="1"/>
          </p:nvSpPr>
          <p:spPr bwMode="auto">
            <a:xfrm>
              <a:off x="6005513" y="539750"/>
              <a:ext cx="1546225" cy="1514476"/>
            </a:xfrm>
            <a:custGeom>
              <a:avLst/>
              <a:gdLst>
                <a:gd name="T0" fmla="*/ 205 w 487"/>
                <a:gd name="T1" fmla="*/ 466 h 476"/>
                <a:gd name="T2" fmla="*/ 272 w 487"/>
                <a:gd name="T3" fmla="*/ 29 h 476"/>
                <a:gd name="T4" fmla="*/ 321 w 487"/>
                <a:gd name="T5" fmla="*/ 59 h 476"/>
                <a:gd name="T6" fmla="*/ 294 w 487"/>
                <a:gd name="T7" fmla="*/ 59 h 476"/>
                <a:gd name="T8" fmla="*/ 265 w 487"/>
                <a:gd name="T9" fmla="*/ 48 h 476"/>
                <a:gd name="T10" fmla="*/ 255 w 487"/>
                <a:gd name="T11" fmla="*/ 58 h 476"/>
                <a:gd name="T12" fmla="*/ 211 w 487"/>
                <a:gd name="T13" fmla="*/ 47 h 476"/>
                <a:gd name="T14" fmla="*/ 118 w 487"/>
                <a:gd name="T15" fmla="*/ 414 h 476"/>
                <a:gd name="T16" fmla="*/ 36 w 487"/>
                <a:gd name="T17" fmla="*/ 290 h 476"/>
                <a:gd name="T18" fmla="*/ 46 w 487"/>
                <a:gd name="T19" fmla="*/ 280 h 476"/>
                <a:gd name="T20" fmla="*/ 59 w 487"/>
                <a:gd name="T21" fmla="*/ 275 h 476"/>
                <a:gd name="T22" fmla="*/ 51 w 487"/>
                <a:gd name="T23" fmla="*/ 284 h 476"/>
                <a:gd name="T24" fmla="*/ 39 w 487"/>
                <a:gd name="T25" fmla="*/ 296 h 476"/>
                <a:gd name="T26" fmla="*/ 53 w 487"/>
                <a:gd name="T27" fmla="*/ 319 h 476"/>
                <a:gd name="T28" fmla="*/ 67 w 487"/>
                <a:gd name="T29" fmla="*/ 347 h 476"/>
                <a:gd name="T30" fmla="*/ 83 w 487"/>
                <a:gd name="T31" fmla="*/ 364 h 476"/>
                <a:gd name="T32" fmla="*/ 100 w 487"/>
                <a:gd name="T33" fmla="*/ 371 h 476"/>
                <a:gd name="T34" fmla="*/ 105 w 487"/>
                <a:gd name="T35" fmla="*/ 387 h 476"/>
                <a:gd name="T36" fmla="*/ 114 w 487"/>
                <a:gd name="T37" fmla="*/ 377 h 476"/>
                <a:gd name="T38" fmla="*/ 117 w 487"/>
                <a:gd name="T39" fmla="*/ 394 h 476"/>
                <a:gd name="T40" fmla="*/ 123 w 487"/>
                <a:gd name="T41" fmla="*/ 413 h 476"/>
                <a:gd name="T42" fmla="*/ 141 w 487"/>
                <a:gd name="T43" fmla="*/ 71 h 476"/>
                <a:gd name="T44" fmla="*/ 136 w 487"/>
                <a:gd name="T45" fmla="*/ 116 h 476"/>
                <a:gd name="T46" fmla="*/ 147 w 487"/>
                <a:gd name="T47" fmla="*/ 151 h 476"/>
                <a:gd name="T48" fmla="*/ 149 w 487"/>
                <a:gd name="T49" fmla="*/ 193 h 476"/>
                <a:gd name="T50" fmla="*/ 116 w 487"/>
                <a:gd name="T51" fmla="*/ 209 h 476"/>
                <a:gd name="T52" fmla="*/ 96 w 487"/>
                <a:gd name="T53" fmla="*/ 226 h 476"/>
                <a:gd name="T54" fmla="*/ 71 w 487"/>
                <a:gd name="T55" fmla="*/ 243 h 476"/>
                <a:gd name="T56" fmla="*/ 49 w 487"/>
                <a:gd name="T57" fmla="*/ 254 h 476"/>
                <a:gd name="T58" fmla="*/ 39 w 487"/>
                <a:gd name="T59" fmla="*/ 246 h 476"/>
                <a:gd name="T60" fmla="*/ 33 w 487"/>
                <a:gd name="T61" fmla="*/ 281 h 476"/>
                <a:gd name="T62" fmla="*/ 39 w 487"/>
                <a:gd name="T63" fmla="*/ 224 h 476"/>
                <a:gd name="T64" fmla="*/ 72 w 487"/>
                <a:gd name="T65" fmla="*/ 142 h 476"/>
                <a:gd name="T66" fmla="*/ 108 w 487"/>
                <a:gd name="T67" fmla="*/ 92 h 476"/>
                <a:gd name="T68" fmla="*/ 156 w 487"/>
                <a:gd name="T69" fmla="*/ 49 h 476"/>
                <a:gd name="T70" fmla="*/ 214 w 487"/>
                <a:gd name="T71" fmla="*/ 456 h 476"/>
                <a:gd name="T72" fmla="*/ 198 w 487"/>
                <a:gd name="T73" fmla="*/ 443 h 476"/>
                <a:gd name="T74" fmla="*/ 209 w 487"/>
                <a:gd name="T75" fmla="*/ 420 h 476"/>
                <a:gd name="T76" fmla="*/ 223 w 487"/>
                <a:gd name="T77" fmla="*/ 381 h 476"/>
                <a:gd name="T78" fmla="*/ 255 w 487"/>
                <a:gd name="T79" fmla="*/ 388 h 476"/>
                <a:gd name="T80" fmla="*/ 296 w 487"/>
                <a:gd name="T81" fmla="*/ 400 h 476"/>
                <a:gd name="T82" fmla="*/ 316 w 487"/>
                <a:gd name="T83" fmla="*/ 399 h 476"/>
                <a:gd name="T84" fmla="*/ 331 w 487"/>
                <a:gd name="T85" fmla="*/ 380 h 476"/>
                <a:gd name="T86" fmla="*/ 323 w 487"/>
                <a:gd name="T87" fmla="*/ 367 h 476"/>
                <a:gd name="T88" fmla="*/ 280 w 487"/>
                <a:gd name="T89" fmla="*/ 362 h 476"/>
                <a:gd name="T90" fmla="*/ 252 w 487"/>
                <a:gd name="T91" fmla="*/ 371 h 476"/>
                <a:gd name="T92" fmla="*/ 213 w 487"/>
                <a:gd name="T93" fmla="*/ 349 h 476"/>
                <a:gd name="T94" fmla="*/ 197 w 487"/>
                <a:gd name="T95" fmla="*/ 291 h 476"/>
                <a:gd name="T96" fmla="*/ 215 w 487"/>
                <a:gd name="T97" fmla="*/ 262 h 476"/>
                <a:gd name="T98" fmla="*/ 270 w 487"/>
                <a:gd name="T99" fmla="*/ 264 h 476"/>
                <a:gd name="T100" fmla="*/ 300 w 487"/>
                <a:gd name="T101" fmla="*/ 247 h 476"/>
                <a:gd name="T102" fmla="*/ 322 w 487"/>
                <a:gd name="T103" fmla="*/ 211 h 476"/>
                <a:gd name="T104" fmla="*/ 321 w 487"/>
                <a:gd name="T105" fmla="*/ 170 h 476"/>
                <a:gd name="T106" fmla="*/ 343 w 487"/>
                <a:gd name="T107" fmla="*/ 130 h 476"/>
                <a:gd name="T108" fmla="*/ 380 w 487"/>
                <a:gd name="T109" fmla="*/ 162 h 476"/>
                <a:gd name="T110" fmla="*/ 401 w 487"/>
                <a:gd name="T111" fmla="*/ 201 h 476"/>
                <a:gd name="T112" fmla="*/ 402 w 487"/>
                <a:gd name="T113" fmla="*/ 249 h 476"/>
                <a:gd name="T114" fmla="*/ 411 w 487"/>
                <a:gd name="T115" fmla="*/ 304 h 476"/>
                <a:gd name="T116" fmla="*/ 386 w 487"/>
                <a:gd name="T117" fmla="*/ 313 h 476"/>
                <a:gd name="T118" fmla="*/ 358 w 487"/>
                <a:gd name="T119" fmla="*/ 343 h 476"/>
                <a:gd name="T120" fmla="*/ 386 w 487"/>
                <a:gd name="T121" fmla="*/ 324 h 476"/>
                <a:gd name="T122" fmla="*/ 405 w 487"/>
                <a:gd name="T123" fmla="*/ 348 h 476"/>
                <a:gd name="T124" fmla="*/ 417 w 487"/>
                <a:gd name="T125" fmla="*/ 35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87" h="476">
                  <a:moveTo>
                    <a:pt x="452" y="164"/>
                  </a:moveTo>
                  <a:cubicBezTo>
                    <a:pt x="433" y="114"/>
                    <a:pt x="404" y="83"/>
                    <a:pt x="375" y="62"/>
                  </a:cubicBezTo>
                  <a:cubicBezTo>
                    <a:pt x="346" y="40"/>
                    <a:pt x="312" y="24"/>
                    <a:pt x="274" y="19"/>
                  </a:cubicBezTo>
                  <a:cubicBezTo>
                    <a:pt x="152" y="0"/>
                    <a:pt x="38" y="86"/>
                    <a:pt x="19" y="209"/>
                  </a:cubicBezTo>
                  <a:cubicBezTo>
                    <a:pt x="0" y="332"/>
                    <a:pt x="84" y="447"/>
                    <a:pt x="205" y="466"/>
                  </a:cubicBezTo>
                  <a:cubicBezTo>
                    <a:pt x="271" y="476"/>
                    <a:pt x="334" y="455"/>
                    <a:pt x="381" y="415"/>
                  </a:cubicBezTo>
                  <a:cubicBezTo>
                    <a:pt x="460" y="356"/>
                    <a:pt x="487" y="255"/>
                    <a:pt x="452" y="164"/>
                  </a:cubicBezTo>
                  <a:close/>
                  <a:moveTo>
                    <a:pt x="197" y="33"/>
                  </a:moveTo>
                  <a:cubicBezTo>
                    <a:pt x="197" y="32"/>
                    <a:pt x="198" y="32"/>
                    <a:pt x="198" y="31"/>
                  </a:cubicBezTo>
                  <a:cubicBezTo>
                    <a:pt x="222" y="26"/>
                    <a:pt x="247" y="26"/>
                    <a:pt x="272" y="29"/>
                  </a:cubicBezTo>
                  <a:cubicBezTo>
                    <a:pt x="302" y="34"/>
                    <a:pt x="330" y="44"/>
                    <a:pt x="355" y="61"/>
                  </a:cubicBezTo>
                  <a:cubicBezTo>
                    <a:pt x="352" y="60"/>
                    <a:pt x="350" y="60"/>
                    <a:pt x="349" y="59"/>
                  </a:cubicBezTo>
                  <a:cubicBezTo>
                    <a:pt x="348" y="58"/>
                    <a:pt x="339" y="63"/>
                    <a:pt x="338" y="62"/>
                  </a:cubicBezTo>
                  <a:cubicBezTo>
                    <a:pt x="336" y="62"/>
                    <a:pt x="333" y="62"/>
                    <a:pt x="331" y="62"/>
                  </a:cubicBezTo>
                  <a:cubicBezTo>
                    <a:pt x="330" y="63"/>
                    <a:pt x="325" y="60"/>
                    <a:pt x="321" y="59"/>
                  </a:cubicBezTo>
                  <a:cubicBezTo>
                    <a:pt x="318" y="58"/>
                    <a:pt x="318" y="58"/>
                    <a:pt x="315" y="54"/>
                  </a:cubicBezTo>
                  <a:cubicBezTo>
                    <a:pt x="312" y="50"/>
                    <a:pt x="311" y="54"/>
                    <a:pt x="308" y="54"/>
                  </a:cubicBezTo>
                  <a:cubicBezTo>
                    <a:pt x="306" y="53"/>
                    <a:pt x="299" y="52"/>
                    <a:pt x="299" y="52"/>
                  </a:cubicBezTo>
                  <a:cubicBezTo>
                    <a:pt x="301" y="59"/>
                    <a:pt x="301" y="59"/>
                    <a:pt x="301" y="59"/>
                  </a:cubicBezTo>
                  <a:cubicBezTo>
                    <a:pt x="301" y="59"/>
                    <a:pt x="298" y="59"/>
                    <a:pt x="294" y="59"/>
                  </a:cubicBezTo>
                  <a:cubicBezTo>
                    <a:pt x="291" y="58"/>
                    <a:pt x="292" y="55"/>
                    <a:pt x="291" y="52"/>
                  </a:cubicBezTo>
                  <a:cubicBezTo>
                    <a:pt x="289" y="50"/>
                    <a:pt x="289" y="49"/>
                    <a:pt x="288" y="45"/>
                  </a:cubicBezTo>
                  <a:cubicBezTo>
                    <a:pt x="286" y="40"/>
                    <a:pt x="277" y="46"/>
                    <a:pt x="273" y="45"/>
                  </a:cubicBezTo>
                  <a:cubicBezTo>
                    <a:pt x="270" y="45"/>
                    <a:pt x="268" y="45"/>
                    <a:pt x="265" y="46"/>
                  </a:cubicBezTo>
                  <a:cubicBezTo>
                    <a:pt x="261" y="47"/>
                    <a:pt x="265" y="48"/>
                    <a:pt x="265" y="48"/>
                  </a:cubicBezTo>
                  <a:cubicBezTo>
                    <a:pt x="271" y="56"/>
                    <a:pt x="271" y="56"/>
                    <a:pt x="271" y="56"/>
                  </a:cubicBezTo>
                  <a:cubicBezTo>
                    <a:pt x="279" y="61"/>
                    <a:pt x="279" y="61"/>
                    <a:pt x="279" y="61"/>
                  </a:cubicBezTo>
                  <a:cubicBezTo>
                    <a:pt x="279" y="61"/>
                    <a:pt x="276" y="65"/>
                    <a:pt x="274" y="65"/>
                  </a:cubicBezTo>
                  <a:cubicBezTo>
                    <a:pt x="272" y="65"/>
                    <a:pt x="272" y="63"/>
                    <a:pt x="271" y="61"/>
                  </a:cubicBezTo>
                  <a:cubicBezTo>
                    <a:pt x="269" y="59"/>
                    <a:pt x="255" y="58"/>
                    <a:pt x="255" y="58"/>
                  </a:cubicBezTo>
                  <a:cubicBezTo>
                    <a:pt x="255" y="58"/>
                    <a:pt x="246" y="54"/>
                    <a:pt x="241" y="55"/>
                  </a:cubicBezTo>
                  <a:cubicBezTo>
                    <a:pt x="237" y="56"/>
                    <a:pt x="241" y="55"/>
                    <a:pt x="239" y="59"/>
                  </a:cubicBezTo>
                  <a:cubicBezTo>
                    <a:pt x="236" y="64"/>
                    <a:pt x="234" y="55"/>
                    <a:pt x="230" y="53"/>
                  </a:cubicBezTo>
                  <a:cubicBezTo>
                    <a:pt x="227" y="51"/>
                    <a:pt x="227" y="52"/>
                    <a:pt x="217" y="49"/>
                  </a:cubicBezTo>
                  <a:cubicBezTo>
                    <a:pt x="208" y="46"/>
                    <a:pt x="211" y="47"/>
                    <a:pt x="211" y="47"/>
                  </a:cubicBezTo>
                  <a:cubicBezTo>
                    <a:pt x="210" y="51"/>
                    <a:pt x="210" y="51"/>
                    <a:pt x="210" y="51"/>
                  </a:cubicBezTo>
                  <a:cubicBezTo>
                    <a:pt x="210" y="51"/>
                    <a:pt x="207" y="48"/>
                    <a:pt x="204" y="45"/>
                  </a:cubicBezTo>
                  <a:cubicBezTo>
                    <a:pt x="201" y="41"/>
                    <a:pt x="198" y="43"/>
                    <a:pt x="196" y="42"/>
                  </a:cubicBezTo>
                  <a:cubicBezTo>
                    <a:pt x="194" y="42"/>
                    <a:pt x="197" y="33"/>
                    <a:pt x="197" y="33"/>
                  </a:cubicBezTo>
                  <a:close/>
                  <a:moveTo>
                    <a:pt x="118" y="414"/>
                  </a:moveTo>
                  <a:cubicBezTo>
                    <a:pt x="111" y="413"/>
                    <a:pt x="105" y="409"/>
                    <a:pt x="98" y="404"/>
                  </a:cubicBezTo>
                  <a:cubicBezTo>
                    <a:pt x="69" y="378"/>
                    <a:pt x="47" y="342"/>
                    <a:pt x="36" y="304"/>
                  </a:cubicBezTo>
                  <a:cubicBezTo>
                    <a:pt x="35" y="302"/>
                    <a:pt x="36" y="300"/>
                    <a:pt x="36" y="300"/>
                  </a:cubicBezTo>
                  <a:cubicBezTo>
                    <a:pt x="36" y="298"/>
                    <a:pt x="35" y="296"/>
                    <a:pt x="35" y="295"/>
                  </a:cubicBezTo>
                  <a:cubicBezTo>
                    <a:pt x="36" y="294"/>
                    <a:pt x="36" y="291"/>
                    <a:pt x="36" y="290"/>
                  </a:cubicBezTo>
                  <a:cubicBezTo>
                    <a:pt x="36" y="289"/>
                    <a:pt x="37" y="289"/>
                    <a:pt x="37" y="290"/>
                  </a:cubicBezTo>
                  <a:cubicBezTo>
                    <a:pt x="38" y="290"/>
                    <a:pt x="39" y="289"/>
                    <a:pt x="41" y="287"/>
                  </a:cubicBezTo>
                  <a:cubicBezTo>
                    <a:pt x="43" y="286"/>
                    <a:pt x="41" y="287"/>
                    <a:pt x="42" y="287"/>
                  </a:cubicBezTo>
                  <a:cubicBezTo>
                    <a:pt x="43" y="288"/>
                    <a:pt x="45" y="285"/>
                    <a:pt x="45" y="285"/>
                  </a:cubicBezTo>
                  <a:cubicBezTo>
                    <a:pt x="46" y="284"/>
                    <a:pt x="45" y="282"/>
                    <a:pt x="46" y="280"/>
                  </a:cubicBezTo>
                  <a:cubicBezTo>
                    <a:pt x="46" y="278"/>
                    <a:pt x="46" y="280"/>
                    <a:pt x="47" y="279"/>
                  </a:cubicBezTo>
                  <a:cubicBezTo>
                    <a:pt x="48" y="278"/>
                    <a:pt x="50" y="278"/>
                    <a:pt x="51" y="278"/>
                  </a:cubicBezTo>
                  <a:cubicBezTo>
                    <a:pt x="52" y="278"/>
                    <a:pt x="53" y="279"/>
                    <a:pt x="55" y="279"/>
                  </a:cubicBezTo>
                  <a:cubicBezTo>
                    <a:pt x="56" y="279"/>
                    <a:pt x="57" y="278"/>
                    <a:pt x="58" y="276"/>
                  </a:cubicBezTo>
                  <a:cubicBezTo>
                    <a:pt x="59" y="275"/>
                    <a:pt x="58" y="274"/>
                    <a:pt x="59" y="275"/>
                  </a:cubicBezTo>
                  <a:cubicBezTo>
                    <a:pt x="60" y="274"/>
                    <a:pt x="61" y="276"/>
                    <a:pt x="61" y="277"/>
                  </a:cubicBezTo>
                  <a:cubicBezTo>
                    <a:pt x="61" y="278"/>
                    <a:pt x="61" y="280"/>
                    <a:pt x="61" y="280"/>
                  </a:cubicBezTo>
                  <a:cubicBezTo>
                    <a:pt x="59" y="282"/>
                    <a:pt x="59" y="282"/>
                    <a:pt x="59" y="282"/>
                  </a:cubicBezTo>
                  <a:cubicBezTo>
                    <a:pt x="55" y="284"/>
                    <a:pt x="55" y="284"/>
                    <a:pt x="55" y="284"/>
                  </a:cubicBezTo>
                  <a:cubicBezTo>
                    <a:pt x="51" y="284"/>
                    <a:pt x="51" y="284"/>
                    <a:pt x="51" y="284"/>
                  </a:cubicBezTo>
                  <a:cubicBezTo>
                    <a:pt x="51" y="284"/>
                    <a:pt x="49" y="284"/>
                    <a:pt x="48" y="284"/>
                  </a:cubicBezTo>
                  <a:cubicBezTo>
                    <a:pt x="46" y="284"/>
                    <a:pt x="47" y="288"/>
                    <a:pt x="47" y="288"/>
                  </a:cubicBezTo>
                  <a:cubicBezTo>
                    <a:pt x="47" y="289"/>
                    <a:pt x="46" y="293"/>
                    <a:pt x="46" y="293"/>
                  </a:cubicBezTo>
                  <a:cubicBezTo>
                    <a:pt x="46" y="293"/>
                    <a:pt x="43" y="293"/>
                    <a:pt x="42" y="293"/>
                  </a:cubicBezTo>
                  <a:cubicBezTo>
                    <a:pt x="42" y="293"/>
                    <a:pt x="39" y="295"/>
                    <a:pt x="39" y="296"/>
                  </a:cubicBezTo>
                  <a:cubicBezTo>
                    <a:pt x="39" y="296"/>
                    <a:pt x="39" y="299"/>
                    <a:pt x="41" y="300"/>
                  </a:cubicBezTo>
                  <a:cubicBezTo>
                    <a:pt x="42" y="302"/>
                    <a:pt x="47" y="304"/>
                    <a:pt x="47" y="304"/>
                  </a:cubicBezTo>
                  <a:cubicBezTo>
                    <a:pt x="48" y="305"/>
                    <a:pt x="49" y="306"/>
                    <a:pt x="50" y="307"/>
                  </a:cubicBezTo>
                  <a:cubicBezTo>
                    <a:pt x="51" y="308"/>
                    <a:pt x="52" y="311"/>
                    <a:pt x="52" y="313"/>
                  </a:cubicBezTo>
                  <a:cubicBezTo>
                    <a:pt x="51" y="315"/>
                    <a:pt x="52" y="318"/>
                    <a:pt x="53" y="319"/>
                  </a:cubicBezTo>
                  <a:cubicBezTo>
                    <a:pt x="54" y="320"/>
                    <a:pt x="53" y="324"/>
                    <a:pt x="53" y="326"/>
                  </a:cubicBezTo>
                  <a:cubicBezTo>
                    <a:pt x="53" y="328"/>
                    <a:pt x="55" y="331"/>
                    <a:pt x="56" y="331"/>
                  </a:cubicBezTo>
                  <a:cubicBezTo>
                    <a:pt x="57" y="331"/>
                    <a:pt x="61" y="336"/>
                    <a:pt x="63" y="338"/>
                  </a:cubicBezTo>
                  <a:cubicBezTo>
                    <a:pt x="64" y="341"/>
                    <a:pt x="66" y="343"/>
                    <a:pt x="66" y="343"/>
                  </a:cubicBezTo>
                  <a:cubicBezTo>
                    <a:pt x="67" y="347"/>
                    <a:pt x="67" y="347"/>
                    <a:pt x="67" y="347"/>
                  </a:cubicBezTo>
                  <a:cubicBezTo>
                    <a:pt x="67" y="347"/>
                    <a:pt x="68" y="348"/>
                    <a:pt x="71" y="350"/>
                  </a:cubicBezTo>
                  <a:cubicBezTo>
                    <a:pt x="74" y="351"/>
                    <a:pt x="76" y="352"/>
                    <a:pt x="76" y="352"/>
                  </a:cubicBezTo>
                  <a:cubicBezTo>
                    <a:pt x="76" y="352"/>
                    <a:pt x="77" y="357"/>
                    <a:pt x="77" y="358"/>
                  </a:cubicBezTo>
                  <a:cubicBezTo>
                    <a:pt x="77" y="359"/>
                    <a:pt x="78" y="360"/>
                    <a:pt x="78" y="360"/>
                  </a:cubicBezTo>
                  <a:cubicBezTo>
                    <a:pt x="78" y="360"/>
                    <a:pt x="83" y="364"/>
                    <a:pt x="83" y="364"/>
                  </a:cubicBezTo>
                  <a:cubicBezTo>
                    <a:pt x="83" y="365"/>
                    <a:pt x="84" y="366"/>
                    <a:pt x="85" y="367"/>
                  </a:cubicBezTo>
                  <a:cubicBezTo>
                    <a:pt x="86" y="368"/>
                    <a:pt x="88" y="367"/>
                    <a:pt x="90" y="367"/>
                  </a:cubicBezTo>
                  <a:cubicBezTo>
                    <a:pt x="91" y="366"/>
                    <a:pt x="94" y="366"/>
                    <a:pt x="97" y="366"/>
                  </a:cubicBezTo>
                  <a:cubicBezTo>
                    <a:pt x="99" y="366"/>
                    <a:pt x="100" y="367"/>
                    <a:pt x="100" y="367"/>
                  </a:cubicBezTo>
                  <a:cubicBezTo>
                    <a:pt x="100" y="367"/>
                    <a:pt x="100" y="370"/>
                    <a:pt x="100" y="371"/>
                  </a:cubicBezTo>
                  <a:cubicBezTo>
                    <a:pt x="100" y="372"/>
                    <a:pt x="100" y="374"/>
                    <a:pt x="100" y="374"/>
                  </a:cubicBezTo>
                  <a:cubicBezTo>
                    <a:pt x="100" y="374"/>
                    <a:pt x="97" y="375"/>
                    <a:pt x="96" y="375"/>
                  </a:cubicBezTo>
                  <a:cubicBezTo>
                    <a:pt x="95" y="375"/>
                    <a:pt x="96" y="380"/>
                    <a:pt x="96" y="380"/>
                  </a:cubicBezTo>
                  <a:cubicBezTo>
                    <a:pt x="100" y="382"/>
                    <a:pt x="100" y="382"/>
                    <a:pt x="100" y="382"/>
                  </a:cubicBezTo>
                  <a:cubicBezTo>
                    <a:pt x="100" y="382"/>
                    <a:pt x="103" y="386"/>
                    <a:pt x="105" y="387"/>
                  </a:cubicBezTo>
                  <a:cubicBezTo>
                    <a:pt x="108" y="388"/>
                    <a:pt x="107" y="385"/>
                    <a:pt x="109" y="385"/>
                  </a:cubicBezTo>
                  <a:cubicBezTo>
                    <a:pt x="110" y="384"/>
                    <a:pt x="110" y="383"/>
                    <a:pt x="110" y="383"/>
                  </a:cubicBezTo>
                  <a:cubicBezTo>
                    <a:pt x="106" y="380"/>
                    <a:pt x="106" y="380"/>
                    <a:pt x="106" y="380"/>
                  </a:cubicBezTo>
                  <a:cubicBezTo>
                    <a:pt x="106" y="380"/>
                    <a:pt x="107" y="377"/>
                    <a:pt x="109" y="376"/>
                  </a:cubicBezTo>
                  <a:cubicBezTo>
                    <a:pt x="110" y="376"/>
                    <a:pt x="114" y="377"/>
                    <a:pt x="114" y="377"/>
                  </a:cubicBezTo>
                  <a:cubicBezTo>
                    <a:pt x="117" y="379"/>
                    <a:pt x="117" y="379"/>
                    <a:pt x="117" y="379"/>
                  </a:cubicBezTo>
                  <a:cubicBezTo>
                    <a:pt x="118" y="382"/>
                    <a:pt x="118" y="382"/>
                    <a:pt x="118" y="382"/>
                  </a:cubicBezTo>
                  <a:cubicBezTo>
                    <a:pt x="117" y="387"/>
                    <a:pt x="117" y="387"/>
                    <a:pt x="117" y="387"/>
                  </a:cubicBezTo>
                  <a:cubicBezTo>
                    <a:pt x="117" y="387"/>
                    <a:pt x="116" y="389"/>
                    <a:pt x="116" y="391"/>
                  </a:cubicBezTo>
                  <a:cubicBezTo>
                    <a:pt x="116" y="393"/>
                    <a:pt x="116" y="393"/>
                    <a:pt x="117" y="394"/>
                  </a:cubicBezTo>
                  <a:cubicBezTo>
                    <a:pt x="117" y="394"/>
                    <a:pt x="119" y="395"/>
                    <a:pt x="119" y="395"/>
                  </a:cubicBezTo>
                  <a:cubicBezTo>
                    <a:pt x="120" y="398"/>
                    <a:pt x="120" y="398"/>
                    <a:pt x="120" y="398"/>
                  </a:cubicBezTo>
                  <a:cubicBezTo>
                    <a:pt x="120" y="398"/>
                    <a:pt x="120" y="402"/>
                    <a:pt x="119" y="403"/>
                  </a:cubicBezTo>
                  <a:cubicBezTo>
                    <a:pt x="119" y="404"/>
                    <a:pt x="121" y="408"/>
                    <a:pt x="123" y="409"/>
                  </a:cubicBezTo>
                  <a:cubicBezTo>
                    <a:pt x="123" y="410"/>
                    <a:pt x="123" y="413"/>
                    <a:pt x="123" y="413"/>
                  </a:cubicBezTo>
                  <a:cubicBezTo>
                    <a:pt x="118" y="414"/>
                    <a:pt x="118" y="414"/>
                    <a:pt x="118" y="414"/>
                  </a:cubicBezTo>
                  <a:close/>
                  <a:moveTo>
                    <a:pt x="157" y="53"/>
                  </a:moveTo>
                  <a:cubicBezTo>
                    <a:pt x="156" y="55"/>
                    <a:pt x="153" y="57"/>
                    <a:pt x="151" y="58"/>
                  </a:cubicBezTo>
                  <a:cubicBezTo>
                    <a:pt x="148" y="60"/>
                    <a:pt x="147" y="63"/>
                    <a:pt x="145" y="65"/>
                  </a:cubicBezTo>
                  <a:cubicBezTo>
                    <a:pt x="142" y="67"/>
                    <a:pt x="142" y="69"/>
                    <a:pt x="141" y="71"/>
                  </a:cubicBezTo>
                  <a:cubicBezTo>
                    <a:pt x="139" y="73"/>
                    <a:pt x="137" y="74"/>
                    <a:pt x="133" y="79"/>
                  </a:cubicBezTo>
                  <a:cubicBezTo>
                    <a:pt x="129" y="83"/>
                    <a:pt x="134" y="82"/>
                    <a:pt x="135" y="84"/>
                  </a:cubicBezTo>
                  <a:cubicBezTo>
                    <a:pt x="135" y="86"/>
                    <a:pt x="136" y="86"/>
                    <a:pt x="137" y="88"/>
                  </a:cubicBezTo>
                  <a:cubicBezTo>
                    <a:pt x="137" y="90"/>
                    <a:pt x="136" y="94"/>
                    <a:pt x="133" y="96"/>
                  </a:cubicBezTo>
                  <a:cubicBezTo>
                    <a:pt x="130" y="99"/>
                    <a:pt x="136" y="114"/>
                    <a:pt x="136" y="116"/>
                  </a:cubicBezTo>
                  <a:cubicBezTo>
                    <a:pt x="135" y="117"/>
                    <a:pt x="134" y="126"/>
                    <a:pt x="134" y="126"/>
                  </a:cubicBezTo>
                  <a:cubicBezTo>
                    <a:pt x="134" y="126"/>
                    <a:pt x="137" y="130"/>
                    <a:pt x="140" y="131"/>
                  </a:cubicBezTo>
                  <a:cubicBezTo>
                    <a:pt x="141" y="132"/>
                    <a:pt x="145" y="136"/>
                    <a:pt x="147" y="139"/>
                  </a:cubicBezTo>
                  <a:cubicBezTo>
                    <a:pt x="150" y="142"/>
                    <a:pt x="145" y="144"/>
                    <a:pt x="145" y="144"/>
                  </a:cubicBezTo>
                  <a:cubicBezTo>
                    <a:pt x="145" y="144"/>
                    <a:pt x="147" y="149"/>
                    <a:pt x="147" y="151"/>
                  </a:cubicBezTo>
                  <a:cubicBezTo>
                    <a:pt x="148" y="153"/>
                    <a:pt x="147" y="158"/>
                    <a:pt x="147" y="160"/>
                  </a:cubicBezTo>
                  <a:cubicBezTo>
                    <a:pt x="146" y="161"/>
                    <a:pt x="144" y="164"/>
                    <a:pt x="143" y="166"/>
                  </a:cubicBezTo>
                  <a:cubicBezTo>
                    <a:pt x="141" y="169"/>
                    <a:pt x="141" y="172"/>
                    <a:pt x="142" y="174"/>
                  </a:cubicBezTo>
                  <a:cubicBezTo>
                    <a:pt x="144" y="176"/>
                    <a:pt x="145" y="182"/>
                    <a:pt x="147" y="184"/>
                  </a:cubicBezTo>
                  <a:cubicBezTo>
                    <a:pt x="149" y="186"/>
                    <a:pt x="149" y="189"/>
                    <a:pt x="149" y="193"/>
                  </a:cubicBezTo>
                  <a:cubicBezTo>
                    <a:pt x="149" y="197"/>
                    <a:pt x="147" y="197"/>
                    <a:pt x="145" y="197"/>
                  </a:cubicBezTo>
                  <a:cubicBezTo>
                    <a:pt x="144" y="197"/>
                    <a:pt x="142" y="198"/>
                    <a:pt x="136" y="200"/>
                  </a:cubicBezTo>
                  <a:cubicBezTo>
                    <a:pt x="130" y="203"/>
                    <a:pt x="132" y="205"/>
                    <a:pt x="130" y="207"/>
                  </a:cubicBezTo>
                  <a:cubicBezTo>
                    <a:pt x="127" y="208"/>
                    <a:pt x="123" y="207"/>
                    <a:pt x="119" y="206"/>
                  </a:cubicBezTo>
                  <a:cubicBezTo>
                    <a:pt x="114" y="205"/>
                    <a:pt x="117" y="209"/>
                    <a:pt x="116" y="209"/>
                  </a:cubicBezTo>
                  <a:cubicBezTo>
                    <a:pt x="115" y="210"/>
                    <a:pt x="111" y="210"/>
                    <a:pt x="107" y="211"/>
                  </a:cubicBezTo>
                  <a:cubicBezTo>
                    <a:pt x="103" y="212"/>
                    <a:pt x="105" y="216"/>
                    <a:pt x="105" y="216"/>
                  </a:cubicBezTo>
                  <a:cubicBezTo>
                    <a:pt x="105" y="216"/>
                    <a:pt x="101" y="216"/>
                    <a:pt x="99" y="216"/>
                  </a:cubicBezTo>
                  <a:cubicBezTo>
                    <a:pt x="97" y="216"/>
                    <a:pt x="97" y="218"/>
                    <a:pt x="97" y="219"/>
                  </a:cubicBezTo>
                  <a:cubicBezTo>
                    <a:pt x="97" y="221"/>
                    <a:pt x="96" y="226"/>
                    <a:pt x="96" y="226"/>
                  </a:cubicBezTo>
                  <a:cubicBezTo>
                    <a:pt x="96" y="226"/>
                    <a:pt x="94" y="231"/>
                    <a:pt x="91" y="231"/>
                  </a:cubicBezTo>
                  <a:cubicBezTo>
                    <a:pt x="88" y="232"/>
                    <a:pt x="90" y="234"/>
                    <a:pt x="89" y="235"/>
                  </a:cubicBezTo>
                  <a:cubicBezTo>
                    <a:pt x="86" y="235"/>
                    <a:pt x="82" y="235"/>
                    <a:pt x="81" y="235"/>
                  </a:cubicBezTo>
                  <a:cubicBezTo>
                    <a:pt x="80" y="235"/>
                    <a:pt x="75" y="236"/>
                    <a:pt x="74" y="237"/>
                  </a:cubicBezTo>
                  <a:cubicBezTo>
                    <a:pt x="73" y="240"/>
                    <a:pt x="73" y="242"/>
                    <a:pt x="71" y="243"/>
                  </a:cubicBezTo>
                  <a:cubicBezTo>
                    <a:pt x="70" y="244"/>
                    <a:pt x="68" y="247"/>
                    <a:pt x="67" y="249"/>
                  </a:cubicBezTo>
                  <a:cubicBezTo>
                    <a:pt x="66" y="251"/>
                    <a:pt x="65" y="252"/>
                    <a:pt x="64" y="251"/>
                  </a:cubicBezTo>
                  <a:cubicBezTo>
                    <a:pt x="62" y="252"/>
                    <a:pt x="57" y="249"/>
                    <a:pt x="56" y="249"/>
                  </a:cubicBezTo>
                  <a:cubicBezTo>
                    <a:pt x="54" y="249"/>
                    <a:pt x="56" y="252"/>
                    <a:pt x="55" y="254"/>
                  </a:cubicBezTo>
                  <a:cubicBezTo>
                    <a:pt x="53" y="255"/>
                    <a:pt x="53" y="254"/>
                    <a:pt x="49" y="254"/>
                  </a:cubicBezTo>
                  <a:cubicBezTo>
                    <a:pt x="46" y="255"/>
                    <a:pt x="47" y="252"/>
                    <a:pt x="47" y="252"/>
                  </a:cubicBezTo>
                  <a:cubicBezTo>
                    <a:pt x="45" y="250"/>
                    <a:pt x="45" y="250"/>
                    <a:pt x="45" y="250"/>
                  </a:cubicBezTo>
                  <a:cubicBezTo>
                    <a:pt x="45" y="250"/>
                    <a:pt x="44" y="247"/>
                    <a:pt x="43" y="243"/>
                  </a:cubicBezTo>
                  <a:cubicBezTo>
                    <a:pt x="40" y="239"/>
                    <a:pt x="43" y="243"/>
                    <a:pt x="41" y="244"/>
                  </a:cubicBezTo>
                  <a:cubicBezTo>
                    <a:pt x="40" y="245"/>
                    <a:pt x="40" y="245"/>
                    <a:pt x="39" y="246"/>
                  </a:cubicBezTo>
                  <a:cubicBezTo>
                    <a:pt x="38" y="247"/>
                    <a:pt x="35" y="252"/>
                    <a:pt x="36" y="254"/>
                  </a:cubicBezTo>
                  <a:cubicBezTo>
                    <a:pt x="36" y="256"/>
                    <a:pt x="37" y="259"/>
                    <a:pt x="37" y="261"/>
                  </a:cubicBezTo>
                  <a:cubicBezTo>
                    <a:pt x="37" y="262"/>
                    <a:pt x="36" y="264"/>
                    <a:pt x="35" y="269"/>
                  </a:cubicBezTo>
                  <a:cubicBezTo>
                    <a:pt x="34" y="275"/>
                    <a:pt x="34" y="274"/>
                    <a:pt x="34" y="276"/>
                  </a:cubicBezTo>
                  <a:cubicBezTo>
                    <a:pt x="34" y="278"/>
                    <a:pt x="33" y="279"/>
                    <a:pt x="33" y="281"/>
                  </a:cubicBezTo>
                  <a:cubicBezTo>
                    <a:pt x="33" y="282"/>
                    <a:pt x="31" y="282"/>
                    <a:pt x="30" y="282"/>
                  </a:cubicBezTo>
                  <a:cubicBezTo>
                    <a:pt x="28" y="268"/>
                    <a:pt x="27" y="253"/>
                    <a:pt x="27" y="239"/>
                  </a:cubicBezTo>
                  <a:cubicBezTo>
                    <a:pt x="27" y="237"/>
                    <a:pt x="29" y="235"/>
                    <a:pt x="30" y="234"/>
                  </a:cubicBezTo>
                  <a:cubicBezTo>
                    <a:pt x="30" y="231"/>
                    <a:pt x="31" y="232"/>
                    <a:pt x="34" y="229"/>
                  </a:cubicBezTo>
                  <a:cubicBezTo>
                    <a:pt x="37" y="225"/>
                    <a:pt x="38" y="226"/>
                    <a:pt x="39" y="224"/>
                  </a:cubicBezTo>
                  <a:cubicBezTo>
                    <a:pt x="41" y="221"/>
                    <a:pt x="39" y="224"/>
                    <a:pt x="38" y="214"/>
                  </a:cubicBezTo>
                  <a:cubicBezTo>
                    <a:pt x="37" y="204"/>
                    <a:pt x="46" y="198"/>
                    <a:pt x="46" y="198"/>
                  </a:cubicBezTo>
                  <a:cubicBezTo>
                    <a:pt x="46" y="198"/>
                    <a:pt x="46" y="195"/>
                    <a:pt x="49" y="179"/>
                  </a:cubicBezTo>
                  <a:cubicBezTo>
                    <a:pt x="51" y="163"/>
                    <a:pt x="59" y="160"/>
                    <a:pt x="66" y="151"/>
                  </a:cubicBezTo>
                  <a:cubicBezTo>
                    <a:pt x="72" y="143"/>
                    <a:pt x="69" y="145"/>
                    <a:pt x="72" y="142"/>
                  </a:cubicBezTo>
                  <a:cubicBezTo>
                    <a:pt x="74" y="138"/>
                    <a:pt x="74" y="141"/>
                    <a:pt x="81" y="136"/>
                  </a:cubicBezTo>
                  <a:cubicBezTo>
                    <a:pt x="87" y="132"/>
                    <a:pt x="82" y="131"/>
                    <a:pt x="87" y="120"/>
                  </a:cubicBezTo>
                  <a:cubicBezTo>
                    <a:pt x="92" y="109"/>
                    <a:pt x="91" y="116"/>
                    <a:pt x="94" y="106"/>
                  </a:cubicBezTo>
                  <a:cubicBezTo>
                    <a:pt x="98" y="97"/>
                    <a:pt x="97" y="104"/>
                    <a:pt x="102" y="99"/>
                  </a:cubicBezTo>
                  <a:cubicBezTo>
                    <a:pt x="107" y="94"/>
                    <a:pt x="102" y="99"/>
                    <a:pt x="108" y="92"/>
                  </a:cubicBezTo>
                  <a:cubicBezTo>
                    <a:pt x="114" y="84"/>
                    <a:pt x="112" y="88"/>
                    <a:pt x="114" y="84"/>
                  </a:cubicBezTo>
                  <a:cubicBezTo>
                    <a:pt x="116" y="81"/>
                    <a:pt x="118" y="83"/>
                    <a:pt x="127" y="67"/>
                  </a:cubicBezTo>
                  <a:cubicBezTo>
                    <a:pt x="136" y="50"/>
                    <a:pt x="129" y="65"/>
                    <a:pt x="132" y="61"/>
                  </a:cubicBezTo>
                  <a:cubicBezTo>
                    <a:pt x="136" y="57"/>
                    <a:pt x="138" y="60"/>
                    <a:pt x="147" y="55"/>
                  </a:cubicBezTo>
                  <a:cubicBezTo>
                    <a:pt x="156" y="49"/>
                    <a:pt x="150" y="53"/>
                    <a:pt x="156" y="49"/>
                  </a:cubicBezTo>
                  <a:cubicBezTo>
                    <a:pt x="163" y="46"/>
                    <a:pt x="157" y="51"/>
                    <a:pt x="157" y="53"/>
                  </a:cubicBezTo>
                  <a:close/>
                  <a:moveTo>
                    <a:pt x="214" y="456"/>
                  </a:moveTo>
                  <a:cubicBezTo>
                    <a:pt x="214" y="456"/>
                    <a:pt x="214" y="456"/>
                    <a:pt x="214" y="456"/>
                  </a:cubicBezTo>
                  <a:cubicBezTo>
                    <a:pt x="214" y="456"/>
                    <a:pt x="214" y="456"/>
                    <a:pt x="214" y="456"/>
                  </a:cubicBezTo>
                  <a:cubicBezTo>
                    <a:pt x="214" y="456"/>
                    <a:pt x="214" y="456"/>
                    <a:pt x="214" y="456"/>
                  </a:cubicBezTo>
                  <a:cubicBezTo>
                    <a:pt x="214" y="455"/>
                    <a:pt x="212" y="452"/>
                    <a:pt x="211" y="451"/>
                  </a:cubicBezTo>
                  <a:cubicBezTo>
                    <a:pt x="211" y="449"/>
                    <a:pt x="213" y="451"/>
                    <a:pt x="213" y="451"/>
                  </a:cubicBezTo>
                  <a:cubicBezTo>
                    <a:pt x="213" y="451"/>
                    <a:pt x="223" y="447"/>
                    <a:pt x="224" y="445"/>
                  </a:cubicBezTo>
                  <a:cubicBezTo>
                    <a:pt x="224" y="444"/>
                    <a:pt x="220" y="442"/>
                    <a:pt x="213" y="441"/>
                  </a:cubicBezTo>
                  <a:cubicBezTo>
                    <a:pt x="204" y="441"/>
                    <a:pt x="208" y="440"/>
                    <a:pt x="198" y="443"/>
                  </a:cubicBezTo>
                  <a:cubicBezTo>
                    <a:pt x="187" y="447"/>
                    <a:pt x="190" y="434"/>
                    <a:pt x="187" y="429"/>
                  </a:cubicBezTo>
                  <a:cubicBezTo>
                    <a:pt x="183" y="425"/>
                    <a:pt x="183" y="424"/>
                    <a:pt x="181" y="418"/>
                  </a:cubicBezTo>
                  <a:cubicBezTo>
                    <a:pt x="179" y="411"/>
                    <a:pt x="181" y="418"/>
                    <a:pt x="188" y="415"/>
                  </a:cubicBezTo>
                  <a:cubicBezTo>
                    <a:pt x="196" y="412"/>
                    <a:pt x="191" y="414"/>
                    <a:pt x="194" y="415"/>
                  </a:cubicBezTo>
                  <a:cubicBezTo>
                    <a:pt x="198" y="416"/>
                    <a:pt x="206" y="419"/>
                    <a:pt x="209" y="420"/>
                  </a:cubicBezTo>
                  <a:cubicBezTo>
                    <a:pt x="212" y="421"/>
                    <a:pt x="214" y="421"/>
                    <a:pt x="215" y="411"/>
                  </a:cubicBezTo>
                  <a:cubicBezTo>
                    <a:pt x="216" y="402"/>
                    <a:pt x="215" y="411"/>
                    <a:pt x="230" y="407"/>
                  </a:cubicBezTo>
                  <a:cubicBezTo>
                    <a:pt x="246" y="401"/>
                    <a:pt x="230" y="399"/>
                    <a:pt x="241" y="398"/>
                  </a:cubicBezTo>
                  <a:cubicBezTo>
                    <a:pt x="253" y="397"/>
                    <a:pt x="239" y="395"/>
                    <a:pt x="232" y="390"/>
                  </a:cubicBezTo>
                  <a:cubicBezTo>
                    <a:pt x="224" y="385"/>
                    <a:pt x="227" y="390"/>
                    <a:pt x="223" y="381"/>
                  </a:cubicBezTo>
                  <a:cubicBezTo>
                    <a:pt x="219" y="373"/>
                    <a:pt x="224" y="377"/>
                    <a:pt x="228" y="376"/>
                  </a:cubicBezTo>
                  <a:cubicBezTo>
                    <a:pt x="231" y="375"/>
                    <a:pt x="236" y="378"/>
                    <a:pt x="238" y="380"/>
                  </a:cubicBezTo>
                  <a:cubicBezTo>
                    <a:pt x="240" y="383"/>
                    <a:pt x="242" y="382"/>
                    <a:pt x="242" y="382"/>
                  </a:cubicBezTo>
                  <a:cubicBezTo>
                    <a:pt x="242" y="382"/>
                    <a:pt x="247" y="389"/>
                    <a:pt x="254" y="386"/>
                  </a:cubicBezTo>
                  <a:cubicBezTo>
                    <a:pt x="261" y="383"/>
                    <a:pt x="254" y="386"/>
                    <a:pt x="255" y="388"/>
                  </a:cubicBezTo>
                  <a:cubicBezTo>
                    <a:pt x="257" y="389"/>
                    <a:pt x="259" y="389"/>
                    <a:pt x="262" y="392"/>
                  </a:cubicBezTo>
                  <a:cubicBezTo>
                    <a:pt x="263" y="394"/>
                    <a:pt x="268" y="396"/>
                    <a:pt x="283" y="393"/>
                  </a:cubicBezTo>
                  <a:cubicBezTo>
                    <a:pt x="299" y="389"/>
                    <a:pt x="285" y="389"/>
                    <a:pt x="292" y="387"/>
                  </a:cubicBezTo>
                  <a:cubicBezTo>
                    <a:pt x="299" y="384"/>
                    <a:pt x="295" y="385"/>
                    <a:pt x="295" y="389"/>
                  </a:cubicBezTo>
                  <a:cubicBezTo>
                    <a:pt x="294" y="393"/>
                    <a:pt x="294" y="399"/>
                    <a:pt x="296" y="400"/>
                  </a:cubicBezTo>
                  <a:cubicBezTo>
                    <a:pt x="298" y="402"/>
                    <a:pt x="299" y="400"/>
                    <a:pt x="302" y="399"/>
                  </a:cubicBezTo>
                  <a:cubicBezTo>
                    <a:pt x="306" y="397"/>
                    <a:pt x="310" y="413"/>
                    <a:pt x="317" y="411"/>
                  </a:cubicBezTo>
                  <a:cubicBezTo>
                    <a:pt x="324" y="409"/>
                    <a:pt x="319" y="410"/>
                    <a:pt x="326" y="407"/>
                  </a:cubicBezTo>
                  <a:cubicBezTo>
                    <a:pt x="333" y="403"/>
                    <a:pt x="327" y="400"/>
                    <a:pt x="324" y="396"/>
                  </a:cubicBezTo>
                  <a:cubicBezTo>
                    <a:pt x="321" y="392"/>
                    <a:pt x="322" y="398"/>
                    <a:pt x="316" y="399"/>
                  </a:cubicBezTo>
                  <a:cubicBezTo>
                    <a:pt x="310" y="399"/>
                    <a:pt x="314" y="397"/>
                    <a:pt x="307" y="388"/>
                  </a:cubicBezTo>
                  <a:cubicBezTo>
                    <a:pt x="299" y="379"/>
                    <a:pt x="307" y="388"/>
                    <a:pt x="309" y="383"/>
                  </a:cubicBezTo>
                  <a:cubicBezTo>
                    <a:pt x="311" y="379"/>
                    <a:pt x="315" y="386"/>
                    <a:pt x="320" y="385"/>
                  </a:cubicBezTo>
                  <a:cubicBezTo>
                    <a:pt x="324" y="384"/>
                    <a:pt x="324" y="384"/>
                    <a:pt x="330" y="384"/>
                  </a:cubicBezTo>
                  <a:cubicBezTo>
                    <a:pt x="336" y="384"/>
                    <a:pt x="330" y="384"/>
                    <a:pt x="331" y="380"/>
                  </a:cubicBezTo>
                  <a:cubicBezTo>
                    <a:pt x="333" y="376"/>
                    <a:pt x="334" y="380"/>
                    <a:pt x="341" y="378"/>
                  </a:cubicBezTo>
                  <a:cubicBezTo>
                    <a:pt x="347" y="376"/>
                    <a:pt x="343" y="377"/>
                    <a:pt x="342" y="372"/>
                  </a:cubicBezTo>
                  <a:cubicBezTo>
                    <a:pt x="340" y="367"/>
                    <a:pt x="340" y="372"/>
                    <a:pt x="338" y="373"/>
                  </a:cubicBezTo>
                  <a:cubicBezTo>
                    <a:pt x="335" y="373"/>
                    <a:pt x="335" y="373"/>
                    <a:pt x="330" y="370"/>
                  </a:cubicBezTo>
                  <a:cubicBezTo>
                    <a:pt x="325" y="366"/>
                    <a:pt x="325" y="368"/>
                    <a:pt x="323" y="367"/>
                  </a:cubicBezTo>
                  <a:cubicBezTo>
                    <a:pt x="321" y="366"/>
                    <a:pt x="319" y="368"/>
                    <a:pt x="308" y="367"/>
                  </a:cubicBezTo>
                  <a:cubicBezTo>
                    <a:pt x="296" y="366"/>
                    <a:pt x="308" y="367"/>
                    <a:pt x="302" y="360"/>
                  </a:cubicBezTo>
                  <a:cubicBezTo>
                    <a:pt x="297" y="352"/>
                    <a:pt x="302" y="360"/>
                    <a:pt x="297" y="359"/>
                  </a:cubicBezTo>
                  <a:cubicBezTo>
                    <a:pt x="293" y="358"/>
                    <a:pt x="291" y="360"/>
                    <a:pt x="288" y="361"/>
                  </a:cubicBezTo>
                  <a:cubicBezTo>
                    <a:pt x="285" y="362"/>
                    <a:pt x="286" y="363"/>
                    <a:pt x="280" y="362"/>
                  </a:cubicBezTo>
                  <a:cubicBezTo>
                    <a:pt x="274" y="362"/>
                    <a:pt x="280" y="362"/>
                    <a:pt x="274" y="362"/>
                  </a:cubicBezTo>
                  <a:cubicBezTo>
                    <a:pt x="267" y="362"/>
                    <a:pt x="270" y="365"/>
                    <a:pt x="269" y="374"/>
                  </a:cubicBezTo>
                  <a:cubicBezTo>
                    <a:pt x="267" y="381"/>
                    <a:pt x="269" y="374"/>
                    <a:pt x="265" y="374"/>
                  </a:cubicBezTo>
                  <a:cubicBezTo>
                    <a:pt x="262" y="373"/>
                    <a:pt x="263" y="374"/>
                    <a:pt x="261" y="374"/>
                  </a:cubicBezTo>
                  <a:cubicBezTo>
                    <a:pt x="258" y="373"/>
                    <a:pt x="261" y="374"/>
                    <a:pt x="252" y="371"/>
                  </a:cubicBezTo>
                  <a:cubicBezTo>
                    <a:pt x="244" y="368"/>
                    <a:pt x="250" y="370"/>
                    <a:pt x="247" y="370"/>
                  </a:cubicBezTo>
                  <a:cubicBezTo>
                    <a:pt x="244" y="369"/>
                    <a:pt x="243" y="368"/>
                    <a:pt x="238" y="367"/>
                  </a:cubicBezTo>
                  <a:cubicBezTo>
                    <a:pt x="234" y="365"/>
                    <a:pt x="235" y="366"/>
                    <a:pt x="233" y="365"/>
                  </a:cubicBezTo>
                  <a:cubicBezTo>
                    <a:pt x="231" y="364"/>
                    <a:pt x="227" y="359"/>
                    <a:pt x="225" y="356"/>
                  </a:cubicBezTo>
                  <a:cubicBezTo>
                    <a:pt x="222" y="352"/>
                    <a:pt x="218" y="349"/>
                    <a:pt x="213" y="349"/>
                  </a:cubicBezTo>
                  <a:cubicBezTo>
                    <a:pt x="209" y="349"/>
                    <a:pt x="210" y="348"/>
                    <a:pt x="209" y="346"/>
                  </a:cubicBezTo>
                  <a:cubicBezTo>
                    <a:pt x="207" y="344"/>
                    <a:pt x="206" y="339"/>
                    <a:pt x="205" y="337"/>
                  </a:cubicBezTo>
                  <a:cubicBezTo>
                    <a:pt x="204" y="334"/>
                    <a:pt x="198" y="330"/>
                    <a:pt x="195" y="320"/>
                  </a:cubicBezTo>
                  <a:cubicBezTo>
                    <a:pt x="191" y="310"/>
                    <a:pt x="192" y="313"/>
                    <a:pt x="199" y="301"/>
                  </a:cubicBezTo>
                  <a:cubicBezTo>
                    <a:pt x="206" y="290"/>
                    <a:pt x="196" y="298"/>
                    <a:pt x="197" y="291"/>
                  </a:cubicBezTo>
                  <a:cubicBezTo>
                    <a:pt x="198" y="285"/>
                    <a:pt x="196" y="288"/>
                    <a:pt x="195" y="282"/>
                  </a:cubicBezTo>
                  <a:cubicBezTo>
                    <a:pt x="193" y="277"/>
                    <a:pt x="195" y="282"/>
                    <a:pt x="201" y="277"/>
                  </a:cubicBezTo>
                  <a:cubicBezTo>
                    <a:pt x="207" y="272"/>
                    <a:pt x="201" y="277"/>
                    <a:pt x="205" y="274"/>
                  </a:cubicBezTo>
                  <a:cubicBezTo>
                    <a:pt x="209" y="270"/>
                    <a:pt x="206" y="271"/>
                    <a:pt x="208" y="266"/>
                  </a:cubicBezTo>
                  <a:cubicBezTo>
                    <a:pt x="209" y="262"/>
                    <a:pt x="210" y="264"/>
                    <a:pt x="215" y="262"/>
                  </a:cubicBezTo>
                  <a:cubicBezTo>
                    <a:pt x="220" y="260"/>
                    <a:pt x="218" y="261"/>
                    <a:pt x="220" y="255"/>
                  </a:cubicBezTo>
                  <a:cubicBezTo>
                    <a:pt x="223" y="251"/>
                    <a:pt x="223" y="254"/>
                    <a:pt x="228" y="252"/>
                  </a:cubicBezTo>
                  <a:cubicBezTo>
                    <a:pt x="233" y="251"/>
                    <a:pt x="240" y="253"/>
                    <a:pt x="246" y="255"/>
                  </a:cubicBezTo>
                  <a:cubicBezTo>
                    <a:pt x="252" y="255"/>
                    <a:pt x="253" y="255"/>
                    <a:pt x="257" y="258"/>
                  </a:cubicBezTo>
                  <a:cubicBezTo>
                    <a:pt x="262" y="261"/>
                    <a:pt x="268" y="261"/>
                    <a:pt x="270" y="264"/>
                  </a:cubicBezTo>
                  <a:cubicBezTo>
                    <a:pt x="272" y="267"/>
                    <a:pt x="275" y="266"/>
                    <a:pt x="276" y="266"/>
                  </a:cubicBezTo>
                  <a:cubicBezTo>
                    <a:pt x="278" y="265"/>
                    <a:pt x="278" y="262"/>
                    <a:pt x="282" y="259"/>
                  </a:cubicBezTo>
                  <a:cubicBezTo>
                    <a:pt x="287" y="256"/>
                    <a:pt x="287" y="261"/>
                    <a:pt x="290" y="262"/>
                  </a:cubicBezTo>
                  <a:cubicBezTo>
                    <a:pt x="293" y="263"/>
                    <a:pt x="301" y="258"/>
                    <a:pt x="301" y="258"/>
                  </a:cubicBezTo>
                  <a:cubicBezTo>
                    <a:pt x="301" y="258"/>
                    <a:pt x="301" y="255"/>
                    <a:pt x="300" y="247"/>
                  </a:cubicBezTo>
                  <a:cubicBezTo>
                    <a:pt x="300" y="241"/>
                    <a:pt x="300" y="247"/>
                    <a:pt x="301" y="244"/>
                  </a:cubicBezTo>
                  <a:cubicBezTo>
                    <a:pt x="301" y="240"/>
                    <a:pt x="304" y="229"/>
                    <a:pt x="304" y="229"/>
                  </a:cubicBezTo>
                  <a:cubicBezTo>
                    <a:pt x="304" y="229"/>
                    <a:pt x="307" y="227"/>
                    <a:pt x="310" y="223"/>
                  </a:cubicBezTo>
                  <a:cubicBezTo>
                    <a:pt x="314" y="218"/>
                    <a:pt x="314" y="220"/>
                    <a:pt x="314" y="218"/>
                  </a:cubicBezTo>
                  <a:cubicBezTo>
                    <a:pt x="315" y="217"/>
                    <a:pt x="320" y="213"/>
                    <a:pt x="322" y="211"/>
                  </a:cubicBezTo>
                  <a:cubicBezTo>
                    <a:pt x="323" y="208"/>
                    <a:pt x="323" y="207"/>
                    <a:pt x="324" y="203"/>
                  </a:cubicBezTo>
                  <a:cubicBezTo>
                    <a:pt x="326" y="199"/>
                    <a:pt x="322" y="198"/>
                    <a:pt x="318" y="194"/>
                  </a:cubicBezTo>
                  <a:cubicBezTo>
                    <a:pt x="315" y="190"/>
                    <a:pt x="317" y="190"/>
                    <a:pt x="317" y="182"/>
                  </a:cubicBezTo>
                  <a:cubicBezTo>
                    <a:pt x="316" y="176"/>
                    <a:pt x="317" y="182"/>
                    <a:pt x="315" y="175"/>
                  </a:cubicBezTo>
                  <a:cubicBezTo>
                    <a:pt x="314" y="169"/>
                    <a:pt x="316" y="173"/>
                    <a:pt x="321" y="170"/>
                  </a:cubicBezTo>
                  <a:cubicBezTo>
                    <a:pt x="325" y="166"/>
                    <a:pt x="324" y="168"/>
                    <a:pt x="328" y="162"/>
                  </a:cubicBezTo>
                  <a:cubicBezTo>
                    <a:pt x="333" y="156"/>
                    <a:pt x="330" y="160"/>
                    <a:pt x="331" y="154"/>
                  </a:cubicBezTo>
                  <a:cubicBezTo>
                    <a:pt x="332" y="149"/>
                    <a:pt x="331" y="154"/>
                    <a:pt x="332" y="148"/>
                  </a:cubicBezTo>
                  <a:cubicBezTo>
                    <a:pt x="333" y="142"/>
                    <a:pt x="332" y="148"/>
                    <a:pt x="337" y="140"/>
                  </a:cubicBezTo>
                  <a:cubicBezTo>
                    <a:pt x="342" y="132"/>
                    <a:pt x="338" y="137"/>
                    <a:pt x="343" y="130"/>
                  </a:cubicBezTo>
                  <a:cubicBezTo>
                    <a:pt x="348" y="123"/>
                    <a:pt x="343" y="130"/>
                    <a:pt x="346" y="131"/>
                  </a:cubicBezTo>
                  <a:cubicBezTo>
                    <a:pt x="348" y="131"/>
                    <a:pt x="355" y="136"/>
                    <a:pt x="356" y="137"/>
                  </a:cubicBezTo>
                  <a:cubicBezTo>
                    <a:pt x="358" y="139"/>
                    <a:pt x="367" y="145"/>
                    <a:pt x="370" y="145"/>
                  </a:cubicBezTo>
                  <a:cubicBezTo>
                    <a:pt x="373" y="147"/>
                    <a:pt x="371" y="152"/>
                    <a:pt x="371" y="152"/>
                  </a:cubicBezTo>
                  <a:cubicBezTo>
                    <a:pt x="380" y="162"/>
                    <a:pt x="380" y="162"/>
                    <a:pt x="380" y="162"/>
                  </a:cubicBezTo>
                  <a:cubicBezTo>
                    <a:pt x="386" y="175"/>
                    <a:pt x="386" y="175"/>
                    <a:pt x="386" y="175"/>
                  </a:cubicBezTo>
                  <a:cubicBezTo>
                    <a:pt x="386" y="175"/>
                    <a:pt x="385" y="181"/>
                    <a:pt x="384" y="182"/>
                  </a:cubicBezTo>
                  <a:cubicBezTo>
                    <a:pt x="385" y="184"/>
                    <a:pt x="389" y="185"/>
                    <a:pt x="391" y="186"/>
                  </a:cubicBezTo>
                  <a:cubicBezTo>
                    <a:pt x="394" y="187"/>
                    <a:pt x="393" y="190"/>
                    <a:pt x="394" y="191"/>
                  </a:cubicBezTo>
                  <a:cubicBezTo>
                    <a:pt x="394" y="194"/>
                    <a:pt x="398" y="200"/>
                    <a:pt x="401" y="201"/>
                  </a:cubicBezTo>
                  <a:cubicBezTo>
                    <a:pt x="405" y="203"/>
                    <a:pt x="396" y="210"/>
                    <a:pt x="396" y="210"/>
                  </a:cubicBezTo>
                  <a:cubicBezTo>
                    <a:pt x="396" y="210"/>
                    <a:pt x="402" y="214"/>
                    <a:pt x="402" y="219"/>
                  </a:cubicBezTo>
                  <a:cubicBezTo>
                    <a:pt x="403" y="223"/>
                    <a:pt x="400" y="231"/>
                    <a:pt x="399" y="233"/>
                  </a:cubicBezTo>
                  <a:cubicBezTo>
                    <a:pt x="398" y="235"/>
                    <a:pt x="398" y="242"/>
                    <a:pt x="398" y="242"/>
                  </a:cubicBezTo>
                  <a:cubicBezTo>
                    <a:pt x="402" y="249"/>
                    <a:pt x="402" y="249"/>
                    <a:pt x="402" y="249"/>
                  </a:cubicBezTo>
                  <a:cubicBezTo>
                    <a:pt x="402" y="249"/>
                    <a:pt x="400" y="259"/>
                    <a:pt x="402" y="260"/>
                  </a:cubicBezTo>
                  <a:cubicBezTo>
                    <a:pt x="403" y="262"/>
                    <a:pt x="405" y="269"/>
                    <a:pt x="408" y="269"/>
                  </a:cubicBezTo>
                  <a:cubicBezTo>
                    <a:pt x="410" y="269"/>
                    <a:pt x="407" y="285"/>
                    <a:pt x="407" y="285"/>
                  </a:cubicBezTo>
                  <a:cubicBezTo>
                    <a:pt x="410" y="294"/>
                    <a:pt x="410" y="294"/>
                    <a:pt x="410" y="294"/>
                  </a:cubicBezTo>
                  <a:cubicBezTo>
                    <a:pt x="410" y="294"/>
                    <a:pt x="410" y="303"/>
                    <a:pt x="411" y="304"/>
                  </a:cubicBezTo>
                  <a:cubicBezTo>
                    <a:pt x="410" y="306"/>
                    <a:pt x="405" y="309"/>
                    <a:pt x="405" y="309"/>
                  </a:cubicBezTo>
                  <a:cubicBezTo>
                    <a:pt x="405" y="309"/>
                    <a:pt x="401" y="308"/>
                    <a:pt x="398" y="306"/>
                  </a:cubicBezTo>
                  <a:cubicBezTo>
                    <a:pt x="394" y="304"/>
                    <a:pt x="395" y="306"/>
                    <a:pt x="393" y="305"/>
                  </a:cubicBezTo>
                  <a:cubicBezTo>
                    <a:pt x="391" y="304"/>
                    <a:pt x="390" y="305"/>
                    <a:pt x="387" y="306"/>
                  </a:cubicBezTo>
                  <a:cubicBezTo>
                    <a:pt x="383" y="306"/>
                    <a:pt x="386" y="310"/>
                    <a:pt x="386" y="313"/>
                  </a:cubicBezTo>
                  <a:cubicBezTo>
                    <a:pt x="386" y="316"/>
                    <a:pt x="381" y="314"/>
                    <a:pt x="379" y="315"/>
                  </a:cubicBezTo>
                  <a:cubicBezTo>
                    <a:pt x="376" y="315"/>
                    <a:pt x="375" y="321"/>
                    <a:pt x="373" y="323"/>
                  </a:cubicBezTo>
                  <a:cubicBezTo>
                    <a:pt x="371" y="324"/>
                    <a:pt x="370" y="326"/>
                    <a:pt x="368" y="330"/>
                  </a:cubicBezTo>
                  <a:cubicBezTo>
                    <a:pt x="365" y="335"/>
                    <a:pt x="364" y="332"/>
                    <a:pt x="361" y="332"/>
                  </a:cubicBezTo>
                  <a:cubicBezTo>
                    <a:pt x="359" y="333"/>
                    <a:pt x="361" y="338"/>
                    <a:pt x="358" y="343"/>
                  </a:cubicBezTo>
                  <a:cubicBezTo>
                    <a:pt x="353" y="348"/>
                    <a:pt x="364" y="346"/>
                    <a:pt x="364" y="346"/>
                  </a:cubicBezTo>
                  <a:cubicBezTo>
                    <a:pt x="364" y="346"/>
                    <a:pt x="364" y="346"/>
                    <a:pt x="368" y="343"/>
                  </a:cubicBezTo>
                  <a:cubicBezTo>
                    <a:pt x="373" y="340"/>
                    <a:pt x="369" y="341"/>
                    <a:pt x="373" y="337"/>
                  </a:cubicBezTo>
                  <a:cubicBezTo>
                    <a:pt x="377" y="334"/>
                    <a:pt x="375" y="330"/>
                    <a:pt x="376" y="328"/>
                  </a:cubicBezTo>
                  <a:cubicBezTo>
                    <a:pt x="377" y="327"/>
                    <a:pt x="384" y="327"/>
                    <a:pt x="386" y="324"/>
                  </a:cubicBezTo>
                  <a:cubicBezTo>
                    <a:pt x="389" y="321"/>
                    <a:pt x="393" y="317"/>
                    <a:pt x="393" y="317"/>
                  </a:cubicBezTo>
                  <a:cubicBezTo>
                    <a:pt x="393" y="317"/>
                    <a:pt x="404" y="321"/>
                    <a:pt x="406" y="322"/>
                  </a:cubicBezTo>
                  <a:cubicBezTo>
                    <a:pt x="408" y="323"/>
                    <a:pt x="408" y="330"/>
                    <a:pt x="408" y="330"/>
                  </a:cubicBezTo>
                  <a:cubicBezTo>
                    <a:pt x="408" y="330"/>
                    <a:pt x="410" y="336"/>
                    <a:pt x="409" y="338"/>
                  </a:cubicBezTo>
                  <a:cubicBezTo>
                    <a:pt x="409" y="340"/>
                    <a:pt x="405" y="348"/>
                    <a:pt x="405" y="348"/>
                  </a:cubicBezTo>
                  <a:cubicBezTo>
                    <a:pt x="404" y="355"/>
                    <a:pt x="404" y="355"/>
                    <a:pt x="404" y="355"/>
                  </a:cubicBezTo>
                  <a:cubicBezTo>
                    <a:pt x="404" y="355"/>
                    <a:pt x="399" y="359"/>
                    <a:pt x="399" y="361"/>
                  </a:cubicBezTo>
                  <a:cubicBezTo>
                    <a:pt x="400" y="364"/>
                    <a:pt x="399" y="361"/>
                    <a:pt x="402" y="361"/>
                  </a:cubicBezTo>
                  <a:cubicBezTo>
                    <a:pt x="404" y="361"/>
                    <a:pt x="408" y="361"/>
                    <a:pt x="410" y="360"/>
                  </a:cubicBezTo>
                  <a:cubicBezTo>
                    <a:pt x="412" y="357"/>
                    <a:pt x="415" y="352"/>
                    <a:pt x="417" y="350"/>
                  </a:cubicBezTo>
                  <a:cubicBezTo>
                    <a:pt x="420" y="348"/>
                    <a:pt x="420" y="349"/>
                    <a:pt x="423" y="346"/>
                  </a:cubicBezTo>
                  <a:cubicBezTo>
                    <a:pt x="425" y="343"/>
                    <a:pt x="426" y="344"/>
                    <a:pt x="427" y="343"/>
                  </a:cubicBezTo>
                  <a:cubicBezTo>
                    <a:pt x="386" y="420"/>
                    <a:pt x="303" y="466"/>
                    <a:pt x="214" y="4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31"/>
            <p:cNvSpPr>
              <a:spLocks/>
            </p:cNvSpPr>
            <p:nvPr userDrawn="1"/>
          </p:nvSpPr>
          <p:spPr bwMode="auto">
            <a:xfrm>
              <a:off x="7894638" y="790575"/>
              <a:ext cx="1716088" cy="1541463"/>
            </a:xfrm>
            <a:custGeom>
              <a:avLst/>
              <a:gdLst>
                <a:gd name="T0" fmla="*/ 750 w 1081"/>
                <a:gd name="T1" fmla="*/ 650 h 971"/>
                <a:gd name="T2" fmla="*/ 494 w 1081"/>
                <a:gd name="T3" fmla="*/ 353 h 971"/>
                <a:gd name="T4" fmla="*/ 330 w 1081"/>
                <a:gd name="T5" fmla="*/ 397 h 971"/>
                <a:gd name="T6" fmla="*/ 20 w 1081"/>
                <a:gd name="T7" fmla="*/ 0 h 971"/>
                <a:gd name="T8" fmla="*/ 0 w 1081"/>
                <a:gd name="T9" fmla="*/ 96 h 971"/>
                <a:gd name="T10" fmla="*/ 302 w 1081"/>
                <a:gd name="T11" fmla="*/ 483 h 971"/>
                <a:gd name="T12" fmla="*/ 468 w 1081"/>
                <a:gd name="T13" fmla="*/ 439 h 971"/>
                <a:gd name="T14" fmla="*/ 710 w 1081"/>
                <a:gd name="T15" fmla="*/ 720 h 971"/>
                <a:gd name="T16" fmla="*/ 931 w 1081"/>
                <a:gd name="T17" fmla="*/ 766 h 971"/>
                <a:gd name="T18" fmla="*/ 1059 w 1081"/>
                <a:gd name="T19" fmla="*/ 971 h 971"/>
                <a:gd name="T20" fmla="*/ 1081 w 1081"/>
                <a:gd name="T21" fmla="*/ 864 h 971"/>
                <a:gd name="T22" fmla="*/ 977 w 1081"/>
                <a:gd name="T23" fmla="*/ 698 h 971"/>
                <a:gd name="T24" fmla="*/ 750 w 1081"/>
                <a:gd name="T25" fmla="*/ 650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1" h="971">
                  <a:moveTo>
                    <a:pt x="750" y="650"/>
                  </a:moveTo>
                  <a:lnTo>
                    <a:pt x="494" y="353"/>
                  </a:lnTo>
                  <a:lnTo>
                    <a:pt x="330" y="397"/>
                  </a:lnTo>
                  <a:lnTo>
                    <a:pt x="20" y="0"/>
                  </a:lnTo>
                  <a:lnTo>
                    <a:pt x="0" y="96"/>
                  </a:lnTo>
                  <a:lnTo>
                    <a:pt x="302" y="483"/>
                  </a:lnTo>
                  <a:lnTo>
                    <a:pt x="468" y="439"/>
                  </a:lnTo>
                  <a:lnTo>
                    <a:pt x="710" y="720"/>
                  </a:lnTo>
                  <a:lnTo>
                    <a:pt x="931" y="766"/>
                  </a:lnTo>
                  <a:lnTo>
                    <a:pt x="1059" y="971"/>
                  </a:lnTo>
                  <a:lnTo>
                    <a:pt x="1081" y="864"/>
                  </a:lnTo>
                  <a:lnTo>
                    <a:pt x="977" y="698"/>
                  </a:lnTo>
                  <a:lnTo>
                    <a:pt x="750" y="6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32"/>
            <p:cNvSpPr>
              <a:spLocks/>
            </p:cNvSpPr>
            <p:nvPr userDrawn="1"/>
          </p:nvSpPr>
          <p:spPr bwMode="auto">
            <a:xfrm>
              <a:off x="3732213" y="812800"/>
              <a:ext cx="266700" cy="261938"/>
            </a:xfrm>
            <a:custGeom>
              <a:avLst/>
              <a:gdLst>
                <a:gd name="T0" fmla="*/ 58 w 168"/>
                <a:gd name="T1" fmla="*/ 0 h 165"/>
                <a:gd name="T2" fmla="*/ 0 w 168"/>
                <a:gd name="T3" fmla="*/ 105 h 165"/>
                <a:gd name="T4" fmla="*/ 112 w 168"/>
                <a:gd name="T5" fmla="*/ 165 h 165"/>
                <a:gd name="T6" fmla="*/ 168 w 168"/>
                <a:gd name="T7" fmla="*/ 58 h 165"/>
                <a:gd name="T8" fmla="*/ 58 w 168"/>
                <a:gd name="T9" fmla="*/ 0 h 165"/>
              </a:gdLst>
              <a:ahLst/>
              <a:cxnLst>
                <a:cxn ang="0">
                  <a:pos x="T0" y="T1"/>
                </a:cxn>
                <a:cxn ang="0">
                  <a:pos x="T2" y="T3"/>
                </a:cxn>
                <a:cxn ang="0">
                  <a:pos x="T4" y="T5"/>
                </a:cxn>
                <a:cxn ang="0">
                  <a:pos x="T6" y="T7"/>
                </a:cxn>
                <a:cxn ang="0">
                  <a:pos x="T8" y="T9"/>
                </a:cxn>
              </a:cxnLst>
              <a:rect l="0" t="0" r="r" b="b"/>
              <a:pathLst>
                <a:path w="168" h="165">
                  <a:moveTo>
                    <a:pt x="58" y="0"/>
                  </a:moveTo>
                  <a:lnTo>
                    <a:pt x="0" y="105"/>
                  </a:lnTo>
                  <a:lnTo>
                    <a:pt x="112" y="165"/>
                  </a:lnTo>
                  <a:lnTo>
                    <a:pt x="168" y="58"/>
                  </a:lnTo>
                  <a:lnTo>
                    <a:pt x="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33"/>
            <p:cNvSpPr>
              <a:spLocks/>
            </p:cNvSpPr>
            <p:nvPr userDrawn="1"/>
          </p:nvSpPr>
          <p:spPr bwMode="auto">
            <a:xfrm>
              <a:off x="3919538" y="863600"/>
              <a:ext cx="371475" cy="417513"/>
            </a:xfrm>
            <a:custGeom>
              <a:avLst/>
              <a:gdLst>
                <a:gd name="T0" fmla="*/ 102 w 234"/>
                <a:gd name="T1" fmla="*/ 0 h 263"/>
                <a:gd name="T2" fmla="*/ 0 w 234"/>
                <a:gd name="T3" fmla="*/ 191 h 263"/>
                <a:gd name="T4" fmla="*/ 132 w 234"/>
                <a:gd name="T5" fmla="*/ 263 h 263"/>
                <a:gd name="T6" fmla="*/ 234 w 234"/>
                <a:gd name="T7" fmla="*/ 71 h 263"/>
                <a:gd name="T8" fmla="*/ 102 w 234"/>
                <a:gd name="T9" fmla="*/ 0 h 263"/>
              </a:gdLst>
              <a:ahLst/>
              <a:cxnLst>
                <a:cxn ang="0">
                  <a:pos x="T0" y="T1"/>
                </a:cxn>
                <a:cxn ang="0">
                  <a:pos x="T2" y="T3"/>
                </a:cxn>
                <a:cxn ang="0">
                  <a:pos x="T4" y="T5"/>
                </a:cxn>
                <a:cxn ang="0">
                  <a:pos x="T6" y="T7"/>
                </a:cxn>
                <a:cxn ang="0">
                  <a:pos x="T8" y="T9"/>
                </a:cxn>
              </a:cxnLst>
              <a:rect l="0" t="0" r="r" b="b"/>
              <a:pathLst>
                <a:path w="234" h="263">
                  <a:moveTo>
                    <a:pt x="102" y="0"/>
                  </a:moveTo>
                  <a:lnTo>
                    <a:pt x="0" y="191"/>
                  </a:lnTo>
                  <a:lnTo>
                    <a:pt x="132" y="263"/>
                  </a:lnTo>
                  <a:lnTo>
                    <a:pt x="234" y="71"/>
                  </a:lnTo>
                  <a:lnTo>
                    <a:pt x="10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34"/>
            <p:cNvSpPr>
              <a:spLocks/>
            </p:cNvSpPr>
            <p:nvPr userDrawn="1"/>
          </p:nvSpPr>
          <p:spPr bwMode="auto">
            <a:xfrm>
              <a:off x="4386263" y="1011237"/>
              <a:ext cx="536575" cy="700088"/>
            </a:xfrm>
            <a:custGeom>
              <a:avLst/>
              <a:gdLst>
                <a:gd name="T0" fmla="*/ 0 w 338"/>
                <a:gd name="T1" fmla="*/ 362 h 441"/>
                <a:gd name="T2" fmla="*/ 144 w 338"/>
                <a:gd name="T3" fmla="*/ 441 h 441"/>
                <a:gd name="T4" fmla="*/ 338 w 338"/>
                <a:gd name="T5" fmla="*/ 80 h 441"/>
                <a:gd name="T6" fmla="*/ 194 w 338"/>
                <a:gd name="T7" fmla="*/ 0 h 441"/>
                <a:gd name="T8" fmla="*/ 0 w 338"/>
                <a:gd name="T9" fmla="*/ 362 h 441"/>
              </a:gdLst>
              <a:ahLst/>
              <a:cxnLst>
                <a:cxn ang="0">
                  <a:pos x="T0" y="T1"/>
                </a:cxn>
                <a:cxn ang="0">
                  <a:pos x="T2" y="T3"/>
                </a:cxn>
                <a:cxn ang="0">
                  <a:pos x="T4" y="T5"/>
                </a:cxn>
                <a:cxn ang="0">
                  <a:pos x="T6" y="T7"/>
                </a:cxn>
                <a:cxn ang="0">
                  <a:pos x="T8" y="T9"/>
                </a:cxn>
              </a:cxnLst>
              <a:rect l="0" t="0" r="r" b="b"/>
              <a:pathLst>
                <a:path w="338" h="441">
                  <a:moveTo>
                    <a:pt x="0" y="362"/>
                  </a:moveTo>
                  <a:lnTo>
                    <a:pt x="144" y="441"/>
                  </a:lnTo>
                  <a:lnTo>
                    <a:pt x="338" y="80"/>
                  </a:lnTo>
                  <a:lnTo>
                    <a:pt x="194" y="0"/>
                  </a:lnTo>
                  <a:lnTo>
                    <a:pt x="0" y="3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35"/>
            <p:cNvSpPr>
              <a:spLocks noEditPoints="1"/>
            </p:cNvSpPr>
            <p:nvPr userDrawn="1"/>
          </p:nvSpPr>
          <p:spPr bwMode="auto">
            <a:xfrm>
              <a:off x="0" y="-14288"/>
              <a:ext cx="12188825" cy="2489201"/>
            </a:xfrm>
            <a:custGeom>
              <a:avLst/>
              <a:gdLst>
                <a:gd name="T0" fmla="*/ 0 w 3840"/>
                <a:gd name="T1" fmla="*/ 92 h 782"/>
                <a:gd name="T2" fmla="*/ 252 w 3840"/>
                <a:gd name="T3" fmla="*/ 368 h 782"/>
                <a:gd name="T4" fmla="*/ 228 w 3840"/>
                <a:gd name="T5" fmla="*/ 408 h 782"/>
                <a:gd name="T6" fmla="*/ 198 w 3840"/>
                <a:gd name="T7" fmla="*/ 443 h 782"/>
                <a:gd name="T8" fmla="*/ 0 w 3840"/>
                <a:gd name="T9" fmla="*/ 402 h 782"/>
                <a:gd name="T10" fmla="*/ 13 w 3840"/>
                <a:gd name="T11" fmla="*/ 432 h 782"/>
                <a:gd name="T12" fmla="*/ 59 w 3840"/>
                <a:gd name="T13" fmla="*/ 484 h 782"/>
                <a:gd name="T14" fmla="*/ 83 w 3840"/>
                <a:gd name="T15" fmla="*/ 500 h 782"/>
                <a:gd name="T16" fmla="*/ 146 w 3840"/>
                <a:gd name="T17" fmla="*/ 528 h 782"/>
                <a:gd name="T18" fmla="*/ 323 w 3840"/>
                <a:gd name="T19" fmla="*/ 225 h 782"/>
                <a:gd name="T20" fmla="*/ 525 w 3840"/>
                <a:gd name="T21" fmla="*/ 220 h 782"/>
                <a:gd name="T22" fmla="*/ 543 w 3840"/>
                <a:gd name="T23" fmla="*/ 296 h 782"/>
                <a:gd name="T24" fmla="*/ 839 w 3840"/>
                <a:gd name="T25" fmla="*/ 529 h 782"/>
                <a:gd name="T26" fmla="*/ 924 w 3840"/>
                <a:gd name="T27" fmla="*/ 181 h 782"/>
                <a:gd name="T28" fmla="*/ 860 w 3840"/>
                <a:gd name="T29" fmla="*/ 264 h 782"/>
                <a:gd name="T30" fmla="*/ 866 w 3840"/>
                <a:gd name="T31" fmla="*/ 379 h 782"/>
                <a:gd name="T32" fmla="*/ 953 w 3840"/>
                <a:gd name="T33" fmla="*/ 455 h 782"/>
                <a:gd name="T34" fmla="*/ 1065 w 3840"/>
                <a:gd name="T35" fmla="*/ 446 h 782"/>
                <a:gd name="T36" fmla="*/ 1143 w 3840"/>
                <a:gd name="T37" fmla="*/ 358 h 782"/>
                <a:gd name="T38" fmla="*/ 1133 w 3840"/>
                <a:gd name="T39" fmla="*/ 242 h 782"/>
                <a:gd name="T40" fmla="*/ 1049 w 3840"/>
                <a:gd name="T41" fmla="*/ 174 h 782"/>
                <a:gd name="T42" fmla="*/ 1379 w 3840"/>
                <a:gd name="T43" fmla="*/ 305 h 782"/>
                <a:gd name="T44" fmla="*/ 1446 w 3840"/>
                <a:gd name="T45" fmla="*/ 342 h 782"/>
                <a:gd name="T46" fmla="*/ 1523 w 3840"/>
                <a:gd name="T47" fmla="*/ 105 h 782"/>
                <a:gd name="T48" fmla="*/ 1709 w 3840"/>
                <a:gd name="T49" fmla="*/ 428 h 782"/>
                <a:gd name="T50" fmla="*/ 1717 w 3840"/>
                <a:gd name="T51" fmla="*/ 427 h 782"/>
                <a:gd name="T52" fmla="*/ 2142 w 3840"/>
                <a:gd name="T53" fmla="*/ 61 h 782"/>
                <a:gd name="T54" fmla="*/ 1954 w 3840"/>
                <a:gd name="T55" fmla="*/ 241 h 782"/>
                <a:gd name="T56" fmla="*/ 2257 w 3840"/>
                <a:gd name="T57" fmla="*/ 673 h 782"/>
                <a:gd name="T58" fmla="*/ 2267 w 3840"/>
                <a:gd name="T59" fmla="*/ 71 h 782"/>
                <a:gd name="T60" fmla="*/ 2293 w 3840"/>
                <a:gd name="T61" fmla="*/ 104 h 782"/>
                <a:gd name="T62" fmla="*/ 2380 w 3840"/>
                <a:gd name="T63" fmla="*/ 180 h 782"/>
                <a:gd name="T64" fmla="*/ 2492 w 3840"/>
                <a:gd name="T65" fmla="*/ 171 h 782"/>
                <a:gd name="T66" fmla="*/ 2569 w 3840"/>
                <a:gd name="T67" fmla="*/ 98 h 782"/>
                <a:gd name="T68" fmla="*/ 2720 w 3840"/>
                <a:gd name="T69" fmla="*/ 122 h 782"/>
                <a:gd name="T70" fmla="*/ 2868 w 3840"/>
                <a:gd name="T71" fmla="*/ 150 h 782"/>
                <a:gd name="T72" fmla="*/ 3016 w 3840"/>
                <a:gd name="T73" fmla="*/ 184 h 782"/>
                <a:gd name="T74" fmla="*/ 3480 w 3840"/>
                <a:gd name="T75" fmla="*/ 321 h 782"/>
                <a:gd name="T76" fmla="*/ 3375 w 3840"/>
                <a:gd name="T77" fmla="*/ 380 h 782"/>
                <a:gd name="T78" fmla="*/ 3364 w 3840"/>
                <a:gd name="T79" fmla="*/ 654 h 782"/>
                <a:gd name="T80" fmla="*/ 3562 w 3840"/>
                <a:gd name="T81" fmla="*/ 743 h 782"/>
                <a:gd name="T82" fmla="*/ 3778 w 3840"/>
                <a:gd name="T83" fmla="*/ 716 h 782"/>
                <a:gd name="T84" fmla="*/ 3840 w 3840"/>
                <a:gd name="T85" fmla="*/ 462 h 782"/>
                <a:gd name="T86" fmla="*/ 286 w 3840"/>
                <a:gd name="T87" fmla="*/ 326 h 782"/>
                <a:gd name="T88" fmla="*/ 10 w 3840"/>
                <a:gd name="T89" fmla="*/ 121 h 782"/>
                <a:gd name="T90" fmla="*/ 963 w 3840"/>
                <a:gd name="T91" fmla="*/ 204 h 782"/>
                <a:gd name="T92" fmla="*/ 986 w 3840"/>
                <a:gd name="T93" fmla="*/ 382 h 782"/>
                <a:gd name="T94" fmla="*/ 1782 w 3840"/>
                <a:gd name="T95" fmla="*/ 230 h 782"/>
                <a:gd name="T96" fmla="*/ 2366 w 3840"/>
                <a:gd name="T97" fmla="*/ 74 h 782"/>
                <a:gd name="T98" fmla="*/ 3751 w 3840"/>
                <a:gd name="T99" fmla="*/ 425 h 782"/>
                <a:gd name="T100" fmla="*/ 3434 w 3840"/>
                <a:gd name="T101" fmla="*/ 355 h 782"/>
                <a:gd name="T102" fmla="*/ 3429 w 3840"/>
                <a:gd name="T103" fmla="*/ 364 h 782"/>
                <a:gd name="T104" fmla="*/ 3411 w 3840"/>
                <a:gd name="T105" fmla="*/ 380 h 782"/>
                <a:gd name="T106" fmla="*/ 3511 w 3840"/>
                <a:gd name="T107" fmla="*/ 559 h 782"/>
                <a:gd name="T108" fmla="*/ 3519 w 3840"/>
                <a:gd name="T109" fmla="*/ 690 h 782"/>
                <a:gd name="T110" fmla="*/ 3377 w 3840"/>
                <a:gd name="T111" fmla="*/ 623 h 782"/>
                <a:gd name="T112" fmla="*/ 3692 w 3840"/>
                <a:gd name="T113" fmla="*/ 697 h 782"/>
                <a:gd name="T114" fmla="*/ 3558 w 3840"/>
                <a:gd name="T115" fmla="*/ 612 h 782"/>
                <a:gd name="T116" fmla="*/ 3735 w 3840"/>
                <a:gd name="T117" fmla="*/ 662 h 782"/>
                <a:gd name="T118" fmla="*/ 3575 w 3840"/>
                <a:gd name="T119" fmla="*/ 529 h 782"/>
                <a:gd name="T120" fmla="*/ 3777 w 3840"/>
                <a:gd name="T121" fmla="*/ 464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40" h="782">
                  <a:moveTo>
                    <a:pt x="0" y="0"/>
                  </a:moveTo>
                  <a:cubicBezTo>
                    <a:pt x="0" y="88"/>
                    <a:pt x="0" y="88"/>
                    <a:pt x="0" y="88"/>
                  </a:cubicBezTo>
                  <a:cubicBezTo>
                    <a:pt x="0" y="88"/>
                    <a:pt x="2" y="88"/>
                    <a:pt x="3" y="88"/>
                  </a:cubicBezTo>
                  <a:cubicBezTo>
                    <a:pt x="2" y="90"/>
                    <a:pt x="0" y="91"/>
                    <a:pt x="0" y="92"/>
                  </a:cubicBezTo>
                  <a:cubicBezTo>
                    <a:pt x="0" y="175"/>
                    <a:pt x="0" y="175"/>
                    <a:pt x="0" y="175"/>
                  </a:cubicBezTo>
                  <a:cubicBezTo>
                    <a:pt x="256" y="361"/>
                    <a:pt x="256" y="361"/>
                    <a:pt x="256" y="361"/>
                  </a:cubicBezTo>
                  <a:cubicBezTo>
                    <a:pt x="259" y="362"/>
                    <a:pt x="259" y="365"/>
                    <a:pt x="257" y="367"/>
                  </a:cubicBezTo>
                  <a:cubicBezTo>
                    <a:pt x="256" y="369"/>
                    <a:pt x="253" y="370"/>
                    <a:pt x="252" y="368"/>
                  </a:cubicBezTo>
                  <a:cubicBezTo>
                    <a:pt x="97" y="257"/>
                    <a:pt x="28" y="208"/>
                    <a:pt x="0" y="187"/>
                  </a:cubicBezTo>
                  <a:cubicBezTo>
                    <a:pt x="0" y="237"/>
                    <a:pt x="0" y="237"/>
                    <a:pt x="0" y="237"/>
                  </a:cubicBezTo>
                  <a:cubicBezTo>
                    <a:pt x="228" y="402"/>
                    <a:pt x="227" y="402"/>
                    <a:pt x="227" y="402"/>
                  </a:cubicBezTo>
                  <a:cubicBezTo>
                    <a:pt x="230" y="403"/>
                    <a:pt x="230" y="407"/>
                    <a:pt x="228" y="408"/>
                  </a:cubicBezTo>
                  <a:cubicBezTo>
                    <a:pt x="226" y="411"/>
                    <a:pt x="224" y="411"/>
                    <a:pt x="222" y="409"/>
                  </a:cubicBezTo>
                  <a:cubicBezTo>
                    <a:pt x="105" y="325"/>
                    <a:pt x="36" y="277"/>
                    <a:pt x="0" y="249"/>
                  </a:cubicBezTo>
                  <a:cubicBezTo>
                    <a:pt x="0" y="299"/>
                    <a:pt x="0" y="299"/>
                    <a:pt x="0" y="299"/>
                  </a:cubicBezTo>
                  <a:cubicBezTo>
                    <a:pt x="196" y="443"/>
                    <a:pt x="198" y="443"/>
                    <a:pt x="198" y="443"/>
                  </a:cubicBezTo>
                  <a:cubicBezTo>
                    <a:pt x="201" y="445"/>
                    <a:pt x="200" y="447"/>
                    <a:pt x="199" y="450"/>
                  </a:cubicBezTo>
                  <a:cubicBezTo>
                    <a:pt x="197" y="452"/>
                    <a:pt x="195" y="452"/>
                    <a:pt x="193" y="451"/>
                  </a:cubicBezTo>
                  <a:cubicBezTo>
                    <a:pt x="101" y="385"/>
                    <a:pt x="40" y="341"/>
                    <a:pt x="0" y="311"/>
                  </a:cubicBezTo>
                  <a:cubicBezTo>
                    <a:pt x="0" y="402"/>
                    <a:pt x="0" y="402"/>
                    <a:pt x="0" y="402"/>
                  </a:cubicBezTo>
                  <a:cubicBezTo>
                    <a:pt x="0" y="406"/>
                    <a:pt x="0" y="410"/>
                    <a:pt x="0" y="414"/>
                  </a:cubicBezTo>
                  <a:cubicBezTo>
                    <a:pt x="0" y="440"/>
                    <a:pt x="0" y="440"/>
                    <a:pt x="0" y="440"/>
                  </a:cubicBezTo>
                  <a:cubicBezTo>
                    <a:pt x="8" y="448"/>
                    <a:pt x="10" y="448"/>
                    <a:pt x="10" y="448"/>
                  </a:cubicBezTo>
                  <a:cubicBezTo>
                    <a:pt x="9" y="442"/>
                    <a:pt x="10" y="437"/>
                    <a:pt x="13" y="432"/>
                  </a:cubicBezTo>
                  <a:cubicBezTo>
                    <a:pt x="19" y="423"/>
                    <a:pt x="32" y="420"/>
                    <a:pt x="41" y="427"/>
                  </a:cubicBezTo>
                  <a:cubicBezTo>
                    <a:pt x="50" y="434"/>
                    <a:pt x="52" y="446"/>
                    <a:pt x="45" y="456"/>
                  </a:cubicBezTo>
                  <a:cubicBezTo>
                    <a:pt x="42" y="460"/>
                    <a:pt x="37" y="463"/>
                    <a:pt x="32" y="464"/>
                  </a:cubicBezTo>
                  <a:cubicBezTo>
                    <a:pt x="59" y="484"/>
                    <a:pt x="59" y="484"/>
                    <a:pt x="59" y="484"/>
                  </a:cubicBezTo>
                  <a:cubicBezTo>
                    <a:pt x="59" y="478"/>
                    <a:pt x="60" y="473"/>
                    <a:pt x="63" y="468"/>
                  </a:cubicBezTo>
                  <a:cubicBezTo>
                    <a:pt x="69" y="459"/>
                    <a:pt x="82" y="457"/>
                    <a:pt x="91" y="464"/>
                  </a:cubicBezTo>
                  <a:cubicBezTo>
                    <a:pt x="100" y="470"/>
                    <a:pt x="102" y="483"/>
                    <a:pt x="95" y="492"/>
                  </a:cubicBezTo>
                  <a:cubicBezTo>
                    <a:pt x="93" y="496"/>
                    <a:pt x="87" y="499"/>
                    <a:pt x="83" y="500"/>
                  </a:cubicBezTo>
                  <a:cubicBezTo>
                    <a:pt x="109" y="519"/>
                    <a:pt x="109" y="519"/>
                    <a:pt x="109" y="519"/>
                  </a:cubicBezTo>
                  <a:cubicBezTo>
                    <a:pt x="108" y="514"/>
                    <a:pt x="109" y="509"/>
                    <a:pt x="113" y="504"/>
                  </a:cubicBezTo>
                  <a:cubicBezTo>
                    <a:pt x="120" y="495"/>
                    <a:pt x="132" y="493"/>
                    <a:pt x="141" y="499"/>
                  </a:cubicBezTo>
                  <a:cubicBezTo>
                    <a:pt x="150" y="506"/>
                    <a:pt x="152" y="519"/>
                    <a:pt x="146" y="528"/>
                  </a:cubicBezTo>
                  <a:cubicBezTo>
                    <a:pt x="142" y="532"/>
                    <a:pt x="138" y="535"/>
                    <a:pt x="132" y="536"/>
                  </a:cubicBezTo>
                  <a:cubicBezTo>
                    <a:pt x="154" y="552"/>
                    <a:pt x="154" y="552"/>
                    <a:pt x="154" y="552"/>
                  </a:cubicBezTo>
                  <a:cubicBezTo>
                    <a:pt x="334" y="295"/>
                    <a:pt x="334" y="295"/>
                    <a:pt x="334" y="295"/>
                  </a:cubicBezTo>
                  <a:cubicBezTo>
                    <a:pt x="350" y="273"/>
                    <a:pt x="345" y="241"/>
                    <a:pt x="323" y="225"/>
                  </a:cubicBezTo>
                  <a:cubicBezTo>
                    <a:pt x="187" y="128"/>
                    <a:pt x="187" y="128"/>
                    <a:pt x="187" y="128"/>
                  </a:cubicBezTo>
                  <a:cubicBezTo>
                    <a:pt x="264" y="141"/>
                    <a:pt x="346" y="153"/>
                    <a:pt x="430" y="163"/>
                  </a:cubicBezTo>
                  <a:cubicBezTo>
                    <a:pt x="441" y="173"/>
                    <a:pt x="460" y="180"/>
                    <a:pt x="480" y="186"/>
                  </a:cubicBezTo>
                  <a:cubicBezTo>
                    <a:pt x="510" y="194"/>
                    <a:pt x="525" y="220"/>
                    <a:pt x="525" y="220"/>
                  </a:cubicBezTo>
                  <a:cubicBezTo>
                    <a:pt x="527" y="265"/>
                    <a:pt x="527" y="265"/>
                    <a:pt x="527" y="265"/>
                  </a:cubicBezTo>
                  <a:cubicBezTo>
                    <a:pt x="442" y="275"/>
                    <a:pt x="370" y="323"/>
                    <a:pt x="325" y="390"/>
                  </a:cubicBezTo>
                  <a:cubicBezTo>
                    <a:pt x="352" y="410"/>
                    <a:pt x="352" y="410"/>
                    <a:pt x="352" y="410"/>
                  </a:cubicBezTo>
                  <a:cubicBezTo>
                    <a:pt x="393" y="346"/>
                    <a:pt x="463" y="302"/>
                    <a:pt x="543" y="296"/>
                  </a:cubicBezTo>
                  <a:cubicBezTo>
                    <a:pt x="680" y="288"/>
                    <a:pt x="798" y="392"/>
                    <a:pt x="806" y="531"/>
                  </a:cubicBezTo>
                  <a:cubicBezTo>
                    <a:pt x="811" y="614"/>
                    <a:pt x="776" y="691"/>
                    <a:pt x="717" y="741"/>
                  </a:cubicBezTo>
                  <a:cubicBezTo>
                    <a:pt x="738" y="766"/>
                    <a:pt x="738" y="766"/>
                    <a:pt x="738" y="766"/>
                  </a:cubicBezTo>
                  <a:cubicBezTo>
                    <a:pt x="804" y="710"/>
                    <a:pt x="844" y="623"/>
                    <a:pt x="839" y="529"/>
                  </a:cubicBezTo>
                  <a:cubicBezTo>
                    <a:pt x="830" y="388"/>
                    <a:pt x="721" y="277"/>
                    <a:pt x="587" y="265"/>
                  </a:cubicBezTo>
                  <a:cubicBezTo>
                    <a:pt x="584" y="216"/>
                    <a:pt x="584" y="216"/>
                    <a:pt x="584" y="216"/>
                  </a:cubicBezTo>
                  <a:cubicBezTo>
                    <a:pt x="584" y="216"/>
                    <a:pt x="592" y="191"/>
                    <a:pt x="618" y="179"/>
                  </a:cubicBezTo>
                  <a:cubicBezTo>
                    <a:pt x="716" y="184"/>
                    <a:pt x="819" y="185"/>
                    <a:pt x="924" y="181"/>
                  </a:cubicBezTo>
                  <a:cubicBezTo>
                    <a:pt x="903" y="195"/>
                    <a:pt x="903" y="195"/>
                    <a:pt x="903" y="195"/>
                  </a:cubicBezTo>
                  <a:cubicBezTo>
                    <a:pt x="918" y="234"/>
                    <a:pt x="918" y="234"/>
                    <a:pt x="918" y="234"/>
                  </a:cubicBezTo>
                  <a:cubicBezTo>
                    <a:pt x="911" y="242"/>
                    <a:pt x="904" y="252"/>
                    <a:pt x="900" y="262"/>
                  </a:cubicBezTo>
                  <a:cubicBezTo>
                    <a:pt x="860" y="264"/>
                    <a:pt x="860" y="264"/>
                    <a:pt x="860" y="264"/>
                  </a:cubicBezTo>
                  <a:cubicBezTo>
                    <a:pt x="853" y="299"/>
                    <a:pt x="853" y="299"/>
                    <a:pt x="853" y="299"/>
                  </a:cubicBezTo>
                  <a:cubicBezTo>
                    <a:pt x="888" y="315"/>
                    <a:pt x="888" y="315"/>
                    <a:pt x="888" y="315"/>
                  </a:cubicBezTo>
                  <a:cubicBezTo>
                    <a:pt x="889" y="326"/>
                    <a:pt x="891" y="337"/>
                    <a:pt x="894" y="348"/>
                  </a:cubicBezTo>
                  <a:cubicBezTo>
                    <a:pt x="866" y="379"/>
                    <a:pt x="866" y="379"/>
                    <a:pt x="866" y="379"/>
                  </a:cubicBezTo>
                  <a:cubicBezTo>
                    <a:pt x="885" y="409"/>
                    <a:pt x="885" y="409"/>
                    <a:pt x="885" y="409"/>
                  </a:cubicBezTo>
                  <a:cubicBezTo>
                    <a:pt x="924" y="393"/>
                    <a:pt x="924" y="393"/>
                    <a:pt x="924" y="393"/>
                  </a:cubicBezTo>
                  <a:cubicBezTo>
                    <a:pt x="932" y="401"/>
                    <a:pt x="941" y="407"/>
                    <a:pt x="952" y="413"/>
                  </a:cubicBezTo>
                  <a:cubicBezTo>
                    <a:pt x="953" y="455"/>
                    <a:pt x="953" y="455"/>
                    <a:pt x="953" y="455"/>
                  </a:cubicBezTo>
                  <a:cubicBezTo>
                    <a:pt x="988" y="462"/>
                    <a:pt x="988" y="462"/>
                    <a:pt x="988" y="462"/>
                  </a:cubicBezTo>
                  <a:cubicBezTo>
                    <a:pt x="1005" y="423"/>
                    <a:pt x="1005" y="423"/>
                    <a:pt x="1005" y="423"/>
                  </a:cubicBezTo>
                  <a:cubicBezTo>
                    <a:pt x="1015" y="422"/>
                    <a:pt x="1025" y="420"/>
                    <a:pt x="1035" y="417"/>
                  </a:cubicBezTo>
                  <a:cubicBezTo>
                    <a:pt x="1065" y="446"/>
                    <a:pt x="1065" y="446"/>
                    <a:pt x="1065" y="446"/>
                  </a:cubicBezTo>
                  <a:cubicBezTo>
                    <a:pt x="1096" y="425"/>
                    <a:pt x="1096" y="425"/>
                    <a:pt x="1096" y="425"/>
                  </a:cubicBezTo>
                  <a:cubicBezTo>
                    <a:pt x="1080" y="387"/>
                    <a:pt x="1080" y="387"/>
                    <a:pt x="1080" y="387"/>
                  </a:cubicBezTo>
                  <a:cubicBezTo>
                    <a:pt x="1088" y="379"/>
                    <a:pt x="1094" y="370"/>
                    <a:pt x="1099" y="360"/>
                  </a:cubicBezTo>
                  <a:cubicBezTo>
                    <a:pt x="1143" y="358"/>
                    <a:pt x="1143" y="358"/>
                    <a:pt x="1143" y="358"/>
                  </a:cubicBezTo>
                  <a:cubicBezTo>
                    <a:pt x="1150" y="323"/>
                    <a:pt x="1150" y="323"/>
                    <a:pt x="1150" y="323"/>
                  </a:cubicBezTo>
                  <a:cubicBezTo>
                    <a:pt x="1111" y="306"/>
                    <a:pt x="1111" y="306"/>
                    <a:pt x="1111" y="306"/>
                  </a:cubicBezTo>
                  <a:cubicBezTo>
                    <a:pt x="1110" y="295"/>
                    <a:pt x="1108" y="284"/>
                    <a:pt x="1105" y="274"/>
                  </a:cubicBezTo>
                  <a:cubicBezTo>
                    <a:pt x="1133" y="242"/>
                    <a:pt x="1133" y="242"/>
                    <a:pt x="1133" y="242"/>
                  </a:cubicBezTo>
                  <a:cubicBezTo>
                    <a:pt x="1114" y="212"/>
                    <a:pt x="1114" y="212"/>
                    <a:pt x="1114" y="212"/>
                  </a:cubicBezTo>
                  <a:cubicBezTo>
                    <a:pt x="1076" y="228"/>
                    <a:pt x="1076" y="228"/>
                    <a:pt x="1076" y="228"/>
                  </a:cubicBezTo>
                  <a:cubicBezTo>
                    <a:pt x="1068" y="221"/>
                    <a:pt x="1059" y="214"/>
                    <a:pt x="1050" y="209"/>
                  </a:cubicBezTo>
                  <a:cubicBezTo>
                    <a:pt x="1049" y="174"/>
                    <a:pt x="1049" y="174"/>
                    <a:pt x="1049" y="174"/>
                  </a:cubicBezTo>
                  <a:cubicBezTo>
                    <a:pt x="1108" y="169"/>
                    <a:pt x="1169" y="163"/>
                    <a:pt x="1231" y="155"/>
                  </a:cubicBezTo>
                  <a:cubicBezTo>
                    <a:pt x="1232" y="165"/>
                    <a:pt x="1232" y="165"/>
                    <a:pt x="1232" y="165"/>
                  </a:cubicBezTo>
                  <a:cubicBezTo>
                    <a:pt x="1361" y="149"/>
                    <a:pt x="1361" y="149"/>
                    <a:pt x="1361" y="149"/>
                  </a:cubicBezTo>
                  <a:cubicBezTo>
                    <a:pt x="1379" y="305"/>
                    <a:pt x="1379" y="305"/>
                    <a:pt x="1379" y="305"/>
                  </a:cubicBezTo>
                  <a:cubicBezTo>
                    <a:pt x="1379" y="305"/>
                    <a:pt x="1379" y="305"/>
                    <a:pt x="1379" y="305"/>
                  </a:cubicBezTo>
                  <a:cubicBezTo>
                    <a:pt x="1310" y="433"/>
                    <a:pt x="1310" y="433"/>
                    <a:pt x="1310" y="433"/>
                  </a:cubicBezTo>
                  <a:cubicBezTo>
                    <a:pt x="1377" y="470"/>
                    <a:pt x="1377" y="470"/>
                    <a:pt x="1377" y="470"/>
                  </a:cubicBezTo>
                  <a:cubicBezTo>
                    <a:pt x="1446" y="342"/>
                    <a:pt x="1446" y="342"/>
                    <a:pt x="1446" y="342"/>
                  </a:cubicBezTo>
                  <a:cubicBezTo>
                    <a:pt x="1417" y="326"/>
                    <a:pt x="1417" y="326"/>
                    <a:pt x="1417" y="326"/>
                  </a:cubicBezTo>
                  <a:cubicBezTo>
                    <a:pt x="1396" y="145"/>
                    <a:pt x="1396" y="145"/>
                    <a:pt x="1396" y="145"/>
                  </a:cubicBezTo>
                  <a:cubicBezTo>
                    <a:pt x="1526" y="129"/>
                    <a:pt x="1526" y="129"/>
                    <a:pt x="1526" y="129"/>
                  </a:cubicBezTo>
                  <a:cubicBezTo>
                    <a:pt x="1523" y="105"/>
                    <a:pt x="1523" y="105"/>
                    <a:pt x="1523" y="105"/>
                  </a:cubicBezTo>
                  <a:cubicBezTo>
                    <a:pt x="1474" y="111"/>
                    <a:pt x="1474" y="111"/>
                    <a:pt x="1474" y="111"/>
                  </a:cubicBezTo>
                  <a:cubicBezTo>
                    <a:pt x="1519" y="102"/>
                    <a:pt x="1565" y="94"/>
                    <a:pt x="1611" y="87"/>
                  </a:cubicBezTo>
                  <a:cubicBezTo>
                    <a:pt x="1612" y="107"/>
                    <a:pt x="1611" y="152"/>
                    <a:pt x="1576" y="196"/>
                  </a:cubicBezTo>
                  <a:cubicBezTo>
                    <a:pt x="1531" y="252"/>
                    <a:pt x="1514" y="455"/>
                    <a:pt x="1709" y="428"/>
                  </a:cubicBezTo>
                  <a:cubicBezTo>
                    <a:pt x="1711" y="428"/>
                    <a:pt x="1712" y="428"/>
                    <a:pt x="1713" y="428"/>
                  </a:cubicBezTo>
                  <a:cubicBezTo>
                    <a:pt x="1712" y="428"/>
                    <a:pt x="1714" y="427"/>
                    <a:pt x="1713" y="428"/>
                  </a:cubicBezTo>
                  <a:cubicBezTo>
                    <a:pt x="1713" y="428"/>
                    <a:pt x="1713" y="428"/>
                    <a:pt x="1713" y="428"/>
                  </a:cubicBezTo>
                  <a:cubicBezTo>
                    <a:pt x="1714" y="427"/>
                    <a:pt x="1717" y="427"/>
                    <a:pt x="1717" y="427"/>
                  </a:cubicBezTo>
                  <a:cubicBezTo>
                    <a:pt x="1717" y="427"/>
                    <a:pt x="1717" y="427"/>
                    <a:pt x="1717" y="427"/>
                  </a:cubicBezTo>
                  <a:cubicBezTo>
                    <a:pt x="1910" y="389"/>
                    <a:pt x="1834" y="202"/>
                    <a:pt x="1774" y="163"/>
                  </a:cubicBezTo>
                  <a:cubicBezTo>
                    <a:pt x="1731" y="135"/>
                    <a:pt x="1716" y="96"/>
                    <a:pt x="1710" y="76"/>
                  </a:cubicBezTo>
                  <a:cubicBezTo>
                    <a:pt x="1850" y="61"/>
                    <a:pt x="1995" y="56"/>
                    <a:pt x="2142" y="61"/>
                  </a:cubicBezTo>
                  <a:cubicBezTo>
                    <a:pt x="2158" y="76"/>
                    <a:pt x="2163" y="92"/>
                    <a:pt x="2163" y="92"/>
                  </a:cubicBezTo>
                  <a:cubicBezTo>
                    <a:pt x="2157" y="138"/>
                    <a:pt x="2157" y="138"/>
                    <a:pt x="2157" y="138"/>
                  </a:cubicBezTo>
                  <a:cubicBezTo>
                    <a:pt x="2071" y="129"/>
                    <a:pt x="1990" y="160"/>
                    <a:pt x="1932" y="217"/>
                  </a:cubicBezTo>
                  <a:cubicBezTo>
                    <a:pt x="1954" y="241"/>
                    <a:pt x="1954" y="241"/>
                    <a:pt x="1954" y="241"/>
                  </a:cubicBezTo>
                  <a:cubicBezTo>
                    <a:pt x="2009" y="188"/>
                    <a:pt x="2085" y="160"/>
                    <a:pt x="2165" y="172"/>
                  </a:cubicBezTo>
                  <a:cubicBezTo>
                    <a:pt x="2301" y="192"/>
                    <a:pt x="2394" y="321"/>
                    <a:pt x="2373" y="458"/>
                  </a:cubicBezTo>
                  <a:cubicBezTo>
                    <a:pt x="2360" y="540"/>
                    <a:pt x="2309" y="608"/>
                    <a:pt x="2242" y="644"/>
                  </a:cubicBezTo>
                  <a:cubicBezTo>
                    <a:pt x="2257" y="673"/>
                    <a:pt x="2257" y="673"/>
                    <a:pt x="2257" y="673"/>
                  </a:cubicBezTo>
                  <a:cubicBezTo>
                    <a:pt x="2333" y="632"/>
                    <a:pt x="2390" y="556"/>
                    <a:pt x="2405" y="463"/>
                  </a:cubicBezTo>
                  <a:cubicBezTo>
                    <a:pt x="2426" y="323"/>
                    <a:pt x="2343" y="191"/>
                    <a:pt x="2214" y="150"/>
                  </a:cubicBezTo>
                  <a:cubicBezTo>
                    <a:pt x="2222" y="101"/>
                    <a:pt x="2222" y="101"/>
                    <a:pt x="2222" y="101"/>
                  </a:cubicBezTo>
                  <a:cubicBezTo>
                    <a:pt x="2222" y="101"/>
                    <a:pt x="2236" y="77"/>
                    <a:pt x="2267" y="71"/>
                  </a:cubicBezTo>
                  <a:cubicBezTo>
                    <a:pt x="2272" y="70"/>
                    <a:pt x="2277" y="69"/>
                    <a:pt x="2283" y="68"/>
                  </a:cubicBezTo>
                  <a:cubicBezTo>
                    <a:pt x="2295" y="69"/>
                    <a:pt x="2308" y="70"/>
                    <a:pt x="2320" y="71"/>
                  </a:cubicBezTo>
                  <a:cubicBezTo>
                    <a:pt x="2321" y="71"/>
                    <a:pt x="2321" y="73"/>
                    <a:pt x="2321" y="73"/>
                  </a:cubicBezTo>
                  <a:cubicBezTo>
                    <a:pt x="2293" y="104"/>
                    <a:pt x="2293" y="104"/>
                    <a:pt x="2293" y="104"/>
                  </a:cubicBezTo>
                  <a:cubicBezTo>
                    <a:pt x="2312" y="135"/>
                    <a:pt x="2312" y="135"/>
                    <a:pt x="2312" y="135"/>
                  </a:cubicBezTo>
                  <a:cubicBezTo>
                    <a:pt x="2351" y="119"/>
                    <a:pt x="2351" y="119"/>
                    <a:pt x="2351" y="119"/>
                  </a:cubicBezTo>
                  <a:cubicBezTo>
                    <a:pt x="2359" y="126"/>
                    <a:pt x="2368" y="133"/>
                    <a:pt x="2378" y="138"/>
                  </a:cubicBezTo>
                  <a:cubicBezTo>
                    <a:pt x="2380" y="180"/>
                    <a:pt x="2380" y="180"/>
                    <a:pt x="2380" y="180"/>
                  </a:cubicBezTo>
                  <a:cubicBezTo>
                    <a:pt x="2415" y="187"/>
                    <a:pt x="2415" y="187"/>
                    <a:pt x="2415" y="187"/>
                  </a:cubicBezTo>
                  <a:cubicBezTo>
                    <a:pt x="2432" y="148"/>
                    <a:pt x="2432" y="148"/>
                    <a:pt x="2432" y="148"/>
                  </a:cubicBezTo>
                  <a:cubicBezTo>
                    <a:pt x="2441" y="148"/>
                    <a:pt x="2452" y="146"/>
                    <a:pt x="2461" y="142"/>
                  </a:cubicBezTo>
                  <a:cubicBezTo>
                    <a:pt x="2492" y="171"/>
                    <a:pt x="2492" y="171"/>
                    <a:pt x="2492" y="171"/>
                  </a:cubicBezTo>
                  <a:cubicBezTo>
                    <a:pt x="2522" y="151"/>
                    <a:pt x="2522" y="151"/>
                    <a:pt x="2522" y="151"/>
                  </a:cubicBezTo>
                  <a:cubicBezTo>
                    <a:pt x="2507" y="113"/>
                    <a:pt x="2507" y="113"/>
                    <a:pt x="2507" y="113"/>
                  </a:cubicBezTo>
                  <a:cubicBezTo>
                    <a:pt x="2513" y="107"/>
                    <a:pt x="2518" y="99"/>
                    <a:pt x="2522" y="92"/>
                  </a:cubicBezTo>
                  <a:cubicBezTo>
                    <a:pt x="2538" y="94"/>
                    <a:pt x="2554" y="96"/>
                    <a:pt x="2569" y="98"/>
                  </a:cubicBezTo>
                  <a:cubicBezTo>
                    <a:pt x="2551" y="185"/>
                    <a:pt x="2551" y="185"/>
                    <a:pt x="2551" y="185"/>
                  </a:cubicBezTo>
                  <a:cubicBezTo>
                    <a:pt x="2662" y="209"/>
                    <a:pt x="2662" y="209"/>
                    <a:pt x="2662" y="209"/>
                  </a:cubicBezTo>
                  <a:cubicBezTo>
                    <a:pt x="2682" y="116"/>
                    <a:pt x="2682" y="116"/>
                    <a:pt x="2682" y="116"/>
                  </a:cubicBezTo>
                  <a:cubicBezTo>
                    <a:pt x="2694" y="118"/>
                    <a:pt x="2707" y="120"/>
                    <a:pt x="2720" y="122"/>
                  </a:cubicBezTo>
                  <a:cubicBezTo>
                    <a:pt x="2684" y="292"/>
                    <a:pt x="2684" y="292"/>
                    <a:pt x="2684" y="292"/>
                  </a:cubicBezTo>
                  <a:cubicBezTo>
                    <a:pt x="2795" y="315"/>
                    <a:pt x="2795" y="315"/>
                    <a:pt x="2795" y="315"/>
                  </a:cubicBezTo>
                  <a:cubicBezTo>
                    <a:pt x="2832" y="143"/>
                    <a:pt x="2832" y="143"/>
                    <a:pt x="2832" y="143"/>
                  </a:cubicBezTo>
                  <a:cubicBezTo>
                    <a:pt x="2844" y="145"/>
                    <a:pt x="2856" y="148"/>
                    <a:pt x="2868" y="150"/>
                  </a:cubicBezTo>
                  <a:cubicBezTo>
                    <a:pt x="2816" y="398"/>
                    <a:pt x="2816" y="398"/>
                    <a:pt x="2816" y="398"/>
                  </a:cubicBezTo>
                  <a:cubicBezTo>
                    <a:pt x="2928" y="422"/>
                    <a:pt x="2928" y="422"/>
                    <a:pt x="2928" y="422"/>
                  </a:cubicBezTo>
                  <a:cubicBezTo>
                    <a:pt x="2980" y="175"/>
                    <a:pt x="2980" y="175"/>
                    <a:pt x="2980" y="175"/>
                  </a:cubicBezTo>
                  <a:cubicBezTo>
                    <a:pt x="2992" y="178"/>
                    <a:pt x="3005" y="181"/>
                    <a:pt x="3016" y="184"/>
                  </a:cubicBezTo>
                  <a:cubicBezTo>
                    <a:pt x="2949" y="505"/>
                    <a:pt x="2949" y="505"/>
                    <a:pt x="2949" y="505"/>
                  </a:cubicBezTo>
                  <a:cubicBezTo>
                    <a:pt x="3060" y="528"/>
                    <a:pt x="3060" y="528"/>
                    <a:pt x="3060" y="528"/>
                  </a:cubicBezTo>
                  <a:cubicBezTo>
                    <a:pt x="3127" y="212"/>
                    <a:pt x="3127" y="212"/>
                    <a:pt x="3127" y="212"/>
                  </a:cubicBezTo>
                  <a:cubicBezTo>
                    <a:pt x="3247" y="244"/>
                    <a:pt x="3366" y="280"/>
                    <a:pt x="3480" y="321"/>
                  </a:cubicBezTo>
                  <a:cubicBezTo>
                    <a:pt x="3436" y="331"/>
                    <a:pt x="3436" y="331"/>
                    <a:pt x="3436" y="331"/>
                  </a:cubicBezTo>
                  <a:cubicBezTo>
                    <a:pt x="3433" y="314"/>
                    <a:pt x="3420" y="299"/>
                    <a:pt x="3402" y="296"/>
                  </a:cubicBezTo>
                  <a:cubicBezTo>
                    <a:pt x="3378" y="291"/>
                    <a:pt x="3355" y="306"/>
                    <a:pt x="3350" y="330"/>
                  </a:cubicBezTo>
                  <a:cubicBezTo>
                    <a:pt x="3346" y="351"/>
                    <a:pt x="3357" y="371"/>
                    <a:pt x="3375" y="380"/>
                  </a:cubicBezTo>
                  <a:cubicBezTo>
                    <a:pt x="3334" y="577"/>
                    <a:pt x="3334" y="577"/>
                    <a:pt x="3334" y="577"/>
                  </a:cubicBezTo>
                  <a:cubicBezTo>
                    <a:pt x="3313" y="578"/>
                    <a:pt x="3295" y="592"/>
                    <a:pt x="3290" y="613"/>
                  </a:cubicBezTo>
                  <a:cubicBezTo>
                    <a:pt x="3285" y="637"/>
                    <a:pt x="3301" y="660"/>
                    <a:pt x="3324" y="665"/>
                  </a:cubicBezTo>
                  <a:cubicBezTo>
                    <a:pt x="3339" y="669"/>
                    <a:pt x="3354" y="663"/>
                    <a:pt x="3364" y="654"/>
                  </a:cubicBezTo>
                  <a:cubicBezTo>
                    <a:pt x="3477" y="720"/>
                    <a:pt x="3477" y="720"/>
                    <a:pt x="3477" y="720"/>
                  </a:cubicBezTo>
                  <a:cubicBezTo>
                    <a:pt x="3476" y="722"/>
                    <a:pt x="3476" y="723"/>
                    <a:pt x="3476" y="725"/>
                  </a:cubicBezTo>
                  <a:cubicBezTo>
                    <a:pt x="3471" y="748"/>
                    <a:pt x="3486" y="772"/>
                    <a:pt x="3510" y="777"/>
                  </a:cubicBezTo>
                  <a:cubicBezTo>
                    <a:pt x="3533" y="782"/>
                    <a:pt x="3557" y="767"/>
                    <a:pt x="3562" y="743"/>
                  </a:cubicBezTo>
                  <a:cubicBezTo>
                    <a:pt x="3562" y="742"/>
                    <a:pt x="3562" y="740"/>
                    <a:pt x="3562" y="738"/>
                  </a:cubicBezTo>
                  <a:cubicBezTo>
                    <a:pt x="3695" y="723"/>
                    <a:pt x="3695" y="723"/>
                    <a:pt x="3695" y="723"/>
                  </a:cubicBezTo>
                  <a:cubicBezTo>
                    <a:pt x="3700" y="736"/>
                    <a:pt x="3711" y="747"/>
                    <a:pt x="3726" y="750"/>
                  </a:cubicBezTo>
                  <a:cubicBezTo>
                    <a:pt x="3750" y="755"/>
                    <a:pt x="3773" y="740"/>
                    <a:pt x="3778" y="716"/>
                  </a:cubicBezTo>
                  <a:cubicBezTo>
                    <a:pt x="3782" y="696"/>
                    <a:pt x="3773" y="677"/>
                    <a:pt x="3757" y="668"/>
                  </a:cubicBezTo>
                  <a:cubicBezTo>
                    <a:pt x="3799" y="468"/>
                    <a:pt x="3799" y="468"/>
                    <a:pt x="3799" y="468"/>
                  </a:cubicBezTo>
                  <a:cubicBezTo>
                    <a:pt x="3809" y="467"/>
                    <a:pt x="3818" y="463"/>
                    <a:pt x="3825" y="456"/>
                  </a:cubicBezTo>
                  <a:cubicBezTo>
                    <a:pt x="3830" y="458"/>
                    <a:pt x="3832" y="460"/>
                    <a:pt x="3840" y="462"/>
                  </a:cubicBezTo>
                  <a:cubicBezTo>
                    <a:pt x="3840" y="0"/>
                    <a:pt x="3840" y="0"/>
                    <a:pt x="3840" y="0"/>
                  </a:cubicBezTo>
                  <a:lnTo>
                    <a:pt x="0" y="0"/>
                  </a:lnTo>
                  <a:close/>
                  <a:moveTo>
                    <a:pt x="285" y="319"/>
                  </a:moveTo>
                  <a:cubicBezTo>
                    <a:pt x="286" y="321"/>
                    <a:pt x="287" y="324"/>
                    <a:pt x="286" y="326"/>
                  </a:cubicBezTo>
                  <a:cubicBezTo>
                    <a:pt x="284" y="328"/>
                    <a:pt x="282" y="329"/>
                    <a:pt x="279" y="327"/>
                  </a:cubicBezTo>
                  <a:cubicBezTo>
                    <a:pt x="4" y="129"/>
                    <a:pt x="4" y="129"/>
                    <a:pt x="4" y="129"/>
                  </a:cubicBezTo>
                  <a:cubicBezTo>
                    <a:pt x="2" y="128"/>
                    <a:pt x="2" y="124"/>
                    <a:pt x="3" y="123"/>
                  </a:cubicBezTo>
                  <a:cubicBezTo>
                    <a:pt x="5" y="120"/>
                    <a:pt x="7" y="120"/>
                    <a:pt x="10" y="121"/>
                  </a:cubicBezTo>
                  <a:cubicBezTo>
                    <a:pt x="285" y="319"/>
                    <a:pt x="285" y="319"/>
                    <a:pt x="285" y="319"/>
                  </a:cubicBezTo>
                  <a:close/>
                  <a:moveTo>
                    <a:pt x="1006" y="177"/>
                  </a:moveTo>
                  <a:cubicBezTo>
                    <a:pt x="997" y="197"/>
                    <a:pt x="997" y="197"/>
                    <a:pt x="997" y="197"/>
                  </a:cubicBezTo>
                  <a:cubicBezTo>
                    <a:pt x="985" y="198"/>
                    <a:pt x="974" y="200"/>
                    <a:pt x="963" y="204"/>
                  </a:cubicBezTo>
                  <a:cubicBezTo>
                    <a:pt x="938" y="181"/>
                    <a:pt x="938" y="181"/>
                    <a:pt x="938" y="181"/>
                  </a:cubicBezTo>
                  <a:cubicBezTo>
                    <a:pt x="960" y="180"/>
                    <a:pt x="983" y="179"/>
                    <a:pt x="1006" y="177"/>
                  </a:cubicBezTo>
                  <a:close/>
                  <a:moveTo>
                    <a:pt x="1073" y="324"/>
                  </a:moveTo>
                  <a:cubicBezTo>
                    <a:pt x="1065" y="365"/>
                    <a:pt x="1025" y="390"/>
                    <a:pt x="986" y="382"/>
                  </a:cubicBezTo>
                  <a:cubicBezTo>
                    <a:pt x="946" y="374"/>
                    <a:pt x="921" y="334"/>
                    <a:pt x="930" y="294"/>
                  </a:cubicBezTo>
                  <a:cubicBezTo>
                    <a:pt x="938" y="254"/>
                    <a:pt x="977" y="228"/>
                    <a:pt x="1017" y="237"/>
                  </a:cubicBezTo>
                  <a:cubicBezTo>
                    <a:pt x="1056" y="245"/>
                    <a:pt x="1082" y="284"/>
                    <a:pt x="1073" y="324"/>
                  </a:cubicBezTo>
                  <a:close/>
                  <a:moveTo>
                    <a:pt x="1782" y="230"/>
                  </a:moveTo>
                  <a:cubicBezTo>
                    <a:pt x="1782" y="230"/>
                    <a:pt x="1877" y="338"/>
                    <a:pt x="1748" y="382"/>
                  </a:cubicBezTo>
                  <a:cubicBezTo>
                    <a:pt x="1748" y="382"/>
                    <a:pt x="1829" y="316"/>
                    <a:pt x="1782" y="230"/>
                  </a:cubicBezTo>
                  <a:close/>
                  <a:moveTo>
                    <a:pt x="2413" y="108"/>
                  </a:moveTo>
                  <a:cubicBezTo>
                    <a:pt x="2392" y="103"/>
                    <a:pt x="2376" y="91"/>
                    <a:pt x="2366" y="74"/>
                  </a:cubicBezTo>
                  <a:cubicBezTo>
                    <a:pt x="2404" y="78"/>
                    <a:pt x="2442" y="82"/>
                    <a:pt x="2480" y="87"/>
                  </a:cubicBezTo>
                  <a:cubicBezTo>
                    <a:pt x="2463" y="104"/>
                    <a:pt x="2438" y="113"/>
                    <a:pt x="2413" y="108"/>
                  </a:cubicBezTo>
                  <a:close/>
                  <a:moveTo>
                    <a:pt x="3609" y="368"/>
                  </a:moveTo>
                  <a:cubicBezTo>
                    <a:pt x="3658" y="386"/>
                    <a:pt x="3705" y="405"/>
                    <a:pt x="3751" y="425"/>
                  </a:cubicBezTo>
                  <a:cubicBezTo>
                    <a:pt x="3751" y="427"/>
                    <a:pt x="3751" y="429"/>
                    <a:pt x="3752" y="432"/>
                  </a:cubicBezTo>
                  <a:cubicBezTo>
                    <a:pt x="3592" y="450"/>
                    <a:pt x="3592" y="450"/>
                    <a:pt x="3592" y="450"/>
                  </a:cubicBezTo>
                  <a:cubicBezTo>
                    <a:pt x="3609" y="368"/>
                    <a:pt x="3609" y="368"/>
                    <a:pt x="3609" y="368"/>
                  </a:cubicBezTo>
                  <a:close/>
                  <a:moveTo>
                    <a:pt x="3434" y="355"/>
                  </a:moveTo>
                  <a:cubicBezTo>
                    <a:pt x="3520" y="335"/>
                    <a:pt x="3520" y="335"/>
                    <a:pt x="3520" y="335"/>
                  </a:cubicBezTo>
                  <a:cubicBezTo>
                    <a:pt x="3543" y="343"/>
                    <a:pt x="3566" y="351"/>
                    <a:pt x="3588" y="360"/>
                  </a:cubicBezTo>
                  <a:cubicBezTo>
                    <a:pt x="3570" y="447"/>
                    <a:pt x="3570" y="447"/>
                    <a:pt x="3570" y="447"/>
                  </a:cubicBezTo>
                  <a:cubicBezTo>
                    <a:pt x="3429" y="364"/>
                    <a:pt x="3429" y="364"/>
                    <a:pt x="3429" y="364"/>
                  </a:cubicBezTo>
                  <a:cubicBezTo>
                    <a:pt x="3431" y="361"/>
                    <a:pt x="3433" y="358"/>
                    <a:pt x="3434" y="355"/>
                  </a:cubicBezTo>
                  <a:close/>
                  <a:moveTo>
                    <a:pt x="3356" y="583"/>
                  </a:moveTo>
                  <a:cubicBezTo>
                    <a:pt x="3398" y="383"/>
                    <a:pt x="3398" y="383"/>
                    <a:pt x="3398" y="383"/>
                  </a:cubicBezTo>
                  <a:cubicBezTo>
                    <a:pt x="3402" y="383"/>
                    <a:pt x="3407" y="381"/>
                    <a:pt x="3411" y="380"/>
                  </a:cubicBezTo>
                  <a:cubicBezTo>
                    <a:pt x="3565" y="471"/>
                    <a:pt x="3565" y="471"/>
                    <a:pt x="3565" y="471"/>
                  </a:cubicBezTo>
                  <a:cubicBezTo>
                    <a:pt x="3560" y="495"/>
                    <a:pt x="3560" y="495"/>
                    <a:pt x="3560" y="495"/>
                  </a:cubicBezTo>
                  <a:cubicBezTo>
                    <a:pt x="3554" y="524"/>
                    <a:pt x="3554" y="524"/>
                    <a:pt x="3554" y="524"/>
                  </a:cubicBezTo>
                  <a:cubicBezTo>
                    <a:pt x="3534" y="523"/>
                    <a:pt x="3515" y="538"/>
                    <a:pt x="3511" y="559"/>
                  </a:cubicBezTo>
                  <a:cubicBezTo>
                    <a:pt x="3510" y="562"/>
                    <a:pt x="3510" y="565"/>
                    <a:pt x="3510" y="568"/>
                  </a:cubicBezTo>
                  <a:cubicBezTo>
                    <a:pt x="3372" y="601"/>
                    <a:pt x="3372" y="601"/>
                    <a:pt x="3372" y="601"/>
                  </a:cubicBezTo>
                  <a:cubicBezTo>
                    <a:pt x="3368" y="594"/>
                    <a:pt x="3363" y="588"/>
                    <a:pt x="3356" y="583"/>
                  </a:cubicBezTo>
                  <a:close/>
                  <a:moveTo>
                    <a:pt x="3519" y="690"/>
                  </a:moveTo>
                  <a:cubicBezTo>
                    <a:pt x="3508" y="689"/>
                    <a:pt x="3497" y="693"/>
                    <a:pt x="3489" y="701"/>
                  </a:cubicBezTo>
                  <a:cubicBezTo>
                    <a:pt x="3376" y="633"/>
                    <a:pt x="3376" y="633"/>
                    <a:pt x="3376" y="633"/>
                  </a:cubicBezTo>
                  <a:cubicBezTo>
                    <a:pt x="3376" y="633"/>
                    <a:pt x="3376" y="632"/>
                    <a:pt x="3376" y="631"/>
                  </a:cubicBezTo>
                  <a:cubicBezTo>
                    <a:pt x="3377" y="628"/>
                    <a:pt x="3377" y="626"/>
                    <a:pt x="3377" y="623"/>
                  </a:cubicBezTo>
                  <a:cubicBezTo>
                    <a:pt x="3516" y="590"/>
                    <a:pt x="3516" y="590"/>
                    <a:pt x="3516" y="590"/>
                  </a:cubicBezTo>
                  <a:cubicBezTo>
                    <a:pt x="3521" y="598"/>
                    <a:pt x="3527" y="605"/>
                    <a:pt x="3536" y="608"/>
                  </a:cubicBezTo>
                  <a:cubicBezTo>
                    <a:pt x="3519" y="690"/>
                    <a:pt x="3519" y="690"/>
                    <a:pt x="3519" y="690"/>
                  </a:cubicBezTo>
                  <a:close/>
                  <a:moveTo>
                    <a:pt x="3692" y="697"/>
                  </a:moveTo>
                  <a:cubicBezTo>
                    <a:pt x="3692" y="698"/>
                    <a:pt x="3692" y="699"/>
                    <a:pt x="3692" y="700"/>
                  </a:cubicBezTo>
                  <a:cubicBezTo>
                    <a:pt x="3559" y="716"/>
                    <a:pt x="3559" y="716"/>
                    <a:pt x="3559" y="716"/>
                  </a:cubicBezTo>
                  <a:cubicBezTo>
                    <a:pt x="3555" y="707"/>
                    <a:pt x="3549" y="700"/>
                    <a:pt x="3540" y="695"/>
                  </a:cubicBezTo>
                  <a:cubicBezTo>
                    <a:pt x="3558" y="612"/>
                    <a:pt x="3558" y="612"/>
                    <a:pt x="3558" y="612"/>
                  </a:cubicBezTo>
                  <a:cubicBezTo>
                    <a:pt x="3566" y="611"/>
                    <a:pt x="3573" y="608"/>
                    <a:pt x="3579" y="604"/>
                  </a:cubicBezTo>
                  <a:cubicBezTo>
                    <a:pt x="3695" y="690"/>
                    <a:pt x="3695" y="690"/>
                    <a:pt x="3695" y="690"/>
                  </a:cubicBezTo>
                  <a:cubicBezTo>
                    <a:pt x="3693" y="692"/>
                    <a:pt x="3693" y="695"/>
                    <a:pt x="3692" y="697"/>
                  </a:cubicBezTo>
                  <a:close/>
                  <a:moveTo>
                    <a:pt x="3735" y="662"/>
                  </a:moveTo>
                  <a:cubicBezTo>
                    <a:pt x="3725" y="662"/>
                    <a:pt x="3716" y="666"/>
                    <a:pt x="3708" y="672"/>
                  </a:cubicBezTo>
                  <a:cubicBezTo>
                    <a:pt x="3594" y="585"/>
                    <a:pt x="3594" y="585"/>
                    <a:pt x="3594" y="585"/>
                  </a:cubicBezTo>
                  <a:cubicBezTo>
                    <a:pt x="3595" y="583"/>
                    <a:pt x="3596" y="580"/>
                    <a:pt x="3597" y="577"/>
                  </a:cubicBezTo>
                  <a:cubicBezTo>
                    <a:pt x="3601" y="558"/>
                    <a:pt x="3592" y="539"/>
                    <a:pt x="3575" y="529"/>
                  </a:cubicBezTo>
                  <a:cubicBezTo>
                    <a:pt x="3581" y="502"/>
                    <a:pt x="3581" y="502"/>
                    <a:pt x="3581" y="502"/>
                  </a:cubicBezTo>
                  <a:cubicBezTo>
                    <a:pt x="3587" y="474"/>
                    <a:pt x="3587" y="474"/>
                    <a:pt x="3587" y="474"/>
                  </a:cubicBezTo>
                  <a:cubicBezTo>
                    <a:pt x="3762" y="454"/>
                    <a:pt x="3762" y="454"/>
                    <a:pt x="3762" y="454"/>
                  </a:cubicBezTo>
                  <a:cubicBezTo>
                    <a:pt x="3766" y="458"/>
                    <a:pt x="3771" y="462"/>
                    <a:pt x="3777" y="464"/>
                  </a:cubicBezTo>
                  <a:cubicBezTo>
                    <a:pt x="3735" y="662"/>
                    <a:pt x="3735" y="662"/>
                    <a:pt x="3735" y="6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802" name="标题 1"/>
          <p:cNvSpPr>
            <a:spLocks noGrp="1"/>
          </p:cNvSpPr>
          <p:nvPr>
            <p:ph type="ctrTitle"/>
          </p:nvPr>
        </p:nvSpPr>
        <p:spPr>
          <a:xfrm>
            <a:off x="41275" y="14118"/>
            <a:ext cx="9544180" cy="1018621"/>
          </a:xfrm>
        </p:spPr>
        <p:txBody>
          <a:bodyPr anchor="b">
            <a:normAutofit/>
          </a:bodyPr>
          <a:lstStyle>
            <a:lvl1pPr algn="l">
              <a:defRPr sz="3600">
                <a:solidFill>
                  <a:schemeClr val="tx2"/>
                </a:solidFill>
                <a:latin typeface="UD デジタル 教科書体 N-B" panose="02020700000000000000" pitchFamily="17" charset="-128"/>
                <a:ea typeface="UD デジタル 教科書体 N-B" panose="02020700000000000000" pitchFamily="17" charset="-128"/>
              </a:defRPr>
            </a:lvl1pPr>
          </a:lstStyle>
          <a:p>
            <a:endParaRPr lang="zh-CN" altLang="en-US" dirty="0"/>
          </a:p>
        </p:txBody>
      </p:sp>
      <p:sp>
        <p:nvSpPr>
          <p:cNvPr id="37" name="文本占位符 13">
            <a:extLst>
              <a:ext uri="{FF2B5EF4-FFF2-40B4-BE49-F238E27FC236}">
                <a16:creationId xmlns:a16="http://schemas.microsoft.com/office/drawing/2014/main" id="{2B5D8F25-EDE1-457C-95A9-C9E8AE063ABE}"/>
              </a:ext>
            </a:extLst>
          </p:cNvPr>
          <p:cNvSpPr>
            <a:spLocks noGrp="1"/>
          </p:cNvSpPr>
          <p:nvPr>
            <p:ph type="body" sz="quarter" idx="10"/>
          </p:nvPr>
        </p:nvSpPr>
        <p:spPr>
          <a:xfrm>
            <a:off x="1323910" y="3184588"/>
            <a:ext cx="9544179" cy="296271"/>
          </a:xfrm>
          <a:prstGeom prst="rect">
            <a:avLst/>
          </a:prstGeom>
        </p:spPr>
        <p:txBody>
          <a:bodyPr vert="horz" anchor="ctr">
            <a:noAutofit/>
          </a:bodyPr>
          <a:lstStyle>
            <a:lvl1pPr marL="0" indent="0" algn="l">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endParaRPr lang="en-US" altLang="zh-CN" dirty="0"/>
          </a:p>
        </p:txBody>
      </p:sp>
      <p:sp>
        <p:nvSpPr>
          <p:cNvPr id="38" name="文本占位符 13">
            <a:extLst>
              <a:ext uri="{FF2B5EF4-FFF2-40B4-BE49-F238E27FC236}">
                <a16:creationId xmlns:a16="http://schemas.microsoft.com/office/drawing/2014/main" id="{FBECA440-8256-4205-9CB9-B66C21DEEE4B}"/>
              </a:ext>
            </a:extLst>
          </p:cNvPr>
          <p:cNvSpPr>
            <a:spLocks noGrp="1"/>
          </p:cNvSpPr>
          <p:nvPr>
            <p:ph type="body" sz="quarter" idx="11"/>
          </p:nvPr>
        </p:nvSpPr>
        <p:spPr>
          <a:xfrm>
            <a:off x="1323910" y="3480859"/>
            <a:ext cx="9544179" cy="296271"/>
          </a:xfrm>
          <a:prstGeom prst="rect">
            <a:avLst/>
          </a:prstGeom>
        </p:spPr>
        <p:txBody>
          <a:bodyPr vert="horz" anchor="ctr">
            <a:noAutofit/>
          </a:bodyPr>
          <a:lstStyle>
            <a:lvl1pPr marL="0" indent="0" algn="l">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endParaRPr lang="zh-CN" altLang="en-US" dirty="0"/>
          </a:p>
        </p:txBody>
      </p:sp>
    </p:spTree>
    <p:extLst>
      <p:ext uri="{BB962C8B-B14F-4D97-AF65-F5344CB8AC3E}">
        <p14:creationId xmlns:p14="http://schemas.microsoft.com/office/powerpoint/2010/main" val="558342442"/>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末">
    <p:bg>
      <p:bgPr>
        <a:solidFill>
          <a:schemeClr val="bg2"/>
        </a:solidFill>
        <a:effectLst/>
      </p:bgPr>
    </p:bg>
    <p:spTree>
      <p:nvGrpSpPr>
        <p:cNvPr id="1" name=""/>
        <p:cNvGrpSpPr/>
        <p:nvPr/>
      </p:nvGrpSpPr>
      <p:grpSpPr>
        <a:xfrm>
          <a:off x="0" y="0"/>
          <a:ext cx="0" cy="0"/>
          <a:chOff x="0" y="0"/>
          <a:chExt cx="0" cy="0"/>
        </a:xfrm>
      </p:grpSpPr>
      <p:grpSp>
        <p:nvGrpSpPr>
          <p:cNvPr id="193" name="组合 192"/>
          <p:cNvGrpSpPr/>
          <p:nvPr/>
        </p:nvGrpSpPr>
        <p:grpSpPr>
          <a:xfrm>
            <a:off x="4076733" y="478953"/>
            <a:ext cx="4078222" cy="5838182"/>
            <a:chOff x="4022725" y="306388"/>
            <a:chExt cx="4186238" cy="5992812"/>
          </a:xfrm>
        </p:grpSpPr>
        <p:sp>
          <p:nvSpPr>
            <p:cNvPr id="194" name="Freeform 165"/>
            <p:cNvSpPr>
              <a:spLocks/>
            </p:cNvSpPr>
            <p:nvPr/>
          </p:nvSpPr>
          <p:spPr bwMode="auto">
            <a:xfrm>
              <a:off x="6007100" y="5683250"/>
              <a:ext cx="187325" cy="557213"/>
            </a:xfrm>
            <a:custGeom>
              <a:avLst/>
              <a:gdLst>
                <a:gd name="T0" fmla="*/ 82 w 118"/>
                <a:gd name="T1" fmla="*/ 287 h 351"/>
                <a:gd name="T2" fmla="*/ 47 w 118"/>
                <a:gd name="T3" fmla="*/ 351 h 351"/>
                <a:gd name="T4" fmla="*/ 17 w 118"/>
                <a:gd name="T5" fmla="*/ 347 h 351"/>
                <a:gd name="T6" fmla="*/ 0 w 118"/>
                <a:gd name="T7" fmla="*/ 276 h 351"/>
                <a:gd name="T8" fmla="*/ 37 w 118"/>
                <a:gd name="T9" fmla="*/ 0 h 351"/>
                <a:gd name="T10" fmla="*/ 118 w 118"/>
                <a:gd name="T11" fmla="*/ 11 h 351"/>
                <a:gd name="T12" fmla="*/ 82 w 118"/>
                <a:gd name="T13" fmla="*/ 287 h 351"/>
              </a:gdLst>
              <a:ahLst/>
              <a:cxnLst>
                <a:cxn ang="0">
                  <a:pos x="T0" y="T1"/>
                </a:cxn>
                <a:cxn ang="0">
                  <a:pos x="T2" y="T3"/>
                </a:cxn>
                <a:cxn ang="0">
                  <a:pos x="T4" y="T5"/>
                </a:cxn>
                <a:cxn ang="0">
                  <a:pos x="T6" y="T7"/>
                </a:cxn>
                <a:cxn ang="0">
                  <a:pos x="T8" y="T9"/>
                </a:cxn>
                <a:cxn ang="0">
                  <a:pos x="T10" y="T11"/>
                </a:cxn>
                <a:cxn ang="0">
                  <a:pos x="T12" y="T13"/>
                </a:cxn>
              </a:cxnLst>
              <a:rect l="0" t="0" r="r" b="b"/>
              <a:pathLst>
                <a:path w="118" h="351">
                  <a:moveTo>
                    <a:pt x="82" y="287"/>
                  </a:moveTo>
                  <a:lnTo>
                    <a:pt x="47" y="351"/>
                  </a:lnTo>
                  <a:lnTo>
                    <a:pt x="17" y="347"/>
                  </a:lnTo>
                  <a:lnTo>
                    <a:pt x="0" y="276"/>
                  </a:lnTo>
                  <a:lnTo>
                    <a:pt x="37" y="0"/>
                  </a:lnTo>
                  <a:lnTo>
                    <a:pt x="118" y="11"/>
                  </a:lnTo>
                  <a:lnTo>
                    <a:pt x="82" y="287"/>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166"/>
            <p:cNvSpPr>
              <a:spLocks/>
            </p:cNvSpPr>
            <p:nvPr/>
          </p:nvSpPr>
          <p:spPr bwMode="auto">
            <a:xfrm>
              <a:off x="6062663" y="5581650"/>
              <a:ext cx="144463" cy="173038"/>
            </a:xfrm>
            <a:custGeom>
              <a:avLst/>
              <a:gdLst>
                <a:gd name="T0" fmla="*/ 70 w 76"/>
                <a:gd name="T1" fmla="*/ 59 h 90"/>
                <a:gd name="T2" fmla="*/ 32 w 76"/>
                <a:gd name="T3" fmla="*/ 88 h 90"/>
                <a:gd name="T4" fmla="*/ 31 w 76"/>
                <a:gd name="T5" fmla="*/ 88 h 90"/>
                <a:gd name="T6" fmla="*/ 2 w 76"/>
                <a:gd name="T7" fmla="*/ 50 h 90"/>
                <a:gd name="T8" fmla="*/ 6 w 76"/>
                <a:gd name="T9" fmla="*/ 19 h 90"/>
                <a:gd name="T10" fmla="*/ 41 w 76"/>
                <a:gd name="T11" fmla="*/ 9 h 90"/>
                <a:gd name="T12" fmla="*/ 42 w 76"/>
                <a:gd name="T13" fmla="*/ 9 h 90"/>
                <a:gd name="T14" fmla="*/ 74 w 76"/>
                <a:gd name="T15" fmla="*/ 28 h 90"/>
                <a:gd name="T16" fmla="*/ 70 w 76"/>
                <a:gd name="T17" fmla="*/ 5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0">
                  <a:moveTo>
                    <a:pt x="70" y="59"/>
                  </a:moveTo>
                  <a:cubicBezTo>
                    <a:pt x="67" y="77"/>
                    <a:pt x="50" y="90"/>
                    <a:pt x="32" y="88"/>
                  </a:cubicBezTo>
                  <a:cubicBezTo>
                    <a:pt x="31" y="88"/>
                    <a:pt x="31" y="88"/>
                    <a:pt x="31" y="88"/>
                  </a:cubicBezTo>
                  <a:cubicBezTo>
                    <a:pt x="13" y="85"/>
                    <a:pt x="0" y="68"/>
                    <a:pt x="2" y="50"/>
                  </a:cubicBezTo>
                  <a:cubicBezTo>
                    <a:pt x="6" y="19"/>
                    <a:pt x="6" y="19"/>
                    <a:pt x="6" y="19"/>
                  </a:cubicBezTo>
                  <a:cubicBezTo>
                    <a:pt x="9" y="0"/>
                    <a:pt x="23" y="6"/>
                    <a:pt x="41" y="9"/>
                  </a:cubicBezTo>
                  <a:cubicBezTo>
                    <a:pt x="42" y="9"/>
                    <a:pt x="42" y="9"/>
                    <a:pt x="42" y="9"/>
                  </a:cubicBezTo>
                  <a:cubicBezTo>
                    <a:pt x="61" y="11"/>
                    <a:pt x="76" y="9"/>
                    <a:pt x="74" y="28"/>
                  </a:cubicBezTo>
                  <a:lnTo>
                    <a:pt x="70" y="59"/>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167"/>
            <p:cNvSpPr>
              <a:spLocks/>
            </p:cNvSpPr>
            <p:nvPr/>
          </p:nvSpPr>
          <p:spPr bwMode="auto">
            <a:xfrm>
              <a:off x="6045200" y="5646738"/>
              <a:ext cx="160338" cy="155575"/>
            </a:xfrm>
            <a:custGeom>
              <a:avLst/>
              <a:gdLst>
                <a:gd name="T0" fmla="*/ 90 w 101"/>
                <a:gd name="T1" fmla="*/ 98 h 98"/>
                <a:gd name="T2" fmla="*/ 0 w 101"/>
                <a:gd name="T3" fmla="*/ 86 h 98"/>
                <a:gd name="T4" fmla="*/ 11 w 101"/>
                <a:gd name="T5" fmla="*/ 0 h 98"/>
                <a:gd name="T6" fmla="*/ 101 w 101"/>
                <a:gd name="T7" fmla="*/ 12 h 98"/>
                <a:gd name="T8" fmla="*/ 90 w 101"/>
                <a:gd name="T9" fmla="*/ 98 h 98"/>
              </a:gdLst>
              <a:ahLst/>
              <a:cxnLst>
                <a:cxn ang="0">
                  <a:pos x="T0" y="T1"/>
                </a:cxn>
                <a:cxn ang="0">
                  <a:pos x="T2" y="T3"/>
                </a:cxn>
                <a:cxn ang="0">
                  <a:pos x="T4" y="T5"/>
                </a:cxn>
                <a:cxn ang="0">
                  <a:pos x="T6" y="T7"/>
                </a:cxn>
                <a:cxn ang="0">
                  <a:pos x="T8" y="T9"/>
                </a:cxn>
              </a:cxnLst>
              <a:rect l="0" t="0" r="r" b="b"/>
              <a:pathLst>
                <a:path w="101" h="98">
                  <a:moveTo>
                    <a:pt x="90" y="98"/>
                  </a:moveTo>
                  <a:lnTo>
                    <a:pt x="0" y="86"/>
                  </a:lnTo>
                  <a:lnTo>
                    <a:pt x="11" y="0"/>
                  </a:lnTo>
                  <a:lnTo>
                    <a:pt x="101" y="12"/>
                  </a:lnTo>
                  <a:lnTo>
                    <a:pt x="90" y="98"/>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168"/>
            <p:cNvSpPr>
              <a:spLocks/>
            </p:cNvSpPr>
            <p:nvPr/>
          </p:nvSpPr>
          <p:spPr bwMode="auto">
            <a:xfrm>
              <a:off x="6030913" y="6219825"/>
              <a:ext cx="50800" cy="79375"/>
            </a:xfrm>
            <a:custGeom>
              <a:avLst/>
              <a:gdLst>
                <a:gd name="T0" fmla="*/ 0 w 26"/>
                <a:gd name="T1" fmla="*/ 6 h 42"/>
                <a:gd name="T2" fmla="*/ 6 w 26"/>
                <a:gd name="T3" fmla="*/ 32 h 42"/>
                <a:gd name="T4" fmla="*/ 26 w 26"/>
                <a:gd name="T5" fmla="*/ 11 h 42"/>
                <a:gd name="T6" fmla="*/ 0 w 26"/>
                <a:gd name="T7" fmla="*/ 6 h 42"/>
              </a:gdLst>
              <a:ahLst/>
              <a:cxnLst>
                <a:cxn ang="0">
                  <a:pos x="T0" y="T1"/>
                </a:cxn>
                <a:cxn ang="0">
                  <a:pos x="T2" y="T3"/>
                </a:cxn>
                <a:cxn ang="0">
                  <a:pos x="T4" y="T5"/>
                </a:cxn>
                <a:cxn ang="0">
                  <a:pos x="T6" y="T7"/>
                </a:cxn>
              </a:cxnLst>
              <a:rect l="0" t="0" r="r" b="b"/>
              <a:pathLst>
                <a:path w="26" h="42">
                  <a:moveTo>
                    <a:pt x="0" y="6"/>
                  </a:moveTo>
                  <a:cubicBezTo>
                    <a:pt x="0" y="6"/>
                    <a:pt x="4" y="26"/>
                    <a:pt x="6" y="32"/>
                  </a:cubicBezTo>
                  <a:cubicBezTo>
                    <a:pt x="9" y="38"/>
                    <a:pt x="12" y="42"/>
                    <a:pt x="26" y="11"/>
                  </a:cubicBezTo>
                  <a:cubicBezTo>
                    <a:pt x="26" y="11"/>
                    <a:pt x="17" y="0"/>
                    <a:pt x="0" y="6"/>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169"/>
            <p:cNvSpPr>
              <a:spLocks/>
            </p:cNvSpPr>
            <p:nvPr/>
          </p:nvSpPr>
          <p:spPr bwMode="auto">
            <a:xfrm>
              <a:off x="6199188" y="5680075"/>
              <a:ext cx="187325" cy="555625"/>
            </a:xfrm>
            <a:custGeom>
              <a:avLst/>
              <a:gdLst>
                <a:gd name="T0" fmla="*/ 82 w 118"/>
                <a:gd name="T1" fmla="*/ 287 h 350"/>
                <a:gd name="T2" fmla="*/ 47 w 118"/>
                <a:gd name="T3" fmla="*/ 350 h 350"/>
                <a:gd name="T4" fmla="*/ 17 w 118"/>
                <a:gd name="T5" fmla="*/ 347 h 350"/>
                <a:gd name="T6" fmla="*/ 0 w 118"/>
                <a:gd name="T7" fmla="*/ 276 h 350"/>
                <a:gd name="T8" fmla="*/ 38 w 118"/>
                <a:gd name="T9" fmla="*/ 0 h 350"/>
                <a:gd name="T10" fmla="*/ 118 w 118"/>
                <a:gd name="T11" fmla="*/ 11 h 350"/>
                <a:gd name="T12" fmla="*/ 82 w 118"/>
                <a:gd name="T13" fmla="*/ 287 h 350"/>
              </a:gdLst>
              <a:ahLst/>
              <a:cxnLst>
                <a:cxn ang="0">
                  <a:pos x="T0" y="T1"/>
                </a:cxn>
                <a:cxn ang="0">
                  <a:pos x="T2" y="T3"/>
                </a:cxn>
                <a:cxn ang="0">
                  <a:pos x="T4" y="T5"/>
                </a:cxn>
                <a:cxn ang="0">
                  <a:pos x="T6" y="T7"/>
                </a:cxn>
                <a:cxn ang="0">
                  <a:pos x="T8" y="T9"/>
                </a:cxn>
                <a:cxn ang="0">
                  <a:pos x="T10" y="T11"/>
                </a:cxn>
                <a:cxn ang="0">
                  <a:pos x="T12" y="T13"/>
                </a:cxn>
              </a:cxnLst>
              <a:rect l="0" t="0" r="r" b="b"/>
              <a:pathLst>
                <a:path w="118" h="350">
                  <a:moveTo>
                    <a:pt x="82" y="287"/>
                  </a:moveTo>
                  <a:lnTo>
                    <a:pt x="47" y="350"/>
                  </a:lnTo>
                  <a:lnTo>
                    <a:pt x="17" y="347"/>
                  </a:lnTo>
                  <a:lnTo>
                    <a:pt x="0" y="276"/>
                  </a:lnTo>
                  <a:lnTo>
                    <a:pt x="38" y="0"/>
                  </a:lnTo>
                  <a:lnTo>
                    <a:pt x="118" y="11"/>
                  </a:lnTo>
                  <a:lnTo>
                    <a:pt x="82" y="287"/>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170"/>
            <p:cNvSpPr>
              <a:spLocks/>
            </p:cNvSpPr>
            <p:nvPr/>
          </p:nvSpPr>
          <p:spPr bwMode="auto">
            <a:xfrm>
              <a:off x="6254750" y="5578475"/>
              <a:ext cx="146050" cy="171450"/>
            </a:xfrm>
            <a:custGeom>
              <a:avLst/>
              <a:gdLst>
                <a:gd name="T0" fmla="*/ 70 w 76"/>
                <a:gd name="T1" fmla="*/ 59 h 90"/>
                <a:gd name="T2" fmla="*/ 32 w 76"/>
                <a:gd name="T3" fmla="*/ 88 h 90"/>
                <a:gd name="T4" fmla="*/ 31 w 76"/>
                <a:gd name="T5" fmla="*/ 87 h 90"/>
                <a:gd name="T6" fmla="*/ 2 w 76"/>
                <a:gd name="T7" fmla="*/ 50 h 90"/>
                <a:gd name="T8" fmla="*/ 6 w 76"/>
                <a:gd name="T9" fmla="*/ 19 h 90"/>
                <a:gd name="T10" fmla="*/ 42 w 76"/>
                <a:gd name="T11" fmla="*/ 9 h 90"/>
                <a:gd name="T12" fmla="*/ 43 w 76"/>
                <a:gd name="T13" fmla="*/ 9 h 90"/>
                <a:gd name="T14" fmla="*/ 74 w 76"/>
                <a:gd name="T15" fmla="*/ 28 h 90"/>
                <a:gd name="T16" fmla="*/ 70 w 76"/>
                <a:gd name="T17" fmla="*/ 5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0">
                  <a:moveTo>
                    <a:pt x="70" y="59"/>
                  </a:moveTo>
                  <a:cubicBezTo>
                    <a:pt x="67" y="77"/>
                    <a:pt x="51" y="90"/>
                    <a:pt x="32" y="88"/>
                  </a:cubicBezTo>
                  <a:cubicBezTo>
                    <a:pt x="31" y="87"/>
                    <a:pt x="31" y="87"/>
                    <a:pt x="31" y="87"/>
                  </a:cubicBezTo>
                  <a:cubicBezTo>
                    <a:pt x="13" y="85"/>
                    <a:pt x="0" y="68"/>
                    <a:pt x="2" y="50"/>
                  </a:cubicBezTo>
                  <a:cubicBezTo>
                    <a:pt x="6" y="19"/>
                    <a:pt x="6" y="19"/>
                    <a:pt x="6" y="19"/>
                  </a:cubicBezTo>
                  <a:cubicBezTo>
                    <a:pt x="9" y="0"/>
                    <a:pt x="23" y="6"/>
                    <a:pt x="42" y="9"/>
                  </a:cubicBezTo>
                  <a:cubicBezTo>
                    <a:pt x="43" y="9"/>
                    <a:pt x="43" y="9"/>
                    <a:pt x="43" y="9"/>
                  </a:cubicBezTo>
                  <a:cubicBezTo>
                    <a:pt x="61" y="11"/>
                    <a:pt x="76" y="9"/>
                    <a:pt x="74" y="28"/>
                  </a:cubicBezTo>
                  <a:lnTo>
                    <a:pt x="70" y="59"/>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171"/>
            <p:cNvSpPr>
              <a:spLocks/>
            </p:cNvSpPr>
            <p:nvPr/>
          </p:nvSpPr>
          <p:spPr bwMode="auto">
            <a:xfrm>
              <a:off x="6237288" y="5643563"/>
              <a:ext cx="163513" cy="153988"/>
            </a:xfrm>
            <a:custGeom>
              <a:avLst/>
              <a:gdLst>
                <a:gd name="T0" fmla="*/ 91 w 103"/>
                <a:gd name="T1" fmla="*/ 97 h 97"/>
                <a:gd name="T2" fmla="*/ 0 w 103"/>
                <a:gd name="T3" fmla="*/ 85 h 97"/>
                <a:gd name="T4" fmla="*/ 13 w 103"/>
                <a:gd name="T5" fmla="*/ 0 h 97"/>
                <a:gd name="T6" fmla="*/ 103 w 103"/>
                <a:gd name="T7" fmla="*/ 12 h 97"/>
                <a:gd name="T8" fmla="*/ 91 w 103"/>
                <a:gd name="T9" fmla="*/ 97 h 97"/>
              </a:gdLst>
              <a:ahLst/>
              <a:cxnLst>
                <a:cxn ang="0">
                  <a:pos x="T0" y="T1"/>
                </a:cxn>
                <a:cxn ang="0">
                  <a:pos x="T2" y="T3"/>
                </a:cxn>
                <a:cxn ang="0">
                  <a:pos x="T4" y="T5"/>
                </a:cxn>
                <a:cxn ang="0">
                  <a:pos x="T6" y="T7"/>
                </a:cxn>
                <a:cxn ang="0">
                  <a:pos x="T8" y="T9"/>
                </a:cxn>
              </a:cxnLst>
              <a:rect l="0" t="0" r="r" b="b"/>
              <a:pathLst>
                <a:path w="103" h="97">
                  <a:moveTo>
                    <a:pt x="91" y="97"/>
                  </a:moveTo>
                  <a:lnTo>
                    <a:pt x="0" y="85"/>
                  </a:lnTo>
                  <a:lnTo>
                    <a:pt x="13" y="0"/>
                  </a:lnTo>
                  <a:lnTo>
                    <a:pt x="103" y="12"/>
                  </a:lnTo>
                  <a:lnTo>
                    <a:pt x="91" y="97"/>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172"/>
            <p:cNvSpPr>
              <a:spLocks/>
            </p:cNvSpPr>
            <p:nvPr/>
          </p:nvSpPr>
          <p:spPr bwMode="auto">
            <a:xfrm>
              <a:off x="6226175" y="6215063"/>
              <a:ext cx="47625" cy="80963"/>
            </a:xfrm>
            <a:custGeom>
              <a:avLst/>
              <a:gdLst>
                <a:gd name="T0" fmla="*/ 0 w 25"/>
                <a:gd name="T1" fmla="*/ 6 h 42"/>
                <a:gd name="T2" fmla="*/ 6 w 25"/>
                <a:gd name="T3" fmla="*/ 32 h 42"/>
                <a:gd name="T4" fmla="*/ 25 w 25"/>
                <a:gd name="T5" fmla="*/ 11 h 42"/>
                <a:gd name="T6" fmla="*/ 0 w 25"/>
                <a:gd name="T7" fmla="*/ 6 h 42"/>
              </a:gdLst>
              <a:ahLst/>
              <a:cxnLst>
                <a:cxn ang="0">
                  <a:pos x="T0" y="T1"/>
                </a:cxn>
                <a:cxn ang="0">
                  <a:pos x="T2" y="T3"/>
                </a:cxn>
                <a:cxn ang="0">
                  <a:pos x="T4" y="T5"/>
                </a:cxn>
                <a:cxn ang="0">
                  <a:pos x="T6" y="T7"/>
                </a:cxn>
              </a:cxnLst>
              <a:rect l="0" t="0" r="r" b="b"/>
              <a:pathLst>
                <a:path w="25" h="42">
                  <a:moveTo>
                    <a:pt x="0" y="6"/>
                  </a:moveTo>
                  <a:cubicBezTo>
                    <a:pt x="0" y="6"/>
                    <a:pt x="4" y="26"/>
                    <a:pt x="6" y="32"/>
                  </a:cubicBezTo>
                  <a:cubicBezTo>
                    <a:pt x="8" y="38"/>
                    <a:pt x="11" y="42"/>
                    <a:pt x="25" y="11"/>
                  </a:cubicBezTo>
                  <a:cubicBezTo>
                    <a:pt x="25" y="11"/>
                    <a:pt x="16" y="0"/>
                    <a:pt x="0" y="6"/>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173"/>
            <p:cNvSpPr>
              <a:spLocks/>
            </p:cNvSpPr>
            <p:nvPr/>
          </p:nvSpPr>
          <p:spPr bwMode="auto">
            <a:xfrm>
              <a:off x="6372225" y="5684838"/>
              <a:ext cx="46038" cy="284163"/>
            </a:xfrm>
            <a:custGeom>
              <a:avLst/>
              <a:gdLst>
                <a:gd name="T0" fmla="*/ 5 w 24"/>
                <a:gd name="T1" fmla="*/ 1 h 148"/>
                <a:gd name="T2" fmla="*/ 23 w 24"/>
                <a:gd name="T3" fmla="*/ 19 h 148"/>
                <a:gd name="T4" fmla="*/ 8 w 24"/>
                <a:gd name="T5" fmla="*/ 139 h 148"/>
                <a:gd name="T6" fmla="*/ 0 w 24"/>
                <a:gd name="T7" fmla="*/ 146 h 148"/>
                <a:gd name="T8" fmla="*/ 12 w 24"/>
                <a:gd name="T9" fmla="*/ 52 h 148"/>
                <a:gd name="T10" fmla="*/ 6 w 24"/>
                <a:gd name="T11" fmla="*/ 41 h 148"/>
                <a:gd name="T12" fmla="*/ 5 w 24"/>
                <a:gd name="T13" fmla="*/ 0 h 148"/>
                <a:gd name="T14" fmla="*/ 5 w 24"/>
                <a:gd name="T15" fmla="*/ 1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48">
                  <a:moveTo>
                    <a:pt x="5" y="1"/>
                  </a:moveTo>
                  <a:cubicBezTo>
                    <a:pt x="5" y="1"/>
                    <a:pt x="22" y="12"/>
                    <a:pt x="23" y="19"/>
                  </a:cubicBezTo>
                  <a:cubicBezTo>
                    <a:pt x="24" y="26"/>
                    <a:pt x="8" y="139"/>
                    <a:pt x="8" y="139"/>
                  </a:cubicBezTo>
                  <a:cubicBezTo>
                    <a:pt x="8" y="139"/>
                    <a:pt x="10" y="148"/>
                    <a:pt x="0" y="146"/>
                  </a:cubicBezTo>
                  <a:cubicBezTo>
                    <a:pt x="12" y="52"/>
                    <a:pt x="12" y="52"/>
                    <a:pt x="12" y="52"/>
                  </a:cubicBezTo>
                  <a:cubicBezTo>
                    <a:pt x="6" y="41"/>
                    <a:pt x="6" y="41"/>
                    <a:pt x="6" y="41"/>
                  </a:cubicBezTo>
                  <a:cubicBezTo>
                    <a:pt x="5" y="0"/>
                    <a:pt x="5" y="0"/>
                    <a:pt x="5" y="0"/>
                  </a:cubicBezTo>
                  <a:lnTo>
                    <a:pt x="5" y="1"/>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174"/>
            <p:cNvSpPr>
              <a:spLocks/>
            </p:cNvSpPr>
            <p:nvPr/>
          </p:nvSpPr>
          <p:spPr bwMode="auto">
            <a:xfrm>
              <a:off x="5064125" y="5597525"/>
              <a:ext cx="831850" cy="373063"/>
            </a:xfrm>
            <a:custGeom>
              <a:avLst/>
              <a:gdLst>
                <a:gd name="T0" fmla="*/ 260 w 524"/>
                <a:gd name="T1" fmla="*/ 235 h 235"/>
                <a:gd name="T2" fmla="*/ 0 w 524"/>
                <a:gd name="T3" fmla="*/ 117 h 235"/>
                <a:gd name="T4" fmla="*/ 267 w 524"/>
                <a:gd name="T5" fmla="*/ 0 h 235"/>
                <a:gd name="T6" fmla="*/ 524 w 524"/>
                <a:gd name="T7" fmla="*/ 114 h 235"/>
                <a:gd name="T8" fmla="*/ 260 w 524"/>
                <a:gd name="T9" fmla="*/ 235 h 235"/>
              </a:gdLst>
              <a:ahLst/>
              <a:cxnLst>
                <a:cxn ang="0">
                  <a:pos x="T0" y="T1"/>
                </a:cxn>
                <a:cxn ang="0">
                  <a:pos x="T2" y="T3"/>
                </a:cxn>
                <a:cxn ang="0">
                  <a:pos x="T4" y="T5"/>
                </a:cxn>
                <a:cxn ang="0">
                  <a:pos x="T6" y="T7"/>
                </a:cxn>
                <a:cxn ang="0">
                  <a:pos x="T8" y="T9"/>
                </a:cxn>
              </a:cxnLst>
              <a:rect l="0" t="0" r="r" b="b"/>
              <a:pathLst>
                <a:path w="524" h="235">
                  <a:moveTo>
                    <a:pt x="260" y="235"/>
                  </a:moveTo>
                  <a:lnTo>
                    <a:pt x="0" y="117"/>
                  </a:lnTo>
                  <a:lnTo>
                    <a:pt x="267" y="0"/>
                  </a:lnTo>
                  <a:lnTo>
                    <a:pt x="524" y="114"/>
                  </a:lnTo>
                  <a:lnTo>
                    <a:pt x="260" y="235"/>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Rectangle 175"/>
            <p:cNvSpPr>
              <a:spLocks noChangeArrowheads="1"/>
            </p:cNvSpPr>
            <p:nvPr/>
          </p:nvSpPr>
          <p:spPr bwMode="auto">
            <a:xfrm>
              <a:off x="5861050" y="5773738"/>
              <a:ext cx="26988" cy="273050"/>
            </a:xfrm>
            <a:prstGeom prst="rect">
              <a:avLst/>
            </a:prstGeom>
            <a:solidFill>
              <a:srgbClr val="C5C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Oval 176"/>
            <p:cNvSpPr>
              <a:spLocks noChangeArrowheads="1"/>
            </p:cNvSpPr>
            <p:nvPr/>
          </p:nvSpPr>
          <p:spPr bwMode="auto">
            <a:xfrm>
              <a:off x="5832475" y="6015038"/>
              <a:ext cx="84138" cy="84138"/>
            </a:xfrm>
            <a:prstGeom prst="ellipse">
              <a:avLst/>
            </a:pr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177"/>
            <p:cNvSpPr>
              <a:spLocks/>
            </p:cNvSpPr>
            <p:nvPr/>
          </p:nvSpPr>
          <p:spPr bwMode="auto">
            <a:xfrm>
              <a:off x="5822950" y="6061075"/>
              <a:ext cx="61913" cy="180975"/>
            </a:xfrm>
            <a:custGeom>
              <a:avLst/>
              <a:gdLst>
                <a:gd name="T0" fmla="*/ 17 w 32"/>
                <a:gd name="T1" fmla="*/ 5 h 95"/>
                <a:gd name="T2" fmla="*/ 7 w 32"/>
                <a:gd name="T3" fmla="*/ 95 h 95"/>
                <a:gd name="T4" fmla="*/ 32 w 32"/>
                <a:gd name="T5" fmla="*/ 95 h 95"/>
                <a:gd name="T6" fmla="*/ 32 w 32"/>
                <a:gd name="T7" fmla="*/ 0 h 95"/>
                <a:gd name="T8" fmla="*/ 17 w 32"/>
                <a:gd name="T9" fmla="*/ 5 h 95"/>
              </a:gdLst>
              <a:ahLst/>
              <a:cxnLst>
                <a:cxn ang="0">
                  <a:pos x="T0" y="T1"/>
                </a:cxn>
                <a:cxn ang="0">
                  <a:pos x="T2" y="T3"/>
                </a:cxn>
                <a:cxn ang="0">
                  <a:pos x="T4" y="T5"/>
                </a:cxn>
                <a:cxn ang="0">
                  <a:pos x="T6" y="T7"/>
                </a:cxn>
                <a:cxn ang="0">
                  <a:pos x="T8" y="T9"/>
                </a:cxn>
              </a:cxnLst>
              <a:rect l="0" t="0" r="r" b="b"/>
              <a:pathLst>
                <a:path w="32" h="95">
                  <a:moveTo>
                    <a:pt x="17" y="5"/>
                  </a:moveTo>
                  <a:cubicBezTo>
                    <a:pt x="17" y="5"/>
                    <a:pt x="0" y="41"/>
                    <a:pt x="7" y="95"/>
                  </a:cubicBezTo>
                  <a:cubicBezTo>
                    <a:pt x="32" y="95"/>
                    <a:pt x="32" y="95"/>
                    <a:pt x="32" y="95"/>
                  </a:cubicBezTo>
                  <a:cubicBezTo>
                    <a:pt x="32" y="0"/>
                    <a:pt x="32" y="0"/>
                    <a:pt x="32" y="0"/>
                  </a:cubicBezTo>
                  <a:cubicBezTo>
                    <a:pt x="32" y="0"/>
                    <a:pt x="17" y="8"/>
                    <a:pt x="17" y="5"/>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178"/>
            <p:cNvSpPr>
              <a:spLocks/>
            </p:cNvSpPr>
            <p:nvPr/>
          </p:nvSpPr>
          <p:spPr bwMode="auto">
            <a:xfrm>
              <a:off x="5870575" y="6061075"/>
              <a:ext cx="60325" cy="180975"/>
            </a:xfrm>
            <a:custGeom>
              <a:avLst/>
              <a:gdLst>
                <a:gd name="T0" fmla="*/ 14 w 31"/>
                <a:gd name="T1" fmla="*/ 5 h 95"/>
                <a:gd name="T2" fmla="*/ 24 w 31"/>
                <a:gd name="T3" fmla="*/ 95 h 95"/>
                <a:gd name="T4" fmla="*/ 0 w 31"/>
                <a:gd name="T5" fmla="*/ 95 h 95"/>
                <a:gd name="T6" fmla="*/ 0 w 31"/>
                <a:gd name="T7" fmla="*/ 0 h 95"/>
                <a:gd name="T8" fmla="*/ 14 w 31"/>
                <a:gd name="T9" fmla="*/ 5 h 95"/>
              </a:gdLst>
              <a:ahLst/>
              <a:cxnLst>
                <a:cxn ang="0">
                  <a:pos x="T0" y="T1"/>
                </a:cxn>
                <a:cxn ang="0">
                  <a:pos x="T2" y="T3"/>
                </a:cxn>
                <a:cxn ang="0">
                  <a:pos x="T4" y="T5"/>
                </a:cxn>
                <a:cxn ang="0">
                  <a:pos x="T6" y="T7"/>
                </a:cxn>
                <a:cxn ang="0">
                  <a:pos x="T8" y="T9"/>
                </a:cxn>
              </a:cxnLst>
              <a:rect l="0" t="0" r="r" b="b"/>
              <a:pathLst>
                <a:path w="31" h="95">
                  <a:moveTo>
                    <a:pt x="14" y="5"/>
                  </a:moveTo>
                  <a:cubicBezTo>
                    <a:pt x="14" y="5"/>
                    <a:pt x="31" y="41"/>
                    <a:pt x="24" y="95"/>
                  </a:cubicBezTo>
                  <a:cubicBezTo>
                    <a:pt x="0" y="95"/>
                    <a:pt x="0" y="95"/>
                    <a:pt x="0" y="95"/>
                  </a:cubicBezTo>
                  <a:cubicBezTo>
                    <a:pt x="0" y="0"/>
                    <a:pt x="0" y="0"/>
                    <a:pt x="0" y="0"/>
                  </a:cubicBezTo>
                  <a:cubicBezTo>
                    <a:pt x="0" y="0"/>
                    <a:pt x="14" y="8"/>
                    <a:pt x="14" y="5"/>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179"/>
            <p:cNvSpPr>
              <a:spLocks/>
            </p:cNvSpPr>
            <p:nvPr/>
          </p:nvSpPr>
          <p:spPr bwMode="auto">
            <a:xfrm>
              <a:off x="5227638" y="5895975"/>
              <a:ext cx="484188" cy="358775"/>
            </a:xfrm>
            <a:custGeom>
              <a:avLst/>
              <a:gdLst>
                <a:gd name="T0" fmla="*/ 253 w 253"/>
                <a:gd name="T1" fmla="*/ 0 h 188"/>
                <a:gd name="T2" fmla="*/ 127 w 253"/>
                <a:gd name="T3" fmla="*/ 59 h 188"/>
                <a:gd name="T4" fmla="*/ 0 w 253"/>
                <a:gd name="T5" fmla="*/ 0 h 188"/>
                <a:gd name="T6" fmla="*/ 0 w 253"/>
                <a:gd name="T7" fmla="*/ 145 h 188"/>
                <a:gd name="T8" fmla="*/ 123 w 253"/>
                <a:gd name="T9" fmla="*/ 188 h 188"/>
                <a:gd name="T10" fmla="*/ 123 w 253"/>
                <a:gd name="T11" fmla="*/ 188 h 188"/>
                <a:gd name="T12" fmla="*/ 127 w 253"/>
                <a:gd name="T13" fmla="*/ 188 h 188"/>
                <a:gd name="T14" fmla="*/ 130 w 253"/>
                <a:gd name="T15" fmla="*/ 188 h 188"/>
                <a:gd name="T16" fmla="*/ 130 w 253"/>
                <a:gd name="T17" fmla="*/ 188 h 188"/>
                <a:gd name="T18" fmla="*/ 253 w 253"/>
                <a:gd name="T19" fmla="*/ 145 h 188"/>
                <a:gd name="T20" fmla="*/ 253 w 253"/>
                <a:gd name="T21"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3" h="188">
                  <a:moveTo>
                    <a:pt x="253" y="0"/>
                  </a:moveTo>
                  <a:cubicBezTo>
                    <a:pt x="253" y="1"/>
                    <a:pt x="147" y="50"/>
                    <a:pt x="127" y="59"/>
                  </a:cubicBezTo>
                  <a:cubicBezTo>
                    <a:pt x="106" y="50"/>
                    <a:pt x="0" y="1"/>
                    <a:pt x="0" y="0"/>
                  </a:cubicBezTo>
                  <a:cubicBezTo>
                    <a:pt x="0" y="145"/>
                    <a:pt x="0" y="145"/>
                    <a:pt x="0" y="145"/>
                  </a:cubicBezTo>
                  <a:cubicBezTo>
                    <a:pt x="34" y="181"/>
                    <a:pt x="102" y="187"/>
                    <a:pt x="123" y="188"/>
                  </a:cubicBezTo>
                  <a:cubicBezTo>
                    <a:pt x="123" y="188"/>
                    <a:pt x="123" y="188"/>
                    <a:pt x="123" y="188"/>
                  </a:cubicBezTo>
                  <a:cubicBezTo>
                    <a:pt x="123" y="188"/>
                    <a:pt x="124" y="188"/>
                    <a:pt x="127" y="188"/>
                  </a:cubicBezTo>
                  <a:cubicBezTo>
                    <a:pt x="129" y="188"/>
                    <a:pt x="130" y="188"/>
                    <a:pt x="130" y="188"/>
                  </a:cubicBezTo>
                  <a:cubicBezTo>
                    <a:pt x="130" y="188"/>
                    <a:pt x="130" y="188"/>
                    <a:pt x="130" y="188"/>
                  </a:cubicBezTo>
                  <a:cubicBezTo>
                    <a:pt x="151" y="187"/>
                    <a:pt x="219" y="181"/>
                    <a:pt x="253" y="145"/>
                  </a:cubicBezTo>
                  <a:lnTo>
                    <a:pt x="253" y="0"/>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180"/>
            <p:cNvSpPr>
              <a:spLocks noEditPoints="1"/>
            </p:cNvSpPr>
            <p:nvPr/>
          </p:nvSpPr>
          <p:spPr bwMode="auto">
            <a:xfrm>
              <a:off x="4991100" y="5194300"/>
              <a:ext cx="596900" cy="433388"/>
            </a:xfrm>
            <a:custGeom>
              <a:avLst/>
              <a:gdLst>
                <a:gd name="T0" fmla="*/ 257 w 312"/>
                <a:gd name="T1" fmla="*/ 37 h 227"/>
                <a:gd name="T2" fmla="*/ 245 w 312"/>
                <a:gd name="T3" fmla="*/ 82 h 227"/>
                <a:gd name="T4" fmla="*/ 276 w 312"/>
                <a:gd name="T5" fmla="*/ 131 h 227"/>
                <a:gd name="T6" fmla="*/ 245 w 312"/>
                <a:gd name="T7" fmla="*/ 176 h 227"/>
                <a:gd name="T8" fmla="*/ 245 w 312"/>
                <a:gd name="T9" fmla="*/ 32 h 227"/>
                <a:gd name="T10" fmla="*/ 109 w 312"/>
                <a:gd name="T11" fmla="*/ 16 h 227"/>
                <a:gd name="T12" fmla="*/ 117 w 312"/>
                <a:gd name="T13" fmla="*/ 18 h 227"/>
                <a:gd name="T14" fmla="*/ 109 w 312"/>
                <a:gd name="T15" fmla="*/ 50 h 227"/>
                <a:gd name="T16" fmla="*/ 109 w 312"/>
                <a:gd name="T17" fmla="*/ 195 h 227"/>
                <a:gd name="T18" fmla="*/ 200 w 312"/>
                <a:gd name="T19" fmla="*/ 175 h 227"/>
                <a:gd name="T20" fmla="*/ 245 w 312"/>
                <a:gd name="T21" fmla="*/ 150 h 227"/>
                <a:gd name="T22" fmla="*/ 230 w 312"/>
                <a:gd name="T23" fmla="*/ 146 h 227"/>
                <a:gd name="T24" fmla="*/ 245 w 312"/>
                <a:gd name="T25" fmla="*/ 82 h 227"/>
                <a:gd name="T26" fmla="*/ 109 w 312"/>
                <a:gd name="T27" fmla="*/ 6 h 227"/>
                <a:gd name="T28" fmla="*/ 93 w 312"/>
                <a:gd name="T29" fmla="*/ 28 h 227"/>
                <a:gd name="T30" fmla="*/ 109 w 312"/>
                <a:gd name="T31" fmla="*/ 16 h 227"/>
                <a:gd name="T32" fmla="*/ 93 w 312"/>
                <a:gd name="T33" fmla="*/ 227 h 227"/>
                <a:gd name="T34" fmla="*/ 109 w 312"/>
                <a:gd name="T35" fmla="*/ 195 h 227"/>
                <a:gd name="T36" fmla="*/ 93 w 312"/>
                <a:gd name="T37" fmla="*/ 212 h 227"/>
                <a:gd name="T38" fmla="*/ 109 w 312"/>
                <a:gd name="T39" fmla="*/ 50 h 227"/>
                <a:gd name="T40" fmla="*/ 96 w 312"/>
                <a:gd name="T41" fmla="*/ 161 h 227"/>
                <a:gd name="T42" fmla="*/ 93 w 312"/>
                <a:gd name="T43" fmla="*/ 77 h 227"/>
                <a:gd name="T44" fmla="*/ 93 w 312"/>
                <a:gd name="T45" fmla="*/ 39 h 227"/>
                <a:gd name="T46" fmla="*/ 109 w 312"/>
                <a:gd name="T47" fmla="*/ 50 h 227"/>
                <a:gd name="T48" fmla="*/ 72 w 312"/>
                <a:gd name="T49" fmla="*/ 21 h 227"/>
                <a:gd name="T50" fmla="*/ 82 w 312"/>
                <a:gd name="T51" fmla="*/ 50 h 227"/>
                <a:gd name="T52" fmla="*/ 93 w 312"/>
                <a:gd name="T53" fmla="*/ 39 h 227"/>
                <a:gd name="T54" fmla="*/ 93 w 312"/>
                <a:gd name="T55" fmla="*/ 10 h 227"/>
                <a:gd name="T56" fmla="*/ 93 w 312"/>
                <a:gd name="T57" fmla="*/ 227 h 227"/>
                <a:gd name="T58" fmla="*/ 72 w 312"/>
                <a:gd name="T59" fmla="*/ 211 h 227"/>
                <a:gd name="T60" fmla="*/ 93 w 312"/>
                <a:gd name="T61" fmla="*/ 77 h 227"/>
                <a:gd name="T62" fmla="*/ 72 w 312"/>
                <a:gd name="T63" fmla="*/ 161 h 227"/>
                <a:gd name="T64" fmla="*/ 84 w 312"/>
                <a:gd name="T65" fmla="*/ 139 h 227"/>
                <a:gd name="T66" fmla="*/ 72 w 312"/>
                <a:gd name="T67" fmla="*/ 104 h 227"/>
                <a:gd name="T68" fmla="*/ 92 w 312"/>
                <a:gd name="T69" fmla="*/ 81 h 227"/>
                <a:gd name="T70" fmla="*/ 72 w 312"/>
                <a:gd name="T71" fmla="*/ 21 h 227"/>
                <a:gd name="T72" fmla="*/ 72 w 312"/>
                <a:gd name="T73" fmla="*/ 225 h 227"/>
                <a:gd name="T74" fmla="*/ 71 w 312"/>
                <a:gd name="T75" fmla="*/ 211 h 227"/>
                <a:gd name="T76" fmla="*/ 58 w 312"/>
                <a:gd name="T77" fmla="*/ 173 h 227"/>
                <a:gd name="T78" fmla="*/ 72 w 312"/>
                <a:gd name="T79" fmla="*/ 151 h 227"/>
                <a:gd name="T80" fmla="*/ 49 w 312"/>
                <a:gd name="T81" fmla="*/ 151 h 227"/>
                <a:gd name="T82" fmla="*/ 72 w 312"/>
                <a:gd name="T83" fmla="*/ 104 h 227"/>
                <a:gd name="T84" fmla="*/ 61 w 312"/>
                <a:gd name="T85" fmla="*/ 91 h 227"/>
                <a:gd name="T86" fmla="*/ 52 w 312"/>
                <a:gd name="T87" fmla="*/ 61 h 227"/>
                <a:gd name="T88" fmla="*/ 72 w 312"/>
                <a:gd name="T89" fmla="*/ 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2" h="227">
                  <a:moveTo>
                    <a:pt x="305" y="125"/>
                  </a:moveTo>
                  <a:cubicBezTo>
                    <a:pt x="312" y="72"/>
                    <a:pt x="257" y="37"/>
                    <a:pt x="257" y="37"/>
                  </a:cubicBezTo>
                  <a:cubicBezTo>
                    <a:pt x="253" y="35"/>
                    <a:pt x="249" y="34"/>
                    <a:pt x="245" y="32"/>
                  </a:cubicBezTo>
                  <a:cubicBezTo>
                    <a:pt x="245" y="82"/>
                    <a:pt x="245" y="82"/>
                    <a:pt x="245" y="82"/>
                  </a:cubicBezTo>
                  <a:cubicBezTo>
                    <a:pt x="251" y="82"/>
                    <a:pt x="256" y="84"/>
                    <a:pt x="261" y="86"/>
                  </a:cubicBezTo>
                  <a:cubicBezTo>
                    <a:pt x="277" y="94"/>
                    <a:pt x="284" y="115"/>
                    <a:pt x="276" y="131"/>
                  </a:cubicBezTo>
                  <a:cubicBezTo>
                    <a:pt x="270" y="143"/>
                    <a:pt x="258" y="150"/>
                    <a:pt x="245" y="150"/>
                  </a:cubicBezTo>
                  <a:cubicBezTo>
                    <a:pt x="245" y="176"/>
                    <a:pt x="245" y="176"/>
                    <a:pt x="245" y="176"/>
                  </a:cubicBezTo>
                  <a:cubicBezTo>
                    <a:pt x="277" y="174"/>
                    <a:pt x="301" y="162"/>
                    <a:pt x="305" y="125"/>
                  </a:cubicBezTo>
                  <a:close/>
                  <a:moveTo>
                    <a:pt x="245" y="32"/>
                  </a:moveTo>
                  <a:cubicBezTo>
                    <a:pt x="188" y="6"/>
                    <a:pt x="143" y="0"/>
                    <a:pt x="109" y="6"/>
                  </a:cubicBezTo>
                  <a:cubicBezTo>
                    <a:pt x="109" y="16"/>
                    <a:pt x="109" y="16"/>
                    <a:pt x="109" y="16"/>
                  </a:cubicBezTo>
                  <a:cubicBezTo>
                    <a:pt x="112" y="16"/>
                    <a:pt x="114" y="17"/>
                    <a:pt x="117" y="18"/>
                  </a:cubicBezTo>
                  <a:cubicBezTo>
                    <a:pt x="117" y="18"/>
                    <a:pt x="117" y="18"/>
                    <a:pt x="117" y="18"/>
                  </a:cubicBezTo>
                  <a:cubicBezTo>
                    <a:pt x="125" y="22"/>
                    <a:pt x="129" y="32"/>
                    <a:pt x="124" y="41"/>
                  </a:cubicBezTo>
                  <a:cubicBezTo>
                    <a:pt x="121" y="47"/>
                    <a:pt x="115" y="50"/>
                    <a:pt x="109" y="50"/>
                  </a:cubicBezTo>
                  <a:cubicBezTo>
                    <a:pt x="109" y="176"/>
                    <a:pt x="109" y="176"/>
                    <a:pt x="109" y="176"/>
                  </a:cubicBezTo>
                  <a:cubicBezTo>
                    <a:pt x="111" y="182"/>
                    <a:pt x="111" y="189"/>
                    <a:pt x="109" y="195"/>
                  </a:cubicBezTo>
                  <a:cubicBezTo>
                    <a:pt x="109" y="222"/>
                    <a:pt x="109" y="222"/>
                    <a:pt x="109" y="222"/>
                  </a:cubicBezTo>
                  <a:cubicBezTo>
                    <a:pt x="141" y="209"/>
                    <a:pt x="166" y="172"/>
                    <a:pt x="200" y="175"/>
                  </a:cubicBezTo>
                  <a:cubicBezTo>
                    <a:pt x="216" y="176"/>
                    <a:pt x="231" y="177"/>
                    <a:pt x="245" y="176"/>
                  </a:cubicBezTo>
                  <a:cubicBezTo>
                    <a:pt x="245" y="150"/>
                    <a:pt x="245" y="150"/>
                    <a:pt x="245" y="150"/>
                  </a:cubicBezTo>
                  <a:cubicBezTo>
                    <a:pt x="240" y="150"/>
                    <a:pt x="235" y="148"/>
                    <a:pt x="230" y="146"/>
                  </a:cubicBezTo>
                  <a:cubicBezTo>
                    <a:pt x="230" y="146"/>
                    <a:pt x="230" y="146"/>
                    <a:pt x="230" y="146"/>
                  </a:cubicBezTo>
                  <a:cubicBezTo>
                    <a:pt x="214" y="138"/>
                    <a:pt x="207" y="118"/>
                    <a:pt x="215" y="101"/>
                  </a:cubicBezTo>
                  <a:cubicBezTo>
                    <a:pt x="221" y="89"/>
                    <a:pt x="233" y="82"/>
                    <a:pt x="245" y="82"/>
                  </a:cubicBezTo>
                  <a:lnTo>
                    <a:pt x="245" y="32"/>
                  </a:lnTo>
                  <a:close/>
                  <a:moveTo>
                    <a:pt x="109" y="6"/>
                  </a:moveTo>
                  <a:cubicBezTo>
                    <a:pt x="104" y="7"/>
                    <a:pt x="98" y="8"/>
                    <a:pt x="93" y="10"/>
                  </a:cubicBezTo>
                  <a:cubicBezTo>
                    <a:pt x="93" y="28"/>
                    <a:pt x="93" y="28"/>
                    <a:pt x="93" y="28"/>
                  </a:cubicBezTo>
                  <a:cubicBezTo>
                    <a:pt x="93" y="27"/>
                    <a:pt x="94" y="26"/>
                    <a:pt x="94" y="26"/>
                  </a:cubicBezTo>
                  <a:cubicBezTo>
                    <a:pt x="97" y="20"/>
                    <a:pt x="103" y="16"/>
                    <a:pt x="109" y="16"/>
                  </a:cubicBezTo>
                  <a:cubicBezTo>
                    <a:pt x="109" y="6"/>
                    <a:pt x="109" y="6"/>
                    <a:pt x="109" y="6"/>
                  </a:cubicBezTo>
                  <a:close/>
                  <a:moveTo>
                    <a:pt x="93" y="227"/>
                  </a:moveTo>
                  <a:cubicBezTo>
                    <a:pt x="99" y="226"/>
                    <a:pt x="104" y="225"/>
                    <a:pt x="109" y="222"/>
                  </a:cubicBezTo>
                  <a:cubicBezTo>
                    <a:pt x="109" y="195"/>
                    <a:pt x="109" y="195"/>
                    <a:pt x="109" y="195"/>
                  </a:cubicBezTo>
                  <a:cubicBezTo>
                    <a:pt x="109" y="196"/>
                    <a:pt x="108" y="197"/>
                    <a:pt x="108" y="198"/>
                  </a:cubicBezTo>
                  <a:cubicBezTo>
                    <a:pt x="105" y="205"/>
                    <a:pt x="99" y="209"/>
                    <a:pt x="93" y="212"/>
                  </a:cubicBezTo>
                  <a:cubicBezTo>
                    <a:pt x="93" y="227"/>
                    <a:pt x="93" y="227"/>
                    <a:pt x="93" y="227"/>
                  </a:cubicBezTo>
                  <a:close/>
                  <a:moveTo>
                    <a:pt x="109" y="50"/>
                  </a:moveTo>
                  <a:cubicBezTo>
                    <a:pt x="109" y="176"/>
                    <a:pt x="109" y="176"/>
                    <a:pt x="109" y="176"/>
                  </a:cubicBezTo>
                  <a:cubicBezTo>
                    <a:pt x="107" y="170"/>
                    <a:pt x="102" y="164"/>
                    <a:pt x="96" y="161"/>
                  </a:cubicBezTo>
                  <a:cubicBezTo>
                    <a:pt x="95" y="160"/>
                    <a:pt x="94" y="160"/>
                    <a:pt x="93" y="160"/>
                  </a:cubicBezTo>
                  <a:cubicBezTo>
                    <a:pt x="93" y="77"/>
                    <a:pt x="93" y="77"/>
                    <a:pt x="93" y="77"/>
                  </a:cubicBezTo>
                  <a:cubicBezTo>
                    <a:pt x="94" y="73"/>
                    <a:pt x="94" y="68"/>
                    <a:pt x="93" y="64"/>
                  </a:cubicBezTo>
                  <a:cubicBezTo>
                    <a:pt x="93" y="39"/>
                    <a:pt x="93" y="39"/>
                    <a:pt x="93" y="39"/>
                  </a:cubicBezTo>
                  <a:cubicBezTo>
                    <a:pt x="95" y="43"/>
                    <a:pt x="97" y="46"/>
                    <a:pt x="102" y="48"/>
                  </a:cubicBezTo>
                  <a:cubicBezTo>
                    <a:pt x="104" y="50"/>
                    <a:pt x="107" y="50"/>
                    <a:pt x="109" y="50"/>
                  </a:cubicBezTo>
                  <a:close/>
                  <a:moveTo>
                    <a:pt x="93" y="10"/>
                  </a:moveTo>
                  <a:cubicBezTo>
                    <a:pt x="85" y="13"/>
                    <a:pt x="78" y="16"/>
                    <a:pt x="72" y="21"/>
                  </a:cubicBezTo>
                  <a:cubicBezTo>
                    <a:pt x="72" y="48"/>
                    <a:pt x="72" y="48"/>
                    <a:pt x="72" y="48"/>
                  </a:cubicBezTo>
                  <a:cubicBezTo>
                    <a:pt x="75" y="48"/>
                    <a:pt x="79" y="49"/>
                    <a:pt x="82" y="50"/>
                  </a:cubicBezTo>
                  <a:cubicBezTo>
                    <a:pt x="88" y="53"/>
                    <a:pt x="92" y="58"/>
                    <a:pt x="93" y="64"/>
                  </a:cubicBezTo>
                  <a:cubicBezTo>
                    <a:pt x="93" y="39"/>
                    <a:pt x="93" y="39"/>
                    <a:pt x="93" y="39"/>
                  </a:cubicBezTo>
                  <a:cubicBezTo>
                    <a:pt x="92" y="35"/>
                    <a:pt x="92" y="32"/>
                    <a:pt x="93" y="28"/>
                  </a:cubicBezTo>
                  <a:cubicBezTo>
                    <a:pt x="93" y="10"/>
                    <a:pt x="93" y="10"/>
                    <a:pt x="93" y="10"/>
                  </a:cubicBezTo>
                  <a:close/>
                  <a:moveTo>
                    <a:pt x="72" y="225"/>
                  </a:moveTo>
                  <a:cubicBezTo>
                    <a:pt x="79" y="227"/>
                    <a:pt x="86" y="227"/>
                    <a:pt x="93" y="227"/>
                  </a:cubicBezTo>
                  <a:cubicBezTo>
                    <a:pt x="93" y="212"/>
                    <a:pt x="93" y="212"/>
                    <a:pt x="93" y="212"/>
                  </a:cubicBezTo>
                  <a:cubicBezTo>
                    <a:pt x="86" y="214"/>
                    <a:pt x="79" y="215"/>
                    <a:pt x="72" y="211"/>
                  </a:cubicBezTo>
                  <a:cubicBezTo>
                    <a:pt x="72" y="225"/>
                    <a:pt x="72" y="225"/>
                    <a:pt x="72" y="225"/>
                  </a:cubicBezTo>
                  <a:close/>
                  <a:moveTo>
                    <a:pt x="93" y="77"/>
                  </a:moveTo>
                  <a:cubicBezTo>
                    <a:pt x="93" y="160"/>
                    <a:pt x="93" y="160"/>
                    <a:pt x="93" y="160"/>
                  </a:cubicBezTo>
                  <a:cubicBezTo>
                    <a:pt x="86" y="157"/>
                    <a:pt x="78" y="157"/>
                    <a:pt x="72" y="161"/>
                  </a:cubicBezTo>
                  <a:cubicBezTo>
                    <a:pt x="72" y="151"/>
                    <a:pt x="72" y="151"/>
                    <a:pt x="72" y="151"/>
                  </a:cubicBezTo>
                  <a:cubicBezTo>
                    <a:pt x="77" y="148"/>
                    <a:pt x="81" y="144"/>
                    <a:pt x="84" y="139"/>
                  </a:cubicBezTo>
                  <a:cubicBezTo>
                    <a:pt x="90" y="126"/>
                    <a:pt x="85" y="111"/>
                    <a:pt x="72" y="104"/>
                  </a:cubicBezTo>
                  <a:cubicBezTo>
                    <a:pt x="72" y="104"/>
                    <a:pt x="72" y="104"/>
                    <a:pt x="72" y="104"/>
                  </a:cubicBezTo>
                  <a:cubicBezTo>
                    <a:pt x="72" y="93"/>
                    <a:pt x="72" y="93"/>
                    <a:pt x="72" y="93"/>
                  </a:cubicBezTo>
                  <a:cubicBezTo>
                    <a:pt x="80" y="93"/>
                    <a:pt x="88" y="89"/>
                    <a:pt x="92" y="81"/>
                  </a:cubicBezTo>
                  <a:cubicBezTo>
                    <a:pt x="92" y="80"/>
                    <a:pt x="93" y="78"/>
                    <a:pt x="93" y="77"/>
                  </a:cubicBezTo>
                  <a:close/>
                  <a:moveTo>
                    <a:pt x="72" y="21"/>
                  </a:moveTo>
                  <a:cubicBezTo>
                    <a:pt x="0" y="67"/>
                    <a:pt x="12" y="192"/>
                    <a:pt x="55" y="217"/>
                  </a:cubicBezTo>
                  <a:cubicBezTo>
                    <a:pt x="61" y="220"/>
                    <a:pt x="66" y="223"/>
                    <a:pt x="72" y="225"/>
                  </a:cubicBezTo>
                  <a:cubicBezTo>
                    <a:pt x="72" y="211"/>
                    <a:pt x="72" y="211"/>
                    <a:pt x="72" y="211"/>
                  </a:cubicBezTo>
                  <a:cubicBezTo>
                    <a:pt x="71" y="211"/>
                    <a:pt x="71" y="211"/>
                    <a:pt x="71" y="211"/>
                  </a:cubicBezTo>
                  <a:cubicBezTo>
                    <a:pt x="71" y="211"/>
                    <a:pt x="71" y="211"/>
                    <a:pt x="71" y="211"/>
                  </a:cubicBezTo>
                  <a:cubicBezTo>
                    <a:pt x="57" y="204"/>
                    <a:pt x="51" y="187"/>
                    <a:pt x="58" y="173"/>
                  </a:cubicBezTo>
                  <a:cubicBezTo>
                    <a:pt x="61" y="168"/>
                    <a:pt x="66" y="163"/>
                    <a:pt x="72" y="161"/>
                  </a:cubicBezTo>
                  <a:cubicBezTo>
                    <a:pt x="72" y="151"/>
                    <a:pt x="72" y="151"/>
                    <a:pt x="72" y="151"/>
                  </a:cubicBezTo>
                  <a:cubicBezTo>
                    <a:pt x="65" y="154"/>
                    <a:pt x="56" y="154"/>
                    <a:pt x="49" y="151"/>
                  </a:cubicBezTo>
                  <a:cubicBezTo>
                    <a:pt x="49" y="151"/>
                    <a:pt x="49" y="151"/>
                    <a:pt x="49" y="151"/>
                  </a:cubicBezTo>
                  <a:cubicBezTo>
                    <a:pt x="36" y="144"/>
                    <a:pt x="31" y="129"/>
                    <a:pt x="38" y="116"/>
                  </a:cubicBezTo>
                  <a:cubicBezTo>
                    <a:pt x="44" y="104"/>
                    <a:pt x="59" y="98"/>
                    <a:pt x="72" y="104"/>
                  </a:cubicBezTo>
                  <a:cubicBezTo>
                    <a:pt x="72" y="93"/>
                    <a:pt x="72" y="93"/>
                    <a:pt x="72" y="93"/>
                  </a:cubicBezTo>
                  <a:cubicBezTo>
                    <a:pt x="68" y="93"/>
                    <a:pt x="65" y="93"/>
                    <a:pt x="61" y="91"/>
                  </a:cubicBezTo>
                  <a:cubicBezTo>
                    <a:pt x="50" y="86"/>
                    <a:pt x="46" y="72"/>
                    <a:pt x="52" y="61"/>
                  </a:cubicBezTo>
                  <a:cubicBezTo>
                    <a:pt x="52" y="61"/>
                    <a:pt x="52" y="61"/>
                    <a:pt x="52" y="61"/>
                  </a:cubicBezTo>
                  <a:cubicBezTo>
                    <a:pt x="55" y="53"/>
                    <a:pt x="63" y="48"/>
                    <a:pt x="72" y="48"/>
                  </a:cubicBezTo>
                  <a:lnTo>
                    <a:pt x="72" y="21"/>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181"/>
            <p:cNvSpPr>
              <a:spLocks/>
            </p:cNvSpPr>
            <p:nvPr/>
          </p:nvSpPr>
          <p:spPr bwMode="auto">
            <a:xfrm>
              <a:off x="6597650" y="5553075"/>
              <a:ext cx="530225" cy="533400"/>
            </a:xfrm>
            <a:custGeom>
              <a:avLst/>
              <a:gdLst>
                <a:gd name="T0" fmla="*/ 204 w 277"/>
                <a:gd name="T1" fmla="*/ 14 h 279"/>
                <a:gd name="T2" fmla="*/ 259 w 277"/>
                <a:gd name="T3" fmla="*/ 124 h 279"/>
                <a:gd name="T4" fmla="*/ 123 w 277"/>
                <a:gd name="T5" fmla="*/ 261 h 279"/>
                <a:gd name="T6" fmla="*/ 14 w 277"/>
                <a:gd name="T7" fmla="*/ 207 h 279"/>
                <a:gd name="T8" fmla="*/ 0 w 277"/>
                <a:gd name="T9" fmla="*/ 218 h 279"/>
                <a:gd name="T10" fmla="*/ 123 w 277"/>
                <a:gd name="T11" fmla="*/ 279 h 279"/>
                <a:gd name="T12" fmla="*/ 277 w 277"/>
                <a:gd name="T13" fmla="*/ 124 h 279"/>
                <a:gd name="T14" fmla="*/ 214 w 277"/>
                <a:gd name="T15" fmla="*/ 0 h 279"/>
                <a:gd name="T16" fmla="*/ 204 w 277"/>
                <a:gd name="T17" fmla="*/ 14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279">
                  <a:moveTo>
                    <a:pt x="204" y="14"/>
                  </a:moveTo>
                  <a:cubicBezTo>
                    <a:pt x="238" y="39"/>
                    <a:pt x="259" y="79"/>
                    <a:pt x="259" y="124"/>
                  </a:cubicBezTo>
                  <a:cubicBezTo>
                    <a:pt x="259" y="200"/>
                    <a:pt x="198" y="261"/>
                    <a:pt x="123" y="261"/>
                  </a:cubicBezTo>
                  <a:cubicBezTo>
                    <a:pt x="78" y="261"/>
                    <a:pt x="39" y="240"/>
                    <a:pt x="14" y="207"/>
                  </a:cubicBezTo>
                  <a:cubicBezTo>
                    <a:pt x="0" y="218"/>
                    <a:pt x="0" y="218"/>
                    <a:pt x="0" y="218"/>
                  </a:cubicBezTo>
                  <a:cubicBezTo>
                    <a:pt x="28" y="255"/>
                    <a:pt x="73" y="279"/>
                    <a:pt x="123" y="279"/>
                  </a:cubicBezTo>
                  <a:cubicBezTo>
                    <a:pt x="208" y="279"/>
                    <a:pt x="277" y="210"/>
                    <a:pt x="277" y="124"/>
                  </a:cubicBezTo>
                  <a:cubicBezTo>
                    <a:pt x="277" y="73"/>
                    <a:pt x="253" y="28"/>
                    <a:pt x="214" y="0"/>
                  </a:cubicBezTo>
                  <a:lnTo>
                    <a:pt x="204" y="14"/>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182"/>
            <p:cNvSpPr>
              <a:spLocks noEditPoints="1"/>
            </p:cNvSpPr>
            <p:nvPr/>
          </p:nvSpPr>
          <p:spPr bwMode="auto">
            <a:xfrm>
              <a:off x="6600825" y="5562600"/>
              <a:ext cx="468313" cy="468313"/>
            </a:xfrm>
            <a:custGeom>
              <a:avLst/>
              <a:gdLst>
                <a:gd name="T0" fmla="*/ 123 w 245"/>
                <a:gd name="T1" fmla="*/ 245 h 245"/>
                <a:gd name="T2" fmla="*/ 245 w 245"/>
                <a:gd name="T3" fmla="*/ 122 h 245"/>
                <a:gd name="T4" fmla="*/ 123 w 245"/>
                <a:gd name="T5" fmla="*/ 0 h 245"/>
                <a:gd name="T6" fmla="*/ 123 w 245"/>
                <a:gd name="T7" fmla="*/ 5 h 245"/>
                <a:gd name="T8" fmla="*/ 240 w 245"/>
                <a:gd name="T9" fmla="*/ 122 h 245"/>
                <a:gd name="T10" fmla="*/ 123 w 245"/>
                <a:gd name="T11" fmla="*/ 239 h 245"/>
                <a:gd name="T12" fmla="*/ 123 w 245"/>
                <a:gd name="T13" fmla="*/ 245 h 245"/>
                <a:gd name="T14" fmla="*/ 123 w 245"/>
                <a:gd name="T15" fmla="*/ 0 h 245"/>
                <a:gd name="T16" fmla="*/ 0 w 245"/>
                <a:gd name="T17" fmla="*/ 122 h 245"/>
                <a:gd name="T18" fmla="*/ 123 w 245"/>
                <a:gd name="T19" fmla="*/ 245 h 245"/>
                <a:gd name="T20" fmla="*/ 123 w 245"/>
                <a:gd name="T21" fmla="*/ 245 h 245"/>
                <a:gd name="T22" fmla="*/ 123 w 245"/>
                <a:gd name="T23" fmla="*/ 239 h 245"/>
                <a:gd name="T24" fmla="*/ 123 w 245"/>
                <a:gd name="T25" fmla="*/ 239 h 245"/>
                <a:gd name="T26" fmla="*/ 123 w 245"/>
                <a:gd name="T27" fmla="*/ 239 h 245"/>
                <a:gd name="T28" fmla="*/ 6 w 245"/>
                <a:gd name="T29" fmla="*/ 122 h 245"/>
                <a:gd name="T30" fmla="*/ 123 w 245"/>
                <a:gd name="T31" fmla="*/ 5 h 245"/>
                <a:gd name="T32" fmla="*/ 123 w 245"/>
                <a:gd name="T33" fmla="*/ 5 h 245"/>
                <a:gd name="T34" fmla="*/ 123 w 245"/>
                <a:gd name="T3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245">
                  <a:moveTo>
                    <a:pt x="123" y="245"/>
                  </a:moveTo>
                  <a:cubicBezTo>
                    <a:pt x="190" y="245"/>
                    <a:pt x="245" y="190"/>
                    <a:pt x="245" y="122"/>
                  </a:cubicBezTo>
                  <a:cubicBezTo>
                    <a:pt x="245" y="55"/>
                    <a:pt x="190" y="0"/>
                    <a:pt x="123" y="0"/>
                  </a:cubicBezTo>
                  <a:cubicBezTo>
                    <a:pt x="123" y="5"/>
                    <a:pt x="123" y="5"/>
                    <a:pt x="123" y="5"/>
                  </a:cubicBezTo>
                  <a:cubicBezTo>
                    <a:pt x="187" y="5"/>
                    <a:pt x="240" y="58"/>
                    <a:pt x="240" y="122"/>
                  </a:cubicBezTo>
                  <a:cubicBezTo>
                    <a:pt x="240" y="187"/>
                    <a:pt x="187" y="239"/>
                    <a:pt x="123" y="239"/>
                  </a:cubicBezTo>
                  <a:lnTo>
                    <a:pt x="123" y="245"/>
                  </a:lnTo>
                  <a:close/>
                  <a:moveTo>
                    <a:pt x="123" y="0"/>
                  </a:moveTo>
                  <a:cubicBezTo>
                    <a:pt x="55" y="0"/>
                    <a:pt x="0" y="55"/>
                    <a:pt x="0" y="122"/>
                  </a:cubicBezTo>
                  <a:cubicBezTo>
                    <a:pt x="0" y="190"/>
                    <a:pt x="55" y="245"/>
                    <a:pt x="123" y="245"/>
                  </a:cubicBezTo>
                  <a:cubicBezTo>
                    <a:pt x="123" y="245"/>
                    <a:pt x="123" y="245"/>
                    <a:pt x="123" y="245"/>
                  </a:cubicBezTo>
                  <a:cubicBezTo>
                    <a:pt x="123" y="239"/>
                    <a:pt x="123" y="239"/>
                    <a:pt x="123" y="239"/>
                  </a:cubicBezTo>
                  <a:cubicBezTo>
                    <a:pt x="123" y="239"/>
                    <a:pt x="123" y="239"/>
                    <a:pt x="123" y="239"/>
                  </a:cubicBezTo>
                  <a:cubicBezTo>
                    <a:pt x="123" y="239"/>
                    <a:pt x="123" y="239"/>
                    <a:pt x="123" y="239"/>
                  </a:cubicBezTo>
                  <a:cubicBezTo>
                    <a:pt x="58" y="239"/>
                    <a:pt x="6" y="187"/>
                    <a:pt x="6" y="122"/>
                  </a:cubicBezTo>
                  <a:cubicBezTo>
                    <a:pt x="6" y="58"/>
                    <a:pt x="58" y="5"/>
                    <a:pt x="123" y="5"/>
                  </a:cubicBezTo>
                  <a:cubicBezTo>
                    <a:pt x="123" y="5"/>
                    <a:pt x="123" y="5"/>
                    <a:pt x="123" y="5"/>
                  </a:cubicBezTo>
                  <a:cubicBezTo>
                    <a:pt x="123" y="0"/>
                    <a:pt x="123" y="0"/>
                    <a:pt x="123" y="0"/>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183"/>
            <p:cNvSpPr>
              <a:spLocks/>
            </p:cNvSpPr>
            <p:nvPr/>
          </p:nvSpPr>
          <p:spPr bwMode="auto">
            <a:xfrm>
              <a:off x="6588125" y="5570538"/>
              <a:ext cx="527050" cy="460375"/>
            </a:xfrm>
            <a:custGeom>
              <a:avLst/>
              <a:gdLst>
                <a:gd name="T0" fmla="*/ 80 w 276"/>
                <a:gd name="T1" fmla="*/ 19 h 241"/>
                <a:gd name="T2" fmla="*/ 75 w 276"/>
                <a:gd name="T3" fmla="*/ 29 h 241"/>
                <a:gd name="T4" fmla="*/ 70 w 276"/>
                <a:gd name="T5" fmla="*/ 36 h 241"/>
                <a:gd name="T6" fmla="*/ 66 w 276"/>
                <a:gd name="T7" fmla="*/ 32 h 241"/>
                <a:gd name="T8" fmla="*/ 64 w 276"/>
                <a:gd name="T9" fmla="*/ 40 h 241"/>
                <a:gd name="T10" fmla="*/ 52 w 276"/>
                <a:gd name="T11" fmla="*/ 42 h 241"/>
                <a:gd name="T12" fmla="*/ 44 w 276"/>
                <a:gd name="T13" fmla="*/ 50 h 241"/>
                <a:gd name="T14" fmla="*/ 33 w 276"/>
                <a:gd name="T15" fmla="*/ 65 h 241"/>
                <a:gd name="T16" fmla="*/ 27 w 276"/>
                <a:gd name="T17" fmla="*/ 75 h 241"/>
                <a:gd name="T18" fmla="*/ 33 w 276"/>
                <a:gd name="T19" fmla="*/ 81 h 241"/>
                <a:gd name="T20" fmla="*/ 33 w 276"/>
                <a:gd name="T21" fmla="*/ 85 h 241"/>
                <a:gd name="T22" fmla="*/ 28 w 276"/>
                <a:gd name="T23" fmla="*/ 80 h 241"/>
                <a:gd name="T24" fmla="*/ 23 w 276"/>
                <a:gd name="T25" fmla="*/ 73 h 241"/>
                <a:gd name="T26" fmla="*/ 21 w 276"/>
                <a:gd name="T27" fmla="*/ 84 h 241"/>
                <a:gd name="T28" fmla="*/ 22 w 276"/>
                <a:gd name="T29" fmla="*/ 101 h 241"/>
                <a:gd name="T30" fmla="*/ 30 w 276"/>
                <a:gd name="T31" fmla="*/ 97 h 241"/>
                <a:gd name="T32" fmla="*/ 39 w 276"/>
                <a:gd name="T33" fmla="*/ 107 h 241"/>
                <a:gd name="T34" fmla="*/ 50 w 276"/>
                <a:gd name="T35" fmla="*/ 119 h 241"/>
                <a:gd name="T36" fmla="*/ 61 w 276"/>
                <a:gd name="T37" fmla="*/ 128 h 241"/>
                <a:gd name="T38" fmla="*/ 75 w 276"/>
                <a:gd name="T39" fmla="*/ 142 h 241"/>
                <a:gd name="T40" fmla="*/ 70 w 276"/>
                <a:gd name="T41" fmla="*/ 163 h 241"/>
                <a:gd name="T42" fmla="*/ 60 w 276"/>
                <a:gd name="T43" fmla="*/ 188 h 241"/>
                <a:gd name="T44" fmla="*/ 63 w 276"/>
                <a:gd name="T45" fmla="*/ 206 h 241"/>
                <a:gd name="T46" fmla="*/ 56 w 276"/>
                <a:gd name="T47" fmla="*/ 207 h 241"/>
                <a:gd name="T48" fmla="*/ 39 w 276"/>
                <a:gd name="T49" fmla="*/ 179 h 241"/>
                <a:gd name="T50" fmla="*/ 21 w 276"/>
                <a:gd name="T51" fmla="*/ 137 h 241"/>
                <a:gd name="T52" fmla="*/ 15 w 276"/>
                <a:gd name="T53" fmla="*/ 106 h 241"/>
                <a:gd name="T54" fmla="*/ 90 w 276"/>
                <a:gd name="T55" fmla="*/ 222 h 241"/>
                <a:gd name="T56" fmla="*/ 109 w 276"/>
                <a:gd name="T57" fmla="*/ 219 h 241"/>
                <a:gd name="T58" fmla="*/ 134 w 276"/>
                <a:gd name="T59" fmla="*/ 216 h 241"/>
                <a:gd name="T60" fmla="*/ 132 w 276"/>
                <a:gd name="T61" fmla="*/ 226 h 241"/>
                <a:gd name="T62" fmla="*/ 147 w 276"/>
                <a:gd name="T63" fmla="*/ 225 h 241"/>
                <a:gd name="T64" fmla="*/ 168 w 276"/>
                <a:gd name="T65" fmla="*/ 223 h 241"/>
                <a:gd name="T66" fmla="*/ 166 w 276"/>
                <a:gd name="T67" fmla="*/ 4 h 241"/>
                <a:gd name="T68" fmla="*/ 238 w 276"/>
                <a:gd name="T69" fmla="*/ 78 h 241"/>
                <a:gd name="T70" fmla="*/ 229 w 276"/>
                <a:gd name="T71" fmla="*/ 71 h 241"/>
                <a:gd name="T72" fmla="*/ 220 w 276"/>
                <a:gd name="T73" fmla="*/ 91 h 241"/>
                <a:gd name="T74" fmla="*/ 206 w 276"/>
                <a:gd name="T75" fmla="*/ 73 h 241"/>
                <a:gd name="T76" fmla="*/ 211 w 276"/>
                <a:gd name="T77" fmla="*/ 91 h 241"/>
                <a:gd name="T78" fmla="*/ 225 w 276"/>
                <a:gd name="T79" fmla="*/ 96 h 241"/>
                <a:gd name="T80" fmla="*/ 220 w 276"/>
                <a:gd name="T81" fmla="*/ 122 h 241"/>
                <a:gd name="T82" fmla="*/ 213 w 276"/>
                <a:gd name="T83" fmla="*/ 149 h 241"/>
                <a:gd name="T84" fmla="*/ 204 w 276"/>
                <a:gd name="T85" fmla="*/ 166 h 241"/>
                <a:gd name="T86" fmla="*/ 178 w 276"/>
                <a:gd name="T87" fmla="*/ 187 h 241"/>
                <a:gd name="T88" fmla="*/ 172 w 276"/>
                <a:gd name="T89" fmla="*/ 169 h 241"/>
                <a:gd name="T90" fmla="*/ 173 w 276"/>
                <a:gd name="T91" fmla="*/ 146 h 241"/>
                <a:gd name="T92" fmla="*/ 163 w 276"/>
                <a:gd name="T93" fmla="*/ 123 h 241"/>
                <a:gd name="T94" fmla="*/ 152 w 276"/>
                <a:gd name="T95" fmla="*/ 109 h 241"/>
                <a:gd name="T96" fmla="*/ 120 w 276"/>
                <a:gd name="T97" fmla="*/ 110 h 241"/>
                <a:gd name="T98" fmla="*/ 109 w 276"/>
                <a:gd name="T99" fmla="*/ 93 h 241"/>
                <a:gd name="T100" fmla="*/ 122 w 276"/>
                <a:gd name="T101" fmla="*/ 60 h 241"/>
                <a:gd name="T102" fmla="*/ 144 w 276"/>
                <a:gd name="T103" fmla="*/ 51 h 241"/>
                <a:gd name="T104" fmla="*/ 158 w 276"/>
                <a:gd name="T105" fmla="*/ 57 h 241"/>
                <a:gd name="T106" fmla="*/ 177 w 276"/>
                <a:gd name="T107" fmla="*/ 57 h 241"/>
                <a:gd name="T108" fmla="*/ 196 w 276"/>
                <a:gd name="T109" fmla="*/ 54 h 241"/>
                <a:gd name="T110" fmla="*/ 179 w 276"/>
                <a:gd name="T111" fmla="*/ 46 h 241"/>
                <a:gd name="T112" fmla="*/ 177 w 276"/>
                <a:gd name="T113" fmla="*/ 39 h 241"/>
                <a:gd name="T114" fmla="*/ 154 w 276"/>
                <a:gd name="T115" fmla="*/ 40 h 241"/>
                <a:gd name="T116" fmla="*/ 134 w 276"/>
                <a:gd name="T117" fmla="*/ 46 h 241"/>
                <a:gd name="T118" fmla="*/ 131 w 276"/>
                <a:gd name="T119" fmla="*/ 26 h 241"/>
                <a:gd name="T120" fmla="*/ 116 w 276"/>
                <a:gd name="T121" fmla="*/ 14 h 241"/>
                <a:gd name="T122" fmla="*/ 132 w 276"/>
                <a:gd name="T123" fmla="*/ 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6" h="241">
                  <a:moveTo>
                    <a:pt x="112" y="1"/>
                  </a:moveTo>
                  <a:cubicBezTo>
                    <a:pt x="112" y="1"/>
                    <a:pt x="71" y="7"/>
                    <a:pt x="43" y="39"/>
                  </a:cubicBezTo>
                  <a:cubicBezTo>
                    <a:pt x="43" y="39"/>
                    <a:pt x="65" y="16"/>
                    <a:pt x="78" y="16"/>
                  </a:cubicBezTo>
                  <a:cubicBezTo>
                    <a:pt x="81" y="18"/>
                    <a:pt x="81" y="18"/>
                    <a:pt x="81" y="18"/>
                  </a:cubicBezTo>
                  <a:cubicBezTo>
                    <a:pt x="81" y="18"/>
                    <a:pt x="80" y="19"/>
                    <a:pt x="80" y="19"/>
                  </a:cubicBezTo>
                  <a:cubicBezTo>
                    <a:pt x="79" y="20"/>
                    <a:pt x="78" y="22"/>
                    <a:pt x="78" y="22"/>
                  </a:cubicBezTo>
                  <a:cubicBezTo>
                    <a:pt x="78" y="23"/>
                    <a:pt x="78" y="25"/>
                    <a:pt x="78" y="25"/>
                  </a:cubicBezTo>
                  <a:cubicBezTo>
                    <a:pt x="77" y="26"/>
                    <a:pt x="77" y="26"/>
                    <a:pt x="77" y="26"/>
                  </a:cubicBezTo>
                  <a:cubicBezTo>
                    <a:pt x="77" y="26"/>
                    <a:pt x="76" y="27"/>
                    <a:pt x="76" y="27"/>
                  </a:cubicBezTo>
                  <a:cubicBezTo>
                    <a:pt x="75" y="27"/>
                    <a:pt x="75" y="28"/>
                    <a:pt x="75" y="29"/>
                  </a:cubicBezTo>
                  <a:cubicBezTo>
                    <a:pt x="75" y="30"/>
                    <a:pt x="75" y="31"/>
                    <a:pt x="75" y="31"/>
                  </a:cubicBezTo>
                  <a:cubicBezTo>
                    <a:pt x="75" y="33"/>
                    <a:pt x="75" y="33"/>
                    <a:pt x="75" y="33"/>
                  </a:cubicBezTo>
                  <a:cubicBezTo>
                    <a:pt x="74" y="35"/>
                    <a:pt x="74" y="35"/>
                    <a:pt x="74" y="35"/>
                  </a:cubicBezTo>
                  <a:cubicBezTo>
                    <a:pt x="73" y="36"/>
                    <a:pt x="73" y="36"/>
                    <a:pt x="73" y="36"/>
                  </a:cubicBezTo>
                  <a:cubicBezTo>
                    <a:pt x="73" y="36"/>
                    <a:pt x="71" y="36"/>
                    <a:pt x="70" y="36"/>
                  </a:cubicBezTo>
                  <a:cubicBezTo>
                    <a:pt x="69" y="35"/>
                    <a:pt x="69" y="34"/>
                    <a:pt x="69" y="34"/>
                  </a:cubicBezTo>
                  <a:cubicBezTo>
                    <a:pt x="71" y="32"/>
                    <a:pt x="71" y="32"/>
                    <a:pt x="71" y="32"/>
                  </a:cubicBezTo>
                  <a:cubicBezTo>
                    <a:pt x="71" y="32"/>
                    <a:pt x="71" y="32"/>
                    <a:pt x="71" y="31"/>
                  </a:cubicBezTo>
                  <a:cubicBezTo>
                    <a:pt x="70" y="31"/>
                    <a:pt x="70" y="29"/>
                    <a:pt x="69" y="30"/>
                  </a:cubicBezTo>
                  <a:cubicBezTo>
                    <a:pt x="67" y="30"/>
                    <a:pt x="66" y="32"/>
                    <a:pt x="66" y="32"/>
                  </a:cubicBezTo>
                  <a:cubicBezTo>
                    <a:pt x="63" y="33"/>
                    <a:pt x="63" y="33"/>
                    <a:pt x="63" y="33"/>
                  </a:cubicBezTo>
                  <a:cubicBezTo>
                    <a:pt x="63" y="33"/>
                    <a:pt x="62" y="36"/>
                    <a:pt x="63" y="36"/>
                  </a:cubicBezTo>
                  <a:cubicBezTo>
                    <a:pt x="63" y="36"/>
                    <a:pt x="64" y="36"/>
                    <a:pt x="64" y="36"/>
                  </a:cubicBezTo>
                  <a:cubicBezTo>
                    <a:pt x="64" y="36"/>
                    <a:pt x="65" y="37"/>
                    <a:pt x="65" y="38"/>
                  </a:cubicBezTo>
                  <a:cubicBezTo>
                    <a:pt x="65" y="38"/>
                    <a:pt x="64" y="40"/>
                    <a:pt x="64" y="40"/>
                  </a:cubicBezTo>
                  <a:cubicBezTo>
                    <a:pt x="64" y="40"/>
                    <a:pt x="64" y="41"/>
                    <a:pt x="62" y="40"/>
                  </a:cubicBezTo>
                  <a:cubicBezTo>
                    <a:pt x="61" y="40"/>
                    <a:pt x="59" y="40"/>
                    <a:pt x="59" y="39"/>
                  </a:cubicBezTo>
                  <a:cubicBezTo>
                    <a:pt x="58" y="39"/>
                    <a:pt x="57" y="39"/>
                    <a:pt x="56" y="39"/>
                  </a:cubicBezTo>
                  <a:cubicBezTo>
                    <a:pt x="55" y="39"/>
                    <a:pt x="55" y="40"/>
                    <a:pt x="55" y="40"/>
                  </a:cubicBezTo>
                  <a:cubicBezTo>
                    <a:pt x="55" y="40"/>
                    <a:pt x="52" y="42"/>
                    <a:pt x="52" y="42"/>
                  </a:cubicBezTo>
                  <a:cubicBezTo>
                    <a:pt x="52" y="42"/>
                    <a:pt x="51" y="43"/>
                    <a:pt x="51" y="43"/>
                  </a:cubicBezTo>
                  <a:cubicBezTo>
                    <a:pt x="51" y="44"/>
                    <a:pt x="50" y="46"/>
                    <a:pt x="50" y="46"/>
                  </a:cubicBezTo>
                  <a:cubicBezTo>
                    <a:pt x="50" y="46"/>
                    <a:pt x="49" y="47"/>
                    <a:pt x="47" y="47"/>
                  </a:cubicBezTo>
                  <a:cubicBezTo>
                    <a:pt x="45" y="48"/>
                    <a:pt x="45" y="48"/>
                    <a:pt x="45" y="48"/>
                  </a:cubicBezTo>
                  <a:cubicBezTo>
                    <a:pt x="44" y="50"/>
                    <a:pt x="44" y="50"/>
                    <a:pt x="44" y="50"/>
                  </a:cubicBezTo>
                  <a:cubicBezTo>
                    <a:pt x="44" y="50"/>
                    <a:pt x="42" y="51"/>
                    <a:pt x="42" y="52"/>
                  </a:cubicBezTo>
                  <a:cubicBezTo>
                    <a:pt x="41" y="54"/>
                    <a:pt x="38" y="56"/>
                    <a:pt x="37" y="56"/>
                  </a:cubicBezTo>
                  <a:cubicBezTo>
                    <a:pt x="37" y="56"/>
                    <a:pt x="36" y="57"/>
                    <a:pt x="35" y="59"/>
                  </a:cubicBezTo>
                  <a:cubicBezTo>
                    <a:pt x="35" y="60"/>
                    <a:pt x="35" y="61"/>
                    <a:pt x="34" y="62"/>
                  </a:cubicBezTo>
                  <a:cubicBezTo>
                    <a:pt x="34" y="62"/>
                    <a:pt x="33" y="64"/>
                    <a:pt x="33" y="65"/>
                  </a:cubicBezTo>
                  <a:cubicBezTo>
                    <a:pt x="33" y="66"/>
                    <a:pt x="33" y="68"/>
                    <a:pt x="32" y="68"/>
                  </a:cubicBezTo>
                  <a:cubicBezTo>
                    <a:pt x="31" y="68"/>
                    <a:pt x="31" y="69"/>
                    <a:pt x="30" y="69"/>
                  </a:cubicBezTo>
                  <a:cubicBezTo>
                    <a:pt x="30" y="70"/>
                    <a:pt x="27" y="70"/>
                    <a:pt x="26" y="71"/>
                  </a:cubicBezTo>
                  <a:cubicBezTo>
                    <a:pt x="25" y="72"/>
                    <a:pt x="25" y="73"/>
                    <a:pt x="25" y="73"/>
                  </a:cubicBezTo>
                  <a:cubicBezTo>
                    <a:pt x="25" y="74"/>
                    <a:pt x="26" y="75"/>
                    <a:pt x="27" y="75"/>
                  </a:cubicBezTo>
                  <a:cubicBezTo>
                    <a:pt x="27" y="75"/>
                    <a:pt x="28" y="75"/>
                    <a:pt x="28" y="75"/>
                  </a:cubicBezTo>
                  <a:cubicBezTo>
                    <a:pt x="28" y="75"/>
                    <a:pt x="29" y="77"/>
                    <a:pt x="29" y="78"/>
                  </a:cubicBezTo>
                  <a:cubicBezTo>
                    <a:pt x="29" y="78"/>
                    <a:pt x="28" y="80"/>
                    <a:pt x="29" y="80"/>
                  </a:cubicBezTo>
                  <a:cubicBezTo>
                    <a:pt x="29" y="80"/>
                    <a:pt x="31" y="81"/>
                    <a:pt x="31" y="81"/>
                  </a:cubicBezTo>
                  <a:cubicBezTo>
                    <a:pt x="33" y="81"/>
                    <a:pt x="33" y="81"/>
                    <a:pt x="33" y="81"/>
                  </a:cubicBezTo>
                  <a:cubicBezTo>
                    <a:pt x="35" y="83"/>
                    <a:pt x="35" y="83"/>
                    <a:pt x="35" y="83"/>
                  </a:cubicBezTo>
                  <a:cubicBezTo>
                    <a:pt x="36" y="83"/>
                    <a:pt x="36" y="83"/>
                    <a:pt x="36" y="83"/>
                  </a:cubicBezTo>
                  <a:cubicBezTo>
                    <a:pt x="36" y="83"/>
                    <a:pt x="36" y="85"/>
                    <a:pt x="35" y="85"/>
                  </a:cubicBezTo>
                  <a:cubicBezTo>
                    <a:pt x="35" y="85"/>
                    <a:pt x="35" y="86"/>
                    <a:pt x="34" y="86"/>
                  </a:cubicBezTo>
                  <a:cubicBezTo>
                    <a:pt x="34" y="86"/>
                    <a:pt x="34" y="86"/>
                    <a:pt x="33" y="85"/>
                  </a:cubicBezTo>
                  <a:cubicBezTo>
                    <a:pt x="33" y="84"/>
                    <a:pt x="33" y="84"/>
                    <a:pt x="32" y="84"/>
                  </a:cubicBezTo>
                  <a:cubicBezTo>
                    <a:pt x="31" y="83"/>
                    <a:pt x="30" y="84"/>
                    <a:pt x="30" y="84"/>
                  </a:cubicBezTo>
                  <a:cubicBezTo>
                    <a:pt x="29" y="84"/>
                    <a:pt x="29" y="84"/>
                    <a:pt x="28" y="83"/>
                  </a:cubicBezTo>
                  <a:cubicBezTo>
                    <a:pt x="27" y="82"/>
                    <a:pt x="27" y="84"/>
                    <a:pt x="27" y="82"/>
                  </a:cubicBezTo>
                  <a:cubicBezTo>
                    <a:pt x="27" y="81"/>
                    <a:pt x="28" y="80"/>
                    <a:pt x="28" y="80"/>
                  </a:cubicBezTo>
                  <a:cubicBezTo>
                    <a:pt x="27" y="79"/>
                    <a:pt x="27" y="78"/>
                    <a:pt x="26" y="78"/>
                  </a:cubicBezTo>
                  <a:cubicBezTo>
                    <a:pt x="25" y="78"/>
                    <a:pt x="26" y="79"/>
                    <a:pt x="25" y="78"/>
                  </a:cubicBezTo>
                  <a:cubicBezTo>
                    <a:pt x="25" y="77"/>
                    <a:pt x="24" y="76"/>
                    <a:pt x="24" y="77"/>
                  </a:cubicBezTo>
                  <a:cubicBezTo>
                    <a:pt x="23" y="77"/>
                    <a:pt x="23" y="77"/>
                    <a:pt x="23" y="76"/>
                  </a:cubicBezTo>
                  <a:cubicBezTo>
                    <a:pt x="23" y="76"/>
                    <a:pt x="23" y="74"/>
                    <a:pt x="23" y="73"/>
                  </a:cubicBezTo>
                  <a:cubicBezTo>
                    <a:pt x="23" y="73"/>
                    <a:pt x="24" y="72"/>
                    <a:pt x="24" y="71"/>
                  </a:cubicBezTo>
                  <a:cubicBezTo>
                    <a:pt x="24" y="70"/>
                    <a:pt x="24" y="67"/>
                    <a:pt x="24" y="67"/>
                  </a:cubicBezTo>
                  <a:cubicBezTo>
                    <a:pt x="24" y="67"/>
                    <a:pt x="20" y="74"/>
                    <a:pt x="19" y="80"/>
                  </a:cubicBezTo>
                  <a:cubicBezTo>
                    <a:pt x="19" y="80"/>
                    <a:pt x="21" y="80"/>
                    <a:pt x="21" y="81"/>
                  </a:cubicBezTo>
                  <a:cubicBezTo>
                    <a:pt x="21" y="82"/>
                    <a:pt x="21" y="83"/>
                    <a:pt x="21" y="84"/>
                  </a:cubicBezTo>
                  <a:cubicBezTo>
                    <a:pt x="21" y="85"/>
                    <a:pt x="21" y="84"/>
                    <a:pt x="21" y="87"/>
                  </a:cubicBezTo>
                  <a:cubicBezTo>
                    <a:pt x="21" y="90"/>
                    <a:pt x="21" y="91"/>
                    <a:pt x="21" y="92"/>
                  </a:cubicBezTo>
                  <a:cubicBezTo>
                    <a:pt x="21" y="93"/>
                    <a:pt x="20" y="94"/>
                    <a:pt x="20" y="95"/>
                  </a:cubicBezTo>
                  <a:cubicBezTo>
                    <a:pt x="20" y="97"/>
                    <a:pt x="21" y="99"/>
                    <a:pt x="21" y="100"/>
                  </a:cubicBezTo>
                  <a:cubicBezTo>
                    <a:pt x="21" y="100"/>
                    <a:pt x="21" y="101"/>
                    <a:pt x="22" y="101"/>
                  </a:cubicBezTo>
                  <a:cubicBezTo>
                    <a:pt x="22" y="102"/>
                    <a:pt x="21" y="104"/>
                    <a:pt x="22" y="102"/>
                  </a:cubicBezTo>
                  <a:cubicBezTo>
                    <a:pt x="24" y="100"/>
                    <a:pt x="24" y="99"/>
                    <a:pt x="24" y="99"/>
                  </a:cubicBezTo>
                  <a:cubicBezTo>
                    <a:pt x="25" y="97"/>
                    <a:pt x="25" y="97"/>
                    <a:pt x="25" y="97"/>
                  </a:cubicBezTo>
                  <a:cubicBezTo>
                    <a:pt x="25" y="97"/>
                    <a:pt x="25" y="96"/>
                    <a:pt x="27" y="96"/>
                  </a:cubicBezTo>
                  <a:cubicBezTo>
                    <a:pt x="29" y="97"/>
                    <a:pt x="29" y="96"/>
                    <a:pt x="30" y="97"/>
                  </a:cubicBezTo>
                  <a:cubicBezTo>
                    <a:pt x="30" y="98"/>
                    <a:pt x="29" y="100"/>
                    <a:pt x="30" y="100"/>
                  </a:cubicBezTo>
                  <a:cubicBezTo>
                    <a:pt x="31" y="100"/>
                    <a:pt x="34" y="99"/>
                    <a:pt x="35" y="99"/>
                  </a:cubicBezTo>
                  <a:cubicBezTo>
                    <a:pt x="35" y="99"/>
                    <a:pt x="36" y="99"/>
                    <a:pt x="37" y="101"/>
                  </a:cubicBezTo>
                  <a:cubicBezTo>
                    <a:pt x="37" y="102"/>
                    <a:pt x="38" y="104"/>
                    <a:pt x="38" y="104"/>
                  </a:cubicBezTo>
                  <a:cubicBezTo>
                    <a:pt x="39" y="105"/>
                    <a:pt x="39" y="106"/>
                    <a:pt x="39" y="107"/>
                  </a:cubicBezTo>
                  <a:cubicBezTo>
                    <a:pt x="40" y="109"/>
                    <a:pt x="42" y="109"/>
                    <a:pt x="43" y="109"/>
                  </a:cubicBezTo>
                  <a:cubicBezTo>
                    <a:pt x="43" y="109"/>
                    <a:pt x="46" y="110"/>
                    <a:pt x="47" y="110"/>
                  </a:cubicBezTo>
                  <a:cubicBezTo>
                    <a:pt x="48" y="110"/>
                    <a:pt x="47" y="112"/>
                    <a:pt x="48" y="112"/>
                  </a:cubicBezTo>
                  <a:cubicBezTo>
                    <a:pt x="50" y="112"/>
                    <a:pt x="50" y="115"/>
                    <a:pt x="50" y="115"/>
                  </a:cubicBezTo>
                  <a:cubicBezTo>
                    <a:pt x="50" y="115"/>
                    <a:pt x="51" y="118"/>
                    <a:pt x="50" y="119"/>
                  </a:cubicBezTo>
                  <a:cubicBezTo>
                    <a:pt x="50" y="120"/>
                    <a:pt x="50" y="121"/>
                    <a:pt x="51" y="121"/>
                  </a:cubicBezTo>
                  <a:cubicBezTo>
                    <a:pt x="52" y="121"/>
                    <a:pt x="54" y="122"/>
                    <a:pt x="54" y="122"/>
                  </a:cubicBezTo>
                  <a:cubicBezTo>
                    <a:pt x="54" y="122"/>
                    <a:pt x="53" y="123"/>
                    <a:pt x="55" y="124"/>
                  </a:cubicBezTo>
                  <a:cubicBezTo>
                    <a:pt x="57" y="125"/>
                    <a:pt x="59" y="126"/>
                    <a:pt x="60" y="126"/>
                  </a:cubicBezTo>
                  <a:cubicBezTo>
                    <a:pt x="60" y="126"/>
                    <a:pt x="59" y="128"/>
                    <a:pt x="61" y="128"/>
                  </a:cubicBezTo>
                  <a:cubicBezTo>
                    <a:pt x="63" y="128"/>
                    <a:pt x="66" y="127"/>
                    <a:pt x="67" y="128"/>
                  </a:cubicBezTo>
                  <a:cubicBezTo>
                    <a:pt x="68" y="129"/>
                    <a:pt x="67" y="131"/>
                    <a:pt x="70" y="132"/>
                  </a:cubicBezTo>
                  <a:cubicBezTo>
                    <a:pt x="73" y="134"/>
                    <a:pt x="74" y="135"/>
                    <a:pt x="75" y="135"/>
                  </a:cubicBezTo>
                  <a:cubicBezTo>
                    <a:pt x="75" y="135"/>
                    <a:pt x="77" y="135"/>
                    <a:pt x="76" y="137"/>
                  </a:cubicBezTo>
                  <a:cubicBezTo>
                    <a:pt x="76" y="140"/>
                    <a:pt x="76" y="141"/>
                    <a:pt x="75" y="142"/>
                  </a:cubicBezTo>
                  <a:cubicBezTo>
                    <a:pt x="73" y="143"/>
                    <a:pt x="72" y="146"/>
                    <a:pt x="71" y="147"/>
                  </a:cubicBezTo>
                  <a:cubicBezTo>
                    <a:pt x="71" y="148"/>
                    <a:pt x="70" y="150"/>
                    <a:pt x="71" y="151"/>
                  </a:cubicBezTo>
                  <a:cubicBezTo>
                    <a:pt x="71" y="153"/>
                    <a:pt x="72" y="154"/>
                    <a:pt x="72" y="155"/>
                  </a:cubicBezTo>
                  <a:cubicBezTo>
                    <a:pt x="72" y="156"/>
                    <a:pt x="73" y="159"/>
                    <a:pt x="72" y="160"/>
                  </a:cubicBezTo>
                  <a:cubicBezTo>
                    <a:pt x="71" y="161"/>
                    <a:pt x="70" y="163"/>
                    <a:pt x="70" y="163"/>
                  </a:cubicBezTo>
                  <a:cubicBezTo>
                    <a:pt x="70" y="163"/>
                    <a:pt x="72" y="165"/>
                    <a:pt x="71" y="166"/>
                  </a:cubicBezTo>
                  <a:cubicBezTo>
                    <a:pt x="69" y="168"/>
                    <a:pt x="67" y="170"/>
                    <a:pt x="66" y="170"/>
                  </a:cubicBezTo>
                  <a:cubicBezTo>
                    <a:pt x="65" y="170"/>
                    <a:pt x="63" y="172"/>
                    <a:pt x="63" y="172"/>
                  </a:cubicBezTo>
                  <a:cubicBezTo>
                    <a:pt x="63" y="172"/>
                    <a:pt x="63" y="177"/>
                    <a:pt x="63" y="178"/>
                  </a:cubicBezTo>
                  <a:cubicBezTo>
                    <a:pt x="62" y="179"/>
                    <a:pt x="58" y="186"/>
                    <a:pt x="60" y="188"/>
                  </a:cubicBezTo>
                  <a:cubicBezTo>
                    <a:pt x="61" y="190"/>
                    <a:pt x="61" y="192"/>
                    <a:pt x="61" y="193"/>
                  </a:cubicBezTo>
                  <a:cubicBezTo>
                    <a:pt x="61" y="194"/>
                    <a:pt x="60" y="194"/>
                    <a:pt x="60" y="195"/>
                  </a:cubicBezTo>
                  <a:cubicBezTo>
                    <a:pt x="59" y="196"/>
                    <a:pt x="56" y="195"/>
                    <a:pt x="58" y="197"/>
                  </a:cubicBezTo>
                  <a:cubicBezTo>
                    <a:pt x="60" y="200"/>
                    <a:pt x="61" y="201"/>
                    <a:pt x="62" y="202"/>
                  </a:cubicBezTo>
                  <a:cubicBezTo>
                    <a:pt x="62" y="204"/>
                    <a:pt x="62" y="204"/>
                    <a:pt x="63" y="206"/>
                  </a:cubicBezTo>
                  <a:cubicBezTo>
                    <a:pt x="64" y="207"/>
                    <a:pt x="65" y="209"/>
                    <a:pt x="66" y="210"/>
                  </a:cubicBezTo>
                  <a:cubicBezTo>
                    <a:pt x="68" y="211"/>
                    <a:pt x="69" y="212"/>
                    <a:pt x="69" y="213"/>
                  </a:cubicBezTo>
                  <a:cubicBezTo>
                    <a:pt x="69" y="214"/>
                    <a:pt x="72" y="217"/>
                    <a:pt x="68" y="215"/>
                  </a:cubicBezTo>
                  <a:cubicBezTo>
                    <a:pt x="65" y="213"/>
                    <a:pt x="68" y="215"/>
                    <a:pt x="64" y="211"/>
                  </a:cubicBezTo>
                  <a:cubicBezTo>
                    <a:pt x="59" y="208"/>
                    <a:pt x="58" y="209"/>
                    <a:pt x="56" y="207"/>
                  </a:cubicBezTo>
                  <a:cubicBezTo>
                    <a:pt x="55" y="205"/>
                    <a:pt x="57" y="213"/>
                    <a:pt x="54" y="203"/>
                  </a:cubicBezTo>
                  <a:cubicBezTo>
                    <a:pt x="50" y="194"/>
                    <a:pt x="49" y="195"/>
                    <a:pt x="48" y="193"/>
                  </a:cubicBezTo>
                  <a:cubicBezTo>
                    <a:pt x="48" y="191"/>
                    <a:pt x="48" y="193"/>
                    <a:pt x="46" y="188"/>
                  </a:cubicBezTo>
                  <a:cubicBezTo>
                    <a:pt x="43" y="184"/>
                    <a:pt x="45" y="187"/>
                    <a:pt x="43" y="184"/>
                  </a:cubicBezTo>
                  <a:cubicBezTo>
                    <a:pt x="41" y="181"/>
                    <a:pt x="41" y="185"/>
                    <a:pt x="39" y="179"/>
                  </a:cubicBezTo>
                  <a:cubicBezTo>
                    <a:pt x="38" y="174"/>
                    <a:pt x="38" y="178"/>
                    <a:pt x="37" y="171"/>
                  </a:cubicBezTo>
                  <a:cubicBezTo>
                    <a:pt x="35" y="165"/>
                    <a:pt x="38" y="165"/>
                    <a:pt x="34" y="162"/>
                  </a:cubicBezTo>
                  <a:cubicBezTo>
                    <a:pt x="31" y="159"/>
                    <a:pt x="31" y="161"/>
                    <a:pt x="30" y="158"/>
                  </a:cubicBezTo>
                  <a:cubicBezTo>
                    <a:pt x="29" y="156"/>
                    <a:pt x="30" y="158"/>
                    <a:pt x="27" y="153"/>
                  </a:cubicBezTo>
                  <a:cubicBezTo>
                    <a:pt x="24" y="148"/>
                    <a:pt x="20" y="146"/>
                    <a:pt x="21" y="137"/>
                  </a:cubicBezTo>
                  <a:cubicBezTo>
                    <a:pt x="21" y="128"/>
                    <a:pt x="21" y="126"/>
                    <a:pt x="21" y="126"/>
                  </a:cubicBezTo>
                  <a:cubicBezTo>
                    <a:pt x="21" y="126"/>
                    <a:pt x="16" y="123"/>
                    <a:pt x="18" y="118"/>
                  </a:cubicBezTo>
                  <a:cubicBezTo>
                    <a:pt x="19" y="112"/>
                    <a:pt x="20" y="114"/>
                    <a:pt x="19" y="112"/>
                  </a:cubicBezTo>
                  <a:cubicBezTo>
                    <a:pt x="19" y="111"/>
                    <a:pt x="18" y="111"/>
                    <a:pt x="17" y="109"/>
                  </a:cubicBezTo>
                  <a:cubicBezTo>
                    <a:pt x="15" y="107"/>
                    <a:pt x="15" y="107"/>
                    <a:pt x="15" y="106"/>
                  </a:cubicBezTo>
                  <a:cubicBezTo>
                    <a:pt x="14" y="104"/>
                    <a:pt x="14" y="102"/>
                    <a:pt x="14" y="102"/>
                  </a:cubicBezTo>
                  <a:cubicBezTo>
                    <a:pt x="12" y="103"/>
                    <a:pt x="12" y="103"/>
                    <a:pt x="12" y="103"/>
                  </a:cubicBezTo>
                  <a:cubicBezTo>
                    <a:pt x="12" y="103"/>
                    <a:pt x="0" y="221"/>
                    <a:pt x="118" y="238"/>
                  </a:cubicBezTo>
                  <a:cubicBezTo>
                    <a:pt x="118" y="238"/>
                    <a:pt x="91" y="232"/>
                    <a:pt x="89" y="227"/>
                  </a:cubicBezTo>
                  <a:cubicBezTo>
                    <a:pt x="89" y="227"/>
                    <a:pt x="88" y="222"/>
                    <a:pt x="90" y="222"/>
                  </a:cubicBezTo>
                  <a:cubicBezTo>
                    <a:pt x="91" y="222"/>
                    <a:pt x="92" y="223"/>
                    <a:pt x="94" y="221"/>
                  </a:cubicBezTo>
                  <a:cubicBezTo>
                    <a:pt x="96" y="220"/>
                    <a:pt x="98" y="218"/>
                    <a:pt x="98" y="218"/>
                  </a:cubicBezTo>
                  <a:cubicBezTo>
                    <a:pt x="98" y="221"/>
                    <a:pt x="98" y="221"/>
                    <a:pt x="98" y="221"/>
                  </a:cubicBezTo>
                  <a:cubicBezTo>
                    <a:pt x="98" y="221"/>
                    <a:pt x="96" y="221"/>
                    <a:pt x="102" y="220"/>
                  </a:cubicBezTo>
                  <a:cubicBezTo>
                    <a:pt x="107" y="219"/>
                    <a:pt x="107" y="220"/>
                    <a:pt x="109" y="219"/>
                  </a:cubicBezTo>
                  <a:cubicBezTo>
                    <a:pt x="111" y="218"/>
                    <a:pt x="113" y="214"/>
                    <a:pt x="114" y="216"/>
                  </a:cubicBezTo>
                  <a:cubicBezTo>
                    <a:pt x="115" y="219"/>
                    <a:pt x="113" y="218"/>
                    <a:pt x="115" y="219"/>
                  </a:cubicBezTo>
                  <a:cubicBezTo>
                    <a:pt x="118" y="220"/>
                    <a:pt x="123" y="218"/>
                    <a:pt x="123" y="218"/>
                  </a:cubicBezTo>
                  <a:cubicBezTo>
                    <a:pt x="123" y="218"/>
                    <a:pt x="131" y="219"/>
                    <a:pt x="132" y="218"/>
                  </a:cubicBezTo>
                  <a:cubicBezTo>
                    <a:pt x="132" y="217"/>
                    <a:pt x="132" y="216"/>
                    <a:pt x="134" y="216"/>
                  </a:cubicBezTo>
                  <a:cubicBezTo>
                    <a:pt x="135" y="216"/>
                    <a:pt x="136" y="219"/>
                    <a:pt x="136" y="219"/>
                  </a:cubicBezTo>
                  <a:cubicBezTo>
                    <a:pt x="132" y="221"/>
                    <a:pt x="132" y="221"/>
                    <a:pt x="132" y="221"/>
                  </a:cubicBezTo>
                  <a:cubicBezTo>
                    <a:pt x="127" y="224"/>
                    <a:pt x="127" y="224"/>
                    <a:pt x="127" y="224"/>
                  </a:cubicBezTo>
                  <a:cubicBezTo>
                    <a:pt x="127" y="224"/>
                    <a:pt x="125" y="225"/>
                    <a:pt x="127" y="226"/>
                  </a:cubicBezTo>
                  <a:cubicBezTo>
                    <a:pt x="129" y="226"/>
                    <a:pt x="130" y="226"/>
                    <a:pt x="132" y="226"/>
                  </a:cubicBezTo>
                  <a:cubicBezTo>
                    <a:pt x="134" y="227"/>
                    <a:pt x="138" y="230"/>
                    <a:pt x="140" y="228"/>
                  </a:cubicBezTo>
                  <a:cubicBezTo>
                    <a:pt x="141" y="226"/>
                    <a:pt x="141" y="226"/>
                    <a:pt x="142" y="224"/>
                  </a:cubicBezTo>
                  <a:cubicBezTo>
                    <a:pt x="143" y="223"/>
                    <a:pt x="142" y="221"/>
                    <a:pt x="144" y="221"/>
                  </a:cubicBezTo>
                  <a:cubicBezTo>
                    <a:pt x="146" y="221"/>
                    <a:pt x="148" y="222"/>
                    <a:pt x="148" y="222"/>
                  </a:cubicBezTo>
                  <a:cubicBezTo>
                    <a:pt x="147" y="225"/>
                    <a:pt x="147" y="225"/>
                    <a:pt x="147" y="225"/>
                  </a:cubicBezTo>
                  <a:cubicBezTo>
                    <a:pt x="147" y="225"/>
                    <a:pt x="150" y="225"/>
                    <a:pt x="151" y="225"/>
                  </a:cubicBezTo>
                  <a:cubicBezTo>
                    <a:pt x="153" y="225"/>
                    <a:pt x="153" y="227"/>
                    <a:pt x="155" y="225"/>
                  </a:cubicBezTo>
                  <a:cubicBezTo>
                    <a:pt x="157" y="223"/>
                    <a:pt x="157" y="223"/>
                    <a:pt x="159" y="223"/>
                  </a:cubicBezTo>
                  <a:cubicBezTo>
                    <a:pt x="161" y="223"/>
                    <a:pt x="164" y="222"/>
                    <a:pt x="165" y="222"/>
                  </a:cubicBezTo>
                  <a:cubicBezTo>
                    <a:pt x="166" y="223"/>
                    <a:pt x="167" y="223"/>
                    <a:pt x="168" y="223"/>
                  </a:cubicBezTo>
                  <a:cubicBezTo>
                    <a:pt x="169" y="223"/>
                    <a:pt x="173" y="226"/>
                    <a:pt x="174" y="225"/>
                  </a:cubicBezTo>
                  <a:cubicBezTo>
                    <a:pt x="175" y="225"/>
                    <a:pt x="180" y="225"/>
                    <a:pt x="180" y="225"/>
                  </a:cubicBezTo>
                  <a:cubicBezTo>
                    <a:pt x="180" y="225"/>
                    <a:pt x="166" y="238"/>
                    <a:pt x="137" y="238"/>
                  </a:cubicBezTo>
                  <a:cubicBezTo>
                    <a:pt x="137" y="238"/>
                    <a:pt x="202" y="241"/>
                    <a:pt x="239" y="178"/>
                  </a:cubicBezTo>
                  <a:cubicBezTo>
                    <a:pt x="276" y="114"/>
                    <a:pt x="250" y="32"/>
                    <a:pt x="166" y="4"/>
                  </a:cubicBezTo>
                  <a:cubicBezTo>
                    <a:pt x="166" y="4"/>
                    <a:pt x="229" y="27"/>
                    <a:pt x="246" y="87"/>
                  </a:cubicBezTo>
                  <a:cubicBezTo>
                    <a:pt x="245" y="88"/>
                    <a:pt x="245" y="88"/>
                    <a:pt x="245" y="88"/>
                  </a:cubicBezTo>
                  <a:cubicBezTo>
                    <a:pt x="243" y="87"/>
                    <a:pt x="243" y="87"/>
                    <a:pt x="242" y="85"/>
                  </a:cubicBezTo>
                  <a:cubicBezTo>
                    <a:pt x="241" y="82"/>
                    <a:pt x="242" y="82"/>
                    <a:pt x="241" y="80"/>
                  </a:cubicBezTo>
                  <a:cubicBezTo>
                    <a:pt x="239" y="78"/>
                    <a:pt x="240" y="80"/>
                    <a:pt x="238" y="78"/>
                  </a:cubicBezTo>
                  <a:cubicBezTo>
                    <a:pt x="237" y="76"/>
                    <a:pt x="237" y="76"/>
                    <a:pt x="236" y="75"/>
                  </a:cubicBezTo>
                  <a:cubicBezTo>
                    <a:pt x="234" y="74"/>
                    <a:pt x="233" y="70"/>
                    <a:pt x="232" y="69"/>
                  </a:cubicBezTo>
                  <a:cubicBezTo>
                    <a:pt x="232" y="68"/>
                    <a:pt x="229" y="68"/>
                    <a:pt x="228" y="68"/>
                  </a:cubicBezTo>
                  <a:cubicBezTo>
                    <a:pt x="227" y="67"/>
                    <a:pt x="227" y="66"/>
                    <a:pt x="227" y="67"/>
                  </a:cubicBezTo>
                  <a:cubicBezTo>
                    <a:pt x="226" y="69"/>
                    <a:pt x="229" y="71"/>
                    <a:pt x="229" y="71"/>
                  </a:cubicBezTo>
                  <a:cubicBezTo>
                    <a:pt x="229" y="75"/>
                    <a:pt x="229" y="75"/>
                    <a:pt x="229" y="75"/>
                  </a:cubicBezTo>
                  <a:cubicBezTo>
                    <a:pt x="229" y="75"/>
                    <a:pt x="230" y="80"/>
                    <a:pt x="230" y="81"/>
                  </a:cubicBezTo>
                  <a:cubicBezTo>
                    <a:pt x="230" y="82"/>
                    <a:pt x="229" y="85"/>
                    <a:pt x="229" y="85"/>
                  </a:cubicBezTo>
                  <a:cubicBezTo>
                    <a:pt x="229" y="85"/>
                    <a:pt x="228" y="88"/>
                    <a:pt x="227" y="89"/>
                  </a:cubicBezTo>
                  <a:cubicBezTo>
                    <a:pt x="226" y="89"/>
                    <a:pt x="220" y="91"/>
                    <a:pt x="220" y="91"/>
                  </a:cubicBezTo>
                  <a:cubicBezTo>
                    <a:pt x="220" y="91"/>
                    <a:pt x="218" y="88"/>
                    <a:pt x="216" y="86"/>
                  </a:cubicBezTo>
                  <a:cubicBezTo>
                    <a:pt x="215" y="84"/>
                    <a:pt x="212" y="84"/>
                    <a:pt x="211" y="83"/>
                  </a:cubicBezTo>
                  <a:cubicBezTo>
                    <a:pt x="211" y="82"/>
                    <a:pt x="212" y="80"/>
                    <a:pt x="210" y="78"/>
                  </a:cubicBezTo>
                  <a:cubicBezTo>
                    <a:pt x="209" y="76"/>
                    <a:pt x="210" y="76"/>
                    <a:pt x="208" y="75"/>
                  </a:cubicBezTo>
                  <a:cubicBezTo>
                    <a:pt x="206" y="73"/>
                    <a:pt x="206" y="73"/>
                    <a:pt x="206" y="73"/>
                  </a:cubicBezTo>
                  <a:cubicBezTo>
                    <a:pt x="206" y="73"/>
                    <a:pt x="201" y="71"/>
                    <a:pt x="202" y="74"/>
                  </a:cubicBezTo>
                  <a:cubicBezTo>
                    <a:pt x="204" y="76"/>
                    <a:pt x="202" y="80"/>
                    <a:pt x="204" y="80"/>
                  </a:cubicBezTo>
                  <a:cubicBezTo>
                    <a:pt x="205" y="80"/>
                    <a:pt x="206" y="79"/>
                    <a:pt x="207" y="82"/>
                  </a:cubicBezTo>
                  <a:cubicBezTo>
                    <a:pt x="208" y="84"/>
                    <a:pt x="208" y="85"/>
                    <a:pt x="209" y="86"/>
                  </a:cubicBezTo>
                  <a:cubicBezTo>
                    <a:pt x="210" y="87"/>
                    <a:pt x="210" y="91"/>
                    <a:pt x="211" y="91"/>
                  </a:cubicBezTo>
                  <a:cubicBezTo>
                    <a:pt x="213" y="91"/>
                    <a:pt x="216" y="91"/>
                    <a:pt x="215" y="92"/>
                  </a:cubicBezTo>
                  <a:cubicBezTo>
                    <a:pt x="215" y="94"/>
                    <a:pt x="213" y="96"/>
                    <a:pt x="215" y="96"/>
                  </a:cubicBezTo>
                  <a:cubicBezTo>
                    <a:pt x="217" y="97"/>
                    <a:pt x="218" y="98"/>
                    <a:pt x="219" y="97"/>
                  </a:cubicBezTo>
                  <a:cubicBezTo>
                    <a:pt x="220" y="97"/>
                    <a:pt x="219" y="98"/>
                    <a:pt x="221" y="97"/>
                  </a:cubicBezTo>
                  <a:cubicBezTo>
                    <a:pt x="223" y="96"/>
                    <a:pt x="225" y="96"/>
                    <a:pt x="225" y="96"/>
                  </a:cubicBezTo>
                  <a:cubicBezTo>
                    <a:pt x="225" y="96"/>
                    <a:pt x="228" y="98"/>
                    <a:pt x="228" y="99"/>
                  </a:cubicBezTo>
                  <a:cubicBezTo>
                    <a:pt x="228" y="100"/>
                    <a:pt x="227" y="104"/>
                    <a:pt x="227" y="104"/>
                  </a:cubicBezTo>
                  <a:cubicBezTo>
                    <a:pt x="225" y="109"/>
                    <a:pt x="225" y="109"/>
                    <a:pt x="225" y="109"/>
                  </a:cubicBezTo>
                  <a:cubicBezTo>
                    <a:pt x="225" y="109"/>
                    <a:pt x="225" y="118"/>
                    <a:pt x="223" y="118"/>
                  </a:cubicBezTo>
                  <a:cubicBezTo>
                    <a:pt x="222" y="118"/>
                    <a:pt x="220" y="121"/>
                    <a:pt x="220" y="122"/>
                  </a:cubicBezTo>
                  <a:cubicBezTo>
                    <a:pt x="219" y="122"/>
                    <a:pt x="218" y="128"/>
                    <a:pt x="218" y="128"/>
                  </a:cubicBezTo>
                  <a:cubicBezTo>
                    <a:pt x="216" y="131"/>
                    <a:pt x="216" y="131"/>
                    <a:pt x="216" y="131"/>
                  </a:cubicBezTo>
                  <a:cubicBezTo>
                    <a:pt x="216" y="131"/>
                    <a:pt x="216" y="135"/>
                    <a:pt x="216" y="136"/>
                  </a:cubicBezTo>
                  <a:cubicBezTo>
                    <a:pt x="216" y="137"/>
                    <a:pt x="217" y="142"/>
                    <a:pt x="216" y="144"/>
                  </a:cubicBezTo>
                  <a:cubicBezTo>
                    <a:pt x="216" y="146"/>
                    <a:pt x="213" y="149"/>
                    <a:pt x="213" y="149"/>
                  </a:cubicBezTo>
                  <a:cubicBezTo>
                    <a:pt x="213" y="149"/>
                    <a:pt x="217" y="153"/>
                    <a:pt x="214" y="153"/>
                  </a:cubicBezTo>
                  <a:cubicBezTo>
                    <a:pt x="212" y="154"/>
                    <a:pt x="210" y="157"/>
                    <a:pt x="209" y="158"/>
                  </a:cubicBezTo>
                  <a:cubicBezTo>
                    <a:pt x="209" y="159"/>
                    <a:pt x="209" y="160"/>
                    <a:pt x="208" y="161"/>
                  </a:cubicBezTo>
                  <a:cubicBezTo>
                    <a:pt x="206" y="161"/>
                    <a:pt x="204" y="161"/>
                    <a:pt x="204" y="162"/>
                  </a:cubicBezTo>
                  <a:cubicBezTo>
                    <a:pt x="204" y="163"/>
                    <a:pt x="204" y="166"/>
                    <a:pt x="204" y="166"/>
                  </a:cubicBezTo>
                  <a:cubicBezTo>
                    <a:pt x="199" y="173"/>
                    <a:pt x="199" y="173"/>
                    <a:pt x="199" y="173"/>
                  </a:cubicBezTo>
                  <a:cubicBezTo>
                    <a:pt x="194" y="177"/>
                    <a:pt x="194" y="177"/>
                    <a:pt x="194" y="177"/>
                  </a:cubicBezTo>
                  <a:cubicBezTo>
                    <a:pt x="194" y="177"/>
                    <a:pt x="195" y="180"/>
                    <a:pt x="193" y="181"/>
                  </a:cubicBezTo>
                  <a:cubicBezTo>
                    <a:pt x="191" y="181"/>
                    <a:pt x="186" y="183"/>
                    <a:pt x="185" y="184"/>
                  </a:cubicBezTo>
                  <a:cubicBezTo>
                    <a:pt x="184" y="185"/>
                    <a:pt x="180" y="187"/>
                    <a:pt x="178" y="187"/>
                  </a:cubicBezTo>
                  <a:cubicBezTo>
                    <a:pt x="177" y="187"/>
                    <a:pt x="179" y="191"/>
                    <a:pt x="177" y="187"/>
                  </a:cubicBezTo>
                  <a:cubicBezTo>
                    <a:pt x="175" y="183"/>
                    <a:pt x="176" y="185"/>
                    <a:pt x="174" y="181"/>
                  </a:cubicBezTo>
                  <a:cubicBezTo>
                    <a:pt x="172" y="176"/>
                    <a:pt x="172" y="180"/>
                    <a:pt x="172" y="176"/>
                  </a:cubicBezTo>
                  <a:cubicBezTo>
                    <a:pt x="172" y="173"/>
                    <a:pt x="173" y="176"/>
                    <a:pt x="172" y="173"/>
                  </a:cubicBezTo>
                  <a:cubicBezTo>
                    <a:pt x="172" y="170"/>
                    <a:pt x="173" y="172"/>
                    <a:pt x="172" y="169"/>
                  </a:cubicBezTo>
                  <a:cubicBezTo>
                    <a:pt x="170" y="165"/>
                    <a:pt x="170" y="166"/>
                    <a:pt x="168" y="164"/>
                  </a:cubicBezTo>
                  <a:cubicBezTo>
                    <a:pt x="166" y="162"/>
                    <a:pt x="164" y="164"/>
                    <a:pt x="165" y="160"/>
                  </a:cubicBezTo>
                  <a:cubicBezTo>
                    <a:pt x="167" y="157"/>
                    <a:pt x="166" y="160"/>
                    <a:pt x="167" y="157"/>
                  </a:cubicBezTo>
                  <a:cubicBezTo>
                    <a:pt x="168" y="153"/>
                    <a:pt x="166" y="152"/>
                    <a:pt x="169" y="151"/>
                  </a:cubicBezTo>
                  <a:cubicBezTo>
                    <a:pt x="171" y="149"/>
                    <a:pt x="173" y="149"/>
                    <a:pt x="173" y="146"/>
                  </a:cubicBezTo>
                  <a:cubicBezTo>
                    <a:pt x="172" y="144"/>
                    <a:pt x="172" y="143"/>
                    <a:pt x="172" y="142"/>
                  </a:cubicBezTo>
                  <a:cubicBezTo>
                    <a:pt x="171" y="141"/>
                    <a:pt x="169" y="138"/>
                    <a:pt x="169" y="137"/>
                  </a:cubicBezTo>
                  <a:cubicBezTo>
                    <a:pt x="168" y="137"/>
                    <a:pt x="168" y="137"/>
                    <a:pt x="167" y="135"/>
                  </a:cubicBezTo>
                  <a:cubicBezTo>
                    <a:pt x="165" y="132"/>
                    <a:pt x="164" y="131"/>
                    <a:pt x="164" y="131"/>
                  </a:cubicBezTo>
                  <a:cubicBezTo>
                    <a:pt x="164" y="131"/>
                    <a:pt x="163" y="125"/>
                    <a:pt x="163" y="123"/>
                  </a:cubicBezTo>
                  <a:cubicBezTo>
                    <a:pt x="163" y="120"/>
                    <a:pt x="163" y="124"/>
                    <a:pt x="163" y="120"/>
                  </a:cubicBezTo>
                  <a:cubicBezTo>
                    <a:pt x="164" y="117"/>
                    <a:pt x="164" y="114"/>
                    <a:pt x="164" y="114"/>
                  </a:cubicBezTo>
                  <a:cubicBezTo>
                    <a:pt x="164" y="114"/>
                    <a:pt x="160" y="112"/>
                    <a:pt x="159" y="112"/>
                  </a:cubicBezTo>
                  <a:cubicBezTo>
                    <a:pt x="157" y="112"/>
                    <a:pt x="157" y="115"/>
                    <a:pt x="155" y="113"/>
                  </a:cubicBezTo>
                  <a:cubicBezTo>
                    <a:pt x="152" y="111"/>
                    <a:pt x="153" y="109"/>
                    <a:pt x="152" y="109"/>
                  </a:cubicBezTo>
                  <a:cubicBezTo>
                    <a:pt x="151" y="108"/>
                    <a:pt x="149" y="108"/>
                    <a:pt x="148" y="109"/>
                  </a:cubicBezTo>
                  <a:cubicBezTo>
                    <a:pt x="147" y="110"/>
                    <a:pt x="143" y="110"/>
                    <a:pt x="141" y="111"/>
                  </a:cubicBezTo>
                  <a:cubicBezTo>
                    <a:pt x="138" y="112"/>
                    <a:pt x="138" y="112"/>
                    <a:pt x="134" y="112"/>
                  </a:cubicBezTo>
                  <a:cubicBezTo>
                    <a:pt x="131" y="112"/>
                    <a:pt x="127" y="113"/>
                    <a:pt x="124" y="112"/>
                  </a:cubicBezTo>
                  <a:cubicBezTo>
                    <a:pt x="122" y="110"/>
                    <a:pt x="122" y="112"/>
                    <a:pt x="120" y="110"/>
                  </a:cubicBezTo>
                  <a:cubicBezTo>
                    <a:pt x="119" y="107"/>
                    <a:pt x="120" y="107"/>
                    <a:pt x="118" y="106"/>
                  </a:cubicBezTo>
                  <a:cubicBezTo>
                    <a:pt x="115" y="104"/>
                    <a:pt x="115" y="105"/>
                    <a:pt x="115" y="103"/>
                  </a:cubicBezTo>
                  <a:cubicBezTo>
                    <a:pt x="114" y="100"/>
                    <a:pt x="116" y="101"/>
                    <a:pt x="114" y="99"/>
                  </a:cubicBezTo>
                  <a:cubicBezTo>
                    <a:pt x="112" y="96"/>
                    <a:pt x="115" y="100"/>
                    <a:pt x="112" y="96"/>
                  </a:cubicBezTo>
                  <a:cubicBezTo>
                    <a:pt x="109" y="93"/>
                    <a:pt x="107" y="96"/>
                    <a:pt x="109" y="93"/>
                  </a:cubicBezTo>
                  <a:cubicBezTo>
                    <a:pt x="110" y="90"/>
                    <a:pt x="111" y="92"/>
                    <a:pt x="111" y="89"/>
                  </a:cubicBezTo>
                  <a:cubicBezTo>
                    <a:pt x="111" y="85"/>
                    <a:pt x="116" y="90"/>
                    <a:pt x="113" y="83"/>
                  </a:cubicBezTo>
                  <a:cubicBezTo>
                    <a:pt x="109" y="76"/>
                    <a:pt x="109" y="78"/>
                    <a:pt x="112" y="73"/>
                  </a:cubicBezTo>
                  <a:cubicBezTo>
                    <a:pt x="115" y="68"/>
                    <a:pt x="118" y="66"/>
                    <a:pt x="119" y="65"/>
                  </a:cubicBezTo>
                  <a:cubicBezTo>
                    <a:pt x="119" y="64"/>
                    <a:pt x="120" y="61"/>
                    <a:pt x="122" y="60"/>
                  </a:cubicBezTo>
                  <a:cubicBezTo>
                    <a:pt x="123" y="59"/>
                    <a:pt x="122" y="59"/>
                    <a:pt x="124" y="59"/>
                  </a:cubicBezTo>
                  <a:cubicBezTo>
                    <a:pt x="127" y="59"/>
                    <a:pt x="130" y="58"/>
                    <a:pt x="131" y="56"/>
                  </a:cubicBezTo>
                  <a:cubicBezTo>
                    <a:pt x="133" y="55"/>
                    <a:pt x="135" y="52"/>
                    <a:pt x="136" y="52"/>
                  </a:cubicBezTo>
                  <a:cubicBezTo>
                    <a:pt x="138" y="52"/>
                    <a:pt x="137" y="52"/>
                    <a:pt x="140" y="52"/>
                  </a:cubicBezTo>
                  <a:cubicBezTo>
                    <a:pt x="142" y="51"/>
                    <a:pt x="143" y="51"/>
                    <a:pt x="144" y="51"/>
                  </a:cubicBezTo>
                  <a:cubicBezTo>
                    <a:pt x="146" y="51"/>
                    <a:pt x="143" y="51"/>
                    <a:pt x="147" y="50"/>
                  </a:cubicBezTo>
                  <a:cubicBezTo>
                    <a:pt x="152" y="50"/>
                    <a:pt x="151" y="50"/>
                    <a:pt x="152" y="50"/>
                  </a:cubicBezTo>
                  <a:cubicBezTo>
                    <a:pt x="153" y="50"/>
                    <a:pt x="153" y="50"/>
                    <a:pt x="155" y="50"/>
                  </a:cubicBezTo>
                  <a:cubicBezTo>
                    <a:pt x="157" y="50"/>
                    <a:pt x="156" y="46"/>
                    <a:pt x="157" y="50"/>
                  </a:cubicBezTo>
                  <a:cubicBezTo>
                    <a:pt x="157" y="55"/>
                    <a:pt x="155" y="57"/>
                    <a:pt x="158" y="57"/>
                  </a:cubicBezTo>
                  <a:cubicBezTo>
                    <a:pt x="162" y="57"/>
                    <a:pt x="158" y="57"/>
                    <a:pt x="162" y="57"/>
                  </a:cubicBezTo>
                  <a:cubicBezTo>
                    <a:pt x="165" y="57"/>
                    <a:pt x="164" y="58"/>
                    <a:pt x="166" y="59"/>
                  </a:cubicBezTo>
                  <a:cubicBezTo>
                    <a:pt x="168" y="59"/>
                    <a:pt x="168" y="60"/>
                    <a:pt x="171" y="60"/>
                  </a:cubicBezTo>
                  <a:cubicBezTo>
                    <a:pt x="173" y="60"/>
                    <a:pt x="170" y="64"/>
                    <a:pt x="173" y="60"/>
                  </a:cubicBezTo>
                  <a:cubicBezTo>
                    <a:pt x="177" y="57"/>
                    <a:pt x="171" y="56"/>
                    <a:pt x="177" y="57"/>
                  </a:cubicBezTo>
                  <a:cubicBezTo>
                    <a:pt x="184" y="57"/>
                    <a:pt x="184" y="59"/>
                    <a:pt x="186" y="58"/>
                  </a:cubicBezTo>
                  <a:cubicBezTo>
                    <a:pt x="187" y="58"/>
                    <a:pt x="187" y="59"/>
                    <a:pt x="190" y="57"/>
                  </a:cubicBezTo>
                  <a:cubicBezTo>
                    <a:pt x="193" y="56"/>
                    <a:pt x="193" y="56"/>
                    <a:pt x="194" y="57"/>
                  </a:cubicBezTo>
                  <a:cubicBezTo>
                    <a:pt x="195" y="57"/>
                    <a:pt x="195" y="60"/>
                    <a:pt x="196" y="57"/>
                  </a:cubicBezTo>
                  <a:cubicBezTo>
                    <a:pt x="197" y="55"/>
                    <a:pt x="200" y="55"/>
                    <a:pt x="196" y="54"/>
                  </a:cubicBezTo>
                  <a:cubicBezTo>
                    <a:pt x="193" y="52"/>
                    <a:pt x="192" y="54"/>
                    <a:pt x="191" y="52"/>
                  </a:cubicBezTo>
                  <a:cubicBezTo>
                    <a:pt x="191" y="50"/>
                    <a:pt x="194" y="50"/>
                    <a:pt x="191" y="50"/>
                  </a:cubicBezTo>
                  <a:cubicBezTo>
                    <a:pt x="187" y="49"/>
                    <a:pt x="188" y="49"/>
                    <a:pt x="185" y="48"/>
                  </a:cubicBezTo>
                  <a:cubicBezTo>
                    <a:pt x="183" y="47"/>
                    <a:pt x="180" y="51"/>
                    <a:pt x="179" y="48"/>
                  </a:cubicBezTo>
                  <a:cubicBezTo>
                    <a:pt x="179" y="46"/>
                    <a:pt x="174" y="50"/>
                    <a:pt x="179" y="46"/>
                  </a:cubicBezTo>
                  <a:cubicBezTo>
                    <a:pt x="183" y="41"/>
                    <a:pt x="181" y="40"/>
                    <a:pt x="184" y="41"/>
                  </a:cubicBezTo>
                  <a:cubicBezTo>
                    <a:pt x="188" y="41"/>
                    <a:pt x="187" y="44"/>
                    <a:pt x="189" y="43"/>
                  </a:cubicBezTo>
                  <a:cubicBezTo>
                    <a:pt x="191" y="41"/>
                    <a:pt x="194" y="40"/>
                    <a:pt x="191" y="37"/>
                  </a:cubicBezTo>
                  <a:cubicBezTo>
                    <a:pt x="187" y="35"/>
                    <a:pt x="190" y="36"/>
                    <a:pt x="186" y="34"/>
                  </a:cubicBezTo>
                  <a:cubicBezTo>
                    <a:pt x="182" y="32"/>
                    <a:pt x="179" y="41"/>
                    <a:pt x="177" y="39"/>
                  </a:cubicBezTo>
                  <a:cubicBezTo>
                    <a:pt x="175" y="38"/>
                    <a:pt x="175" y="37"/>
                    <a:pt x="173" y="38"/>
                  </a:cubicBezTo>
                  <a:cubicBezTo>
                    <a:pt x="172" y="39"/>
                    <a:pt x="172" y="42"/>
                    <a:pt x="172" y="44"/>
                  </a:cubicBezTo>
                  <a:cubicBezTo>
                    <a:pt x="172" y="46"/>
                    <a:pt x="174" y="47"/>
                    <a:pt x="170" y="45"/>
                  </a:cubicBezTo>
                  <a:cubicBezTo>
                    <a:pt x="167" y="43"/>
                    <a:pt x="174" y="44"/>
                    <a:pt x="166" y="41"/>
                  </a:cubicBezTo>
                  <a:cubicBezTo>
                    <a:pt x="158" y="38"/>
                    <a:pt x="155" y="39"/>
                    <a:pt x="154" y="40"/>
                  </a:cubicBezTo>
                  <a:cubicBezTo>
                    <a:pt x="153" y="41"/>
                    <a:pt x="151" y="41"/>
                    <a:pt x="150" y="42"/>
                  </a:cubicBezTo>
                  <a:cubicBezTo>
                    <a:pt x="150" y="43"/>
                    <a:pt x="153" y="44"/>
                    <a:pt x="150" y="43"/>
                  </a:cubicBezTo>
                  <a:cubicBezTo>
                    <a:pt x="146" y="41"/>
                    <a:pt x="143" y="44"/>
                    <a:pt x="143" y="44"/>
                  </a:cubicBezTo>
                  <a:cubicBezTo>
                    <a:pt x="143" y="44"/>
                    <a:pt x="142" y="43"/>
                    <a:pt x="140" y="44"/>
                  </a:cubicBezTo>
                  <a:cubicBezTo>
                    <a:pt x="139" y="45"/>
                    <a:pt x="136" y="46"/>
                    <a:pt x="134" y="46"/>
                  </a:cubicBezTo>
                  <a:cubicBezTo>
                    <a:pt x="133" y="45"/>
                    <a:pt x="129" y="46"/>
                    <a:pt x="132" y="42"/>
                  </a:cubicBezTo>
                  <a:cubicBezTo>
                    <a:pt x="135" y="38"/>
                    <a:pt x="133" y="41"/>
                    <a:pt x="138" y="39"/>
                  </a:cubicBezTo>
                  <a:cubicBezTo>
                    <a:pt x="143" y="37"/>
                    <a:pt x="150" y="36"/>
                    <a:pt x="143" y="35"/>
                  </a:cubicBezTo>
                  <a:cubicBezTo>
                    <a:pt x="137" y="34"/>
                    <a:pt x="147" y="34"/>
                    <a:pt x="139" y="30"/>
                  </a:cubicBezTo>
                  <a:cubicBezTo>
                    <a:pt x="131" y="26"/>
                    <a:pt x="130" y="31"/>
                    <a:pt x="131" y="26"/>
                  </a:cubicBezTo>
                  <a:cubicBezTo>
                    <a:pt x="131" y="20"/>
                    <a:pt x="130" y="20"/>
                    <a:pt x="128" y="20"/>
                  </a:cubicBezTo>
                  <a:cubicBezTo>
                    <a:pt x="127" y="21"/>
                    <a:pt x="122" y="22"/>
                    <a:pt x="120" y="22"/>
                  </a:cubicBezTo>
                  <a:cubicBezTo>
                    <a:pt x="118" y="22"/>
                    <a:pt x="120" y="24"/>
                    <a:pt x="116" y="22"/>
                  </a:cubicBezTo>
                  <a:cubicBezTo>
                    <a:pt x="113" y="19"/>
                    <a:pt x="111" y="23"/>
                    <a:pt x="113" y="19"/>
                  </a:cubicBezTo>
                  <a:cubicBezTo>
                    <a:pt x="114" y="16"/>
                    <a:pt x="114" y="16"/>
                    <a:pt x="116" y="14"/>
                  </a:cubicBezTo>
                  <a:cubicBezTo>
                    <a:pt x="119" y="12"/>
                    <a:pt x="118" y="4"/>
                    <a:pt x="124" y="7"/>
                  </a:cubicBezTo>
                  <a:cubicBezTo>
                    <a:pt x="129" y="10"/>
                    <a:pt x="127" y="9"/>
                    <a:pt x="132" y="9"/>
                  </a:cubicBezTo>
                  <a:cubicBezTo>
                    <a:pt x="136" y="10"/>
                    <a:pt x="138" y="9"/>
                    <a:pt x="138" y="8"/>
                  </a:cubicBezTo>
                  <a:cubicBezTo>
                    <a:pt x="138" y="7"/>
                    <a:pt x="133" y="5"/>
                    <a:pt x="133" y="5"/>
                  </a:cubicBezTo>
                  <a:cubicBezTo>
                    <a:pt x="133" y="5"/>
                    <a:pt x="131" y="5"/>
                    <a:pt x="132" y="4"/>
                  </a:cubicBezTo>
                  <a:cubicBezTo>
                    <a:pt x="132" y="3"/>
                    <a:pt x="134" y="2"/>
                    <a:pt x="134" y="2"/>
                  </a:cubicBezTo>
                  <a:cubicBezTo>
                    <a:pt x="132" y="0"/>
                    <a:pt x="132" y="0"/>
                    <a:pt x="132" y="0"/>
                  </a:cubicBezTo>
                  <a:cubicBezTo>
                    <a:pt x="132" y="0"/>
                    <a:pt x="116" y="0"/>
                    <a:pt x="112" y="1"/>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184"/>
            <p:cNvSpPr>
              <a:spLocks/>
            </p:cNvSpPr>
            <p:nvPr/>
          </p:nvSpPr>
          <p:spPr bwMode="auto">
            <a:xfrm>
              <a:off x="6713538" y="6070600"/>
              <a:ext cx="152400" cy="174625"/>
            </a:xfrm>
            <a:custGeom>
              <a:avLst/>
              <a:gdLst>
                <a:gd name="T0" fmla="*/ 54 w 79"/>
                <a:gd name="T1" fmla="*/ 5 h 92"/>
                <a:gd name="T2" fmla="*/ 54 w 79"/>
                <a:gd name="T3" fmla="*/ 34 h 92"/>
                <a:gd name="T4" fmla="*/ 31 w 79"/>
                <a:gd name="T5" fmla="*/ 53 h 92"/>
                <a:gd name="T6" fmla="*/ 1 w 79"/>
                <a:gd name="T7" fmla="*/ 76 h 92"/>
                <a:gd name="T8" fmla="*/ 79 w 79"/>
                <a:gd name="T9" fmla="*/ 92 h 92"/>
                <a:gd name="T10" fmla="*/ 79 w 79"/>
                <a:gd name="T11" fmla="*/ 0 h 92"/>
                <a:gd name="T12" fmla="*/ 54 w 79"/>
                <a:gd name="T13" fmla="*/ 5 h 92"/>
              </a:gdLst>
              <a:ahLst/>
              <a:cxnLst>
                <a:cxn ang="0">
                  <a:pos x="T0" y="T1"/>
                </a:cxn>
                <a:cxn ang="0">
                  <a:pos x="T2" y="T3"/>
                </a:cxn>
                <a:cxn ang="0">
                  <a:pos x="T4" y="T5"/>
                </a:cxn>
                <a:cxn ang="0">
                  <a:pos x="T6" y="T7"/>
                </a:cxn>
                <a:cxn ang="0">
                  <a:pos x="T8" y="T9"/>
                </a:cxn>
                <a:cxn ang="0">
                  <a:pos x="T10" y="T11"/>
                </a:cxn>
                <a:cxn ang="0">
                  <a:pos x="T12" y="T13"/>
                </a:cxn>
              </a:cxnLst>
              <a:rect l="0" t="0" r="r" b="b"/>
              <a:pathLst>
                <a:path w="79" h="92">
                  <a:moveTo>
                    <a:pt x="54" y="5"/>
                  </a:moveTo>
                  <a:cubicBezTo>
                    <a:pt x="54" y="34"/>
                    <a:pt x="54" y="34"/>
                    <a:pt x="54" y="34"/>
                  </a:cubicBezTo>
                  <a:cubicBezTo>
                    <a:pt x="54" y="34"/>
                    <a:pt x="47" y="48"/>
                    <a:pt x="31" y="53"/>
                  </a:cubicBezTo>
                  <a:cubicBezTo>
                    <a:pt x="14" y="59"/>
                    <a:pt x="0" y="68"/>
                    <a:pt x="1" y="76"/>
                  </a:cubicBezTo>
                  <a:cubicBezTo>
                    <a:pt x="2" y="85"/>
                    <a:pt x="22" y="92"/>
                    <a:pt x="79" y="92"/>
                  </a:cubicBezTo>
                  <a:cubicBezTo>
                    <a:pt x="79" y="0"/>
                    <a:pt x="79" y="0"/>
                    <a:pt x="79" y="0"/>
                  </a:cubicBezTo>
                  <a:lnTo>
                    <a:pt x="54" y="5"/>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185"/>
            <p:cNvSpPr>
              <a:spLocks/>
            </p:cNvSpPr>
            <p:nvPr/>
          </p:nvSpPr>
          <p:spPr bwMode="auto">
            <a:xfrm>
              <a:off x="6850063" y="6070600"/>
              <a:ext cx="141288" cy="174625"/>
            </a:xfrm>
            <a:custGeom>
              <a:avLst/>
              <a:gdLst>
                <a:gd name="T0" fmla="*/ 16 w 74"/>
                <a:gd name="T1" fmla="*/ 5 h 92"/>
                <a:gd name="T2" fmla="*/ 16 w 74"/>
                <a:gd name="T3" fmla="*/ 34 h 92"/>
                <a:gd name="T4" fmla="*/ 38 w 74"/>
                <a:gd name="T5" fmla="*/ 53 h 92"/>
                <a:gd name="T6" fmla="*/ 72 w 74"/>
                <a:gd name="T7" fmla="*/ 76 h 92"/>
                <a:gd name="T8" fmla="*/ 0 w 74"/>
                <a:gd name="T9" fmla="*/ 92 h 92"/>
                <a:gd name="T10" fmla="*/ 0 w 74"/>
                <a:gd name="T11" fmla="*/ 0 h 92"/>
                <a:gd name="T12" fmla="*/ 16 w 74"/>
                <a:gd name="T13" fmla="*/ 5 h 92"/>
              </a:gdLst>
              <a:ahLst/>
              <a:cxnLst>
                <a:cxn ang="0">
                  <a:pos x="T0" y="T1"/>
                </a:cxn>
                <a:cxn ang="0">
                  <a:pos x="T2" y="T3"/>
                </a:cxn>
                <a:cxn ang="0">
                  <a:pos x="T4" y="T5"/>
                </a:cxn>
                <a:cxn ang="0">
                  <a:pos x="T6" y="T7"/>
                </a:cxn>
                <a:cxn ang="0">
                  <a:pos x="T8" y="T9"/>
                </a:cxn>
                <a:cxn ang="0">
                  <a:pos x="T10" y="T11"/>
                </a:cxn>
                <a:cxn ang="0">
                  <a:pos x="T12" y="T13"/>
                </a:cxn>
              </a:cxnLst>
              <a:rect l="0" t="0" r="r" b="b"/>
              <a:pathLst>
                <a:path w="74" h="92">
                  <a:moveTo>
                    <a:pt x="16" y="5"/>
                  </a:moveTo>
                  <a:cubicBezTo>
                    <a:pt x="16" y="34"/>
                    <a:pt x="16" y="34"/>
                    <a:pt x="16" y="34"/>
                  </a:cubicBezTo>
                  <a:cubicBezTo>
                    <a:pt x="16" y="34"/>
                    <a:pt x="22" y="48"/>
                    <a:pt x="38" y="53"/>
                  </a:cubicBezTo>
                  <a:cubicBezTo>
                    <a:pt x="54" y="59"/>
                    <a:pt x="74" y="68"/>
                    <a:pt x="72" y="76"/>
                  </a:cubicBezTo>
                  <a:cubicBezTo>
                    <a:pt x="71" y="85"/>
                    <a:pt x="40" y="92"/>
                    <a:pt x="0" y="92"/>
                  </a:cubicBezTo>
                  <a:cubicBezTo>
                    <a:pt x="0" y="0"/>
                    <a:pt x="0" y="0"/>
                    <a:pt x="0" y="0"/>
                  </a:cubicBezTo>
                  <a:lnTo>
                    <a:pt x="16" y="5"/>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86"/>
            <p:cNvSpPr>
              <a:spLocks/>
            </p:cNvSpPr>
            <p:nvPr/>
          </p:nvSpPr>
          <p:spPr bwMode="auto">
            <a:xfrm>
              <a:off x="6597650" y="5553075"/>
              <a:ext cx="530225" cy="533400"/>
            </a:xfrm>
            <a:custGeom>
              <a:avLst/>
              <a:gdLst>
                <a:gd name="T0" fmla="*/ 204 w 277"/>
                <a:gd name="T1" fmla="*/ 14 h 279"/>
                <a:gd name="T2" fmla="*/ 259 w 277"/>
                <a:gd name="T3" fmla="*/ 124 h 279"/>
                <a:gd name="T4" fmla="*/ 123 w 277"/>
                <a:gd name="T5" fmla="*/ 261 h 279"/>
                <a:gd name="T6" fmla="*/ 14 w 277"/>
                <a:gd name="T7" fmla="*/ 207 h 279"/>
                <a:gd name="T8" fmla="*/ 0 w 277"/>
                <a:gd name="T9" fmla="*/ 218 h 279"/>
                <a:gd name="T10" fmla="*/ 123 w 277"/>
                <a:gd name="T11" fmla="*/ 279 h 279"/>
                <a:gd name="T12" fmla="*/ 277 w 277"/>
                <a:gd name="T13" fmla="*/ 124 h 279"/>
                <a:gd name="T14" fmla="*/ 214 w 277"/>
                <a:gd name="T15" fmla="*/ 0 h 279"/>
                <a:gd name="T16" fmla="*/ 204 w 277"/>
                <a:gd name="T17" fmla="*/ 14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279">
                  <a:moveTo>
                    <a:pt x="204" y="14"/>
                  </a:moveTo>
                  <a:cubicBezTo>
                    <a:pt x="238" y="39"/>
                    <a:pt x="259" y="79"/>
                    <a:pt x="259" y="124"/>
                  </a:cubicBezTo>
                  <a:cubicBezTo>
                    <a:pt x="259" y="200"/>
                    <a:pt x="198" y="261"/>
                    <a:pt x="123" y="261"/>
                  </a:cubicBezTo>
                  <a:cubicBezTo>
                    <a:pt x="78" y="261"/>
                    <a:pt x="39" y="240"/>
                    <a:pt x="14" y="207"/>
                  </a:cubicBezTo>
                  <a:cubicBezTo>
                    <a:pt x="0" y="218"/>
                    <a:pt x="0" y="218"/>
                    <a:pt x="0" y="218"/>
                  </a:cubicBezTo>
                  <a:cubicBezTo>
                    <a:pt x="28" y="255"/>
                    <a:pt x="73" y="279"/>
                    <a:pt x="123" y="279"/>
                  </a:cubicBezTo>
                  <a:cubicBezTo>
                    <a:pt x="208" y="279"/>
                    <a:pt x="277" y="210"/>
                    <a:pt x="277" y="124"/>
                  </a:cubicBezTo>
                  <a:cubicBezTo>
                    <a:pt x="277" y="73"/>
                    <a:pt x="253" y="28"/>
                    <a:pt x="214" y="0"/>
                  </a:cubicBezTo>
                  <a:lnTo>
                    <a:pt x="204" y="14"/>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87"/>
            <p:cNvSpPr>
              <a:spLocks noEditPoints="1"/>
            </p:cNvSpPr>
            <p:nvPr/>
          </p:nvSpPr>
          <p:spPr bwMode="auto">
            <a:xfrm>
              <a:off x="6600825" y="5562600"/>
              <a:ext cx="468313" cy="468313"/>
            </a:xfrm>
            <a:custGeom>
              <a:avLst/>
              <a:gdLst>
                <a:gd name="T0" fmla="*/ 123 w 245"/>
                <a:gd name="T1" fmla="*/ 245 h 245"/>
                <a:gd name="T2" fmla="*/ 245 w 245"/>
                <a:gd name="T3" fmla="*/ 122 h 245"/>
                <a:gd name="T4" fmla="*/ 123 w 245"/>
                <a:gd name="T5" fmla="*/ 0 h 245"/>
                <a:gd name="T6" fmla="*/ 123 w 245"/>
                <a:gd name="T7" fmla="*/ 5 h 245"/>
                <a:gd name="T8" fmla="*/ 240 w 245"/>
                <a:gd name="T9" fmla="*/ 122 h 245"/>
                <a:gd name="T10" fmla="*/ 123 w 245"/>
                <a:gd name="T11" fmla="*/ 239 h 245"/>
                <a:gd name="T12" fmla="*/ 123 w 245"/>
                <a:gd name="T13" fmla="*/ 245 h 245"/>
                <a:gd name="T14" fmla="*/ 123 w 245"/>
                <a:gd name="T15" fmla="*/ 0 h 245"/>
                <a:gd name="T16" fmla="*/ 0 w 245"/>
                <a:gd name="T17" fmla="*/ 122 h 245"/>
                <a:gd name="T18" fmla="*/ 123 w 245"/>
                <a:gd name="T19" fmla="*/ 245 h 245"/>
                <a:gd name="T20" fmla="*/ 123 w 245"/>
                <a:gd name="T21" fmla="*/ 245 h 245"/>
                <a:gd name="T22" fmla="*/ 123 w 245"/>
                <a:gd name="T23" fmla="*/ 239 h 245"/>
                <a:gd name="T24" fmla="*/ 123 w 245"/>
                <a:gd name="T25" fmla="*/ 239 h 245"/>
                <a:gd name="T26" fmla="*/ 123 w 245"/>
                <a:gd name="T27" fmla="*/ 239 h 245"/>
                <a:gd name="T28" fmla="*/ 6 w 245"/>
                <a:gd name="T29" fmla="*/ 122 h 245"/>
                <a:gd name="T30" fmla="*/ 123 w 245"/>
                <a:gd name="T31" fmla="*/ 5 h 245"/>
                <a:gd name="T32" fmla="*/ 123 w 245"/>
                <a:gd name="T33" fmla="*/ 5 h 245"/>
                <a:gd name="T34" fmla="*/ 123 w 245"/>
                <a:gd name="T3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245">
                  <a:moveTo>
                    <a:pt x="123" y="245"/>
                  </a:moveTo>
                  <a:cubicBezTo>
                    <a:pt x="190" y="245"/>
                    <a:pt x="245" y="190"/>
                    <a:pt x="245" y="122"/>
                  </a:cubicBezTo>
                  <a:cubicBezTo>
                    <a:pt x="245" y="55"/>
                    <a:pt x="190" y="0"/>
                    <a:pt x="123" y="0"/>
                  </a:cubicBezTo>
                  <a:cubicBezTo>
                    <a:pt x="123" y="5"/>
                    <a:pt x="123" y="5"/>
                    <a:pt x="123" y="5"/>
                  </a:cubicBezTo>
                  <a:cubicBezTo>
                    <a:pt x="187" y="5"/>
                    <a:pt x="240" y="58"/>
                    <a:pt x="240" y="122"/>
                  </a:cubicBezTo>
                  <a:cubicBezTo>
                    <a:pt x="240" y="187"/>
                    <a:pt x="187" y="239"/>
                    <a:pt x="123" y="239"/>
                  </a:cubicBezTo>
                  <a:lnTo>
                    <a:pt x="123" y="245"/>
                  </a:lnTo>
                  <a:close/>
                  <a:moveTo>
                    <a:pt x="123" y="0"/>
                  </a:moveTo>
                  <a:cubicBezTo>
                    <a:pt x="55" y="0"/>
                    <a:pt x="0" y="55"/>
                    <a:pt x="0" y="122"/>
                  </a:cubicBezTo>
                  <a:cubicBezTo>
                    <a:pt x="0" y="190"/>
                    <a:pt x="55" y="245"/>
                    <a:pt x="123" y="245"/>
                  </a:cubicBezTo>
                  <a:cubicBezTo>
                    <a:pt x="123" y="245"/>
                    <a:pt x="123" y="245"/>
                    <a:pt x="123" y="245"/>
                  </a:cubicBezTo>
                  <a:cubicBezTo>
                    <a:pt x="123" y="239"/>
                    <a:pt x="123" y="239"/>
                    <a:pt x="123" y="239"/>
                  </a:cubicBezTo>
                  <a:cubicBezTo>
                    <a:pt x="123" y="239"/>
                    <a:pt x="123" y="239"/>
                    <a:pt x="123" y="239"/>
                  </a:cubicBezTo>
                  <a:cubicBezTo>
                    <a:pt x="123" y="239"/>
                    <a:pt x="123" y="239"/>
                    <a:pt x="123" y="239"/>
                  </a:cubicBezTo>
                  <a:cubicBezTo>
                    <a:pt x="58" y="239"/>
                    <a:pt x="6" y="187"/>
                    <a:pt x="6" y="122"/>
                  </a:cubicBezTo>
                  <a:cubicBezTo>
                    <a:pt x="6" y="58"/>
                    <a:pt x="58" y="5"/>
                    <a:pt x="123" y="5"/>
                  </a:cubicBezTo>
                  <a:cubicBezTo>
                    <a:pt x="123" y="5"/>
                    <a:pt x="123" y="5"/>
                    <a:pt x="123" y="5"/>
                  </a:cubicBezTo>
                  <a:cubicBezTo>
                    <a:pt x="123" y="0"/>
                    <a:pt x="123" y="0"/>
                    <a:pt x="123" y="0"/>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88"/>
            <p:cNvSpPr>
              <a:spLocks/>
            </p:cNvSpPr>
            <p:nvPr/>
          </p:nvSpPr>
          <p:spPr bwMode="auto">
            <a:xfrm>
              <a:off x="6588125" y="5570538"/>
              <a:ext cx="527050" cy="460375"/>
            </a:xfrm>
            <a:custGeom>
              <a:avLst/>
              <a:gdLst>
                <a:gd name="T0" fmla="*/ 80 w 276"/>
                <a:gd name="T1" fmla="*/ 19 h 241"/>
                <a:gd name="T2" fmla="*/ 75 w 276"/>
                <a:gd name="T3" fmla="*/ 29 h 241"/>
                <a:gd name="T4" fmla="*/ 70 w 276"/>
                <a:gd name="T5" fmla="*/ 36 h 241"/>
                <a:gd name="T6" fmla="*/ 66 w 276"/>
                <a:gd name="T7" fmla="*/ 32 h 241"/>
                <a:gd name="T8" fmla="*/ 64 w 276"/>
                <a:gd name="T9" fmla="*/ 40 h 241"/>
                <a:gd name="T10" fmla="*/ 52 w 276"/>
                <a:gd name="T11" fmla="*/ 42 h 241"/>
                <a:gd name="T12" fmla="*/ 44 w 276"/>
                <a:gd name="T13" fmla="*/ 50 h 241"/>
                <a:gd name="T14" fmla="*/ 33 w 276"/>
                <a:gd name="T15" fmla="*/ 65 h 241"/>
                <a:gd name="T16" fmla="*/ 27 w 276"/>
                <a:gd name="T17" fmla="*/ 75 h 241"/>
                <a:gd name="T18" fmla="*/ 33 w 276"/>
                <a:gd name="T19" fmla="*/ 81 h 241"/>
                <a:gd name="T20" fmla="*/ 33 w 276"/>
                <a:gd name="T21" fmla="*/ 85 h 241"/>
                <a:gd name="T22" fmla="*/ 28 w 276"/>
                <a:gd name="T23" fmla="*/ 80 h 241"/>
                <a:gd name="T24" fmla="*/ 23 w 276"/>
                <a:gd name="T25" fmla="*/ 73 h 241"/>
                <a:gd name="T26" fmla="*/ 21 w 276"/>
                <a:gd name="T27" fmla="*/ 84 h 241"/>
                <a:gd name="T28" fmla="*/ 22 w 276"/>
                <a:gd name="T29" fmla="*/ 101 h 241"/>
                <a:gd name="T30" fmla="*/ 30 w 276"/>
                <a:gd name="T31" fmla="*/ 97 h 241"/>
                <a:gd name="T32" fmla="*/ 39 w 276"/>
                <a:gd name="T33" fmla="*/ 107 h 241"/>
                <a:gd name="T34" fmla="*/ 50 w 276"/>
                <a:gd name="T35" fmla="*/ 119 h 241"/>
                <a:gd name="T36" fmla="*/ 61 w 276"/>
                <a:gd name="T37" fmla="*/ 128 h 241"/>
                <a:gd name="T38" fmla="*/ 75 w 276"/>
                <a:gd name="T39" fmla="*/ 142 h 241"/>
                <a:gd name="T40" fmla="*/ 70 w 276"/>
                <a:gd name="T41" fmla="*/ 163 h 241"/>
                <a:gd name="T42" fmla="*/ 60 w 276"/>
                <a:gd name="T43" fmla="*/ 188 h 241"/>
                <a:gd name="T44" fmla="*/ 63 w 276"/>
                <a:gd name="T45" fmla="*/ 206 h 241"/>
                <a:gd name="T46" fmla="*/ 56 w 276"/>
                <a:gd name="T47" fmla="*/ 207 h 241"/>
                <a:gd name="T48" fmla="*/ 39 w 276"/>
                <a:gd name="T49" fmla="*/ 179 h 241"/>
                <a:gd name="T50" fmla="*/ 21 w 276"/>
                <a:gd name="T51" fmla="*/ 137 h 241"/>
                <a:gd name="T52" fmla="*/ 15 w 276"/>
                <a:gd name="T53" fmla="*/ 106 h 241"/>
                <a:gd name="T54" fmla="*/ 90 w 276"/>
                <a:gd name="T55" fmla="*/ 222 h 241"/>
                <a:gd name="T56" fmla="*/ 109 w 276"/>
                <a:gd name="T57" fmla="*/ 219 h 241"/>
                <a:gd name="T58" fmla="*/ 134 w 276"/>
                <a:gd name="T59" fmla="*/ 216 h 241"/>
                <a:gd name="T60" fmla="*/ 132 w 276"/>
                <a:gd name="T61" fmla="*/ 226 h 241"/>
                <a:gd name="T62" fmla="*/ 147 w 276"/>
                <a:gd name="T63" fmla="*/ 225 h 241"/>
                <a:gd name="T64" fmla="*/ 168 w 276"/>
                <a:gd name="T65" fmla="*/ 223 h 241"/>
                <a:gd name="T66" fmla="*/ 166 w 276"/>
                <a:gd name="T67" fmla="*/ 4 h 241"/>
                <a:gd name="T68" fmla="*/ 238 w 276"/>
                <a:gd name="T69" fmla="*/ 78 h 241"/>
                <a:gd name="T70" fmla="*/ 229 w 276"/>
                <a:gd name="T71" fmla="*/ 71 h 241"/>
                <a:gd name="T72" fmla="*/ 220 w 276"/>
                <a:gd name="T73" fmla="*/ 91 h 241"/>
                <a:gd name="T74" fmla="*/ 206 w 276"/>
                <a:gd name="T75" fmla="*/ 73 h 241"/>
                <a:gd name="T76" fmla="*/ 211 w 276"/>
                <a:gd name="T77" fmla="*/ 91 h 241"/>
                <a:gd name="T78" fmla="*/ 225 w 276"/>
                <a:gd name="T79" fmla="*/ 96 h 241"/>
                <a:gd name="T80" fmla="*/ 220 w 276"/>
                <a:gd name="T81" fmla="*/ 122 h 241"/>
                <a:gd name="T82" fmla="*/ 213 w 276"/>
                <a:gd name="T83" fmla="*/ 149 h 241"/>
                <a:gd name="T84" fmla="*/ 204 w 276"/>
                <a:gd name="T85" fmla="*/ 166 h 241"/>
                <a:gd name="T86" fmla="*/ 178 w 276"/>
                <a:gd name="T87" fmla="*/ 187 h 241"/>
                <a:gd name="T88" fmla="*/ 172 w 276"/>
                <a:gd name="T89" fmla="*/ 169 h 241"/>
                <a:gd name="T90" fmla="*/ 173 w 276"/>
                <a:gd name="T91" fmla="*/ 146 h 241"/>
                <a:gd name="T92" fmla="*/ 163 w 276"/>
                <a:gd name="T93" fmla="*/ 123 h 241"/>
                <a:gd name="T94" fmla="*/ 152 w 276"/>
                <a:gd name="T95" fmla="*/ 109 h 241"/>
                <a:gd name="T96" fmla="*/ 120 w 276"/>
                <a:gd name="T97" fmla="*/ 110 h 241"/>
                <a:gd name="T98" fmla="*/ 109 w 276"/>
                <a:gd name="T99" fmla="*/ 93 h 241"/>
                <a:gd name="T100" fmla="*/ 122 w 276"/>
                <a:gd name="T101" fmla="*/ 60 h 241"/>
                <a:gd name="T102" fmla="*/ 144 w 276"/>
                <a:gd name="T103" fmla="*/ 51 h 241"/>
                <a:gd name="T104" fmla="*/ 158 w 276"/>
                <a:gd name="T105" fmla="*/ 57 h 241"/>
                <a:gd name="T106" fmla="*/ 177 w 276"/>
                <a:gd name="T107" fmla="*/ 57 h 241"/>
                <a:gd name="T108" fmla="*/ 196 w 276"/>
                <a:gd name="T109" fmla="*/ 54 h 241"/>
                <a:gd name="T110" fmla="*/ 179 w 276"/>
                <a:gd name="T111" fmla="*/ 46 h 241"/>
                <a:gd name="T112" fmla="*/ 177 w 276"/>
                <a:gd name="T113" fmla="*/ 39 h 241"/>
                <a:gd name="T114" fmla="*/ 154 w 276"/>
                <a:gd name="T115" fmla="*/ 40 h 241"/>
                <a:gd name="T116" fmla="*/ 134 w 276"/>
                <a:gd name="T117" fmla="*/ 46 h 241"/>
                <a:gd name="T118" fmla="*/ 131 w 276"/>
                <a:gd name="T119" fmla="*/ 26 h 241"/>
                <a:gd name="T120" fmla="*/ 116 w 276"/>
                <a:gd name="T121" fmla="*/ 14 h 241"/>
                <a:gd name="T122" fmla="*/ 132 w 276"/>
                <a:gd name="T123" fmla="*/ 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6" h="241">
                  <a:moveTo>
                    <a:pt x="112" y="1"/>
                  </a:moveTo>
                  <a:cubicBezTo>
                    <a:pt x="112" y="1"/>
                    <a:pt x="71" y="7"/>
                    <a:pt x="43" y="39"/>
                  </a:cubicBezTo>
                  <a:cubicBezTo>
                    <a:pt x="43" y="39"/>
                    <a:pt x="65" y="16"/>
                    <a:pt x="78" y="16"/>
                  </a:cubicBezTo>
                  <a:cubicBezTo>
                    <a:pt x="81" y="18"/>
                    <a:pt x="81" y="18"/>
                    <a:pt x="81" y="18"/>
                  </a:cubicBezTo>
                  <a:cubicBezTo>
                    <a:pt x="81" y="18"/>
                    <a:pt x="80" y="19"/>
                    <a:pt x="80" y="19"/>
                  </a:cubicBezTo>
                  <a:cubicBezTo>
                    <a:pt x="79" y="20"/>
                    <a:pt x="78" y="22"/>
                    <a:pt x="78" y="22"/>
                  </a:cubicBezTo>
                  <a:cubicBezTo>
                    <a:pt x="78" y="23"/>
                    <a:pt x="78" y="25"/>
                    <a:pt x="78" y="25"/>
                  </a:cubicBezTo>
                  <a:cubicBezTo>
                    <a:pt x="77" y="26"/>
                    <a:pt x="77" y="26"/>
                    <a:pt x="77" y="26"/>
                  </a:cubicBezTo>
                  <a:cubicBezTo>
                    <a:pt x="77" y="26"/>
                    <a:pt x="76" y="27"/>
                    <a:pt x="76" y="27"/>
                  </a:cubicBezTo>
                  <a:cubicBezTo>
                    <a:pt x="75" y="27"/>
                    <a:pt x="75" y="28"/>
                    <a:pt x="75" y="29"/>
                  </a:cubicBezTo>
                  <a:cubicBezTo>
                    <a:pt x="75" y="30"/>
                    <a:pt x="75" y="31"/>
                    <a:pt x="75" y="31"/>
                  </a:cubicBezTo>
                  <a:cubicBezTo>
                    <a:pt x="75" y="33"/>
                    <a:pt x="75" y="33"/>
                    <a:pt x="75" y="33"/>
                  </a:cubicBezTo>
                  <a:cubicBezTo>
                    <a:pt x="74" y="35"/>
                    <a:pt x="74" y="35"/>
                    <a:pt x="74" y="35"/>
                  </a:cubicBezTo>
                  <a:cubicBezTo>
                    <a:pt x="73" y="36"/>
                    <a:pt x="73" y="36"/>
                    <a:pt x="73" y="36"/>
                  </a:cubicBezTo>
                  <a:cubicBezTo>
                    <a:pt x="73" y="36"/>
                    <a:pt x="71" y="36"/>
                    <a:pt x="70" y="36"/>
                  </a:cubicBezTo>
                  <a:cubicBezTo>
                    <a:pt x="69" y="35"/>
                    <a:pt x="69" y="34"/>
                    <a:pt x="69" y="34"/>
                  </a:cubicBezTo>
                  <a:cubicBezTo>
                    <a:pt x="71" y="32"/>
                    <a:pt x="71" y="32"/>
                    <a:pt x="71" y="32"/>
                  </a:cubicBezTo>
                  <a:cubicBezTo>
                    <a:pt x="71" y="32"/>
                    <a:pt x="71" y="32"/>
                    <a:pt x="71" y="31"/>
                  </a:cubicBezTo>
                  <a:cubicBezTo>
                    <a:pt x="70" y="31"/>
                    <a:pt x="70" y="29"/>
                    <a:pt x="69" y="30"/>
                  </a:cubicBezTo>
                  <a:cubicBezTo>
                    <a:pt x="67" y="30"/>
                    <a:pt x="66" y="32"/>
                    <a:pt x="66" y="32"/>
                  </a:cubicBezTo>
                  <a:cubicBezTo>
                    <a:pt x="63" y="33"/>
                    <a:pt x="63" y="33"/>
                    <a:pt x="63" y="33"/>
                  </a:cubicBezTo>
                  <a:cubicBezTo>
                    <a:pt x="63" y="33"/>
                    <a:pt x="62" y="36"/>
                    <a:pt x="63" y="36"/>
                  </a:cubicBezTo>
                  <a:cubicBezTo>
                    <a:pt x="63" y="36"/>
                    <a:pt x="64" y="36"/>
                    <a:pt x="64" y="36"/>
                  </a:cubicBezTo>
                  <a:cubicBezTo>
                    <a:pt x="64" y="36"/>
                    <a:pt x="65" y="37"/>
                    <a:pt x="65" y="38"/>
                  </a:cubicBezTo>
                  <a:cubicBezTo>
                    <a:pt x="65" y="38"/>
                    <a:pt x="64" y="40"/>
                    <a:pt x="64" y="40"/>
                  </a:cubicBezTo>
                  <a:cubicBezTo>
                    <a:pt x="64" y="40"/>
                    <a:pt x="64" y="41"/>
                    <a:pt x="62" y="40"/>
                  </a:cubicBezTo>
                  <a:cubicBezTo>
                    <a:pt x="61" y="40"/>
                    <a:pt x="59" y="40"/>
                    <a:pt x="59" y="39"/>
                  </a:cubicBezTo>
                  <a:cubicBezTo>
                    <a:pt x="58" y="39"/>
                    <a:pt x="57" y="39"/>
                    <a:pt x="56" y="39"/>
                  </a:cubicBezTo>
                  <a:cubicBezTo>
                    <a:pt x="55" y="39"/>
                    <a:pt x="55" y="40"/>
                    <a:pt x="55" y="40"/>
                  </a:cubicBezTo>
                  <a:cubicBezTo>
                    <a:pt x="55" y="40"/>
                    <a:pt x="52" y="42"/>
                    <a:pt x="52" y="42"/>
                  </a:cubicBezTo>
                  <a:cubicBezTo>
                    <a:pt x="52" y="42"/>
                    <a:pt x="51" y="43"/>
                    <a:pt x="51" y="43"/>
                  </a:cubicBezTo>
                  <a:cubicBezTo>
                    <a:pt x="51" y="44"/>
                    <a:pt x="50" y="46"/>
                    <a:pt x="50" y="46"/>
                  </a:cubicBezTo>
                  <a:cubicBezTo>
                    <a:pt x="50" y="46"/>
                    <a:pt x="49" y="47"/>
                    <a:pt x="47" y="47"/>
                  </a:cubicBezTo>
                  <a:cubicBezTo>
                    <a:pt x="45" y="48"/>
                    <a:pt x="45" y="48"/>
                    <a:pt x="45" y="48"/>
                  </a:cubicBezTo>
                  <a:cubicBezTo>
                    <a:pt x="44" y="50"/>
                    <a:pt x="44" y="50"/>
                    <a:pt x="44" y="50"/>
                  </a:cubicBezTo>
                  <a:cubicBezTo>
                    <a:pt x="44" y="50"/>
                    <a:pt x="42" y="51"/>
                    <a:pt x="42" y="52"/>
                  </a:cubicBezTo>
                  <a:cubicBezTo>
                    <a:pt x="41" y="54"/>
                    <a:pt x="38" y="56"/>
                    <a:pt x="37" y="56"/>
                  </a:cubicBezTo>
                  <a:cubicBezTo>
                    <a:pt x="37" y="56"/>
                    <a:pt x="36" y="57"/>
                    <a:pt x="35" y="59"/>
                  </a:cubicBezTo>
                  <a:cubicBezTo>
                    <a:pt x="35" y="60"/>
                    <a:pt x="35" y="61"/>
                    <a:pt x="34" y="62"/>
                  </a:cubicBezTo>
                  <a:cubicBezTo>
                    <a:pt x="34" y="62"/>
                    <a:pt x="33" y="64"/>
                    <a:pt x="33" y="65"/>
                  </a:cubicBezTo>
                  <a:cubicBezTo>
                    <a:pt x="33" y="66"/>
                    <a:pt x="33" y="68"/>
                    <a:pt x="32" y="68"/>
                  </a:cubicBezTo>
                  <a:cubicBezTo>
                    <a:pt x="31" y="68"/>
                    <a:pt x="31" y="69"/>
                    <a:pt x="30" y="69"/>
                  </a:cubicBezTo>
                  <a:cubicBezTo>
                    <a:pt x="30" y="70"/>
                    <a:pt x="27" y="70"/>
                    <a:pt x="26" y="71"/>
                  </a:cubicBezTo>
                  <a:cubicBezTo>
                    <a:pt x="25" y="72"/>
                    <a:pt x="25" y="73"/>
                    <a:pt x="25" y="73"/>
                  </a:cubicBezTo>
                  <a:cubicBezTo>
                    <a:pt x="25" y="74"/>
                    <a:pt x="26" y="75"/>
                    <a:pt x="27" y="75"/>
                  </a:cubicBezTo>
                  <a:cubicBezTo>
                    <a:pt x="27" y="75"/>
                    <a:pt x="28" y="75"/>
                    <a:pt x="28" y="75"/>
                  </a:cubicBezTo>
                  <a:cubicBezTo>
                    <a:pt x="28" y="75"/>
                    <a:pt x="29" y="77"/>
                    <a:pt x="29" y="78"/>
                  </a:cubicBezTo>
                  <a:cubicBezTo>
                    <a:pt x="29" y="78"/>
                    <a:pt x="28" y="80"/>
                    <a:pt x="29" y="80"/>
                  </a:cubicBezTo>
                  <a:cubicBezTo>
                    <a:pt x="29" y="80"/>
                    <a:pt x="31" y="81"/>
                    <a:pt x="31" y="81"/>
                  </a:cubicBezTo>
                  <a:cubicBezTo>
                    <a:pt x="33" y="81"/>
                    <a:pt x="33" y="81"/>
                    <a:pt x="33" y="81"/>
                  </a:cubicBezTo>
                  <a:cubicBezTo>
                    <a:pt x="35" y="83"/>
                    <a:pt x="35" y="83"/>
                    <a:pt x="35" y="83"/>
                  </a:cubicBezTo>
                  <a:cubicBezTo>
                    <a:pt x="36" y="83"/>
                    <a:pt x="36" y="83"/>
                    <a:pt x="36" y="83"/>
                  </a:cubicBezTo>
                  <a:cubicBezTo>
                    <a:pt x="36" y="83"/>
                    <a:pt x="36" y="85"/>
                    <a:pt x="35" y="85"/>
                  </a:cubicBezTo>
                  <a:cubicBezTo>
                    <a:pt x="35" y="85"/>
                    <a:pt x="35" y="86"/>
                    <a:pt x="34" y="86"/>
                  </a:cubicBezTo>
                  <a:cubicBezTo>
                    <a:pt x="34" y="86"/>
                    <a:pt x="34" y="86"/>
                    <a:pt x="33" y="85"/>
                  </a:cubicBezTo>
                  <a:cubicBezTo>
                    <a:pt x="33" y="84"/>
                    <a:pt x="33" y="84"/>
                    <a:pt x="32" y="84"/>
                  </a:cubicBezTo>
                  <a:cubicBezTo>
                    <a:pt x="31" y="83"/>
                    <a:pt x="30" y="84"/>
                    <a:pt x="30" y="84"/>
                  </a:cubicBezTo>
                  <a:cubicBezTo>
                    <a:pt x="29" y="84"/>
                    <a:pt x="29" y="84"/>
                    <a:pt x="28" y="83"/>
                  </a:cubicBezTo>
                  <a:cubicBezTo>
                    <a:pt x="27" y="82"/>
                    <a:pt x="27" y="84"/>
                    <a:pt x="27" y="82"/>
                  </a:cubicBezTo>
                  <a:cubicBezTo>
                    <a:pt x="27" y="81"/>
                    <a:pt x="28" y="80"/>
                    <a:pt x="28" y="80"/>
                  </a:cubicBezTo>
                  <a:cubicBezTo>
                    <a:pt x="27" y="79"/>
                    <a:pt x="27" y="78"/>
                    <a:pt x="26" y="78"/>
                  </a:cubicBezTo>
                  <a:cubicBezTo>
                    <a:pt x="25" y="78"/>
                    <a:pt x="26" y="79"/>
                    <a:pt x="25" y="78"/>
                  </a:cubicBezTo>
                  <a:cubicBezTo>
                    <a:pt x="25" y="77"/>
                    <a:pt x="24" y="76"/>
                    <a:pt x="24" y="77"/>
                  </a:cubicBezTo>
                  <a:cubicBezTo>
                    <a:pt x="23" y="77"/>
                    <a:pt x="23" y="77"/>
                    <a:pt x="23" y="76"/>
                  </a:cubicBezTo>
                  <a:cubicBezTo>
                    <a:pt x="23" y="76"/>
                    <a:pt x="23" y="74"/>
                    <a:pt x="23" y="73"/>
                  </a:cubicBezTo>
                  <a:cubicBezTo>
                    <a:pt x="23" y="73"/>
                    <a:pt x="24" y="72"/>
                    <a:pt x="24" y="71"/>
                  </a:cubicBezTo>
                  <a:cubicBezTo>
                    <a:pt x="24" y="70"/>
                    <a:pt x="24" y="67"/>
                    <a:pt x="24" y="67"/>
                  </a:cubicBezTo>
                  <a:cubicBezTo>
                    <a:pt x="24" y="67"/>
                    <a:pt x="20" y="74"/>
                    <a:pt x="19" y="80"/>
                  </a:cubicBezTo>
                  <a:cubicBezTo>
                    <a:pt x="19" y="80"/>
                    <a:pt x="21" y="80"/>
                    <a:pt x="21" y="81"/>
                  </a:cubicBezTo>
                  <a:cubicBezTo>
                    <a:pt x="21" y="82"/>
                    <a:pt x="21" y="83"/>
                    <a:pt x="21" y="84"/>
                  </a:cubicBezTo>
                  <a:cubicBezTo>
                    <a:pt x="21" y="85"/>
                    <a:pt x="21" y="84"/>
                    <a:pt x="21" y="87"/>
                  </a:cubicBezTo>
                  <a:cubicBezTo>
                    <a:pt x="21" y="90"/>
                    <a:pt x="21" y="91"/>
                    <a:pt x="21" y="92"/>
                  </a:cubicBezTo>
                  <a:cubicBezTo>
                    <a:pt x="21" y="93"/>
                    <a:pt x="20" y="94"/>
                    <a:pt x="20" y="95"/>
                  </a:cubicBezTo>
                  <a:cubicBezTo>
                    <a:pt x="20" y="97"/>
                    <a:pt x="21" y="99"/>
                    <a:pt x="21" y="100"/>
                  </a:cubicBezTo>
                  <a:cubicBezTo>
                    <a:pt x="21" y="100"/>
                    <a:pt x="21" y="101"/>
                    <a:pt x="22" y="101"/>
                  </a:cubicBezTo>
                  <a:cubicBezTo>
                    <a:pt x="22" y="102"/>
                    <a:pt x="21" y="104"/>
                    <a:pt x="22" y="102"/>
                  </a:cubicBezTo>
                  <a:cubicBezTo>
                    <a:pt x="24" y="100"/>
                    <a:pt x="24" y="99"/>
                    <a:pt x="24" y="99"/>
                  </a:cubicBezTo>
                  <a:cubicBezTo>
                    <a:pt x="25" y="97"/>
                    <a:pt x="25" y="97"/>
                    <a:pt x="25" y="97"/>
                  </a:cubicBezTo>
                  <a:cubicBezTo>
                    <a:pt x="25" y="97"/>
                    <a:pt x="25" y="96"/>
                    <a:pt x="27" y="96"/>
                  </a:cubicBezTo>
                  <a:cubicBezTo>
                    <a:pt x="29" y="97"/>
                    <a:pt x="29" y="96"/>
                    <a:pt x="30" y="97"/>
                  </a:cubicBezTo>
                  <a:cubicBezTo>
                    <a:pt x="30" y="98"/>
                    <a:pt x="29" y="100"/>
                    <a:pt x="30" y="100"/>
                  </a:cubicBezTo>
                  <a:cubicBezTo>
                    <a:pt x="31" y="100"/>
                    <a:pt x="34" y="99"/>
                    <a:pt x="35" y="99"/>
                  </a:cubicBezTo>
                  <a:cubicBezTo>
                    <a:pt x="35" y="99"/>
                    <a:pt x="36" y="99"/>
                    <a:pt x="37" y="101"/>
                  </a:cubicBezTo>
                  <a:cubicBezTo>
                    <a:pt x="37" y="102"/>
                    <a:pt x="38" y="104"/>
                    <a:pt x="38" y="104"/>
                  </a:cubicBezTo>
                  <a:cubicBezTo>
                    <a:pt x="39" y="105"/>
                    <a:pt x="39" y="106"/>
                    <a:pt x="39" y="107"/>
                  </a:cubicBezTo>
                  <a:cubicBezTo>
                    <a:pt x="40" y="109"/>
                    <a:pt x="42" y="109"/>
                    <a:pt x="43" y="109"/>
                  </a:cubicBezTo>
                  <a:cubicBezTo>
                    <a:pt x="43" y="109"/>
                    <a:pt x="46" y="110"/>
                    <a:pt x="47" y="110"/>
                  </a:cubicBezTo>
                  <a:cubicBezTo>
                    <a:pt x="48" y="110"/>
                    <a:pt x="47" y="112"/>
                    <a:pt x="48" y="112"/>
                  </a:cubicBezTo>
                  <a:cubicBezTo>
                    <a:pt x="50" y="112"/>
                    <a:pt x="50" y="115"/>
                    <a:pt x="50" y="115"/>
                  </a:cubicBezTo>
                  <a:cubicBezTo>
                    <a:pt x="50" y="115"/>
                    <a:pt x="51" y="118"/>
                    <a:pt x="50" y="119"/>
                  </a:cubicBezTo>
                  <a:cubicBezTo>
                    <a:pt x="50" y="120"/>
                    <a:pt x="50" y="121"/>
                    <a:pt x="51" y="121"/>
                  </a:cubicBezTo>
                  <a:cubicBezTo>
                    <a:pt x="52" y="121"/>
                    <a:pt x="54" y="122"/>
                    <a:pt x="54" y="122"/>
                  </a:cubicBezTo>
                  <a:cubicBezTo>
                    <a:pt x="54" y="122"/>
                    <a:pt x="53" y="123"/>
                    <a:pt x="55" y="124"/>
                  </a:cubicBezTo>
                  <a:cubicBezTo>
                    <a:pt x="57" y="125"/>
                    <a:pt x="59" y="126"/>
                    <a:pt x="60" y="126"/>
                  </a:cubicBezTo>
                  <a:cubicBezTo>
                    <a:pt x="60" y="126"/>
                    <a:pt x="59" y="128"/>
                    <a:pt x="61" y="128"/>
                  </a:cubicBezTo>
                  <a:cubicBezTo>
                    <a:pt x="63" y="128"/>
                    <a:pt x="66" y="127"/>
                    <a:pt x="67" y="128"/>
                  </a:cubicBezTo>
                  <a:cubicBezTo>
                    <a:pt x="68" y="129"/>
                    <a:pt x="67" y="131"/>
                    <a:pt x="70" y="132"/>
                  </a:cubicBezTo>
                  <a:cubicBezTo>
                    <a:pt x="73" y="134"/>
                    <a:pt x="74" y="135"/>
                    <a:pt x="75" y="135"/>
                  </a:cubicBezTo>
                  <a:cubicBezTo>
                    <a:pt x="75" y="135"/>
                    <a:pt x="77" y="135"/>
                    <a:pt x="76" y="137"/>
                  </a:cubicBezTo>
                  <a:cubicBezTo>
                    <a:pt x="76" y="140"/>
                    <a:pt x="76" y="141"/>
                    <a:pt x="75" y="142"/>
                  </a:cubicBezTo>
                  <a:cubicBezTo>
                    <a:pt x="73" y="143"/>
                    <a:pt x="72" y="146"/>
                    <a:pt x="71" y="147"/>
                  </a:cubicBezTo>
                  <a:cubicBezTo>
                    <a:pt x="71" y="148"/>
                    <a:pt x="70" y="150"/>
                    <a:pt x="71" y="151"/>
                  </a:cubicBezTo>
                  <a:cubicBezTo>
                    <a:pt x="71" y="153"/>
                    <a:pt x="72" y="154"/>
                    <a:pt x="72" y="155"/>
                  </a:cubicBezTo>
                  <a:cubicBezTo>
                    <a:pt x="72" y="156"/>
                    <a:pt x="73" y="159"/>
                    <a:pt x="72" y="160"/>
                  </a:cubicBezTo>
                  <a:cubicBezTo>
                    <a:pt x="71" y="161"/>
                    <a:pt x="70" y="163"/>
                    <a:pt x="70" y="163"/>
                  </a:cubicBezTo>
                  <a:cubicBezTo>
                    <a:pt x="70" y="163"/>
                    <a:pt x="72" y="165"/>
                    <a:pt x="71" y="166"/>
                  </a:cubicBezTo>
                  <a:cubicBezTo>
                    <a:pt x="69" y="168"/>
                    <a:pt x="67" y="170"/>
                    <a:pt x="66" y="170"/>
                  </a:cubicBezTo>
                  <a:cubicBezTo>
                    <a:pt x="65" y="170"/>
                    <a:pt x="63" y="172"/>
                    <a:pt x="63" y="172"/>
                  </a:cubicBezTo>
                  <a:cubicBezTo>
                    <a:pt x="63" y="172"/>
                    <a:pt x="63" y="177"/>
                    <a:pt x="63" y="178"/>
                  </a:cubicBezTo>
                  <a:cubicBezTo>
                    <a:pt x="62" y="179"/>
                    <a:pt x="58" y="186"/>
                    <a:pt x="60" y="188"/>
                  </a:cubicBezTo>
                  <a:cubicBezTo>
                    <a:pt x="61" y="190"/>
                    <a:pt x="61" y="192"/>
                    <a:pt x="61" y="193"/>
                  </a:cubicBezTo>
                  <a:cubicBezTo>
                    <a:pt x="61" y="194"/>
                    <a:pt x="60" y="194"/>
                    <a:pt x="60" y="195"/>
                  </a:cubicBezTo>
                  <a:cubicBezTo>
                    <a:pt x="59" y="196"/>
                    <a:pt x="56" y="195"/>
                    <a:pt x="58" y="197"/>
                  </a:cubicBezTo>
                  <a:cubicBezTo>
                    <a:pt x="60" y="200"/>
                    <a:pt x="61" y="201"/>
                    <a:pt x="62" y="202"/>
                  </a:cubicBezTo>
                  <a:cubicBezTo>
                    <a:pt x="62" y="204"/>
                    <a:pt x="62" y="204"/>
                    <a:pt x="63" y="206"/>
                  </a:cubicBezTo>
                  <a:cubicBezTo>
                    <a:pt x="64" y="207"/>
                    <a:pt x="65" y="209"/>
                    <a:pt x="66" y="210"/>
                  </a:cubicBezTo>
                  <a:cubicBezTo>
                    <a:pt x="68" y="211"/>
                    <a:pt x="69" y="212"/>
                    <a:pt x="69" y="213"/>
                  </a:cubicBezTo>
                  <a:cubicBezTo>
                    <a:pt x="69" y="214"/>
                    <a:pt x="72" y="217"/>
                    <a:pt x="68" y="215"/>
                  </a:cubicBezTo>
                  <a:cubicBezTo>
                    <a:pt x="65" y="213"/>
                    <a:pt x="68" y="215"/>
                    <a:pt x="64" y="211"/>
                  </a:cubicBezTo>
                  <a:cubicBezTo>
                    <a:pt x="59" y="208"/>
                    <a:pt x="58" y="209"/>
                    <a:pt x="56" y="207"/>
                  </a:cubicBezTo>
                  <a:cubicBezTo>
                    <a:pt x="55" y="205"/>
                    <a:pt x="57" y="213"/>
                    <a:pt x="54" y="203"/>
                  </a:cubicBezTo>
                  <a:cubicBezTo>
                    <a:pt x="50" y="194"/>
                    <a:pt x="49" y="195"/>
                    <a:pt x="48" y="193"/>
                  </a:cubicBezTo>
                  <a:cubicBezTo>
                    <a:pt x="48" y="191"/>
                    <a:pt x="48" y="193"/>
                    <a:pt x="46" y="188"/>
                  </a:cubicBezTo>
                  <a:cubicBezTo>
                    <a:pt x="43" y="184"/>
                    <a:pt x="45" y="187"/>
                    <a:pt x="43" y="184"/>
                  </a:cubicBezTo>
                  <a:cubicBezTo>
                    <a:pt x="41" y="181"/>
                    <a:pt x="41" y="185"/>
                    <a:pt x="39" y="179"/>
                  </a:cubicBezTo>
                  <a:cubicBezTo>
                    <a:pt x="38" y="174"/>
                    <a:pt x="38" y="178"/>
                    <a:pt x="37" y="171"/>
                  </a:cubicBezTo>
                  <a:cubicBezTo>
                    <a:pt x="35" y="165"/>
                    <a:pt x="38" y="165"/>
                    <a:pt x="34" y="162"/>
                  </a:cubicBezTo>
                  <a:cubicBezTo>
                    <a:pt x="31" y="159"/>
                    <a:pt x="31" y="161"/>
                    <a:pt x="30" y="158"/>
                  </a:cubicBezTo>
                  <a:cubicBezTo>
                    <a:pt x="29" y="156"/>
                    <a:pt x="30" y="158"/>
                    <a:pt x="27" y="153"/>
                  </a:cubicBezTo>
                  <a:cubicBezTo>
                    <a:pt x="24" y="148"/>
                    <a:pt x="20" y="146"/>
                    <a:pt x="21" y="137"/>
                  </a:cubicBezTo>
                  <a:cubicBezTo>
                    <a:pt x="21" y="128"/>
                    <a:pt x="21" y="126"/>
                    <a:pt x="21" y="126"/>
                  </a:cubicBezTo>
                  <a:cubicBezTo>
                    <a:pt x="21" y="126"/>
                    <a:pt x="16" y="123"/>
                    <a:pt x="18" y="118"/>
                  </a:cubicBezTo>
                  <a:cubicBezTo>
                    <a:pt x="19" y="112"/>
                    <a:pt x="20" y="114"/>
                    <a:pt x="19" y="112"/>
                  </a:cubicBezTo>
                  <a:cubicBezTo>
                    <a:pt x="19" y="111"/>
                    <a:pt x="18" y="111"/>
                    <a:pt x="17" y="109"/>
                  </a:cubicBezTo>
                  <a:cubicBezTo>
                    <a:pt x="15" y="107"/>
                    <a:pt x="15" y="107"/>
                    <a:pt x="15" y="106"/>
                  </a:cubicBezTo>
                  <a:cubicBezTo>
                    <a:pt x="14" y="104"/>
                    <a:pt x="14" y="102"/>
                    <a:pt x="14" y="102"/>
                  </a:cubicBezTo>
                  <a:cubicBezTo>
                    <a:pt x="12" y="103"/>
                    <a:pt x="12" y="103"/>
                    <a:pt x="12" y="103"/>
                  </a:cubicBezTo>
                  <a:cubicBezTo>
                    <a:pt x="12" y="103"/>
                    <a:pt x="0" y="221"/>
                    <a:pt x="118" y="238"/>
                  </a:cubicBezTo>
                  <a:cubicBezTo>
                    <a:pt x="118" y="238"/>
                    <a:pt x="91" y="232"/>
                    <a:pt x="89" y="227"/>
                  </a:cubicBezTo>
                  <a:cubicBezTo>
                    <a:pt x="89" y="227"/>
                    <a:pt x="88" y="222"/>
                    <a:pt x="90" y="222"/>
                  </a:cubicBezTo>
                  <a:cubicBezTo>
                    <a:pt x="91" y="222"/>
                    <a:pt x="92" y="223"/>
                    <a:pt x="94" y="221"/>
                  </a:cubicBezTo>
                  <a:cubicBezTo>
                    <a:pt x="96" y="220"/>
                    <a:pt x="98" y="218"/>
                    <a:pt x="98" y="218"/>
                  </a:cubicBezTo>
                  <a:cubicBezTo>
                    <a:pt x="98" y="221"/>
                    <a:pt x="98" y="221"/>
                    <a:pt x="98" y="221"/>
                  </a:cubicBezTo>
                  <a:cubicBezTo>
                    <a:pt x="98" y="221"/>
                    <a:pt x="96" y="221"/>
                    <a:pt x="102" y="220"/>
                  </a:cubicBezTo>
                  <a:cubicBezTo>
                    <a:pt x="107" y="219"/>
                    <a:pt x="107" y="220"/>
                    <a:pt x="109" y="219"/>
                  </a:cubicBezTo>
                  <a:cubicBezTo>
                    <a:pt x="111" y="218"/>
                    <a:pt x="113" y="214"/>
                    <a:pt x="114" y="216"/>
                  </a:cubicBezTo>
                  <a:cubicBezTo>
                    <a:pt x="115" y="219"/>
                    <a:pt x="113" y="218"/>
                    <a:pt x="115" y="219"/>
                  </a:cubicBezTo>
                  <a:cubicBezTo>
                    <a:pt x="118" y="220"/>
                    <a:pt x="123" y="218"/>
                    <a:pt x="123" y="218"/>
                  </a:cubicBezTo>
                  <a:cubicBezTo>
                    <a:pt x="123" y="218"/>
                    <a:pt x="131" y="219"/>
                    <a:pt x="132" y="218"/>
                  </a:cubicBezTo>
                  <a:cubicBezTo>
                    <a:pt x="132" y="217"/>
                    <a:pt x="132" y="216"/>
                    <a:pt x="134" y="216"/>
                  </a:cubicBezTo>
                  <a:cubicBezTo>
                    <a:pt x="135" y="216"/>
                    <a:pt x="136" y="219"/>
                    <a:pt x="136" y="219"/>
                  </a:cubicBezTo>
                  <a:cubicBezTo>
                    <a:pt x="132" y="221"/>
                    <a:pt x="132" y="221"/>
                    <a:pt x="132" y="221"/>
                  </a:cubicBezTo>
                  <a:cubicBezTo>
                    <a:pt x="127" y="224"/>
                    <a:pt x="127" y="224"/>
                    <a:pt x="127" y="224"/>
                  </a:cubicBezTo>
                  <a:cubicBezTo>
                    <a:pt x="127" y="224"/>
                    <a:pt x="125" y="225"/>
                    <a:pt x="127" y="226"/>
                  </a:cubicBezTo>
                  <a:cubicBezTo>
                    <a:pt x="129" y="226"/>
                    <a:pt x="130" y="226"/>
                    <a:pt x="132" y="226"/>
                  </a:cubicBezTo>
                  <a:cubicBezTo>
                    <a:pt x="134" y="227"/>
                    <a:pt x="138" y="230"/>
                    <a:pt x="140" y="228"/>
                  </a:cubicBezTo>
                  <a:cubicBezTo>
                    <a:pt x="141" y="226"/>
                    <a:pt x="141" y="226"/>
                    <a:pt x="142" y="224"/>
                  </a:cubicBezTo>
                  <a:cubicBezTo>
                    <a:pt x="143" y="223"/>
                    <a:pt x="142" y="221"/>
                    <a:pt x="144" y="221"/>
                  </a:cubicBezTo>
                  <a:cubicBezTo>
                    <a:pt x="146" y="221"/>
                    <a:pt x="148" y="222"/>
                    <a:pt x="148" y="222"/>
                  </a:cubicBezTo>
                  <a:cubicBezTo>
                    <a:pt x="147" y="225"/>
                    <a:pt x="147" y="225"/>
                    <a:pt x="147" y="225"/>
                  </a:cubicBezTo>
                  <a:cubicBezTo>
                    <a:pt x="147" y="225"/>
                    <a:pt x="150" y="225"/>
                    <a:pt x="151" y="225"/>
                  </a:cubicBezTo>
                  <a:cubicBezTo>
                    <a:pt x="153" y="225"/>
                    <a:pt x="153" y="227"/>
                    <a:pt x="155" y="225"/>
                  </a:cubicBezTo>
                  <a:cubicBezTo>
                    <a:pt x="157" y="223"/>
                    <a:pt x="157" y="223"/>
                    <a:pt x="159" y="223"/>
                  </a:cubicBezTo>
                  <a:cubicBezTo>
                    <a:pt x="161" y="223"/>
                    <a:pt x="164" y="222"/>
                    <a:pt x="165" y="222"/>
                  </a:cubicBezTo>
                  <a:cubicBezTo>
                    <a:pt x="166" y="223"/>
                    <a:pt x="167" y="223"/>
                    <a:pt x="168" y="223"/>
                  </a:cubicBezTo>
                  <a:cubicBezTo>
                    <a:pt x="169" y="223"/>
                    <a:pt x="173" y="226"/>
                    <a:pt x="174" y="225"/>
                  </a:cubicBezTo>
                  <a:cubicBezTo>
                    <a:pt x="175" y="225"/>
                    <a:pt x="180" y="225"/>
                    <a:pt x="180" y="225"/>
                  </a:cubicBezTo>
                  <a:cubicBezTo>
                    <a:pt x="180" y="225"/>
                    <a:pt x="166" y="238"/>
                    <a:pt x="137" y="238"/>
                  </a:cubicBezTo>
                  <a:cubicBezTo>
                    <a:pt x="137" y="238"/>
                    <a:pt x="202" y="241"/>
                    <a:pt x="239" y="178"/>
                  </a:cubicBezTo>
                  <a:cubicBezTo>
                    <a:pt x="276" y="114"/>
                    <a:pt x="250" y="32"/>
                    <a:pt x="166" y="4"/>
                  </a:cubicBezTo>
                  <a:cubicBezTo>
                    <a:pt x="166" y="4"/>
                    <a:pt x="229" y="27"/>
                    <a:pt x="246" y="87"/>
                  </a:cubicBezTo>
                  <a:cubicBezTo>
                    <a:pt x="245" y="88"/>
                    <a:pt x="245" y="88"/>
                    <a:pt x="245" y="88"/>
                  </a:cubicBezTo>
                  <a:cubicBezTo>
                    <a:pt x="243" y="87"/>
                    <a:pt x="243" y="87"/>
                    <a:pt x="242" y="85"/>
                  </a:cubicBezTo>
                  <a:cubicBezTo>
                    <a:pt x="241" y="82"/>
                    <a:pt x="242" y="82"/>
                    <a:pt x="241" y="80"/>
                  </a:cubicBezTo>
                  <a:cubicBezTo>
                    <a:pt x="239" y="78"/>
                    <a:pt x="240" y="80"/>
                    <a:pt x="238" y="78"/>
                  </a:cubicBezTo>
                  <a:cubicBezTo>
                    <a:pt x="237" y="76"/>
                    <a:pt x="237" y="76"/>
                    <a:pt x="236" y="75"/>
                  </a:cubicBezTo>
                  <a:cubicBezTo>
                    <a:pt x="234" y="74"/>
                    <a:pt x="233" y="70"/>
                    <a:pt x="232" y="69"/>
                  </a:cubicBezTo>
                  <a:cubicBezTo>
                    <a:pt x="232" y="68"/>
                    <a:pt x="229" y="68"/>
                    <a:pt x="228" y="68"/>
                  </a:cubicBezTo>
                  <a:cubicBezTo>
                    <a:pt x="227" y="67"/>
                    <a:pt x="227" y="66"/>
                    <a:pt x="227" y="67"/>
                  </a:cubicBezTo>
                  <a:cubicBezTo>
                    <a:pt x="226" y="69"/>
                    <a:pt x="229" y="71"/>
                    <a:pt x="229" y="71"/>
                  </a:cubicBezTo>
                  <a:cubicBezTo>
                    <a:pt x="229" y="75"/>
                    <a:pt x="229" y="75"/>
                    <a:pt x="229" y="75"/>
                  </a:cubicBezTo>
                  <a:cubicBezTo>
                    <a:pt x="229" y="75"/>
                    <a:pt x="230" y="80"/>
                    <a:pt x="230" y="81"/>
                  </a:cubicBezTo>
                  <a:cubicBezTo>
                    <a:pt x="230" y="82"/>
                    <a:pt x="229" y="85"/>
                    <a:pt x="229" y="85"/>
                  </a:cubicBezTo>
                  <a:cubicBezTo>
                    <a:pt x="229" y="85"/>
                    <a:pt x="228" y="88"/>
                    <a:pt x="227" y="89"/>
                  </a:cubicBezTo>
                  <a:cubicBezTo>
                    <a:pt x="226" y="89"/>
                    <a:pt x="220" y="91"/>
                    <a:pt x="220" y="91"/>
                  </a:cubicBezTo>
                  <a:cubicBezTo>
                    <a:pt x="220" y="91"/>
                    <a:pt x="218" y="88"/>
                    <a:pt x="216" y="86"/>
                  </a:cubicBezTo>
                  <a:cubicBezTo>
                    <a:pt x="215" y="84"/>
                    <a:pt x="212" y="84"/>
                    <a:pt x="211" y="83"/>
                  </a:cubicBezTo>
                  <a:cubicBezTo>
                    <a:pt x="211" y="82"/>
                    <a:pt x="212" y="80"/>
                    <a:pt x="210" y="78"/>
                  </a:cubicBezTo>
                  <a:cubicBezTo>
                    <a:pt x="209" y="76"/>
                    <a:pt x="210" y="76"/>
                    <a:pt x="208" y="75"/>
                  </a:cubicBezTo>
                  <a:cubicBezTo>
                    <a:pt x="206" y="73"/>
                    <a:pt x="206" y="73"/>
                    <a:pt x="206" y="73"/>
                  </a:cubicBezTo>
                  <a:cubicBezTo>
                    <a:pt x="206" y="73"/>
                    <a:pt x="201" y="71"/>
                    <a:pt x="202" y="74"/>
                  </a:cubicBezTo>
                  <a:cubicBezTo>
                    <a:pt x="204" y="76"/>
                    <a:pt x="202" y="80"/>
                    <a:pt x="204" y="80"/>
                  </a:cubicBezTo>
                  <a:cubicBezTo>
                    <a:pt x="205" y="80"/>
                    <a:pt x="206" y="79"/>
                    <a:pt x="207" y="82"/>
                  </a:cubicBezTo>
                  <a:cubicBezTo>
                    <a:pt x="208" y="84"/>
                    <a:pt x="208" y="85"/>
                    <a:pt x="209" y="86"/>
                  </a:cubicBezTo>
                  <a:cubicBezTo>
                    <a:pt x="210" y="87"/>
                    <a:pt x="210" y="91"/>
                    <a:pt x="211" y="91"/>
                  </a:cubicBezTo>
                  <a:cubicBezTo>
                    <a:pt x="213" y="91"/>
                    <a:pt x="216" y="91"/>
                    <a:pt x="215" y="92"/>
                  </a:cubicBezTo>
                  <a:cubicBezTo>
                    <a:pt x="215" y="94"/>
                    <a:pt x="213" y="96"/>
                    <a:pt x="215" y="96"/>
                  </a:cubicBezTo>
                  <a:cubicBezTo>
                    <a:pt x="217" y="97"/>
                    <a:pt x="218" y="98"/>
                    <a:pt x="219" y="97"/>
                  </a:cubicBezTo>
                  <a:cubicBezTo>
                    <a:pt x="220" y="97"/>
                    <a:pt x="219" y="98"/>
                    <a:pt x="221" y="97"/>
                  </a:cubicBezTo>
                  <a:cubicBezTo>
                    <a:pt x="223" y="96"/>
                    <a:pt x="225" y="96"/>
                    <a:pt x="225" y="96"/>
                  </a:cubicBezTo>
                  <a:cubicBezTo>
                    <a:pt x="225" y="96"/>
                    <a:pt x="228" y="98"/>
                    <a:pt x="228" y="99"/>
                  </a:cubicBezTo>
                  <a:cubicBezTo>
                    <a:pt x="228" y="100"/>
                    <a:pt x="227" y="104"/>
                    <a:pt x="227" y="104"/>
                  </a:cubicBezTo>
                  <a:cubicBezTo>
                    <a:pt x="225" y="109"/>
                    <a:pt x="225" y="109"/>
                    <a:pt x="225" y="109"/>
                  </a:cubicBezTo>
                  <a:cubicBezTo>
                    <a:pt x="225" y="109"/>
                    <a:pt x="225" y="118"/>
                    <a:pt x="223" y="118"/>
                  </a:cubicBezTo>
                  <a:cubicBezTo>
                    <a:pt x="222" y="118"/>
                    <a:pt x="220" y="121"/>
                    <a:pt x="220" y="122"/>
                  </a:cubicBezTo>
                  <a:cubicBezTo>
                    <a:pt x="219" y="122"/>
                    <a:pt x="218" y="128"/>
                    <a:pt x="218" y="128"/>
                  </a:cubicBezTo>
                  <a:cubicBezTo>
                    <a:pt x="216" y="131"/>
                    <a:pt x="216" y="131"/>
                    <a:pt x="216" y="131"/>
                  </a:cubicBezTo>
                  <a:cubicBezTo>
                    <a:pt x="216" y="131"/>
                    <a:pt x="216" y="135"/>
                    <a:pt x="216" y="136"/>
                  </a:cubicBezTo>
                  <a:cubicBezTo>
                    <a:pt x="216" y="137"/>
                    <a:pt x="217" y="142"/>
                    <a:pt x="216" y="144"/>
                  </a:cubicBezTo>
                  <a:cubicBezTo>
                    <a:pt x="216" y="146"/>
                    <a:pt x="213" y="149"/>
                    <a:pt x="213" y="149"/>
                  </a:cubicBezTo>
                  <a:cubicBezTo>
                    <a:pt x="213" y="149"/>
                    <a:pt x="217" y="153"/>
                    <a:pt x="214" y="153"/>
                  </a:cubicBezTo>
                  <a:cubicBezTo>
                    <a:pt x="212" y="154"/>
                    <a:pt x="210" y="157"/>
                    <a:pt x="209" y="158"/>
                  </a:cubicBezTo>
                  <a:cubicBezTo>
                    <a:pt x="209" y="159"/>
                    <a:pt x="209" y="160"/>
                    <a:pt x="208" y="161"/>
                  </a:cubicBezTo>
                  <a:cubicBezTo>
                    <a:pt x="206" y="161"/>
                    <a:pt x="204" y="161"/>
                    <a:pt x="204" y="162"/>
                  </a:cubicBezTo>
                  <a:cubicBezTo>
                    <a:pt x="204" y="163"/>
                    <a:pt x="204" y="166"/>
                    <a:pt x="204" y="166"/>
                  </a:cubicBezTo>
                  <a:cubicBezTo>
                    <a:pt x="199" y="173"/>
                    <a:pt x="199" y="173"/>
                    <a:pt x="199" y="173"/>
                  </a:cubicBezTo>
                  <a:cubicBezTo>
                    <a:pt x="194" y="177"/>
                    <a:pt x="194" y="177"/>
                    <a:pt x="194" y="177"/>
                  </a:cubicBezTo>
                  <a:cubicBezTo>
                    <a:pt x="194" y="177"/>
                    <a:pt x="195" y="180"/>
                    <a:pt x="193" y="181"/>
                  </a:cubicBezTo>
                  <a:cubicBezTo>
                    <a:pt x="191" y="181"/>
                    <a:pt x="186" y="183"/>
                    <a:pt x="185" y="184"/>
                  </a:cubicBezTo>
                  <a:cubicBezTo>
                    <a:pt x="184" y="185"/>
                    <a:pt x="180" y="187"/>
                    <a:pt x="178" y="187"/>
                  </a:cubicBezTo>
                  <a:cubicBezTo>
                    <a:pt x="177" y="187"/>
                    <a:pt x="179" y="191"/>
                    <a:pt x="177" y="187"/>
                  </a:cubicBezTo>
                  <a:cubicBezTo>
                    <a:pt x="175" y="183"/>
                    <a:pt x="176" y="185"/>
                    <a:pt x="174" y="181"/>
                  </a:cubicBezTo>
                  <a:cubicBezTo>
                    <a:pt x="172" y="176"/>
                    <a:pt x="172" y="180"/>
                    <a:pt x="172" y="176"/>
                  </a:cubicBezTo>
                  <a:cubicBezTo>
                    <a:pt x="172" y="173"/>
                    <a:pt x="173" y="176"/>
                    <a:pt x="172" y="173"/>
                  </a:cubicBezTo>
                  <a:cubicBezTo>
                    <a:pt x="172" y="170"/>
                    <a:pt x="173" y="172"/>
                    <a:pt x="172" y="169"/>
                  </a:cubicBezTo>
                  <a:cubicBezTo>
                    <a:pt x="170" y="165"/>
                    <a:pt x="170" y="166"/>
                    <a:pt x="168" y="164"/>
                  </a:cubicBezTo>
                  <a:cubicBezTo>
                    <a:pt x="166" y="162"/>
                    <a:pt x="164" y="164"/>
                    <a:pt x="165" y="160"/>
                  </a:cubicBezTo>
                  <a:cubicBezTo>
                    <a:pt x="167" y="157"/>
                    <a:pt x="166" y="160"/>
                    <a:pt x="167" y="157"/>
                  </a:cubicBezTo>
                  <a:cubicBezTo>
                    <a:pt x="168" y="153"/>
                    <a:pt x="166" y="152"/>
                    <a:pt x="169" y="151"/>
                  </a:cubicBezTo>
                  <a:cubicBezTo>
                    <a:pt x="171" y="149"/>
                    <a:pt x="173" y="149"/>
                    <a:pt x="173" y="146"/>
                  </a:cubicBezTo>
                  <a:cubicBezTo>
                    <a:pt x="172" y="144"/>
                    <a:pt x="172" y="143"/>
                    <a:pt x="172" y="142"/>
                  </a:cubicBezTo>
                  <a:cubicBezTo>
                    <a:pt x="171" y="141"/>
                    <a:pt x="169" y="138"/>
                    <a:pt x="169" y="137"/>
                  </a:cubicBezTo>
                  <a:cubicBezTo>
                    <a:pt x="168" y="137"/>
                    <a:pt x="168" y="137"/>
                    <a:pt x="167" y="135"/>
                  </a:cubicBezTo>
                  <a:cubicBezTo>
                    <a:pt x="165" y="132"/>
                    <a:pt x="164" y="131"/>
                    <a:pt x="164" y="131"/>
                  </a:cubicBezTo>
                  <a:cubicBezTo>
                    <a:pt x="164" y="131"/>
                    <a:pt x="163" y="125"/>
                    <a:pt x="163" y="123"/>
                  </a:cubicBezTo>
                  <a:cubicBezTo>
                    <a:pt x="163" y="120"/>
                    <a:pt x="163" y="124"/>
                    <a:pt x="163" y="120"/>
                  </a:cubicBezTo>
                  <a:cubicBezTo>
                    <a:pt x="164" y="117"/>
                    <a:pt x="164" y="114"/>
                    <a:pt x="164" y="114"/>
                  </a:cubicBezTo>
                  <a:cubicBezTo>
                    <a:pt x="164" y="114"/>
                    <a:pt x="160" y="112"/>
                    <a:pt x="159" y="112"/>
                  </a:cubicBezTo>
                  <a:cubicBezTo>
                    <a:pt x="157" y="112"/>
                    <a:pt x="157" y="115"/>
                    <a:pt x="155" y="113"/>
                  </a:cubicBezTo>
                  <a:cubicBezTo>
                    <a:pt x="152" y="111"/>
                    <a:pt x="153" y="109"/>
                    <a:pt x="152" y="109"/>
                  </a:cubicBezTo>
                  <a:cubicBezTo>
                    <a:pt x="151" y="108"/>
                    <a:pt x="149" y="108"/>
                    <a:pt x="148" y="109"/>
                  </a:cubicBezTo>
                  <a:cubicBezTo>
                    <a:pt x="147" y="110"/>
                    <a:pt x="143" y="110"/>
                    <a:pt x="141" y="111"/>
                  </a:cubicBezTo>
                  <a:cubicBezTo>
                    <a:pt x="138" y="112"/>
                    <a:pt x="138" y="112"/>
                    <a:pt x="134" y="112"/>
                  </a:cubicBezTo>
                  <a:cubicBezTo>
                    <a:pt x="131" y="112"/>
                    <a:pt x="127" y="113"/>
                    <a:pt x="124" y="112"/>
                  </a:cubicBezTo>
                  <a:cubicBezTo>
                    <a:pt x="122" y="110"/>
                    <a:pt x="122" y="112"/>
                    <a:pt x="120" y="110"/>
                  </a:cubicBezTo>
                  <a:cubicBezTo>
                    <a:pt x="119" y="107"/>
                    <a:pt x="120" y="107"/>
                    <a:pt x="118" y="106"/>
                  </a:cubicBezTo>
                  <a:cubicBezTo>
                    <a:pt x="115" y="104"/>
                    <a:pt x="115" y="105"/>
                    <a:pt x="115" y="103"/>
                  </a:cubicBezTo>
                  <a:cubicBezTo>
                    <a:pt x="114" y="100"/>
                    <a:pt x="116" y="101"/>
                    <a:pt x="114" y="99"/>
                  </a:cubicBezTo>
                  <a:cubicBezTo>
                    <a:pt x="112" y="96"/>
                    <a:pt x="115" y="100"/>
                    <a:pt x="112" y="96"/>
                  </a:cubicBezTo>
                  <a:cubicBezTo>
                    <a:pt x="109" y="93"/>
                    <a:pt x="107" y="96"/>
                    <a:pt x="109" y="93"/>
                  </a:cubicBezTo>
                  <a:cubicBezTo>
                    <a:pt x="110" y="90"/>
                    <a:pt x="111" y="92"/>
                    <a:pt x="111" y="89"/>
                  </a:cubicBezTo>
                  <a:cubicBezTo>
                    <a:pt x="111" y="85"/>
                    <a:pt x="116" y="90"/>
                    <a:pt x="113" y="83"/>
                  </a:cubicBezTo>
                  <a:cubicBezTo>
                    <a:pt x="109" y="76"/>
                    <a:pt x="109" y="78"/>
                    <a:pt x="112" y="73"/>
                  </a:cubicBezTo>
                  <a:cubicBezTo>
                    <a:pt x="115" y="68"/>
                    <a:pt x="118" y="66"/>
                    <a:pt x="119" y="65"/>
                  </a:cubicBezTo>
                  <a:cubicBezTo>
                    <a:pt x="119" y="64"/>
                    <a:pt x="120" y="61"/>
                    <a:pt x="122" y="60"/>
                  </a:cubicBezTo>
                  <a:cubicBezTo>
                    <a:pt x="123" y="59"/>
                    <a:pt x="122" y="59"/>
                    <a:pt x="124" y="59"/>
                  </a:cubicBezTo>
                  <a:cubicBezTo>
                    <a:pt x="127" y="59"/>
                    <a:pt x="130" y="58"/>
                    <a:pt x="131" y="56"/>
                  </a:cubicBezTo>
                  <a:cubicBezTo>
                    <a:pt x="133" y="55"/>
                    <a:pt x="135" y="52"/>
                    <a:pt x="136" y="52"/>
                  </a:cubicBezTo>
                  <a:cubicBezTo>
                    <a:pt x="138" y="52"/>
                    <a:pt x="137" y="52"/>
                    <a:pt x="140" y="52"/>
                  </a:cubicBezTo>
                  <a:cubicBezTo>
                    <a:pt x="142" y="51"/>
                    <a:pt x="143" y="51"/>
                    <a:pt x="144" y="51"/>
                  </a:cubicBezTo>
                  <a:cubicBezTo>
                    <a:pt x="146" y="51"/>
                    <a:pt x="143" y="51"/>
                    <a:pt x="147" y="50"/>
                  </a:cubicBezTo>
                  <a:cubicBezTo>
                    <a:pt x="152" y="50"/>
                    <a:pt x="151" y="50"/>
                    <a:pt x="152" y="50"/>
                  </a:cubicBezTo>
                  <a:cubicBezTo>
                    <a:pt x="153" y="50"/>
                    <a:pt x="153" y="50"/>
                    <a:pt x="155" y="50"/>
                  </a:cubicBezTo>
                  <a:cubicBezTo>
                    <a:pt x="157" y="50"/>
                    <a:pt x="156" y="46"/>
                    <a:pt x="157" y="50"/>
                  </a:cubicBezTo>
                  <a:cubicBezTo>
                    <a:pt x="157" y="55"/>
                    <a:pt x="155" y="57"/>
                    <a:pt x="158" y="57"/>
                  </a:cubicBezTo>
                  <a:cubicBezTo>
                    <a:pt x="162" y="57"/>
                    <a:pt x="158" y="57"/>
                    <a:pt x="162" y="57"/>
                  </a:cubicBezTo>
                  <a:cubicBezTo>
                    <a:pt x="165" y="57"/>
                    <a:pt x="164" y="58"/>
                    <a:pt x="166" y="59"/>
                  </a:cubicBezTo>
                  <a:cubicBezTo>
                    <a:pt x="168" y="59"/>
                    <a:pt x="168" y="60"/>
                    <a:pt x="171" y="60"/>
                  </a:cubicBezTo>
                  <a:cubicBezTo>
                    <a:pt x="173" y="60"/>
                    <a:pt x="170" y="64"/>
                    <a:pt x="173" y="60"/>
                  </a:cubicBezTo>
                  <a:cubicBezTo>
                    <a:pt x="177" y="57"/>
                    <a:pt x="171" y="56"/>
                    <a:pt x="177" y="57"/>
                  </a:cubicBezTo>
                  <a:cubicBezTo>
                    <a:pt x="184" y="57"/>
                    <a:pt x="184" y="59"/>
                    <a:pt x="186" y="58"/>
                  </a:cubicBezTo>
                  <a:cubicBezTo>
                    <a:pt x="187" y="58"/>
                    <a:pt x="187" y="59"/>
                    <a:pt x="190" y="57"/>
                  </a:cubicBezTo>
                  <a:cubicBezTo>
                    <a:pt x="193" y="56"/>
                    <a:pt x="193" y="56"/>
                    <a:pt x="194" y="57"/>
                  </a:cubicBezTo>
                  <a:cubicBezTo>
                    <a:pt x="195" y="57"/>
                    <a:pt x="195" y="60"/>
                    <a:pt x="196" y="57"/>
                  </a:cubicBezTo>
                  <a:cubicBezTo>
                    <a:pt x="197" y="55"/>
                    <a:pt x="200" y="55"/>
                    <a:pt x="196" y="54"/>
                  </a:cubicBezTo>
                  <a:cubicBezTo>
                    <a:pt x="193" y="52"/>
                    <a:pt x="192" y="54"/>
                    <a:pt x="191" y="52"/>
                  </a:cubicBezTo>
                  <a:cubicBezTo>
                    <a:pt x="191" y="50"/>
                    <a:pt x="194" y="50"/>
                    <a:pt x="191" y="50"/>
                  </a:cubicBezTo>
                  <a:cubicBezTo>
                    <a:pt x="187" y="49"/>
                    <a:pt x="188" y="49"/>
                    <a:pt x="185" y="48"/>
                  </a:cubicBezTo>
                  <a:cubicBezTo>
                    <a:pt x="183" y="47"/>
                    <a:pt x="180" y="51"/>
                    <a:pt x="179" y="48"/>
                  </a:cubicBezTo>
                  <a:cubicBezTo>
                    <a:pt x="179" y="46"/>
                    <a:pt x="174" y="50"/>
                    <a:pt x="179" y="46"/>
                  </a:cubicBezTo>
                  <a:cubicBezTo>
                    <a:pt x="183" y="41"/>
                    <a:pt x="181" y="40"/>
                    <a:pt x="184" y="41"/>
                  </a:cubicBezTo>
                  <a:cubicBezTo>
                    <a:pt x="188" y="41"/>
                    <a:pt x="187" y="44"/>
                    <a:pt x="189" y="43"/>
                  </a:cubicBezTo>
                  <a:cubicBezTo>
                    <a:pt x="191" y="41"/>
                    <a:pt x="194" y="40"/>
                    <a:pt x="191" y="37"/>
                  </a:cubicBezTo>
                  <a:cubicBezTo>
                    <a:pt x="187" y="35"/>
                    <a:pt x="190" y="36"/>
                    <a:pt x="186" y="34"/>
                  </a:cubicBezTo>
                  <a:cubicBezTo>
                    <a:pt x="182" y="32"/>
                    <a:pt x="179" y="41"/>
                    <a:pt x="177" y="39"/>
                  </a:cubicBezTo>
                  <a:cubicBezTo>
                    <a:pt x="175" y="38"/>
                    <a:pt x="175" y="37"/>
                    <a:pt x="173" y="38"/>
                  </a:cubicBezTo>
                  <a:cubicBezTo>
                    <a:pt x="172" y="39"/>
                    <a:pt x="172" y="42"/>
                    <a:pt x="172" y="44"/>
                  </a:cubicBezTo>
                  <a:cubicBezTo>
                    <a:pt x="172" y="46"/>
                    <a:pt x="174" y="47"/>
                    <a:pt x="170" y="45"/>
                  </a:cubicBezTo>
                  <a:cubicBezTo>
                    <a:pt x="167" y="43"/>
                    <a:pt x="174" y="44"/>
                    <a:pt x="166" y="41"/>
                  </a:cubicBezTo>
                  <a:cubicBezTo>
                    <a:pt x="158" y="38"/>
                    <a:pt x="155" y="39"/>
                    <a:pt x="154" y="40"/>
                  </a:cubicBezTo>
                  <a:cubicBezTo>
                    <a:pt x="153" y="41"/>
                    <a:pt x="151" y="41"/>
                    <a:pt x="150" y="42"/>
                  </a:cubicBezTo>
                  <a:cubicBezTo>
                    <a:pt x="150" y="43"/>
                    <a:pt x="153" y="44"/>
                    <a:pt x="150" y="43"/>
                  </a:cubicBezTo>
                  <a:cubicBezTo>
                    <a:pt x="146" y="41"/>
                    <a:pt x="143" y="44"/>
                    <a:pt x="143" y="44"/>
                  </a:cubicBezTo>
                  <a:cubicBezTo>
                    <a:pt x="143" y="44"/>
                    <a:pt x="142" y="43"/>
                    <a:pt x="140" y="44"/>
                  </a:cubicBezTo>
                  <a:cubicBezTo>
                    <a:pt x="139" y="45"/>
                    <a:pt x="136" y="46"/>
                    <a:pt x="134" y="46"/>
                  </a:cubicBezTo>
                  <a:cubicBezTo>
                    <a:pt x="133" y="45"/>
                    <a:pt x="129" y="46"/>
                    <a:pt x="132" y="42"/>
                  </a:cubicBezTo>
                  <a:cubicBezTo>
                    <a:pt x="135" y="38"/>
                    <a:pt x="133" y="41"/>
                    <a:pt x="138" y="39"/>
                  </a:cubicBezTo>
                  <a:cubicBezTo>
                    <a:pt x="143" y="37"/>
                    <a:pt x="150" y="36"/>
                    <a:pt x="143" y="35"/>
                  </a:cubicBezTo>
                  <a:cubicBezTo>
                    <a:pt x="137" y="34"/>
                    <a:pt x="147" y="34"/>
                    <a:pt x="139" y="30"/>
                  </a:cubicBezTo>
                  <a:cubicBezTo>
                    <a:pt x="131" y="26"/>
                    <a:pt x="130" y="31"/>
                    <a:pt x="131" y="26"/>
                  </a:cubicBezTo>
                  <a:cubicBezTo>
                    <a:pt x="131" y="20"/>
                    <a:pt x="130" y="20"/>
                    <a:pt x="128" y="20"/>
                  </a:cubicBezTo>
                  <a:cubicBezTo>
                    <a:pt x="127" y="21"/>
                    <a:pt x="122" y="22"/>
                    <a:pt x="120" y="22"/>
                  </a:cubicBezTo>
                  <a:cubicBezTo>
                    <a:pt x="118" y="22"/>
                    <a:pt x="120" y="24"/>
                    <a:pt x="116" y="22"/>
                  </a:cubicBezTo>
                  <a:cubicBezTo>
                    <a:pt x="113" y="19"/>
                    <a:pt x="111" y="23"/>
                    <a:pt x="113" y="19"/>
                  </a:cubicBezTo>
                  <a:cubicBezTo>
                    <a:pt x="114" y="16"/>
                    <a:pt x="114" y="16"/>
                    <a:pt x="116" y="14"/>
                  </a:cubicBezTo>
                  <a:cubicBezTo>
                    <a:pt x="119" y="12"/>
                    <a:pt x="118" y="4"/>
                    <a:pt x="124" y="7"/>
                  </a:cubicBezTo>
                  <a:cubicBezTo>
                    <a:pt x="129" y="10"/>
                    <a:pt x="127" y="9"/>
                    <a:pt x="132" y="9"/>
                  </a:cubicBezTo>
                  <a:cubicBezTo>
                    <a:pt x="136" y="10"/>
                    <a:pt x="138" y="9"/>
                    <a:pt x="138" y="8"/>
                  </a:cubicBezTo>
                  <a:cubicBezTo>
                    <a:pt x="138" y="7"/>
                    <a:pt x="133" y="5"/>
                    <a:pt x="133" y="5"/>
                  </a:cubicBezTo>
                  <a:cubicBezTo>
                    <a:pt x="133" y="5"/>
                    <a:pt x="131" y="5"/>
                    <a:pt x="132" y="4"/>
                  </a:cubicBezTo>
                  <a:cubicBezTo>
                    <a:pt x="132" y="3"/>
                    <a:pt x="134" y="2"/>
                    <a:pt x="134" y="2"/>
                  </a:cubicBezTo>
                  <a:cubicBezTo>
                    <a:pt x="132" y="0"/>
                    <a:pt x="132" y="0"/>
                    <a:pt x="132" y="0"/>
                  </a:cubicBezTo>
                  <a:cubicBezTo>
                    <a:pt x="132" y="0"/>
                    <a:pt x="116" y="0"/>
                    <a:pt x="112" y="1"/>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189"/>
            <p:cNvSpPr>
              <a:spLocks noEditPoints="1"/>
            </p:cNvSpPr>
            <p:nvPr/>
          </p:nvSpPr>
          <p:spPr bwMode="auto">
            <a:xfrm>
              <a:off x="7035800" y="4852988"/>
              <a:ext cx="450850" cy="415925"/>
            </a:xfrm>
            <a:custGeom>
              <a:avLst/>
              <a:gdLst>
                <a:gd name="T0" fmla="*/ 140 w 236"/>
                <a:gd name="T1" fmla="*/ 3 h 217"/>
                <a:gd name="T2" fmla="*/ 118 w 236"/>
                <a:gd name="T3" fmla="*/ 0 h 217"/>
                <a:gd name="T4" fmla="*/ 118 w 236"/>
                <a:gd name="T5" fmla="*/ 20 h 217"/>
                <a:gd name="T6" fmla="*/ 136 w 236"/>
                <a:gd name="T7" fmla="*/ 22 h 217"/>
                <a:gd name="T8" fmla="*/ 204 w 236"/>
                <a:gd name="T9" fmla="*/ 127 h 217"/>
                <a:gd name="T10" fmla="*/ 118 w 236"/>
                <a:gd name="T11" fmla="*/ 197 h 217"/>
                <a:gd name="T12" fmla="*/ 118 w 236"/>
                <a:gd name="T13" fmla="*/ 217 h 217"/>
                <a:gd name="T14" fmla="*/ 224 w 236"/>
                <a:gd name="T15" fmla="*/ 131 h 217"/>
                <a:gd name="T16" fmla="*/ 140 w 236"/>
                <a:gd name="T17" fmla="*/ 3 h 217"/>
                <a:gd name="T18" fmla="*/ 118 w 236"/>
                <a:gd name="T19" fmla="*/ 0 h 217"/>
                <a:gd name="T20" fmla="*/ 12 w 236"/>
                <a:gd name="T21" fmla="*/ 86 h 217"/>
                <a:gd name="T22" fmla="*/ 96 w 236"/>
                <a:gd name="T23" fmla="*/ 215 h 217"/>
                <a:gd name="T24" fmla="*/ 118 w 236"/>
                <a:gd name="T25" fmla="*/ 217 h 217"/>
                <a:gd name="T26" fmla="*/ 118 w 236"/>
                <a:gd name="T27" fmla="*/ 197 h 217"/>
                <a:gd name="T28" fmla="*/ 100 w 236"/>
                <a:gd name="T29" fmla="*/ 195 h 217"/>
                <a:gd name="T30" fmla="*/ 100 w 236"/>
                <a:gd name="T31" fmla="*/ 195 h 217"/>
                <a:gd name="T32" fmla="*/ 32 w 236"/>
                <a:gd name="T33" fmla="*/ 90 h 217"/>
                <a:gd name="T34" fmla="*/ 118 w 236"/>
                <a:gd name="T35" fmla="*/ 20 h 217"/>
                <a:gd name="T36" fmla="*/ 118 w 236"/>
                <a:gd name="T37"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6" h="217">
                  <a:moveTo>
                    <a:pt x="140" y="3"/>
                  </a:moveTo>
                  <a:cubicBezTo>
                    <a:pt x="133" y="1"/>
                    <a:pt x="125" y="0"/>
                    <a:pt x="118" y="0"/>
                  </a:cubicBezTo>
                  <a:cubicBezTo>
                    <a:pt x="118" y="20"/>
                    <a:pt x="118" y="20"/>
                    <a:pt x="118" y="20"/>
                  </a:cubicBezTo>
                  <a:cubicBezTo>
                    <a:pt x="124" y="20"/>
                    <a:pt x="130" y="21"/>
                    <a:pt x="136" y="22"/>
                  </a:cubicBezTo>
                  <a:cubicBezTo>
                    <a:pt x="184" y="32"/>
                    <a:pt x="214" y="79"/>
                    <a:pt x="204" y="127"/>
                  </a:cubicBezTo>
                  <a:cubicBezTo>
                    <a:pt x="195" y="168"/>
                    <a:pt x="159" y="197"/>
                    <a:pt x="118" y="197"/>
                  </a:cubicBezTo>
                  <a:cubicBezTo>
                    <a:pt x="118" y="217"/>
                    <a:pt x="118" y="217"/>
                    <a:pt x="118" y="217"/>
                  </a:cubicBezTo>
                  <a:cubicBezTo>
                    <a:pt x="168" y="217"/>
                    <a:pt x="213" y="182"/>
                    <a:pt x="224" y="131"/>
                  </a:cubicBezTo>
                  <a:cubicBezTo>
                    <a:pt x="236" y="72"/>
                    <a:pt x="199" y="15"/>
                    <a:pt x="140" y="3"/>
                  </a:cubicBezTo>
                  <a:close/>
                  <a:moveTo>
                    <a:pt x="118" y="0"/>
                  </a:moveTo>
                  <a:cubicBezTo>
                    <a:pt x="68" y="0"/>
                    <a:pt x="23" y="35"/>
                    <a:pt x="12" y="86"/>
                  </a:cubicBezTo>
                  <a:cubicBezTo>
                    <a:pt x="0" y="145"/>
                    <a:pt x="37" y="202"/>
                    <a:pt x="96" y="215"/>
                  </a:cubicBezTo>
                  <a:cubicBezTo>
                    <a:pt x="103" y="216"/>
                    <a:pt x="110" y="217"/>
                    <a:pt x="118" y="217"/>
                  </a:cubicBezTo>
                  <a:cubicBezTo>
                    <a:pt x="118" y="197"/>
                    <a:pt x="118" y="197"/>
                    <a:pt x="118" y="197"/>
                  </a:cubicBezTo>
                  <a:cubicBezTo>
                    <a:pt x="112" y="197"/>
                    <a:pt x="106" y="196"/>
                    <a:pt x="100" y="195"/>
                  </a:cubicBezTo>
                  <a:cubicBezTo>
                    <a:pt x="100" y="195"/>
                    <a:pt x="100" y="195"/>
                    <a:pt x="100" y="195"/>
                  </a:cubicBezTo>
                  <a:cubicBezTo>
                    <a:pt x="52" y="185"/>
                    <a:pt x="22" y="138"/>
                    <a:pt x="32" y="90"/>
                  </a:cubicBezTo>
                  <a:cubicBezTo>
                    <a:pt x="40" y="49"/>
                    <a:pt x="77" y="20"/>
                    <a:pt x="118" y="20"/>
                  </a:cubicBezTo>
                  <a:lnTo>
                    <a:pt x="118" y="0"/>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190"/>
            <p:cNvSpPr>
              <a:spLocks/>
            </p:cNvSpPr>
            <p:nvPr/>
          </p:nvSpPr>
          <p:spPr bwMode="auto">
            <a:xfrm>
              <a:off x="7153275" y="5235575"/>
              <a:ext cx="96838" cy="209550"/>
            </a:xfrm>
            <a:custGeom>
              <a:avLst/>
              <a:gdLst>
                <a:gd name="T0" fmla="*/ 35 w 61"/>
                <a:gd name="T1" fmla="*/ 132 h 132"/>
                <a:gd name="T2" fmla="*/ 0 w 61"/>
                <a:gd name="T3" fmla="*/ 124 h 132"/>
                <a:gd name="T4" fmla="*/ 27 w 61"/>
                <a:gd name="T5" fmla="*/ 0 h 132"/>
                <a:gd name="T6" fmla="*/ 61 w 61"/>
                <a:gd name="T7" fmla="*/ 7 h 132"/>
                <a:gd name="T8" fmla="*/ 35 w 61"/>
                <a:gd name="T9" fmla="*/ 132 h 132"/>
              </a:gdLst>
              <a:ahLst/>
              <a:cxnLst>
                <a:cxn ang="0">
                  <a:pos x="T0" y="T1"/>
                </a:cxn>
                <a:cxn ang="0">
                  <a:pos x="T2" y="T3"/>
                </a:cxn>
                <a:cxn ang="0">
                  <a:pos x="T4" y="T5"/>
                </a:cxn>
                <a:cxn ang="0">
                  <a:pos x="T6" y="T7"/>
                </a:cxn>
                <a:cxn ang="0">
                  <a:pos x="T8" y="T9"/>
                </a:cxn>
              </a:cxnLst>
              <a:rect l="0" t="0" r="r" b="b"/>
              <a:pathLst>
                <a:path w="61" h="132">
                  <a:moveTo>
                    <a:pt x="35" y="132"/>
                  </a:moveTo>
                  <a:lnTo>
                    <a:pt x="0" y="124"/>
                  </a:lnTo>
                  <a:lnTo>
                    <a:pt x="27" y="0"/>
                  </a:lnTo>
                  <a:lnTo>
                    <a:pt x="61" y="7"/>
                  </a:lnTo>
                  <a:lnTo>
                    <a:pt x="35" y="132"/>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191"/>
            <p:cNvSpPr>
              <a:spLocks/>
            </p:cNvSpPr>
            <p:nvPr/>
          </p:nvSpPr>
          <p:spPr bwMode="auto">
            <a:xfrm>
              <a:off x="7112000" y="5299075"/>
              <a:ext cx="138113" cy="284163"/>
            </a:xfrm>
            <a:custGeom>
              <a:avLst/>
              <a:gdLst>
                <a:gd name="T0" fmla="*/ 49 w 72"/>
                <a:gd name="T1" fmla="*/ 128 h 149"/>
                <a:gd name="T2" fmla="*/ 21 w 72"/>
                <a:gd name="T3" fmla="*/ 146 h 149"/>
                <a:gd name="T4" fmla="*/ 3 w 72"/>
                <a:gd name="T5" fmla="*/ 118 h 149"/>
                <a:gd name="T6" fmla="*/ 23 w 72"/>
                <a:gd name="T7" fmla="*/ 21 h 149"/>
                <a:gd name="T8" fmla="*/ 51 w 72"/>
                <a:gd name="T9" fmla="*/ 3 h 149"/>
                <a:gd name="T10" fmla="*/ 69 w 72"/>
                <a:gd name="T11" fmla="*/ 30 h 149"/>
                <a:gd name="T12" fmla="*/ 49 w 72"/>
                <a:gd name="T13" fmla="*/ 128 h 149"/>
              </a:gdLst>
              <a:ahLst/>
              <a:cxnLst>
                <a:cxn ang="0">
                  <a:pos x="T0" y="T1"/>
                </a:cxn>
                <a:cxn ang="0">
                  <a:pos x="T2" y="T3"/>
                </a:cxn>
                <a:cxn ang="0">
                  <a:pos x="T4" y="T5"/>
                </a:cxn>
                <a:cxn ang="0">
                  <a:pos x="T6" y="T7"/>
                </a:cxn>
                <a:cxn ang="0">
                  <a:pos x="T8" y="T9"/>
                </a:cxn>
                <a:cxn ang="0">
                  <a:pos x="T10" y="T11"/>
                </a:cxn>
                <a:cxn ang="0">
                  <a:pos x="T12" y="T13"/>
                </a:cxn>
              </a:cxnLst>
              <a:rect l="0" t="0" r="r" b="b"/>
              <a:pathLst>
                <a:path w="72" h="149">
                  <a:moveTo>
                    <a:pt x="49" y="128"/>
                  </a:moveTo>
                  <a:cubicBezTo>
                    <a:pt x="46" y="140"/>
                    <a:pt x="34" y="149"/>
                    <a:pt x="21" y="146"/>
                  </a:cubicBezTo>
                  <a:cubicBezTo>
                    <a:pt x="8" y="143"/>
                    <a:pt x="0" y="131"/>
                    <a:pt x="3" y="118"/>
                  </a:cubicBezTo>
                  <a:cubicBezTo>
                    <a:pt x="23" y="21"/>
                    <a:pt x="23" y="21"/>
                    <a:pt x="23" y="21"/>
                  </a:cubicBezTo>
                  <a:cubicBezTo>
                    <a:pt x="26" y="8"/>
                    <a:pt x="38" y="0"/>
                    <a:pt x="51" y="3"/>
                  </a:cubicBezTo>
                  <a:cubicBezTo>
                    <a:pt x="64" y="5"/>
                    <a:pt x="72" y="18"/>
                    <a:pt x="69" y="30"/>
                  </a:cubicBezTo>
                  <a:lnTo>
                    <a:pt x="49" y="128"/>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192"/>
            <p:cNvSpPr>
              <a:spLocks noEditPoints="1"/>
            </p:cNvSpPr>
            <p:nvPr/>
          </p:nvSpPr>
          <p:spPr bwMode="auto">
            <a:xfrm>
              <a:off x="5684838" y="4935538"/>
              <a:ext cx="677863" cy="558800"/>
            </a:xfrm>
            <a:custGeom>
              <a:avLst/>
              <a:gdLst>
                <a:gd name="T0" fmla="*/ 241 w 354"/>
                <a:gd name="T1" fmla="*/ 232 h 292"/>
                <a:gd name="T2" fmla="*/ 265 w 354"/>
                <a:gd name="T3" fmla="*/ 247 h 292"/>
                <a:gd name="T4" fmla="*/ 265 w 354"/>
                <a:gd name="T5" fmla="*/ 257 h 292"/>
                <a:gd name="T6" fmla="*/ 241 w 354"/>
                <a:gd name="T7" fmla="*/ 257 h 292"/>
                <a:gd name="T8" fmla="*/ 265 w 354"/>
                <a:gd name="T9" fmla="*/ 292 h 292"/>
                <a:gd name="T10" fmla="*/ 293 w 354"/>
                <a:gd name="T11" fmla="*/ 260 h 292"/>
                <a:gd name="T12" fmla="*/ 241 w 354"/>
                <a:gd name="T13" fmla="*/ 205 h 292"/>
                <a:gd name="T14" fmla="*/ 354 w 354"/>
                <a:gd name="T15" fmla="*/ 177 h 292"/>
                <a:gd name="T16" fmla="*/ 326 w 354"/>
                <a:gd name="T17" fmla="*/ 0 h 292"/>
                <a:gd name="T18" fmla="*/ 241 w 354"/>
                <a:gd name="T19" fmla="*/ 19 h 292"/>
                <a:gd name="T20" fmla="*/ 333 w 354"/>
                <a:gd name="T21" fmla="*/ 42 h 292"/>
                <a:gd name="T22" fmla="*/ 310 w 354"/>
                <a:gd name="T23" fmla="*/ 186 h 292"/>
                <a:gd name="T24" fmla="*/ 241 w 354"/>
                <a:gd name="T25" fmla="*/ 205 h 292"/>
                <a:gd name="T26" fmla="*/ 212 w 354"/>
                <a:gd name="T27" fmla="*/ 232 h 292"/>
                <a:gd name="T28" fmla="*/ 241 w 354"/>
                <a:gd name="T29" fmla="*/ 205 h 292"/>
                <a:gd name="T30" fmla="*/ 177 w 354"/>
                <a:gd name="T31" fmla="*/ 186 h 292"/>
                <a:gd name="T32" fmla="*/ 241 w 354"/>
                <a:gd name="T33" fmla="*/ 292 h 292"/>
                <a:gd name="T34" fmla="*/ 217 w 354"/>
                <a:gd name="T35" fmla="*/ 257 h 292"/>
                <a:gd name="T36" fmla="*/ 217 w 354"/>
                <a:gd name="T37" fmla="*/ 247 h 292"/>
                <a:gd name="T38" fmla="*/ 241 w 354"/>
                <a:gd name="T39" fmla="*/ 232 h 292"/>
                <a:gd name="T40" fmla="*/ 177 w 354"/>
                <a:gd name="T41" fmla="*/ 0 h 292"/>
                <a:gd name="T42" fmla="*/ 241 w 354"/>
                <a:gd name="T43" fmla="*/ 19 h 292"/>
                <a:gd name="T44" fmla="*/ 177 w 354"/>
                <a:gd name="T45" fmla="*/ 0 h 292"/>
                <a:gd name="T46" fmla="*/ 0 w 354"/>
                <a:gd name="T47" fmla="*/ 28 h 292"/>
                <a:gd name="T48" fmla="*/ 29 w 354"/>
                <a:gd name="T49" fmla="*/ 205 h 292"/>
                <a:gd name="T50" fmla="*/ 142 w 354"/>
                <a:gd name="T51" fmla="*/ 232 h 292"/>
                <a:gd name="T52" fmla="*/ 63 w 354"/>
                <a:gd name="T53" fmla="*/ 260 h 292"/>
                <a:gd name="T54" fmla="*/ 91 w 354"/>
                <a:gd name="T55" fmla="*/ 292 h 292"/>
                <a:gd name="T56" fmla="*/ 177 w 354"/>
                <a:gd name="T57" fmla="*/ 186 h 292"/>
                <a:gd name="T58" fmla="*/ 45 w 354"/>
                <a:gd name="T59" fmla="*/ 186 h 292"/>
                <a:gd name="T60" fmla="*/ 22 w 354"/>
                <a:gd name="T61" fmla="*/ 42 h 292"/>
                <a:gd name="T62" fmla="*/ 177 w 354"/>
                <a:gd name="T63" fmla="*/ 1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4" h="292">
                  <a:moveTo>
                    <a:pt x="265" y="232"/>
                  </a:moveTo>
                  <a:cubicBezTo>
                    <a:pt x="241" y="232"/>
                    <a:pt x="241" y="232"/>
                    <a:pt x="241" y="232"/>
                  </a:cubicBezTo>
                  <a:cubicBezTo>
                    <a:pt x="241" y="247"/>
                    <a:pt x="241" y="247"/>
                    <a:pt x="241" y="247"/>
                  </a:cubicBezTo>
                  <a:cubicBezTo>
                    <a:pt x="265" y="247"/>
                    <a:pt x="265" y="247"/>
                    <a:pt x="265" y="247"/>
                  </a:cubicBezTo>
                  <a:cubicBezTo>
                    <a:pt x="268" y="247"/>
                    <a:pt x="270" y="249"/>
                    <a:pt x="270" y="252"/>
                  </a:cubicBezTo>
                  <a:cubicBezTo>
                    <a:pt x="270" y="255"/>
                    <a:pt x="268" y="257"/>
                    <a:pt x="265" y="257"/>
                  </a:cubicBezTo>
                  <a:cubicBezTo>
                    <a:pt x="265" y="257"/>
                    <a:pt x="265" y="257"/>
                    <a:pt x="265" y="257"/>
                  </a:cubicBezTo>
                  <a:cubicBezTo>
                    <a:pt x="241" y="257"/>
                    <a:pt x="241" y="257"/>
                    <a:pt x="241" y="257"/>
                  </a:cubicBezTo>
                  <a:cubicBezTo>
                    <a:pt x="241" y="292"/>
                    <a:pt x="241" y="292"/>
                    <a:pt x="241" y="292"/>
                  </a:cubicBezTo>
                  <a:cubicBezTo>
                    <a:pt x="265" y="292"/>
                    <a:pt x="265" y="292"/>
                    <a:pt x="265" y="292"/>
                  </a:cubicBezTo>
                  <a:cubicBezTo>
                    <a:pt x="280" y="292"/>
                    <a:pt x="293" y="280"/>
                    <a:pt x="293" y="264"/>
                  </a:cubicBezTo>
                  <a:cubicBezTo>
                    <a:pt x="293" y="260"/>
                    <a:pt x="293" y="260"/>
                    <a:pt x="293" y="260"/>
                  </a:cubicBezTo>
                  <a:cubicBezTo>
                    <a:pt x="293" y="245"/>
                    <a:pt x="280" y="232"/>
                    <a:pt x="265" y="232"/>
                  </a:cubicBezTo>
                  <a:close/>
                  <a:moveTo>
                    <a:pt x="241" y="205"/>
                  </a:moveTo>
                  <a:cubicBezTo>
                    <a:pt x="326" y="205"/>
                    <a:pt x="326" y="205"/>
                    <a:pt x="326" y="205"/>
                  </a:cubicBezTo>
                  <a:cubicBezTo>
                    <a:pt x="342" y="205"/>
                    <a:pt x="354" y="192"/>
                    <a:pt x="354" y="177"/>
                  </a:cubicBezTo>
                  <a:cubicBezTo>
                    <a:pt x="354" y="28"/>
                    <a:pt x="354" y="28"/>
                    <a:pt x="354" y="28"/>
                  </a:cubicBezTo>
                  <a:cubicBezTo>
                    <a:pt x="354" y="12"/>
                    <a:pt x="342" y="0"/>
                    <a:pt x="326" y="0"/>
                  </a:cubicBezTo>
                  <a:cubicBezTo>
                    <a:pt x="241" y="0"/>
                    <a:pt x="241" y="0"/>
                    <a:pt x="241" y="0"/>
                  </a:cubicBezTo>
                  <a:cubicBezTo>
                    <a:pt x="241" y="19"/>
                    <a:pt x="241" y="19"/>
                    <a:pt x="241" y="19"/>
                  </a:cubicBezTo>
                  <a:cubicBezTo>
                    <a:pt x="310" y="19"/>
                    <a:pt x="310" y="19"/>
                    <a:pt x="310" y="19"/>
                  </a:cubicBezTo>
                  <a:cubicBezTo>
                    <a:pt x="323" y="19"/>
                    <a:pt x="333" y="29"/>
                    <a:pt x="333" y="42"/>
                  </a:cubicBezTo>
                  <a:cubicBezTo>
                    <a:pt x="333" y="163"/>
                    <a:pt x="333" y="163"/>
                    <a:pt x="333" y="163"/>
                  </a:cubicBezTo>
                  <a:cubicBezTo>
                    <a:pt x="333" y="175"/>
                    <a:pt x="323" y="186"/>
                    <a:pt x="310" y="186"/>
                  </a:cubicBezTo>
                  <a:cubicBezTo>
                    <a:pt x="241" y="186"/>
                    <a:pt x="241" y="186"/>
                    <a:pt x="241" y="186"/>
                  </a:cubicBezTo>
                  <a:lnTo>
                    <a:pt x="241" y="205"/>
                  </a:lnTo>
                  <a:close/>
                  <a:moveTo>
                    <a:pt x="241" y="232"/>
                  </a:moveTo>
                  <a:cubicBezTo>
                    <a:pt x="212" y="232"/>
                    <a:pt x="212" y="232"/>
                    <a:pt x="212" y="232"/>
                  </a:cubicBezTo>
                  <a:cubicBezTo>
                    <a:pt x="212" y="205"/>
                    <a:pt x="212" y="205"/>
                    <a:pt x="212" y="205"/>
                  </a:cubicBezTo>
                  <a:cubicBezTo>
                    <a:pt x="241" y="205"/>
                    <a:pt x="241" y="205"/>
                    <a:pt x="241" y="205"/>
                  </a:cubicBezTo>
                  <a:cubicBezTo>
                    <a:pt x="241" y="186"/>
                    <a:pt x="241" y="186"/>
                    <a:pt x="241" y="186"/>
                  </a:cubicBezTo>
                  <a:cubicBezTo>
                    <a:pt x="177" y="186"/>
                    <a:pt x="177" y="186"/>
                    <a:pt x="177" y="186"/>
                  </a:cubicBezTo>
                  <a:cubicBezTo>
                    <a:pt x="177" y="292"/>
                    <a:pt x="177" y="292"/>
                    <a:pt x="177" y="292"/>
                  </a:cubicBezTo>
                  <a:cubicBezTo>
                    <a:pt x="241" y="292"/>
                    <a:pt x="241" y="292"/>
                    <a:pt x="241" y="292"/>
                  </a:cubicBezTo>
                  <a:cubicBezTo>
                    <a:pt x="241" y="257"/>
                    <a:pt x="241" y="257"/>
                    <a:pt x="241" y="257"/>
                  </a:cubicBezTo>
                  <a:cubicBezTo>
                    <a:pt x="217" y="257"/>
                    <a:pt x="217" y="257"/>
                    <a:pt x="217" y="257"/>
                  </a:cubicBezTo>
                  <a:cubicBezTo>
                    <a:pt x="214" y="257"/>
                    <a:pt x="212" y="255"/>
                    <a:pt x="212" y="252"/>
                  </a:cubicBezTo>
                  <a:cubicBezTo>
                    <a:pt x="212" y="249"/>
                    <a:pt x="214" y="247"/>
                    <a:pt x="217" y="247"/>
                  </a:cubicBezTo>
                  <a:cubicBezTo>
                    <a:pt x="241" y="247"/>
                    <a:pt x="241" y="247"/>
                    <a:pt x="241" y="247"/>
                  </a:cubicBezTo>
                  <a:cubicBezTo>
                    <a:pt x="241" y="232"/>
                    <a:pt x="241" y="232"/>
                    <a:pt x="241" y="232"/>
                  </a:cubicBezTo>
                  <a:close/>
                  <a:moveTo>
                    <a:pt x="241" y="0"/>
                  </a:moveTo>
                  <a:cubicBezTo>
                    <a:pt x="177" y="0"/>
                    <a:pt x="177" y="0"/>
                    <a:pt x="177" y="0"/>
                  </a:cubicBezTo>
                  <a:cubicBezTo>
                    <a:pt x="177" y="19"/>
                    <a:pt x="177" y="19"/>
                    <a:pt x="177" y="19"/>
                  </a:cubicBezTo>
                  <a:cubicBezTo>
                    <a:pt x="241" y="19"/>
                    <a:pt x="241" y="19"/>
                    <a:pt x="241" y="19"/>
                  </a:cubicBezTo>
                  <a:lnTo>
                    <a:pt x="241" y="0"/>
                  </a:lnTo>
                  <a:close/>
                  <a:moveTo>
                    <a:pt x="177" y="0"/>
                  </a:moveTo>
                  <a:cubicBezTo>
                    <a:pt x="29" y="0"/>
                    <a:pt x="29" y="0"/>
                    <a:pt x="29" y="0"/>
                  </a:cubicBezTo>
                  <a:cubicBezTo>
                    <a:pt x="13" y="0"/>
                    <a:pt x="0" y="12"/>
                    <a:pt x="0" y="28"/>
                  </a:cubicBezTo>
                  <a:cubicBezTo>
                    <a:pt x="0" y="177"/>
                    <a:pt x="0" y="177"/>
                    <a:pt x="0" y="177"/>
                  </a:cubicBezTo>
                  <a:cubicBezTo>
                    <a:pt x="0" y="192"/>
                    <a:pt x="13" y="205"/>
                    <a:pt x="29" y="205"/>
                  </a:cubicBezTo>
                  <a:cubicBezTo>
                    <a:pt x="142" y="205"/>
                    <a:pt x="142" y="205"/>
                    <a:pt x="142" y="205"/>
                  </a:cubicBezTo>
                  <a:cubicBezTo>
                    <a:pt x="142" y="232"/>
                    <a:pt x="142" y="232"/>
                    <a:pt x="142" y="232"/>
                  </a:cubicBezTo>
                  <a:cubicBezTo>
                    <a:pt x="91" y="232"/>
                    <a:pt x="91" y="232"/>
                    <a:pt x="91" y="232"/>
                  </a:cubicBezTo>
                  <a:cubicBezTo>
                    <a:pt x="76" y="232"/>
                    <a:pt x="63" y="245"/>
                    <a:pt x="63" y="260"/>
                  </a:cubicBezTo>
                  <a:cubicBezTo>
                    <a:pt x="63" y="264"/>
                    <a:pt x="63" y="264"/>
                    <a:pt x="63" y="264"/>
                  </a:cubicBezTo>
                  <a:cubicBezTo>
                    <a:pt x="63" y="280"/>
                    <a:pt x="76" y="292"/>
                    <a:pt x="91" y="292"/>
                  </a:cubicBezTo>
                  <a:cubicBezTo>
                    <a:pt x="177" y="292"/>
                    <a:pt x="177" y="292"/>
                    <a:pt x="177" y="292"/>
                  </a:cubicBezTo>
                  <a:cubicBezTo>
                    <a:pt x="177" y="186"/>
                    <a:pt x="177" y="186"/>
                    <a:pt x="177" y="186"/>
                  </a:cubicBezTo>
                  <a:cubicBezTo>
                    <a:pt x="45" y="186"/>
                    <a:pt x="45" y="186"/>
                    <a:pt x="45" y="186"/>
                  </a:cubicBezTo>
                  <a:cubicBezTo>
                    <a:pt x="45" y="186"/>
                    <a:pt x="45" y="186"/>
                    <a:pt x="45" y="186"/>
                  </a:cubicBezTo>
                  <a:cubicBezTo>
                    <a:pt x="32" y="186"/>
                    <a:pt x="22" y="175"/>
                    <a:pt x="22" y="163"/>
                  </a:cubicBezTo>
                  <a:cubicBezTo>
                    <a:pt x="22" y="42"/>
                    <a:pt x="22" y="42"/>
                    <a:pt x="22" y="42"/>
                  </a:cubicBezTo>
                  <a:cubicBezTo>
                    <a:pt x="22" y="29"/>
                    <a:pt x="32" y="19"/>
                    <a:pt x="45" y="19"/>
                  </a:cubicBezTo>
                  <a:cubicBezTo>
                    <a:pt x="177" y="19"/>
                    <a:pt x="177" y="19"/>
                    <a:pt x="177" y="19"/>
                  </a:cubicBezTo>
                  <a:lnTo>
                    <a:pt x="177" y="0"/>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193"/>
            <p:cNvSpPr>
              <a:spLocks noEditPoints="1"/>
            </p:cNvSpPr>
            <p:nvPr/>
          </p:nvSpPr>
          <p:spPr bwMode="auto">
            <a:xfrm>
              <a:off x="6881813" y="4202113"/>
              <a:ext cx="538163" cy="628650"/>
            </a:xfrm>
            <a:custGeom>
              <a:avLst/>
              <a:gdLst>
                <a:gd name="T0" fmla="*/ 281 w 281"/>
                <a:gd name="T1" fmla="*/ 33 h 328"/>
                <a:gd name="T2" fmla="*/ 243 w 281"/>
                <a:gd name="T3" fmla="*/ 25 h 328"/>
                <a:gd name="T4" fmla="*/ 250 w 281"/>
                <a:gd name="T5" fmla="*/ 41 h 328"/>
                <a:gd name="T6" fmla="*/ 243 w 281"/>
                <a:gd name="T7" fmla="*/ 45 h 328"/>
                <a:gd name="T8" fmla="*/ 203 w 281"/>
                <a:gd name="T9" fmla="*/ 47 h 328"/>
                <a:gd name="T10" fmla="*/ 227 w 281"/>
                <a:gd name="T11" fmla="*/ 74 h 328"/>
                <a:gd name="T12" fmla="*/ 192 w 281"/>
                <a:gd name="T13" fmla="*/ 61 h 328"/>
                <a:gd name="T14" fmla="*/ 203 w 281"/>
                <a:gd name="T15" fmla="*/ 77 h 328"/>
                <a:gd name="T16" fmla="*/ 180 w 281"/>
                <a:gd name="T17" fmla="*/ 75 h 328"/>
                <a:gd name="T18" fmla="*/ 191 w 281"/>
                <a:gd name="T19" fmla="*/ 91 h 328"/>
                <a:gd name="T20" fmla="*/ 169 w 281"/>
                <a:gd name="T21" fmla="*/ 89 h 328"/>
                <a:gd name="T22" fmla="*/ 180 w 281"/>
                <a:gd name="T23" fmla="*/ 105 h 328"/>
                <a:gd name="T24" fmla="*/ 158 w 281"/>
                <a:gd name="T25" fmla="*/ 103 h 328"/>
                <a:gd name="T26" fmla="*/ 181 w 281"/>
                <a:gd name="T27" fmla="*/ 130 h 328"/>
                <a:gd name="T28" fmla="*/ 146 w 281"/>
                <a:gd name="T29" fmla="*/ 118 h 328"/>
                <a:gd name="T30" fmla="*/ 157 w 281"/>
                <a:gd name="T31" fmla="*/ 134 h 328"/>
                <a:gd name="T32" fmla="*/ 135 w 281"/>
                <a:gd name="T33" fmla="*/ 132 h 328"/>
                <a:gd name="T34" fmla="*/ 146 w 281"/>
                <a:gd name="T35" fmla="*/ 148 h 328"/>
                <a:gd name="T36" fmla="*/ 123 w 281"/>
                <a:gd name="T37" fmla="*/ 146 h 328"/>
                <a:gd name="T38" fmla="*/ 134 w 281"/>
                <a:gd name="T39" fmla="*/ 162 h 328"/>
                <a:gd name="T40" fmla="*/ 112 w 281"/>
                <a:gd name="T41" fmla="*/ 160 h 328"/>
                <a:gd name="T42" fmla="*/ 135 w 281"/>
                <a:gd name="T43" fmla="*/ 186 h 328"/>
                <a:gd name="T44" fmla="*/ 100 w 281"/>
                <a:gd name="T45" fmla="*/ 174 h 328"/>
                <a:gd name="T46" fmla="*/ 111 w 281"/>
                <a:gd name="T47" fmla="*/ 190 h 328"/>
                <a:gd name="T48" fmla="*/ 89 w 281"/>
                <a:gd name="T49" fmla="*/ 188 h 328"/>
                <a:gd name="T50" fmla="*/ 100 w 281"/>
                <a:gd name="T51" fmla="*/ 204 h 328"/>
                <a:gd name="T52" fmla="*/ 77 w 281"/>
                <a:gd name="T53" fmla="*/ 202 h 328"/>
                <a:gd name="T54" fmla="*/ 88 w 281"/>
                <a:gd name="T55" fmla="*/ 218 h 328"/>
                <a:gd name="T56" fmla="*/ 66 w 281"/>
                <a:gd name="T57" fmla="*/ 216 h 328"/>
                <a:gd name="T58" fmla="*/ 90 w 281"/>
                <a:gd name="T59" fmla="*/ 242 h 328"/>
                <a:gd name="T60" fmla="*/ 54 w 281"/>
                <a:gd name="T61" fmla="*/ 230 h 328"/>
                <a:gd name="T62" fmla="*/ 65 w 281"/>
                <a:gd name="T63" fmla="*/ 246 h 328"/>
                <a:gd name="T64" fmla="*/ 43 w 281"/>
                <a:gd name="T65" fmla="*/ 244 h 328"/>
                <a:gd name="T66" fmla="*/ 54 w 281"/>
                <a:gd name="T67" fmla="*/ 260 h 328"/>
                <a:gd name="T68" fmla="*/ 31 w 281"/>
                <a:gd name="T69" fmla="*/ 258 h 328"/>
                <a:gd name="T70" fmla="*/ 42 w 281"/>
                <a:gd name="T71" fmla="*/ 274 h 328"/>
                <a:gd name="T72" fmla="*/ 20 w 281"/>
                <a:gd name="T73" fmla="*/ 272 h 328"/>
                <a:gd name="T74" fmla="*/ 44 w 281"/>
                <a:gd name="T75" fmla="*/ 298 h 328"/>
                <a:gd name="T76" fmla="*/ 0 w 281"/>
                <a:gd name="T77" fmla="*/ 296 h 328"/>
                <a:gd name="T78" fmla="*/ 243 w 281"/>
                <a:gd name="T79" fmla="*/ 80 h 328"/>
                <a:gd name="T80" fmla="*/ 236 w 281"/>
                <a:gd name="T81" fmla="*/ 43 h 328"/>
                <a:gd name="T82" fmla="*/ 243 w 281"/>
                <a:gd name="T83" fmla="*/ 25 h 328"/>
                <a:gd name="T84" fmla="*/ 242 w 281"/>
                <a:gd name="T8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1" h="328">
                  <a:moveTo>
                    <a:pt x="243" y="80"/>
                  </a:moveTo>
                  <a:cubicBezTo>
                    <a:pt x="281" y="33"/>
                    <a:pt x="281" y="33"/>
                    <a:pt x="281" y="33"/>
                  </a:cubicBezTo>
                  <a:cubicBezTo>
                    <a:pt x="243" y="1"/>
                    <a:pt x="243" y="1"/>
                    <a:pt x="243" y="1"/>
                  </a:cubicBezTo>
                  <a:cubicBezTo>
                    <a:pt x="243" y="25"/>
                    <a:pt x="243" y="25"/>
                    <a:pt x="243" y="25"/>
                  </a:cubicBezTo>
                  <a:cubicBezTo>
                    <a:pt x="245" y="25"/>
                    <a:pt x="247" y="26"/>
                    <a:pt x="249" y="27"/>
                  </a:cubicBezTo>
                  <a:cubicBezTo>
                    <a:pt x="253" y="31"/>
                    <a:pt x="254" y="37"/>
                    <a:pt x="250" y="41"/>
                  </a:cubicBezTo>
                  <a:cubicBezTo>
                    <a:pt x="250" y="41"/>
                    <a:pt x="250" y="41"/>
                    <a:pt x="250" y="41"/>
                  </a:cubicBezTo>
                  <a:cubicBezTo>
                    <a:pt x="248" y="44"/>
                    <a:pt x="245" y="45"/>
                    <a:pt x="243" y="45"/>
                  </a:cubicBezTo>
                  <a:lnTo>
                    <a:pt x="243" y="80"/>
                  </a:lnTo>
                  <a:close/>
                  <a:moveTo>
                    <a:pt x="203" y="47"/>
                  </a:moveTo>
                  <a:cubicBezTo>
                    <a:pt x="231" y="70"/>
                    <a:pt x="231" y="70"/>
                    <a:pt x="231" y="70"/>
                  </a:cubicBezTo>
                  <a:cubicBezTo>
                    <a:pt x="227" y="74"/>
                    <a:pt x="227" y="74"/>
                    <a:pt x="227" y="74"/>
                  </a:cubicBezTo>
                  <a:cubicBezTo>
                    <a:pt x="200" y="52"/>
                    <a:pt x="200" y="52"/>
                    <a:pt x="200" y="52"/>
                  </a:cubicBezTo>
                  <a:cubicBezTo>
                    <a:pt x="192" y="61"/>
                    <a:pt x="192" y="61"/>
                    <a:pt x="192" y="61"/>
                  </a:cubicBezTo>
                  <a:cubicBezTo>
                    <a:pt x="206" y="73"/>
                    <a:pt x="206" y="73"/>
                    <a:pt x="206" y="73"/>
                  </a:cubicBezTo>
                  <a:cubicBezTo>
                    <a:pt x="203" y="77"/>
                    <a:pt x="203" y="77"/>
                    <a:pt x="203" y="77"/>
                  </a:cubicBezTo>
                  <a:cubicBezTo>
                    <a:pt x="188" y="66"/>
                    <a:pt x="188" y="66"/>
                    <a:pt x="188" y="66"/>
                  </a:cubicBezTo>
                  <a:cubicBezTo>
                    <a:pt x="180" y="75"/>
                    <a:pt x="180" y="75"/>
                    <a:pt x="180" y="75"/>
                  </a:cubicBezTo>
                  <a:cubicBezTo>
                    <a:pt x="195" y="87"/>
                    <a:pt x="195" y="87"/>
                    <a:pt x="195" y="87"/>
                  </a:cubicBezTo>
                  <a:cubicBezTo>
                    <a:pt x="191" y="91"/>
                    <a:pt x="191" y="91"/>
                    <a:pt x="191" y="91"/>
                  </a:cubicBezTo>
                  <a:cubicBezTo>
                    <a:pt x="177" y="80"/>
                    <a:pt x="177" y="80"/>
                    <a:pt x="177" y="80"/>
                  </a:cubicBezTo>
                  <a:cubicBezTo>
                    <a:pt x="169" y="89"/>
                    <a:pt x="169" y="89"/>
                    <a:pt x="169" y="89"/>
                  </a:cubicBezTo>
                  <a:cubicBezTo>
                    <a:pt x="183" y="101"/>
                    <a:pt x="183" y="101"/>
                    <a:pt x="183" y="101"/>
                  </a:cubicBezTo>
                  <a:cubicBezTo>
                    <a:pt x="180" y="105"/>
                    <a:pt x="180" y="105"/>
                    <a:pt x="180" y="105"/>
                  </a:cubicBezTo>
                  <a:cubicBezTo>
                    <a:pt x="166" y="94"/>
                    <a:pt x="166" y="94"/>
                    <a:pt x="166" y="94"/>
                  </a:cubicBezTo>
                  <a:cubicBezTo>
                    <a:pt x="158" y="103"/>
                    <a:pt x="158" y="103"/>
                    <a:pt x="158" y="103"/>
                  </a:cubicBezTo>
                  <a:cubicBezTo>
                    <a:pt x="185" y="126"/>
                    <a:pt x="185" y="126"/>
                    <a:pt x="185" y="126"/>
                  </a:cubicBezTo>
                  <a:cubicBezTo>
                    <a:pt x="181" y="130"/>
                    <a:pt x="181" y="130"/>
                    <a:pt x="181" y="130"/>
                  </a:cubicBezTo>
                  <a:cubicBezTo>
                    <a:pt x="154" y="108"/>
                    <a:pt x="154" y="108"/>
                    <a:pt x="154" y="108"/>
                  </a:cubicBezTo>
                  <a:cubicBezTo>
                    <a:pt x="146" y="118"/>
                    <a:pt x="146" y="118"/>
                    <a:pt x="146" y="118"/>
                  </a:cubicBezTo>
                  <a:cubicBezTo>
                    <a:pt x="160" y="129"/>
                    <a:pt x="160" y="129"/>
                    <a:pt x="160" y="129"/>
                  </a:cubicBezTo>
                  <a:cubicBezTo>
                    <a:pt x="157" y="134"/>
                    <a:pt x="157" y="134"/>
                    <a:pt x="157" y="134"/>
                  </a:cubicBezTo>
                  <a:cubicBezTo>
                    <a:pt x="143" y="122"/>
                    <a:pt x="143" y="122"/>
                    <a:pt x="143" y="122"/>
                  </a:cubicBezTo>
                  <a:cubicBezTo>
                    <a:pt x="135" y="132"/>
                    <a:pt x="135" y="132"/>
                    <a:pt x="135" y="132"/>
                  </a:cubicBezTo>
                  <a:cubicBezTo>
                    <a:pt x="149" y="143"/>
                    <a:pt x="149" y="143"/>
                    <a:pt x="149" y="143"/>
                  </a:cubicBezTo>
                  <a:cubicBezTo>
                    <a:pt x="146" y="148"/>
                    <a:pt x="146" y="148"/>
                    <a:pt x="146" y="148"/>
                  </a:cubicBezTo>
                  <a:cubicBezTo>
                    <a:pt x="131" y="136"/>
                    <a:pt x="131" y="136"/>
                    <a:pt x="131" y="136"/>
                  </a:cubicBezTo>
                  <a:cubicBezTo>
                    <a:pt x="123" y="146"/>
                    <a:pt x="123" y="146"/>
                    <a:pt x="123" y="146"/>
                  </a:cubicBezTo>
                  <a:cubicBezTo>
                    <a:pt x="138" y="157"/>
                    <a:pt x="138" y="157"/>
                    <a:pt x="138" y="157"/>
                  </a:cubicBezTo>
                  <a:cubicBezTo>
                    <a:pt x="134" y="162"/>
                    <a:pt x="134" y="162"/>
                    <a:pt x="134" y="162"/>
                  </a:cubicBezTo>
                  <a:cubicBezTo>
                    <a:pt x="120" y="150"/>
                    <a:pt x="120" y="150"/>
                    <a:pt x="120" y="150"/>
                  </a:cubicBezTo>
                  <a:cubicBezTo>
                    <a:pt x="112" y="160"/>
                    <a:pt x="112" y="160"/>
                    <a:pt x="112" y="160"/>
                  </a:cubicBezTo>
                  <a:cubicBezTo>
                    <a:pt x="139" y="182"/>
                    <a:pt x="139" y="182"/>
                    <a:pt x="139" y="182"/>
                  </a:cubicBezTo>
                  <a:cubicBezTo>
                    <a:pt x="135" y="186"/>
                    <a:pt x="135" y="186"/>
                    <a:pt x="135" y="186"/>
                  </a:cubicBezTo>
                  <a:cubicBezTo>
                    <a:pt x="108" y="164"/>
                    <a:pt x="108" y="164"/>
                    <a:pt x="108" y="164"/>
                  </a:cubicBezTo>
                  <a:cubicBezTo>
                    <a:pt x="100" y="174"/>
                    <a:pt x="100" y="174"/>
                    <a:pt x="100" y="174"/>
                  </a:cubicBezTo>
                  <a:cubicBezTo>
                    <a:pt x="115" y="185"/>
                    <a:pt x="115" y="185"/>
                    <a:pt x="115" y="185"/>
                  </a:cubicBezTo>
                  <a:cubicBezTo>
                    <a:pt x="111" y="190"/>
                    <a:pt x="111" y="190"/>
                    <a:pt x="111" y="190"/>
                  </a:cubicBezTo>
                  <a:cubicBezTo>
                    <a:pt x="97" y="178"/>
                    <a:pt x="97" y="178"/>
                    <a:pt x="97" y="178"/>
                  </a:cubicBezTo>
                  <a:cubicBezTo>
                    <a:pt x="89" y="188"/>
                    <a:pt x="89" y="188"/>
                    <a:pt x="89" y="188"/>
                  </a:cubicBezTo>
                  <a:cubicBezTo>
                    <a:pt x="103" y="199"/>
                    <a:pt x="103" y="199"/>
                    <a:pt x="103" y="199"/>
                  </a:cubicBezTo>
                  <a:cubicBezTo>
                    <a:pt x="100" y="204"/>
                    <a:pt x="100" y="204"/>
                    <a:pt x="100" y="204"/>
                  </a:cubicBezTo>
                  <a:cubicBezTo>
                    <a:pt x="85" y="192"/>
                    <a:pt x="85" y="192"/>
                    <a:pt x="85" y="192"/>
                  </a:cubicBezTo>
                  <a:cubicBezTo>
                    <a:pt x="77" y="202"/>
                    <a:pt x="77" y="202"/>
                    <a:pt x="77" y="202"/>
                  </a:cubicBezTo>
                  <a:cubicBezTo>
                    <a:pt x="92" y="213"/>
                    <a:pt x="92" y="213"/>
                    <a:pt x="92" y="213"/>
                  </a:cubicBezTo>
                  <a:cubicBezTo>
                    <a:pt x="88" y="218"/>
                    <a:pt x="88" y="218"/>
                    <a:pt x="88" y="218"/>
                  </a:cubicBezTo>
                  <a:cubicBezTo>
                    <a:pt x="74" y="206"/>
                    <a:pt x="74" y="206"/>
                    <a:pt x="74" y="206"/>
                  </a:cubicBezTo>
                  <a:cubicBezTo>
                    <a:pt x="66" y="216"/>
                    <a:pt x="66" y="216"/>
                    <a:pt x="66" y="216"/>
                  </a:cubicBezTo>
                  <a:cubicBezTo>
                    <a:pt x="93" y="238"/>
                    <a:pt x="93" y="238"/>
                    <a:pt x="93" y="238"/>
                  </a:cubicBezTo>
                  <a:cubicBezTo>
                    <a:pt x="90" y="242"/>
                    <a:pt x="90" y="242"/>
                    <a:pt x="90" y="242"/>
                  </a:cubicBezTo>
                  <a:cubicBezTo>
                    <a:pt x="62" y="220"/>
                    <a:pt x="62" y="220"/>
                    <a:pt x="62" y="220"/>
                  </a:cubicBezTo>
                  <a:cubicBezTo>
                    <a:pt x="54" y="230"/>
                    <a:pt x="54" y="230"/>
                    <a:pt x="54" y="230"/>
                  </a:cubicBezTo>
                  <a:cubicBezTo>
                    <a:pt x="69" y="242"/>
                    <a:pt x="69" y="242"/>
                    <a:pt x="69" y="242"/>
                  </a:cubicBezTo>
                  <a:cubicBezTo>
                    <a:pt x="65" y="246"/>
                    <a:pt x="65" y="246"/>
                    <a:pt x="65" y="246"/>
                  </a:cubicBezTo>
                  <a:cubicBezTo>
                    <a:pt x="51" y="234"/>
                    <a:pt x="51" y="234"/>
                    <a:pt x="51" y="234"/>
                  </a:cubicBezTo>
                  <a:cubicBezTo>
                    <a:pt x="43" y="244"/>
                    <a:pt x="43" y="244"/>
                    <a:pt x="43" y="244"/>
                  </a:cubicBezTo>
                  <a:cubicBezTo>
                    <a:pt x="57" y="256"/>
                    <a:pt x="57" y="256"/>
                    <a:pt x="57" y="256"/>
                  </a:cubicBezTo>
                  <a:cubicBezTo>
                    <a:pt x="54" y="260"/>
                    <a:pt x="54" y="260"/>
                    <a:pt x="54" y="260"/>
                  </a:cubicBezTo>
                  <a:cubicBezTo>
                    <a:pt x="39" y="248"/>
                    <a:pt x="39" y="248"/>
                    <a:pt x="39" y="248"/>
                  </a:cubicBezTo>
                  <a:cubicBezTo>
                    <a:pt x="31" y="258"/>
                    <a:pt x="31" y="258"/>
                    <a:pt x="31" y="258"/>
                  </a:cubicBezTo>
                  <a:cubicBezTo>
                    <a:pt x="46" y="270"/>
                    <a:pt x="46" y="270"/>
                    <a:pt x="46" y="270"/>
                  </a:cubicBezTo>
                  <a:cubicBezTo>
                    <a:pt x="42" y="274"/>
                    <a:pt x="42" y="274"/>
                    <a:pt x="42" y="274"/>
                  </a:cubicBezTo>
                  <a:cubicBezTo>
                    <a:pt x="28" y="262"/>
                    <a:pt x="28" y="262"/>
                    <a:pt x="28" y="262"/>
                  </a:cubicBezTo>
                  <a:cubicBezTo>
                    <a:pt x="20" y="272"/>
                    <a:pt x="20" y="272"/>
                    <a:pt x="20" y="272"/>
                  </a:cubicBezTo>
                  <a:cubicBezTo>
                    <a:pt x="47" y="294"/>
                    <a:pt x="47" y="294"/>
                    <a:pt x="47" y="294"/>
                  </a:cubicBezTo>
                  <a:cubicBezTo>
                    <a:pt x="44" y="298"/>
                    <a:pt x="44" y="298"/>
                    <a:pt x="44" y="298"/>
                  </a:cubicBezTo>
                  <a:cubicBezTo>
                    <a:pt x="16" y="276"/>
                    <a:pt x="16" y="276"/>
                    <a:pt x="16" y="276"/>
                  </a:cubicBezTo>
                  <a:cubicBezTo>
                    <a:pt x="0" y="296"/>
                    <a:pt x="0" y="296"/>
                    <a:pt x="0" y="296"/>
                  </a:cubicBezTo>
                  <a:cubicBezTo>
                    <a:pt x="40" y="328"/>
                    <a:pt x="40" y="328"/>
                    <a:pt x="40" y="328"/>
                  </a:cubicBezTo>
                  <a:cubicBezTo>
                    <a:pt x="243" y="80"/>
                    <a:pt x="243" y="80"/>
                    <a:pt x="243" y="80"/>
                  </a:cubicBezTo>
                  <a:cubicBezTo>
                    <a:pt x="243" y="45"/>
                    <a:pt x="243" y="45"/>
                    <a:pt x="243" y="45"/>
                  </a:cubicBezTo>
                  <a:cubicBezTo>
                    <a:pt x="240" y="45"/>
                    <a:pt x="238" y="44"/>
                    <a:pt x="236" y="43"/>
                  </a:cubicBezTo>
                  <a:cubicBezTo>
                    <a:pt x="232" y="39"/>
                    <a:pt x="231" y="33"/>
                    <a:pt x="235" y="29"/>
                  </a:cubicBezTo>
                  <a:cubicBezTo>
                    <a:pt x="237" y="26"/>
                    <a:pt x="240" y="25"/>
                    <a:pt x="243" y="25"/>
                  </a:cubicBezTo>
                  <a:cubicBezTo>
                    <a:pt x="243" y="1"/>
                    <a:pt x="243" y="1"/>
                    <a:pt x="243" y="1"/>
                  </a:cubicBezTo>
                  <a:cubicBezTo>
                    <a:pt x="242" y="0"/>
                    <a:pt x="242" y="0"/>
                    <a:pt x="242" y="0"/>
                  </a:cubicBezTo>
                  <a:lnTo>
                    <a:pt x="203" y="47"/>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194"/>
            <p:cNvSpPr>
              <a:spLocks noEditPoints="1"/>
            </p:cNvSpPr>
            <p:nvPr/>
          </p:nvSpPr>
          <p:spPr bwMode="auto">
            <a:xfrm>
              <a:off x="7513638" y="4340225"/>
              <a:ext cx="288925" cy="566738"/>
            </a:xfrm>
            <a:custGeom>
              <a:avLst/>
              <a:gdLst>
                <a:gd name="T0" fmla="*/ 113 w 151"/>
                <a:gd name="T1" fmla="*/ 133 h 296"/>
                <a:gd name="T2" fmla="*/ 119 w 151"/>
                <a:gd name="T3" fmla="*/ 127 h 296"/>
                <a:gd name="T4" fmla="*/ 140 w 151"/>
                <a:gd name="T5" fmla="*/ 74 h 296"/>
                <a:gd name="T6" fmla="*/ 136 w 151"/>
                <a:gd name="T7" fmla="*/ 63 h 296"/>
                <a:gd name="T8" fmla="*/ 145 w 151"/>
                <a:gd name="T9" fmla="*/ 42 h 296"/>
                <a:gd name="T10" fmla="*/ 127 w 151"/>
                <a:gd name="T11" fmla="*/ 2 h 296"/>
                <a:gd name="T12" fmla="*/ 113 w 151"/>
                <a:gd name="T13" fmla="*/ 0 h 296"/>
                <a:gd name="T14" fmla="*/ 113 w 151"/>
                <a:gd name="T15" fmla="*/ 53 h 296"/>
                <a:gd name="T16" fmla="*/ 117 w 151"/>
                <a:gd name="T17" fmla="*/ 56 h 296"/>
                <a:gd name="T18" fmla="*/ 113 w 151"/>
                <a:gd name="T19" fmla="*/ 54 h 296"/>
                <a:gd name="T20" fmla="*/ 113 w 151"/>
                <a:gd name="T21" fmla="*/ 78 h 296"/>
                <a:gd name="T22" fmla="*/ 117 w 151"/>
                <a:gd name="T23" fmla="*/ 69 h 296"/>
                <a:gd name="T24" fmla="*/ 115 w 151"/>
                <a:gd name="T25" fmla="*/ 60 h 296"/>
                <a:gd name="T26" fmla="*/ 129 w 151"/>
                <a:gd name="T27" fmla="*/ 66 h 296"/>
                <a:gd name="T28" fmla="*/ 134 w 151"/>
                <a:gd name="T29" fmla="*/ 76 h 296"/>
                <a:gd name="T30" fmla="*/ 116 w 151"/>
                <a:gd name="T31" fmla="*/ 122 h 296"/>
                <a:gd name="T32" fmla="*/ 113 w 151"/>
                <a:gd name="T33" fmla="*/ 126 h 296"/>
                <a:gd name="T34" fmla="*/ 113 w 151"/>
                <a:gd name="T35" fmla="*/ 133 h 296"/>
                <a:gd name="T36" fmla="*/ 62 w 151"/>
                <a:gd name="T37" fmla="*/ 263 h 296"/>
                <a:gd name="T38" fmla="*/ 112 w 151"/>
                <a:gd name="T39" fmla="*/ 133 h 296"/>
                <a:gd name="T40" fmla="*/ 113 w 151"/>
                <a:gd name="T41" fmla="*/ 133 h 296"/>
                <a:gd name="T42" fmla="*/ 113 w 151"/>
                <a:gd name="T43" fmla="*/ 126 h 296"/>
                <a:gd name="T44" fmla="*/ 106 w 151"/>
                <a:gd name="T45" fmla="*/ 126 h 296"/>
                <a:gd name="T46" fmla="*/ 91 w 151"/>
                <a:gd name="T47" fmla="*/ 120 h 296"/>
                <a:gd name="T48" fmla="*/ 91 w 151"/>
                <a:gd name="T49" fmla="*/ 120 h 296"/>
                <a:gd name="T50" fmla="*/ 99 w 151"/>
                <a:gd name="T51" fmla="*/ 115 h 296"/>
                <a:gd name="T52" fmla="*/ 113 w 151"/>
                <a:gd name="T53" fmla="*/ 78 h 296"/>
                <a:gd name="T54" fmla="*/ 113 w 151"/>
                <a:gd name="T55" fmla="*/ 54 h 296"/>
                <a:gd name="T56" fmla="*/ 79 w 151"/>
                <a:gd name="T57" fmla="*/ 41 h 296"/>
                <a:gd name="T58" fmla="*/ 70 w 151"/>
                <a:gd name="T59" fmla="*/ 47 h 296"/>
                <a:gd name="T60" fmla="*/ 49 w 151"/>
                <a:gd name="T61" fmla="*/ 100 h 296"/>
                <a:gd name="T62" fmla="*/ 50 w 151"/>
                <a:gd name="T63" fmla="*/ 109 h 296"/>
                <a:gd name="T64" fmla="*/ 32 w 151"/>
                <a:gd name="T65" fmla="*/ 155 h 296"/>
                <a:gd name="T66" fmla="*/ 32 w 151"/>
                <a:gd name="T67" fmla="*/ 238 h 296"/>
                <a:gd name="T68" fmla="*/ 36 w 151"/>
                <a:gd name="T69" fmla="*/ 238 h 296"/>
                <a:gd name="T70" fmla="*/ 42 w 151"/>
                <a:gd name="T71" fmla="*/ 249 h 296"/>
                <a:gd name="T72" fmla="*/ 54 w 151"/>
                <a:gd name="T73" fmla="*/ 245 h 296"/>
                <a:gd name="T74" fmla="*/ 60 w 151"/>
                <a:gd name="T75" fmla="*/ 258 h 296"/>
                <a:gd name="T76" fmla="*/ 58 w 151"/>
                <a:gd name="T77" fmla="*/ 260 h 296"/>
                <a:gd name="T78" fmla="*/ 32 w 151"/>
                <a:gd name="T79" fmla="*/ 278 h 296"/>
                <a:gd name="T80" fmla="*/ 32 w 151"/>
                <a:gd name="T81" fmla="*/ 283 h 296"/>
                <a:gd name="T82" fmla="*/ 62 w 151"/>
                <a:gd name="T83" fmla="*/ 263 h 296"/>
                <a:gd name="T84" fmla="*/ 113 w 151"/>
                <a:gd name="T85" fmla="*/ 0 h 296"/>
                <a:gd name="T86" fmla="*/ 113 w 151"/>
                <a:gd name="T87" fmla="*/ 53 h 296"/>
                <a:gd name="T88" fmla="*/ 82 w 151"/>
                <a:gd name="T89" fmla="*/ 33 h 296"/>
                <a:gd name="T90" fmla="*/ 87 w 151"/>
                <a:gd name="T91" fmla="*/ 20 h 296"/>
                <a:gd name="T92" fmla="*/ 113 w 151"/>
                <a:gd name="T93" fmla="*/ 0 h 296"/>
                <a:gd name="T94" fmla="*/ 32 w 151"/>
                <a:gd name="T95" fmla="*/ 155 h 296"/>
                <a:gd name="T96" fmla="*/ 0 w 151"/>
                <a:gd name="T97" fmla="*/ 239 h 296"/>
                <a:gd name="T98" fmla="*/ 14 w 151"/>
                <a:gd name="T99" fmla="*/ 296 h 296"/>
                <a:gd name="T100" fmla="*/ 32 w 151"/>
                <a:gd name="T101" fmla="*/ 283 h 296"/>
                <a:gd name="T102" fmla="*/ 32 w 151"/>
                <a:gd name="T103" fmla="*/ 278 h 296"/>
                <a:gd name="T104" fmla="*/ 31 w 151"/>
                <a:gd name="T105" fmla="*/ 279 h 296"/>
                <a:gd name="T106" fmla="*/ 13 w 151"/>
                <a:gd name="T107" fmla="*/ 272 h 296"/>
                <a:gd name="T108" fmla="*/ 5 w 151"/>
                <a:gd name="T109" fmla="*/ 240 h 296"/>
                <a:gd name="T110" fmla="*/ 5 w 151"/>
                <a:gd name="T111" fmla="*/ 240 h 296"/>
                <a:gd name="T112" fmla="*/ 6 w 151"/>
                <a:gd name="T113" fmla="*/ 237 h 296"/>
                <a:gd name="T114" fmla="*/ 18 w 151"/>
                <a:gd name="T115" fmla="*/ 231 h 296"/>
                <a:gd name="T116" fmla="*/ 24 w 151"/>
                <a:gd name="T117" fmla="*/ 242 h 296"/>
                <a:gd name="T118" fmla="*/ 32 w 151"/>
                <a:gd name="T119" fmla="*/ 238 h 296"/>
                <a:gd name="T120" fmla="*/ 32 w 151"/>
                <a:gd name="T121" fmla="*/ 15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1" h="296">
                  <a:moveTo>
                    <a:pt x="113" y="133"/>
                  </a:moveTo>
                  <a:cubicBezTo>
                    <a:pt x="116" y="132"/>
                    <a:pt x="118" y="130"/>
                    <a:pt x="119" y="127"/>
                  </a:cubicBezTo>
                  <a:cubicBezTo>
                    <a:pt x="140" y="74"/>
                    <a:pt x="140" y="74"/>
                    <a:pt x="140" y="74"/>
                  </a:cubicBezTo>
                  <a:cubicBezTo>
                    <a:pt x="141" y="70"/>
                    <a:pt x="140" y="66"/>
                    <a:pt x="136" y="63"/>
                  </a:cubicBezTo>
                  <a:cubicBezTo>
                    <a:pt x="145" y="42"/>
                    <a:pt x="145" y="42"/>
                    <a:pt x="145" y="42"/>
                  </a:cubicBezTo>
                  <a:cubicBezTo>
                    <a:pt x="151" y="26"/>
                    <a:pt x="143" y="8"/>
                    <a:pt x="127" y="2"/>
                  </a:cubicBezTo>
                  <a:cubicBezTo>
                    <a:pt x="122" y="0"/>
                    <a:pt x="118" y="0"/>
                    <a:pt x="113" y="0"/>
                  </a:cubicBezTo>
                  <a:cubicBezTo>
                    <a:pt x="113" y="53"/>
                    <a:pt x="113" y="53"/>
                    <a:pt x="113" y="53"/>
                  </a:cubicBezTo>
                  <a:cubicBezTo>
                    <a:pt x="117" y="56"/>
                    <a:pt x="117" y="56"/>
                    <a:pt x="117" y="56"/>
                  </a:cubicBezTo>
                  <a:cubicBezTo>
                    <a:pt x="113" y="54"/>
                    <a:pt x="113" y="54"/>
                    <a:pt x="113" y="54"/>
                  </a:cubicBezTo>
                  <a:cubicBezTo>
                    <a:pt x="113" y="78"/>
                    <a:pt x="113" y="78"/>
                    <a:pt x="113" y="78"/>
                  </a:cubicBezTo>
                  <a:cubicBezTo>
                    <a:pt x="117" y="69"/>
                    <a:pt x="117" y="69"/>
                    <a:pt x="117" y="69"/>
                  </a:cubicBezTo>
                  <a:cubicBezTo>
                    <a:pt x="118" y="66"/>
                    <a:pt x="117" y="62"/>
                    <a:pt x="115" y="60"/>
                  </a:cubicBezTo>
                  <a:cubicBezTo>
                    <a:pt x="129" y="66"/>
                    <a:pt x="129" y="66"/>
                    <a:pt x="129" y="66"/>
                  </a:cubicBezTo>
                  <a:cubicBezTo>
                    <a:pt x="134" y="68"/>
                    <a:pt x="136" y="72"/>
                    <a:pt x="134" y="76"/>
                  </a:cubicBezTo>
                  <a:cubicBezTo>
                    <a:pt x="116" y="122"/>
                    <a:pt x="116" y="122"/>
                    <a:pt x="116" y="122"/>
                  </a:cubicBezTo>
                  <a:cubicBezTo>
                    <a:pt x="116" y="123"/>
                    <a:pt x="114" y="125"/>
                    <a:pt x="113" y="126"/>
                  </a:cubicBezTo>
                  <a:lnTo>
                    <a:pt x="113" y="133"/>
                  </a:lnTo>
                  <a:close/>
                  <a:moveTo>
                    <a:pt x="62" y="263"/>
                  </a:moveTo>
                  <a:cubicBezTo>
                    <a:pt x="112" y="133"/>
                    <a:pt x="112" y="133"/>
                    <a:pt x="112" y="133"/>
                  </a:cubicBezTo>
                  <a:cubicBezTo>
                    <a:pt x="113" y="133"/>
                    <a:pt x="113" y="133"/>
                    <a:pt x="113" y="133"/>
                  </a:cubicBezTo>
                  <a:cubicBezTo>
                    <a:pt x="113" y="126"/>
                    <a:pt x="113" y="126"/>
                    <a:pt x="113" y="126"/>
                  </a:cubicBezTo>
                  <a:cubicBezTo>
                    <a:pt x="111" y="127"/>
                    <a:pt x="109" y="127"/>
                    <a:pt x="106" y="126"/>
                  </a:cubicBezTo>
                  <a:cubicBezTo>
                    <a:pt x="91" y="120"/>
                    <a:pt x="91" y="120"/>
                    <a:pt x="91" y="120"/>
                  </a:cubicBezTo>
                  <a:cubicBezTo>
                    <a:pt x="91" y="120"/>
                    <a:pt x="91" y="120"/>
                    <a:pt x="91" y="120"/>
                  </a:cubicBezTo>
                  <a:cubicBezTo>
                    <a:pt x="95" y="120"/>
                    <a:pt x="98" y="118"/>
                    <a:pt x="99" y="115"/>
                  </a:cubicBezTo>
                  <a:cubicBezTo>
                    <a:pt x="113" y="78"/>
                    <a:pt x="113" y="78"/>
                    <a:pt x="113" y="78"/>
                  </a:cubicBezTo>
                  <a:cubicBezTo>
                    <a:pt x="113" y="54"/>
                    <a:pt x="113" y="54"/>
                    <a:pt x="113" y="54"/>
                  </a:cubicBezTo>
                  <a:cubicBezTo>
                    <a:pt x="79" y="41"/>
                    <a:pt x="79" y="41"/>
                    <a:pt x="79" y="41"/>
                  </a:cubicBezTo>
                  <a:cubicBezTo>
                    <a:pt x="75" y="41"/>
                    <a:pt x="71" y="43"/>
                    <a:pt x="70" y="47"/>
                  </a:cubicBezTo>
                  <a:cubicBezTo>
                    <a:pt x="49" y="100"/>
                    <a:pt x="49" y="100"/>
                    <a:pt x="49" y="100"/>
                  </a:cubicBezTo>
                  <a:cubicBezTo>
                    <a:pt x="48" y="103"/>
                    <a:pt x="48" y="106"/>
                    <a:pt x="50" y="109"/>
                  </a:cubicBezTo>
                  <a:cubicBezTo>
                    <a:pt x="32" y="155"/>
                    <a:pt x="32" y="155"/>
                    <a:pt x="32" y="155"/>
                  </a:cubicBezTo>
                  <a:cubicBezTo>
                    <a:pt x="32" y="238"/>
                    <a:pt x="32" y="238"/>
                    <a:pt x="32" y="238"/>
                  </a:cubicBezTo>
                  <a:cubicBezTo>
                    <a:pt x="34" y="238"/>
                    <a:pt x="35" y="238"/>
                    <a:pt x="36" y="238"/>
                  </a:cubicBezTo>
                  <a:cubicBezTo>
                    <a:pt x="40" y="240"/>
                    <a:pt x="43" y="244"/>
                    <a:pt x="42" y="249"/>
                  </a:cubicBezTo>
                  <a:cubicBezTo>
                    <a:pt x="45" y="245"/>
                    <a:pt x="50" y="243"/>
                    <a:pt x="54" y="245"/>
                  </a:cubicBezTo>
                  <a:cubicBezTo>
                    <a:pt x="59" y="247"/>
                    <a:pt x="61" y="253"/>
                    <a:pt x="60" y="258"/>
                  </a:cubicBezTo>
                  <a:cubicBezTo>
                    <a:pt x="58" y="260"/>
                    <a:pt x="58" y="260"/>
                    <a:pt x="58" y="260"/>
                  </a:cubicBezTo>
                  <a:cubicBezTo>
                    <a:pt x="32" y="278"/>
                    <a:pt x="32" y="278"/>
                    <a:pt x="32" y="278"/>
                  </a:cubicBezTo>
                  <a:cubicBezTo>
                    <a:pt x="32" y="283"/>
                    <a:pt x="32" y="283"/>
                    <a:pt x="32" y="283"/>
                  </a:cubicBezTo>
                  <a:cubicBezTo>
                    <a:pt x="62" y="263"/>
                    <a:pt x="62" y="263"/>
                    <a:pt x="62" y="263"/>
                  </a:cubicBezTo>
                  <a:close/>
                  <a:moveTo>
                    <a:pt x="113" y="0"/>
                  </a:moveTo>
                  <a:cubicBezTo>
                    <a:pt x="113" y="53"/>
                    <a:pt x="113" y="53"/>
                    <a:pt x="113" y="53"/>
                  </a:cubicBezTo>
                  <a:cubicBezTo>
                    <a:pt x="82" y="33"/>
                    <a:pt x="82" y="33"/>
                    <a:pt x="82" y="33"/>
                  </a:cubicBezTo>
                  <a:cubicBezTo>
                    <a:pt x="87" y="20"/>
                    <a:pt x="87" y="20"/>
                    <a:pt x="87" y="20"/>
                  </a:cubicBezTo>
                  <a:cubicBezTo>
                    <a:pt x="92" y="8"/>
                    <a:pt x="102" y="1"/>
                    <a:pt x="113" y="0"/>
                  </a:cubicBezTo>
                  <a:close/>
                  <a:moveTo>
                    <a:pt x="32" y="155"/>
                  </a:moveTo>
                  <a:cubicBezTo>
                    <a:pt x="0" y="239"/>
                    <a:pt x="0" y="239"/>
                    <a:pt x="0" y="239"/>
                  </a:cubicBezTo>
                  <a:cubicBezTo>
                    <a:pt x="14" y="296"/>
                    <a:pt x="14" y="296"/>
                    <a:pt x="14" y="296"/>
                  </a:cubicBezTo>
                  <a:cubicBezTo>
                    <a:pt x="32" y="283"/>
                    <a:pt x="32" y="283"/>
                    <a:pt x="32" y="283"/>
                  </a:cubicBezTo>
                  <a:cubicBezTo>
                    <a:pt x="32" y="278"/>
                    <a:pt x="32" y="278"/>
                    <a:pt x="32" y="278"/>
                  </a:cubicBezTo>
                  <a:cubicBezTo>
                    <a:pt x="31" y="279"/>
                    <a:pt x="31" y="279"/>
                    <a:pt x="31" y="279"/>
                  </a:cubicBezTo>
                  <a:cubicBezTo>
                    <a:pt x="13" y="272"/>
                    <a:pt x="13" y="272"/>
                    <a:pt x="13" y="272"/>
                  </a:cubicBezTo>
                  <a:cubicBezTo>
                    <a:pt x="5" y="240"/>
                    <a:pt x="5" y="240"/>
                    <a:pt x="5" y="240"/>
                  </a:cubicBezTo>
                  <a:cubicBezTo>
                    <a:pt x="5" y="240"/>
                    <a:pt x="5" y="240"/>
                    <a:pt x="5" y="240"/>
                  </a:cubicBezTo>
                  <a:cubicBezTo>
                    <a:pt x="6" y="237"/>
                    <a:pt x="6" y="237"/>
                    <a:pt x="6" y="237"/>
                  </a:cubicBezTo>
                  <a:cubicBezTo>
                    <a:pt x="8" y="232"/>
                    <a:pt x="13" y="229"/>
                    <a:pt x="18" y="231"/>
                  </a:cubicBezTo>
                  <a:cubicBezTo>
                    <a:pt x="23" y="233"/>
                    <a:pt x="25" y="237"/>
                    <a:pt x="24" y="242"/>
                  </a:cubicBezTo>
                  <a:cubicBezTo>
                    <a:pt x="26" y="239"/>
                    <a:pt x="29" y="238"/>
                    <a:pt x="32" y="238"/>
                  </a:cubicBezTo>
                  <a:lnTo>
                    <a:pt x="32" y="155"/>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95"/>
            <p:cNvSpPr>
              <a:spLocks noEditPoints="1"/>
            </p:cNvSpPr>
            <p:nvPr/>
          </p:nvSpPr>
          <p:spPr bwMode="auto">
            <a:xfrm>
              <a:off x="6232525" y="4208463"/>
              <a:ext cx="615950" cy="615950"/>
            </a:xfrm>
            <a:custGeom>
              <a:avLst/>
              <a:gdLst>
                <a:gd name="T0" fmla="*/ 161 w 322"/>
                <a:gd name="T1" fmla="*/ 0 h 322"/>
                <a:gd name="T2" fmla="*/ 161 w 322"/>
                <a:gd name="T3" fmla="*/ 0 h 322"/>
                <a:gd name="T4" fmla="*/ 161 w 322"/>
                <a:gd name="T5" fmla="*/ 42 h 322"/>
                <a:gd name="T6" fmla="*/ 180 w 322"/>
                <a:gd name="T7" fmla="*/ 29 h 322"/>
                <a:gd name="T8" fmla="*/ 292 w 322"/>
                <a:gd name="T9" fmla="*/ 141 h 322"/>
                <a:gd name="T10" fmla="*/ 279 w 322"/>
                <a:gd name="T11" fmla="*/ 161 h 322"/>
                <a:gd name="T12" fmla="*/ 292 w 322"/>
                <a:gd name="T13" fmla="*/ 180 h 322"/>
                <a:gd name="T14" fmla="*/ 180 w 322"/>
                <a:gd name="T15" fmla="*/ 293 h 322"/>
                <a:gd name="T16" fmla="*/ 180 w 322"/>
                <a:gd name="T17" fmla="*/ 293 h 322"/>
                <a:gd name="T18" fmla="*/ 161 w 322"/>
                <a:gd name="T19" fmla="*/ 279 h 322"/>
                <a:gd name="T20" fmla="*/ 161 w 322"/>
                <a:gd name="T21" fmla="*/ 322 h 322"/>
                <a:gd name="T22" fmla="*/ 161 w 322"/>
                <a:gd name="T23" fmla="*/ 322 h 322"/>
                <a:gd name="T24" fmla="*/ 322 w 322"/>
                <a:gd name="T25" fmla="*/ 161 h 322"/>
                <a:gd name="T26" fmla="*/ 161 w 322"/>
                <a:gd name="T27" fmla="*/ 0 h 322"/>
                <a:gd name="T28" fmla="*/ 161 w 322"/>
                <a:gd name="T29" fmla="*/ 0 h 322"/>
                <a:gd name="T30" fmla="*/ 161 w 322"/>
                <a:gd name="T31" fmla="*/ 0 h 322"/>
                <a:gd name="T32" fmla="*/ 0 w 322"/>
                <a:gd name="T33" fmla="*/ 161 h 322"/>
                <a:gd name="T34" fmla="*/ 161 w 322"/>
                <a:gd name="T35" fmla="*/ 322 h 322"/>
                <a:gd name="T36" fmla="*/ 161 w 322"/>
                <a:gd name="T37" fmla="*/ 322 h 322"/>
                <a:gd name="T38" fmla="*/ 161 w 322"/>
                <a:gd name="T39" fmla="*/ 279 h 322"/>
                <a:gd name="T40" fmla="*/ 161 w 322"/>
                <a:gd name="T41" fmla="*/ 279 h 322"/>
                <a:gd name="T42" fmla="*/ 141 w 322"/>
                <a:gd name="T43" fmla="*/ 293 h 322"/>
                <a:gd name="T44" fmla="*/ 29 w 322"/>
                <a:gd name="T45" fmla="*/ 180 h 322"/>
                <a:gd name="T46" fmla="*/ 42 w 322"/>
                <a:gd name="T47" fmla="*/ 161 h 322"/>
                <a:gd name="T48" fmla="*/ 29 w 322"/>
                <a:gd name="T49" fmla="*/ 141 h 322"/>
                <a:gd name="T50" fmla="*/ 141 w 322"/>
                <a:gd name="T51" fmla="*/ 29 h 322"/>
                <a:gd name="T52" fmla="*/ 161 w 322"/>
                <a:gd name="T53" fmla="*/ 42 h 322"/>
                <a:gd name="T54" fmla="*/ 161 w 322"/>
                <a:gd name="T55" fmla="*/ 42 h 322"/>
                <a:gd name="T56" fmla="*/ 161 w 322"/>
                <a:gd name="T57"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2" h="322">
                  <a:moveTo>
                    <a:pt x="161" y="0"/>
                  </a:moveTo>
                  <a:cubicBezTo>
                    <a:pt x="161" y="0"/>
                    <a:pt x="161" y="0"/>
                    <a:pt x="161" y="0"/>
                  </a:cubicBezTo>
                  <a:cubicBezTo>
                    <a:pt x="161" y="42"/>
                    <a:pt x="161" y="42"/>
                    <a:pt x="161" y="42"/>
                  </a:cubicBezTo>
                  <a:cubicBezTo>
                    <a:pt x="170" y="42"/>
                    <a:pt x="177" y="37"/>
                    <a:pt x="180" y="29"/>
                  </a:cubicBezTo>
                  <a:cubicBezTo>
                    <a:pt x="238" y="37"/>
                    <a:pt x="284" y="83"/>
                    <a:pt x="292" y="141"/>
                  </a:cubicBezTo>
                  <a:cubicBezTo>
                    <a:pt x="285" y="144"/>
                    <a:pt x="279" y="152"/>
                    <a:pt x="279" y="161"/>
                  </a:cubicBezTo>
                  <a:cubicBezTo>
                    <a:pt x="279" y="170"/>
                    <a:pt x="285" y="177"/>
                    <a:pt x="292" y="180"/>
                  </a:cubicBezTo>
                  <a:cubicBezTo>
                    <a:pt x="284" y="238"/>
                    <a:pt x="238" y="284"/>
                    <a:pt x="180" y="293"/>
                  </a:cubicBezTo>
                  <a:cubicBezTo>
                    <a:pt x="180" y="293"/>
                    <a:pt x="180" y="293"/>
                    <a:pt x="180" y="293"/>
                  </a:cubicBezTo>
                  <a:cubicBezTo>
                    <a:pt x="177" y="285"/>
                    <a:pt x="170" y="279"/>
                    <a:pt x="161" y="279"/>
                  </a:cubicBezTo>
                  <a:cubicBezTo>
                    <a:pt x="161" y="322"/>
                    <a:pt x="161" y="322"/>
                    <a:pt x="161" y="322"/>
                  </a:cubicBezTo>
                  <a:cubicBezTo>
                    <a:pt x="161" y="322"/>
                    <a:pt x="161" y="322"/>
                    <a:pt x="161" y="322"/>
                  </a:cubicBezTo>
                  <a:cubicBezTo>
                    <a:pt x="249" y="322"/>
                    <a:pt x="322" y="250"/>
                    <a:pt x="322" y="161"/>
                  </a:cubicBezTo>
                  <a:cubicBezTo>
                    <a:pt x="322" y="72"/>
                    <a:pt x="249" y="0"/>
                    <a:pt x="161" y="0"/>
                  </a:cubicBezTo>
                  <a:close/>
                  <a:moveTo>
                    <a:pt x="161" y="0"/>
                  </a:moveTo>
                  <a:cubicBezTo>
                    <a:pt x="161" y="0"/>
                    <a:pt x="161" y="0"/>
                    <a:pt x="161" y="0"/>
                  </a:cubicBezTo>
                  <a:cubicBezTo>
                    <a:pt x="72" y="0"/>
                    <a:pt x="0" y="72"/>
                    <a:pt x="0" y="161"/>
                  </a:cubicBezTo>
                  <a:cubicBezTo>
                    <a:pt x="0" y="250"/>
                    <a:pt x="72" y="322"/>
                    <a:pt x="161" y="322"/>
                  </a:cubicBezTo>
                  <a:cubicBezTo>
                    <a:pt x="161" y="322"/>
                    <a:pt x="161" y="322"/>
                    <a:pt x="161" y="322"/>
                  </a:cubicBezTo>
                  <a:cubicBezTo>
                    <a:pt x="161" y="279"/>
                    <a:pt x="161" y="279"/>
                    <a:pt x="161" y="279"/>
                  </a:cubicBezTo>
                  <a:cubicBezTo>
                    <a:pt x="161" y="279"/>
                    <a:pt x="161" y="279"/>
                    <a:pt x="161" y="279"/>
                  </a:cubicBezTo>
                  <a:cubicBezTo>
                    <a:pt x="152" y="279"/>
                    <a:pt x="144" y="285"/>
                    <a:pt x="141" y="293"/>
                  </a:cubicBezTo>
                  <a:cubicBezTo>
                    <a:pt x="83" y="284"/>
                    <a:pt x="37" y="238"/>
                    <a:pt x="29" y="180"/>
                  </a:cubicBezTo>
                  <a:cubicBezTo>
                    <a:pt x="37" y="177"/>
                    <a:pt x="42" y="170"/>
                    <a:pt x="42" y="161"/>
                  </a:cubicBezTo>
                  <a:cubicBezTo>
                    <a:pt x="42" y="152"/>
                    <a:pt x="37" y="144"/>
                    <a:pt x="29" y="141"/>
                  </a:cubicBezTo>
                  <a:cubicBezTo>
                    <a:pt x="37" y="83"/>
                    <a:pt x="83" y="37"/>
                    <a:pt x="141" y="29"/>
                  </a:cubicBezTo>
                  <a:cubicBezTo>
                    <a:pt x="144" y="37"/>
                    <a:pt x="152" y="42"/>
                    <a:pt x="161" y="42"/>
                  </a:cubicBezTo>
                  <a:cubicBezTo>
                    <a:pt x="161" y="42"/>
                    <a:pt x="161" y="42"/>
                    <a:pt x="161" y="42"/>
                  </a:cubicBezTo>
                  <a:lnTo>
                    <a:pt x="161" y="0"/>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96"/>
            <p:cNvSpPr>
              <a:spLocks/>
            </p:cNvSpPr>
            <p:nvPr/>
          </p:nvSpPr>
          <p:spPr bwMode="auto">
            <a:xfrm>
              <a:off x="6345238" y="4402138"/>
              <a:ext cx="307975" cy="161925"/>
            </a:xfrm>
            <a:custGeom>
              <a:avLst/>
              <a:gdLst>
                <a:gd name="T0" fmla="*/ 150 w 161"/>
                <a:gd name="T1" fmla="*/ 0 h 85"/>
                <a:gd name="T2" fmla="*/ 113 w 161"/>
                <a:gd name="T3" fmla="*/ 37 h 85"/>
                <a:gd name="T4" fmla="*/ 102 w 161"/>
                <a:gd name="T5" fmla="*/ 35 h 85"/>
                <a:gd name="T6" fmla="*/ 78 w 161"/>
                <a:gd name="T7" fmla="*/ 52 h 85"/>
                <a:gd name="T8" fmla="*/ 0 w 161"/>
                <a:gd name="T9" fmla="*/ 52 h 85"/>
                <a:gd name="T10" fmla="*/ 0 w 161"/>
                <a:gd name="T11" fmla="*/ 68 h 85"/>
                <a:gd name="T12" fmla="*/ 78 w 161"/>
                <a:gd name="T13" fmla="*/ 68 h 85"/>
                <a:gd name="T14" fmla="*/ 102 w 161"/>
                <a:gd name="T15" fmla="*/ 85 h 85"/>
                <a:gd name="T16" fmla="*/ 127 w 161"/>
                <a:gd name="T17" fmla="*/ 60 h 85"/>
                <a:gd name="T18" fmla="*/ 124 w 161"/>
                <a:gd name="T19" fmla="*/ 49 h 85"/>
                <a:gd name="T20" fmla="*/ 161 w 161"/>
                <a:gd name="T21" fmla="*/ 12 h 85"/>
                <a:gd name="T22" fmla="*/ 150 w 161"/>
                <a:gd name="T23"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 h="85">
                  <a:moveTo>
                    <a:pt x="150" y="0"/>
                  </a:moveTo>
                  <a:cubicBezTo>
                    <a:pt x="113" y="37"/>
                    <a:pt x="113" y="37"/>
                    <a:pt x="113" y="37"/>
                  </a:cubicBezTo>
                  <a:cubicBezTo>
                    <a:pt x="109" y="36"/>
                    <a:pt x="106" y="35"/>
                    <a:pt x="102" y="35"/>
                  </a:cubicBezTo>
                  <a:cubicBezTo>
                    <a:pt x="91" y="35"/>
                    <a:pt x="81" y="42"/>
                    <a:pt x="78" y="52"/>
                  </a:cubicBezTo>
                  <a:cubicBezTo>
                    <a:pt x="0" y="52"/>
                    <a:pt x="0" y="52"/>
                    <a:pt x="0" y="52"/>
                  </a:cubicBezTo>
                  <a:cubicBezTo>
                    <a:pt x="0" y="68"/>
                    <a:pt x="0" y="68"/>
                    <a:pt x="0" y="68"/>
                  </a:cubicBezTo>
                  <a:cubicBezTo>
                    <a:pt x="78" y="68"/>
                    <a:pt x="78" y="68"/>
                    <a:pt x="78" y="68"/>
                  </a:cubicBezTo>
                  <a:cubicBezTo>
                    <a:pt x="81" y="78"/>
                    <a:pt x="91" y="85"/>
                    <a:pt x="102" y="85"/>
                  </a:cubicBezTo>
                  <a:cubicBezTo>
                    <a:pt x="115" y="85"/>
                    <a:pt x="127" y="74"/>
                    <a:pt x="127" y="60"/>
                  </a:cubicBezTo>
                  <a:cubicBezTo>
                    <a:pt x="127" y="56"/>
                    <a:pt x="126" y="52"/>
                    <a:pt x="124" y="49"/>
                  </a:cubicBezTo>
                  <a:cubicBezTo>
                    <a:pt x="161" y="12"/>
                    <a:pt x="161" y="12"/>
                    <a:pt x="161" y="12"/>
                  </a:cubicBezTo>
                  <a:lnTo>
                    <a:pt x="150" y="0"/>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97"/>
            <p:cNvSpPr>
              <a:spLocks/>
            </p:cNvSpPr>
            <p:nvPr/>
          </p:nvSpPr>
          <p:spPr bwMode="auto">
            <a:xfrm>
              <a:off x="6478588" y="5094288"/>
              <a:ext cx="481013" cy="361950"/>
            </a:xfrm>
            <a:custGeom>
              <a:avLst/>
              <a:gdLst>
                <a:gd name="T0" fmla="*/ 176 w 251"/>
                <a:gd name="T1" fmla="*/ 0 h 189"/>
                <a:gd name="T2" fmla="*/ 125 w 251"/>
                <a:gd name="T3" fmla="*/ 18 h 189"/>
                <a:gd name="T4" fmla="*/ 75 w 251"/>
                <a:gd name="T5" fmla="*/ 0 h 189"/>
                <a:gd name="T6" fmla="*/ 0 w 251"/>
                <a:gd name="T7" fmla="*/ 73 h 189"/>
                <a:gd name="T8" fmla="*/ 129 w 251"/>
                <a:gd name="T9" fmla="*/ 189 h 189"/>
                <a:gd name="T10" fmla="*/ 251 w 251"/>
                <a:gd name="T11" fmla="*/ 73 h 189"/>
                <a:gd name="T12" fmla="*/ 176 w 251"/>
                <a:gd name="T13" fmla="*/ 0 h 189"/>
              </a:gdLst>
              <a:ahLst/>
              <a:cxnLst>
                <a:cxn ang="0">
                  <a:pos x="T0" y="T1"/>
                </a:cxn>
                <a:cxn ang="0">
                  <a:pos x="T2" y="T3"/>
                </a:cxn>
                <a:cxn ang="0">
                  <a:pos x="T4" y="T5"/>
                </a:cxn>
                <a:cxn ang="0">
                  <a:pos x="T6" y="T7"/>
                </a:cxn>
                <a:cxn ang="0">
                  <a:pos x="T8" y="T9"/>
                </a:cxn>
                <a:cxn ang="0">
                  <a:pos x="T10" y="T11"/>
                </a:cxn>
                <a:cxn ang="0">
                  <a:pos x="T12" y="T13"/>
                </a:cxn>
              </a:cxnLst>
              <a:rect l="0" t="0" r="r" b="b"/>
              <a:pathLst>
                <a:path w="251" h="189">
                  <a:moveTo>
                    <a:pt x="176" y="0"/>
                  </a:moveTo>
                  <a:cubicBezTo>
                    <a:pt x="156" y="0"/>
                    <a:pt x="139" y="7"/>
                    <a:pt x="125" y="18"/>
                  </a:cubicBezTo>
                  <a:cubicBezTo>
                    <a:pt x="112" y="7"/>
                    <a:pt x="94" y="0"/>
                    <a:pt x="75" y="0"/>
                  </a:cubicBezTo>
                  <a:cubicBezTo>
                    <a:pt x="33" y="0"/>
                    <a:pt x="0" y="32"/>
                    <a:pt x="0" y="73"/>
                  </a:cubicBezTo>
                  <a:cubicBezTo>
                    <a:pt x="0" y="119"/>
                    <a:pt x="38" y="189"/>
                    <a:pt x="129" y="189"/>
                  </a:cubicBezTo>
                  <a:cubicBezTo>
                    <a:pt x="224" y="189"/>
                    <a:pt x="251" y="114"/>
                    <a:pt x="251" y="73"/>
                  </a:cubicBezTo>
                  <a:cubicBezTo>
                    <a:pt x="251" y="32"/>
                    <a:pt x="217" y="0"/>
                    <a:pt x="176" y="0"/>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98"/>
            <p:cNvSpPr>
              <a:spLocks/>
            </p:cNvSpPr>
            <p:nvPr/>
          </p:nvSpPr>
          <p:spPr bwMode="auto">
            <a:xfrm>
              <a:off x="6692900" y="5000625"/>
              <a:ext cx="130175" cy="166688"/>
            </a:xfrm>
            <a:custGeom>
              <a:avLst/>
              <a:gdLst>
                <a:gd name="T0" fmla="*/ 15 w 68"/>
                <a:gd name="T1" fmla="*/ 87 h 87"/>
                <a:gd name="T2" fmla="*/ 33 w 68"/>
                <a:gd name="T3" fmla="*/ 0 h 87"/>
                <a:gd name="T4" fmla="*/ 68 w 68"/>
                <a:gd name="T5" fmla="*/ 6 h 87"/>
                <a:gd name="T6" fmla="*/ 15 w 68"/>
                <a:gd name="T7" fmla="*/ 87 h 87"/>
              </a:gdLst>
              <a:ahLst/>
              <a:cxnLst>
                <a:cxn ang="0">
                  <a:pos x="T0" y="T1"/>
                </a:cxn>
                <a:cxn ang="0">
                  <a:pos x="T2" y="T3"/>
                </a:cxn>
                <a:cxn ang="0">
                  <a:pos x="T4" y="T5"/>
                </a:cxn>
                <a:cxn ang="0">
                  <a:pos x="T6" y="T7"/>
                </a:cxn>
              </a:cxnLst>
              <a:rect l="0" t="0" r="r" b="b"/>
              <a:pathLst>
                <a:path w="68" h="87">
                  <a:moveTo>
                    <a:pt x="15" y="87"/>
                  </a:moveTo>
                  <a:cubicBezTo>
                    <a:pt x="0" y="57"/>
                    <a:pt x="9" y="23"/>
                    <a:pt x="33" y="0"/>
                  </a:cubicBezTo>
                  <a:cubicBezTo>
                    <a:pt x="68" y="6"/>
                    <a:pt x="68" y="6"/>
                    <a:pt x="68" y="6"/>
                  </a:cubicBezTo>
                  <a:cubicBezTo>
                    <a:pt x="35" y="25"/>
                    <a:pt x="14" y="44"/>
                    <a:pt x="15" y="87"/>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99"/>
            <p:cNvSpPr>
              <a:spLocks noEditPoints="1"/>
            </p:cNvSpPr>
            <p:nvPr/>
          </p:nvSpPr>
          <p:spPr bwMode="auto">
            <a:xfrm>
              <a:off x="4441825" y="4087813"/>
              <a:ext cx="571500" cy="633413"/>
            </a:xfrm>
            <a:custGeom>
              <a:avLst/>
              <a:gdLst>
                <a:gd name="T0" fmla="*/ 231 w 299"/>
                <a:gd name="T1" fmla="*/ 172 h 331"/>
                <a:gd name="T2" fmla="*/ 214 w 299"/>
                <a:gd name="T3" fmla="*/ 205 h 331"/>
                <a:gd name="T4" fmla="*/ 205 w 299"/>
                <a:gd name="T5" fmla="*/ 236 h 331"/>
                <a:gd name="T6" fmla="*/ 210 w 299"/>
                <a:gd name="T7" fmla="*/ 240 h 331"/>
                <a:gd name="T8" fmla="*/ 226 w 299"/>
                <a:gd name="T9" fmla="*/ 284 h 331"/>
                <a:gd name="T10" fmla="*/ 200 w 299"/>
                <a:gd name="T11" fmla="*/ 254 h 331"/>
                <a:gd name="T12" fmla="*/ 247 w 299"/>
                <a:gd name="T13" fmla="*/ 85 h 331"/>
                <a:gd name="T14" fmla="*/ 284 w 299"/>
                <a:gd name="T15" fmla="*/ 74 h 331"/>
                <a:gd name="T16" fmla="*/ 248 w 299"/>
                <a:gd name="T17" fmla="*/ 103 h 331"/>
                <a:gd name="T18" fmla="*/ 242 w 299"/>
                <a:gd name="T19" fmla="*/ 104 h 331"/>
                <a:gd name="T20" fmla="*/ 293 w 299"/>
                <a:gd name="T21" fmla="*/ 181 h 331"/>
                <a:gd name="T22" fmla="*/ 246 w 299"/>
                <a:gd name="T23" fmla="*/ 176 h 331"/>
                <a:gd name="T24" fmla="*/ 289 w 299"/>
                <a:gd name="T25" fmla="*/ 196 h 331"/>
                <a:gd name="T26" fmla="*/ 293 w 299"/>
                <a:gd name="T27" fmla="*/ 181 h 331"/>
                <a:gd name="T28" fmla="*/ 107 w 299"/>
                <a:gd name="T29" fmla="*/ 325 h 331"/>
                <a:gd name="T30" fmla="*/ 177 w 299"/>
                <a:gd name="T31" fmla="*/ 230 h 331"/>
                <a:gd name="T32" fmla="*/ 233 w 299"/>
                <a:gd name="T33" fmla="*/ 135 h 331"/>
                <a:gd name="T34" fmla="*/ 167 w 299"/>
                <a:gd name="T35" fmla="*/ 84 h 331"/>
                <a:gd name="T36" fmla="*/ 214 w 299"/>
                <a:gd name="T37" fmla="*/ 167 h 331"/>
                <a:gd name="T38" fmla="*/ 167 w 299"/>
                <a:gd name="T39" fmla="*/ 214 h 331"/>
                <a:gd name="T40" fmla="*/ 151 w 299"/>
                <a:gd name="T41" fmla="*/ 258 h 331"/>
                <a:gd name="T42" fmla="*/ 101 w 299"/>
                <a:gd name="T43" fmla="*/ 323 h 331"/>
                <a:gd name="T44" fmla="*/ 242 w 299"/>
                <a:gd name="T45" fmla="*/ 104 h 331"/>
                <a:gd name="T46" fmla="*/ 240 w 299"/>
                <a:gd name="T47" fmla="*/ 89 h 331"/>
                <a:gd name="T48" fmla="*/ 205 w 299"/>
                <a:gd name="T49" fmla="*/ 236 h 331"/>
                <a:gd name="T50" fmla="*/ 196 w 299"/>
                <a:gd name="T51" fmla="*/ 247 h 331"/>
                <a:gd name="T52" fmla="*/ 205 w 299"/>
                <a:gd name="T53" fmla="*/ 236 h 331"/>
                <a:gd name="T54" fmla="*/ 191 w 299"/>
                <a:gd name="T55" fmla="*/ 1 h 331"/>
                <a:gd name="T56" fmla="*/ 197 w 299"/>
                <a:gd name="T57" fmla="*/ 11 h 331"/>
                <a:gd name="T58" fmla="*/ 177 w 299"/>
                <a:gd name="T59" fmla="*/ 53 h 331"/>
                <a:gd name="T60" fmla="*/ 176 w 299"/>
                <a:gd name="T61" fmla="*/ 53 h 331"/>
                <a:gd name="T62" fmla="*/ 86 w 299"/>
                <a:gd name="T63" fmla="*/ 93 h 331"/>
                <a:gd name="T64" fmla="*/ 85 w 299"/>
                <a:gd name="T65" fmla="*/ 205 h 331"/>
                <a:gd name="T66" fmla="*/ 97 w 299"/>
                <a:gd name="T67" fmla="*/ 322 h 331"/>
                <a:gd name="T68" fmla="*/ 121 w 299"/>
                <a:gd name="T69" fmla="*/ 250 h 331"/>
                <a:gd name="T70" fmla="*/ 104 w 299"/>
                <a:gd name="T71" fmla="*/ 205 h 331"/>
                <a:gd name="T72" fmla="*/ 84 w 299"/>
                <a:gd name="T73" fmla="*/ 131 h 331"/>
                <a:gd name="T74" fmla="*/ 167 w 299"/>
                <a:gd name="T75" fmla="*/ 84 h 331"/>
                <a:gd name="T76" fmla="*/ 172 w 299"/>
                <a:gd name="T77" fmla="*/ 67 h 331"/>
                <a:gd name="T78" fmla="*/ 191 w 299"/>
                <a:gd name="T79" fmla="*/ 1 h 331"/>
                <a:gd name="T80" fmla="*/ 171 w 299"/>
                <a:gd name="T81" fmla="*/ 43 h 331"/>
                <a:gd name="T82" fmla="*/ 191 w 299"/>
                <a:gd name="T83" fmla="*/ 1 h 331"/>
                <a:gd name="T84" fmla="*/ 57 w 299"/>
                <a:gd name="T85" fmla="*/ 195 h 331"/>
                <a:gd name="T86" fmla="*/ 60 w 299"/>
                <a:gd name="T87" fmla="*/ 210 h 331"/>
                <a:gd name="T88" fmla="*/ 94 w 299"/>
                <a:gd name="T89" fmla="*/ 63 h 331"/>
                <a:gd name="T90" fmla="*/ 104 w 299"/>
                <a:gd name="T91" fmla="*/ 51 h 331"/>
                <a:gd name="T92" fmla="*/ 94 w 299"/>
                <a:gd name="T93" fmla="*/ 63 h 331"/>
                <a:gd name="T94" fmla="*/ 67 w 299"/>
                <a:gd name="T95" fmla="*/ 126 h 331"/>
                <a:gd name="T96" fmla="*/ 86 w 299"/>
                <a:gd name="T97" fmla="*/ 93 h 331"/>
                <a:gd name="T98" fmla="*/ 94 w 299"/>
                <a:gd name="T99" fmla="*/ 63 h 331"/>
                <a:gd name="T100" fmla="*/ 90 w 299"/>
                <a:gd name="T101" fmla="*/ 59 h 331"/>
                <a:gd name="T102" fmla="*/ 74 w 299"/>
                <a:gd name="T103" fmla="*/ 15 h 331"/>
                <a:gd name="T104" fmla="*/ 99 w 299"/>
                <a:gd name="T105" fmla="*/ 44 h 331"/>
                <a:gd name="T106" fmla="*/ 52 w 299"/>
                <a:gd name="T107" fmla="*/ 214 h 331"/>
                <a:gd name="T108" fmla="*/ 16 w 299"/>
                <a:gd name="T109" fmla="*/ 225 h 331"/>
                <a:gd name="T110" fmla="*/ 52 w 299"/>
                <a:gd name="T111" fmla="*/ 196 h 331"/>
                <a:gd name="T112" fmla="*/ 57 w 299"/>
                <a:gd name="T113" fmla="*/ 195 h 331"/>
                <a:gd name="T114" fmla="*/ 53 w 299"/>
                <a:gd name="T115" fmla="*/ 123 h 331"/>
                <a:gd name="T116" fmla="*/ 11 w 299"/>
                <a:gd name="T117" fmla="*/ 103 h 331"/>
                <a:gd name="T118" fmla="*/ 7 w 299"/>
                <a:gd name="T119" fmla="*/ 118 h 331"/>
                <a:gd name="T120" fmla="*/ 53 w 299"/>
                <a:gd name="T121" fmla="*/ 123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9" h="331">
                  <a:moveTo>
                    <a:pt x="214" y="205"/>
                  </a:moveTo>
                  <a:cubicBezTo>
                    <a:pt x="222" y="195"/>
                    <a:pt x="228" y="184"/>
                    <a:pt x="231" y="172"/>
                  </a:cubicBezTo>
                  <a:cubicBezTo>
                    <a:pt x="235" y="160"/>
                    <a:pt x="235" y="147"/>
                    <a:pt x="233" y="135"/>
                  </a:cubicBezTo>
                  <a:cubicBezTo>
                    <a:pt x="214" y="205"/>
                    <a:pt x="214" y="205"/>
                    <a:pt x="214" y="205"/>
                  </a:cubicBezTo>
                  <a:close/>
                  <a:moveTo>
                    <a:pt x="200" y="254"/>
                  </a:moveTo>
                  <a:cubicBezTo>
                    <a:pt x="205" y="236"/>
                    <a:pt x="205" y="236"/>
                    <a:pt x="205" y="236"/>
                  </a:cubicBezTo>
                  <a:cubicBezTo>
                    <a:pt x="207" y="237"/>
                    <a:pt x="209" y="238"/>
                    <a:pt x="210" y="240"/>
                  </a:cubicBezTo>
                  <a:cubicBezTo>
                    <a:pt x="210" y="240"/>
                    <a:pt x="210" y="240"/>
                    <a:pt x="210" y="240"/>
                  </a:cubicBezTo>
                  <a:cubicBezTo>
                    <a:pt x="229" y="273"/>
                    <a:pt x="229" y="273"/>
                    <a:pt x="229" y="273"/>
                  </a:cubicBezTo>
                  <a:cubicBezTo>
                    <a:pt x="231" y="277"/>
                    <a:pt x="230" y="281"/>
                    <a:pt x="226" y="284"/>
                  </a:cubicBezTo>
                  <a:cubicBezTo>
                    <a:pt x="222" y="286"/>
                    <a:pt x="217" y="284"/>
                    <a:pt x="215" y="281"/>
                  </a:cubicBezTo>
                  <a:cubicBezTo>
                    <a:pt x="200" y="254"/>
                    <a:pt x="200" y="254"/>
                    <a:pt x="200" y="254"/>
                  </a:cubicBezTo>
                  <a:close/>
                  <a:moveTo>
                    <a:pt x="242" y="104"/>
                  </a:moveTo>
                  <a:cubicBezTo>
                    <a:pt x="247" y="85"/>
                    <a:pt x="247" y="85"/>
                    <a:pt x="247" y="85"/>
                  </a:cubicBezTo>
                  <a:cubicBezTo>
                    <a:pt x="273" y="71"/>
                    <a:pt x="273" y="71"/>
                    <a:pt x="273" y="71"/>
                  </a:cubicBezTo>
                  <a:cubicBezTo>
                    <a:pt x="277" y="68"/>
                    <a:pt x="282" y="70"/>
                    <a:pt x="284" y="74"/>
                  </a:cubicBezTo>
                  <a:cubicBezTo>
                    <a:pt x="286" y="77"/>
                    <a:pt x="285" y="82"/>
                    <a:pt x="281" y="84"/>
                  </a:cubicBezTo>
                  <a:cubicBezTo>
                    <a:pt x="248" y="103"/>
                    <a:pt x="248" y="103"/>
                    <a:pt x="248" y="103"/>
                  </a:cubicBezTo>
                  <a:cubicBezTo>
                    <a:pt x="248" y="103"/>
                    <a:pt x="248" y="103"/>
                    <a:pt x="248" y="103"/>
                  </a:cubicBezTo>
                  <a:cubicBezTo>
                    <a:pt x="246" y="104"/>
                    <a:pt x="244" y="104"/>
                    <a:pt x="242" y="104"/>
                  </a:cubicBezTo>
                  <a:close/>
                  <a:moveTo>
                    <a:pt x="293" y="181"/>
                  </a:moveTo>
                  <a:cubicBezTo>
                    <a:pt x="293" y="181"/>
                    <a:pt x="293" y="181"/>
                    <a:pt x="293" y="181"/>
                  </a:cubicBezTo>
                  <a:cubicBezTo>
                    <a:pt x="256" y="171"/>
                    <a:pt x="256" y="171"/>
                    <a:pt x="256" y="171"/>
                  </a:cubicBezTo>
                  <a:cubicBezTo>
                    <a:pt x="252" y="170"/>
                    <a:pt x="248" y="172"/>
                    <a:pt x="246" y="176"/>
                  </a:cubicBezTo>
                  <a:cubicBezTo>
                    <a:pt x="245" y="180"/>
                    <a:pt x="248" y="185"/>
                    <a:pt x="252" y="186"/>
                  </a:cubicBezTo>
                  <a:cubicBezTo>
                    <a:pt x="289" y="196"/>
                    <a:pt x="289" y="196"/>
                    <a:pt x="289" y="196"/>
                  </a:cubicBezTo>
                  <a:cubicBezTo>
                    <a:pt x="293" y="197"/>
                    <a:pt x="297" y="195"/>
                    <a:pt x="298" y="191"/>
                  </a:cubicBezTo>
                  <a:cubicBezTo>
                    <a:pt x="299" y="186"/>
                    <a:pt x="297" y="182"/>
                    <a:pt x="293" y="181"/>
                  </a:cubicBezTo>
                  <a:close/>
                  <a:moveTo>
                    <a:pt x="101" y="323"/>
                  </a:moveTo>
                  <a:cubicBezTo>
                    <a:pt x="107" y="325"/>
                    <a:pt x="107" y="325"/>
                    <a:pt x="107" y="325"/>
                  </a:cubicBezTo>
                  <a:cubicBezTo>
                    <a:pt x="129" y="331"/>
                    <a:pt x="153" y="318"/>
                    <a:pt x="159" y="295"/>
                  </a:cubicBezTo>
                  <a:cubicBezTo>
                    <a:pt x="177" y="230"/>
                    <a:pt x="177" y="230"/>
                    <a:pt x="177" y="230"/>
                  </a:cubicBezTo>
                  <a:cubicBezTo>
                    <a:pt x="191" y="225"/>
                    <a:pt x="204" y="216"/>
                    <a:pt x="214" y="205"/>
                  </a:cubicBezTo>
                  <a:cubicBezTo>
                    <a:pt x="233" y="135"/>
                    <a:pt x="233" y="135"/>
                    <a:pt x="233" y="135"/>
                  </a:cubicBezTo>
                  <a:cubicBezTo>
                    <a:pt x="228" y="103"/>
                    <a:pt x="205" y="76"/>
                    <a:pt x="172" y="67"/>
                  </a:cubicBezTo>
                  <a:cubicBezTo>
                    <a:pt x="167" y="84"/>
                    <a:pt x="167" y="84"/>
                    <a:pt x="167" y="84"/>
                  </a:cubicBezTo>
                  <a:cubicBezTo>
                    <a:pt x="185" y="89"/>
                    <a:pt x="200" y="101"/>
                    <a:pt x="208" y="116"/>
                  </a:cubicBezTo>
                  <a:cubicBezTo>
                    <a:pt x="217" y="131"/>
                    <a:pt x="219" y="149"/>
                    <a:pt x="214" y="167"/>
                  </a:cubicBezTo>
                  <a:cubicBezTo>
                    <a:pt x="208" y="191"/>
                    <a:pt x="189" y="208"/>
                    <a:pt x="167" y="214"/>
                  </a:cubicBezTo>
                  <a:cubicBezTo>
                    <a:pt x="167" y="214"/>
                    <a:pt x="167" y="214"/>
                    <a:pt x="167" y="214"/>
                  </a:cubicBezTo>
                  <a:cubicBezTo>
                    <a:pt x="164" y="215"/>
                    <a:pt x="162" y="218"/>
                    <a:pt x="161" y="220"/>
                  </a:cubicBezTo>
                  <a:cubicBezTo>
                    <a:pt x="151" y="258"/>
                    <a:pt x="151" y="258"/>
                    <a:pt x="151" y="258"/>
                  </a:cubicBezTo>
                  <a:cubicBezTo>
                    <a:pt x="121" y="250"/>
                    <a:pt x="121" y="250"/>
                    <a:pt x="121" y="250"/>
                  </a:cubicBezTo>
                  <a:cubicBezTo>
                    <a:pt x="101" y="323"/>
                    <a:pt x="101" y="323"/>
                    <a:pt x="101" y="323"/>
                  </a:cubicBezTo>
                  <a:close/>
                  <a:moveTo>
                    <a:pt x="247" y="85"/>
                  </a:moveTo>
                  <a:cubicBezTo>
                    <a:pt x="242" y="104"/>
                    <a:pt x="242" y="104"/>
                    <a:pt x="242" y="104"/>
                  </a:cubicBezTo>
                  <a:cubicBezTo>
                    <a:pt x="240" y="103"/>
                    <a:pt x="238" y="102"/>
                    <a:pt x="237" y="100"/>
                  </a:cubicBezTo>
                  <a:cubicBezTo>
                    <a:pt x="235" y="96"/>
                    <a:pt x="236" y="91"/>
                    <a:pt x="240" y="89"/>
                  </a:cubicBezTo>
                  <a:cubicBezTo>
                    <a:pt x="247" y="85"/>
                    <a:pt x="247" y="85"/>
                    <a:pt x="247" y="85"/>
                  </a:cubicBezTo>
                  <a:close/>
                  <a:moveTo>
                    <a:pt x="205" y="236"/>
                  </a:moveTo>
                  <a:cubicBezTo>
                    <a:pt x="200" y="254"/>
                    <a:pt x="200" y="254"/>
                    <a:pt x="200" y="254"/>
                  </a:cubicBezTo>
                  <a:cubicBezTo>
                    <a:pt x="196" y="247"/>
                    <a:pt x="196" y="247"/>
                    <a:pt x="196" y="247"/>
                  </a:cubicBezTo>
                  <a:cubicBezTo>
                    <a:pt x="194" y="244"/>
                    <a:pt x="195" y="239"/>
                    <a:pt x="199" y="237"/>
                  </a:cubicBezTo>
                  <a:cubicBezTo>
                    <a:pt x="201" y="236"/>
                    <a:pt x="203" y="235"/>
                    <a:pt x="205" y="236"/>
                  </a:cubicBezTo>
                  <a:close/>
                  <a:moveTo>
                    <a:pt x="176" y="53"/>
                  </a:moveTo>
                  <a:cubicBezTo>
                    <a:pt x="191" y="1"/>
                    <a:pt x="191" y="1"/>
                    <a:pt x="191" y="1"/>
                  </a:cubicBezTo>
                  <a:cubicBezTo>
                    <a:pt x="191" y="1"/>
                    <a:pt x="191" y="1"/>
                    <a:pt x="191" y="1"/>
                  </a:cubicBezTo>
                  <a:cubicBezTo>
                    <a:pt x="195" y="2"/>
                    <a:pt x="198" y="7"/>
                    <a:pt x="197" y="11"/>
                  </a:cubicBezTo>
                  <a:cubicBezTo>
                    <a:pt x="186" y="47"/>
                    <a:pt x="186" y="47"/>
                    <a:pt x="186" y="47"/>
                  </a:cubicBezTo>
                  <a:cubicBezTo>
                    <a:pt x="185" y="52"/>
                    <a:pt x="181" y="54"/>
                    <a:pt x="177" y="53"/>
                  </a:cubicBezTo>
                  <a:cubicBezTo>
                    <a:pt x="177" y="53"/>
                    <a:pt x="177" y="53"/>
                    <a:pt x="177" y="53"/>
                  </a:cubicBezTo>
                  <a:cubicBezTo>
                    <a:pt x="177" y="53"/>
                    <a:pt x="176" y="53"/>
                    <a:pt x="176" y="53"/>
                  </a:cubicBezTo>
                  <a:close/>
                  <a:moveTo>
                    <a:pt x="172" y="67"/>
                  </a:moveTo>
                  <a:cubicBezTo>
                    <a:pt x="140" y="58"/>
                    <a:pt x="106" y="69"/>
                    <a:pt x="86" y="93"/>
                  </a:cubicBezTo>
                  <a:cubicBezTo>
                    <a:pt x="66" y="165"/>
                    <a:pt x="66" y="165"/>
                    <a:pt x="66" y="165"/>
                  </a:cubicBezTo>
                  <a:cubicBezTo>
                    <a:pt x="68" y="180"/>
                    <a:pt x="75" y="194"/>
                    <a:pt x="85" y="205"/>
                  </a:cubicBezTo>
                  <a:cubicBezTo>
                    <a:pt x="68" y="270"/>
                    <a:pt x="68" y="270"/>
                    <a:pt x="68" y="270"/>
                  </a:cubicBezTo>
                  <a:cubicBezTo>
                    <a:pt x="61" y="292"/>
                    <a:pt x="75" y="316"/>
                    <a:pt x="97" y="322"/>
                  </a:cubicBezTo>
                  <a:cubicBezTo>
                    <a:pt x="101" y="323"/>
                    <a:pt x="101" y="323"/>
                    <a:pt x="101" y="323"/>
                  </a:cubicBezTo>
                  <a:cubicBezTo>
                    <a:pt x="121" y="250"/>
                    <a:pt x="121" y="250"/>
                    <a:pt x="121" y="250"/>
                  </a:cubicBezTo>
                  <a:cubicBezTo>
                    <a:pt x="94" y="242"/>
                    <a:pt x="94" y="242"/>
                    <a:pt x="94" y="242"/>
                  </a:cubicBezTo>
                  <a:cubicBezTo>
                    <a:pt x="104" y="205"/>
                    <a:pt x="104" y="205"/>
                    <a:pt x="104" y="205"/>
                  </a:cubicBezTo>
                  <a:cubicBezTo>
                    <a:pt x="105" y="202"/>
                    <a:pt x="104" y="199"/>
                    <a:pt x="101" y="197"/>
                  </a:cubicBezTo>
                  <a:cubicBezTo>
                    <a:pt x="85" y="180"/>
                    <a:pt x="78" y="155"/>
                    <a:pt x="84" y="131"/>
                  </a:cubicBezTo>
                  <a:cubicBezTo>
                    <a:pt x="89" y="113"/>
                    <a:pt x="101" y="99"/>
                    <a:pt x="116" y="90"/>
                  </a:cubicBezTo>
                  <a:cubicBezTo>
                    <a:pt x="131" y="82"/>
                    <a:pt x="149" y="79"/>
                    <a:pt x="167" y="84"/>
                  </a:cubicBezTo>
                  <a:cubicBezTo>
                    <a:pt x="167" y="84"/>
                    <a:pt x="167" y="84"/>
                    <a:pt x="167" y="84"/>
                  </a:cubicBezTo>
                  <a:cubicBezTo>
                    <a:pt x="172" y="67"/>
                    <a:pt x="172" y="67"/>
                    <a:pt x="172" y="67"/>
                  </a:cubicBezTo>
                  <a:cubicBezTo>
                    <a:pt x="172" y="67"/>
                    <a:pt x="172" y="67"/>
                    <a:pt x="172" y="67"/>
                  </a:cubicBezTo>
                  <a:close/>
                  <a:moveTo>
                    <a:pt x="191" y="1"/>
                  </a:moveTo>
                  <a:cubicBezTo>
                    <a:pt x="176" y="53"/>
                    <a:pt x="176" y="53"/>
                    <a:pt x="176" y="53"/>
                  </a:cubicBezTo>
                  <a:cubicBezTo>
                    <a:pt x="172" y="51"/>
                    <a:pt x="170" y="47"/>
                    <a:pt x="171" y="43"/>
                  </a:cubicBezTo>
                  <a:cubicBezTo>
                    <a:pt x="181" y="7"/>
                    <a:pt x="181" y="7"/>
                    <a:pt x="181" y="7"/>
                  </a:cubicBezTo>
                  <a:cubicBezTo>
                    <a:pt x="182" y="3"/>
                    <a:pt x="186" y="0"/>
                    <a:pt x="191" y="1"/>
                  </a:cubicBezTo>
                  <a:close/>
                  <a:moveTo>
                    <a:pt x="52" y="214"/>
                  </a:moveTo>
                  <a:cubicBezTo>
                    <a:pt x="57" y="195"/>
                    <a:pt x="57" y="195"/>
                    <a:pt x="57" y="195"/>
                  </a:cubicBezTo>
                  <a:cubicBezTo>
                    <a:pt x="59" y="195"/>
                    <a:pt x="62" y="197"/>
                    <a:pt x="63" y="199"/>
                  </a:cubicBezTo>
                  <a:cubicBezTo>
                    <a:pt x="65" y="203"/>
                    <a:pt x="64" y="207"/>
                    <a:pt x="60" y="210"/>
                  </a:cubicBezTo>
                  <a:cubicBezTo>
                    <a:pt x="52" y="214"/>
                    <a:pt x="52" y="214"/>
                    <a:pt x="52" y="214"/>
                  </a:cubicBezTo>
                  <a:close/>
                  <a:moveTo>
                    <a:pt x="94" y="63"/>
                  </a:moveTo>
                  <a:cubicBezTo>
                    <a:pt x="99" y="44"/>
                    <a:pt x="99" y="44"/>
                    <a:pt x="99" y="44"/>
                  </a:cubicBezTo>
                  <a:cubicBezTo>
                    <a:pt x="104" y="51"/>
                    <a:pt x="104" y="51"/>
                    <a:pt x="104" y="51"/>
                  </a:cubicBezTo>
                  <a:cubicBezTo>
                    <a:pt x="106" y="55"/>
                    <a:pt x="104" y="60"/>
                    <a:pt x="101" y="62"/>
                  </a:cubicBezTo>
                  <a:cubicBezTo>
                    <a:pt x="98" y="63"/>
                    <a:pt x="96" y="64"/>
                    <a:pt x="94" y="63"/>
                  </a:cubicBezTo>
                  <a:close/>
                  <a:moveTo>
                    <a:pt x="86" y="93"/>
                  </a:moveTo>
                  <a:cubicBezTo>
                    <a:pt x="77" y="102"/>
                    <a:pt x="71" y="114"/>
                    <a:pt x="67" y="126"/>
                  </a:cubicBezTo>
                  <a:cubicBezTo>
                    <a:pt x="64" y="139"/>
                    <a:pt x="63" y="152"/>
                    <a:pt x="66" y="165"/>
                  </a:cubicBezTo>
                  <a:cubicBezTo>
                    <a:pt x="86" y="93"/>
                    <a:pt x="86" y="93"/>
                    <a:pt x="86" y="93"/>
                  </a:cubicBezTo>
                  <a:close/>
                  <a:moveTo>
                    <a:pt x="99" y="44"/>
                  </a:moveTo>
                  <a:cubicBezTo>
                    <a:pt x="94" y="63"/>
                    <a:pt x="94" y="63"/>
                    <a:pt x="94" y="63"/>
                  </a:cubicBezTo>
                  <a:cubicBezTo>
                    <a:pt x="92" y="62"/>
                    <a:pt x="91" y="61"/>
                    <a:pt x="90" y="59"/>
                  </a:cubicBezTo>
                  <a:cubicBezTo>
                    <a:pt x="90" y="59"/>
                    <a:pt x="90" y="59"/>
                    <a:pt x="90" y="59"/>
                  </a:cubicBezTo>
                  <a:cubicBezTo>
                    <a:pt x="71" y="26"/>
                    <a:pt x="71" y="26"/>
                    <a:pt x="71" y="26"/>
                  </a:cubicBezTo>
                  <a:cubicBezTo>
                    <a:pt x="69" y="22"/>
                    <a:pt x="70" y="18"/>
                    <a:pt x="74" y="15"/>
                  </a:cubicBezTo>
                  <a:cubicBezTo>
                    <a:pt x="78" y="13"/>
                    <a:pt x="83" y="15"/>
                    <a:pt x="85" y="18"/>
                  </a:cubicBezTo>
                  <a:cubicBezTo>
                    <a:pt x="99" y="44"/>
                    <a:pt x="99" y="44"/>
                    <a:pt x="99" y="44"/>
                  </a:cubicBezTo>
                  <a:close/>
                  <a:moveTo>
                    <a:pt x="57" y="195"/>
                  </a:moveTo>
                  <a:cubicBezTo>
                    <a:pt x="52" y="214"/>
                    <a:pt x="52" y="214"/>
                    <a:pt x="52" y="214"/>
                  </a:cubicBezTo>
                  <a:cubicBezTo>
                    <a:pt x="27" y="228"/>
                    <a:pt x="27" y="228"/>
                    <a:pt x="27" y="228"/>
                  </a:cubicBezTo>
                  <a:cubicBezTo>
                    <a:pt x="23" y="230"/>
                    <a:pt x="18" y="229"/>
                    <a:pt x="16" y="225"/>
                  </a:cubicBezTo>
                  <a:cubicBezTo>
                    <a:pt x="14" y="222"/>
                    <a:pt x="15" y="217"/>
                    <a:pt x="19" y="215"/>
                  </a:cubicBezTo>
                  <a:cubicBezTo>
                    <a:pt x="52" y="196"/>
                    <a:pt x="52" y="196"/>
                    <a:pt x="52" y="196"/>
                  </a:cubicBezTo>
                  <a:cubicBezTo>
                    <a:pt x="52" y="196"/>
                    <a:pt x="52" y="196"/>
                    <a:pt x="52" y="196"/>
                  </a:cubicBezTo>
                  <a:cubicBezTo>
                    <a:pt x="54" y="195"/>
                    <a:pt x="56" y="195"/>
                    <a:pt x="57" y="195"/>
                  </a:cubicBezTo>
                  <a:close/>
                  <a:moveTo>
                    <a:pt x="53" y="123"/>
                  </a:moveTo>
                  <a:cubicBezTo>
                    <a:pt x="53" y="123"/>
                    <a:pt x="53" y="123"/>
                    <a:pt x="53" y="123"/>
                  </a:cubicBezTo>
                  <a:cubicBezTo>
                    <a:pt x="55" y="118"/>
                    <a:pt x="52" y="114"/>
                    <a:pt x="48" y="113"/>
                  </a:cubicBezTo>
                  <a:cubicBezTo>
                    <a:pt x="11" y="103"/>
                    <a:pt x="11" y="103"/>
                    <a:pt x="11" y="103"/>
                  </a:cubicBezTo>
                  <a:cubicBezTo>
                    <a:pt x="7" y="102"/>
                    <a:pt x="3" y="104"/>
                    <a:pt x="2" y="108"/>
                  </a:cubicBezTo>
                  <a:cubicBezTo>
                    <a:pt x="0" y="113"/>
                    <a:pt x="3" y="117"/>
                    <a:pt x="7" y="118"/>
                  </a:cubicBezTo>
                  <a:cubicBezTo>
                    <a:pt x="44" y="128"/>
                    <a:pt x="44" y="128"/>
                    <a:pt x="44" y="128"/>
                  </a:cubicBezTo>
                  <a:cubicBezTo>
                    <a:pt x="48" y="129"/>
                    <a:pt x="52" y="127"/>
                    <a:pt x="53" y="123"/>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200"/>
            <p:cNvSpPr>
              <a:spLocks noEditPoints="1"/>
            </p:cNvSpPr>
            <p:nvPr/>
          </p:nvSpPr>
          <p:spPr bwMode="auto">
            <a:xfrm>
              <a:off x="4713288" y="4679950"/>
              <a:ext cx="542925" cy="552450"/>
            </a:xfrm>
            <a:custGeom>
              <a:avLst/>
              <a:gdLst>
                <a:gd name="T0" fmla="*/ 228 w 284"/>
                <a:gd name="T1" fmla="*/ 73 h 289"/>
                <a:gd name="T2" fmla="*/ 236 w 284"/>
                <a:gd name="T3" fmla="*/ 147 h 289"/>
                <a:gd name="T4" fmla="*/ 239 w 284"/>
                <a:gd name="T5" fmla="*/ 165 h 289"/>
                <a:gd name="T6" fmla="*/ 251 w 284"/>
                <a:gd name="T7" fmla="*/ 190 h 289"/>
                <a:gd name="T8" fmla="*/ 228 w 284"/>
                <a:gd name="T9" fmla="*/ 235 h 289"/>
                <a:gd name="T10" fmla="*/ 203 w 284"/>
                <a:gd name="T11" fmla="*/ 188 h 289"/>
                <a:gd name="T12" fmla="*/ 203 w 284"/>
                <a:gd name="T13" fmla="*/ 94 h 289"/>
                <a:gd name="T14" fmla="*/ 220 w 284"/>
                <a:gd name="T15" fmla="*/ 111 h 289"/>
                <a:gd name="T16" fmla="*/ 222 w 284"/>
                <a:gd name="T17" fmla="*/ 129 h 289"/>
                <a:gd name="T18" fmla="*/ 228 w 284"/>
                <a:gd name="T19" fmla="*/ 170 h 289"/>
                <a:gd name="T20" fmla="*/ 228 w 284"/>
                <a:gd name="T21" fmla="*/ 157 h 289"/>
                <a:gd name="T22" fmla="*/ 202 w 284"/>
                <a:gd name="T23" fmla="*/ 187 h 289"/>
                <a:gd name="T24" fmla="*/ 193 w 284"/>
                <a:gd name="T25" fmla="*/ 167 h 289"/>
                <a:gd name="T26" fmla="*/ 199 w 284"/>
                <a:gd name="T27" fmla="*/ 208 h 289"/>
                <a:gd name="T28" fmla="*/ 203 w 284"/>
                <a:gd name="T29" fmla="*/ 19 h 289"/>
                <a:gd name="T30" fmla="*/ 197 w 284"/>
                <a:gd name="T31" fmla="*/ 60 h 289"/>
                <a:gd name="T32" fmla="*/ 203 w 284"/>
                <a:gd name="T33" fmla="*/ 94 h 289"/>
                <a:gd name="T34" fmla="*/ 192 w 284"/>
                <a:gd name="T35" fmla="*/ 143 h 289"/>
                <a:gd name="T36" fmla="*/ 192 w 284"/>
                <a:gd name="T37" fmla="*/ 252 h 289"/>
                <a:gd name="T38" fmla="*/ 192 w 284"/>
                <a:gd name="T39" fmla="*/ 6 h 289"/>
                <a:gd name="T40" fmla="*/ 192 w 284"/>
                <a:gd name="T41" fmla="*/ 49 h 289"/>
                <a:gd name="T42" fmla="*/ 173 w 284"/>
                <a:gd name="T43" fmla="*/ 108 h 289"/>
                <a:gd name="T44" fmla="*/ 192 w 284"/>
                <a:gd name="T45" fmla="*/ 130 h 289"/>
                <a:gd name="T46" fmla="*/ 192 w 284"/>
                <a:gd name="T47" fmla="*/ 164 h 289"/>
                <a:gd name="T48" fmla="*/ 173 w 284"/>
                <a:gd name="T49" fmla="*/ 196 h 289"/>
                <a:gd name="T50" fmla="*/ 182 w 284"/>
                <a:gd name="T51" fmla="*/ 172 h 289"/>
                <a:gd name="T52" fmla="*/ 176 w 284"/>
                <a:gd name="T53" fmla="*/ 131 h 289"/>
                <a:gd name="T54" fmla="*/ 148 w 284"/>
                <a:gd name="T55" fmla="*/ 8 h 289"/>
                <a:gd name="T56" fmla="*/ 173 w 284"/>
                <a:gd name="T57" fmla="*/ 0 h 289"/>
                <a:gd name="T58" fmla="*/ 173 w 284"/>
                <a:gd name="T59" fmla="*/ 226 h 289"/>
                <a:gd name="T60" fmla="*/ 148 w 284"/>
                <a:gd name="T61" fmla="*/ 272 h 289"/>
                <a:gd name="T62" fmla="*/ 169 w 284"/>
                <a:gd name="T63" fmla="*/ 116 h 289"/>
                <a:gd name="T64" fmla="*/ 148 w 284"/>
                <a:gd name="T65" fmla="*/ 163 h 289"/>
                <a:gd name="T66" fmla="*/ 165 w 284"/>
                <a:gd name="T67" fmla="*/ 137 h 289"/>
                <a:gd name="T68" fmla="*/ 148 w 284"/>
                <a:gd name="T69" fmla="*/ 99 h 289"/>
                <a:gd name="T70" fmla="*/ 150 w 284"/>
                <a:gd name="T71" fmla="*/ 206 h 289"/>
                <a:gd name="T72" fmla="*/ 148 w 284"/>
                <a:gd name="T73" fmla="*/ 8 h 289"/>
                <a:gd name="T74" fmla="*/ 148 w 284"/>
                <a:gd name="T75" fmla="*/ 8 h 289"/>
                <a:gd name="T76" fmla="*/ 148 w 284"/>
                <a:gd name="T77" fmla="*/ 213 h 289"/>
                <a:gd name="T78" fmla="*/ 145 w 284"/>
                <a:gd name="T79" fmla="*/ 195 h 289"/>
                <a:gd name="T80" fmla="*/ 148 w 284"/>
                <a:gd name="T81" fmla="*/ 163 h 289"/>
                <a:gd name="T82" fmla="*/ 119 w 284"/>
                <a:gd name="T83" fmla="*/ 150 h 289"/>
                <a:gd name="T84" fmla="*/ 127 w 284"/>
                <a:gd name="T85" fmla="*/ 198 h 289"/>
                <a:gd name="T86" fmla="*/ 130 w 284"/>
                <a:gd name="T87" fmla="*/ 216 h 289"/>
                <a:gd name="T88" fmla="*/ 142 w 284"/>
                <a:gd name="T89" fmla="*/ 241 h 289"/>
                <a:gd name="T90" fmla="*/ 148 w 284"/>
                <a:gd name="T91" fmla="*/ 120 h 289"/>
                <a:gd name="T92" fmla="*/ 119 w 284"/>
                <a:gd name="T93" fmla="*/ 22 h 289"/>
                <a:gd name="T94" fmla="*/ 119 w 284"/>
                <a:gd name="T95" fmla="*/ 22 h 289"/>
                <a:gd name="T96" fmla="*/ 107 w 284"/>
                <a:gd name="T97" fmla="*/ 257 h 289"/>
                <a:gd name="T98" fmla="*/ 119 w 284"/>
                <a:gd name="T99" fmla="*/ 221 h 289"/>
                <a:gd name="T100" fmla="*/ 85 w 284"/>
                <a:gd name="T101" fmla="*/ 274 h 289"/>
                <a:gd name="T102" fmla="*/ 115 w 284"/>
                <a:gd name="T103" fmla="*/ 141 h 289"/>
                <a:gd name="T104" fmla="*/ 85 w 284"/>
                <a:gd name="T105" fmla="*/ 193 h 289"/>
                <a:gd name="T106" fmla="*/ 110 w 284"/>
                <a:gd name="T107" fmla="*/ 162 h 289"/>
                <a:gd name="T108" fmla="*/ 85 w 284"/>
                <a:gd name="T109" fmla="*/ 129 h 289"/>
                <a:gd name="T110" fmla="*/ 7 w 284"/>
                <a:gd name="T111" fmla="*/ 110 h 289"/>
                <a:gd name="T112" fmla="*/ 84 w 284"/>
                <a:gd name="T113" fmla="*/ 218 h 289"/>
                <a:gd name="T114" fmla="*/ 85 w 284"/>
                <a:gd name="T115" fmla="*/ 180 h 289"/>
                <a:gd name="T116" fmla="*/ 62 w 284"/>
                <a:gd name="T117" fmla="*/ 160 h 289"/>
                <a:gd name="T118" fmla="*/ 42 w 284"/>
                <a:gd name="T119" fmla="*/ 132 h 289"/>
                <a:gd name="T120" fmla="*/ 85 w 284"/>
                <a:gd name="T121" fmla="*/ 38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289">
                  <a:moveTo>
                    <a:pt x="228" y="235"/>
                  </a:moveTo>
                  <a:cubicBezTo>
                    <a:pt x="261" y="220"/>
                    <a:pt x="261" y="220"/>
                    <a:pt x="261" y="220"/>
                  </a:cubicBezTo>
                  <a:cubicBezTo>
                    <a:pt x="277" y="212"/>
                    <a:pt x="284" y="193"/>
                    <a:pt x="276" y="177"/>
                  </a:cubicBezTo>
                  <a:cubicBezTo>
                    <a:pt x="228" y="73"/>
                    <a:pt x="228" y="73"/>
                    <a:pt x="228" y="73"/>
                  </a:cubicBezTo>
                  <a:cubicBezTo>
                    <a:pt x="228" y="130"/>
                    <a:pt x="228" y="130"/>
                    <a:pt x="228" y="130"/>
                  </a:cubicBezTo>
                  <a:cubicBezTo>
                    <a:pt x="228" y="130"/>
                    <a:pt x="229" y="131"/>
                    <a:pt x="229" y="131"/>
                  </a:cubicBezTo>
                  <a:cubicBezTo>
                    <a:pt x="236" y="147"/>
                    <a:pt x="236" y="147"/>
                    <a:pt x="236" y="147"/>
                  </a:cubicBezTo>
                  <a:cubicBezTo>
                    <a:pt x="236" y="147"/>
                    <a:pt x="236" y="147"/>
                    <a:pt x="236" y="147"/>
                  </a:cubicBezTo>
                  <a:cubicBezTo>
                    <a:pt x="238" y="150"/>
                    <a:pt x="237" y="153"/>
                    <a:pt x="234" y="154"/>
                  </a:cubicBezTo>
                  <a:cubicBezTo>
                    <a:pt x="228" y="157"/>
                    <a:pt x="228" y="157"/>
                    <a:pt x="228" y="157"/>
                  </a:cubicBezTo>
                  <a:cubicBezTo>
                    <a:pt x="228" y="170"/>
                    <a:pt x="228" y="170"/>
                    <a:pt x="228" y="170"/>
                  </a:cubicBezTo>
                  <a:cubicBezTo>
                    <a:pt x="239" y="165"/>
                    <a:pt x="239" y="165"/>
                    <a:pt x="239" y="165"/>
                  </a:cubicBezTo>
                  <a:cubicBezTo>
                    <a:pt x="242" y="164"/>
                    <a:pt x="245" y="165"/>
                    <a:pt x="246" y="167"/>
                  </a:cubicBezTo>
                  <a:cubicBezTo>
                    <a:pt x="253" y="183"/>
                    <a:pt x="253" y="183"/>
                    <a:pt x="253" y="183"/>
                  </a:cubicBezTo>
                  <a:cubicBezTo>
                    <a:pt x="253" y="183"/>
                    <a:pt x="253" y="183"/>
                    <a:pt x="253" y="183"/>
                  </a:cubicBezTo>
                  <a:cubicBezTo>
                    <a:pt x="254" y="185"/>
                    <a:pt x="253" y="188"/>
                    <a:pt x="251" y="190"/>
                  </a:cubicBezTo>
                  <a:cubicBezTo>
                    <a:pt x="228" y="200"/>
                    <a:pt x="228" y="200"/>
                    <a:pt x="228" y="200"/>
                  </a:cubicBezTo>
                  <a:lnTo>
                    <a:pt x="228" y="235"/>
                  </a:lnTo>
                  <a:close/>
                  <a:moveTo>
                    <a:pt x="203" y="247"/>
                  </a:moveTo>
                  <a:cubicBezTo>
                    <a:pt x="228" y="235"/>
                    <a:pt x="228" y="235"/>
                    <a:pt x="228" y="235"/>
                  </a:cubicBezTo>
                  <a:cubicBezTo>
                    <a:pt x="228" y="200"/>
                    <a:pt x="228" y="200"/>
                    <a:pt x="228" y="200"/>
                  </a:cubicBezTo>
                  <a:cubicBezTo>
                    <a:pt x="217" y="206"/>
                    <a:pt x="217" y="206"/>
                    <a:pt x="217" y="206"/>
                  </a:cubicBezTo>
                  <a:cubicBezTo>
                    <a:pt x="214" y="207"/>
                    <a:pt x="211" y="206"/>
                    <a:pt x="210" y="203"/>
                  </a:cubicBezTo>
                  <a:cubicBezTo>
                    <a:pt x="203" y="188"/>
                    <a:pt x="203" y="188"/>
                    <a:pt x="203" y="188"/>
                  </a:cubicBezTo>
                  <a:cubicBezTo>
                    <a:pt x="203" y="247"/>
                    <a:pt x="203" y="247"/>
                    <a:pt x="203" y="247"/>
                  </a:cubicBezTo>
                  <a:close/>
                  <a:moveTo>
                    <a:pt x="228" y="73"/>
                  </a:moveTo>
                  <a:cubicBezTo>
                    <a:pt x="203" y="19"/>
                    <a:pt x="203" y="19"/>
                    <a:pt x="203" y="19"/>
                  </a:cubicBezTo>
                  <a:cubicBezTo>
                    <a:pt x="203" y="94"/>
                    <a:pt x="203" y="94"/>
                    <a:pt x="203" y="94"/>
                  </a:cubicBezTo>
                  <a:cubicBezTo>
                    <a:pt x="206" y="93"/>
                    <a:pt x="206" y="93"/>
                    <a:pt x="206" y="93"/>
                  </a:cubicBezTo>
                  <a:cubicBezTo>
                    <a:pt x="208" y="92"/>
                    <a:pt x="211" y="93"/>
                    <a:pt x="212" y="96"/>
                  </a:cubicBezTo>
                  <a:cubicBezTo>
                    <a:pt x="220" y="111"/>
                    <a:pt x="220" y="111"/>
                    <a:pt x="220" y="111"/>
                  </a:cubicBezTo>
                  <a:cubicBezTo>
                    <a:pt x="220" y="111"/>
                    <a:pt x="220" y="111"/>
                    <a:pt x="220" y="111"/>
                  </a:cubicBezTo>
                  <a:cubicBezTo>
                    <a:pt x="221" y="114"/>
                    <a:pt x="220" y="117"/>
                    <a:pt x="217" y="118"/>
                  </a:cubicBezTo>
                  <a:cubicBezTo>
                    <a:pt x="203" y="125"/>
                    <a:pt x="203" y="125"/>
                    <a:pt x="203" y="125"/>
                  </a:cubicBezTo>
                  <a:cubicBezTo>
                    <a:pt x="203" y="138"/>
                    <a:pt x="203" y="138"/>
                    <a:pt x="203" y="138"/>
                  </a:cubicBezTo>
                  <a:cubicBezTo>
                    <a:pt x="222" y="129"/>
                    <a:pt x="222" y="129"/>
                    <a:pt x="222" y="129"/>
                  </a:cubicBezTo>
                  <a:cubicBezTo>
                    <a:pt x="224" y="128"/>
                    <a:pt x="226" y="128"/>
                    <a:pt x="228" y="130"/>
                  </a:cubicBezTo>
                  <a:cubicBezTo>
                    <a:pt x="228" y="73"/>
                    <a:pt x="228" y="73"/>
                    <a:pt x="228" y="73"/>
                  </a:cubicBezTo>
                  <a:close/>
                  <a:moveTo>
                    <a:pt x="228" y="157"/>
                  </a:moveTo>
                  <a:cubicBezTo>
                    <a:pt x="228" y="170"/>
                    <a:pt x="228" y="170"/>
                    <a:pt x="228" y="170"/>
                  </a:cubicBezTo>
                  <a:cubicBezTo>
                    <a:pt x="205" y="181"/>
                    <a:pt x="205" y="181"/>
                    <a:pt x="205" y="181"/>
                  </a:cubicBezTo>
                  <a:cubicBezTo>
                    <a:pt x="204" y="181"/>
                    <a:pt x="203" y="182"/>
                    <a:pt x="203" y="183"/>
                  </a:cubicBezTo>
                  <a:cubicBezTo>
                    <a:pt x="203" y="169"/>
                    <a:pt x="203" y="169"/>
                    <a:pt x="203" y="169"/>
                  </a:cubicBezTo>
                  <a:lnTo>
                    <a:pt x="228" y="157"/>
                  </a:lnTo>
                  <a:close/>
                  <a:moveTo>
                    <a:pt x="192" y="252"/>
                  </a:moveTo>
                  <a:cubicBezTo>
                    <a:pt x="203" y="247"/>
                    <a:pt x="203" y="247"/>
                    <a:pt x="203" y="247"/>
                  </a:cubicBezTo>
                  <a:cubicBezTo>
                    <a:pt x="203" y="188"/>
                    <a:pt x="203" y="188"/>
                    <a:pt x="203" y="188"/>
                  </a:cubicBezTo>
                  <a:cubicBezTo>
                    <a:pt x="202" y="187"/>
                    <a:pt x="202" y="187"/>
                    <a:pt x="202" y="187"/>
                  </a:cubicBezTo>
                  <a:cubicBezTo>
                    <a:pt x="202" y="186"/>
                    <a:pt x="202" y="184"/>
                    <a:pt x="203" y="183"/>
                  </a:cubicBezTo>
                  <a:cubicBezTo>
                    <a:pt x="203" y="169"/>
                    <a:pt x="203" y="169"/>
                    <a:pt x="203" y="169"/>
                  </a:cubicBezTo>
                  <a:cubicBezTo>
                    <a:pt x="200" y="170"/>
                    <a:pt x="200" y="170"/>
                    <a:pt x="200" y="170"/>
                  </a:cubicBezTo>
                  <a:cubicBezTo>
                    <a:pt x="197" y="171"/>
                    <a:pt x="194" y="170"/>
                    <a:pt x="193" y="167"/>
                  </a:cubicBezTo>
                  <a:cubicBezTo>
                    <a:pt x="192" y="164"/>
                    <a:pt x="192" y="164"/>
                    <a:pt x="192" y="164"/>
                  </a:cubicBezTo>
                  <a:cubicBezTo>
                    <a:pt x="192" y="194"/>
                    <a:pt x="192" y="194"/>
                    <a:pt x="192" y="194"/>
                  </a:cubicBezTo>
                  <a:cubicBezTo>
                    <a:pt x="199" y="208"/>
                    <a:pt x="199" y="208"/>
                    <a:pt x="199" y="208"/>
                  </a:cubicBezTo>
                  <a:cubicBezTo>
                    <a:pt x="199" y="208"/>
                    <a:pt x="199" y="208"/>
                    <a:pt x="199" y="208"/>
                  </a:cubicBezTo>
                  <a:cubicBezTo>
                    <a:pt x="200" y="211"/>
                    <a:pt x="199" y="214"/>
                    <a:pt x="196" y="215"/>
                  </a:cubicBezTo>
                  <a:cubicBezTo>
                    <a:pt x="192" y="217"/>
                    <a:pt x="192" y="217"/>
                    <a:pt x="192" y="217"/>
                  </a:cubicBezTo>
                  <a:cubicBezTo>
                    <a:pt x="192" y="252"/>
                    <a:pt x="192" y="252"/>
                    <a:pt x="192" y="252"/>
                  </a:cubicBezTo>
                  <a:close/>
                  <a:moveTo>
                    <a:pt x="203" y="19"/>
                  </a:moveTo>
                  <a:cubicBezTo>
                    <a:pt x="202" y="19"/>
                    <a:pt x="202" y="19"/>
                    <a:pt x="202" y="19"/>
                  </a:cubicBezTo>
                  <a:cubicBezTo>
                    <a:pt x="200" y="13"/>
                    <a:pt x="196" y="9"/>
                    <a:pt x="192" y="6"/>
                  </a:cubicBezTo>
                  <a:cubicBezTo>
                    <a:pt x="192" y="49"/>
                    <a:pt x="192" y="49"/>
                    <a:pt x="192" y="49"/>
                  </a:cubicBezTo>
                  <a:cubicBezTo>
                    <a:pt x="197" y="60"/>
                    <a:pt x="197" y="60"/>
                    <a:pt x="197" y="60"/>
                  </a:cubicBezTo>
                  <a:cubicBezTo>
                    <a:pt x="197" y="60"/>
                    <a:pt x="197" y="60"/>
                    <a:pt x="197" y="60"/>
                  </a:cubicBezTo>
                  <a:cubicBezTo>
                    <a:pt x="200" y="66"/>
                    <a:pt x="198" y="74"/>
                    <a:pt x="192" y="79"/>
                  </a:cubicBezTo>
                  <a:cubicBezTo>
                    <a:pt x="192" y="100"/>
                    <a:pt x="192" y="100"/>
                    <a:pt x="192" y="100"/>
                  </a:cubicBezTo>
                  <a:cubicBezTo>
                    <a:pt x="203" y="94"/>
                    <a:pt x="203" y="94"/>
                    <a:pt x="203" y="94"/>
                  </a:cubicBezTo>
                  <a:cubicBezTo>
                    <a:pt x="203" y="19"/>
                    <a:pt x="203" y="19"/>
                    <a:pt x="203" y="19"/>
                  </a:cubicBezTo>
                  <a:close/>
                  <a:moveTo>
                    <a:pt x="203" y="125"/>
                  </a:moveTo>
                  <a:cubicBezTo>
                    <a:pt x="203" y="138"/>
                    <a:pt x="203" y="138"/>
                    <a:pt x="203" y="138"/>
                  </a:cubicBezTo>
                  <a:cubicBezTo>
                    <a:pt x="192" y="143"/>
                    <a:pt x="192" y="143"/>
                    <a:pt x="192" y="143"/>
                  </a:cubicBezTo>
                  <a:cubicBezTo>
                    <a:pt x="192" y="130"/>
                    <a:pt x="192" y="130"/>
                    <a:pt x="192" y="130"/>
                  </a:cubicBezTo>
                  <a:lnTo>
                    <a:pt x="203" y="125"/>
                  </a:lnTo>
                  <a:close/>
                  <a:moveTo>
                    <a:pt x="173" y="260"/>
                  </a:moveTo>
                  <a:cubicBezTo>
                    <a:pt x="192" y="252"/>
                    <a:pt x="192" y="252"/>
                    <a:pt x="192" y="252"/>
                  </a:cubicBezTo>
                  <a:cubicBezTo>
                    <a:pt x="192" y="217"/>
                    <a:pt x="192" y="217"/>
                    <a:pt x="192" y="217"/>
                  </a:cubicBezTo>
                  <a:cubicBezTo>
                    <a:pt x="173" y="226"/>
                    <a:pt x="173" y="226"/>
                    <a:pt x="173" y="226"/>
                  </a:cubicBezTo>
                  <a:cubicBezTo>
                    <a:pt x="173" y="260"/>
                    <a:pt x="173" y="260"/>
                    <a:pt x="173" y="260"/>
                  </a:cubicBezTo>
                  <a:close/>
                  <a:moveTo>
                    <a:pt x="192" y="6"/>
                  </a:moveTo>
                  <a:cubicBezTo>
                    <a:pt x="186" y="2"/>
                    <a:pt x="180" y="0"/>
                    <a:pt x="173" y="0"/>
                  </a:cubicBezTo>
                  <a:cubicBezTo>
                    <a:pt x="173" y="27"/>
                    <a:pt x="173" y="27"/>
                    <a:pt x="173" y="27"/>
                  </a:cubicBezTo>
                  <a:cubicBezTo>
                    <a:pt x="179" y="28"/>
                    <a:pt x="183" y="31"/>
                    <a:pt x="186" y="36"/>
                  </a:cubicBezTo>
                  <a:cubicBezTo>
                    <a:pt x="192" y="49"/>
                    <a:pt x="192" y="49"/>
                    <a:pt x="192" y="49"/>
                  </a:cubicBezTo>
                  <a:cubicBezTo>
                    <a:pt x="192" y="6"/>
                    <a:pt x="192" y="6"/>
                    <a:pt x="192" y="6"/>
                  </a:cubicBezTo>
                  <a:close/>
                  <a:moveTo>
                    <a:pt x="192" y="79"/>
                  </a:moveTo>
                  <a:cubicBezTo>
                    <a:pt x="192" y="100"/>
                    <a:pt x="192" y="100"/>
                    <a:pt x="192" y="100"/>
                  </a:cubicBezTo>
                  <a:cubicBezTo>
                    <a:pt x="173" y="108"/>
                    <a:pt x="173" y="108"/>
                    <a:pt x="173" y="108"/>
                  </a:cubicBezTo>
                  <a:cubicBezTo>
                    <a:pt x="173" y="88"/>
                    <a:pt x="173" y="88"/>
                    <a:pt x="173" y="88"/>
                  </a:cubicBezTo>
                  <a:cubicBezTo>
                    <a:pt x="189" y="80"/>
                    <a:pt x="189" y="80"/>
                    <a:pt x="189" y="80"/>
                  </a:cubicBezTo>
                  <a:cubicBezTo>
                    <a:pt x="190" y="80"/>
                    <a:pt x="191" y="79"/>
                    <a:pt x="192" y="79"/>
                  </a:cubicBezTo>
                  <a:close/>
                  <a:moveTo>
                    <a:pt x="192" y="130"/>
                  </a:moveTo>
                  <a:cubicBezTo>
                    <a:pt x="192" y="143"/>
                    <a:pt x="192" y="143"/>
                    <a:pt x="192" y="143"/>
                  </a:cubicBezTo>
                  <a:cubicBezTo>
                    <a:pt x="188" y="145"/>
                    <a:pt x="188" y="145"/>
                    <a:pt x="188" y="145"/>
                  </a:cubicBezTo>
                  <a:cubicBezTo>
                    <a:pt x="186" y="146"/>
                    <a:pt x="185" y="149"/>
                    <a:pt x="186" y="152"/>
                  </a:cubicBezTo>
                  <a:cubicBezTo>
                    <a:pt x="192" y="164"/>
                    <a:pt x="192" y="164"/>
                    <a:pt x="192" y="164"/>
                  </a:cubicBezTo>
                  <a:cubicBezTo>
                    <a:pt x="192" y="194"/>
                    <a:pt x="192" y="194"/>
                    <a:pt x="192" y="194"/>
                  </a:cubicBezTo>
                  <a:cubicBezTo>
                    <a:pt x="191" y="193"/>
                    <a:pt x="191" y="193"/>
                    <a:pt x="191" y="193"/>
                  </a:cubicBezTo>
                  <a:cubicBezTo>
                    <a:pt x="190" y="190"/>
                    <a:pt x="187" y="189"/>
                    <a:pt x="185" y="190"/>
                  </a:cubicBezTo>
                  <a:cubicBezTo>
                    <a:pt x="173" y="196"/>
                    <a:pt x="173" y="196"/>
                    <a:pt x="173" y="196"/>
                  </a:cubicBezTo>
                  <a:cubicBezTo>
                    <a:pt x="173" y="182"/>
                    <a:pt x="173" y="182"/>
                    <a:pt x="173" y="182"/>
                  </a:cubicBezTo>
                  <a:cubicBezTo>
                    <a:pt x="180" y="179"/>
                    <a:pt x="180" y="179"/>
                    <a:pt x="180" y="179"/>
                  </a:cubicBezTo>
                  <a:cubicBezTo>
                    <a:pt x="182" y="178"/>
                    <a:pt x="183" y="175"/>
                    <a:pt x="182" y="172"/>
                  </a:cubicBezTo>
                  <a:cubicBezTo>
                    <a:pt x="182" y="172"/>
                    <a:pt x="182" y="172"/>
                    <a:pt x="182" y="172"/>
                  </a:cubicBezTo>
                  <a:cubicBezTo>
                    <a:pt x="175" y="157"/>
                    <a:pt x="175" y="157"/>
                    <a:pt x="175" y="157"/>
                  </a:cubicBezTo>
                  <a:cubicBezTo>
                    <a:pt x="174" y="156"/>
                    <a:pt x="174" y="156"/>
                    <a:pt x="173" y="155"/>
                  </a:cubicBezTo>
                  <a:cubicBezTo>
                    <a:pt x="173" y="125"/>
                    <a:pt x="173" y="125"/>
                    <a:pt x="173" y="125"/>
                  </a:cubicBezTo>
                  <a:cubicBezTo>
                    <a:pt x="176" y="131"/>
                    <a:pt x="176" y="131"/>
                    <a:pt x="176" y="131"/>
                  </a:cubicBezTo>
                  <a:cubicBezTo>
                    <a:pt x="177" y="134"/>
                    <a:pt x="181" y="135"/>
                    <a:pt x="183" y="134"/>
                  </a:cubicBezTo>
                  <a:lnTo>
                    <a:pt x="192" y="130"/>
                  </a:lnTo>
                  <a:close/>
                  <a:moveTo>
                    <a:pt x="159" y="3"/>
                  </a:moveTo>
                  <a:cubicBezTo>
                    <a:pt x="148" y="8"/>
                    <a:pt x="148" y="8"/>
                    <a:pt x="148" y="8"/>
                  </a:cubicBezTo>
                  <a:cubicBezTo>
                    <a:pt x="148" y="36"/>
                    <a:pt x="148" y="36"/>
                    <a:pt x="148" y="36"/>
                  </a:cubicBezTo>
                  <a:cubicBezTo>
                    <a:pt x="165" y="28"/>
                    <a:pt x="165" y="28"/>
                    <a:pt x="165" y="28"/>
                  </a:cubicBezTo>
                  <a:cubicBezTo>
                    <a:pt x="167" y="27"/>
                    <a:pt x="170" y="27"/>
                    <a:pt x="173" y="27"/>
                  </a:cubicBezTo>
                  <a:cubicBezTo>
                    <a:pt x="173" y="0"/>
                    <a:pt x="173" y="0"/>
                    <a:pt x="173" y="0"/>
                  </a:cubicBezTo>
                  <a:cubicBezTo>
                    <a:pt x="169" y="0"/>
                    <a:pt x="164" y="1"/>
                    <a:pt x="159" y="3"/>
                  </a:cubicBezTo>
                  <a:close/>
                  <a:moveTo>
                    <a:pt x="148" y="272"/>
                  </a:moveTo>
                  <a:cubicBezTo>
                    <a:pt x="173" y="260"/>
                    <a:pt x="173" y="260"/>
                    <a:pt x="173" y="260"/>
                  </a:cubicBezTo>
                  <a:cubicBezTo>
                    <a:pt x="173" y="226"/>
                    <a:pt x="173" y="226"/>
                    <a:pt x="173" y="226"/>
                  </a:cubicBezTo>
                  <a:cubicBezTo>
                    <a:pt x="162" y="231"/>
                    <a:pt x="162" y="231"/>
                    <a:pt x="162" y="231"/>
                  </a:cubicBezTo>
                  <a:cubicBezTo>
                    <a:pt x="159" y="232"/>
                    <a:pt x="157" y="231"/>
                    <a:pt x="155" y="229"/>
                  </a:cubicBezTo>
                  <a:cubicBezTo>
                    <a:pt x="148" y="213"/>
                    <a:pt x="148" y="213"/>
                    <a:pt x="148" y="213"/>
                  </a:cubicBezTo>
                  <a:cubicBezTo>
                    <a:pt x="148" y="272"/>
                    <a:pt x="148" y="272"/>
                    <a:pt x="148" y="272"/>
                  </a:cubicBezTo>
                  <a:close/>
                  <a:moveTo>
                    <a:pt x="173" y="88"/>
                  </a:moveTo>
                  <a:cubicBezTo>
                    <a:pt x="173" y="108"/>
                    <a:pt x="173" y="108"/>
                    <a:pt x="173" y="108"/>
                  </a:cubicBezTo>
                  <a:cubicBezTo>
                    <a:pt x="171" y="109"/>
                    <a:pt x="171" y="109"/>
                    <a:pt x="171" y="109"/>
                  </a:cubicBezTo>
                  <a:cubicBezTo>
                    <a:pt x="169" y="110"/>
                    <a:pt x="168" y="113"/>
                    <a:pt x="169" y="116"/>
                  </a:cubicBezTo>
                  <a:cubicBezTo>
                    <a:pt x="173" y="125"/>
                    <a:pt x="173" y="125"/>
                    <a:pt x="173" y="125"/>
                  </a:cubicBezTo>
                  <a:cubicBezTo>
                    <a:pt x="173" y="155"/>
                    <a:pt x="173" y="155"/>
                    <a:pt x="173" y="155"/>
                  </a:cubicBezTo>
                  <a:cubicBezTo>
                    <a:pt x="172" y="154"/>
                    <a:pt x="170" y="153"/>
                    <a:pt x="168" y="154"/>
                  </a:cubicBezTo>
                  <a:cubicBezTo>
                    <a:pt x="148" y="163"/>
                    <a:pt x="148" y="163"/>
                    <a:pt x="148" y="163"/>
                  </a:cubicBezTo>
                  <a:cubicBezTo>
                    <a:pt x="148" y="150"/>
                    <a:pt x="148" y="150"/>
                    <a:pt x="148" y="150"/>
                  </a:cubicBezTo>
                  <a:cubicBezTo>
                    <a:pt x="163" y="144"/>
                    <a:pt x="163" y="144"/>
                    <a:pt x="163" y="144"/>
                  </a:cubicBezTo>
                  <a:cubicBezTo>
                    <a:pt x="165" y="142"/>
                    <a:pt x="166" y="139"/>
                    <a:pt x="165" y="137"/>
                  </a:cubicBezTo>
                  <a:cubicBezTo>
                    <a:pt x="165" y="137"/>
                    <a:pt x="165" y="137"/>
                    <a:pt x="165" y="137"/>
                  </a:cubicBezTo>
                  <a:cubicBezTo>
                    <a:pt x="158" y="121"/>
                    <a:pt x="158" y="121"/>
                    <a:pt x="158" y="121"/>
                  </a:cubicBezTo>
                  <a:cubicBezTo>
                    <a:pt x="157" y="119"/>
                    <a:pt x="154" y="117"/>
                    <a:pt x="151" y="119"/>
                  </a:cubicBezTo>
                  <a:cubicBezTo>
                    <a:pt x="148" y="120"/>
                    <a:pt x="148" y="120"/>
                    <a:pt x="148" y="120"/>
                  </a:cubicBezTo>
                  <a:cubicBezTo>
                    <a:pt x="148" y="99"/>
                    <a:pt x="148" y="99"/>
                    <a:pt x="148" y="99"/>
                  </a:cubicBezTo>
                  <a:cubicBezTo>
                    <a:pt x="173" y="88"/>
                    <a:pt x="173" y="88"/>
                    <a:pt x="173" y="88"/>
                  </a:cubicBezTo>
                  <a:close/>
                  <a:moveTo>
                    <a:pt x="173" y="182"/>
                  </a:moveTo>
                  <a:cubicBezTo>
                    <a:pt x="173" y="196"/>
                    <a:pt x="173" y="196"/>
                    <a:pt x="173" y="196"/>
                  </a:cubicBezTo>
                  <a:cubicBezTo>
                    <a:pt x="150" y="206"/>
                    <a:pt x="150" y="206"/>
                    <a:pt x="150" y="206"/>
                  </a:cubicBezTo>
                  <a:cubicBezTo>
                    <a:pt x="149" y="207"/>
                    <a:pt x="149" y="207"/>
                    <a:pt x="148" y="208"/>
                  </a:cubicBezTo>
                  <a:cubicBezTo>
                    <a:pt x="148" y="194"/>
                    <a:pt x="148" y="194"/>
                    <a:pt x="148" y="194"/>
                  </a:cubicBezTo>
                  <a:lnTo>
                    <a:pt x="173" y="182"/>
                  </a:lnTo>
                  <a:close/>
                  <a:moveTo>
                    <a:pt x="148" y="8"/>
                  </a:moveTo>
                  <a:cubicBezTo>
                    <a:pt x="119" y="22"/>
                    <a:pt x="119" y="22"/>
                    <a:pt x="119" y="22"/>
                  </a:cubicBezTo>
                  <a:cubicBezTo>
                    <a:pt x="119" y="50"/>
                    <a:pt x="119" y="50"/>
                    <a:pt x="119" y="50"/>
                  </a:cubicBezTo>
                  <a:cubicBezTo>
                    <a:pt x="148" y="36"/>
                    <a:pt x="148" y="36"/>
                    <a:pt x="148" y="36"/>
                  </a:cubicBezTo>
                  <a:cubicBezTo>
                    <a:pt x="148" y="8"/>
                    <a:pt x="148" y="8"/>
                    <a:pt x="148" y="8"/>
                  </a:cubicBezTo>
                  <a:close/>
                  <a:moveTo>
                    <a:pt x="119" y="285"/>
                  </a:moveTo>
                  <a:cubicBezTo>
                    <a:pt x="121" y="285"/>
                    <a:pt x="122" y="284"/>
                    <a:pt x="124" y="283"/>
                  </a:cubicBezTo>
                  <a:cubicBezTo>
                    <a:pt x="148" y="272"/>
                    <a:pt x="148" y="272"/>
                    <a:pt x="148" y="272"/>
                  </a:cubicBezTo>
                  <a:cubicBezTo>
                    <a:pt x="148" y="213"/>
                    <a:pt x="148" y="213"/>
                    <a:pt x="148" y="213"/>
                  </a:cubicBezTo>
                  <a:cubicBezTo>
                    <a:pt x="148" y="213"/>
                    <a:pt x="148" y="213"/>
                    <a:pt x="148" y="213"/>
                  </a:cubicBezTo>
                  <a:cubicBezTo>
                    <a:pt x="147" y="211"/>
                    <a:pt x="147" y="210"/>
                    <a:pt x="148" y="208"/>
                  </a:cubicBezTo>
                  <a:cubicBezTo>
                    <a:pt x="148" y="194"/>
                    <a:pt x="148" y="194"/>
                    <a:pt x="148" y="194"/>
                  </a:cubicBezTo>
                  <a:cubicBezTo>
                    <a:pt x="145" y="195"/>
                    <a:pt x="145" y="195"/>
                    <a:pt x="145" y="195"/>
                  </a:cubicBezTo>
                  <a:cubicBezTo>
                    <a:pt x="143" y="197"/>
                    <a:pt x="140" y="195"/>
                    <a:pt x="139" y="193"/>
                  </a:cubicBezTo>
                  <a:cubicBezTo>
                    <a:pt x="131" y="177"/>
                    <a:pt x="131" y="177"/>
                    <a:pt x="131" y="177"/>
                  </a:cubicBezTo>
                  <a:cubicBezTo>
                    <a:pt x="130" y="175"/>
                    <a:pt x="131" y="171"/>
                    <a:pt x="134" y="170"/>
                  </a:cubicBezTo>
                  <a:cubicBezTo>
                    <a:pt x="148" y="163"/>
                    <a:pt x="148" y="163"/>
                    <a:pt x="148" y="163"/>
                  </a:cubicBezTo>
                  <a:cubicBezTo>
                    <a:pt x="148" y="150"/>
                    <a:pt x="148" y="150"/>
                    <a:pt x="148" y="150"/>
                  </a:cubicBezTo>
                  <a:cubicBezTo>
                    <a:pt x="129" y="160"/>
                    <a:pt x="129" y="160"/>
                    <a:pt x="129" y="160"/>
                  </a:cubicBezTo>
                  <a:cubicBezTo>
                    <a:pt x="126" y="161"/>
                    <a:pt x="123" y="159"/>
                    <a:pt x="122" y="157"/>
                  </a:cubicBezTo>
                  <a:cubicBezTo>
                    <a:pt x="119" y="150"/>
                    <a:pt x="119" y="150"/>
                    <a:pt x="119" y="150"/>
                  </a:cubicBezTo>
                  <a:cubicBezTo>
                    <a:pt x="119" y="181"/>
                    <a:pt x="119" y="181"/>
                    <a:pt x="119" y="181"/>
                  </a:cubicBezTo>
                  <a:cubicBezTo>
                    <a:pt x="119" y="181"/>
                    <a:pt x="120" y="182"/>
                    <a:pt x="120" y="183"/>
                  </a:cubicBezTo>
                  <a:cubicBezTo>
                    <a:pt x="127" y="198"/>
                    <a:pt x="127" y="198"/>
                    <a:pt x="127" y="198"/>
                  </a:cubicBezTo>
                  <a:cubicBezTo>
                    <a:pt x="127" y="198"/>
                    <a:pt x="127" y="198"/>
                    <a:pt x="127" y="198"/>
                  </a:cubicBezTo>
                  <a:cubicBezTo>
                    <a:pt x="128" y="201"/>
                    <a:pt x="127" y="204"/>
                    <a:pt x="125" y="205"/>
                  </a:cubicBezTo>
                  <a:cubicBezTo>
                    <a:pt x="119" y="208"/>
                    <a:pt x="119" y="208"/>
                    <a:pt x="119" y="208"/>
                  </a:cubicBezTo>
                  <a:cubicBezTo>
                    <a:pt x="119" y="221"/>
                    <a:pt x="119" y="221"/>
                    <a:pt x="119" y="221"/>
                  </a:cubicBezTo>
                  <a:cubicBezTo>
                    <a:pt x="130" y="216"/>
                    <a:pt x="130" y="216"/>
                    <a:pt x="130" y="216"/>
                  </a:cubicBezTo>
                  <a:cubicBezTo>
                    <a:pt x="132" y="215"/>
                    <a:pt x="135" y="216"/>
                    <a:pt x="137" y="218"/>
                  </a:cubicBezTo>
                  <a:cubicBezTo>
                    <a:pt x="144" y="234"/>
                    <a:pt x="144" y="234"/>
                    <a:pt x="144" y="234"/>
                  </a:cubicBezTo>
                  <a:cubicBezTo>
                    <a:pt x="144" y="234"/>
                    <a:pt x="144" y="234"/>
                    <a:pt x="144" y="234"/>
                  </a:cubicBezTo>
                  <a:cubicBezTo>
                    <a:pt x="145" y="237"/>
                    <a:pt x="144" y="239"/>
                    <a:pt x="142" y="241"/>
                  </a:cubicBezTo>
                  <a:cubicBezTo>
                    <a:pt x="119" y="251"/>
                    <a:pt x="119" y="251"/>
                    <a:pt x="119" y="251"/>
                  </a:cubicBezTo>
                  <a:cubicBezTo>
                    <a:pt x="119" y="285"/>
                    <a:pt x="119" y="285"/>
                    <a:pt x="119" y="285"/>
                  </a:cubicBezTo>
                  <a:close/>
                  <a:moveTo>
                    <a:pt x="148" y="99"/>
                  </a:moveTo>
                  <a:cubicBezTo>
                    <a:pt x="148" y="120"/>
                    <a:pt x="148" y="120"/>
                    <a:pt x="148" y="120"/>
                  </a:cubicBezTo>
                  <a:cubicBezTo>
                    <a:pt x="119" y="134"/>
                    <a:pt x="119" y="134"/>
                    <a:pt x="119" y="134"/>
                  </a:cubicBezTo>
                  <a:cubicBezTo>
                    <a:pt x="119" y="113"/>
                    <a:pt x="119" y="113"/>
                    <a:pt x="119" y="113"/>
                  </a:cubicBezTo>
                  <a:lnTo>
                    <a:pt x="148" y="99"/>
                  </a:lnTo>
                  <a:close/>
                  <a:moveTo>
                    <a:pt x="119" y="22"/>
                  </a:moveTo>
                  <a:cubicBezTo>
                    <a:pt x="85" y="38"/>
                    <a:pt x="85" y="38"/>
                    <a:pt x="85" y="38"/>
                  </a:cubicBezTo>
                  <a:cubicBezTo>
                    <a:pt x="85" y="66"/>
                    <a:pt x="85" y="66"/>
                    <a:pt x="85" y="66"/>
                  </a:cubicBezTo>
                  <a:cubicBezTo>
                    <a:pt x="119" y="50"/>
                    <a:pt x="119" y="50"/>
                    <a:pt x="119" y="50"/>
                  </a:cubicBezTo>
                  <a:cubicBezTo>
                    <a:pt x="119" y="22"/>
                    <a:pt x="119" y="22"/>
                    <a:pt x="119" y="22"/>
                  </a:cubicBezTo>
                  <a:close/>
                  <a:moveTo>
                    <a:pt x="85" y="274"/>
                  </a:moveTo>
                  <a:cubicBezTo>
                    <a:pt x="93" y="284"/>
                    <a:pt x="106" y="289"/>
                    <a:pt x="119" y="285"/>
                  </a:cubicBezTo>
                  <a:cubicBezTo>
                    <a:pt x="119" y="251"/>
                    <a:pt x="119" y="251"/>
                    <a:pt x="119" y="251"/>
                  </a:cubicBezTo>
                  <a:cubicBezTo>
                    <a:pt x="107" y="257"/>
                    <a:pt x="107" y="257"/>
                    <a:pt x="107" y="257"/>
                  </a:cubicBezTo>
                  <a:cubicBezTo>
                    <a:pt x="105" y="258"/>
                    <a:pt x="102" y="257"/>
                    <a:pt x="101" y="254"/>
                  </a:cubicBezTo>
                  <a:cubicBezTo>
                    <a:pt x="93" y="239"/>
                    <a:pt x="93" y="239"/>
                    <a:pt x="93" y="239"/>
                  </a:cubicBezTo>
                  <a:cubicBezTo>
                    <a:pt x="92" y="236"/>
                    <a:pt x="93" y="233"/>
                    <a:pt x="96" y="232"/>
                  </a:cubicBezTo>
                  <a:cubicBezTo>
                    <a:pt x="119" y="221"/>
                    <a:pt x="119" y="221"/>
                    <a:pt x="119" y="221"/>
                  </a:cubicBezTo>
                  <a:cubicBezTo>
                    <a:pt x="119" y="208"/>
                    <a:pt x="119" y="208"/>
                    <a:pt x="119" y="208"/>
                  </a:cubicBezTo>
                  <a:cubicBezTo>
                    <a:pt x="91" y="221"/>
                    <a:pt x="91" y="221"/>
                    <a:pt x="91" y="221"/>
                  </a:cubicBezTo>
                  <a:cubicBezTo>
                    <a:pt x="89" y="222"/>
                    <a:pt x="87" y="221"/>
                    <a:pt x="85" y="220"/>
                  </a:cubicBezTo>
                  <a:cubicBezTo>
                    <a:pt x="85" y="274"/>
                    <a:pt x="85" y="274"/>
                    <a:pt x="85" y="274"/>
                  </a:cubicBezTo>
                  <a:close/>
                  <a:moveTo>
                    <a:pt x="119" y="113"/>
                  </a:moveTo>
                  <a:cubicBezTo>
                    <a:pt x="119" y="134"/>
                    <a:pt x="119" y="134"/>
                    <a:pt x="119" y="134"/>
                  </a:cubicBezTo>
                  <a:cubicBezTo>
                    <a:pt x="117" y="135"/>
                    <a:pt x="117" y="135"/>
                    <a:pt x="117" y="135"/>
                  </a:cubicBezTo>
                  <a:cubicBezTo>
                    <a:pt x="114" y="136"/>
                    <a:pt x="113" y="139"/>
                    <a:pt x="115" y="141"/>
                  </a:cubicBezTo>
                  <a:cubicBezTo>
                    <a:pt x="119" y="150"/>
                    <a:pt x="119" y="150"/>
                    <a:pt x="119" y="150"/>
                  </a:cubicBezTo>
                  <a:cubicBezTo>
                    <a:pt x="119" y="181"/>
                    <a:pt x="119" y="181"/>
                    <a:pt x="119" y="181"/>
                  </a:cubicBezTo>
                  <a:cubicBezTo>
                    <a:pt x="117" y="179"/>
                    <a:pt x="115" y="179"/>
                    <a:pt x="113" y="180"/>
                  </a:cubicBezTo>
                  <a:cubicBezTo>
                    <a:pt x="85" y="193"/>
                    <a:pt x="85" y="193"/>
                    <a:pt x="85" y="193"/>
                  </a:cubicBezTo>
                  <a:cubicBezTo>
                    <a:pt x="85" y="180"/>
                    <a:pt x="85" y="180"/>
                    <a:pt x="85" y="180"/>
                  </a:cubicBezTo>
                  <a:cubicBezTo>
                    <a:pt x="108" y="169"/>
                    <a:pt x="108" y="169"/>
                    <a:pt x="108" y="169"/>
                  </a:cubicBezTo>
                  <a:cubicBezTo>
                    <a:pt x="111" y="168"/>
                    <a:pt x="112" y="165"/>
                    <a:pt x="110" y="162"/>
                  </a:cubicBezTo>
                  <a:cubicBezTo>
                    <a:pt x="110" y="162"/>
                    <a:pt x="110" y="162"/>
                    <a:pt x="110" y="162"/>
                  </a:cubicBezTo>
                  <a:cubicBezTo>
                    <a:pt x="103" y="147"/>
                    <a:pt x="103" y="147"/>
                    <a:pt x="103" y="147"/>
                  </a:cubicBezTo>
                  <a:cubicBezTo>
                    <a:pt x="102" y="144"/>
                    <a:pt x="99" y="143"/>
                    <a:pt x="96" y="144"/>
                  </a:cubicBezTo>
                  <a:cubicBezTo>
                    <a:pt x="85" y="149"/>
                    <a:pt x="85" y="149"/>
                    <a:pt x="85" y="149"/>
                  </a:cubicBezTo>
                  <a:cubicBezTo>
                    <a:pt x="85" y="129"/>
                    <a:pt x="85" y="129"/>
                    <a:pt x="85" y="129"/>
                  </a:cubicBezTo>
                  <a:lnTo>
                    <a:pt x="119" y="113"/>
                  </a:lnTo>
                  <a:close/>
                  <a:moveTo>
                    <a:pt x="85" y="38"/>
                  </a:moveTo>
                  <a:cubicBezTo>
                    <a:pt x="23" y="67"/>
                    <a:pt x="23" y="67"/>
                    <a:pt x="23" y="67"/>
                  </a:cubicBezTo>
                  <a:cubicBezTo>
                    <a:pt x="7" y="74"/>
                    <a:pt x="0" y="94"/>
                    <a:pt x="7" y="110"/>
                  </a:cubicBezTo>
                  <a:cubicBezTo>
                    <a:pt x="81" y="268"/>
                    <a:pt x="81" y="268"/>
                    <a:pt x="81" y="268"/>
                  </a:cubicBezTo>
                  <a:cubicBezTo>
                    <a:pt x="82" y="270"/>
                    <a:pt x="84" y="272"/>
                    <a:pt x="85" y="274"/>
                  </a:cubicBezTo>
                  <a:cubicBezTo>
                    <a:pt x="85" y="220"/>
                    <a:pt x="85" y="220"/>
                    <a:pt x="85" y="220"/>
                  </a:cubicBezTo>
                  <a:cubicBezTo>
                    <a:pt x="85" y="220"/>
                    <a:pt x="84" y="219"/>
                    <a:pt x="84" y="218"/>
                  </a:cubicBezTo>
                  <a:cubicBezTo>
                    <a:pt x="77" y="203"/>
                    <a:pt x="77" y="203"/>
                    <a:pt x="77" y="203"/>
                  </a:cubicBezTo>
                  <a:cubicBezTo>
                    <a:pt x="75" y="200"/>
                    <a:pt x="76" y="197"/>
                    <a:pt x="79" y="196"/>
                  </a:cubicBezTo>
                  <a:cubicBezTo>
                    <a:pt x="85" y="193"/>
                    <a:pt x="85" y="193"/>
                    <a:pt x="85" y="193"/>
                  </a:cubicBezTo>
                  <a:cubicBezTo>
                    <a:pt x="85" y="180"/>
                    <a:pt x="85" y="180"/>
                    <a:pt x="85" y="180"/>
                  </a:cubicBezTo>
                  <a:cubicBezTo>
                    <a:pt x="74" y="185"/>
                    <a:pt x="74" y="185"/>
                    <a:pt x="74" y="185"/>
                  </a:cubicBezTo>
                  <a:cubicBezTo>
                    <a:pt x="71" y="186"/>
                    <a:pt x="68" y="185"/>
                    <a:pt x="67" y="183"/>
                  </a:cubicBezTo>
                  <a:cubicBezTo>
                    <a:pt x="60" y="167"/>
                    <a:pt x="60" y="167"/>
                    <a:pt x="60" y="167"/>
                  </a:cubicBezTo>
                  <a:cubicBezTo>
                    <a:pt x="59" y="165"/>
                    <a:pt x="60" y="161"/>
                    <a:pt x="62" y="160"/>
                  </a:cubicBezTo>
                  <a:cubicBezTo>
                    <a:pt x="85" y="149"/>
                    <a:pt x="85" y="149"/>
                    <a:pt x="85" y="149"/>
                  </a:cubicBezTo>
                  <a:cubicBezTo>
                    <a:pt x="85" y="129"/>
                    <a:pt x="85" y="129"/>
                    <a:pt x="85" y="129"/>
                  </a:cubicBezTo>
                  <a:cubicBezTo>
                    <a:pt x="63" y="139"/>
                    <a:pt x="63" y="139"/>
                    <a:pt x="63" y="139"/>
                  </a:cubicBezTo>
                  <a:cubicBezTo>
                    <a:pt x="55" y="143"/>
                    <a:pt x="46" y="140"/>
                    <a:pt x="42" y="132"/>
                  </a:cubicBezTo>
                  <a:cubicBezTo>
                    <a:pt x="31" y="108"/>
                    <a:pt x="31" y="108"/>
                    <a:pt x="31" y="108"/>
                  </a:cubicBezTo>
                  <a:cubicBezTo>
                    <a:pt x="27" y="100"/>
                    <a:pt x="31" y="91"/>
                    <a:pt x="39" y="87"/>
                  </a:cubicBezTo>
                  <a:cubicBezTo>
                    <a:pt x="85" y="66"/>
                    <a:pt x="85" y="66"/>
                    <a:pt x="85" y="66"/>
                  </a:cubicBezTo>
                  <a:lnTo>
                    <a:pt x="85" y="38"/>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201"/>
            <p:cNvSpPr>
              <a:spLocks noEditPoints="1"/>
            </p:cNvSpPr>
            <p:nvPr/>
          </p:nvSpPr>
          <p:spPr bwMode="auto">
            <a:xfrm>
              <a:off x="6884988" y="4130675"/>
              <a:ext cx="198438" cy="347663"/>
            </a:xfrm>
            <a:custGeom>
              <a:avLst/>
              <a:gdLst>
                <a:gd name="T0" fmla="*/ 45 w 104"/>
                <a:gd name="T1" fmla="*/ 154 h 182"/>
                <a:gd name="T2" fmla="*/ 42 w 104"/>
                <a:gd name="T3" fmla="*/ 154 h 182"/>
                <a:gd name="T4" fmla="*/ 42 w 104"/>
                <a:gd name="T5" fmla="*/ 182 h 182"/>
                <a:gd name="T6" fmla="*/ 55 w 104"/>
                <a:gd name="T7" fmla="*/ 171 h 182"/>
                <a:gd name="T8" fmla="*/ 45 w 104"/>
                <a:gd name="T9" fmla="*/ 154 h 182"/>
                <a:gd name="T10" fmla="*/ 42 w 104"/>
                <a:gd name="T11" fmla="*/ 142 h 182"/>
                <a:gd name="T12" fmla="*/ 42 w 104"/>
                <a:gd name="T13" fmla="*/ 62 h 182"/>
                <a:gd name="T14" fmla="*/ 62 w 104"/>
                <a:gd name="T15" fmla="*/ 56 h 182"/>
                <a:gd name="T16" fmla="*/ 74 w 104"/>
                <a:gd name="T17" fmla="*/ 9 h 182"/>
                <a:gd name="T18" fmla="*/ 87 w 104"/>
                <a:gd name="T19" fmla="*/ 2 h 182"/>
                <a:gd name="T20" fmla="*/ 95 w 104"/>
                <a:gd name="T21" fmla="*/ 15 h 182"/>
                <a:gd name="T22" fmla="*/ 83 w 104"/>
                <a:gd name="T23" fmla="*/ 61 h 182"/>
                <a:gd name="T24" fmla="*/ 99 w 104"/>
                <a:gd name="T25" fmla="*/ 102 h 182"/>
                <a:gd name="T26" fmla="*/ 93 w 104"/>
                <a:gd name="T27" fmla="*/ 125 h 182"/>
                <a:gd name="T28" fmla="*/ 93 w 104"/>
                <a:gd name="T29" fmla="*/ 125 h 182"/>
                <a:gd name="T30" fmla="*/ 104 w 104"/>
                <a:gd name="T31" fmla="*/ 142 h 182"/>
                <a:gd name="T32" fmla="*/ 100 w 104"/>
                <a:gd name="T33" fmla="*/ 157 h 182"/>
                <a:gd name="T34" fmla="*/ 42 w 104"/>
                <a:gd name="T35" fmla="*/ 142 h 182"/>
                <a:gd name="T36" fmla="*/ 42 w 104"/>
                <a:gd name="T37" fmla="*/ 154 h 182"/>
                <a:gd name="T38" fmla="*/ 28 w 104"/>
                <a:gd name="T39" fmla="*/ 164 h 182"/>
                <a:gd name="T40" fmla="*/ 38 w 104"/>
                <a:gd name="T41" fmla="*/ 181 h 182"/>
                <a:gd name="T42" fmla="*/ 42 w 104"/>
                <a:gd name="T43" fmla="*/ 182 h 182"/>
                <a:gd name="T44" fmla="*/ 42 w 104"/>
                <a:gd name="T45" fmla="*/ 154 h 182"/>
                <a:gd name="T46" fmla="*/ 42 w 104"/>
                <a:gd name="T47" fmla="*/ 62 h 182"/>
                <a:gd name="T48" fmla="*/ 42 w 104"/>
                <a:gd name="T49" fmla="*/ 142 h 182"/>
                <a:gd name="T50" fmla="*/ 0 w 104"/>
                <a:gd name="T51" fmla="*/ 131 h 182"/>
                <a:gd name="T52" fmla="*/ 4 w 104"/>
                <a:gd name="T53" fmla="*/ 116 h 182"/>
                <a:gd name="T54" fmla="*/ 22 w 104"/>
                <a:gd name="T55" fmla="*/ 106 h 182"/>
                <a:gd name="T56" fmla="*/ 28 w 104"/>
                <a:gd name="T57" fmla="*/ 83 h 182"/>
                <a:gd name="T58" fmla="*/ 42 w 104"/>
                <a:gd name="T59" fmla="*/ 6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4" h="182">
                  <a:moveTo>
                    <a:pt x="45" y="154"/>
                  </a:moveTo>
                  <a:cubicBezTo>
                    <a:pt x="44" y="154"/>
                    <a:pt x="43" y="154"/>
                    <a:pt x="42" y="154"/>
                  </a:cubicBezTo>
                  <a:cubicBezTo>
                    <a:pt x="42" y="182"/>
                    <a:pt x="42" y="182"/>
                    <a:pt x="42" y="182"/>
                  </a:cubicBezTo>
                  <a:cubicBezTo>
                    <a:pt x="48" y="182"/>
                    <a:pt x="54" y="178"/>
                    <a:pt x="55" y="171"/>
                  </a:cubicBezTo>
                  <a:cubicBezTo>
                    <a:pt x="57" y="164"/>
                    <a:pt x="53" y="156"/>
                    <a:pt x="45" y="154"/>
                  </a:cubicBezTo>
                  <a:close/>
                  <a:moveTo>
                    <a:pt x="42" y="142"/>
                  </a:moveTo>
                  <a:cubicBezTo>
                    <a:pt x="42" y="62"/>
                    <a:pt x="42" y="62"/>
                    <a:pt x="42" y="62"/>
                  </a:cubicBezTo>
                  <a:cubicBezTo>
                    <a:pt x="48" y="58"/>
                    <a:pt x="55" y="56"/>
                    <a:pt x="62" y="56"/>
                  </a:cubicBezTo>
                  <a:cubicBezTo>
                    <a:pt x="74" y="9"/>
                    <a:pt x="74" y="9"/>
                    <a:pt x="74" y="9"/>
                  </a:cubicBezTo>
                  <a:cubicBezTo>
                    <a:pt x="76" y="4"/>
                    <a:pt x="82" y="0"/>
                    <a:pt x="87" y="2"/>
                  </a:cubicBezTo>
                  <a:cubicBezTo>
                    <a:pt x="93" y="3"/>
                    <a:pt x="97" y="9"/>
                    <a:pt x="95" y="15"/>
                  </a:cubicBezTo>
                  <a:cubicBezTo>
                    <a:pt x="83" y="61"/>
                    <a:pt x="83" y="61"/>
                    <a:pt x="83" y="61"/>
                  </a:cubicBezTo>
                  <a:cubicBezTo>
                    <a:pt x="96" y="68"/>
                    <a:pt x="104" y="83"/>
                    <a:pt x="99" y="102"/>
                  </a:cubicBezTo>
                  <a:cubicBezTo>
                    <a:pt x="99" y="102"/>
                    <a:pt x="95" y="117"/>
                    <a:pt x="93" y="125"/>
                  </a:cubicBezTo>
                  <a:cubicBezTo>
                    <a:pt x="93" y="125"/>
                    <a:pt x="93" y="125"/>
                    <a:pt x="93" y="125"/>
                  </a:cubicBezTo>
                  <a:cubicBezTo>
                    <a:pt x="91" y="135"/>
                    <a:pt x="104" y="142"/>
                    <a:pt x="104" y="142"/>
                  </a:cubicBezTo>
                  <a:cubicBezTo>
                    <a:pt x="100" y="157"/>
                    <a:pt x="100" y="157"/>
                    <a:pt x="100" y="157"/>
                  </a:cubicBezTo>
                  <a:lnTo>
                    <a:pt x="42" y="142"/>
                  </a:lnTo>
                  <a:close/>
                  <a:moveTo>
                    <a:pt x="42" y="154"/>
                  </a:moveTo>
                  <a:cubicBezTo>
                    <a:pt x="35" y="154"/>
                    <a:pt x="30" y="158"/>
                    <a:pt x="28" y="164"/>
                  </a:cubicBezTo>
                  <a:cubicBezTo>
                    <a:pt x="26" y="172"/>
                    <a:pt x="31" y="179"/>
                    <a:pt x="38" y="181"/>
                  </a:cubicBezTo>
                  <a:cubicBezTo>
                    <a:pt x="39" y="182"/>
                    <a:pt x="41" y="182"/>
                    <a:pt x="42" y="182"/>
                  </a:cubicBezTo>
                  <a:cubicBezTo>
                    <a:pt x="42" y="154"/>
                    <a:pt x="42" y="154"/>
                    <a:pt x="42" y="154"/>
                  </a:cubicBezTo>
                  <a:close/>
                  <a:moveTo>
                    <a:pt x="42" y="62"/>
                  </a:moveTo>
                  <a:cubicBezTo>
                    <a:pt x="42" y="142"/>
                    <a:pt x="42" y="142"/>
                    <a:pt x="42" y="142"/>
                  </a:cubicBezTo>
                  <a:cubicBezTo>
                    <a:pt x="0" y="131"/>
                    <a:pt x="0" y="131"/>
                    <a:pt x="0" y="131"/>
                  </a:cubicBezTo>
                  <a:cubicBezTo>
                    <a:pt x="4" y="116"/>
                    <a:pt x="4" y="116"/>
                    <a:pt x="4" y="116"/>
                  </a:cubicBezTo>
                  <a:cubicBezTo>
                    <a:pt x="4" y="116"/>
                    <a:pt x="19" y="117"/>
                    <a:pt x="22" y="106"/>
                  </a:cubicBezTo>
                  <a:cubicBezTo>
                    <a:pt x="25" y="97"/>
                    <a:pt x="28" y="83"/>
                    <a:pt x="28" y="83"/>
                  </a:cubicBezTo>
                  <a:cubicBezTo>
                    <a:pt x="31" y="74"/>
                    <a:pt x="36" y="67"/>
                    <a:pt x="42" y="62"/>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202"/>
            <p:cNvSpPr>
              <a:spLocks noEditPoints="1"/>
            </p:cNvSpPr>
            <p:nvPr/>
          </p:nvSpPr>
          <p:spPr bwMode="auto">
            <a:xfrm>
              <a:off x="5316538" y="4235450"/>
              <a:ext cx="681038" cy="517525"/>
            </a:xfrm>
            <a:custGeom>
              <a:avLst/>
              <a:gdLst>
                <a:gd name="T0" fmla="*/ 328 w 356"/>
                <a:gd name="T1" fmla="*/ 0 h 271"/>
                <a:gd name="T2" fmla="*/ 335 w 356"/>
                <a:gd name="T3" fmla="*/ 43 h 271"/>
                <a:gd name="T4" fmla="*/ 271 w 356"/>
                <a:gd name="T5" fmla="*/ 271 h 271"/>
                <a:gd name="T6" fmla="*/ 300 w 356"/>
                <a:gd name="T7" fmla="*/ 228 h 271"/>
                <a:gd name="T8" fmla="*/ 301 w 356"/>
                <a:gd name="T9" fmla="*/ 36 h 271"/>
                <a:gd name="T10" fmla="*/ 271 w 356"/>
                <a:gd name="T11" fmla="*/ 235 h 271"/>
                <a:gd name="T12" fmla="*/ 271 w 356"/>
                <a:gd name="T13" fmla="*/ 20 h 271"/>
                <a:gd name="T14" fmla="*/ 271 w 356"/>
                <a:gd name="T15" fmla="*/ 252 h 271"/>
                <a:gd name="T16" fmla="*/ 271 w 356"/>
                <a:gd name="T17" fmla="*/ 217 h 271"/>
                <a:gd name="T18" fmla="*/ 271 w 356"/>
                <a:gd name="T19" fmla="*/ 235 h 271"/>
                <a:gd name="T20" fmla="*/ 243 w 356"/>
                <a:gd name="T21" fmla="*/ 155 h 271"/>
                <a:gd name="T22" fmla="*/ 245 w 356"/>
                <a:gd name="T23" fmla="*/ 119 h 271"/>
                <a:gd name="T24" fmla="*/ 236 w 356"/>
                <a:gd name="T25" fmla="*/ 82 h 271"/>
                <a:gd name="T26" fmla="*/ 226 w 356"/>
                <a:gd name="T27" fmla="*/ 155 h 271"/>
                <a:gd name="T28" fmla="*/ 226 w 356"/>
                <a:gd name="T29" fmla="*/ 122 h 271"/>
                <a:gd name="T30" fmla="*/ 229 w 356"/>
                <a:gd name="T31" fmla="*/ 91 h 271"/>
                <a:gd name="T32" fmla="*/ 226 w 356"/>
                <a:gd name="T33" fmla="*/ 0 h 271"/>
                <a:gd name="T34" fmla="*/ 226 w 356"/>
                <a:gd name="T35" fmla="*/ 0 h 271"/>
                <a:gd name="T36" fmla="*/ 178 w 356"/>
                <a:gd name="T37" fmla="*/ 252 h 271"/>
                <a:gd name="T38" fmla="*/ 220 w 356"/>
                <a:gd name="T39" fmla="*/ 81 h 271"/>
                <a:gd name="T40" fmla="*/ 203 w 356"/>
                <a:gd name="T41" fmla="*/ 132 h 271"/>
                <a:gd name="T42" fmla="*/ 226 w 356"/>
                <a:gd name="T43" fmla="*/ 235 h 271"/>
                <a:gd name="T44" fmla="*/ 179 w 356"/>
                <a:gd name="T45" fmla="*/ 152 h 271"/>
                <a:gd name="T46" fmla="*/ 178 w 356"/>
                <a:gd name="T47" fmla="*/ 129 h 271"/>
                <a:gd name="T48" fmla="*/ 222 w 356"/>
                <a:gd name="T49" fmla="*/ 86 h 271"/>
                <a:gd name="T50" fmla="*/ 226 w 356"/>
                <a:gd name="T51" fmla="*/ 110 h 271"/>
                <a:gd name="T52" fmla="*/ 217 w 356"/>
                <a:gd name="T53" fmla="*/ 141 h 271"/>
                <a:gd name="T54" fmla="*/ 226 w 356"/>
                <a:gd name="T55" fmla="*/ 122 h 271"/>
                <a:gd name="T56" fmla="*/ 178 w 356"/>
                <a:gd name="T57" fmla="*/ 20 h 271"/>
                <a:gd name="T58" fmla="*/ 178 w 356"/>
                <a:gd name="T59" fmla="*/ 252 h 271"/>
                <a:gd name="T60" fmla="*/ 178 w 356"/>
                <a:gd name="T61" fmla="*/ 129 h 271"/>
                <a:gd name="T62" fmla="*/ 153 w 356"/>
                <a:gd name="T63" fmla="*/ 146 h 271"/>
                <a:gd name="T64" fmla="*/ 178 w 356"/>
                <a:gd name="T65" fmla="*/ 166 h 271"/>
                <a:gd name="T66" fmla="*/ 124 w 356"/>
                <a:gd name="T67" fmla="*/ 190 h 271"/>
                <a:gd name="T68" fmla="*/ 132 w 356"/>
                <a:gd name="T69" fmla="*/ 137 h 271"/>
                <a:gd name="T70" fmla="*/ 122 w 356"/>
                <a:gd name="T71" fmla="*/ 113 h 271"/>
                <a:gd name="T72" fmla="*/ 134 w 356"/>
                <a:gd name="T73" fmla="*/ 117 h 271"/>
                <a:gd name="T74" fmla="*/ 120 w 356"/>
                <a:gd name="T75" fmla="*/ 107 h 271"/>
                <a:gd name="T76" fmla="*/ 123 w 356"/>
                <a:gd name="T77" fmla="*/ 181 h 271"/>
                <a:gd name="T78" fmla="*/ 120 w 356"/>
                <a:gd name="T79" fmla="*/ 149 h 271"/>
                <a:gd name="T80" fmla="*/ 0 w 356"/>
                <a:gd name="T81" fmla="*/ 29 h 271"/>
                <a:gd name="T82" fmla="*/ 120 w 356"/>
                <a:gd name="T83" fmla="*/ 252 h 271"/>
                <a:gd name="T84" fmla="*/ 21 w 356"/>
                <a:gd name="T85" fmla="*/ 43 h 271"/>
                <a:gd name="T86" fmla="*/ 120 w 356"/>
                <a:gd name="T87" fmla="*/ 36 h 271"/>
                <a:gd name="T88" fmla="*/ 95 w 356"/>
                <a:gd name="T89" fmla="*/ 156 h 271"/>
                <a:gd name="T90" fmla="*/ 120 w 356"/>
                <a:gd name="T91" fmla="*/ 190 h 271"/>
                <a:gd name="T92" fmla="*/ 37 w 356"/>
                <a:gd name="T93" fmla="*/ 55 h 271"/>
                <a:gd name="T94" fmla="*/ 120 w 356"/>
                <a:gd name="T95" fmla="*/ 139 h 271"/>
                <a:gd name="T96" fmla="*/ 120 w 356"/>
                <a:gd name="T97" fmla="*/ 149 h 271"/>
                <a:gd name="T98" fmla="*/ 111 w 356"/>
                <a:gd name="T99" fmla="*/ 16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6" h="271">
                  <a:moveTo>
                    <a:pt x="328" y="271"/>
                  </a:moveTo>
                  <a:cubicBezTo>
                    <a:pt x="344" y="271"/>
                    <a:pt x="356" y="258"/>
                    <a:pt x="356" y="243"/>
                  </a:cubicBezTo>
                  <a:cubicBezTo>
                    <a:pt x="356" y="29"/>
                    <a:pt x="356" y="29"/>
                    <a:pt x="356" y="29"/>
                  </a:cubicBezTo>
                  <a:cubicBezTo>
                    <a:pt x="356" y="13"/>
                    <a:pt x="344" y="0"/>
                    <a:pt x="328" y="0"/>
                  </a:cubicBezTo>
                  <a:cubicBezTo>
                    <a:pt x="271" y="0"/>
                    <a:pt x="271" y="0"/>
                    <a:pt x="271" y="0"/>
                  </a:cubicBezTo>
                  <a:cubicBezTo>
                    <a:pt x="271" y="20"/>
                    <a:pt x="271" y="20"/>
                    <a:pt x="271" y="20"/>
                  </a:cubicBezTo>
                  <a:cubicBezTo>
                    <a:pt x="312" y="20"/>
                    <a:pt x="312" y="20"/>
                    <a:pt x="312" y="20"/>
                  </a:cubicBezTo>
                  <a:cubicBezTo>
                    <a:pt x="325" y="20"/>
                    <a:pt x="335" y="30"/>
                    <a:pt x="335" y="43"/>
                  </a:cubicBezTo>
                  <a:cubicBezTo>
                    <a:pt x="335" y="229"/>
                    <a:pt x="335" y="229"/>
                    <a:pt x="335" y="229"/>
                  </a:cubicBezTo>
                  <a:cubicBezTo>
                    <a:pt x="335" y="242"/>
                    <a:pt x="325" y="252"/>
                    <a:pt x="312" y="252"/>
                  </a:cubicBezTo>
                  <a:cubicBezTo>
                    <a:pt x="271" y="252"/>
                    <a:pt x="271" y="252"/>
                    <a:pt x="271" y="252"/>
                  </a:cubicBezTo>
                  <a:cubicBezTo>
                    <a:pt x="271" y="271"/>
                    <a:pt x="271" y="271"/>
                    <a:pt x="271" y="271"/>
                  </a:cubicBezTo>
                  <a:cubicBezTo>
                    <a:pt x="328" y="271"/>
                    <a:pt x="328" y="271"/>
                    <a:pt x="328" y="271"/>
                  </a:cubicBezTo>
                  <a:close/>
                  <a:moveTo>
                    <a:pt x="271" y="235"/>
                  </a:moveTo>
                  <a:cubicBezTo>
                    <a:pt x="271" y="228"/>
                    <a:pt x="271" y="228"/>
                    <a:pt x="271" y="228"/>
                  </a:cubicBezTo>
                  <a:cubicBezTo>
                    <a:pt x="300" y="228"/>
                    <a:pt x="300" y="228"/>
                    <a:pt x="300" y="228"/>
                  </a:cubicBezTo>
                  <a:cubicBezTo>
                    <a:pt x="300" y="217"/>
                    <a:pt x="300" y="217"/>
                    <a:pt x="300" y="217"/>
                  </a:cubicBezTo>
                  <a:cubicBezTo>
                    <a:pt x="271" y="217"/>
                    <a:pt x="271" y="217"/>
                    <a:pt x="271" y="217"/>
                  </a:cubicBezTo>
                  <a:cubicBezTo>
                    <a:pt x="271" y="36"/>
                    <a:pt x="271" y="36"/>
                    <a:pt x="271" y="36"/>
                  </a:cubicBezTo>
                  <a:cubicBezTo>
                    <a:pt x="301" y="36"/>
                    <a:pt x="301" y="36"/>
                    <a:pt x="301" y="36"/>
                  </a:cubicBezTo>
                  <a:cubicBezTo>
                    <a:pt x="311" y="36"/>
                    <a:pt x="319" y="45"/>
                    <a:pt x="319" y="55"/>
                  </a:cubicBezTo>
                  <a:cubicBezTo>
                    <a:pt x="319" y="217"/>
                    <a:pt x="319" y="217"/>
                    <a:pt x="319" y="217"/>
                  </a:cubicBezTo>
                  <a:cubicBezTo>
                    <a:pt x="319" y="227"/>
                    <a:pt x="311" y="235"/>
                    <a:pt x="301" y="235"/>
                  </a:cubicBezTo>
                  <a:lnTo>
                    <a:pt x="271" y="235"/>
                  </a:lnTo>
                  <a:close/>
                  <a:moveTo>
                    <a:pt x="271" y="0"/>
                  </a:moveTo>
                  <a:cubicBezTo>
                    <a:pt x="226" y="0"/>
                    <a:pt x="226" y="0"/>
                    <a:pt x="226" y="0"/>
                  </a:cubicBezTo>
                  <a:cubicBezTo>
                    <a:pt x="226" y="20"/>
                    <a:pt x="226" y="20"/>
                    <a:pt x="226" y="20"/>
                  </a:cubicBezTo>
                  <a:cubicBezTo>
                    <a:pt x="271" y="20"/>
                    <a:pt x="271" y="20"/>
                    <a:pt x="271" y="20"/>
                  </a:cubicBezTo>
                  <a:cubicBezTo>
                    <a:pt x="271" y="0"/>
                    <a:pt x="271" y="0"/>
                    <a:pt x="271" y="0"/>
                  </a:cubicBezTo>
                  <a:close/>
                  <a:moveTo>
                    <a:pt x="226" y="271"/>
                  </a:moveTo>
                  <a:cubicBezTo>
                    <a:pt x="271" y="271"/>
                    <a:pt x="271" y="271"/>
                    <a:pt x="271" y="271"/>
                  </a:cubicBezTo>
                  <a:cubicBezTo>
                    <a:pt x="271" y="252"/>
                    <a:pt x="271" y="252"/>
                    <a:pt x="271" y="252"/>
                  </a:cubicBezTo>
                  <a:cubicBezTo>
                    <a:pt x="226" y="252"/>
                    <a:pt x="226" y="252"/>
                    <a:pt x="226" y="252"/>
                  </a:cubicBezTo>
                  <a:cubicBezTo>
                    <a:pt x="226" y="271"/>
                    <a:pt x="226" y="271"/>
                    <a:pt x="226" y="271"/>
                  </a:cubicBezTo>
                  <a:close/>
                  <a:moveTo>
                    <a:pt x="271" y="36"/>
                  </a:moveTo>
                  <a:cubicBezTo>
                    <a:pt x="271" y="217"/>
                    <a:pt x="271" y="217"/>
                    <a:pt x="271" y="217"/>
                  </a:cubicBezTo>
                  <a:cubicBezTo>
                    <a:pt x="242" y="217"/>
                    <a:pt x="242" y="217"/>
                    <a:pt x="242" y="217"/>
                  </a:cubicBezTo>
                  <a:cubicBezTo>
                    <a:pt x="242" y="228"/>
                    <a:pt x="242" y="228"/>
                    <a:pt x="242" y="228"/>
                  </a:cubicBezTo>
                  <a:cubicBezTo>
                    <a:pt x="271" y="228"/>
                    <a:pt x="271" y="228"/>
                    <a:pt x="271" y="228"/>
                  </a:cubicBezTo>
                  <a:cubicBezTo>
                    <a:pt x="271" y="235"/>
                    <a:pt x="271" y="235"/>
                    <a:pt x="271" y="235"/>
                  </a:cubicBezTo>
                  <a:cubicBezTo>
                    <a:pt x="226" y="235"/>
                    <a:pt x="226" y="235"/>
                    <a:pt x="226" y="235"/>
                  </a:cubicBezTo>
                  <a:cubicBezTo>
                    <a:pt x="226" y="163"/>
                    <a:pt x="226" y="163"/>
                    <a:pt x="226" y="163"/>
                  </a:cubicBezTo>
                  <a:cubicBezTo>
                    <a:pt x="227" y="163"/>
                    <a:pt x="228" y="163"/>
                    <a:pt x="229" y="163"/>
                  </a:cubicBezTo>
                  <a:cubicBezTo>
                    <a:pt x="234" y="161"/>
                    <a:pt x="239" y="159"/>
                    <a:pt x="243" y="155"/>
                  </a:cubicBezTo>
                  <a:cubicBezTo>
                    <a:pt x="246" y="151"/>
                    <a:pt x="249" y="147"/>
                    <a:pt x="250" y="141"/>
                  </a:cubicBezTo>
                  <a:cubicBezTo>
                    <a:pt x="251" y="139"/>
                    <a:pt x="251" y="137"/>
                    <a:pt x="251" y="134"/>
                  </a:cubicBezTo>
                  <a:cubicBezTo>
                    <a:pt x="252" y="132"/>
                    <a:pt x="251" y="129"/>
                    <a:pt x="250" y="127"/>
                  </a:cubicBezTo>
                  <a:cubicBezTo>
                    <a:pt x="250" y="124"/>
                    <a:pt x="248" y="121"/>
                    <a:pt x="245" y="119"/>
                  </a:cubicBezTo>
                  <a:cubicBezTo>
                    <a:pt x="242" y="116"/>
                    <a:pt x="239" y="115"/>
                    <a:pt x="234" y="115"/>
                  </a:cubicBezTo>
                  <a:cubicBezTo>
                    <a:pt x="238" y="111"/>
                    <a:pt x="241" y="107"/>
                    <a:pt x="243" y="103"/>
                  </a:cubicBezTo>
                  <a:cubicBezTo>
                    <a:pt x="244" y="99"/>
                    <a:pt x="244" y="95"/>
                    <a:pt x="243" y="91"/>
                  </a:cubicBezTo>
                  <a:cubicBezTo>
                    <a:pt x="242" y="87"/>
                    <a:pt x="240" y="84"/>
                    <a:pt x="236" y="82"/>
                  </a:cubicBezTo>
                  <a:cubicBezTo>
                    <a:pt x="233" y="80"/>
                    <a:pt x="230" y="80"/>
                    <a:pt x="226" y="80"/>
                  </a:cubicBezTo>
                  <a:cubicBezTo>
                    <a:pt x="226" y="36"/>
                    <a:pt x="226" y="36"/>
                    <a:pt x="226" y="36"/>
                  </a:cubicBezTo>
                  <a:cubicBezTo>
                    <a:pt x="271" y="36"/>
                    <a:pt x="271" y="36"/>
                    <a:pt x="271" y="36"/>
                  </a:cubicBezTo>
                  <a:close/>
                  <a:moveTo>
                    <a:pt x="226" y="155"/>
                  </a:moveTo>
                  <a:cubicBezTo>
                    <a:pt x="227" y="155"/>
                    <a:pt x="227" y="155"/>
                    <a:pt x="227" y="155"/>
                  </a:cubicBezTo>
                  <a:cubicBezTo>
                    <a:pt x="231" y="154"/>
                    <a:pt x="233" y="152"/>
                    <a:pt x="235" y="148"/>
                  </a:cubicBezTo>
                  <a:cubicBezTo>
                    <a:pt x="236" y="144"/>
                    <a:pt x="236" y="139"/>
                    <a:pt x="235" y="135"/>
                  </a:cubicBezTo>
                  <a:cubicBezTo>
                    <a:pt x="234" y="129"/>
                    <a:pt x="231" y="125"/>
                    <a:pt x="226" y="122"/>
                  </a:cubicBezTo>
                  <a:cubicBezTo>
                    <a:pt x="226" y="155"/>
                    <a:pt x="226" y="155"/>
                    <a:pt x="226" y="155"/>
                  </a:cubicBezTo>
                  <a:close/>
                  <a:moveTo>
                    <a:pt x="226" y="110"/>
                  </a:moveTo>
                  <a:cubicBezTo>
                    <a:pt x="229" y="106"/>
                    <a:pt x="230" y="102"/>
                    <a:pt x="230" y="97"/>
                  </a:cubicBezTo>
                  <a:cubicBezTo>
                    <a:pt x="230" y="95"/>
                    <a:pt x="230" y="93"/>
                    <a:pt x="229" y="91"/>
                  </a:cubicBezTo>
                  <a:cubicBezTo>
                    <a:pt x="229" y="90"/>
                    <a:pt x="228" y="88"/>
                    <a:pt x="227" y="87"/>
                  </a:cubicBezTo>
                  <a:cubicBezTo>
                    <a:pt x="227" y="87"/>
                    <a:pt x="227" y="87"/>
                    <a:pt x="226" y="86"/>
                  </a:cubicBezTo>
                  <a:lnTo>
                    <a:pt x="226" y="110"/>
                  </a:lnTo>
                  <a:close/>
                  <a:moveTo>
                    <a:pt x="226" y="0"/>
                  </a:moveTo>
                  <a:cubicBezTo>
                    <a:pt x="178" y="0"/>
                    <a:pt x="178" y="0"/>
                    <a:pt x="178" y="0"/>
                  </a:cubicBezTo>
                  <a:cubicBezTo>
                    <a:pt x="178" y="20"/>
                    <a:pt x="178" y="20"/>
                    <a:pt x="178" y="20"/>
                  </a:cubicBezTo>
                  <a:cubicBezTo>
                    <a:pt x="226" y="20"/>
                    <a:pt x="226" y="20"/>
                    <a:pt x="226" y="20"/>
                  </a:cubicBezTo>
                  <a:cubicBezTo>
                    <a:pt x="226" y="0"/>
                    <a:pt x="226" y="0"/>
                    <a:pt x="226" y="0"/>
                  </a:cubicBezTo>
                  <a:close/>
                  <a:moveTo>
                    <a:pt x="178" y="271"/>
                  </a:moveTo>
                  <a:cubicBezTo>
                    <a:pt x="226" y="271"/>
                    <a:pt x="226" y="271"/>
                    <a:pt x="226" y="271"/>
                  </a:cubicBezTo>
                  <a:cubicBezTo>
                    <a:pt x="226" y="252"/>
                    <a:pt x="226" y="252"/>
                    <a:pt x="226" y="252"/>
                  </a:cubicBezTo>
                  <a:cubicBezTo>
                    <a:pt x="178" y="252"/>
                    <a:pt x="178" y="252"/>
                    <a:pt x="178" y="252"/>
                  </a:cubicBezTo>
                  <a:cubicBezTo>
                    <a:pt x="178" y="271"/>
                    <a:pt x="178" y="271"/>
                    <a:pt x="178" y="271"/>
                  </a:cubicBezTo>
                  <a:close/>
                  <a:moveTo>
                    <a:pt x="226" y="36"/>
                  </a:moveTo>
                  <a:cubicBezTo>
                    <a:pt x="226" y="80"/>
                    <a:pt x="226" y="80"/>
                    <a:pt x="226" y="80"/>
                  </a:cubicBezTo>
                  <a:cubicBezTo>
                    <a:pt x="224" y="80"/>
                    <a:pt x="222" y="81"/>
                    <a:pt x="220" y="81"/>
                  </a:cubicBezTo>
                  <a:cubicBezTo>
                    <a:pt x="213" y="83"/>
                    <a:pt x="208" y="86"/>
                    <a:pt x="205" y="92"/>
                  </a:cubicBezTo>
                  <a:cubicBezTo>
                    <a:pt x="202" y="97"/>
                    <a:pt x="200" y="102"/>
                    <a:pt x="202" y="108"/>
                  </a:cubicBezTo>
                  <a:cubicBezTo>
                    <a:pt x="203" y="114"/>
                    <a:pt x="208" y="118"/>
                    <a:pt x="214" y="120"/>
                  </a:cubicBezTo>
                  <a:cubicBezTo>
                    <a:pt x="209" y="123"/>
                    <a:pt x="205" y="127"/>
                    <a:pt x="203" y="132"/>
                  </a:cubicBezTo>
                  <a:cubicBezTo>
                    <a:pt x="201" y="137"/>
                    <a:pt x="200" y="143"/>
                    <a:pt x="202" y="148"/>
                  </a:cubicBezTo>
                  <a:cubicBezTo>
                    <a:pt x="203" y="153"/>
                    <a:pt x="206" y="158"/>
                    <a:pt x="211" y="161"/>
                  </a:cubicBezTo>
                  <a:cubicBezTo>
                    <a:pt x="215" y="164"/>
                    <a:pt x="221" y="164"/>
                    <a:pt x="226" y="163"/>
                  </a:cubicBezTo>
                  <a:cubicBezTo>
                    <a:pt x="226" y="235"/>
                    <a:pt x="226" y="235"/>
                    <a:pt x="226" y="235"/>
                  </a:cubicBezTo>
                  <a:cubicBezTo>
                    <a:pt x="178" y="235"/>
                    <a:pt x="178" y="235"/>
                    <a:pt x="178" y="235"/>
                  </a:cubicBezTo>
                  <a:cubicBezTo>
                    <a:pt x="178" y="166"/>
                    <a:pt x="178" y="166"/>
                    <a:pt x="178" y="166"/>
                  </a:cubicBezTo>
                  <a:cubicBezTo>
                    <a:pt x="179" y="166"/>
                    <a:pt x="179" y="166"/>
                    <a:pt x="179" y="166"/>
                  </a:cubicBezTo>
                  <a:cubicBezTo>
                    <a:pt x="179" y="152"/>
                    <a:pt x="179" y="152"/>
                    <a:pt x="179" y="152"/>
                  </a:cubicBezTo>
                  <a:cubicBezTo>
                    <a:pt x="192" y="149"/>
                    <a:pt x="192" y="149"/>
                    <a:pt x="192" y="149"/>
                  </a:cubicBezTo>
                  <a:cubicBezTo>
                    <a:pt x="192" y="137"/>
                    <a:pt x="192" y="137"/>
                    <a:pt x="192" y="137"/>
                  </a:cubicBezTo>
                  <a:cubicBezTo>
                    <a:pt x="178" y="140"/>
                    <a:pt x="178" y="140"/>
                    <a:pt x="178" y="140"/>
                  </a:cubicBezTo>
                  <a:cubicBezTo>
                    <a:pt x="178" y="129"/>
                    <a:pt x="178" y="129"/>
                    <a:pt x="178" y="129"/>
                  </a:cubicBezTo>
                  <a:cubicBezTo>
                    <a:pt x="178" y="36"/>
                    <a:pt x="178" y="36"/>
                    <a:pt x="178" y="36"/>
                  </a:cubicBezTo>
                  <a:cubicBezTo>
                    <a:pt x="226" y="36"/>
                    <a:pt x="226" y="36"/>
                    <a:pt x="226" y="36"/>
                  </a:cubicBezTo>
                  <a:close/>
                  <a:moveTo>
                    <a:pt x="226" y="86"/>
                  </a:moveTo>
                  <a:cubicBezTo>
                    <a:pt x="225" y="86"/>
                    <a:pt x="224" y="85"/>
                    <a:pt x="222" y="86"/>
                  </a:cubicBezTo>
                  <a:cubicBezTo>
                    <a:pt x="219" y="87"/>
                    <a:pt x="217" y="89"/>
                    <a:pt x="216" y="92"/>
                  </a:cubicBezTo>
                  <a:cubicBezTo>
                    <a:pt x="214" y="95"/>
                    <a:pt x="214" y="98"/>
                    <a:pt x="215" y="101"/>
                  </a:cubicBezTo>
                  <a:cubicBezTo>
                    <a:pt x="216" y="107"/>
                    <a:pt x="219" y="111"/>
                    <a:pt x="224" y="113"/>
                  </a:cubicBezTo>
                  <a:cubicBezTo>
                    <a:pt x="225" y="112"/>
                    <a:pt x="226" y="111"/>
                    <a:pt x="226" y="110"/>
                  </a:cubicBezTo>
                  <a:cubicBezTo>
                    <a:pt x="226" y="86"/>
                    <a:pt x="226" y="86"/>
                    <a:pt x="226" y="86"/>
                  </a:cubicBezTo>
                  <a:close/>
                  <a:moveTo>
                    <a:pt x="226" y="122"/>
                  </a:moveTo>
                  <a:cubicBezTo>
                    <a:pt x="226" y="121"/>
                    <a:pt x="225" y="121"/>
                    <a:pt x="224" y="121"/>
                  </a:cubicBezTo>
                  <a:cubicBezTo>
                    <a:pt x="219" y="127"/>
                    <a:pt x="217" y="133"/>
                    <a:pt x="217" y="141"/>
                  </a:cubicBezTo>
                  <a:cubicBezTo>
                    <a:pt x="217" y="143"/>
                    <a:pt x="217" y="145"/>
                    <a:pt x="217" y="147"/>
                  </a:cubicBezTo>
                  <a:cubicBezTo>
                    <a:pt x="218" y="150"/>
                    <a:pt x="220" y="152"/>
                    <a:pt x="221" y="154"/>
                  </a:cubicBezTo>
                  <a:cubicBezTo>
                    <a:pt x="223" y="155"/>
                    <a:pt x="225" y="156"/>
                    <a:pt x="226" y="155"/>
                  </a:cubicBezTo>
                  <a:lnTo>
                    <a:pt x="226" y="122"/>
                  </a:lnTo>
                  <a:close/>
                  <a:moveTo>
                    <a:pt x="178" y="0"/>
                  </a:moveTo>
                  <a:cubicBezTo>
                    <a:pt x="120" y="0"/>
                    <a:pt x="120" y="0"/>
                    <a:pt x="120" y="0"/>
                  </a:cubicBezTo>
                  <a:cubicBezTo>
                    <a:pt x="120" y="20"/>
                    <a:pt x="120" y="20"/>
                    <a:pt x="120" y="20"/>
                  </a:cubicBezTo>
                  <a:cubicBezTo>
                    <a:pt x="178" y="20"/>
                    <a:pt x="178" y="20"/>
                    <a:pt x="178" y="20"/>
                  </a:cubicBezTo>
                  <a:cubicBezTo>
                    <a:pt x="178" y="0"/>
                    <a:pt x="178" y="0"/>
                    <a:pt x="178" y="0"/>
                  </a:cubicBezTo>
                  <a:close/>
                  <a:moveTo>
                    <a:pt x="120" y="271"/>
                  </a:moveTo>
                  <a:cubicBezTo>
                    <a:pt x="178" y="271"/>
                    <a:pt x="178" y="271"/>
                    <a:pt x="178" y="271"/>
                  </a:cubicBezTo>
                  <a:cubicBezTo>
                    <a:pt x="178" y="252"/>
                    <a:pt x="178" y="252"/>
                    <a:pt x="178" y="252"/>
                  </a:cubicBezTo>
                  <a:cubicBezTo>
                    <a:pt x="120" y="252"/>
                    <a:pt x="120" y="252"/>
                    <a:pt x="120" y="252"/>
                  </a:cubicBezTo>
                  <a:cubicBezTo>
                    <a:pt x="120" y="271"/>
                    <a:pt x="120" y="271"/>
                    <a:pt x="120" y="271"/>
                  </a:cubicBezTo>
                  <a:close/>
                  <a:moveTo>
                    <a:pt x="178" y="36"/>
                  </a:moveTo>
                  <a:cubicBezTo>
                    <a:pt x="178" y="129"/>
                    <a:pt x="178" y="129"/>
                    <a:pt x="178" y="129"/>
                  </a:cubicBezTo>
                  <a:cubicBezTo>
                    <a:pt x="178" y="126"/>
                    <a:pt x="178" y="126"/>
                    <a:pt x="178" y="126"/>
                  </a:cubicBezTo>
                  <a:cubicBezTo>
                    <a:pt x="166" y="129"/>
                    <a:pt x="166" y="129"/>
                    <a:pt x="166" y="129"/>
                  </a:cubicBezTo>
                  <a:cubicBezTo>
                    <a:pt x="167" y="143"/>
                    <a:pt x="167" y="143"/>
                    <a:pt x="167" y="143"/>
                  </a:cubicBezTo>
                  <a:cubicBezTo>
                    <a:pt x="153" y="146"/>
                    <a:pt x="153" y="146"/>
                    <a:pt x="153" y="146"/>
                  </a:cubicBezTo>
                  <a:cubicBezTo>
                    <a:pt x="154" y="159"/>
                    <a:pt x="154" y="159"/>
                    <a:pt x="154" y="159"/>
                  </a:cubicBezTo>
                  <a:cubicBezTo>
                    <a:pt x="167" y="155"/>
                    <a:pt x="167" y="155"/>
                    <a:pt x="167" y="155"/>
                  </a:cubicBezTo>
                  <a:cubicBezTo>
                    <a:pt x="168" y="169"/>
                    <a:pt x="168" y="169"/>
                    <a:pt x="168" y="169"/>
                  </a:cubicBezTo>
                  <a:cubicBezTo>
                    <a:pt x="178" y="166"/>
                    <a:pt x="178" y="166"/>
                    <a:pt x="178" y="166"/>
                  </a:cubicBezTo>
                  <a:cubicBezTo>
                    <a:pt x="178" y="235"/>
                    <a:pt x="178" y="235"/>
                    <a:pt x="178" y="235"/>
                  </a:cubicBezTo>
                  <a:cubicBezTo>
                    <a:pt x="120" y="235"/>
                    <a:pt x="120" y="235"/>
                    <a:pt x="120" y="235"/>
                  </a:cubicBezTo>
                  <a:cubicBezTo>
                    <a:pt x="120" y="190"/>
                    <a:pt x="120" y="190"/>
                    <a:pt x="120" y="190"/>
                  </a:cubicBezTo>
                  <a:cubicBezTo>
                    <a:pt x="121" y="190"/>
                    <a:pt x="123" y="190"/>
                    <a:pt x="124" y="190"/>
                  </a:cubicBezTo>
                  <a:cubicBezTo>
                    <a:pt x="132" y="188"/>
                    <a:pt x="137" y="183"/>
                    <a:pt x="141" y="176"/>
                  </a:cubicBezTo>
                  <a:cubicBezTo>
                    <a:pt x="145" y="168"/>
                    <a:pt x="146" y="160"/>
                    <a:pt x="144" y="151"/>
                  </a:cubicBezTo>
                  <a:cubicBezTo>
                    <a:pt x="143" y="146"/>
                    <a:pt x="141" y="143"/>
                    <a:pt x="138" y="140"/>
                  </a:cubicBezTo>
                  <a:cubicBezTo>
                    <a:pt x="136" y="139"/>
                    <a:pt x="134" y="138"/>
                    <a:pt x="132" y="137"/>
                  </a:cubicBezTo>
                  <a:cubicBezTo>
                    <a:pt x="130" y="137"/>
                    <a:pt x="128" y="137"/>
                    <a:pt x="124" y="137"/>
                  </a:cubicBezTo>
                  <a:cubicBezTo>
                    <a:pt x="123" y="138"/>
                    <a:pt x="122" y="138"/>
                    <a:pt x="120" y="139"/>
                  </a:cubicBezTo>
                  <a:cubicBezTo>
                    <a:pt x="120" y="113"/>
                    <a:pt x="120" y="113"/>
                    <a:pt x="120" y="113"/>
                  </a:cubicBezTo>
                  <a:cubicBezTo>
                    <a:pt x="121" y="113"/>
                    <a:pt x="121" y="113"/>
                    <a:pt x="122" y="113"/>
                  </a:cubicBezTo>
                  <a:cubicBezTo>
                    <a:pt x="123" y="113"/>
                    <a:pt x="124" y="113"/>
                    <a:pt x="126" y="114"/>
                  </a:cubicBezTo>
                  <a:cubicBezTo>
                    <a:pt x="127" y="115"/>
                    <a:pt x="128" y="116"/>
                    <a:pt x="128" y="117"/>
                  </a:cubicBezTo>
                  <a:cubicBezTo>
                    <a:pt x="129" y="119"/>
                    <a:pt x="128" y="120"/>
                    <a:pt x="127" y="121"/>
                  </a:cubicBezTo>
                  <a:cubicBezTo>
                    <a:pt x="131" y="120"/>
                    <a:pt x="133" y="119"/>
                    <a:pt x="134" y="117"/>
                  </a:cubicBezTo>
                  <a:cubicBezTo>
                    <a:pt x="135" y="116"/>
                    <a:pt x="135" y="114"/>
                    <a:pt x="135" y="112"/>
                  </a:cubicBezTo>
                  <a:cubicBezTo>
                    <a:pt x="134" y="110"/>
                    <a:pt x="133" y="108"/>
                    <a:pt x="130" y="107"/>
                  </a:cubicBezTo>
                  <a:cubicBezTo>
                    <a:pt x="128" y="106"/>
                    <a:pt x="124" y="105"/>
                    <a:pt x="121" y="106"/>
                  </a:cubicBezTo>
                  <a:cubicBezTo>
                    <a:pt x="120" y="107"/>
                    <a:pt x="120" y="107"/>
                    <a:pt x="120" y="107"/>
                  </a:cubicBezTo>
                  <a:cubicBezTo>
                    <a:pt x="120" y="36"/>
                    <a:pt x="120" y="36"/>
                    <a:pt x="120" y="36"/>
                  </a:cubicBezTo>
                  <a:cubicBezTo>
                    <a:pt x="178" y="36"/>
                    <a:pt x="178" y="36"/>
                    <a:pt x="178" y="36"/>
                  </a:cubicBezTo>
                  <a:close/>
                  <a:moveTo>
                    <a:pt x="120" y="182"/>
                  </a:moveTo>
                  <a:cubicBezTo>
                    <a:pt x="121" y="182"/>
                    <a:pt x="122" y="182"/>
                    <a:pt x="123" y="181"/>
                  </a:cubicBezTo>
                  <a:cubicBezTo>
                    <a:pt x="127" y="180"/>
                    <a:pt x="130" y="177"/>
                    <a:pt x="132" y="172"/>
                  </a:cubicBezTo>
                  <a:cubicBezTo>
                    <a:pt x="134" y="166"/>
                    <a:pt x="134" y="161"/>
                    <a:pt x="133" y="156"/>
                  </a:cubicBezTo>
                  <a:cubicBezTo>
                    <a:pt x="131" y="149"/>
                    <a:pt x="128" y="146"/>
                    <a:pt x="124" y="147"/>
                  </a:cubicBezTo>
                  <a:cubicBezTo>
                    <a:pt x="123" y="147"/>
                    <a:pt x="121" y="148"/>
                    <a:pt x="120" y="149"/>
                  </a:cubicBezTo>
                  <a:lnTo>
                    <a:pt x="120" y="182"/>
                  </a:lnTo>
                  <a:close/>
                  <a:moveTo>
                    <a:pt x="120" y="0"/>
                  </a:moveTo>
                  <a:cubicBezTo>
                    <a:pt x="28" y="0"/>
                    <a:pt x="28" y="0"/>
                    <a:pt x="28" y="0"/>
                  </a:cubicBezTo>
                  <a:cubicBezTo>
                    <a:pt x="13" y="0"/>
                    <a:pt x="0" y="13"/>
                    <a:pt x="0" y="29"/>
                  </a:cubicBezTo>
                  <a:cubicBezTo>
                    <a:pt x="0" y="243"/>
                    <a:pt x="0" y="243"/>
                    <a:pt x="0" y="243"/>
                  </a:cubicBezTo>
                  <a:cubicBezTo>
                    <a:pt x="0" y="258"/>
                    <a:pt x="13" y="271"/>
                    <a:pt x="28" y="271"/>
                  </a:cubicBezTo>
                  <a:cubicBezTo>
                    <a:pt x="120" y="271"/>
                    <a:pt x="120" y="271"/>
                    <a:pt x="120" y="271"/>
                  </a:cubicBezTo>
                  <a:cubicBezTo>
                    <a:pt x="120" y="252"/>
                    <a:pt x="120" y="252"/>
                    <a:pt x="120" y="252"/>
                  </a:cubicBezTo>
                  <a:cubicBezTo>
                    <a:pt x="44" y="252"/>
                    <a:pt x="44" y="252"/>
                    <a:pt x="44" y="252"/>
                  </a:cubicBezTo>
                  <a:cubicBezTo>
                    <a:pt x="44" y="252"/>
                    <a:pt x="44" y="252"/>
                    <a:pt x="44" y="252"/>
                  </a:cubicBezTo>
                  <a:cubicBezTo>
                    <a:pt x="32" y="252"/>
                    <a:pt x="21" y="242"/>
                    <a:pt x="21" y="229"/>
                  </a:cubicBezTo>
                  <a:cubicBezTo>
                    <a:pt x="21" y="43"/>
                    <a:pt x="21" y="43"/>
                    <a:pt x="21" y="43"/>
                  </a:cubicBezTo>
                  <a:cubicBezTo>
                    <a:pt x="21" y="30"/>
                    <a:pt x="32" y="20"/>
                    <a:pt x="44" y="20"/>
                  </a:cubicBezTo>
                  <a:cubicBezTo>
                    <a:pt x="120" y="20"/>
                    <a:pt x="120" y="20"/>
                    <a:pt x="120" y="20"/>
                  </a:cubicBezTo>
                  <a:cubicBezTo>
                    <a:pt x="120" y="0"/>
                    <a:pt x="120" y="0"/>
                    <a:pt x="120" y="0"/>
                  </a:cubicBezTo>
                  <a:close/>
                  <a:moveTo>
                    <a:pt x="120" y="36"/>
                  </a:moveTo>
                  <a:cubicBezTo>
                    <a:pt x="120" y="107"/>
                    <a:pt x="120" y="107"/>
                    <a:pt x="120" y="107"/>
                  </a:cubicBezTo>
                  <a:cubicBezTo>
                    <a:pt x="113" y="109"/>
                    <a:pt x="107" y="112"/>
                    <a:pt x="103" y="118"/>
                  </a:cubicBezTo>
                  <a:cubicBezTo>
                    <a:pt x="99" y="124"/>
                    <a:pt x="96" y="132"/>
                    <a:pt x="96" y="141"/>
                  </a:cubicBezTo>
                  <a:cubicBezTo>
                    <a:pt x="95" y="145"/>
                    <a:pt x="95" y="150"/>
                    <a:pt x="95" y="156"/>
                  </a:cubicBezTo>
                  <a:cubicBezTo>
                    <a:pt x="96" y="162"/>
                    <a:pt x="97" y="168"/>
                    <a:pt x="98" y="172"/>
                  </a:cubicBezTo>
                  <a:cubicBezTo>
                    <a:pt x="98" y="174"/>
                    <a:pt x="98" y="174"/>
                    <a:pt x="98" y="174"/>
                  </a:cubicBezTo>
                  <a:cubicBezTo>
                    <a:pt x="99" y="177"/>
                    <a:pt x="100" y="180"/>
                    <a:pt x="101" y="182"/>
                  </a:cubicBezTo>
                  <a:cubicBezTo>
                    <a:pt x="105" y="189"/>
                    <a:pt x="111" y="192"/>
                    <a:pt x="120" y="190"/>
                  </a:cubicBezTo>
                  <a:cubicBezTo>
                    <a:pt x="120" y="235"/>
                    <a:pt x="120" y="235"/>
                    <a:pt x="120" y="235"/>
                  </a:cubicBezTo>
                  <a:cubicBezTo>
                    <a:pt x="55" y="235"/>
                    <a:pt x="55" y="235"/>
                    <a:pt x="55" y="235"/>
                  </a:cubicBezTo>
                  <a:cubicBezTo>
                    <a:pt x="45" y="235"/>
                    <a:pt x="37" y="227"/>
                    <a:pt x="37" y="217"/>
                  </a:cubicBezTo>
                  <a:cubicBezTo>
                    <a:pt x="37" y="55"/>
                    <a:pt x="37" y="55"/>
                    <a:pt x="37" y="55"/>
                  </a:cubicBezTo>
                  <a:cubicBezTo>
                    <a:pt x="37" y="45"/>
                    <a:pt x="45" y="36"/>
                    <a:pt x="55" y="36"/>
                  </a:cubicBezTo>
                  <a:cubicBezTo>
                    <a:pt x="120" y="36"/>
                    <a:pt x="120" y="36"/>
                    <a:pt x="120" y="36"/>
                  </a:cubicBezTo>
                  <a:close/>
                  <a:moveTo>
                    <a:pt x="120" y="113"/>
                  </a:moveTo>
                  <a:cubicBezTo>
                    <a:pt x="120" y="139"/>
                    <a:pt x="120" y="139"/>
                    <a:pt x="120" y="139"/>
                  </a:cubicBezTo>
                  <a:cubicBezTo>
                    <a:pt x="119" y="140"/>
                    <a:pt x="117" y="141"/>
                    <a:pt x="116" y="143"/>
                  </a:cubicBezTo>
                  <a:cubicBezTo>
                    <a:pt x="113" y="146"/>
                    <a:pt x="113" y="149"/>
                    <a:pt x="114" y="152"/>
                  </a:cubicBezTo>
                  <a:cubicBezTo>
                    <a:pt x="114" y="154"/>
                    <a:pt x="115" y="155"/>
                    <a:pt x="117" y="157"/>
                  </a:cubicBezTo>
                  <a:cubicBezTo>
                    <a:pt x="118" y="154"/>
                    <a:pt x="119" y="151"/>
                    <a:pt x="120" y="149"/>
                  </a:cubicBezTo>
                  <a:cubicBezTo>
                    <a:pt x="120" y="182"/>
                    <a:pt x="120" y="182"/>
                    <a:pt x="120" y="182"/>
                  </a:cubicBezTo>
                  <a:cubicBezTo>
                    <a:pt x="119" y="182"/>
                    <a:pt x="118" y="181"/>
                    <a:pt x="117" y="181"/>
                  </a:cubicBezTo>
                  <a:cubicBezTo>
                    <a:pt x="115" y="179"/>
                    <a:pt x="114" y="177"/>
                    <a:pt x="113" y="172"/>
                  </a:cubicBezTo>
                  <a:cubicBezTo>
                    <a:pt x="112" y="170"/>
                    <a:pt x="111" y="167"/>
                    <a:pt x="111" y="161"/>
                  </a:cubicBezTo>
                  <a:cubicBezTo>
                    <a:pt x="110" y="155"/>
                    <a:pt x="109" y="150"/>
                    <a:pt x="109" y="145"/>
                  </a:cubicBezTo>
                  <a:cubicBezTo>
                    <a:pt x="109" y="134"/>
                    <a:pt x="110" y="127"/>
                    <a:pt x="113" y="122"/>
                  </a:cubicBezTo>
                  <a:cubicBezTo>
                    <a:pt x="115" y="117"/>
                    <a:pt x="117" y="115"/>
                    <a:pt x="120" y="113"/>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203"/>
            <p:cNvSpPr>
              <a:spLocks noEditPoints="1"/>
            </p:cNvSpPr>
            <p:nvPr/>
          </p:nvSpPr>
          <p:spPr bwMode="auto">
            <a:xfrm>
              <a:off x="5362575" y="4852988"/>
              <a:ext cx="236538" cy="331788"/>
            </a:xfrm>
            <a:custGeom>
              <a:avLst/>
              <a:gdLst>
                <a:gd name="T0" fmla="*/ 105 w 124"/>
                <a:gd name="T1" fmla="*/ 107 h 173"/>
                <a:gd name="T2" fmla="*/ 124 w 124"/>
                <a:gd name="T3" fmla="*/ 135 h 173"/>
                <a:gd name="T4" fmla="*/ 124 w 124"/>
                <a:gd name="T5" fmla="*/ 173 h 173"/>
                <a:gd name="T6" fmla="*/ 105 w 124"/>
                <a:gd name="T7" fmla="*/ 165 h 173"/>
                <a:gd name="T8" fmla="*/ 105 w 124"/>
                <a:gd name="T9" fmla="*/ 162 h 173"/>
                <a:gd name="T10" fmla="*/ 111 w 124"/>
                <a:gd name="T11" fmla="*/ 165 h 173"/>
                <a:gd name="T12" fmla="*/ 121 w 124"/>
                <a:gd name="T13" fmla="*/ 158 h 173"/>
                <a:gd name="T14" fmla="*/ 122 w 124"/>
                <a:gd name="T15" fmla="*/ 136 h 173"/>
                <a:gd name="T16" fmla="*/ 122 w 124"/>
                <a:gd name="T17" fmla="*/ 136 h 173"/>
                <a:gd name="T18" fmla="*/ 121 w 124"/>
                <a:gd name="T19" fmla="*/ 135 h 173"/>
                <a:gd name="T20" fmla="*/ 112 w 124"/>
                <a:gd name="T21" fmla="*/ 133 h 173"/>
                <a:gd name="T22" fmla="*/ 110 w 124"/>
                <a:gd name="T23" fmla="*/ 140 h 173"/>
                <a:gd name="T24" fmla="*/ 105 w 124"/>
                <a:gd name="T25" fmla="*/ 139 h 173"/>
                <a:gd name="T26" fmla="*/ 105 w 124"/>
                <a:gd name="T27" fmla="*/ 107 h 173"/>
                <a:gd name="T28" fmla="*/ 89 w 124"/>
                <a:gd name="T29" fmla="*/ 159 h 173"/>
                <a:gd name="T30" fmla="*/ 39 w 124"/>
                <a:gd name="T31" fmla="*/ 85 h 173"/>
                <a:gd name="T32" fmla="*/ 34 w 124"/>
                <a:gd name="T33" fmla="*/ 82 h 173"/>
                <a:gd name="T34" fmla="*/ 34 w 124"/>
                <a:gd name="T35" fmla="*/ 82 h 173"/>
                <a:gd name="T36" fmla="*/ 34 w 124"/>
                <a:gd name="T37" fmla="*/ 76 h 173"/>
                <a:gd name="T38" fmla="*/ 35 w 124"/>
                <a:gd name="T39" fmla="*/ 78 h 173"/>
                <a:gd name="T40" fmla="*/ 42 w 124"/>
                <a:gd name="T41" fmla="*/ 80 h 173"/>
                <a:gd name="T42" fmla="*/ 51 w 124"/>
                <a:gd name="T43" fmla="*/ 74 h 173"/>
                <a:gd name="T44" fmla="*/ 51 w 124"/>
                <a:gd name="T45" fmla="*/ 74 h 173"/>
                <a:gd name="T46" fmla="*/ 45 w 124"/>
                <a:gd name="T47" fmla="*/ 72 h 173"/>
                <a:gd name="T48" fmla="*/ 34 w 124"/>
                <a:gd name="T49" fmla="*/ 55 h 173"/>
                <a:gd name="T50" fmla="*/ 34 w 124"/>
                <a:gd name="T51" fmla="*/ 32 h 173"/>
                <a:gd name="T52" fmla="*/ 47 w 124"/>
                <a:gd name="T53" fmla="*/ 23 h 173"/>
                <a:gd name="T54" fmla="*/ 54 w 124"/>
                <a:gd name="T55" fmla="*/ 25 h 173"/>
                <a:gd name="T56" fmla="*/ 74 w 124"/>
                <a:gd name="T57" fmla="*/ 55 h 173"/>
                <a:gd name="T58" fmla="*/ 75 w 124"/>
                <a:gd name="T59" fmla="*/ 61 h 173"/>
                <a:gd name="T60" fmla="*/ 105 w 124"/>
                <a:gd name="T61" fmla="*/ 107 h 173"/>
                <a:gd name="T62" fmla="*/ 105 w 124"/>
                <a:gd name="T63" fmla="*/ 139 h 173"/>
                <a:gd name="T64" fmla="*/ 102 w 124"/>
                <a:gd name="T65" fmla="*/ 140 h 173"/>
                <a:gd name="T66" fmla="*/ 99 w 124"/>
                <a:gd name="T67" fmla="*/ 147 h 173"/>
                <a:gd name="T68" fmla="*/ 92 w 124"/>
                <a:gd name="T69" fmla="*/ 147 h 173"/>
                <a:gd name="T70" fmla="*/ 90 w 124"/>
                <a:gd name="T71" fmla="*/ 155 h 173"/>
                <a:gd name="T72" fmla="*/ 91 w 124"/>
                <a:gd name="T73" fmla="*/ 157 h 173"/>
                <a:gd name="T74" fmla="*/ 105 w 124"/>
                <a:gd name="T75" fmla="*/ 162 h 173"/>
                <a:gd name="T76" fmla="*/ 105 w 124"/>
                <a:gd name="T77" fmla="*/ 165 h 173"/>
                <a:gd name="T78" fmla="*/ 89 w 124"/>
                <a:gd name="T79" fmla="*/ 159 h 173"/>
                <a:gd name="T80" fmla="*/ 34 w 124"/>
                <a:gd name="T81" fmla="*/ 5 h 173"/>
                <a:gd name="T82" fmla="*/ 34 w 124"/>
                <a:gd name="T83" fmla="*/ 29 h 173"/>
                <a:gd name="T84" fmla="*/ 44 w 124"/>
                <a:gd name="T85" fmla="*/ 18 h 173"/>
                <a:gd name="T86" fmla="*/ 39 w 124"/>
                <a:gd name="T87" fmla="*/ 10 h 173"/>
                <a:gd name="T88" fmla="*/ 34 w 124"/>
                <a:gd name="T89" fmla="*/ 5 h 173"/>
                <a:gd name="T90" fmla="*/ 34 w 124"/>
                <a:gd name="T91" fmla="*/ 82 h 173"/>
                <a:gd name="T92" fmla="*/ 14 w 124"/>
                <a:gd name="T93" fmla="*/ 52 h 173"/>
                <a:gd name="T94" fmla="*/ 14 w 124"/>
                <a:gd name="T95" fmla="*/ 45 h 173"/>
                <a:gd name="T96" fmla="*/ 6 w 124"/>
                <a:gd name="T97" fmla="*/ 32 h 173"/>
                <a:gd name="T98" fmla="*/ 12 w 124"/>
                <a:gd name="T99" fmla="*/ 5 h 173"/>
                <a:gd name="T100" fmla="*/ 34 w 124"/>
                <a:gd name="T101" fmla="*/ 5 h 173"/>
                <a:gd name="T102" fmla="*/ 34 w 124"/>
                <a:gd name="T103" fmla="*/ 29 h 173"/>
                <a:gd name="T104" fmla="*/ 25 w 124"/>
                <a:gd name="T105" fmla="*/ 37 h 173"/>
                <a:gd name="T106" fmla="*/ 34 w 124"/>
                <a:gd name="T107" fmla="*/ 32 h 173"/>
                <a:gd name="T108" fmla="*/ 34 w 124"/>
                <a:gd name="T109" fmla="*/ 55 h 173"/>
                <a:gd name="T110" fmla="*/ 28 w 124"/>
                <a:gd name="T111" fmla="*/ 45 h 173"/>
                <a:gd name="T112" fmla="*/ 28 w 124"/>
                <a:gd name="T113" fmla="*/ 40 h 173"/>
                <a:gd name="T114" fmla="*/ 19 w 124"/>
                <a:gd name="T115" fmla="*/ 45 h 173"/>
                <a:gd name="T116" fmla="*/ 18 w 124"/>
                <a:gd name="T117" fmla="*/ 52 h 173"/>
                <a:gd name="T118" fmla="*/ 34 w 124"/>
                <a:gd name="T119" fmla="*/ 76 h 173"/>
                <a:gd name="T120" fmla="*/ 34 w 124"/>
                <a:gd name="T121" fmla="*/ 8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4" h="173">
                  <a:moveTo>
                    <a:pt x="105" y="107"/>
                  </a:moveTo>
                  <a:cubicBezTo>
                    <a:pt x="124" y="135"/>
                    <a:pt x="124" y="135"/>
                    <a:pt x="124" y="135"/>
                  </a:cubicBezTo>
                  <a:cubicBezTo>
                    <a:pt x="124" y="173"/>
                    <a:pt x="124" y="173"/>
                    <a:pt x="124" y="173"/>
                  </a:cubicBezTo>
                  <a:cubicBezTo>
                    <a:pt x="105" y="165"/>
                    <a:pt x="105" y="165"/>
                    <a:pt x="105" y="165"/>
                  </a:cubicBezTo>
                  <a:cubicBezTo>
                    <a:pt x="105" y="162"/>
                    <a:pt x="105" y="162"/>
                    <a:pt x="105" y="162"/>
                  </a:cubicBezTo>
                  <a:cubicBezTo>
                    <a:pt x="111" y="165"/>
                    <a:pt x="111" y="165"/>
                    <a:pt x="111" y="165"/>
                  </a:cubicBezTo>
                  <a:cubicBezTo>
                    <a:pt x="121" y="158"/>
                    <a:pt x="121" y="158"/>
                    <a:pt x="121" y="158"/>
                  </a:cubicBezTo>
                  <a:cubicBezTo>
                    <a:pt x="122" y="136"/>
                    <a:pt x="122" y="136"/>
                    <a:pt x="122" y="136"/>
                  </a:cubicBezTo>
                  <a:cubicBezTo>
                    <a:pt x="122" y="136"/>
                    <a:pt x="122" y="136"/>
                    <a:pt x="122" y="136"/>
                  </a:cubicBezTo>
                  <a:cubicBezTo>
                    <a:pt x="121" y="135"/>
                    <a:pt x="121" y="135"/>
                    <a:pt x="121" y="135"/>
                  </a:cubicBezTo>
                  <a:cubicBezTo>
                    <a:pt x="119" y="132"/>
                    <a:pt x="115" y="131"/>
                    <a:pt x="112" y="133"/>
                  </a:cubicBezTo>
                  <a:cubicBezTo>
                    <a:pt x="109" y="135"/>
                    <a:pt x="109" y="138"/>
                    <a:pt x="110" y="140"/>
                  </a:cubicBezTo>
                  <a:cubicBezTo>
                    <a:pt x="108" y="139"/>
                    <a:pt x="107" y="139"/>
                    <a:pt x="105" y="139"/>
                  </a:cubicBezTo>
                  <a:lnTo>
                    <a:pt x="105" y="107"/>
                  </a:lnTo>
                  <a:close/>
                  <a:moveTo>
                    <a:pt x="89" y="159"/>
                  </a:moveTo>
                  <a:cubicBezTo>
                    <a:pt x="39" y="85"/>
                    <a:pt x="39" y="85"/>
                    <a:pt x="39" y="85"/>
                  </a:cubicBezTo>
                  <a:cubicBezTo>
                    <a:pt x="37" y="85"/>
                    <a:pt x="35" y="84"/>
                    <a:pt x="34" y="82"/>
                  </a:cubicBezTo>
                  <a:cubicBezTo>
                    <a:pt x="34" y="82"/>
                    <a:pt x="34" y="82"/>
                    <a:pt x="34" y="82"/>
                  </a:cubicBezTo>
                  <a:cubicBezTo>
                    <a:pt x="34" y="76"/>
                    <a:pt x="34" y="76"/>
                    <a:pt x="34" y="76"/>
                  </a:cubicBezTo>
                  <a:cubicBezTo>
                    <a:pt x="35" y="78"/>
                    <a:pt x="35" y="78"/>
                    <a:pt x="35" y="78"/>
                  </a:cubicBezTo>
                  <a:cubicBezTo>
                    <a:pt x="37" y="81"/>
                    <a:pt x="40" y="81"/>
                    <a:pt x="42" y="80"/>
                  </a:cubicBezTo>
                  <a:cubicBezTo>
                    <a:pt x="51" y="74"/>
                    <a:pt x="51" y="74"/>
                    <a:pt x="51" y="74"/>
                  </a:cubicBezTo>
                  <a:cubicBezTo>
                    <a:pt x="51" y="74"/>
                    <a:pt x="51" y="74"/>
                    <a:pt x="51" y="74"/>
                  </a:cubicBezTo>
                  <a:cubicBezTo>
                    <a:pt x="49" y="74"/>
                    <a:pt x="47" y="74"/>
                    <a:pt x="45" y="72"/>
                  </a:cubicBezTo>
                  <a:cubicBezTo>
                    <a:pt x="34" y="55"/>
                    <a:pt x="34" y="55"/>
                    <a:pt x="34" y="55"/>
                  </a:cubicBezTo>
                  <a:cubicBezTo>
                    <a:pt x="34" y="32"/>
                    <a:pt x="34" y="32"/>
                    <a:pt x="34" y="32"/>
                  </a:cubicBezTo>
                  <a:cubicBezTo>
                    <a:pt x="47" y="23"/>
                    <a:pt x="47" y="23"/>
                    <a:pt x="47" y="23"/>
                  </a:cubicBezTo>
                  <a:cubicBezTo>
                    <a:pt x="50" y="22"/>
                    <a:pt x="52" y="23"/>
                    <a:pt x="54" y="25"/>
                  </a:cubicBezTo>
                  <a:cubicBezTo>
                    <a:pt x="74" y="55"/>
                    <a:pt x="74" y="55"/>
                    <a:pt x="74" y="55"/>
                  </a:cubicBezTo>
                  <a:cubicBezTo>
                    <a:pt x="75" y="57"/>
                    <a:pt x="75" y="59"/>
                    <a:pt x="75" y="61"/>
                  </a:cubicBezTo>
                  <a:cubicBezTo>
                    <a:pt x="105" y="107"/>
                    <a:pt x="105" y="107"/>
                    <a:pt x="105" y="107"/>
                  </a:cubicBezTo>
                  <a:cubicBezTo>
                    <a:pt x="105" y="139"/>
                    <a:pt x="105" y="139"/>
                    <a:pt x="105" y="139"/>
                  </a:cubicBezTo>
                  <a:cubicBezTo>
                    <a:pt x="104" y="139"/>
                    <a:pt x="103" y="139"/>
                    <a:pt x="102" y="140"/>
                  </a:cubicBezTo>
                  <a:cubicBezTo>
                    <a:pt x="99" y="141"/>
                    <a:pt x="98" y="145"/>
                    <a:pt x="99" y="147"/>
                  </a:cubicBezTo>
                  <a:cubicBezTo>
                    <a:pt x="97" y="145"/>
                    <a:pt x="94" y="145"/>
                    <a:pt x="92" y="147"/>
                  </a:cubicBezTo>
                  <a:cubicBezTo>
                    <a:pt x="89" y="149"/>
                    <a:pt x="88" y="152"/>
                    <a:pt x="90" y="155"/>
                  </a:cubicBezTo>
                  <a:cubicBezTo>
                    <a:pt x="91" y="157"/>
                    <a:pt x="91" y="157"/>
                    <a:pt x="91" y="157"/>
                  </a:cubicBezTo>
                  <a:cubicBezTo>
                    <a:pt x="105" y="162"/>
                    <a:pt x="105" y="162"/>
                    <a:pt x="105" y="162"/>
                  </a:cubicBezTo>
                  <a:cubicBezTo>
                    <a:pt x="105" y="165"/>
                    <a:pt x="105" y="165"/>
                    <a:pt x="105" y="165"/>
                  </a:cubicBezTo>
                  <a:cubicBezTo>
                    <a:pt x="89" y="159"/>
                    <a:pt x="89" y="159"/>
                    <a:pt x="89" y="159"/>
                  </a:cubicBezTo>
                  <a:close/>
                  <a:moveTo>
                    <a:pt x="34" y="5"/>
                  </a:moveTo>
                  <a:cubicBezTo>
                    <a:pt x="34" y="29"/>
                    <a:pt x="34" y="29"/>
                    <a:pt x="34" y="29"/>
                  </a:cubicBezTo>
                  <a:cubicBezTo>
                    <a:pt x="44" y="18"/>
                    <a:pt x="44" y="18"/>
                    <a:pt x="44" y="18"/>
                  </a:cubicBezTo>
                  <a:cubicBezTo>
                    <a:pt x="39" y="10"/>
                    <a:pt x="39" y="10"/>
                    <a:pt x="39" y="10"/>
                  </a:cubicBezTo>
                  <a:cubicBezTo>
                    <a:pt x="37" y="8"/>
                    <a:pt x="36" y="7"/>
                    <a:pt x="34" y="5"/>
                  </a:cubicBezTo>
                  <a:close/>
                  <a:moveTo>
                    <a:pt x="34" y="82"/>
                  </a:moveTo>
                  <a:cubicBezTo>
                    <a:pt x="14" y="52"/>
                    <a:pt x="14" y="52"/>
                    <a:pt x="14" y="52"/>
                  </a:cubicBezTo>
                  <a:cubicBezTo>
                    <a:pt x="12" y="50"/>
                    <a:pt x="13" y="47"/>
                    <a:pt x="14" y="45"/>
                  </a:cubicBezTo>
                  <a:cubicBezTo>
                    <a:pt x="6" y="32"/>
                    <a:pt x="6" y="32"/>
                    <a:pt x="6" y="32"/>
                  </a:cubicBezTo>
                  <a:cubicBezTo>
                    <a:pt x="0" y="23"/>
                    <a:pt x="2" y="11"/>
                    <a:pt x="12" y="5"/>
                  </a:cubicBezTo>
                  <a:cubicBezTo>
                    <a:pt x="18" y="0"/>
                    <a:pt x="27" y="1"/>
                    <a:pt x="34" y="5"/>
                  </a:cubicBezTo>
                  <a:cubicBezTo>
                    <a:pt x="34" y="29"/>
                    <a:pt x="34" y="29"/>
                    <a:pt x="34" y="29"/>
                  </a:cubicBezTo>
                  <a:cubicBezTo>
                    <a:pt x="25" y="37"/>
                    <a:pt x="25" y="37"/>
                    <a:pt x="25" y="37"/>
                  </a:cubicBezTo>
                  <a:cubicBezTo>
                    <a:pt x="34" y="32"/>
                    <a:pt x="34" y="32"/>
                    <a:pt x="34" y="32"/>
                  </a:cubicBezTo>
                  <a:cubicBezTo>
                    <a:pt x="34" y="55"/>
                    <a:pt x="34" y="55"/>
                    <a:pt x="34" y="55"/>
                  </a:cubicBezTo>
                  <a:cubicBezTo>
                    <a:pt x="28" y="45"/>
                    <a:pt x="28" y="45"/>
                    <a:pt x="28" y="45"/>
                  </a:cubicBezTo>
                  <a:cubicBezTo>
                    <a:pt x="26" y="44"/>
                    <a:pt x="26" y="41"/>
                    <a:pt x="28" y="40"/>
                  </a:cubicBezTo>
                  <a:cubicBezTo>
                    <a:pt x="19" y="45"/>
                    <a:pt x="19" y="45"/>
                    <a:pt x="19" y="45"/>
                  </a:cubicBezTo>
                  <a:cubicBezTo>
                    <a:pt x="17" y="47"/>
                    <a:pt x="16" y="50"/>
                    <a:pt x="18" y="52"/>
                  </a:cubicBezTo>
                  <a:cubicBezTo>
                    <a:pt x="34" y="76"/>
                    <a:pt x="34" y="76"/>
                    <a:pt x="34" y="76"/>
                  </a:cubicBezTo>
                  <a:lnTo>
                    <a:pt x="34" y="82"/>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204"/>
            <p:cNvSpPr>
              <a:spLocks/>
            </p:cNvSpPr>
            <p:nvPr/>
          </p:nvSpPr>
          <p:spPr bwMode="auto">
            <a:xfrm>
              <a:off x="7262813" y="4430713"/>
              <a:ext cx="260350" cy="334963"/>
            </a:xfrm>
            <a:custGeom>
              <a:avLst/>
              <a:gdLst>
                <a:gd name="T0" fmla="*/ 136 w 136"/>
                <a:gd name="T1" fmla="*/ 30 h 175"/>
                <a:gd name="T2" fmla="*/ 130 w 136"/>
                <a:gd name="T3" fmla="*/ 27 h 175"/>
                <a:gd name="T4" fmla="*/ 51 w 136"/>
                <a:gd name="T5" fmla="*/ 154 h 175"/>
                <a:gd name="T6" fmla="*/ 22 w 136"/>
                <a:gd name="T7" fmla="*/ 160 h 175"/>
                <a:gd name="T8" fmla="*/ 14 w 136"/>
                <a:gd name="T9" fmla="*/ 132 h 175"/>
                <a:gd name="T10" fmla="*/ 93 w 136"/>
                <a:gd name="T11" fmla="*/ 4 h 175"/>
                <a:gd name="T12" fmla="*/ 87 w 136"/>
                <a:gd name="T13" fmla="*/ 0 h 175"/>
                <a:gd name="T14" fmla="*/ 7 w 136"/>
                <a:gd name="T15" fmla="*/ 130 h 175"/>
                <a:gd name="T16" fmla="*/ 18 w 136"/>
                <a:gd name="T17" fmla="*/ 167 h 175"/>
                <a:gd name="T18" fmla="*/ 56 w 136"/>
                <a:gd name="T19" fmla="*/ 160 h 175"/>
                <a:gd name="T20" fmla="*/ 136 w 136"/>
                <a:gd name="T21" fmla="*/ 3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75">
                  <a:moveTo>
                    <a:pt x="136" y="30"/>
                  </a:moveTo>
                  <a:cubicBezTo>
                    <a:pt x="130" y="27"/>
                    <a:pt x="130" y="27"/>
                    <a:pt x="130" y="27"/>
                  </a:cubicBezTo>
                  <a:cubicBezTo>
                    <a:pt x="51" y="154"/>
                    <a:pt x="51" y="154"/>
                    <a:pt x="51" y="154"/>
                  </a:cubicBezTo>
                  <a:cubicBezTo>
                    <a:pt x="45" y="163"/>
                    <a:pt x="32" y="166"/>
                    <a:pt x="22" y="160"/>
                  </a:cubicBezTo>
                  <a:cubicBezTo>
                    <a:pt x="12" y="153"/>
                    <a:pt x="8" y="141"/>
                    <a:pt x="14" y="132"/>
                  </a:cubicBezTo>
                  <a:cubicBezTo>
                    <a:pt x="93" y="4"/>
                    <a:pt x="93" y="4"/>
                    <a:pt x="93" y="4"/>
                  </a:cubicBezTo>
                  <a:cubicBezTo>
                    <a:pt x="87" y="0"/>
                    <a:pt x="87" y="0"/>
                    <a:pt x="87" y="0"/>
                  </a:cubicBezTo>
                  <a:cubicBezTo>
                    <a:pt x="7" y="130"/>
                    <a:pt x="7" y="130"/>
                    <a:pt x="7" y="130"/>
                  </a:cubicBezTo>
                  <a:cubicBezTo>
                    <a:pt x="0" y="142"/>
                    <a:pt x="4" y="158"/>
                    <a:pt x="18" y="167"/>
                  </a:cubicBezTo>
                  <a:cubicBezTo>
                    <a:pt x="31" y="175"/>
                    <a:pt x="48" y="172"/>
                    <a:pt x="56" y="160"/>
                  </a:cubicBezTo>
                  <a:lnTo>
                    <a:pt x="136" y="30"/>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205"/>
            <p:cNvSpPr>
              <a:spLocks/>
            </p:cNvSpPr>
            <p:nvPr/>
          </p:nvSpPr>
          <p:spPr bwMode="auto">
            <a:xfrm>
              <a:off x="7410450" y="4419600"/>
              <a:ext cx="125413" cy="87313"/>
            </a:xfrm>
            <a:custGeom>
              <a:avLst/>
              <a:gdLst>
                <a:gd name="T0" fmla="*/ 65 w 66"/>
                <a:gd name="T1" fmla="*/ 43 h 46"/>
                <a:gd name="T2" fmla="*/ 58 w 66"/>
                <a:gd name="T3" fmla="*/ 44 h 46"/>
                <a:gd name="T4" fmla="*/ 3 w 66"/>
                <a:gd name="T5" fmla="*/ 11 h 46"/>
                <a:gd name="T6" fmla="*/ 2 w 66"/>
                <a:gd name="T7" fmla="*/ 4 h 46"/>
                <a:gd name="T8" fmla="*/ 9 w 66"/>
                <a:gd name="T9" fmla="*/ 2 h 46"/>
                <a:gd name="T10" fmla="*/ 63 w 66"/>
                <a:gd name="T11" fmla="*/ 36 h 46"/>
                <a:gd name="T12" fmla="*/ 65 w 66"/>
                <a:gd name="T13" fmla="*/ 43 h 46"/>
              </a:gdLst>
              <a:ahLst/>
              <a:cxnLst>
                <a:cxn ang="0">
                  <a:pos x="T0" y="T1"/>
                </a:cxn>
                <a:cxn ang="0">
                  <a:pos x="T2" y="T3"/>
                </a:cxn>
                <a:cxn ang="0">
                  <a:pos x="T4" y="T5"/>
                </a:cxn>
                <a:cxn ang="0">
                  <a:pos x="T6" y="T7"/>
                </a:cxn>
                <a:cxn ang="0">
                  <a:pos x="T8" y="T9"/>
                </a:cxn>
                <a:cxn ang="0">
                  <a:pos x="T10" y="T11"/>
                </a:cxn>
                <a:cxn ang="0">
                  <a:pos x="T12" y="T13"/>
                </a:cxn>
              </a:cxnLst>
              <a:rect l="0" t="0" r="r" b="b"/>
              <a:pathLst>
                <a:path w="66" h="46">
                  <a:moveTo>
                    <a:pt x="65" y="43"/>
                  </a:moveTo>
                  <a:cubicBezTo>
                    <a:pt x="63" y="45"/>
                    <a:pt x="60" y="46"/>
                    <a:pt x="58" y="44"/>
                  </a:cubicBezTo>
                  <a:cubicBezTo>
                    <a:pt x="3" y="11"/>
                    <a:pt x="3" y="11"/>
                    <a:pt x="3" y="11"/>
                  </a:cubicBezTo>
                  <a:cubicBezTo>
                    <a:pt x="1" y="9"/>
                    <a:pt x="0" y="6"/>
                    <a:pt x="2" y="4"/>
                  </a:cubicBezTo>
                  <a:cubicBezTo>
                    <a:pt x="3" y="1"/>
                    <a:pt x="6" y="0"/>
                    <a:pt x="9" y="2"/>
                  </a:cubicBezTo>
                  <a:cubicBezTo>
                    <a:pt x="63" y="36"/>
                    <a:pt x="63" y="36"/>
                    <a:pt x="63" y="36"/>
                  </a:cubicBezTo>
                  <a:cubicBezTo>
                    <a:pt x="66" y="37"/>
                    <a:pt x="66" y="40"/>
                    <a:pt x="65" y="43"/>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206"/>
            <p:cNvSpPr>
              <a:spLocks/>
            </p:cNvSpPr>
            <p:nvPr/>
          </p:nvSpPr>
          <p:spPr bwMode="auto">
            <a:xfrm>
              <a:off x="7312025" y="4489450"/>
              <a:ext cx="174625" cy="239713"/>
            </a:xfrm>
            <a:custGeom>
              <a:avLst/>
              <a:gdLst>
                <a:gd name="T0" fmla="*/ 91 w 91"/>
                <a:gd name="T1" fmla="*/ 4 h 125"/>
                <a:gd name="T2" fmla="*/ 83 w 91"/>
                <a:gd name="T3" fmla="*/ 0 h 125"/>
                <a:gd name="T4" fmla="*/ 12 w 91"/>
                <a:gd name="T5" fmla="*/ 114 h 125"/>
                <a:gd name="T6" fmla="*/ 0 w 91"/>
                <a:gd name="T7" fmla="*/ 120 h 125"/>
                <a:gd name="T8" fmla="*/ 1 w 91"/>
                <a:gd name="T9" fmla="*/ 121 h 125"/>
                <a:gd name="T10" fmla="*/ 21 w 91"/>
                <a:gd name="T11" fmla="*/ 117 h 125"/>
                <a:gd name="T12" fmla="*/ 91 w 91"/>
                <a:gd name="T13" fmla="*/ 4 h 125"/>
              </a:gdLst>
              <a:ahLst/>
              <a:cxnLst>
                <a:cxn ang="0">
                  <a:pos x="T0" y="T1"/>
                </a:cxn>
                <a:cxn ang="0">
                  <a:pos x="T2" y="T3"/>
                </a:cxn>
                <a:cxn ang="0">
                  <a:pos x="T4" y="T5"/>
                </a:cxn>
                <a:cxn ang="0">
                  <a:pos x="T6" y="T7"/>
                </a:cxn>
                <a:cxn ang="0">
                  <a:pos x="T8" y="T9"/>
                </a:cxn>
                <a:cxn ang="0">
                  <a:pos x="T10" y="T11"/>
                </a:cxn>
                <a:cxn ang="0">
                  <a:pos x="T12" y="T13"/>
                </a:cxn>
              </a:cxnLst>
              <a:rect l="0" t="0" r="r" b="b"/>
              <a:pathLst>
                <a:path w="91" h="125">
                  <a:moveTo>
                    <a:pt x="91" y="4"/>
                  </a:moveTo>
                  <a:cubicBezTo>
                    <a:pt x="83" y="0"/>
                    <a:pt x="83" y="0"/>
                    <a:pt x="83" y="0"/>
                  </a:cubicBezTo>
                  <a:cubicBezTo>
                    <a:pt x="12" y="114"/>
                    <a:pt x="12" y="114"/>
                    <a:pt x="12" y="114"/>
                  </a:cubicBezTo>
                  <a:cubicBezTo>
                    <a:pt x="10" y="118"/>
                    <a:pt x="5" y="120"/>
                    <a:pt x="0" y="120"/>
                  </a:cubicBezTo>
                  <a:cubicBezTo>
                    <a:pt x="0" y="121"/>
                    <a:pt x="1" y="121"/>
                    <a:pt x="1" y="121"/>
                  </a:cubicBezTo>
                  <a:cubicBezTo>
                    <a:pt x="8" y="125"/>
                    <a:pt x="17" y="124"/>
                    <a:pt x="21" y="117"/>
                  </a:cubicBezTo>
                  <a:lnTo>
                    <a:pt x="91" y="4"/>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207"/>
            <p:cNvSpPr>
              <a:spLocks/>
            </p:cNvSpPr>
            <p:nvPr/>
          </p:nvSpPr>
          <p:spPr bwMode="auto">
            <a:xfrm>
              <a:off x="5075238" y="4303713"/>
              <a:ext cx="222250" cy="284163"/>
            </a:xfrm>
            <a:custGeom>
              <a:avLst/>
              <a:gdLst>
                <a:gd name="T0" fmla="*/ 0 w 116"/>
                <a:gd name="T1" fmla="*/ 26 h 148"/>
                <a:gd name="T2" fmla="*/ 6 w 116"/>
                <a:gd name="T3" fmla="*/ 22 h 148"/>
                <a:gd name="T4" fmla="*/ 73 w 116"/>
                <a:gd name="T5" fmla="*/ 131 h 148"/>
                <a:gd name="T6" fmla="*/ 97 w 116"/>
                <a:gd name="T7" fmla="*/ 135 h 148"/>
                <a:gd name="T8" fmla="*/ 104 w 116"/>
                <a:gd name="T9" fmla="*/ 112 h 148"/>
                <a:gd name="T10" fmla="*/ 37 w 116"/>
                <a:gd name="T11" fmla="*/ 3 h 148"/>
                <a:gd name="T12" fmla="*/ 42 w 116"/>
                <a:gd name="T13" fmla="*/ 0 h 148"/>
                <a:gd name="T14" fmla="*/ 110 w 116"/>
                <a:gd name="T15" fmla="*/ 110 h 148"/>
                <a:gd name="T16" fmla="*/ 101 w 116"/>
                <a:gd name="T17" fmla="*/ 141 h 148"/>
                <a:gd name="T18" fmla="*/ 68 w 116"/>
                <a:gd name="T19" fmla="*/ 135 h 148"/>
                <a:gd name="T20" fmla="*/ 0 w 116"/>
                <a:gd name="T21" fmla="*/ 2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148">
                  <a:moveTo>
                    <a:pt x="0" y="26"/>
                  </a:moveTo>
                  <a:cubicBezTo>
                    <a:pt x="6" y="22"/>
                    <a:pt x="6" y="22"/>
                    <a:pt x="6" y="22"/>
                  </a:cubicBezTo>
                  <a:cubicBezTo>
                    <a:pt x="73" y="131"/>
                    <a:pt x="73" y="131"/>
                    <a:pt x="73" y="131"/>
                  </a:cubicBezTo>
                  <a:cubicBezTo>
                    <a:pt x="77" y="139"/>
                    <a:pt x="88" y="141"/>
                    <a:pt x="97" y="135"/>
                  </a:cubicBezTo>
                  <a:cubicBezTo>
                    <a:pt x="105" y="130"/>
                    <a:pt x="108" y="119"/>
                    <a:pt x="104" y="112"/>
                  </a:cubicBezTo>
                  <a:cubicBezTo>
                    <a:pt x="37" y="3"/>
                    <a:pt x="37" y="3"/>
                    <a:pt x="37" y="3"/>
                  </a:cubicBezTo>
                  <a:cubicBezTo>
                    <a:pt x="42" y="0"/>
                    <a:pt x="42" y="0"/>
                    <a:pt x="42" y="0"/>
                  </a:cubicBezTo>
                  <a:cubicBezTo>
                    <a:pt x="110" y="110"/>
                    <a:pt x="110" y="110"/>
                    <a:pt x="110" y="110"/>
                  </a:cubicBezTo>
                  <a:cubicBezTo>
                    <a:pt x="116" y="120"/>
                    <a:pt x="112" y="134"/>
                    <a:pt x="101" y="141"/>
                  </a:cubicBezTo>
                  <a:cubicBezTo>
                    <a:pt x="89" y="148"/>
                    <a:pt x="75" y="146"/>
                    <a:pt x="68" y="135"/>
                  </a:cubicBezTo>
                  <a:lnTo>
                    <a:pt x="0" y="26"/>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208"/>
            <p:cNvSpPr>
              <a:spLocks/>
            </p:cNvSpPr>
            <p:nvPr/>
          </p:nvSpPr>
          <p:spPr bwMode="auto">
            <a:xfrm>
              <a:off x="5064125" y="4294188"/>
              <a:ext cx="106363" cy="74613"/>
            </a:xfrm>
            <a:custGeom>
              <a:avLst/>
              <a:gdLst>
                <a:gd name="T0" fmla="*/ 1 w 56"/>
                <a:gd name="T1" fmla="*/ 36 h 39"/>
                <a:gd name="T2" fmla="*/ 7 w 56"/>
                <a:gd name="T3" fmla="*/ 37 h 39"/>
                <a:gd name="T4" fmla="*/ 53 w 56"/>
                <a:gd name="T5" fmla="*/ 9 h 39"/>
                <a:gd name="T6" fmla="*/ 55 w 56"/>
                <a:gd name="T7" fmla="*/ 3 h 39"/>
                <a:gd name="T8" fmla="*/ 49 w 56"/>
                <a:gd name="T9" fmla="*/ 1 h 39"/>
                <a:gd name="T10" fmla="*/ 3 w 56"/>
                <a:gd name="T11" fmla="*/ 30 h 39"/>
                <a:gd name="T12" fmla="*/ 1 w 56"/>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56" h="39">
                  <a:moveTo>
                    <a:pt x="1" y="36"/>
                  </a:moveTo>
                  <a:cubicBezTo>
                    <a:pt x="2" y="38"/>
                    <a:pt x="5" y="39"/>
                    <a:pt x="7" y="37"/>
                  </a:cubicBezTo>
                  <a:cubicBezTo>
                    <a:pt x="53" y="9"/>
                    <a:pt x="53" y="9"/>
                    <a:pt x="53" y="9"/>
                  </a:cubicBezTo>
                  <a:cubicBezTo>
                    <a:pt x="55" y="7"/>
                    <a:pt x="56" y="5"/>
                    <a:pt x="55" y="3"/>
                  </a:cubicBezTo>
                  <a:cubicBezTo>
                    <a:pt x="54" y="1"/>
                    <a:pt x="51" y="0"/>
                    <a:pt x="49" y="1"/>
                  </a:cubicBezTo>
                  <a:cubicBezTo>
                    <a:pt x="3" y="30"/>
                    <a:pt x="3" y="30"/>
                    <a:pt x="3" y="30"/>
                  </a:cubicBezTo>
                  <a:cubicBezTo>
                    <a:pt x="0" y="31"/>
                    <a:pt x="0" y="34"/>
                    <a:pt x="1" y="36"/>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209"/>
            <p:cNvSpPr>
              <a:spLocks/>
            </p:cNvSpPr>
            <p:nvPr/>
          </p:nvSpPr>
          <p:spPr bwMode="auto">
            <a:xfrm>
              <a:off x="5108575" y="4354513"/>
              <a:ext cx="144463" cy="201613"/>
            </a:xfrm>
            <a:custGeom>
              <a:avLst/>
              <a:gdLst>
                <a:gd name="T0" fmla="*/ 0 w 76"/>
                <a:gd name="T1" fmla="*/ 4 h 106"/>
                <a:gd name="T2" fmla="*/ 6 w 76"/>
                <a:gd name="T3" fmla="*/ 0 h 106"/>
                <a:gd name="T4" fmla="*/ 66 w 76"/>
                <a:gd name="T5" fmla="*/ 97 h 106"/>
                <a:gd name="T6" fmla="*/ 76 w 76"/>
                <a:gd name="T7" fmla="*/ 102 h 106"/>
                <a:gd name="T8" fmla="*/ 76 w 76"/>
                <a:gd name="T9" fmla="*/ 103 h 106"/>
                <a:gd name="T10" fmla="*/ 59 w 76"/>
                <a:gd name="T11" fmla="*/ 100 h 106"/>
                <a:gd name="T12" fmla="*/ 0 w 76"/>
                <a:gd name="T13" fmla="*/ 4 h 106"/>
              </a:gdLst>
              <a:ahLst/>
              <a:cxnLst>
                <a:cxn ang="0">
                  <a:pos x="T0" y="T1"/>
                </a:cxn>
                <a:cxn ang="0">
                  <a:pos x="T2" y="T3"/>
                </a:cxn>
                <a:cxn ang="0">
                  <a:pos x="T4" y="T5"/>
                </a:cxn>
                <a:cxn ang="0">
                  <a:pos x="T6" y="T7"/>
                </a:cxn>
                <a:cxn ang="0">
                  <a:pos x="T8" y="T9"/>
                </a:cxn>
                <a:cxn ang="0">
                  <a:pos x="T10" y="T11"/>
                </a:cxn>
                <a:cxn ang="0">
                  <a:pos x="T12" y="T13"/>
                </a:cxn>
              </a:cxnLst>
              <a:rect l="0" t="0" r="r" b="b"/>
              <a:pathLst>
                <a:path w="76" h="106">
                  <a:moveTo>
                    <a:pt x="0" y="4"/>
                  </a:moveTo>
                  <a:cubicBezTo>
                    <a:pt x="6" y="0"/>
                    <a:pt x="6" y="0"/>
                    <a:pt x="6" y="0"/>
                  </a:cubicBezTo>
                  <a:cubicBezTo>
                    <a:pt x="66" y="97"/>
                    <a:pt x="66" y="97"/>
                    <a:pt x="66" y="97"/>
                  </a:cubicBezTo>
                  <a:cubicBezTo>
                    <a:pt x="68" y="101"/>
                    <a:pt x="72" y="102"/>
                    <a:pt x="76" y="102"/>
                  </a:cubicBezTo>
                  <a:cubicBezTo>
                    <a:pt x="76" y="102"/>
                    <a:pt x="76" y="103"/>
                    <a:pt x="76" y="103"/>
                  </a:cubicBezTo>
                  <a:cubicBezTo>
                    <a:pt x="70" y="106"/>
                    <a:pt x="62" y="105"/>
                    <a:pt x="59" y="100"/>
                  </a:cubicBezTo>
                  <a:lnTo>
                    <a:pt x="0" y="4"/>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210"/>
            <p:cNvSpPr>
              <a:spLocks noEditPoints="1"/>
            </p:cNvSpPr>
            <p:nvPr/>
          </p:nvSpPr>
          <p:spPr bwMode="auto">
            <a:xfrm>
              <a:off x="6384925" y="5992813"/>
              <a:ext cx="233363" cy="252413"/>
            </a:xfrm>
            <a:custGeom>
              <a:avLst/>
              <a:gdLst>
                <a:gd name="T0" fmla="*/ 95 w 122"/>
                <a:gd name="T1" fmla="*/ 61 h 132"/>
                <a:gd name="T2" fmla="*/ 92 w 122"/>
                <a:gd name="T3" fmla="*/ 75 h 132"/>
                <a:gd name="T4" fmla="*/ 92 w 122"/>
                <a:gd name="T5" fmla="*/ 88 h 132"/>
                <a:gd name="T6" fmla="*/ 94 w 122"/>
                <a:gd name="T7" fmla="*/ 89 h 132"/>
                <a:gd name="T8" fmla="*/ 104 w 122"/>
                <a:gd name="T9" fmla="*/ 104 h 132"/>
                <a:gd name="T10" fmla="*/ 92 w 122"/>
                <a:gd name="T11" fmla="*/ 96 h 132"/>
                <a:gd name="T12" fmla="*/ 92 w 122"/>
                <a:gd name="T13" fmla="*/ 26 h 132"/>
                <a:gd name="T14" fmla="*/ 104 w 122"/>
                <a:gd name="T15" fmla="*/ 18 h 132"/>
                <a:gd name="T16" fmla="*/ 94 w 122"/>
                <a:gd name="T17" fmla="*/ 33 h 132"/>
                <a:gd name="T18" fmla="*/ 92 w 122"/>
                <a:gd name="T19" fmla="*/ 34 h 132"/>
                <a:gd name="T20" fmla="*/ 119 w 122"/>
                <a:gd name="T21" fmla="*/ 58 h 132"/>
                <a:gd name="T22" fmla="*/ 101 w 122"/>
                <a:gd name="T23" fmla="*/ 61 h 132"/>
                <a:gd name="T24" fmla="*/ 119 w 122"/>
                <a:gd name="T25" fmla="*/ 64 h 132"/>
                <a:gd name="T26" fmla="*/ 119 w 122"/>
                <a:gd name="T27" fmla="*/ 58 h 132"/>
                <a:gd name="T28" fmla="*/ 63 w 122"/>
                <a:gd name="T29" fmla="*/ 132 h 132"/>
                <a:gd name="T30" fmla="*/ 80 w 122"/>
                <a:gd name="T31" fmla="*/ 89 h 132"/>
                <a:gd name="T32" fmla="*/ 92 w 122"/>
                <a:gd name="T33" fmla="*/ 47 h 132"/>
                <a:gd name="T34" fmla="*/ 61 w 122"/>
                <a:gd name="T35" fmla="*/ 34 h 132"/>
                <a:gd name="T36" fmla="*/ 88 w 122"/>
                <a:gd name="T37" fmla="*/ 61 h 132"/>
                <a:gd name="T38" fmla="*/ 75 w 122"/>
                <a:gd name="T39" fmla="*/ 84 h 132"/>
                <a:gd name="T40" fmla="*/ 73 w 122"/>
                <a:gd name="T41" fmla="*/ 102 h 132"/>
                <a:gd name="T42" fmla="*/ 61 w 122"/>
                <a:gd name="T43" fmla="*/ 132 h 132"/>
                <a:gd name="T44" fmla="*/ 92 w 122"/>
                <a:gd name="T45" fmla="*/ 34 h 132"/>
                <a:gd name="T46" fmla="*/ 89 w 122"/>
                <a:gd name="T47" fmla="*/ 29 h 132"/>
                <a:gd name="T48" fmla="*/ 92 w 122"/>
                <a:gd name="T49" fmla="*/ 88 h 132"/>
                <a:gd name="T50" fmla="*/ 89 w 122"/>
                <a:gd name="T51" fmla="*/ 93 h 132"/>
                <a:gd name="T52" fmla="*/ 92 w 122"/>
                <a:gd name="T53" fmla="*/ 88 h 132"/>
                <a:gd name="T54" fmla="*/ 61 w 122"/>
                <a:gd name="T55" fmla="*/ 0 h 132"/>
                <a:gd name="T56" fmla="*/ 64 w 122"/>
                <a:gd name="T57" fmla="*/ 3 h 132"/>
                <a:gd name="T58" fmla="*/ 61 w 122"/>
                <a:gd name="T59" fmla="*/ 21 h 132"/>
                <a:gd name="T60" fmla="*/ 61 w 122"/>
                <a:gd name="T61" fmla="*/ 27 h 132"/>
                <a:gd name="T62" fmla="*/ 31 w 122"/>
                <a:gd name="T63" fmla="*/ 76 h 132"/>
                <a:gd name="T64" fmla="*/ 43 w 122"/>
                <a:gd name="T65" fmla="*/ 116 h 132"/>
                <a:gd name="T66" fmla="*/ 61 w 122"/>
                <a:gd name="T67" fmla="*/ 132 h 132"/>
                <a:gd name="T68" fmla="*/ 50 w 122"/>
                <a:gd name="T69" fmla="*/ 102 h 132"/>
                <a:gd name="T70" fmla="*/ 48 w 122"/>
                <a:gd name="T71" fmla="*/ 84 h 132"/>
                <a:gd name="T72" fmla="*/ 42 w 122"/>
                <a:gd name="T73" fmla="*/ 42 h 132"/>
                <a:gd name="T74" fmla="*/ 61 w 122"/>
                <a:gd name="T75" fmla="*/ 27 h 132"/>
                <a:gd name="T76" fmla="*/ 61 w 122"/>
                <a:gd name="T77" fmla="*/ 21 h 132"/>
                <a:gd name="T78" fmla="*/ 58 w 122"/>
                <a:gd name="T79" fmla="*/ 3 h 132"/>
                <a:gd name="T80" fmla="*/ 31 w 122"/>
                <a:gd name="T81" fmla="*/ 96 h 132"/>
                <a:gd name="T82" fmla="*/ 33 w 122"/>
                <a:gd name="T83" fmla="*/ 89 h 132"/>
                <a:gd name="T84" fmla="*/ 31 w 122"/>
                <a:gd name="T85" fmla="*/ 96 h 132"/>
                <a:gd name="T86" fmla="*/ 31 w 122"/>
                <a:gd name="T87" fmla="*/ 26 h 132"/>
                <a:gd name="T88" fmla="*/ 33 w 122"/>
                <a:gd name="T89" fmla="*/ 33 h 132"/>
                <a:gd name="T90" fmla="*/ 31 w 122"/>
                <a:gd name="T91" fmla="*/ 46 h 132"/>
                <a:gd name="T92" fmla="*/ 31 w 122"/>
                <a:gd name="T93" fmla="*/ 76 h 132"/>
                <a:gd name="T94" fmla="*/ 31 w 122"/>
                <a:gd name="T95" fmla="*/ 26 h 132"/>
                <a:gd name="T96" fmla="*/ 29 w 122"/>
                <a:gd name="T97" fmla="*/ 33 h 132"/>
                <a:gd name="T98" fmla="*/ 18 w 122"/>
                <a:gd name="T99" fmla="*/ 22 h 132"/>
                <a:gd name="T100" fmla="*/ 23 w 122"/>
                <a:gd name="T101" fmla="*/ 18 h 132"/>
                <a:gd name="T102" fmla="*/ 31 w 122"/>
                <a:gd name="T103" fmla="*/ 88 h 132"/>
                <a:gd name="T104" fmla="*/ 23 w 122"/>
                <a:gd name="T105" fmla="*/ 104 h 132"/>
                <a:gd name="T106" fmla="*/ 18 w 122"/>
                <a:gd name="T107" fmla="*/ 100 h 132"/>
                <a:gd name="T108" fmla="*/ 29 w 122"/>
                <a:gd name="T109" fmla="*/ 89 h 132"/>
                <a:gd name="T110" fmla="*/ 22 w 122"/>
                <a:gd name="T111" fmla="*/ 61 h 132"/>
                <a:gd name="T112" fmla="*/ 19 w 122"/>
                <a:gd name="T113" fmla="*/ 58 h 132"/>
                <a:gd name="T114" fmla="*/ 0 w 122"/>
                <a:gd name="T115" fmla="*/ 61 h 132"/>
                <a:gd name="T116" fmla="*/ 19 w 122"/>
                <a:gd name="T117" fmla="*/ 6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2" h="132">
                  <a:moveTo>
                    <a:pt x="92" y="75"/>
                  </a:moveTo>
                  <a:cubicBezTo>
                    <a:pt x="94" y="71"/>
                    <a:pt x="95" y="66"/>
                    <a:pt x="95" y="61"/>
                  </a:cubicBezTo>
                  <a:cubicBezTo>
                    <a:pt x="95" y="56"/>
                    <a:pt x="94" y="51"/>
                    <a:pt x="92" y="47"/>
                  </a:cubicBezTo>
                  <a:cubicBezTo>
                    <a:pt x="92" y="75"/>
                    <a:pt x="92" y="75"/>
                    <a:pt x="92" y="75"/>
                  </a:cubicBezTo>
                  <a:close/>
                  <a:moveTo>
                    <a:pt x="92" y="96"/>
                  </a:moveTo>
                  <a:cubicBezTo>
                    <a:pt x="92" y="88"/>
                    <a:pt x="92" y="88"/>
                    <a:pt x="92" y="88"/>
                  </a:cubicBezTo>
                  <a:cubicBezTo>
                    <a:pt x="92" y="88"/>
                    <a:pt x="93" y="88"/>
                    <a:pt x="94" y="89"/>
                  </a:cubicBezTo>
                  <a:cubicBezTo>
                    <a:pt x="94" y="89"/>
                    <a:pt x="94" y="89"/>
                    <a:pt x="94" y="89"/>
                  </a:cubicBezTo>
                  <a:cubicBezTo>
                    <a:pt x="104" y="100"/>
                    <a:pt x="104" y="100"/>
                    <a:pt x="104" y="100"/>
                  </a:cubicBezTo>
                  <a:cubicBezTo>
                    <a:pt x="106" y="101"/>
                    <a:pt x="106" y="103"/>
                    <a:pt x="104" y="104"/>
                  </a:cubicBezTo>
                  <a:cubicBezTo>
                    <a:pt x="103" y="105"/>
                    <a:pt x="101" y="105"/>
                    <a:pt x="100" y="104"/>
                  </a:cubicBezTo>
                  <a:cubicBezTo>
                    <a:pt x="92" y="96"/>
                    <a:pt x="92" y="96"/>
                    <a:pt x="92" y="96"/>
                  </a:cubicBezTo>
                  <a:close/>
                  <a:moveTo>
                    <a:pt x="92" y="34"/>
                  </a:moveTo>
                  <a:cubicBezTo>
                    <a:pt x="92" y="26"/>
                    <a:pt x="92" y="26"/>
                    <a:pt x="92" y="26"/>
                  </a:cubicBezTo>
                  <a:cubicBezTo>
                    <a:pt x="100" y="18"/>
                    <a:pt x="100" y="18"/>
                    <a:pt x="100" y="18"/>
                  </a:cubicBezTo>
                  <a:cubicBezTo>
                    <a:pt x="101" y="17"/>
                    <a:pt x="103" y="17"/>
                    <a:pt x="104" y="18"/>
                  </a:cubicBezTo>
                  <a:cubicBezTo>
                    <a:pt x="106" y="19"/>
                    <a:pt x="106" y="21"/>
                    <a:pt x="104" y="22"/>
                  </a:cubicBezTo>
                  <a:cubicBezTo>
                    <a:pt x="94" y="33"/>
                    <a:pt x="94" y="33"/>
                    <a:pt x="94" y="33"/>
                  </a:cubicBezTo>
                  <a:cubicBezTo>
                    <a:pt x="94" y="33"/>
                    <a:pt x="94" y="33"/>
                    <a:pt x="94" y="33"/>
                  </a:cubicBezTo>
                  <a:cubicBezTo>
                    <a:pt x="93" y="34"/>
                    <a:pt x="92" y="34"/>
                    <a:pt x="92" y="34"/>
                  </a:cubicBezTo>
                  <a:close/>
                  <a:moveTo>
                    <a:pt x="119" y="58"/>
                  </a:moveTo>
                  <a:cubicBezTo>
                    <a:pt x="119" y="58"/>
                    <a:pt x="119" y="58"/>
                    <a:pt x="119" y="58"/>
                  </a:cubicBezTo>
                  <a:cubicBezTo>
                    <a:pt x="104" y="58"/>
                    <a:pt x="104" y="58"/>
                    <a:pt x="104" y="58"/>
                  </a:cubicBezTo>
                  <a:cubicBezTo>
                    <a:pt x="102" y="58"/>
                    <a:pt x="101" y="59"/>
                    <a:pt x="101" y="61"/>
                  </a:cubicBezTo>
                  <a:cubicBezTo>
                    <a:pt x="101" y="63"/>
                    <a:pt x="102" y="64"/>
                    <a:pt x="104" y="64"/>
                  </a:cubicBezTo>
                  <a:cubicBezTo>
                    <a:pt x="119" y="64"/>
                    <a:pt x="119" y="64"/>
                    <a:pt x="119" y="64"/>
                  </a:cubicBezTo>
                  <a:cubicBezTo>
                    <a:pt x="121" y="64"/>
                    <a:pt x="122" y="63"/>
                    <a:pt x="122" y="61"/>
                  </a:cubicBezTo>
                  <a:cubicBezTo>
                    <a:pt x="122" y="59"/>
                    <a:pt x="121" y="58"/>
                    <a:pt x="119" y="58"/>
                  </a:cubicBezTo>
                  <a:close/>
                  <a:moveTo>
                    <a:pt x="61" y="132"/>
                  </a:moveTo>
                  <a:cubicBezTo>
                    <a:pt x="63" y="132"/>
                    <a:pt x="63" y="132"/>
                    <a:pt x="63" y="132"/>
                  </a:cubicBezTo>
                  <a:cubicBezTo>
                    <a:pt x="73" y="132"/>
                    <a:pt x="80" y="125"/>
                    <a:pt x="80" y="116"/>
                  </a:cubicBezTo>
                  <a:cubicBezTo>
                    <a:pt x="80" y="89"/>
                    <a:pt x="80" y="89"/>
                    <a:pt x="80" y="89"/>
                  </a:cubicBezTo>
                  <a:cubicBezTo>
                    <a:pt x="85" y="85"/>
                    <a:pt x="89" y="81"/>
                    <a:pt x="92" y="75"/>
                  </a:cubicBezTo>
                  <a:cubicBezTo>
                    <a:pt x="92" y="47"/>
                    <a:pt x="92" y="47"/>
                    <a:pt x="92" y="47"/>
                  </a:cubicBezTo>
                  <a:cubicBezTo>
                    <a:pt x="86" y="35"/>
                    <a:pt x="75" y="27"/>
                    <a:pt x="61" y="27"/>
                  </a:cubicBezTo>
                  <a:cubicBezTo>
                    <a:pt x="61" y="34"/>
                    <a:pt x="61" y="34"/>
                    <a:pt x="61" y="34"/>
                  </a:cubicBezTo>
                  <a:cubicBezTo>
                    <a:pt x="68" y="34"/>
                    <a:pt x="75" y="37"/>
                    <a:pt x="80" y="42"/>
                  </a:cubicBezTo>
                  <a:cubicBezTo>
                    <a:pt x="85" y="47"/>
                    <a:pt x="88" y="54"/>
                    <a:pt x="88" y="61"/>
                  </a:cubicBezTo>
                  <a:cubicBezTo>
                    <a:pt x="88" y="71"/>
                    <a:pt x="83" y="79"/>
                    <a:pt x="75" y="84"/>
                  </a:cubicBezTo>
                  <a:cubicBezTo>
                    <a:pt x="75" y="84"/>
                    <a:pt x="75" y="84"/>
                    <a:pt x="75" y="84"/>
                  </a:cubicBezTo>
                  <a:cubicBezTo>
                    <a:pt x="74" y="84"/>
                    <a:pt x="73" y="86"/>
                    <a:pt x="73" y="87"/>
                  </a:cubicBezTo>
                  <a:cubicBezTo>
                    <a:pt x="73" y="102"/>
                    <a:pt x="73" y="102"/>
                    <a:pt x="73" y="102"/>
                  </a:cubicBezTo>
                  <a:cubicBezTo>
                    <a:pt x="61" y="102"/>
                    <a:pt x="61" y="102"/>
                    <a:pt x="61" y="102"/>
                  </a:cubicBezTo>
                  <a:cubicBezTo>
                    <a:pt x="61" y="132"/>
                    <a:pt x="61" y="132"/>
                    <a:pt x="61" y="132"/>
                  </a:cubicBezTo>
                  <a:close/>
                  <a:moveTo>
                    <a:pt x="92" y="26"/>
                  </a:moveTo>
                  <a:cubicBezTo>
                    <a:pt x="92" y="34"/>
                    <a:pt x="92" y="34"/>
                    <a:pt x="92" y="34"/>
                  </a:cubicBezTo>
                  <a:cubicBezTo>
                    <a:pt x="91" y="34"/>
                    <a:pt x="90" y="34"/>
                    <a:pt x="89" y="33"/>
                  </a:cubicBezTo>
                  <a:cubicBezTo>
                    <a:pt x="88" y="32"/>
                    <a:pt x="88" y="30"/>
                    <a:pt x="89" y="29"/>
                  </a:cubicBezTo>
                  <a:cubicBezTo>
                    <a:pt x="92" y="26"/>
                    <a:pt x="92" y="26"/>
                    <a:pt x="92" y="26"/>
                  </a:cubicBezTo>
                  <a:close/>
                  <a:moveTo>
                    <a:pt x="92" y="88"/>
                  </a:moveTo>
                  <a:cubicBezTo>
                    <a:pt x="92" y="96"/>
                    <a:pt x="92" y="96"/>
                    <a:pt x="92" y="96"/>
                  </a:cubicBezTo>
                  <a:cubicBezTo>
                    <a:pt x="89" y="93"/>
                    <a:pt x="89" y="93"/>
                    <a:pt x="89" y="93"/>
                  </a:cubicBezTo>
                  <a:cubicBezTo>
                    <a:pt x="88" y="92"/>
                    <a:pt x="88" y="90"/>
                    <a:pt x="89" y="89"/>
                  </a:cubicBezTo>
                  <a:cubicBezTo>
                    <a:pt x="90" y="88"/>
                    <a:pt x="91" y="88"/>
                    <a:pt x="92" y="88"/>
                  </a:cubicBezTo>
                  <a:close/>
                  <a:moveTo>
                    <a:pt x="61" y="21"/>
                  </a:moveTo>
                  <a:cubicBezTo>
                    <a:pt x="61" y="0"/>
                    <a:pt x="61" y="0"/>
                    <a:pt x="61" y="0"/>
                  </a:cubicBezTo>
                  <a:cubicBezTo>
                    <a:pt x="61" y="0"/>
                    <a:pt x="61" y="0"/>
                    <a:pt x="61" y="0"/>
                  </a:cubicBezTo>
                  <a:cubicBezTo>
                    <a:pt x="63" y="0"/>
                    <a:pt x="64" y="2"/>
                    <a:pt x="64" y="3"/>
                  </a:cubicBezTo>
                  <a:cubicBezTo>
                    <a:pt x="64" y="18"/>
                    <a:pt x="64" y="18"/>
                    <a:pt x="64" y="18"/>
                  </a:cubicBezTo>
                  <a:cubicBezTo>
                    <a:pt x="64" y="20"/>
                    <a:pt x="63" y="21"/>
                    <a:pt x="61" y="21"/>
                  </a:cubicBezTo>
                  <a:cubicBezTo>
                    <a:pt x="61" y="21"/>
                    <a:pt x="61" y="21"/>
                    <a:pt x="61" y="21"/>
                  </a:cubicBezTo>
                  <a:close/>
                  <a:moveTo>
                    <a:pt x="61" y="27"/>
                  </a:moveTo>
                  <a:cubicBezTo>
                    <a:pt x="48" y="27"/>
                    <a:pt x="36" y="35"/>
                    <a:pt x="31" y="46"/>
                  </a:cubicBezTo>
                  <a:cubicBezTo>
                    <a:pt x="31" y="76"/>
                    <a:pt x="31" y="76"/>
                    <a:pt x="31" y="76"/>
                  </a:cubicBezTo>
                  <a:cubicBezTo>
                    <a:pt x="34" y="81"/>
                    <a:pt x="38" y="86"/>
                    <a:pt x="43" y="89"/>
                  </a:cubicBezTo>
                  <a:cubicBezTo>
                    <a:pt x="43" y="116"/>
                    <a:pt x="43" y="116"/>
                    <a:pt x="43" y="116"/>
                  </a:cubicBezTo>
                  <a:cubicBezTo>
                    <a:pt x="43" y="125"/>
                    <a:pt x="50" y="132"/>
                    <a:pt x="59" y="132"/>
                  </a:cubicBezTo>
                  <a:cubicBezTo>
                    <a:pt x="61" y="132"/>
                    <a:pt x="61" y="132"/>
                    <a:pt x="61" y="132"/>
                  </a:cubicBezTo>
                  <a:cubicBezTo>
                    <a:pt x="61" y="102"/>
                    <a:pt x="61" y="102"/>
                    <a:pt x="61" y="102"/>
                  </a:cubicBezTo>
                  <a:cubicBezTo>
                    <a:pt x="50" y="102"/>
                    <a:pt x="50" y="102"/>
                    <a:pt x="50" y="102"/>
                  </a:cubicBezTo>
                  <a:cubicBezTo>
                    <a:pt x="50" y="87"/>
                    <a:pt x="50" y="87"/>
                    <a:pt x="50" y="87"/>
                  </a:cubicBezTo>
                  <a:cubicBezTo>
                    <a:pt x="50" y="86"/>
                    <a:pt x="49" y="85"/>
                    <a:pt x="48" y="84"/>
                  </a:cubicBezTo>
                  <a:cubicBezTo>
                    <a:pt x="40" y="80"/>
                    <a:pt x="34" y="71"/>
                    <a:pt x="34" y="61"/>
                  </a:cubicBezTo>
                  <a:cubicBezTo>
                    <a:pt x="34" y="54"/>
                    <a:pt x="37" y="47"/>
                    <a:pt x="42" y="42"/>
                  </a:cubicBezTo>
                  <a:cubicBezTo>
                    <a:pt x="47" y="37"/>
                    <a:pt x="54" y="34"/>
                    <a:pt x="61" y="34"/>
                  </a:cubicBezTo>
                  <a:cubicBezTo>
                    <a:pt x="61" y="27"/>
                    <a:pt x="61" y="27"/>
                    <a:pt x="61" y="27"/>
                  </a:cubicBezTo>
                  <a:close/>
                  <a:moveTo>
                    <a:pt x="61" y="0"/>
                  </a:moveTo>
                  <a:cubicBezTo>
                    <a:pt x="61" y="21"/>
                    <a:pt x="61" y="21"/>
                    <a:pt x="61" y="21"/>
                  </a:cubicBezTo>
                  <a:cubicBezTo>
                    <a:pt x="59" y="21"/>
                    <a:pt x="58" y="20"/>
                    <a:pt x="58" y="18"/>
                  </a:cubicBezTo>
                  <a:cubicBezTo>
                    <a:pt x="58" y="3"/>
                    <a:pt x="58" y="3"/>
                    <a:pt x="58" y="3"/>
                  </a:cubicBezTo>
                  <a:cubicBezTo>
                    <a:pt x="58" y="2"/>
                    <a:pt x="59" y="0"/>
                    <a:pt x="61" y="0"/>
                  </a:cubicBezTo>
                  <a:close/>
                  <a:moveTo>
                    <a:pt x="31" y="96"/>
                  </a:moveTo>
                  <a:cubicBezTo>
                    <a:pt x="31" y="88"/>
                    <a:pt x="31" y="88"/>
                    <a:pt x="31" y="88"/>
                  </a:cubicBezTo>
                  <a:cubicBezTo>
                    <a:pt x="32" y="88"/>
                    <a:pt x="33" y="88"/>
                    <a:pt x="33" y="89"/>
                  </a:cubicBezTo>
                  <a:cubicBezTo>
                    <a:pt x="35" y="90"/>
                    <a:pt x="35" y="92"/>
                    <a:pt x="33" y="93"/>
                  </a:cubicBezTo>
                  <a:cubicBezTo>
                    <a:pt x="31" y="96"/>
                    <a:pt x="31" y="96"/>
                    <a:pt x="31" y="96"/>
                  </a:cubicBezTo>
                  <a:close/>
                  <a:moveTo>
                    <a:pt x="31" y="34"/>
                  </a:moveTo>
                  <a:cubicBezTo>
                    <a:pt x="31" y="26"/>
                    <a:pt x="31" y="26"/>
                    <a:pt x="31" y="26"/>
                  </a:cubicBezTo>
                  <a:cubicBezTo>
                    <a:pt x="33" y="29"/>
                    <a:pt x="33" y="29"/>
                    <a:pt x="33" y="29"/>
                  </a:cubicBezTo>
                  <a:cubicBezTo>
                    <a:pt x="35" y="30"/>
                    <a:pt x="35" y="32"/>
                    <a:pt x="33" y="33"/>
                  </a:cubicBezTo>
                  <a:cubicBezTo>
                    <a:pt x="33" y="34"/>
                    <a:pt x="32" y="34"/>
                    <a:pt x="31" y="34"/>
                  </a:cubicBezTo>
                  <a:close/>
                  <a:moveTo>
                    <a:pt x="31" y="46"/>
                  </a:moveTo>
                  <a:cubicBezTo>
                    <a:pt x="29" y="51"/>
                    <a:pt x="27" y="56"/>
                    <a:pt x="27" y="61"/>
                  </a:cubicBezTo>
                  <a:cubicBezTo>
                    <a:pt x="27" y="66"/>
                    <a:pt x="29" y="71"/>
                    <a:pt x="31" y="76"/>
                  </a:cubicBezTo>
                  <a:cubicBezTo>
                    <a:pt x="31" y="46"/>
                    <a:pt x="31" y="46"/>
                    <a:pt x="31" y="46"/>
                  </a:cubicBezTo>
                  <a:close/>
                  <a:moveTo>
                    <a:pt x="31" y="26"/>
                  </a:moveTo>
                  <a:cubicBezTo>
                    <a:pt x="31" y="34"/>
                    <a:pt x="31" y="34"/>
                    <a:pt x="31" y="34"/>
                  </a:cubicBezTo>
                  <a:cubicBezTo>
                    <a:pt x="30" y="34"/>
                    <a:pt x="29" y="34"/>
                    <a:pt x="29" y="33"/>
                  </a:cubicBezTo>
                  <a:cubicBezTo>
                    <a:pt x="29" y="33"/>
                    <a:pt x="29" y="33"/>
                    <a:pt x="29" y="33"/>
                  </a:cubicBezTo>
                  <a:cubicBezTo>
                    <a:pt x="18" y="22"/>
                    <a:pt x="18" y="22"/>
                    <a:pt x="18" y="22"/>
                  </a:cubicBezTo>
                  <a:cubicBezTo>
                    <a:pt x="17" y="21"/>
                    <a:pt x="17" y="19"/>
                    <a:pt x="18" y="18"/>
                  </a:cubicBezTo>
                  <a:cubicBezTo>
                    <a:pt x="20" y="17"/>
                    <a:pt x="21" y="17"/>
                    <a:pt x="23" y="18"/>
                  </a:cubicBezTo>
                  <a:cubicBezTo>
                    <a:pt x="31" y="26"/>
                    <a:pt x="31" y="26"/>
                    <a:pt x="31" y="26"/>
                  </a:cubicBezTo>
                  <a:close/>
                  <a:moveTo>
                    <a:pt x="31" y="88"/>
                  </a:moveTo>
                  <a:cubicBezTo>
                    <a:pt x="31" y="96"/>
                    <a:pt x="31" y="96"/>
                    <a:pt x="31" y="96"/>
                  </a:cubicBezTo>
                  <a:cubicBezTo>
                    <a:pt x="23" y="104"/>
                    <a:pt x="23" y="104"/>
                    <a:pt x="23" y="104"/>
                  </a:cubicBezTo>
                  <a:cubicBezTo>
                    <a:pt x="21" y="105"/>
                    <a:pt x="20" y="105"/>
                    <a:pt x="18" y="104"/>
                  </a:cubicBezTo>
                  <a:cubicBezTo>
                    <a:pt x="17" y="103"/>
                    <a:pt x="17" y="101"/>
                    <a:pt x="18" y="100"/>
                  </a:cubicBezTo>
                  <a:cubicBezTo>
                    <a:pt x="29" y="89"/>
                    <a:pt x="29" y="89"/>
                    <a:pt x="29" y="89"/>
                  </a:cubicBezTo>
                  <a:cubicBezTo>
                    <a:pt x="29" y="89"/>
                    <a:pt x="29" y="89"/>
                    <a:pt x="29" y="89"/>
                  </a:cubicBezTo>
                  <a:cubicBezTo>
                    <a:pt x="29" y="88"/>
                    <a:pt x="30" y="88"/>
                    <a:pt x="31" y="88"/>
                  </a:cubicBezTo>
                  <a:close/>
                  <a:moveTo>
                    <a:pt x="22" y="61"/>
                  </a:moveTo>
                  <a:cubicBezTo>
                    <a:pt x="22" y="61"/>
                    <a:pt x="22" y="61"/>
                    <a:pt x="22" y="61"/>
                  </a:cubicBezTo>
                  <a:cubicBezTo>
                    <a:pt x="22" y="59"/>
                    <a:pt x="20" y="58"/>
                    <a:pt x="19" y="58"/>
                  </a:cubicBezTo>
                  <a:cubicBezTo>
                    <a:pt x="4" y="58"/>
                    <a:pt x="4" y="58"/>
                    <a:pt x="4" y="58"/>
                  </a:cubicBezTo>
                  <a:cubicBezTo>
                    <a:pt x="2" y="58"/>
                    <a:pt x="0" y="59"/>
                    <a:pt x="0" y="61"/>
                  </a:cubicBezTo>
                  <a:cubicBezTo>
                    <a:pt x="0" y="63"/>
                    <a:pt x="2" y="64"/>
                    <a:pt x="4" y="64"/>
                  </a:cubicBezTo>
                  <a:cubicBezTo>
                    <a:pt x="19" y="64"/>
                    <a:pt x="19" y="64"/>
                    <a:pt x="19" y="64"/>
                  </a:cubicBezTo>
                  <a:cubicBezTo>
                    <a:pt x="20" y="64"/>
                    <a:pt x="22" y="63"/>
                    <a:pt x="22" y="61"/>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211"/>
            <p:cNvSpPr>
              <a:spLocks/>
            </p:cNvSpPr>
            <p:nvPr/>
          </p:nvSpPr>
          <p:spPr bwMode="auto">
            <a:xfrm>
              <a:off x="6108700" y="4316413"/>
              <a:ext cx="65088" cy="66675"/>
            </a:xfrm>
            <a:custGeom>
              <a:avLst/>
              <a:gdLst>
                <a:gd name="T0" fmla="*/ 33 w 34"/>
                <a:gd name="T1" fmla="*/ 20 h 35"/>
                <a:gd name="T2" fmla="*/ 14 w 34"/>
                <a:gd name="T3" fmla="*/ 33 h 35"/>
                <a:gd name="T4" fmla="*/ 1 w 34"/>
                <a:gd name="T5" fmla="*/ 15 h 35"/>
                <a:gd name="T6" fmla="*/ 20 w 34"/>
                <a:gd name="T7" fmla="*/ 2 h 35"/>
                <a:gd name="T8" fmla="*/ 33 w 34"/>
                <a:gd name="T9" fmla="*/ 20 h 35"/>
              </a:gdLst>
              <a:ahLst/>
              <a:cxnLst>
                <a:cxn ang="0">
                  <a:pos x="T0" y="T1"/>
                </a:cxn>
                <a:cxn ang="0">
                  <a:pos x="T2" y="T3"/>
                </a:cxn>
                <a:cxn ang="0">
                  <a:pos x="T4" y="T5"/>
                </a:cxn>
                <a:cxn ang="0">
                  <a:pos x="T6" y="T7"/>
                </a:cxn>
                <a:cxn ang="0">
                  <a:pos x="T8" y="T9"/>
                </a:cxn>
              </a:cxnLst>
              <a:rect l="0" t="0" r="r" b="b"/>
              <a:pathLst>
                <a:path w="34" h="35">
                  <a:moveTo>
                    <a:pt x="33" y="20"/>
                  </a:moveTo>
                  <a:cubicBezTo>
                    <a:pt x="31" y="29"/>
                    <a:pt x="23" y="35"/>
                    <a:pt x="14" y="33"/>
                  </a:cubicBezTo>
                  <a:cubicBezTo>
                    <a:pt x="5" y="32"/>
                    <a:pt x="0" y="24"/>
                    <a:pt x="1" y="15"/>
                  </a:cubicBezTo>
                  <a:cubicBezTo>
                    <a:pt x="3" y="6"/>
                    <a:pt x="11" y="0"/>
                    <a:pt x="20" y="2"/>
                  </a:cubicBezTo>
                  <a:cubicBezTo>
                    <a:pt x="28" y="3"/>
                    <a:pt x="34" y="12"/>
                    <a:pt x="33" y="20"/>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212"/>
            <p:cNvSpPr>
              <a:spLocks/>
            </p:cNvSpPr>
            <p:nvPr/>
          </p:nvSpPr>
          <p:spPr bwMode="auto">
            <a:xfrm>
              <a:off x="6091238" y="4122738"/>
              <a:ext cx="60325" cy="209550"/>
            </a:xfrm>
            <a:custGeom>
              <a:avLst/>
              <a:gdLst>
                <a:gd name="T0" fmla="*/ 32 w 32"/>
                <a:gd name="T1" fmla="*/ 109 h 110"/>
                <a:gd name="T2" fmla="*/ 14 w 32"/>
                <a:gd name="T3" fmla="*/ 18 h 110"/>
                <a:gd name="T4" fmla="*/ 2 w 32"/>
                <a:gd name="T5" fmla="*/ 1 h 110"/>
                <a:gd name="T6" fmla="*/ 21 w 32"/>
                <a:gd name="T7" fmla="*/ 110 h 110"/>
                <a:gd name="T8" fmla="*/ 32 w 32"/>
                <a:gd name="T9" fmla="*/ 109 h 110"/>
              </a:gdLst>
              <a:ahLst/>
              <a:cxnLst>
                <a:cxn ang="0">
                  <a:pos x="T0" y="T1"/>
                </a:cxn>
                <a:cxn ang="0">
                  <a:pos x="T2" y="T3"/>
                </a:cxn>
                <a:cxn ang="0">
                  <a:pos x="T4" y="T5"/>
                </a:cxn>
                <a:cxn ang="0">
                  <a:pos x="T6" y="T7"/>
                </a:cxn>
                <a:cxn ang="0">
                  <a:pos x="T8" y="T9"/>
                </a:cxn>
              </a:cxnLst>
              <a:rect l="0" t="0" r="r" b="b"/>
              <a:pathLst>
                <a:path w="32" h="110">
                  <a:moveTo>
                    <a:pt x="32" y="109"/>
                  </a:moveTo>
                  <a:cubicBezTo>
                    <a:pt x="32" y="109"/>
                    <a:pt x="14" y="18"/>
                    <a:pt x="14" y="18"/>
                  </a:cubicBezTo>
                  <a:cubicBezTo>
                    <a:pt x="14" y="18"/>
                    <a:pt x="3" y="1"/>
                    <a:pt x="2" y="1"/>
                  </a:cubicBezTo>
                  <a:cubicBezTo>
                    <a:pt x="0" y="0"/>
                    <a:pt x="21" y="110"/>
                    <a:pt x="21" y="110"/>
                  </a:cubicBezTo>
                  <a:lnTo>
                    <a:pt x="32" y="109"/>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213"/>
            <p:cNvSpPr>
              <a:spLocks/>
            </p:cNvSpPr>
            <p:nvPr/>
          </p:nvSpPr>
          <p:spPr bwMode="auto">
            <a:xfrm>
              <a:off x="6134100" y="4157663"/>
              <a:ext cx="134938" cy="179388"/>
            </a:xfrm>
            <a:custGeom>
              <a:avLst/>
              <a:gdLst>
                <a:gd name="T0" fmla="*/ 2 w 85"/>
                <a:gd name="T1" fmla="*/ 106 h 113"/>
                <a:gd name="T2" fmla="*/ 64 w 85"/>
                <a:gd name="T3" fmla="*/ 14 h 113"/>
                <a:gd name="T4" fmla="*/ 85 w 85"/>
                <a:gd name="T5" fmla="*/ 0 h 113"/>
                <a:gd name="T6" fmla="*/ 75 w 85"/>
                <a:gd name="T7" fmla="*/ 22 h 113"/>
                <a:gd name="T8" fmla="*/ 14 w 85"/>
                <a:gd name="T9" fmla="*/ 113 h 113"/>
                <a:gd name="T10" fmla="*/ 0 w 85"/>
                <a:gd name="T11" fmla="*/ 107 h 113"/>
                <a:gd name="T12" fmla="*/ 2 w 85"/>
                <a:gd name="T13" fmla="*/ 106 h 113"/>
              </a:gdLst>
              <a:ahLst/>
              <a:cxnLst>
                <a:cxn ang="0">
                  <a:pos x="T0" y="T1"/>
                </a:cxn>
                <a:cxn ang="0">
                  <a:pos x="T2" y="T3"/>
                </a:cxn>
                <a:cxn ang="0">
                  <a:pos x="T4" y="T5"/>
                </a:cxn>
                <a:cxn ang="0">
                  <a:pos x="T6" y="T7"/>
                </a:cxn>
                <a:cxn ang="0">
                  <a:pos x="T8" y="T9"/>
                </a:cxn>
                <a:cxn ang="0">
                  <a:pos x="T10" y="T11"/>
                </a:cxn>
                <a:cxn ang="0">
                  <a:pos x="T12" y="T13"/>
                </a:cxn>
              </a:cxnLst>
              <a:rect l="0" t="0" r="r" b="b"/>
              <a:pathLst>
                <a:path w="85" h="113">
                  <a:moveTo>
                    <a:pt x="2" y="106"/>
                  </a:moveTo>
                  <a:lnTo>
                    <a:pt x="64" y="14"/>
                  </a:lnTo>
                  <a:lnTo>
                    <a:pt x="85" y="0"/>
                  </a:lnTo>
                  <a:lnTo>
                    <a:pt x="75" y="22"/>
                  </a:lnTo>
                  <a:lnTo>
                    <a:pt x="14" y="113"/>
                  </a:lnTo>
                  <a:lnTo>
                    <a:pt x="0" y="107"/>
                  </a:lnTo>
                  <a:lnTo>
                    <a:pt x="2" y="106"/>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214"/>
            <p:cNvSpPr>
              <a:spLocks/>
            </p:cNvSpPr>
            <p:nvPr/>
          </p:nvSpPr>
          <p:spPr bwMode="auto">
            <a:xfrm>
              <a:off x="6122988" y="4367213"/>
              <a:ext cx="17463" cy="34925"/>
            </a:xfrm>
            <a:custGeom>
              <a:avLst/>
              <a:gdLst>
                <a:gd name="T0" fmla="*/ 3 w 9"/>
                <a:gd name="T1" fmla="*/ 2 h 18"/>
                <a:gd name="T2" fmla="*/ 6 w 9"/>
                <a:gd name="T3" fmla="*/ 0 h 18"/>
                <a:gd name="T4" fmla="*/ 8 w 9"/>
                <a:gd name="T5" fmla="*/ 3 h 18"/>
                <a:gd name="T6" fmla="*/ 6 w 9"/>
                <a:gd name="T7" fmla="*/ 15 h 18"/>
                <a:gd name="T8" fmla="*/ 3 w 9"/>
                <a:gd name="T9" fmla="*/ 17 h 18"/>
                <a:gd name="T10" fmla="*/ 1 w 9"/>
                <a:gd name="T11" fmla="*/ 14 h 18"/>
                <a:gd name="T12" fmla="*/ 3 w 9"/>
                <a:gd name="T13" fmla="*/ 2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3" y="2"/>
                  </a:moveTo>
                  <a:cubicBezTo>
                    <a:pt x="3" y="1"/>
                    <a:pt x="4" y="0"/>
                    <a:pt x="6" y="0"/>
                  </a:cubicBezTo>
                  <a:cubicBezTo>
                    <a:pt x="8" y="0"/>
                    <a:pt x="9" y="2"/>
                    <a:pt x="8" y="3"/>
                  </a:cubicBezTo>
                  <a:cubicBezTo>
                    <a:pt x="6" y="15"/>
                    <a:pt x="6" y="15"/>
                    <a:pt x="6" y="15"/>
                  </a:cubicBezTo>
                  <a:cubicBezTo>
                    <a:pt x="6" y="17"/>
                    <a:pt x="5" y="18"/>
                    <a:pt x="3" y="17"/>
                  </a:cubicBezTo>
                  <a:cubicBezTo>
                    <a:pt x="2" y="17"/>
                    <a:pt x="0" y="16"/>
                    <a:pt x="1" y="14"/>
                  </a:cubicBezTo>
                  <a:lnTo>
                    <a:pt x="3" y="2"/>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215"/>
            <p:cNvSpPr>
              <a:spLocks noEditPoints="1"/>
            </p:cNvSpPr>
            <p:nvPr/>
          </p:nvSpPr>
          <p:spPr bwMode="auto">
            <a:xfrm>
              <a:off x="4022725" y="1728788"/>
              <a:ext cx="601663" cy="633413"/>
            </a:xfrm>
            <a:custGeom>
              <a:avLst/>
              <a:gdLst>
                <a:gd name="T0" fmla="*/ 241 w 314"/>
                <a:gd name="T1" fmla="*/ 321 h 331"/>
                <a:gd name="T2" fmla="*/ 283 w 314"/>
                <a:gd name="T3" fmla="*/ 303 h 331"/>
                <a:gd name="T4" fmla="*/ 241 w 314"/>
                <a:gd name="T5" fmla="*/ 189 h 331"/>
                <a:gd name="T6" fmla="*/ 241 w 314"/>
                <a:gd name="T7" fmla="*/ 215 h 331"/>
                <a:gd name="T8" fmla="*/ 276 w 314"/>
                <a:gd name="T9" fmla="*/ 271 h 331"/>
                <a:gd name="T10" fmla="*/ 241 w 314"/>
                <a:gd name="T11" fmla="*/ 300 h 331"/>
                <a:gd name="T12" fmla="*/ 241 w 314"/>
                <a:gd name="T13" fmla="*/ 321 h 331"/>
                <a:gd name="T14" fmla="*/ 241 w 314"/>
                <a:gd name="T15" fmla="*/ 291 h 331"/>
                <a:gd name="T16" fmla="*/ 241 w 314"/>
                <a:gd name="T17" fmla="*/ 224 h 331"/>
                <a:gd name="T18" fmla="*/ 259 w 314"/>
                <a:gd name="T19" fmla="*/ 268 h 331"/>
                <a:gd name="T20" fmla="*/ 241 w 314"/>
                <a:gd name="T21" fmla="*/ 291 h 331"/>
                <a:gd name="T22" fmla="*/ 209 w 314"/>
                <a:gd name="T23" fmla="*/ 159 h 331"/>
                <a:gd name="T24" fmla="*/ 202 w 314"/>
                <a:gd name="T25" fmla="*/ 140 h 331"/>
                <a:gd name="T26" fmla="*/ 202 w 314"/>
                <a:gd name="T27" fmla="*/ 63 h 331"/>
                <a:gd name="T28" fmla="*/ 210 w 314"/>
                <a:gd name="T29" fmla="*/ 53 h 331"/>
                <a:gd name="T30" fmla="*/ 211 w 314"/>
                <a:gd name="T31" fmla="*/ 53 h 331"/>
                <a:gd name="T32" fmla="*/ 211 w 314"/>
                <a:gd name="T33" fmla="*/ 19 h 331"/>
                <a:gd name="T34" fmla="*/ 210 w 314"/>
                <a:gd name="T35" fmla="*/ 19 h 331"/>
                <a:gd name="T36" fmla="*/ 210 w 314"/>
                <a:gd name="T37" fmla="*/ 18 h 331"/>
                <a:gd name="T38" fmla="*/ 163 w 314"/>
                <a:gd name="T39" fmla="*/ 0 h 331"/>
                <a:gd name="T40" fmla="*/ 115 w 314"/>
                <a:gd name="T41" fmla="*/ 18 h 331"/>
                <a:gd name="T42" fmla="*/ 116 w 314"/>
                <a:gd name="T43" fmla="*/ 19 h 331"/>
                <a:gd name="T44" fmla="*/ 115 w 314"/>
                <a:gd name="T45" fmla="*/ 19 h 331"/>
                <a:gd name="T46" fmla="*/ 115 w 314"/>
                <a:gd name="T47" fmla="*/ 53 h 331"/>
                <a:gd name="T48" fmla="*/ 116 w 314"/>
                <a:gd name="T49" fmla="*/ 53 h 331"/>
                <a:gd name="T50" fmla="*/ 129 w 314"/>
                <a:gd name="T51" fmla="*/ 64 h 331"/>
                <a:gd name="T52" fmla="*/ 129 w 314"/>
                <a:gd name="T53" fmla="*/ 140 h 331"/>
                <a:gd name="T54" fmla="*/ 119 w 314"/>
                <a:gd name="T55" fmla="*/ 159 h 331"/>
                <a:gd name="T56" fmla="*/ 44 w 314"/>
                <a:gd name="T57" fmla="*/ 303 h 331"/>
                <a:gd name="T58" fmla="*/ 163 w 314"/>
                <a:gd name="T59" fmla="*/ 329 h 331"/>
                <a:gd name="T60" fmla="*/ 241 w 314"/>
                <a:gd name="T61" fmla="*/ 321 h 331"/>
                <a:gd name="T62" fmla="*/ 241 w 314"/>
                <a:gd name="T63" fmla="*/ 300 h 331"/>
                <a:gd name="T64" fmla="*/ 207 w 314"/>
                <a:gd name="T65" fmla="*/ 304 h 331"/>
                <a:gd name="T66" fmla="*/ 207 w 314"/>
                <a:gd name="T67" fmla="*/ 304 h 331"/>
                <a:gd name="T68" fmla="*/ 241 w 314"/>
                <a:gd name="T69" fmla="*/ 291 h 331"/>
                <a:gd name="T70" fmla="*/ 241 w 314"/>
                <a:gd name="T71" fmla="*/ 224 h 331"/>
                <a:gd name="T72" fmla="*/ 214 w 314"/>
                <a:gd name="T73" fmla="*/ 191 h 331"/>
                <a:gd name="T74" fmla="*/ 241 w 314"/>
                <a:gd name="T75" fmla="*/ 215 h 331"/>
                <a:gd name="T76" fmla="*/ 241 w 314"/>
                <a:gd name="T77" fmla="*/ 189 h 331"/>
                <a:gd name="T78" fmla="*/ 209 w 314"/>
                <a:gd name="T79" fmla="*/ 159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14" h="331">
                  <a:moveTo>
                    <a:pt x="241" y="321"/>
                  </a:moveTo>
                  <a:cubicBezTo>
                    <a:pt x="256" y="317"/>
                    <a:pt x="271" y="311"/>
                    <a:pt x="283" y="303"/>
                  </a:cubicBezTo>
                  <a:cubicBezTo>
                    <a:pt x="314" y="281"/>
                    <a:pt x="274" y="225"/>
                    <a:pt x="241" y="189"/>
                  </a:cubicBezTo>
                  <a:cubicBezTo>
                    <a:pt x="241" y="215"/>
                    <a:pt x="241" y="215"/>
                    <a:pt x="241" y="215"/>
                  </a:cubicBezTo>
                  <a:cubicBezTo>
                    <a:pt x="258" y="232"/>
                    <a:pt x="276" y="254"/>
                    <a:pt x="276" y="271"/>
                  </a:cubicBezTo>
                  <a:cubicBezTo>
                    <a:pt x="275" y="288"/>
                    <a:pt x="258" y="296"/>
                    <a:pt x="241" y="300"/>
                  </a:cubicBezTo>
                  <a:cubicBezTo>
                    <a:pt x="241" y="321"/>
                    <a:pt x="241" y="321"/>
                    <a:pt x="241" y="321"/>
                  </a:cubicBezTo>
                  <a:close/>
                  <a:moveTo>
                    <a:pt x="241" y="291"/>
                  </a:moveTo>
                  <a:cubicBezTo>
                    <a:pt x="241" y="224"/>
                    <a:pt x="241" y="224"/>
                    <a:pt x="241" y="224"/>
                  </a:cubicBezTo>
                  <a:cubicBezTo>
                    <a:pt x="251" y="239"/>
                    <a:pt x="260" y="256"/>
                    <a:pt x="259" y="268"/>
                  </a:cubicBezTo>
                  <a:cubicBezTo>
                    <a:pt x="258" y="278"/>
                    <a:pt x="251" y="286"/>
                    <a:pt x="241" y="291"/>
                  </a:cubicBezTo>
                  <a:close/>
                  <a:moveTo>
                    <a:pt x="209" y="159"/>
                  </a:moveTo>
                  <a:cubicBezTo>
                    <a:pt x="209" y="159"/>
                    <a:pt x="202" y="156"/>
                    <a:pt x="202" y="140"/>
                  </a:cubicBezTo>
                  <a:cubicBezTo>
                    <a:pt x="202" y="128"/>
                    <a:pt x="202" y="79"/>
                    <a:pt x="202" y="63"/>
                  </a:cubicBezTo>
                  <a:cubicBezTo>
                    <a:pt x="207" y="60"/>
                    <a:pt x="209" y="57"/>
                    <a:pt x="210" y="53"/>
                  </a:cubicBezTo>
                  <a:cubicBezTo>
                    <a:pt x="211" y="53"/>
                    <a:pt x="211" y="53"/>
                    <a:pt x="211" y="53"/>
                  </a:cubicBezTo>
                  <a:cubicBezTo>
                    <a:pt x="211" y="19"/>
                    <a:pt x="211" y="19"/>
                    <a:pt x="211" y="19"/>
                  </a:cubicBezTo>
                  <a:cubicBezTo>
                    <a:pt x="210" y="19"/>
                    <a:pt x="210" y="19"/>
                    <a:pt x="210" y="19"/>
                  </a:cubicBezTo>
                  <a:cubicBezTo>
                    <a:pt x="210" y="19"/>
                    <a:pt x="210" y="18"/>
                    <a:pt x="210" y="18"/>
                  </a:cubicBezTo>
                  <a:cubicBezTo>
                    <a:pt x="210" y="8"/>
                    <a:pt x="189" y="0"/>
                    <a:pt x="163" y="0"/>
                  </a:cubicBezTo>
                  <a:cubicBezTo>
                    <a:pt x="137" y="0"/>
                    <a:pt x="115" y="8"/>
                    <a:pt x="115" y="18"/>
                  </a:cubicBezTo>
                  <a:cubicBezTo>
                    <a:pt x="115" y="18"/>
                    <a:pt x="116" y="19"/>
                    <a:pt x="116" y="19"/>
                  </a:cubicBezTo>
                  <a:cubicBezTo>
                    <a:pt x="115" y="19"/>
                    <a:pt x="115" y="19"/>
                    <a:pt x="115" y="19"/>
                  </a:cubicBezTo>
                  <a:cubicBezTo>
                    <a:pt x="115" y="53"/>
                    <a:pt x="115" y="53"/>
                    <a:pt x="115" y="53"/>
                  </a:cubicBezTo>
                  <a:cubicBezTo>
                    <a:pt x="116" y="53"/>
                    <a:pt x="116" y="53"/>
                    <a:pt x="116" y="53"/>
                  </a:cubicBezTo>
                  <a:cubicBezTo>
                    <a:pt x="116" y="57"/>
                    <a:pt x="120" y="61"/>
                    <a:pt x="129" y="64"/>
                  </a:cubicBezTo>
                  <a:cubicBezTo>
                    <a:pt x="129" y="80"/>
                    <a:pt x="129" y="128"/>
                    <a:pt x="129" y="140"/>
                  </a:cubicBezTo>
                  <a:cubicBezTo>
                    <a:pt x="129" y="156"/>
                    <a:pt x="119" y="159"/>
                    <a:pt x="119" y="159"/>
                  </a:cubicBezTo>
                  <a:cubicBezTo>
                    <a:pt x="101" y="170"/>
                    <a:pt x="0" y="272"/>
                    <a:pt x="44" y="303"/>
                  </a:cubicBezTo>
                  <a:cubicBezTo>
                    <a:pt x="84" y="331"/>
                    <a:pt x="150" y="330"/>
                    <a:pt x="163" y="329"/>
                  </a:cubicBezTo>
                  <a:cubicBezTo>
                    <a:pt x="173" y="329"/>
                    <a:pt x="207" y="330"/>
                    <a:pt x="241" y="321"/>
                  </a:cubicBezTo>
                  <a:cubicBezTo>
                    <a:pt x="241" y="300"/>
                    <a:pt x="241" y="300"/>
                    <a:pt x="241" y="300"/>
                  </a:cubicBezTo>
                  <a:cubicBezTo>
                    <a:pt x="224" y="304"/>
                    <a:pt x="207" y="304"/>
                    <a:pt x="207" y="304"/>
                  </a:cubicBezTo>
                  <a:cubicBezTo>
                    <a:pt x="207" y="304"/>
                    <a:pt x="207" y="304"/>
                    <a:pt x="207" y="304"/>
                  </a:cubicBezTo>
                  <a:cubicBezTo>
                    <a:pt x="207" y="304"/>
                    <a:pt x="226" y="300"/>
                    <a:pt x="241" y="291"/>
                  </a:cubicBezTo>
                  <a:cubicBezTo>
                    <a:pt x="241" y="224"/>
                    <a:pt x="241" y="224"/>
                    <a:pt x="241" y="224"/>
                  </a:cubicBezTo>
                  <a:cubicBezTo>
                    <a:pt x="228" y="206"/>
                    <a:pt x="214" y="191"/>
                    <a:pt x="214" y="191"/>
                  </a:cubicBezTo>
                  <a:cubicBezTo>
                    <a:pt x="214" y="191"/>
                    <a:pt x="227" y="201"/>
                    <a:pt x="241" y="215"/>
                  </a:cubicBezTo>
                  <a:cubicBezTo>
                    <a:pt x="241" y="189"/>
                    <a:pt x="241" y="189"/>
                    <a:pt x="241" y="189"/>
                  </a:cubicBezTo>
                  <a:cubicBezTo>
                    <a:pt x="227" y="174"/>
                    <a:pt x="214" y="163"/>
                    <a:pt x="209" y="159"/>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Oval 216"/>
            <p:cNvSpPr>
              <a:spLocks noChangeArrowheads="1"/>
            </p:cNvSpPr>
            <p:nvPr/>
          </p:nvSpPr>
          <p:spPr bwMode="auto">
            <a:xfrm>
              <a:off x="7862888" y="1579563"/>
              <a:ext cx="180975" cy="177800"/>
            </a:xfrm>
            <a:prstGeom prst="ellipse">
              <a:avLst/>
            </a:pr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217"/>
            <p:cNvSpPr>
              <a:spLocks/>
            </p:cNvSpPr>
            <p:nvPr/>
          </p:nvSpPr>
          <p:spPr bwMode="auto">
            <a:xfrm>
              <a:off x="7926388" y="1712913"/>
              <a:ext cx="280988" cy="582613"/>
            </a:xfrm>
            <a:custGeom>
              <a:avLst/>
              <a:gdLst>
                <a:gd name="T0" fmla="*/ 0 w 147"/>
                <a:gd name="T1" fmla="*/ 8 h 305"/>
                <a:gd name="T2" fmla="*/ 98 w 147"/>
                <a:gd name="T3" fmla="*/ 263 h 305"/>
                <a:gd name="T4" fmla="*/ 142 w 147"/>
                <a:gd name="T5" fmla="*/ 305 h 305"/>
                <a:gd name="T6" fmla="*/ 32 w 147"/>
                <a:gd name="T7" fmla="*/ 0 h 305"/>
                <a:gd name="T8" fmla="*/ 0 w 147"/>
                <a:gd name="T9" fmla="*/ 8 h 305"/>
              </a:gdLst>
              <a:ahLst/>
              <a:cxnLst>
                <a:cxn ang="0">
                  <a:pos x="T0" y="T1"/>
                </a:cxn>
                <a:cxn ang="0">
                  <a:pos x="T2" y="T3"/>
                </a:cxn>
                <a:cxn ang="0">
                  <a:pos x="T4" y="T5"/>
                </a:cxn>
                <a:cxn ang="0">
                  <a:pos x="T6" y="T7"/>
                </a:cxn>
                <a:cxn ang="0">
                  <a:pos x="T8" y="T9"/>
                </a:cxn>
              </a:cxnLst>
              <a:rect l="0" t="0" r="r" b="b"/>
              <a:pathLst>
                <a:path w="147" h="305">
                  <a:moveTo>
                    <a:pt x="0" y="8"/>
                  </a:moveTo>
                  <a:cubicBezTo>
                    <a:pt x="0" y="10"/>
                    <a:pt x="98" y="263"/>
                    <a:pt x="98" y="263"/>
                  </a:cubicBezTo>
                  <a:cubicBezTo>
                    <a:pt x="98" y="263"/>
                    <a:pt x="138" y="305"/>
                    <a:pt x="142" y="305"/>
                  </a:cubicBezTo>
                  <a:cubicBezTo>
                    <a:pt x="147" y="305"/>
                    <a:pt x="32" y="0"/>
                    <a:pt x="32" y="0"/>
                  </a:cubicBezTo>
                  <a:lnTo>
                    <a:pt x="0" y="8"/>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218"/>
            <p:cNvSpPr>
              <a:spLocks/>
            </p:cNvSpPr>
            <p:nvPr/>
          </p:nvSpPr>
          <p:spPr bwMode="auto">
            <a:xfrm>
              <a:off x="7681913" y="1712913"/>
              <a:ext cx="300038" cy="573088"/>
            </a:xfrm>
            <a:custGeom>
              <a:avLst/>
              <a:gdLst>
                <a:gd name="T0" fmla="*/ 187 w 189"/>
                <a:gd name="T1" fmla="*/ 16 h 361"/>
                <a:gd name="T2" fmla="*/ 49 w 189"/>
                <a:gd name="T3" fmla="*/ 312 h 361"/>
                <a:gd name="T4" fmla="*/ 0 w 189"/>
                <a:gd name="T5" fmla="*/ 361 h 361"/>
                <a:gd name="T6" fmla="*/ 14 w 189"/>
                <a:gd name="T7" fmla="*/ 292 h 361"/>
                <a:gd name="T8" fmla="*/ 147 w 189"/>
                <a:gd name="T9" fmla="*/ 0 h 361"/>
                <a:gd name="T10" fmla="*/ 189 w 189"/>
                <a:gd name="T11" fmla="*/ 13 h 361"/>
                <a:gd name="T12" fmla="*/ 187 w 189"/>
                <a:gd name="T13" fmla="*/ 16 h 361"/>
              </a:gdLst>
              <a:ahLst/>
              <a:cxnLst>
                <a:cxn ang="0">
                  <a:pos x="T0" y="T1"/>
                </a:cxn>
                <a:cxn ang="0">
                  <a:pos x="T2" y="T3"/>
                </a:cxn>
                <a:cxn ang="0">
                  <a:pos x="T4" y="T5"/>
                </a:cxn>
                <a:cxn ang="0">
                  <a:pos x="T6" y="T7"/>
                </a:cxn>
                <a:cxn ang="0">
                  <a:pos x="T8" y="T9"/>
                </a:cxn>
                <a:cxn ang="0">
                  <a:pos x="T10" y="T11"/>
                </a:cxn>
                <a:cxn ang="0">
                  <a:pos x="T12" y="T13"/>
                </a:cxn>
              </a:cxnLst>
              <a:rect l="0" t="0" r="r" b="b"/>
              <a:pathLst>
                <a:path w="189" h="361">
                  <a:moveTo>
                    <a:pt x="187" y="16"/>
                  </a:moveTo>
                  <a:lnTo>
                    <a:pt x="49" y="312"/>
                  </a:lnTo>
                  <a:lnTo>
                    <a:pt x="0" y="361"/>
                  </a:lnTo>
                  <a:lnTo>
                    <a:pt x="14" y="292"/>
                  </a:lnTo>
                  <a:lnTo>
                    <a:pt x="147" y="0"/>
                  </a:lnTo>
                  <a:lnTo>
                    <a:pt x="189" y="13"/>
                  </a:lnTo>
                  <a:lnTo>
                    <a:pt x="187" y="16"/>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219"/>
            <p:cNvSpPr>
              <a:spLocks/>
            </p:cNvSpPr>
            <p:nvPr/>
          </p:nvSpPr>
          <p:spPr bwMode="auto">
            <a:xfrm>
              <a:off x="7943850" y="1517650"/>
              <a:ext cx="31750" cy="96838"/>
            </a:xfrm>
            <a:custGeom>
              <a:avLst/>
              <a:gdLst>
                <a:gd name="T0" fmla="*/ 17 w 17"/>
                <a:gd name="T1" fmla="*/ 43 h 51"/>
                <a:gd name="T2" fmla="*/ 9 w 17"/>
                <a:gd name="T3" fmla="*/ 51 h 51"/>
                <a:gd name="T4" fmla="*/ 0 w 17"/>
                <a:gd name="T5" fmla="*/ 43 h 51"/>
                <a:gd name="T6" fmla="*/ 0 w 17"/>
                <a:gd name="T7" fmla="*/ 9 h 51"/>
                <a:gd name="T8" fmla="*/ 9 w 17"/>
                <a:gd name="T9" fmla="*/ 0 h 51"/>
                <a:gd name="T10" fmla="*/ 17 w 17"/>
                <a:gd name="T11" fmla="*/ 9 h 51"/>
                <a:gd name="T12" fmla="*/ 17 w 17"/>
                <a:gd name="T13" fmla="*/ 43 h 51"/>
              </a:gdLst>
              <a:ahLst/>
              <a:cxnLst>
                <a:cxn ang="0">
                  <a:pos x="T0" y="T1"/>
                </a:cxn>
                <a:cxn ang="0">
                  <a:pos x="T2" y="T3"/>
                </a:cxn>
                <a:cxn ang="0">
                  <a:pos x="T4" y="T5"/>
                </a:cxn>
                <a:cxn ang="0">
                  <a:pos x="T6" y="T7"/>
                </a:cxn>
                <a:cxn ang="0">
                  <a:pos x="T8" y="T9"/>
                </a:cxn>
                <a:cxn ang="0">
                  <a:pos x="T10" y="T11"/>
                </a:cxn>
                <a:cxn ang="0">
                  <a:pos x="T12" y="T13"/>
                </a:cxn>
              </a:cxnLst>
              <a:rect l="0" t="0" r="r" b="b"/>
              <a:pathLst>
                <a:path w="17" h="51">
                  <a:moveTo>
                    <a:pt x="17" y="43"/>
                  </a:moveTo>
                  <a:cubicBezTo>
                    <a:pt x="17" y="48"/>
                    <a:pt x="13" y="51"/>
                    <a:pt x="9" y="51"/>
                  </a:cubicBezTo>
                  <a:cubicBezTo>
                    <a:pt x="4" y="51"/>
                    <a:pt x="0" y="48"/>
                    <a:pt x="0" y="43"/>
                  </a:cubicBezTo>
                  <a:cubicBezTo>
                    <a:pt x="0" y="9"/>
                    <a:pt x="0" y="9"/>
                    <a:pt x="0" y="9"/>
                  </a:cubicBezTo>
                  <a:cubicBezTo>
                    <a:pt x="0" y="4"/>
                    <a:pt x="4" y="0"/>
                    <a:pt x="9" y="0"/>
                  </a:cubicBezTo>
                  <a:cubicBezTo>
                    <a:pt x="13" y="0"/>
                    <a:pt x="17" y="4"/>
                    <a:pt x="17" y="9"/>
                  </a:cubicBezTo>
                  <a:lnTo>
                    <a:pt x="17" y="43"/>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220"/>
            <p:cNvSpPr>
              <a:spLocks noEditPoints="1"/>
            </p:cNvSpPr>
            <p:nvPr/>
          </p:nvSpPr>
          <p:spPr bwMode="auto">
            <a:xfrm>
              <a:off x="6511925" y="1084263"/>
              <a:ext cx="282575" cy="769938"/>
            </a:xfrm>
            <a:custGeom>
              <a:avLst/>
              <a:gdLst>
                <a:gd name="T0" fmla="*/ 74 w 148"/>
                <a:gd name="T1" fmla="*/ 402 h 402"/>
                <a:gd name="T2" fmla="*/ 148 w 148"/>
                <a:gd name="T3" fmla="*/ 201 h 402"/>
                <a:gd name="T4" fmla="*/ 74 w 148"/>
                <a:gd name="T5" fmla="*/ 0 h 402"/>
                <a:gd name="T6" fmla="*/ 74 w 148"/>
                <a:gd name="T7" fmla="*/ 32 h 402"/>
                <a:gd name="T8" fmla="*/ 136 w 148"/>
                <a:gd name="T9" fmla="*/ 201 h 402"/>
                <a:gd name="T10" fmla="*/ 74 w 148"/>
                <a:gd name="T11" fmla="*/ 369 h 402"/>
                <a:gd name="T12" fmla="*/ 74 w 148"/>
                <a:gd name="T13" fmla="*/ 402 h 402"/>
                <a:gd name="T14" fmla="*/ 74 w 148"/>
                <a:gd name="T15" fmla="*/ 0 h 402"/>
                <a:gd name="T16" fmla="*/ 0 w 148"/>
                <a:gd name="T17" fmla="*/ 201 h 402"/>
                <a:gd name="T18" fmla="*/ 74 w 148"/>
                <a:gd name="T19" fmla="*/ 402 h 402"/>
                <a:gd name="T20" fmla="*/ 74 w 148"/>
                <a:gd name="T21" fmla="*/ 402 h 402"/>
                <a:gd name="T22" fmla="*/ 74 w 148"/>
                <a:gd name="T23" fmla="*/ 369 h 402"/>
                <a:gd name="T24" fmla="*/ 74 w 148"/>
                <a:gd name="T25" fmla="*/ 369 h 402"/>
                <a:gd name="T26" fmla="*/ 74 w 148"/>
                <a:gd name="T27" fmla="*/ 369 h 402"/>
                <a:gd name="T28" fmla="*/ 12 w 148"/>
                <a:gd name="T29" fmla="*/ 201 h 402"/>
                <a:gd name="T30" fmla="*/ 74 w 148"/>
                <a:gd name="T31" fmla="*/ 32 h 402"/>
                <a:gd name="T32" fmla="*/ 74 w 148"/>
                <a:gd name="T33" fmla="*/ 32 h 402"/>
                <a:gd name="T34" fmla="*/ 74 w 148"/>
                <a:gd name="T35"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 h="402">
                  <a:moveTo>
                    <a:pt x="74" y="402"/>
                  </a:moveTo>
                  <a:cubicBezTo>
                    <a:pt x="115" y="402"/>
                    <a:pt x="148" y="312"/>
                    <a:pt x="148" y="201"/>
                  </a:cubicBezTo>
                  <a:cubicBezTo>
                    <a:pt x="148" y="90"/>
                    <a:pt x="115" y="0"/>
                    <a:pt x="74" y="0"/>
                  </a:cubicBezTo>
                  <a:cubicBezTo>
                    <a:pt x="74" y="32"/>
                    <a:pt x="74" y="32"/>
                    <a:pt x="74" y="32"/>
                  </a:cubicBezTo>
                  <a:cubicBezTo>
                    <a:pt x="108" y="32"/>
                    <a:pt x="136" y="108"/>
                    <a:pt x="136" y="201"/>
                  </a:cubicBezTo>
                  <a:cubicBezTo>
                    <a:pt x="136" y="294"/>
                    <a:pt x="108" y="369"/>
                    <a:pt x="74" y="369"/>
                  </a:cubicBezTo>
                  <a:lnTo>
                    <a:pt x="74" y="402"/>
                  </a:lnTo>
                  <a:close/>
                  <a:moveTo>
                    <a:pt x="74" y="0"/>
                  </a:moveTo>
                  <a:cubicBezTo>
                    <a:pt x="33" y="0"/>
                    <a:pt x="0" y="90"/>
                    <a:pt x="0" y="201"/>
                  </a:cubicBezTo>
                  <a:cubicBezTo>
                    <a:pt x="0" y="312"/>
                    <a:pt x="33" y="402"/>
                    <a:pt x="74" y="402"/>
                  </a:cubicBezTo>
                  <a:cubicBezTo>
                    <a:pt x="74" y="402"/>
                    <a:pt x="74" y="402"/>
                    <a:pt x="74" y="402"/>
                  </a:cubicBezTo>
                  <a:cubicBezTo>
                    <a:pt x="74" y="369"/>
                    <a:pt x="74" y="369"/>
                    <a:pt x="74" y="369"/>
                  </a:cubicBezTo>
                  <a:cubicBezTo>
                    <a:pt x="74" y="369"/>
                    <a:pt x="74" y="369"/>
                    <a:pt x="74" y="369"/>
                  </a:cubicBezTo>
                  <a:cubicBezTo>
                    <a:pt x="74" y="369"/>
                    <a:pt x="74" y="369"/>
                    <a:pt x="74" y="369"/>
                  </a:cubicBezTo>
                  <a:cubicBezTo>
                    <a:pt x="40" y="369"/>
                    <a:pt x="12" y="294"/>
                    <a:pt x="12" y="201"/>
                  </a:cubicBezTo>
                  <a:cubicBezTo>
                    <a:pt x="12" y="108"/>
                    <a:pt x="40" y="32"/>
                    <a:pt x="74" y="32"/>
                  </a:cubicBezTo>
                  <a:cubicBezTo>
                    <a:pt x="74" y="32"/>
                    <a:pt x="74" y="32"/>
                    <a:pt x="74" y="32"/>
                  </a:cubicBezTo>
                  <a:cubicBezTo>
                    <a:pt x="74" y="0"/>
                    <a:pt x="74" y="0"/>
                    <a:pt x="74" y="0"/>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221"/>
            <p:cNvSpPr>
              <a:spLocks noEditPoints="1"/>
            </p:cNvSpPr>
            <p:nvPr/>
          </p:nvSpPr>
          <p:spPr bwMode="auto">
            <a:xfrm>
              <a:off x="6269038" y="1327150"/>
              <a:ext cx="768350" cy="284163"/>
            </a:xfrm>
            <a:custGeom>
              <a:avLst/>
              <a:gdLst>
                <a:gd name="T0" fmla="*/ 402 w 402"/>
                <a:gd name="T1" fmla="*/ 74 h 148"/>
                <a:gd name="T2" fmla="*/ 201 w 402"/>
                <a:gd name="T3" fmla="*/ 0 h 148"/>
                <a:gd name="T4" fmla="*/ 201 w 402"/>
                <a:gd name="T5" fmla="*/ 12 h 148"/>
                <a:gd name="T6" fmla="*/ 369 w 402"/>
                <a:gd name="T7" fmla="*/ 74 h 148"/>
                <a:gd name="T8" fmla="*/ 201 w 402"/>
                <a:gd name="T9" fmla="*/ 136 h 148"/>
                <a:gd name="T10" fmla="*/ 201 w 402"/>
                <a:gd name="T11" fmla="*/ 148 h 148"/>
                <a:gd name="T12" fmla="*/ 402 w 402"/>
                <a:gd name="T13" fmla="*/ 74 h 148"/>
                <a:gd name="T14" fmla="*/ 201 w 402"/>
                <a:gd name="T15" fmla="*/ 0 h 148"/>
                <a:gd name="T16" fmla="*/ 201 w 402"/>
                <a:gd name="T17" fmla="*/ 0 h 148"/>
                <a:gd name="T18" fmla="*/ 0 w 402"/>
                <a:gd name="T19" fmla="*/ 74 h 148"/>
                <a:gd name="T20" fmla="*/ 201 w 402"/>
                <a:gd name="T21" fmla="*/ 148 h 148"/>
                <a:gd name="T22" fmla="*/ 201 w 402"/>
                <a:gd name="T23" fmla="*/ 148 h 148"/>
                <a:gd name="T24" fmla="*/ 201 w 402"/>
                <a:gd name="T25" fmla="*/ 136 h 148"/>
                <a:gd name="T26" fmla="*/ 201 w 402"/>
                <a:gd name="T27" fmla="*/ 136 h 148"/>
                <a:gd name="T28" fmla="*/ 33 w 402"/>
                <a:gd name="T29" fmla="*/ 74 h 148"/>
                <a:gd name="T30" fmla="*/ 33 w 402"/>
                <a:gd name="T31" fmla="*/ 74 h 148"/>
                <a:gd name="T32" fmla="*/ 201 w 402"/>
                <a:gd name="T33" fmla="*/ 12 h 148"/>
                <a:gd name="T34" fmla="*/ 201 w 402"/>
                <a:gd name="T35" fmla="*/ 12 h 148"/>
                <a:gd name="T36" fmla="*/ 201 w 402"/>
                <a:gd name="T37"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2" h="148">
                  <a:moveTo>
                    <a:pt x="402" y="74"/>
                  </a:moveTo>
                  <a:cubicBezTo>
                    <a:pt x="402" y="33"/>
                    <a:pt x="312" y="0"/>
                    <a:pt x="201" y="0"/>
                  </a:cubicBezTo>
                  <a:cubicBezTo>
                    <a:pt x="201" y="12"/>
                    <a:pt x="201" y="12"/>
                    <a:pt x="201" y="12"/>
                  </a:cubicBezTo>
                  <a:cubicBezTo>
                    <a:pt x="294" y="12"/>
                    <a:pt x="369" y="39"/>
                    <a:pt x="369" y="74"/>
                  </a:cubicBezTo>
                  <a:cubicBezTo>
                    <a:pt x="369" y="108"/>
                    <a:pt x="294" y="136"/>
                    <a:pt x="201" y="136"/>
                  </a:cubicBezTo>
                  <a:cubicBezTo>
                    <a:pt x="201" y="148"/>
                    <a:pt x="201" y="148"/>
                    <a:pt x="201" y="148"/>
                  </a:cubicBezTo>
                  <a:cubicBezTo>
                    <a:pt x="312" y="148"/>
                    <a:pt x="402" y="115"/>
                    <a:pt x="402" y="74"/>
                  </a:cubicBezTo>
                  <a:close/>
                  <a:moveTo>
                    <a:pt x="201" y="0"/>
                  </a:moveTo>
                  <a:cubicBezTo>
                    <a:pt x="201" y="0"/>
                    <a:pt x="201" y="0"/>
                    <a:pt x="201" y="0"/>
                  </a:cubicBezTo>
                  <a:cubicBezTo>
                    <a:pt x="90" y="0"/>
                    <a:pt x="0" y="33"/>
                    <a:pt x="0" y="74"/>
                  </a:cubicBezTo>
                  <a:cubicBezTo>
                    <a:pt x="0" y="115"/>
                    <a:pt x="90" y="148"/>
                    <a:pt x="201" y="148"/>
                  </a:cubicBezTo>
                  <a:cubicBezTo>
                    <a:pt x="201" y="148"/>
                    <a:pt x="201" y="148"/>
                    <a:pt x="201" y="148"/>
                  </a:cubicBezTo>
                  <a:cubicBezTo>
                    <a:pt x="201" y="136"/>
                    <a:pt x="201" y="136"/>
                    <a:pt x="201" y="136"/>
                  </a:cubicBezTo>
                  <a:cubicBezTo>
                    <a:pt x="201" y="136"/>
                    <a:pt x="201" y="136"/>
                    <a:pt x="201" y="136"/>
                  </a:cubicBezTo>
                  <a:cubicBezTo>
                    <a:pt x="108" y="136"/>
                    <a:pt x="33" y="108"/>
                    <a:pt x="33" y="74"/>
                  </a:cubicBezTo>
                  <a:cubicBezTo>
                    <a:pt x="33" y="74"/>
                    <a:pt x="33" y="74"/>
                    <a:pt x="33" y="74"/>
                  </a:cubicBezTo>
                  <a:cubicBezTo>
                    <a:pt x="33" y="39"/>
                    <a:pt x="108" y="12"/>
                    <a:pt x="201" y="12"/>
                  </a:cubicBezTo>
                  <a:cubicBezTo>
                    <a:pt x="201" y="12"/>
                    <a:pt x="201" y="12"/>
                    <a:pt x="201" y="12"/>
                  </a:cubicBezTo>
                  <a:lnTo>
                    <a:pt x="201" y="0"/>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222"/>
            <p:cNvSpPr>
              <a:spLocks noEditPoints="1"/>
            </p:cNvSpPr>
            <p:nvPr/>
          </p:nvSpPr>
          <p:spPr bwMode="auto">
            <a:xfrm>
              <a:off x="6326188" y="1154113"/>
              <a:ext cx="654050" cy="628650"/>
            </a:xfrm>
            <a:custGeom>
              <a:avLst/>
              <a:gdLst>
                <a:gd name="T0" fmla="*/ 313 w 342"/>
                <a:gd name="T1" fmla="*/ 23 h 329"/>
                <a:gd name="T2" fmla="*/ 171 w 342"/>
                <a:gd name="T3" fmla="*/ 66 h 329"/>
                <a:gd name="T4" fmla="*/ 171 w 342"/>
                <a:gd name="T5" fmla="*/ 82 h 329"/>
                <a:gd name="T6" fmla="*/ 290 w 342"/>
                <a:gd name="T7" fmla="*/ 46 h 329"/>
                <a:gd name="T8" fmla="*/ 215 w 342"/>
                <a:gd name="T9" fmla="*/ 208 h 329"/>
                <a:gd name="T10" fmla="*/ 171 w 342"/>
                <a:gd name="T11" fmla="*/ 247 h 329"/>
                <a:gd name="T12" fmla="*/ 171 w 342"/>
                <a:gd name="T13" fmla="*/ 263 h 329"/>
                <a:gd name="T14" fmla="*/ 223 w 342"/>
                <a:gd name="T15" fmla="*/ 217 h 329"/>
                <a:gd name="T16" fmla="*/ 313 w 342"/>
                <a:gd name="T17" fmla="*/ 23 h 329"/>
                <a:gd name="T18" fmla="*/ 171 w 342"/>
                <a:gd name="T19" fmla="*/ 66 h 329"/>
                <a:gd name="T20" fmla="*/ 119 w 342"/>
                <a:gd name="T21" fmla="*/ 112 h 329"/>
                <a:gd name="T22" fmla="*/ 29 w 342"/>
                <a:gd name="T23" fmla="*/ 307 h 329"/>
                <a:gd name="T24" fmla="*/ 171 w 342"/>
                <a:gd name="T25" fmla="*/ 263 h 329"/>
                <a:gd name="T26" fmla="*/ 171 w 342"/>
                <a:gd name="T27" fmla="*/ 247 h 329"/>
                <a:gd name="T28" fmla="*/ 52 w 342"/>
                <a:gd name="T29" fmla="*/ 284 h 329"/>
                <a:gd name="T30" fmla="*/ 52 w 342"/>
                <a:gd name="T31" fmla="*/ 284 h 329"/>
                <a:gd name="T32" fmla="*/ 127 w 342"/>
                <a:gd name="T33" fmla="*/ 121 h 329"/>
                <a:gd name="T34" fmla="*/ 171 w 342"/>
                <a:gd name="T35" fmla="*/ 82 h 329"/>
                <a:gd name="T36" fmla="*/ 171 w 342"/>
                <a:gd name="T37" fmla="*/ 6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2" h="329">
                  <a:moveTo>
                    <a:pt x="313" y="23"/>
                  </a:moveTo>
                  <a:cubicBezTo>
                    <a:pt x="290" y="0"/>
                    <a:pt x="233" y="20"/>
                    <a:pt x="171" y="66"/>
                  </a:cubicBezTo>
                  <a:cubicBezTo>
                    <a:pt x="171" y="82"/>
                    <a:pt x="171" y="82"/>
                    <a:pt x="171" y="82"/>
                  </a:cubicBezTo>
                  <a:cubicBezTo>
                    <a:pt x="223" y="43"/>
                    <a:pt x="271" y="27"/>
                    <a:pt x="290" y="46"/>
                  </a:cubicBezTo>
                  <a:cubicBezTo>
                    <a:pt x="314" y="70"/>
                    <a:pt x="280" y="143"/>
                    <a:pt x="215" y="208"/>
                  </a:cubicBezTo>
                  <a:cubicBezTo>
                    <a:pt x="200" y="223"/>
                    <a:pt x="186" y="236"/>
                    <a:pt x="171" y="247"/>
                  </a:cubicBezTo>
                  <a:cubicBezTo>
                    <a:pt x="171" y="263"/>
                    <a:pt x="171" y="263"/>
                    <a:pt x="171" y="263"/>
                  </a:cubicBezTo>
                  <a:cubicBezTo>
                    <a:pt x="188" y="250"/>
                    <a:pt x="206" y="234"/>
                    <a:pt x="223" y="217"/>
                  </a:cubicBezTo>
                  <a:cubicBezTo>
                    <a:pt x="302" y="139"/>
                    <a:pt x="342" y="51"/>
                    <a:pt x="313" y="23"/>
                  </a:cubicBezTo>
                  <a:close/>
                  <a:moveTo>
                    <a:pt x="171" y="66"/>
                  </a:moveTo>
                  <a:cubicBezTo>
                    <a:pt x="154" y="80"/>
                    <a:pt x="136" y="95"/>
                    <a:pt x="119" y="112"/>
                  </a:cubicBezTo>
                  <a:cubicBezTo>
                    <a:pt x="40" y="191"/>
                    <a:pt x="0" y="278"/>
                    <a:pt x="29" y="307"/>
                  </a:cubicBezTo>
                  <a:cubicBezTo>
                    <a:pt x="51" y="329"/>
                    <a:pt x="109" y="310"/>
                    <a:pt x="171" y="263"/>
                  </a:cubicBezTo>
                  <a:cubicBezTo>
                    <a:pt x="171" y="247"/>
                    <a:pt x="171" y="247"/>
                    <a:pt x="171" y="247"/>
                  </a:cubicBezTo>
                  <a:cubicBezTo>
                    <a:pt x="119" y="286"/>
                    <a:pt x="71" y="303"/>
                    <a:pt x="52" y="284"/>
                  </a:cubicBezTo>
                  <a:cubicBezTo>
                    <a:pt x="52" y="284"/>
                    <a:pt x="52" y="284"/>
                    <a:pt x="52" y="284"/>
                  </a:cubicBezTo>
                  <a:cubicBezTo>
                    <a:pt x="28" y="259"/>
                    <a:pt x="61" y="187"/>
                    <a:pt x="127" y="121"/>
                  </a:cubicBezTo>
                  <a:cubicBezTo>
                    <a:pt x="142" y="106"/>
                    <a:pt x="156" y="93"/>
                    <a:pt x="171" y="82"/>
                  </a:cubicBezTo>
                  <a:lnTo>
                    <a:pt x="171" y="66"/>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223"/>
            <p:cNvSpPr>
              <a:spLocks noEditPoints="1"/>
            </p:cNvSpPr>
            <p:nvPr/>
          </p:nvSpPr>
          <p:spPr bwMode="auto">
            <a:xfrm>
              <a:off x="6326188" y="1154113"/>
              <a:ext cx="654050" cy="628650"/>
            </a:xfrm>
            <a:custGeom>
              <a:avLst/>
              <a:gdLst>
                <a:gd name="T0" fmla="*/ 313 w 342"/>
                <a:gd name="T1" fmla="*/ 307 h 329"/>
                <a:gd name="T2" fmla="*/ 223 w 342"/>
                <a:gd name="T3" fmla="*/ 112 h 329"/>
                <a:gd name="T4" fmla="*/ 171 w 342"/>
                <a:gd name="T5" fmla="*/ 66 h 329"/>
                <a:gd name="T6" fmla="*/ 171 w 342"/>
                <a:gd name="T7" fmla="*/ 82 h 329"/>
                <a:gd name="T8" fmla="*/ 215 w 342"/>
                <a:gd name="T9" fmla="*/ 121 h 329"/>
                <a:gd name="T10" fmla="*/ 290 w 342"/>
                <a:gd name="T11" fmla="*/ 284 h 329"/>
                <a:gd name="T12" fmla="*/ 171 w 342"/>
                <a:gd name="T13" fmla="*/ 247 h 329"/>
                <a:gd name="T14" fmla="*/ 171 w 342"/>
                <a:gd name="T15" fmla="*/ 263 h 329"/>
                <a:gd name="T16" fmla="*/ 313 w 342"/>
                <a:gd name="T17" fmla="*/ 307 h 329"/>
                <a:gd name="T18" fmla="*/ 171 w 342"/>
                <a:gd name="T19" fmla="*/ 66 h 329"/>
                <a:gd name="T20" fmla="*/ 29 w 342"/>
                <a:gd name="T21" fmla="*/ 23 h 329"/>
                <a:gd name="T22" fmla="*/ 119 w 342"/>
                <a:gd name="T23" fmla="*/ 217 h 329"/>
                <a:gd name="T24" fmla="*/ 171 w 342"/>
                <a:gd name="T25" fmla="*/ 263 h 329"/>
                <a:gd name="T26" fmla="*/ 171 w 342"/>
                <a:gd name="T27" fmla="*/ 247 h 329"/>
                <a:gd name="T28" fmla="*/ 127 w 342"/>
                <a:gd name="T29" fmla="*/ 208 h 329"/>
                <a:gd name="T30" fmla="*/ 52 w 342"/>
                <a:gd name="T31" fmla="*/ 46 h 329"/>
                <a:gd name="T32" fmla="*/ 52 w 342"/>
                <a:gd name="T33" fmla="*/ 46 h 329"/>
                <a:gd name="T34" fmla="*/ 171 w 342"/>
                <a:gd name="T35" fmla="*/ 82 h 329"/>
                <a:gd name="T36" fmla="*/ 171 w 342"/>
                <a:gd name="T37" fmla="*/ 6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2" h="329">
                  <a:moveTo>
                    <a:pt x="313" y="307"/>
                  </a:moveTo>
                  <a:cubicBezTo>
                    <a:pt x="342" y="278"/>
                    <a:pt x="302" y="191"/>
                    <a:pt x="223" y="112"/>
                  </a:cubicBezTo>
                  <a:cubicBezTo>
                    <a:pt x="206" y="95"/>
                    <a:pt x="188" y="80"/>
                    <a:pt x="171" y="66"/>
                  </a:cubicBezTo>
                  <a:cubicBezTo>
                    <a:pt x="171" y="82"/>
                    <a:pt x="171" y="82"/>
                    <a:pt x="171" y="82"/>
                  </a:cubicBezTo>
                  <a:cubicBezTo>
                    <a:pt x="186" y="93"/>
                    <a:pt x="200" y="106"/>
                    <a:pt x="215" y="121"/>
                  </a:cubicBezTo>
                  <a:cubicBezTo>
                    <a:pt x="280" y="187"/>
                    <a:pt x="314" y="259"/>
                    <a:pt x="290" y="284"/>
                  </a:cubicBezTo>
                  <a:cubicBezTo>
                    <a:pt x="271" y="303"/>
                    <a:pt x="223" y="286"/>
                    <a:pt x="171" y="247"/>
                  </a:cubicBezTo>
                  <a:cubicBezTo>
                    <a:pt x="171" y="263"/>
                    <a:pt x="171" y="263"/>
                    <a:pt x="171" y="263"/>
                  </a:cubicBezTo>
                  <a:cubicBezTo>
                    <a:pt x="233" y="310"/>
                    <a:pt x="290" y="329"/>
                    <a:pt x="313" y="307"/>
                  </a:cubicBezTo>
                  <a:close/>
                  <a:moveTo>
                    <a:pt x="171" y="66"/>
                  </a:moveTo>
                  <a:cubicBezTo>
                    <a:pt x="109" y="20"/>
                    <a:pt x="51" y="0"/>
                    <a:pt x="29" y="23"/>
                  </a:cubicBezTo>
                  <a:cubicBezTo>
                    <a:pt x="0" y="51"/>
                    <a:pt x="40" y="139"/>
                    <a:pt x="119" y="217"/>
                  </a:cubicBezTo>
                  <a:cubicBezTo>
                    <a:pt x="136" y="234"/>
                    <a:pt x="154" y="250"/>
                    <a:pt x="171" y="263"/>
                  </a:cubicBezTo>
                  <a:cubicBezTo>
                    <a:pt x="171" y="247"/>
                    <a:pt x="171" y="247"/>
                    <a:pt x="171" y="247"/>
                  </a:cubicBezTo>
                  <a:cubicBezTo>
                    <a:pt x="156" y="236"/>
                    <a:pt x="142" y="223"/>
                    <a:pt x="127" y="208"/>
                  </a:cubicBezTo>
                  <a:cubicBezTo>
                    <a:pt x="61" y="143"/>
                    <a:pt x="28" y="70"/>
                    <a:pt x="52" y="46"/>
                  </a:cubicBezTo>
                  <a:cubicBezTo>
                    <a:pt x="52" y="46"/>
                    <a:pt x="52" y="46"/>
                    <a:pt x="52" y="46"/>
                  </a:cubicBezTo>
                  <a:cubicBezTo>
                    <a:pt x="71" y="27"/>
                    <a:pt x="119" y="43"/>
                    <a:pt x="171" y="82"/>
                  </a:cubicBezTo>
                  <a:lnTo>
                    <a:pt x="171" y="66"/>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Oval 224"/>
            <p:cNvSpPr>
              <a:spLocks noChangeArrowheads="1"/>
            </p:cNvSpPr>
            <p:nvPr/>
          </p:nvSpPr>
          <p:spPr bwMode="auto">
            <a:xfrm>
              <a:off x="6594475" y="1409700"/>
              <a:ext cx="117475" cy="119063"/>
            </a:xfrm>
            <a:prstGeom prst="ellipse">
              <a:avLst/>
            </a:pr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225"/>
            <p:cNvSpPr>
              <a:spLocks noEditPoints="1"/>
            </p:cNvSpPr>
            <p:nvPr/>
          </p:nvSpPr>
          <p:spPr bwMode="auto">
            <a:xfrm>
              <a:off x="7502525" y="868363"/>
              <a:ext cx="322263" cy="612775"/>
            </a:xfrm>
            <a:custGeom>
              <a:avLst/>
              <a:gdLst>
                <a:gd name="T0" fmla="*/ 84 w 203"/>
                <a:gd name="T1" fmla="*/ 386 h 386"/>
                <a:gd name="T2" fmla="*/ 203 w 203"/>
                <a:gd name="T3" fmla="*/ 386 h 386"/>
                <a:gd name="T4" fmla="*/ 84 w 203"/>
                <a:gd name="T5" fmla="*/ 159 h 386"/>
                <a:gd name="T6" fmla="*/ 84 w 203"/>
                <a:gd name="T7" fmla="*/ 242 h 386"/>
                <a:gd name="T8" fmla="*/ 137 w 203"/>
                <a:gd name="T9" fmla="*/ 335 h 386"/>
                <a:gd name="T10" fmla="*/ 84 w 203"/>
                <a:gd name="T11" fmla="*/ 335 h 386"/>
                <a:gd name="T12" fmla="*/ 84 w 203"/>
                <a:gd name="T13" fmla="*/ 386 h 386"/>
                <a:gd name="T14" fmla="*/ 0 w 203"/>
                <a:gd name="T15" fmla="*/ 0 h 386"/>
                <a:gd name="T16" fmla="*/ 0 w 203"/>
                <a:gd name="T17" fmla="*/ 386 h 386"/>
                <a:gd name="T18" fmla="*/ 84 w 203"/>
                <a:gd name="T19" fmla="*/ 386 h 386"/>
                <a:gd name="T20" fmla="*/ 84 w 203"/>
                <a:gd name="T21" fmla="*/ 335 h 386"/>
                <a:gd name="T22" fmla="*/ 31 w 203"/>
                <a:gd name="T23" fmla="*/ 335 h 386"/>
                <a:gd name="T24" fmla="*/ 31 w 203"/>
                <a:gd name="T25" fmla="*/ 150 h 386"/>
                <a:gd name="T26" fmla="*/ 31 w 203"/>
                <a:gd name="T27" fmla="*/ 150 h 386"/>
                <a:gd name="T28" fmla="*/ 84 w 203"/>
                <a:gd name="T29" fmla="*/ 242 h 386"/>
                <a:gd name="T30" fmla="*/ 84 w 203"/>
                <a:gd name="T31" fmla="*/ 159 h 386"/>
                <a:gd name="T32" fmla="*/ 0 w 203"/>
                <a:gd name="T33" fmla="*/ 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386">
                  <a:moveTo>
                    <a:pt x="84" y="386"/>
                  </a:moveTo>
                  <a:lnTo>
                    <a:pt x="203" y="386"/>
                  </a:lnTo>
                  <a:lnTo>
                    <a:pt x="84" y="159"/>
                  </a:lnTo>
                  <a:lnTo>
                    <a:pt x="84" y="242"/>
                  </a:lnTo>
                  <a:lnTo>
                    <a:pt x="137" y="335"/>
                  </a:lnTo>
                  <a:lnTo>
                    <a:pt x="84" y="335"/>
                  </a:lnTo>
                  <a:lnTo>
                    <a:pt x="84" y="386"/>
                  </a:lnTo>
                  <a:close/>
                  <a:moveTo>
                    <a:pt x="0" y="0"/>
                  </a:moveTo>
                  <a:lnTo>
                    <a:pt x="0" y="386"/>
                  </a:lnTo>
                  <a:lnTo>
                    <a:pt x="84" y="386"/>
                  </a:lnTo>
                  <a:lnTo>
                    <a:pt x="84" y="335"/>
                  </a:lnTo>
                  <a:lnTo>
                    <a:pt x="31" y="335"/>
                  </a:lnTo>
                  <a:lnTo>
                    <a:pt x="31" y="150"/>
                  </a:lnTo>
                  <a:lnTo>
                    <a:pt x="31" y="150"/>
                  </a:lnTo>
                  <a:lnTo>
                    <a:pt x="84" y="242"/>
                  </a:lnTo>
                  <a:lnTo>
                    <a:pt x="84" y="159"/>
                  </a:lnTo>
                  <a:lnTo>
                    <a:pt x="0" y="0"/>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Rectangle 226"/>
            <p:cNvSpPr>
              <a:spLocks noChangeArrowheads="1"/>
            </p:cNvSpPr>
            <p:nvPr/>
          </p:nvSpPr>
          <p:spPr bwMode="auto">
            <a:xfrm>
              <a:off x="7339013" y="865188"/>
              <a:ext cx="82550" cy="600075"/>
            </a:xfrm>
            <a:prstGeom prst="rect">
              <a:avLst/>
            </a:prstGeom>
            <a:solidFill>
              <a:srgbClr val="C5C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227"/>
            <p:cNvSpPr>
              <a:spLocks/>
            </p:cNvSpPr>
            <p:nvPr/>
          </p:nvSpPr>
          <p:spPr bwMode="auto">
            <a:xfrm>
              <a:off x="5797550" y="306388"/>
              <a:ext cx="658813" cy="606425"/>
            </a:xfrm>
            <a:custGeom>
              <a:avLst/>
              <a:gdLst>
                <a:gd name="T0" fmla="*/ 169 w 344"/>
                <a:gd name="T1" fmla="*/ 317 h 317"/>
                <a:gd name="T2" fmla="*/ 0 w 344"/>
                <a:gd name="T3" fmla="*/ 315 h 317"/>
                <a:gd name="T4" fmla="*/ 0 w 344"/>
                <a:gd name="T5" fmla="*/ 64 h 317"/>
                <a:gd name="T6" fmla="*/ 172 w 344"/>
                <a:gd name="T7" fmla="*/ 64 h 317"/>
                <a:gd name="T8" fmla="*/ 344 w 344"/>
                <a:gd name="T9" fmla="*/ 64 h 317"/>
                <a:gd name="T10" fmla="*/ 344 w 344"/>
                <a:gd name="T11" fmla="*/ 316 h 317"/>
                <a:gd name="T12" fmla="*/ 169 w 344"/>
                <a:gd name="T13" fmla="*/ 317 h 317"/>
              </a:gdLst>
              <a:ahLst/>
              <a:cxnLst>
                <a:cxn ang="0">
                  <a:pos x="T0" y="T1"/>
                </a:cxn>
                <a:cxn ang="0">
                  <a:pos x="T2" y="T3"/>
                </a:cxn>
                <a:cxn ang="0">
                  <a:pos x="T4" y="T5"/>
                </a:cxn>
                <a:cxn ang="0">
                  <a:pos x="T6" y="T7"/>
                </a:cxn>
                <a:cxn ang="0">
                  <a:pos x="T8" y="T9"/>
                </a:cxn>
                <a:cxn ang="0">
                  <a:pos x="T10" y="T11"/>
                </a:cxn>
                <a:cxn ang="0">
                  <a:pos x="T12" y="T13"/>
                </a:cxn>
              </a:cxnLst>
              <a:rect l="0" t="0" r="r" b="b"/>
              <a:pathLst>
                <a:path w="344" h="317">
                  <a:moveTo>
                    <a:pt x="169" y="317"/>
                  </a:moveTo>
                  <a:cubicBezTo>
                    <a:pt x="169" y="317"/>
                    <a:pt x="109" y="258"/>
                    <a:pt x="0" y="315"/>
                  </a:cubicBezTo>
                  <a:cubicBezTo>
                    <a:pt x="0" y="64"/>
                    <a:pt x="0" y="64"/>
                    <a:pt x="0" y="64"/>
                  </a:cubicBezTo>
                  <a:cubicBezTo>
                    <a:pt x="0" y="64"/>
                    <a:pt x="112" y="0"/>
                    <a:pt x="172" y="64"/>
                  </a:cubicBezTo>
                  <a:cubicBezTo>
                    <a:pt x="344" y="64"/>
                    <a:pt x="344" y="64"/>
                    <a:pt x="344" y="64"/>
                  </a:cubicBezTo>
                  <a:cubicBezTo>
                    <a:pt x="344" y="316"/>
                    <a:pt x="344" y="316"/>
                    <a:pt x="344" y="316"/>
                  </a:cubicBezTo>
                  <a:lnTo>
                    <a:pt x="169" y="317"/>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228"/>
            <p:cNvSpPr>
              <a:spLocks/>
            </p:cNvSpPr>
            <p:nvPr/>
          </p:nvSpPr>
          <p:spPr bwMode="auto">
            <a:xfrm>
              <a:off x="4776788" y="501650"/>
              <a:ext cx="857250" cy="693738"/>
            </a:xfrm>
            <a:custGeom>
              <a:avLst/>
              <a:gdLst>
                <a:gd name="T0" fmla="*/ 448 w 448"/>
                <a:gd name="T1" fmla="*/ 123 h 363"/>
                <a:gd name="T2" fmla="*/ 438 w 448"/>
                <a:gd name="T3" fmla="*/ 108 h 363"/>
                <a:gd name="T4" fmla="*/ 113 w 448"/>
                <a:gd name="T5" fmla="*/ 325 h 363"/>
                <a:gd name="T6" fmla="*/ 40 w 448"/>
                <a:gd name="T7" fmla="*/ 306 h 363"/>
                <a:gd name="T8" fmla="*/ 51 w 448"/>
                <a:gd name="T9" fmla="*/ 232 h 363"/>
                <a:gd name="T10" fmla="*/ 376 w 448"/>
                <a:gd name="T11" fmla="*/ 15 h 363"/>
                <a:gd name="T12" fmla="*/ 366 w 448"/>
                <a:gd name="T13" fmla="*/ 0 h 363"/>
                <a:gd name="T14" fmla="*/ 37 w 448"/>
                <a:gd name="T15" fmla="*/ 219 h 363"/>
                <a:gd name="T16" fmla="*/ 22 w 448"/>
                <a:gd name="T17" fmla="*/ 318 h 363"/>
                <a:gd name="T18" fmla="*/ 119 w 448"/>
                <a:gd name="T19" fmla="*/ 343 h 363"/>
                <a:gd name="T20" fmla="*/ 448 w 448"/>
                <a:gd name="T21" fmla="*/ 12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8" h="363">
                  <a:moveTo>
                    <a:pt x="448" y="123"/>
                  </a:moveTo>
                  <a:cubicBezTo>
                    <a:pt x="438" y="108"/>
                    <a:pt x="438" y="108"/>
                    <a:pt x="438" y="108"/>
                  </a:cubicBezTo>
                  <a:cubicBezTo>
                    <a:pt x="113" y="325"/>
                    <a:pt x="113" y="325"/>
                    <a:pt x="113" y="325"/>
                  </a:cubicBezTo>
                  <a:cubicBezTo>
                    <a:pt x="90" y="340"/>
                    <a:pt x="57" y="332"/>
                    <a:pt x="40" y="306"/>
                  </a:cubicBezTo>
                  <a:cubicBezTo>
                    <a:pt x="23" y="281"/>
                    <a:pt x="28" y="247"/>
                    <a:pt x="51" y="232"/>
                  </a:cubicBezTo>
                  <a:cubicBezTo>
                    <a:pt x="376" y="15"/>
                    <a:pt x="376" y="15"/>
                    <a:pt x="376" y="15"/>
                  </a:cubicBezTo>
                  <a:cubicBezTo>
                    <a:pt x="366" y="0"/>
                    <a:pt x="366" y="0"/>
                    <a:pt x="366" y="0"/>
                  </a:cubicBezTo>
                  <a:cubicBezTo>
                    <a:pt x="37" y="219"/>
                    <a:pt x="37" y="219"/>
                    <a:pt x="37" y="219"/>
                  </a:cubicBezTo>
                  <a:cubicBezTo>
                    <a:pt x="6" y="240"/>
                    <a:pt x="0" y="284"/>
                    <a:pt x="22" y="318"/>
                  </a:cubicBezTo>
                  <a:cubicBezTo>
                    <a:pt x="45" y="352"/>
                    <a:pt x="89" y="363"/>
                    <a:pt x="119" y="343"/>
                  </a:cubicBezTo>
                  <a:lnTo>
                    <a:pt x="448" y="123"/>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229"/>
            <p:cNvSpPr>
              <a:spLocks/>
            </p:cNvSpPr>
            <p:nvPr/>
          </p:nvSpPr>
          <p:spPr bwMode="auto">
            <a:xfrm>
              <a:off x="5429250" y="463550"/>
              <a:ext cx="234950" cy="322263"/>
            </a:xfrm>
            <a:custGeom>
              <a:avLst/>
              <a:gdLst>
                <a:gd name="T0" fmla="*/ 115 w 123"/>
                <a:gd name="T1" fmla="*/ 165 h 169"/>
                <a:gd name="T2" fmla="*/ 96 w 123"/>
                <a:gd name="T3" fmla="*/ 161 h 169"/>
                <a:gd name="T4" fmla="*/ 4 w 123"/>
                <a:gd name="T5" fmla="*/ 23 h 169"/>
                <a:gd name="T6" fmla="*/ 8 w 123"/>
                <a:gd name="T7" fmla="*/ 4 h 169"/>
                <a:gd name="T8" fmla="*/ 26 w 123"/>
                <a:gd name="T9" fmla="*/ 8 h 169"/>
                <a:gd name="T10" fmla="*/ 119 w 123"/>
                <a:gd name="T11" fmla="*/ 146 h 169"/>
                <a:gd name="T12" fmla="*/ 115 w 123"/>
                <a:gd name="T13" fmla="*/ 165 h 169"/>
              </a:gdLst>
              <a:ahLst/>
              <a:cxnLst>
                <a:cxn ang="0">
                  <a:pos x="T0" y="T1"/>
                </a:cxn>
                <a:cxn ang="0">
                  <a:pos x="T2" y="T3"/>
                </a:cxn>
                <a:cxn ang="0">
                  <a:pos x="T4" y="T5"/>
                </a:cxn>
                <a:cxn ang="0">
                  <a:pos x="T6" y="T7"/>
                </a:cxn>
                <a:cxn ang="0">
                  <a:pos x="T8" y="T9"/>
                </a:cxn>
                <a:cxn ang="0">
                  <a:pos x="T10" y="T11"/>
                </a:cxn>
                <a:cxn ang="0">
                  <a:pos x="T12" y="T13"/>
                </a:cxn>
              </a:cxnLst>
              <a:rect l="0" t="0" r="r" b="b"/>
              <a:pathLst>
                <a:path w="123" h="169">
                  <a:moveTo>
                    <a:pt x="115" y="165"/>
                  </a:moveTo>
                  <a:cubicBezTo>
                    <a:pt x="109" y="169"/>
                    <a:pt x="101" y="167"/>
                    <a:pt x="96" y="161"/>
                  </a:cubicBezTo>
                  <a:cubicBezTo>
                    <a:pt x="4" y="23"/>
                    <a:pt x="4" y="23"/>
                    <a:pt x="4" y="23"/>
                  </a:cubicBezTo>
                  <a:cubicBezTo>
                    <a:pt x="0" y="16"/>
                    <a:pt x="2" y="8"/>
                    <a:pt x="8" y="4"/>
                  </a:cubicBezTo>
                  <a:cubicBezTo>
                    <a:pt x="14" y="0"/>
                    <a:pt x="22" y="2"/>
                    <a:pt x="26" y="8"/>
                  </a:cubicBezTo>
                  <a:cubicBezTo>
                    <a:pt x="119" y="146"/>
                    <a:pt x="119" y="146"/>
                    <a:pt x="119" y="146"/>
                  </a:cubicBezTo>
                  <a:cubicBezTo>
                    <a:pt x="123" y="152"/>
                    <a:pt x="121" y="161"/>
                    <a:pt x="115" y="165"/>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230"/>
            <p:cNvSpPr>
              <a:spLocks/>
            </p:cNvSpPr>
            <p:nvPr/>
          </p:nvSpPr>
          <p:spPr bwMode="auto">
            <a:xfrm>
              <a:off x="4889500" y="684213"/>
              <a:ext cx="646113" cy="423863"/>
            </a:xfrm>
            <a:custGeom>
              <a:avLst/>
              <a:gdLst>
                <a:gd name="T0" fmla="*/ 338 w 338"/>
                <a:gd name="T1" fmla="*/ 18 h 221"/>
                <a:gd name="T2" fmla="*/ 326 w 338"/>
                <a:gd name="T3" fmla="*/ 0 h 221"/>
                <a:gd name="T4" fmla="*/ 36 w 338"/>
                <a:gd name="T5" fmla="*/ 193 h 221"/>
                <a:gd name="T6" fmla="*/ 0 w 338"/>
                <a:gd name="T7" fmla="*/ 195 h 221"/>
                <a:gd name="T8" fmla="*/ 1 w 338"/>
                <a:gd name="T9" fmla="*/ 197 h 221"/>
                <a:gd name="T10" fmla="*/ 52 w 338"/>
                <a:gd name="T11" fmla="*/ 210 h 221"/>
                <a:gd name="T12" fmla="*/ 338 w 338"/>
                <a:gd name="T13" fmla="*/ 18 h 221"/>
              </a:gdLst>
              <a:ahLst/>
              <a:cxnLst>
                <a:cxn ang="0">
                  <a:pos x="T0" y="T1"/>
                </a:cxn>
                <a:cxn ang="0">
                  <a:pos x="T2" y="T3"/>
                </a:cxn>
                <a:cxn ang="0">
                  <a:pos x="T4" y="T5"/>
                </a:cxn>
                <a:cxn ang="0">
                  <a:pos x="T6" y="T7"/>
                </a:cxn>
                <a:cxn ang="0">
                  <a:pos x="T8" y="T9"/>
                </a:cxn>
                <a:cxn ang="0">
                  <a:pos x="T10" y="T11"/>
                </a:cxn>
                <a:cxn ang="0">
                  <a:pos x="T12" y="T13"/>
                </a:cxn>
              </a:cxnLst>
              <a:rect l="0" t="0" r="r" b="b"/>
              <a:pathLst>
                <a:path w="338" h="221">
                  <a:moveTo>
                    <a:pt x="338" y="18"/>
                  </a:moveTo>
                  <a:cubicBezTo>
                    <a:pt x="326" y="0"/>
                    <a:pt x="326" y="0"/>
                    <a:pt x="326" y="0"/>
                  </a:cubicBezTo>
                  <a:cubicBezTo>
                    <a:pt x="36" y="193"/>
                    <a:pt x="36" y="193"/>
                    <a:pt x="36" y="193"/>
                  </a:cubicBezTo>
                  <a:cubicBezTo>
                    <a:pt x="25" y="201"/>
                    <a:pt x="11" y="201"/>
                    <a:pt x="0" y="195"/>
                  </a:cubicBezTo>
                  <a:cubicBezTo>
                    <a:pt x="0" y="196"/>
                    <a:pt x="1" y="197"/>
                    <a:pt x="1" y="197"/>
                  </a:cubicBezTo>
                  <a:cubicBezTo>
                    <a:pt x="13" y="215"/>
                    <a:pt x="36" y="221"/>
                    <a:pt x="52" y="210"/>
                  </a:cubicBezTo>
                  <a:lnTo>
                    <a:pt x="338" y="18"/>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231"/>
            <p:cNvSpPr>
              <a:spLocks noEditPoints="1"/>
            </p:cNvSpPr>
            <p:nvPr/>
          </p:nvSpPr>
          <p:spPr bwMode="auto">
            <a:xfrm>
              <a:off x="4362450" y="1055688"/>
              <a:ext cx="374650" cy="657225"/>
            </a:xfrm>
            <a:custGeom>
              <a:avLst/>
              <a:gdLst>
                <a:gd name="T0" fmla="*/ 85 w 196"/>
                <a:gd name="T1" fmla="*/ 291 h 343"/>
                <a:gd name="T2" fmla="*/ 78 w 196"/>
                <a:gd name="T3" fmla="*/ 290 h 343"/>
                <a:gd name="T4" fmla="*/ 78 w 196"/>
                <a:gd name="T5" fmla="*/ 343 h 343"/>
                <a:gd name="T6" fmla="*/ 104 w 196"/>
                <a:gd name="T7" fmla="*/ 323 h 343"/>
                <a:gd name="T8" fmla="*/ 85 w 196"/>
                <a:gd name="T9" fmla="*/ 291 h 343"/>
                <a:gd name="T10" fmla="*/ 78 w 196"/>
                <a:gd name="T11" fmla="*/ 268 h 343"/>
                <a:gd name="T12" fmla="*/ 78 w 196"/>
                <a:gd name="T13" fmla="*/ 118 h 343"/>
                <a:gd name="T14" fmla="*/ 117 w 196"/>
                <a:gd name="T15" fmla="*/ 105 h 343"/>
                <a:gd name="T16" fmla="*/ 140 w 196"/>
                <a:gd name="T17" fmla="*/ 18 h 343"/>
                <a:gd name="T18" fmla="*/ 165 w 196"/>
                <a:gd name="T19" fmla="*/ 3 h 343"/>
                <a:gd name="T20" fmla="*/ 179 w 196"/>
                <a:gd name="T21" fmla="*/ 28 h 343"/>
                <a:gd name="T22" fmla="*/ 157 w 196"/>
                <a:gd name="T23" fmla="*/ 115 h 343"/>
                <a:gd name="T24" fmla="*/ 187 w 196"/>
                <a:gd name="T25" fmla="*/ 191 h 343"/>
                <a:gd name="T26" fmla="*/ 176 w 196"/>
                <a:gd name="T27" fmla="*/ 235 h 343"/>
                <a:gd name="T28" fmla="*/ 176 w 196"/>
                <a:gd name="T29" fmla="*/ 235 h 343"/>
                <a:gd name="T30" fmla="*/ 196 w 196"/>
                <a:gd name="T31" fmla="*/ 267 h 343"/>
                <a:gd name="T32" fmla="*/ 189 w 196"/>
                <a:gd name="T33" fmla="*/ 297 h 343"/>
                <a:gd name="T34" fmla="*/ 78 w 196"/>
                <a:gd name="T35" fmla="*/ 268 h 343"/>
                <a:gd name="T36" fmla="*/ 78 w 196"/>
                <a:gd name="T37" fmla="*/ 290 h 343"/>
                <a:gd name="T38" fmla="*/ 53 w 196"/>
                <a:gd name="T39" fmla="*/ 310 h 343"/>
                <a:gd name="T40" fmla="*/ 72 w 196"/>
                <a:gd name="T41" fmla="*/ 342 h 343"/>
                <a:gd name="T42" fmla="*/ 78 w 196"/>
                <a:gd name="T43" fmla="*/ 343 h 343"/>
                <a:gd name="T44" fmla="*/ 78 w 196"/>
                <a:gd name="T45" fmla="*/ 290 h 343"/>
                <a:gd name="T46" fmla="*/ 78 w 196"/>
                <a:gd name="T47" fmla="*/ 118 h 343"/>
                <a:gd name="T48" fmla="*/ 78 w 196"/>
                <a:gd name="T49" fmla="*/ 268 h 343"/>
                <a:gd name="T50" fmla="*/ 0 w 196"/>
                <a:gd name="T51" fmla="*/ 248 h 343"/>
                <a:gd name="T52" fmla="*/ 8 w 196"/>
                <a:gd name="T53" fmla="*/ 218 h 343"/>
                <a:gd name="T54" fmla="*/ 42 w 196"/>
                <a:gd name="T55" fmla="*/ 200 h 343"/>
                <a:gd name="T56" fmla="*/ 53 w 196"/>
                <a:gd name="T57" fmla="*/ 157 h 343"/>
                <a:gd name="T58" fmla="*/ 78 w 196"/>
                <a:gd name="T59" fmla="*/ 118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6" h="343">
                  <a:moveTo>
                    <a:pt x="85" y="291"/>
                  </a:moveTo>
                  <a:cubicBezTo>
                    <a:pt x="83" y="291"/>
                    <a:pt x="80" y="290"/>
                    <a:pt x="78" y="290"/>
                  </a:cubicBezTo>
                  <a:cubicBezTo>
                    <a:pt x="78" y="343"/>
                    <a:pt x="78" y="343"/>
                    <a:pt x="78" y="343"/>
                  </a:cubicBezTo>
                  <a:cubicBezTo>
                    <a:pt x="90" y="343"/>
                    <a:pt x="101" y="335"/>
                    <a:pt x="104" y="323"/>
                  </a:cubicBezTo>
                  <a:cubicBezTo>
                    <a:pt x="108" y="309"/>
                    <a:pt x="99" y="295"/>
                    <a:pt x="85" y="291"/>
                  </a:cubicBezTo>
                  <a:close/>
                  <a:moveTo>
                    <a:pt x="78" y="268"/>
                  </a:moveTo>
                  <a:cubicBezTo>
                    <a:pt x="78" y="118"/>
                    <a:pt x="78" y="118"/>
                    <a:pt x="78" y="118"/>
                  </a:cubicBezTo>
                  <a:cubicBezTo>
                    <a:pt x="90" y="109"/>
                    <a:pt x="103" y="105"/>
                    <a:pt x="117" y="105"/>
                  </a:cubicBezTo>
                  <a:cubicBezTo>
                    <a:pt x="140" y="18"/>
                    <a:pt x="140" y="18"/>
                    <a:pt x="140" y="18"/>
                  </a:cubicBezTo>
                  <a:cubicBezTo>
                    <a:pt x="143" y="7"/>
                    <a:pt x="154" y="0"/>
                    <a:pt x="165" y="3"/>
                  </a:cubicBezTo>
                  <a:cubicBezTo>
                    <a:pt x="176" y="6"/>
                    <a:pt x="182" y="17"/>
                    <a:pt x="179" y="28"/>
                  </a:cubicBezTo>
                  <a:cubicBezTo>
                    <a:pt x="157" y="115"/>
                    <a:pt x="157" y="115"/>
                    <a:pt x="157" y="115"/>
                  </a:cubicBezTo>
                  <a:cubicBezTo>
                    <a:pt x="180" y="129"/>
                    <a:pt x="196" y="156"/>
                    <a:pt x="187" y="191"/>
                  </a:cubicBezTo>
                  <a:cubicBezTo>
                    <a:pt x="187" y="191"/>
                    <a:pt x="180" y="220"/>
                    <a:pt x="176" y="235"/>
                  </a:cubicBezTo>
                  <a:cubicBezTo>
                    <a:pt x="176" y="235"/>
                    <a:pt x="176" y="235"/>
                    <a:pt x="176" y="235"/>
                  </a:cubicBezTo>
                  <a:cubicBezTo>
                    <a:pt x="170" y="255"/>
                    <a:pt x="196" y="267"/>
                    <a:pt x="196" y="267"/>
                  </a:cubicBezTo>
                  <a:cubicBezTo>
                    <a:pt x="189" y="297"/>
                    <a:pt x="189" y="297"/>
                    <a:pt x="189" y="297"/>
                  </a:cubicBezTo>
                  <a:lnTo>
                    <a:pt x="78" y="268"/>
                  </a:lnTo>
                  <a:close/>
                  <a:moveTo>
                    <a:pt x="78" y="290"/>
                  </a:moveTo>
                  <a:cubicBezTo>
                    <a:pt x="67" y="290"/>
                    <a:pt x="56" y="298"/>
                    <a:pt x="53" y="310"/>
                  </a:cubicBezTo>
                  <a:cubicBezTo>
                    <a:pt x="49" y="324"/>
                    <a:pt x="58" y="339"/>
                    <a:pt x="72" y="342"/>
                  </a:cubicBezTo>
                  <a:cubicBezTo>
                    <a:pt x="74" y="343"/>
                    <a:pt x="76" y="343"/>
                    <a:pt x="78" y="343"/>
                  </a:cubicBezTo>
                  <a:cubicBezTo>
                    <a:pt x="78" y="290"/>
                    <a:pt x="78" y="290"/>
                    <a:pt x="78" y="290"/>
                  </a:cubicBezTo>
                  <a:close/>
                  <a:moveTo>
                    <a:pt x="78" y="118"/>
                  </a:moveTo>
                  <a:cubicBezTo>
                    <a:pt x="78" y="268"/>
                    <a:pt x="78" y="268"/>
                    <a:pt x="78" y="268"/>
                  </a:cubicBezTo>
                  <a:cubicBezTo>
                    <a:pt x="0" y="248"/>
                    <a:pt x="0" y="248"/>
                    <a:pt x="0" y="248"/>
                  </a:cubicBezTo>
                  <a:cubicBezTo>
                    <a:pt x="8" y="218"/>
                    <a:pt x="8" y="218"/>
                    <a:pt x="8" y="218"/>
                  </a:cubicBezTo>
                  <a:cubicBezTo>
                    <a:pt x="8" y="218"/>
                    <a:pt x="36" y="221"/>
                    <a:pt x="42" y="200"/>
                  </a:cubicBezTo>
                  <a:cubicBezTo>
                    <a:pt x="46" y="183"/>
                    <a:pt x="53" y="157"/>
                    <a:pt x="53" y="157"/>
                  </a:cubicBezTo>
                  <a:cubicBezTo>
                    <a:pt x="58" y="139"/>
                    <a:pt x="67" y="126"/>
                    <a:pt x="78" y="118"/>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232"/>
            <p:cNvSpPr>
              <a:spLocks noEditPoints="1"/>
            </p:cNvSpPr>
            <p:nvPr/>
          </p:nvSpPr>
          <p:spPr bwMode="auto">
            <a:xfrm>
              <a:off x="6600825" y="458788"/>
              <a:ext cx="669925" cy="652463"/>
            </a:xfrm>
            <a:custGeom>
              <a:avLst/>
              <a:gdLst>
                <a:gd name="T0" fmla="*/ 333 w 350"/>
                <a:gd name="T1" fmla="*/ 133 h 341"/>
                <a:gd name="T2" fmla="*/ 309 w 350"/>
                <a:gd name="T3" fmla="*/ 119 h 341"/>
                <a:gd name="T4" fmla="*/ 297 w 350"/>
                <a:gd name="T5" fmla="*/ 102 h 341"/>
                <a:gd name="T6" fmla="*/ 277 w 350"/>
                <a:gd name="T7" fmla="*/ 118 h 341"/>
                <a:gd name="T8" fmla="*/ 280 w 350"/>
                <a:gd name="T9" fmla="*/ 92 h 341"/>
                <a:gd name="T10" fmla="*/ 258 w 350"/>
                <a:gd name="T11" fmla="*/ 91 h 341"/>
                <a:gd name="T12" fmla="*/ 234 w 350"/>
                <a:gd name="T13" fmla="*/ 78 h 341"/>
                <a:gd name="T14" fmla="*/ 222 w 350"/>
                <a:gd name="T15" fmla="*/ 60 h 341"/>
                <a:gd name="T16" fmla="*/ 202 w 350"/>
                <a:gd name="T17" fmla="*/ 76 h 341"/>
                <a:gd name="T18" fmla="*/ 205 w 350"/>
                <a:gd name="T19" fmla="*/ 51 h 341"/>
                <a:gd name="T20" fmla="*/ 184 w 350"/>
                <a:gd name="T21" fmla="*/ 50 h 341"/>
                <a:gd name="T22" fmla="*/ 160 w 350"/>
                <a:gd name="T23" fmla="*/ 37 h 341"/>
                <a:gd name="T24" fmla="*/ 148 w 350"/>
                <a:gd name="T25" fmla="*/ 19 h 341"/>
                <a:gd name="T26" fmla="*/ 145 w 350"/>
                <a:gd name="T27" fmla="*/ 32 h 341"/>
                <a:gd name="T28" fmla="*/ 299 w 350"/>
                <a:gd name="T29" fmla="*/ 184 h 341"/>
                <a:gd name="T30" fmla="*/ 296 w 350"/>
                <a:gd name="T31" fmla="*/ 190 h 341"/>
                <a:gd name="T32" fmla="*/ 145 w 350"/>
                <a:gd name="T33" fmla="*/ 106 h 341"/>
                <a:gd name="T34" fmla="*/ 283 w 350"/>
                <a:gd name="T35" fmla="*/ 214 h 341"/>
                <a:gd name="T36" fmla="*/ 280 w 350"/>
                <a:gd name="T37" fmla="*/ 220 h 341"/>
                <a:gd name="T38" fmla="*/ 145 w 350"/>
                <a:gd name="T39" fmla="*/ 146 h 341"/>
                <a:gd name="T40" fmla="*/ 266 w 350"/>
                <a:gd name="T41" fmla="*/ 245 h 341"/>
                <a:gd name="T42" fmla="*/ 263 w 350"/>
                <a:gd name="T43" fmla="*/ 250 h 341"/>
                <a:gd name="T44" fmla="*/ 145 w 350"/>
                <a:gd name="T45" fmla="*/ 185 h 341"/>
                <a:gd name="T46" fmla="*/ 249 w 350"/>
                <a:gd name="T47" fmla="*/ 275 h 341"/>
                <a:gd name="T48" fmla="*/ 246 w 350"/>
                <a:gd name="T49" fmla="*/ 280 h 341"/>
                <a:gd name="T50" fmla="*/ 145 w 350"/>
                <a:gd name="T51" fmla="*/ 225 h 341"/>
                <a:gd name="T52" fmla="*/ 199 w 350"/>
                <a:gd name="T53" fmla="*/ 332 h 341"/>
                <a:gd name="T54" fmla="*/ 350 w 350"/>
                <a:gd name="T55" fmla="*/ 131 h 341"/>
                <a:gd name="T56" fmla="*/ 145 w 350"/>
                <a:gd name="T57" fmla="*/ 32 h 341"/>
                <a:gd name="T58" fmla="*/ 122 w 350"/>
                <a:gd name="T59" fmla="*/ 16 h 341"/>
                <a:gd name="T60" fmla="*/ 113 w 350"/>
                <a:gd name="T61" fmla="*/ 0 h 341"/>
                <a:gd name="T62" fmla="*/ 23 w 350"/>
                <a:gd name="T63" fmla="*/ 234 h 341"/>
                <a:gd name="T64" fmla="*/ 145 w 350"/>
                <a:gd name="T65" fmla="*/ 225 h 341"/>
                <a:gd name="T66" fmla="*/ 40 w 350"/>
                <a:gd name="T67" fmla="*/ 163 h 341"/>
                <a:gd name="T68" fmla="*/ 145 w 350"/>
                <a:gd name="T69" fmla="*/ 217 h 341"/>
                <a:gd name="T70" fmla="*/ 58 w 350"/>
                <a:gd name="T71" fmla="*/ 137 h 341"/>
                <a:gd name="T72" fmla="*/ 61 w 350"/>
                <a:gd name="T73" fmla="*/ 131 h 341"/>
                <a:gd name="T74" fmla="*/ 145 w 350"/>
                <a:gd name="T75" fmla="*/ 146 h 341"/>
                <a:gd name="T76" fmla="*/ 74 w 350"/>
                <a:gd name="T77" fmla="*/ 102 h 341"/>
                <a:gd name="T78" fmla="*/ 145 w 350"/>
                <a:gd name="T79" fmla="*/ 138 h 341"/>
                <a:gd name="T80" fmla="*/ 92 w 350"/>
                <a:gd name="T81" fmla="*/ 76 h 341"/>
                <a:gd name="T82" fmla="*/ 95 w 350"/>
                <a:gd name="T83" fmla="*/ 71 h 341"/>
                <a:gd name="T84" fmla="*/ 145 w 350"/>
                <a:gd name="T85" fmla="*/ 3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0" h="341">
                  <a:moveTo>
                    <a:pt x="334" y="122"/>
                  </a:moveTo>
                  <a:cubicBezTo>
                    <a:pt x="335" y="126"/>
                    <a:pt x="335" y="129"/>
                    <a:pt x="333" y="133"/>
                  </a:cubicBezTo>
                  <a:cubicBezTo>
                    <a:pt x="329" y="139"/>
                    <a:pt x="321" y="142"/>
                    <a:pt x="314" y="138"/>
                  </a:cubicBezTo>
                  <a:cubicBezTo>
                    <a:pt x="307" y="134"/>
                    <a:pt x="305" y="126"/>
                    <a:pt x="309" y="119"/>
                  </a:cubicBezTo>
                  <a:cubicBezTo>
                    <a:pt x="310" y="116"/>
                    <a:pt x="314" y="114"/>
                    <a:pt x="317" y="113"/>
                  </a:cubicBezTo>
                  <a:cubicBezTo>
                    <a:pt x="297" y="102"/>
                    <a:pt x="297" y="102"/>
                    <a:pt x="297" y="102"/>
                  </a:cubicBezTo>
                  <a:cubicBezTo>
                    <a:pt x="298" y="105"/>
                    <a:pt x="298" y="109"/>
                    <a:pt x="296" y="112"/>
                  </a:cubicBezTo>
                  <a:cubicBezTo>
                    <a:pt x="292" y="119"/>
                    <a:pt x="284" y="121"/>
                    <a:pt x="277" y="118"/>
                  </a:cubicBezTo>
                  <a:cubicBezTo>
                    <a:pt x="270" y="114"/>
                    <a:pt x="268" y="105"/>
                    <a:pt x="271" y="99"/>
                  </a:cubicBezTo>
                  <a:cubicBezTo>
                    <a:pt x="273" y="95"/>
                    <a:pt x="276" y="93"/>
                    <a:pt x="280" y="92"/>
                  </a:cubicBezTo>
                  <a:cubicBezTo>
                    <a:pt x="260" y="81"/>
                    <a:pt x="260" y="81"/>
                    <a:pt x="260" y="81"/>
                  </a:cubicBezTo>
                  <a:cubicBezTo>
                    <a:pt x="261" y="84"/>
                    <a:pt x="260" y="88"/>
                    <a:pt x="258" y="91"/>
                  </a:cubicBezTo>
                  <a:cubicBezTo>
                    <a:pt x="255" y="98"/>
                    <a:pt x="246" y="101"/>
                    <a:pt x="239" y="97"/>
                  </a:cubicBezTo>
                  <a:cubicBezTo>
                    <a:pt x="233" y="93"/>
                    <a:pt x="230" y="85"/>
                    <a:pt x="234" y="78"/>
                  </a:cubicBezTo>
                  <a:cubicBezTo>
                    <a:pt x="236" y="74"/>
                    <a:pt x="239" y="72"/>
                    <a:pt x="242" y="71"/>
                  </a:cubicBezTo>
                  <a:cubicBezTo>
                    <a:pt x="222" y="60"/>
                    <a:pt x="222" y="60"/>
                    <a:pt x="222" y="60"/>
                  </a:cubicBezTo>
                  <a:cubicBezTo>
                    <a:pt x="223" y="64"/>
                    <a:pt x="223" y="67"/>
                    <a:pt x="221" y="71"/>
                  </a:cubicBezTo>
                  <a:cubicBezTo>
                    <a:pt x="217" y="77"/>
                    <a:pt x="209" y="80"/>
                    <a:pt x="202" y="76"/>
                  </a:cubicBezTo>
                  <a:cubicBezTo>
                    <a:pt x="195" y="72"/>
                    <a:pt x="193" y="64"/>
                    <a:pt x="197" y="57"/>
                  </a:cubicBezTo>
                  <a:cubicBezTo>
                    <a:pt x="199" y="54"/>
                    <a:pt x="202" y="52"/>
                    <a:pt x="205" y="51"/>
                  </a:cubicBezTo>
                  <a:cubicBezTo>
                    <a:pt x="185" y="40"/>
                    <a:pt x="185" y="40"/>
                    <a:pt x="185" y="40"/>
                  </a:cubicBezTo>
                  <a:cubicBezTo>
                    <a:pt x="186" y="43"/>
                    <a:pt x="186" y="47"/>
                    <a:pt x="184" y="50"/>
                  </a:cubicBezTo>
                  <a:cubicBezTo>
                    <a:pt x="180" y="57"/>
                    <a:pt x="172" y="59"/>
                    <a:pt x="165" y="56"/>
                  </a:cubicBezTo>
                  <a:cubicBezTo>
                    <a:pt x="158" y="52"/>
                    <a:pt x="156" y="43"/>
                    <a:pt x="160" y="37"/>
                  </a:cubicBezTo>
                  <a:cubicBezTo>
                    <a:pt x="161" y="33"/>
                    <a:pt x="164" y="31"/>
                    <a:pt x="168" y="30"/>
                  </a:cubicBezTo>
                  <a:cubicBezTo>
                    <a:pt x="148" y="19"/>
                    <a:pt x="148" y="19"/>
                    <a:pt x="148" y="19"/>
                  </a:cubicBezTo>
                  <a:cubicBezTo>
                    <a:pt x="149" y="22"/>
                    <a:pt x="149" y="26"/>
                    <a:pt x="147" y="29"/>
                  </a:cubicBezTo>
                  <a:cubicBezTo>
                    <a:pt x="146" y="30"/>
                    <a:pt x="146" y="31"/>
                    <a:pt x="145" y="32"/>
                  </a:cubicBezTo>
                  <a:cubicBezTo>
                    <a:pt x="145" y="99"/>
                    <a:pt x="145" y="99"/>
                    <a:pt x="145" y="99"/>
                  </a:cubicBezTo>
                  <a:cubicBezTo>
                    <a:pt x="299" y="184"/>
                    <a:pt x="299" y="184"/>
                    <a:pt x="299" y="184"/>
                  </a:cubicBezTo>
                  <a:cubicBezTo>
                    <a:pt x="301" y="185"/>
                    <a:pt x="302" y="187"/>
                    <a:pt x="301" y="189"/>
                  </a:cubicBezTo>
                  <a:cubicBezTo>
                    <a:pt x="300" y="190"/>
                    <a:pt x="298" y="191"/>
                    <a:pt x="296" y="190"/>
                  </a:cubicBezTo>
                  <a:cubicBezTo>
                    <a:pt x="296" y="190"/>
                    <a:pt x="296" y="190"/>
                    <a:pt x="296" y="190"/>
                  </a:cubicBezTo>
                  <a:cubicBezTo>
                    <a:pt x="145" y="106"/>
                    <a:pt x="145" y="106"/>
                    <a:pt x="145" y="106"/>
                  </a:cubicBezTo>
                  <a:cubicBezTo>
                    <a:pt x="145" y="138"/>
                    <a:pt x="145" y="138"/>
                    <a:pt x="145" y="138"/>
                  </a:cubicBezTo>
                  <a:cubicBezTo>
                    <a:pt x="283" y="214"/>
                    <a:pt x="283" y="214"/>
                    <a:pt x="283" y="214"/>
                  </a:cubicBezTo>
                  <a:cubicBezTo>
                    <a:pt x="284" y="215"/>
                    <a:pt x="285" y="217"/>
                    <a:pt x="284" y="219"/>
                  </a:cubicBezTo>
                  <a:cubicBezTo>
                    <a:pt x="283" y="220"/>
                    <a:pt x="281" y="221"/>
                    <a:pt x="280" y="220"/>
                  </a:cubicBezTo>
                  <a:cubicBezTo>
                    <a:pt x="280" y="220"/>
                    <a:pt x="280" y="220"/>
                    <a:pt x="280" y="220"/>
                  </a:cubicBezTo>
                  <a:cubicBezTo>
                    <a:pt x="145" y="146"/>
                    <a:pt x="145" y="146"/>
                    <a:pt x="145" y="146"/>
                  </a:cubicBezTo>
                  <a:cubicBezTo>
                    <a:pt x="145" y="178"/>
                    <a:pt x="145" y="178"/>
                    <a:pt x="145" y="178"/>
                  </a:cubicBezTo>
                  <a:cubicBezTo>
                    <a:pt x="266" y="245"/>
                    <a:pt x="266" y="245"/>
                    <a:pt x="266" y="245"/>
                  </a:cubicBezTo>
                  <a:cubicBezTo>
                    <a:pt x="268" y="245"/>
                    <a:pt x="268" y="247"/>
                    <a:pt x="267" y="249"/>
                  </a:cubicBezTo>
                  <a:cubicBezTo>
                    <a:pt x="266" y="250"/>
                    <a:pt x="264" y="251"/>
                    <a:pt x="263" y="250"/>
                  </a:cubicBezTo>
                  <a:cubicBezTo>
                    <a:pt x="263" y="250"/>
                    <a:pt x="263" y="250"/>
                    <a:pt x="263" y="250"/>
                  </a:cubicBezTo>
                  <a:cubicBezTo>
                    <a:pt x="145" y="185"/>
                    <a:pt x="145" y="185"/>
                    <a:pt x="145" y="185"/>
                  </a:cubicBezTo>
                  <a:cubicBezTo>
                    <a:pt x="145" y="217"/>
                    <a:pt x="145" y="217"/>
                    <a:pt x="145" y="217"/>
                  </a:cubicBezTo>
                  <a:cubicBezTo>
                    <a:pt x="249" y="275"/>
                    <a:pt x="249" y="275"/>
                    <a:pt x="249" y="275"/>
                  </a:cubicBezTo>
                  <a:cubicBezTo>
                    <a:pt x="251" y="276"/>
                    <a:pt x="251" y="278"/>
                    <a:pt x="251" y="279"/>
                  </a:cubicBezTo>
                  <a:cubicBezTo>
                    <a:pt x="250" y="281"/>
                    <a:pt x="248" y="281"/>
                    <a:pt x="246" y="280"/>
                  </a:cubicBezTo>
                  <a:cubicBezTo>
                    <a:pt x="246" y="280"/>
                    <a:pt x="246" y="280"/>
                    <a:pt x="246" y="280"/>
                  </a:cubicBezTo>
                  <a:cubicBezTo>
                    <a:pt x="145" y="225"/>
                    <a:pt x="145" y="225"/>
                    <a:pt x="145" y="225"/>
                  </a:cubicBezTo>
                  <a:cubicBezTo>
                    <a:pt x="145" y="302"/>
                    <a:pt x="145" y="302"/>
                    <a:pt x="145" y="302"/>
                  </a:cubicBezTo>
                  <a:cubicBezTo>
                    <a:pt x="199" y="332"/>
                    <a:pt x="199" y="332"/>
                    <a:pt x="199" y="332"/>
                  </a:cubicBezTo>
                  <a:cubicBezTo>
                    <a:pt x="216" y="341"/>
                    <a:pt x="237" y="335"/>
                    <a:pt x="246" y="318"/>
                  </a:cubicBezTo>
                  <a:cubicBezTo>
                    <a:pt x="350" y="131"/>
                    <a:pt x="350" y="131"/>
                    <a:pt x="350" y="131"/>
                  </a:cubicBezTo>
                  <a:lnTo>
                    <a:pt x="334" y="122"/>
                  </a:lnTo>
                  <a:close/>
                  <a:moveTo>
                    <a:pt x="145" y="32"/>
                  </a:moveTo>
                  <a:cubicBezTo>
                    <a:pt x="141" y="37"/>
                    <a:pt x="134" y="38"/>
                    <a:pt x="128" y="35"/>
                  </a:cubicBezTo>
                  <a:cubicBezTo>
                    <a:pt x="121" y="31"/>
                    <a:pt x="119" y="23"/>
                    <a:pt x="122" y="16"/>
                  </a:cubicBezTo>
                  <a:cubicBezTo>
                    <a:pt x="124" y="13"/>
                    <a:pt x="127" y="10"/>
                    <a:pt x="131" y="9"/>
                  </a:cubicBezTo>
                  <a:cubicBezTo>
                    <a:pt x="113" y="0"/>
                    <a:pt x="113" y="0"/>
                    <a:pt x="113" y="0"/>
                  </a:cubicBezTo>
                  <a:cubicBezTo>
                    <a:pt x="10" y="187"/>
                    <a:pt x="10" y="187"/>
                    <a:pt x="10" y="187"/>
                  </a:cubicBezTo>
                  <a:cubicBezTo>
                    <a:pt x="0" y="204"/>
                    <a:pt x="6" y="225"/>
                    <a:pt x="23" y="234"/>
                  </a:cubicBezTo>
                  <a:cubicBezTo>
                    <a:pt x="145" y="302"/>
                    <a:pt x="145" y="302"/>
                    <a:pt x="145" y="302"/>
                  </a:cubicBezTo>
                  <a:cubicBezTo>
                    <a:pt x="145" y="225"/>
                    <a:pt x="145" y="225"/>
                    <a:pt x="145" y="225"/>
                  </a:cubicBezTo>
                  <a:cubicBezTo>
                    <a:pt x="41" y="167"/>
                    <a:pt x="41" y="167"/>
                    <a:pt x="41" y="167"/>
                  </a:cubicBezTo>
                  <a:cubicBezTo>
                    <a:pt x="40" y="166"/>
                    <a:pt x="39" y="164"/>
                    <a:pt x="40" y="163"/>
                  </a:cubicBezTo>
                  <a:cubicBezTo>
                    <a:pt x="41" y="161"/>
                    <a:pt x="43" y="160"/>
                    <a:pt x="44" y="161"/>
                  </a:cubicBezTo>
                  <a:cubicBezTo>
                    <a:pt x="145" y="217"/>
                    <a:pt x="145" y="217"/>
                    <a:pt x="145" y="217"/>
                  </a:cubicBezTo>
                  <a:cubicBezTo>
                    <a:pt x="145" y="185"/>
                    <a:pt x="145" y="185"/>
                    <a:pt x="145" y="185"/>
                  </a:cubicBezTo>
                  <a:cubicBezTo>
                    <a:pt x="58" y="137"/>
                    <a:pt x="58" y="137"/>
                    <a:pt x="58" y="137"/>
                  </a:cubicBezTo>
                  <a:cubicBezTo>
                    <a:pt x="57" y="136"/>
                    <a:pt x="56" y="134"/>
                    <a:pt x="57" y="132"/>
                  </a:cubicBezTo>
                  <a:cubicBezTo>
                    <a:pt x="58" y="131"/>
                    <a:pt x="60" y="130"/>
                    <a:pt x="61" y="131"/>
                  </a:cubicBezTo>
                  <a:cubicBezTo>
                    <a:pt x="145" y="178"/>
                    <a:pt x="145" y="178"/>
                    <a:pt x="145" y="178"/>
                  </a:cubicBezTo>
                  <a:cubicBezTo>
                    <a:pt x="145" y="146"/>
                    <a:pt x="145" y="146"/>
                    <a:pt x="145" y="146"/>
                  </a:cubicBezTo>
                  <a:cubicBezTo>
                    <a:pt x="75" y="106"/>
                    <a:pt x="75" y="106"/>
                    <a:pt x="75" y="106"/>
                  </a:cubicBezTo>
                  <a:cubicBezTo>
                    <a:pt x="73" y="106"/>
                    <a:pt x="73" y="104"/>
                    <a:pt x="74" y="102"/>
                  </a:cubicBezTo>
                  <a:cubicBezTo>
                    <a:pt x="74" y="101"/>
                    <a:pt x="76" y="100"/>
                    <a:pt x="78" y="101"/>
                  </a:cubicBezTo>
                  <a:cubicBezTo>
                    <a:pt x="145" y="138"/>
                    <a:pt x="145" y="138"/>
                    <a:pt x="145" y="138"/>
                  </a:cubicBezTo>
                  <a:cubicBezTo>
                    <a:pt x="145" y="106"/>
                    <a:pt x="145" y="106"/>
                    <a:pt x="145" y="106"/>
                  </a:cubicBezTo>
                  <a:cubicBezTo>
                    <a:pt x="92" y="76"/>
                    <a:pt x="92" y="76"/>
                    <a:pt x="92" y="76"/>
                  </a:cubicBezTo>
                  <a:cubicBezTo>
                    <a:pt x="90" y="75"/>
                    <a:pt x="89" y="74"/>
                    <a:pt x="90" y="72"/>
                  </a:cubicBezTo>
                  <a:cubicBezTo>
                    <a:pt x="91" y="70"/>
                    <a:pt x="93" y="70"/>
                    <a:pt x="95" y="71"/>
                  </a:cubicBezTo>
                  <a:cubicBezTo>
                    <a:pt x="145" y="99"/>
                    <a:pt x="145" y="99"/>
                    <a:pt x="145" y="99"/>
                  </a:cubicBezTo>
                  <a:lnTo>
                    <a:pt x="145" y="32"/>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Rectangle 233"/>
            <p:cNvSpPr>
              <a:spLocks noChangeArrowheads="1"/>
            </p:cNvSpPr>
            <p:nvPr/>
          </p:nvSpPr>
          <p:spPr bwMode="auto">
            <a:xfrm>
              <a:off x="6765925" y="2565400"/>
              <a:ext cx="788988" cy="41275"/>
            </a:xfrm>
            <a:prstGeom prst="rect">
              <a:avLst/>
            </a:prstGeom>
            <a:solidFill>
              <a:srgbClr val="C5C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Rectangle 234"/>
            <p:cNvSpPr>
              <a:spLocks noChangeArrowheads="1"/>
            </p:cNvSpPr>
            <p:nvPr/>
          </p:nvSpPr>
          <p:spPr bwMode="auto">
            <a:xfrm>
              <a:off x="6797675" y="2487613"/>
              <a:ext cx="725488" cy="39688"/>
            </a:xfrm>
            <a:prstGeom prst="rect">
              <a:avLst/>
            </a:prstGeom>
            <a:solidFill>
              <a:srgbClr val="C5C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Rectangle 235"/>
            <p:cNvSpPr>
              <a:spLocks noChangeArrowheads="1"/>
            </p:cNvSpPr>
            <p:nvPr/>
          </p:nvSpPr>
          <p:spPr bwMode="auto">
            <a:xfrm>
              <a:off x="7083425" y="2405063"/>
              <a:ext cx="153988" cy="39688"/>
            </a:xfrm>
            <a:prstGeom prst="rect">
              <a:avLst/>
            </a:prstGeom>
            <a:solidFill>
              <a:srgbClr val="C5C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Rectangle 236"/>
            <p:cNvSpPr>
              <a:spLocks noChangeArrowheads="1"/>
            </p:cNvSpPr>
            <p:nvPr/>
          </p:nvSpPr>
          <p:spPr bwMode="auto">
            <a:xfrm>
              <a:off x="7112000" y="2109788"/>
              <a:ext cx="96838" cy="322263"/>
            </a:xfrm>
            <a:prstGeom prst="rect">
              <a:avLst/>
            </a:prstGeom>
            <a:solidFill>
              <a:srgbClr val="C5C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Rectangle 237"/>
            <p:cNvSpPr>
              <a:spLocks noChangeArrowheads="1"/>
            </p:cNvSpPr>
            <p:nvPr/>
          </p:nvSpPr>
          <p:spPr bwMode="auto">
            <a:xfrm>
              <a:off x="7083425" y="2095500"/>
              <a:ext cx="153988" cy="39688"/>
            </a:xfrm>
            <a:prstGeom prst="rect">
              <a:avLst/>
            </a:prstGeom>
            <a:solidFill>
              <a:srgbClr val="C5C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Rectangle 238"/>
            <p:cNvSpPr>
              <a:spLocks noChangeArrowheads="1"/>
            </p:cNvSpPr>
            <p:nvPr/>
          </p:nvSpPr>
          <p:spPr bwMode="auto">
            <a:xfrm>
              <a:off x="7316788" y="2405063"/>
              <a:ext cx="152400" cy="39688"/>
            </a:xfrm>
            <a:prstGeom prst="rect">
              <a:avLst/>
            </a:prstGeom>
            <a:solidFill>
              <a:srgbClr val="C5C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Rectangle 239"/>
            <p:cNvSpPr>
              <a:spLocks noChangeArrowheads="1"/>
            </p:cNvSpPr>
            <p:nvPr/>
          </p:nvSpPr>
          <p:spPr bwMode="auto">
            <a:xfrm>
              <a:off x="7343775" y="2109788"/>
              <a:ext cx="96838" cy="322263"/>
            </a:xfrm>
            <a:prstGeom prst="rect">
              <a:avLst/>
            </a:prstGeom>
            <a:solidFill>
              <a:srgbClr val="C5C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Rectangle 240"/>
            <p:cNvSpPr>
              <a:spLocks noChangeArrowheads="1"/>
            </p:cNvSpPr>
            <p:nvPr/>
          </p:nvSpPr>
          <p:spPr bwMode="auto">
            <a:xfrm>
              <a:off x="7316788" y="2095500"/>
              <a:ext cx="152400" cy="39688"/>
            </a:xfrm>
            <a:prstGeom prst="rect">
              <a:avLst/>
            </a:prstGeom>
            <a:solidFill>
              <a:srgbClr val="C5C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Rectangle 241"/>
            <p:cNvSpPr>
              <a:spLocks noChangeArrowheads="1"/>
            </p:cNvSpPr>
            <p:nvPr/>
          </p:nvSpPr>
          <p:spPr bwMode="auto">
            <a:xfrm>
              <a:off x="6851650" y="2405063"/>
              <a:ext cx="155575" cy="39688"/>
            </a:xfrm>
            <a:prstGeom prst="rect">
              <a:avLst/>
            </a:prstGeom>
            <a:solidFill>
              <a:srgbClr val="C5C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Rectangle 242"/>
            <p:cNvSpPr>
              <a:spLocks noChangeArrowheads="1"/>
            </p:cNvSpPr>
            <p:nvPr/>
          </p:nvSpPr>
          <p:spPr bwMode="auto">
            <a:xfrm>
              <a:off x="6880225" y="2109788"/>
              <a:ext cx="98425" cy="322263"/>
            </a:xfrm>
            <a:prstGeom prst="rect">
              <a:avLst/>
            </a:prstGeom>
            <a:solidFill>
              <a:srgbClr val="C5C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Rectangle 243"/>
            <p:cNvSpPr>
              <a:spLocks noChangeArrowheads="1"/>
            </p:cNvSpPr>
            <p:nvPr/>
          </p:nvSpPr>
          <p:spPr bwMode="auto">
            <a:xfrm>
              <a:off x="6851650" y="2095500"/>
              <a:ext cx="155575" cy="39688"/>
            </a:xfrm>
            <a:prstGeom prst="rect">
              <a:avLst/>
            </a:prstGeom>
            <a:solidFill>
              <a:srgbClr val="C5C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Rectangle 244"/>
            <p:cNvSpPr>
              <a:spLocks noChangeArrowheads="1"/>
            </p:cNvSpPr>
            <p:nvPr/>
          </p:nvSpPr>
          <p:spPr bwMode="auto">
            <a:xfrm>
              <a:off x="6797675" y="2006600"/>
              <a:ext cx="725488" cy="39688"/>
            </a:xfrm>
            <a:prstGeom prst="rect">
              <a:avLst/>
            </a:prstGeom>
            <a:solidFill>
              <a:srgbClr val="C5C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245"/>
            <p:cNvSpPr>
              <a:spLocks/>
            </p:cNvSpPr>
            <p:nvPr/>
          </p:nvSpPr>
          <p:spPr bwMode="auto">
            <a:xfrm>
              <a:off x="6797675" y="1774825"/>
              <a:ext cx="725488" cy="231775"/>
            </a:xfrm>
            <a:custGeom>
              <a:avLst/>
              <a:gdLst>
                <a:gd name="T0" fmla="*/ 229 w 457"/>
                <a:gd name="T1" fmla="*/ 0 h 146"/>
                <a:gd name="T2" fmla="*/ 457 w 457"/>
                <a:gd name="T3" fmla="*/ 146 h 146"/>
                <a:gd name="T4" fmla="*/ 0 w 457"/>
                <a:gd name="T5" fmla="*/ 146 h 146"/>
                <a:gd name="T6" fmla="*/ 229 w 457"/>
                <a:gd name="T7" fmla="*/ 0 h 146"/>
              </a:gdLst>
              <a:ahLst/>
              <a:cxnLst>
                <a:cxn ang="0">
                  <a:pos x="T0" y="T1"/>
                </a:cxn>
                <a:cxn ang="0">
                  <a:pos x="T2" y="T3"/>
                </a:cxn>
                <a:cxn ang="0">
                  <a:pos x="T4" y="T5"/>
                </a:cxn>
                <a:cxn ang="0">
                  <a:pos x="T6" y="T7"/>
                </a:cxn>
              </a:cxnLst>
              <a:rect l="0" t="0" r="r" b="b"/>
              <a:pathLst>
                <a:path w="457" h="146">
                  <a:moveTo>
                    <a:pt x="229" y="0"/>
                  </a:moveTo>
                  <a:lnTo>
                    <a:pt x="457" y="146"/>
                  </a:lnTo>
                  <a:lnTo>
                    <a:pt x="0" y="146"/>
                  </a:lnTo>
                  <a:lnTo>
                    <a:pt x="229" y="0"/>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246"/>
            <p:cNvSpPr>
              <a:spLocks noEditPoints="1"/>
            </p:cNvSpPr>
            <p:nvPr/>
          </p:nvSpPr>
          <p:spPr bwMode="auto">
            <a:xfrm>
              <a:off x="4802188" y="1984375"/>
              <a:ext cx="1008063" cy="658813"/>
            </a:xfrm>
            <a:custGeom>
              <a:avLst/>
              <a:gdLst>
                <a:gd name="T0" fmla="*/ 118 w 527"/>
                <a:gd name="T1" fmla="*/ 38 h 345"/>
                <a:gd name="T2" fmla="*/ 527 w 527"/>
                <a:gd name="T3" fmla="*/ 172 h 345"/>
                <a:gd name="T4" fmla="*/ 118 w 527"/>
                <a:gd name="T5" fmla="*/ 306 h 345"/>
                <a:gd name="T6" fmla="*/ 118 w 527"/>
                <a:gd name="T7" fmla="*/ 254 h 345"/>
                <a:gd name="T8" fmla="*/ 182 w 527"/>
                <a:gd name="T9" fmla="*/ 206 h 345"/>
                <a:gd name="T10" fmla="*/ 182 w 527"/>
                <a:gd name="T11" fmla="*/ 125 h 345"/>
                <a:gd name="T12" fmla="*/ 199 w 527"/>
                <a:gd name="T13" fmla="*/ 125 h 345"/>
                <a:gd name="T14" fmla="*/ 199 w 527"/>
                <a:gd name="T15" fmla="*/ 91 h 345"/>
                <a:gd name="T16" fmla="*/ 182 w 527"/>
                <a:gd name="T17" fmla="*/ 91 h 345"/>
                <a:gd name="T18" fmla="*/ 147 w 527"/>
                <a:gd name="T19" fmla="*/ 91 h 345"/>
                <a:gd name="T20" fmla="*/ 130 w 527"/>
                <a:gd name="T21" fmla="*/ 91 h 345"/>
                <a:gd name="T22" fmla="*/ 130 w 527"/>
                <a:gd name="T23" fmla="*/ 125 h 345"/>
                <a:gd name="T24" fmla="*/ 147 w 527"/>
                <a:gd name="T25" fmla="*/ 125 h 345"/>
                <a:gd name="T26" fmla="*/ 147 w 527"/>
                <a:gd name="T27" fmla="*/ 206 h 345"/>
                <a:gd name="T28" fmla="*/ 118 w 527"/>
                <a:gd name="T29" fmla="*/ 223 h 345"/>
                <a:gd name="T30" fmla="*/ 118 w 527"/>
                <a:gd name="T31" fmla="*/ 38 h 345"/>
                <a:gd name="T32" fmla="*/ 0 w 527"/>
                <a:gd name="T33" fmla="*/ 0 h 345"/>
                <a:gd name="T34" fmla="*/ 118 w 527"/>
                <a:gd name="T35" fmla="*/ 38 h 345"/>
                <a:gd name="T36" fmla="*/ 118 w 527"/>
                <a:gd name="T37" fmla="*/ 223 h 345"/>
                <a:gd name="T38" fmla="*/ 118 w 527"/>
                <a:gd name="T39" fmla="*/ 223 h 345"/>
                <a:gd name="T40" fmla="*/ 89 w 527"/>
                <a:gd name="T41" fmla="*/ 206 h 345"/>
                <a:gd name="T42" fmla="*/ 89 w 527"/>
                <a:gd name="T43" fmla="*/ 125 h 345"/>
                <a:gd name="T44" fmla="*/ 106 w 527"/>
                <a:gd name="T45" fmla="*/ 125 h 345"/>
                <a:gd name="T46" fmla="*/ 106 w 527"/>
                <a:gd name="T47" fmla="*/ 91 h 345"/>
                <a:gd name="T48" fmla="*/ 89 w 527"/>
                <a:gd name="T49" fmla="*/ 91 h 345"/>
                <a:gd name="T50" fmla="*/ 54 w 527"/>
                <a:gd name="T51" fmla="*/ 91 h 345"/>
                <a:gd name="T52" fmla="*/ 37 w 527"/>
                <a:gd name="T53" fmla="*/ 91 h 345"/>
                <a:gd name="T54" fmla="*/ 37 w 527"/>
                <a:gd name="T55" fmla="*/ 125 h 345"/>
                <a:gd name="T56" fmla="*/ 54 w 527"/>
                <a:gd name="T57" fmla="*/ 125 h 345"/>
                <a:gd name="T58" fmla="*/ 54 w 527"/>
                <a:gd name="T59" fmla="*/ 206 h 345"/>
                <a:gd name="T60" fmla="*/ 118 w 527"/>
                <a:gd name="T61" fmla="*/ 254 h 345"/>
                <a:gd name="T62" fmla="*/ 118 w 527"/>
                <a:gd name="T63" fmla="*/ 254 h 345"/>
                <a:gd name="T64" fmla="*/ 118 w 527"/>
                <a:gd name="T65" fmla="*/ 306 h 345"/>
                <a:gd name="T66" fmla="*/ 0 w 527"/>
                <a:gd name="T67" fmla="*/ 345 h 345"/>
                <a:gd name="T68" fmla="*/ 0 w 527"/>
                <a:gd name="T69"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7" h="345">
                  <a:moveTo>
                    <a:pt x="118" y="38"/>
                  </a:moveTo>
                  <a:cubicBezTo>
                    <a:pt x="527" y="172"/>
                    <a:pt x="527" y="172"/>
                    <a:pt x="527" y="172"/>
                  </a:cubicBezTo>
                  <a:cubicBezTo>
                    <a:pt x="118" y="306"/>
                    <a:pt x="118" y="306"/>
                    <a:pt x="118" y="306"/>
                  </a:cubicBezTo>
                  <a:cubicBezTo>
                    <a:pt x="118" y="254"/>
                    <a:pt x="118" y="254"/>
                    <a:pt x="118" y="254"/>
                  </a:cubicBezTo>
                  <a:cubicBezTo>
                    <a:pt x="153" y="254"/>
                    <a:pt x="182" y="232"/>
                    <a:pt x="182" y="206"/>
                  </a:cubicBezTo>
                  <a:cubicBezTo>
                    <a:pt x="182" y="125"/>
                    <a:pt x="182" y="125"/>
                    <a:pt x="182" y="125"/>
                  </a:cubicBezTo>
                  <a:cubicBezTo>
                    <a:pt x="199" y="125"/>
                    <a:pt x="199" y="125"/>
                    <a:pt x="199" y="125"/>
                  </a:cubicBezTo>
                  <a:cubicBezTo>
                    <a:pt x="199" y="91"/>
                    <a:pt x="199" y="91"/>
                    <a:pt x="199" y="91"/>
                  </a:cubicBezTo>
                  <a:cubicBezTo>
                    <a:pt x="182" y="91"/>
                    <a:pt x="182" y="91"/>
                    <a:pt x="182" y="91"/>
                  </a:cubicBezTo>
                  <a:cubicBezTo>
                    <a:pt x="147" y="91"/>
                    <a:pt x="147" y="91"/>
                    <a:pt x="147" y="91"/>
                  </a:cubicBezTo>
                  <a:cubicBezTo>
                    <a:pt x="130" y="91"/>
                    <a:pt x="130" y="91"/>
                    <a:pt x="130" y="91"/>
                  </a:cubicBezTo>
                  <a:cubicBezTo>
                    <a:pt x="130" y="125"/>
                    <a:pt x="130" y="125"/>
                    <a:pt x="130" y="125"/>
                  </a:cubicBezTo>
                  <a:cubicBezTo>
                    <a:pt x="147" y="125"/>
                    <a:pt x="147" y="125"/>
                    <a:pt x="147" y="125"/>
                  </a:cubicBezTo>
                  <a:cubicBezTo>
                    <a:pt x="147" y="206"/>
                    <a:pt x="147" y="206"/>
                    <a:pt x="147" y="206"/>
                  </a:cubicBezTo>
                  <a:cubicBezTo>
                    <a:pt x="147" y="215"/>
                    <a:pt x="134" y="223"/>
                    <a:pt x="118" y="223"/>
                  </a:cubicBezTo>
                  <a:lnTo>
                    <a:pt x="118" y="38"/>
                  </a:lnTo>
                  <a:close/>
                  <a:moveTo>
                    <a:pt x="0" y="0"/>
                  </a:moveTo>
                  <a:cubicBezTo>
                    <a:pt x="118" y="38"/>
                    <a:pt x="118" y="38"/>
                    <a:pt x="118" y="38"/>
                  </a:cubicBezTo>
                  <a:cubicBezTo>
                    <a:pt x="118" y="223"/>
                    <a:pt x="118" y="223"/>
                    <a:pt x="118" y="223"/>
                  </a:cubicBezTo>
                  <a:cubicBezTo>
                    <a:pt x="118" y="223"/>
                    <a:pt x="118" y="223"/>
                    <a:pt x="118" y="223"/>
                  </a:cubicBezTo>
                  <a:cubicBezTo>
                    <a:pt x="102" y="223"/>
                    <a:pt x="89" y="215"/>
                    <a:pt x="89" y="206"/>
                  </a:cubicBezTo>
                  <a:cubicBezTo>
                    <a:pt x="89" y="125"/>
                    <a:pt x="89" y="125"/>
                    <a:pt x="89" y="125"/>
                  </a:cubicBezTo>
                  <a:cubicBezTo>
                    <a:pt x="106" y="125"/>
                    <a:pt x="106" y="125"/>
                    <a:pt x="106" y="125"/>
                  </a:cubicBezTo>
                  <a:cubicBezTo>
                    <a:pt x="106" y="91"/>
                    <a:pt x="106" y="91"/>
                    <a:pt x="106" y="91"/>
                  </a:cubicBezTo>
                  <a:cubicBezTo>
                    <a:pt x="89" y="91"/>
                    <a:pt x="89" y="91"/>
                    <a:pt x="89" y="91"/>
                  </a:cubicBezTo>
                  <a:cubicBezTo>
                    <a:pt x="54" y="91"/>
                    <a:pt x="54" y="91"/>
                    <a:pt x="54" y="91"/>
                  </a:cubicBezTo>
                  <a:cubicBezTo>
                    <a:pt x="37" y="91"/>
                    <a:pt x="37" y="91"/>
                    <a:pt x="37" y="91"/>
                  </a:cubicBezTo>
                  <a:cubicBezTo>
                    <a:pt x="37" y="125"/>
                    <a:pt x="37" y="125"/>
                    <a:pt x="37" y="125"/>
                  </a:cubicBezTo>
                  <a:cubicBezTo>
                    <a:pt x="54" y="125"/>
                    <a:pt x="54" y="125"/>
                    <a:pt x="54" y="125"/>
                  </a:cubicBezTo>
                  <a:cubicBezTo>
                    <a:pt x="54" y="206"/>
                    <a:pt x="54" y="206"/>
                    <a:pt x="54" y="206"/>
                  </a:cubicBezTo>
                  <a:cubicBezTo>
                    <a:pt x="54" y="232"/>
                    <a:pt x="83" y="254"/>
                    <a:pt x="118" y="254"/>
                  </a:cubicBezTo>
                  <a:cubicBezTo>
                    <a:pt x="118" y="254"/>
                    <a:pt x="118" y="254"/>
                    <a:pt x="118" y="254"/>
                  </a:cubicBezTo>
                  <a:cubicBezTo>
                    <a:pt x="118" y="306"/>
                    <a:pt x="118" y="306"/>
                    <a:pt x="118" y="306"/>
                  </a:cubicBezTo>
                  <a:cubicBezTo>
                    <a:pt x="0" y="345"/>
                    <a:pt x="0" y="345"/>
                    <a:pt x="0" y="345"/>
                  </a:cubicBezTo>
                  <a:lnTo>
                    <a:pt x="0" y="0"/>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247"/>
            <p:cNvSpPr>
              <a:spLocks noEditPoints="1"/>
            </p:cNvSpPr>
            <p:nvPr/>
          </p:nvSpPr>
          <p:spPr bwMode="auto">
            <a:xfrm>
              <a:off x="4968875" y="1293813"/>
              <a:ext cx="469900" cy="581025"/>
            </a:xfrm>
            <a:custGeom>
              <a:avLst/>
              <a:gdLst>
                <a:gd name="T0" fmla="*/ 246 w 246"/>
                <a:gd name="T1" fmla="*/ 13 h 304"/>
                <a:gd name="T2" fmla="*/ 172 w 246"/>
                <a:gd name="T3" fmla="*/ 53 h 304"/>
                <a:gd name="T4" fmla="*/ 204 w 246"/>
                <a:gd name="T5" fmla="*/ 304 h 304"/>
                <a:gd name="T6" fmla="*/ 177 w 246"/>
                <a:gd name="T7" fmla="*/ 238 h 304"/>
                <a:gd name="T8" fmla="*/ 187 w 246"/>
                <a:gd name="T9" fmla="*/ 156 h 304"/>
                <a:gd name="T10" fmla="*/ 172 w 246"/>
                <a:gd name="T11" fmla="*/ 124 h 304"/>
                <a:gd name="T12" fmla="*/ 184 w 246"/>
                <a:gd name="T13" fmla="*/ 210 h 304"/>
                <a:gd name="T14" fmla="*/ 182 w 246"/>
                <a:gd name="T15" fmla="*/ 167 h 304"/>
                <a:gd name="T16" fmla="*/ 172 w 246"/>
                <a:gd name="T17" fmla="*/ 224 h 304"/>
                <a:gd name="T18" fmla="*/ 172 w 246"/>
                <a:gd name="T19" fmla="*/ 13 h 304"/>
                <a:gd name="T20" fmla="*/ 140 w 246"/>
                <a:gd name="T21" fmla="*/ 53 h 304"/>
                <a:gd name="T22" fmla="*/ 157 w 246"/>
                <a:gd name="T23" fmla="*/ 126 h 304"/>
                <a:gd name="T24" fmla="*/ 143 w 246"/>
                <a:gd name="T25" fmla="*/ 117 h 304"/>
                <a:gd name="T26" fmla="*/ 172 w 246"/>
                <a:gd name="T27" fmla="*/ 304 h 304"/>
                <a:gd name="T28" fmla="*/ 144 w 246"/>
                <a:gd name="T29" fmla="*/ 235 h 304"/>
                <a:gd name="T30" fmla="*/ 172 w 246"/>
                <a:gd name="T31" fmla="*/ 304 h 304"/>
                <a:gd name="T32" fmla="*/ 162 w 246"/>
                <a:gd name="T33" fmla="*/ 213 h 304"/>
                <a:gd name="T34" fmla="*/ 172 w 246"/>
                <a:gd name="T35" fmla="*/ 224 h 304"/>
                <a:gd name="T36" fmla="*/ 140 w 246"/>
                <a:gd name="T37" fmla="*/ 0 h 304"/>
                <a:gd name="T38" fmla="*/ 102 w 246"/>
                <a:gd name="T39" fmla="*/ 0 h 304"/>
                <a:gd name="T40" fmla="*/ 140 w 246"/>
                <a:gd name="T41" fmla="*/ 116 h 304"/>
                <a:gd name="T42" fmla="*/ 102 w 246"/>
                <a:gd name="T43" fmla="*/ 53 h 304"/>
                <a:gd name="T44" fmla="*/ 102 w 246"/>
                <a:gd name="T45" fmla="*/ 239 h 304"/>
                <a:gd name="T46" fmla="*/ 140 w 246"/>
                <a:gd name="T47" fmla="*/ 203 h 304"/>
                <a:gd name="T48" fmla="*/ 140 w 246"/>
                <a:gd name="T49" fmla="*/ 230 h 304"/>
                <a:gd name="T50" fmla="*/ 106 w 246"/>
                <a:gd name="T51" fmla="*/ 179 h 304"/>
                <a:gd name="T52" fmla="*/ 102 w 246"/>
                <a:gd name="T53" fmla="*/ 170 h 304"/>
                <a:gd name="T54" fmla="*/ 102 w 246"/>
                <a:gd name="T55" fmla="*/ 141 h 304"/>
                <a:gd name="T56" fmla="*/ 102 w 246"/>
                <a:gd name="T57" fmla="*/ 0 h 304"/>
                <a:gd name="T58" fmla="*/ 86 w 246"/>
                <a:gd name="T59" fmla="*/ 0 h 304"/>
                <a:gd name="T60" fmla="*/ 102 w 246"/>
                <a:gd name="T61" fmla="*/ 127 h 304"/>
                <a:gd name="T62" fmla="*/ 86 w 246"/>
                <a:gd name="T63" fmla="*/ 53 h 304"/>
                <a:gd name="T64" fmla="*/ 86 w 246"/>
                <a:gd name="T65" fmla="*/ 173 h 304"/>
                <a:gd name="T66" fmla="*/ 93 w 246"/>
                <a:gd name="T67" fmla="*/ 239 h 304"/>
                <a:gd name="T68" fmla="*/ 102 w 246"/>
                <a:gd name="T69" fmla="*/ 141 h 304"/>
                <a:gd name="T70" fmla="*/ 102 w 246"/>
                <a:gd name="T71" fmla="*/ 141 h 304"/>
                <a:gd name="T72" fmla="*/ 86 w 246"/>
                <a:gd name="T73" fmla="*/ 13 h 304"/>
                <a:gd name="T74" fmla="*/ 16 w 246"/>
                <a:gd name="T75" fmla="*/ 33 h 304"/>
                <a:gd name="T76" fmla="*/ 86 w 246"/>
                <a:gd name="T77" fmla="*/ 144 h 304"/>
                <a:gd name="T78" fmla="*/ 39 w 246"/>
                <a:gd name="T79" fmla="*/ 169 h 304"/>
                <a:gd name="T80" fmla="*/ 41 w 246"/>
                <a:gd name="T81" fmla="*/ 193 h 304"/>
                <a:gd name="T82" fmla="*/ 48 w 246"/>
                <a:gd name="T83" fmla="*/ 183 h 304"/>
                <a:gd name="T84" fmla="*/ 66 w 246"/>
                <a:gd name="T85" fmla="*/ 173 h 304"/>
                <a:gd name="T86" fmla="*/ 50 w 246"/>
                <a:gd name="T87" fmla="*/ 256 h 304"/>
                <a:gd name="T88" fmla="*/ 64 w 246"/>
                <a:gd name="T89" fmla="*/ 234 h 304"/>
                <a:gd name="T90" fmla="*/ 86 w 246"/>
                <a:gd name="T91" fmla="*/ 304 h 304"/>
                <a:gd name="T92" fmla="*/ 0 w 246"/>
                <a:gd name="T93" fmla="*/ 4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6" h="304">
                  <a:moveTo>
                    <a:pt x="172" y="0"/>
                  </a:moveTo>
                  <a:cubicBezTo>
                    <a:pt x="246" y="0"/>
                    <a:pt x="246" y="0"/>
                    <a:pt x="246" y="0"/>
                  </a:cubicBezTo>
                  <a:cubicBezTo>
                    <a:pt x="246" y="13"/>
                    <a:pt x="246" y="13"/>
                    <a:pt x="246" y="13"/>
                  </a:cubicBezTo>
                  <a:cubicBezTo>
                    <a:pt x="172" y="13"/>
                    <a:pt x="172" y="13"/>
                    <a:pt x="172" y="13"/>
                  </a:cubicBezTo>
                  <a:cubicBezTo>
                    <a:pt x="172" y="0"/>
                    <a:pt x="172" y="0"/>
                    <a:pt x="172" y="0"/>
                  </a:cubicBezTo>
                  <a:close/>
                  <a:moveTo>
                    <a:pt x="172" y="53"/>
                  </a:moveTo>
                  <a:cubicBezTo>
                    <a:pt x="246" y="53"/>
                    <a:pt x="246" y="53"/>
                    <a:pt x="246" y="53"/>
                  </a:cubicBezTo>
                  <a:cubicBezTo>
                    <a:pt x="246" y="262"/>
                    <a:pt x="246" y="262"/>
                    <a:pt x="246" y="262"/>
                  </a:cubicBezTo>
                  <a:cubicBezTo>
                    <a:pt x="246" y="285"/>
                    <a:pt x="227" y="304"/>
                    <a:pt x="204" y="304"/>
                  </a:cubicBezTo>
                  <a:cubicBezTo>
                    <a:pt x="172" y="304"/>
                    <a:pt x="172" y="304"/>
                    <a:pt x="172" y="304"/>
                  </a:cubicBezTo>
                  <a:cubicBezTo>
                    <a:pt x="172" y="239"/>
                    <a:pt x="172" y="239"/>
                    <a:pt x="172" y="239"/>
                  </a:cubicBezTo>
                  <a:cubicBezTo>
                    <a:pt x="174" y="239"/>
                    <a:pt x="175" y="238"/>
                    <a:pt x="177" y="238"/>
                  </a:cubicBezTo>
                  <a:cubicBezTo>
                    <a:pt x="185" y="234"/>
                    <a:pt x="192" y="228"/>
                    <a:pt x="197" y="220"/>
                  </a:cubicBezTo>
                  <a:cubicBezTo>
                    <a:pt x="204" y="209"/>
                    <a:pt x="207" y="197"/>
                    <a:pt x="207" y="184"/>
                  </a:cubicBezTo>
                  <a:cubicBezTo>
                    <a:pt x="207" y="165"/>
                    <a:pt x="200" y="156"/>
                    <a:pt x="187" y="156"/>
                  </a:cubicBezTo>
                  <a:cubicBezTo>
                    <a:pt x="183" y="156"/>
                    <a:pt x="179" y="157"/>
                    <a:pt x="174" y="160"/>
                  </a:cubicBezTo>
                  <a:cubicBezTo>
                    <a:pt x="181" y="123"/>
                    <a:pt x="181" y="123"/>
                    <a:pt x="181" y="123"/>
                  </a:cubicBezTo>
                  <a:cubicBezTo>
                    <a:pt x="172" y="124"/>
                    <a:pt x="172" y="124"/>
                    <a:pt x="172" y="124"/>
                  </a:cubicBezTo>
                  <a:cubicBezTo>
                    <a:pt x="172" y="53"/>
                    <a:pt x="172" y="53"/>
                    <a:pt x="172" y="53"/>
                  </a:cubicBezTo>
                  <a:close/>
                  <a:moveTo>
                    <a:pt x="172" y="224"/>
                  </a:moveTo>
                  <a:cubicBezTo>
                    <a:pt x="177" y="223"/>
                    <a:pt x="181" y="219"/>
                    <a:pt x="184" y="210"/>
                  </a:cubicBezTo>
                  <a:cubicBezTo>
                    <a:pt x="188" y="202"/>
                    <a:pt x="190" y="193"/>
                    <a:pt x="190" y="185"/>
                  </a:cubicBezTo>
                  <a:cubicBezTo>
                    <a:pt x="190" y="177"/>
                    <a:pt x="188" y="172"/>
                    <a:pt x="185" y="169"/>
                  </a:cubicBezTo>
                  <a:cubicBezTo>
                    <a:pt x="184" y="168"/>
                    <a:pt x="183" y="167"/>
                    <a:pt x="182" y="167"/>
                  </a:cubicBezTo>
                  <a:cubicBezTo>
                    <a:pt x="180" y="167"/>
                    <a:pt x="178" y="168"/>
                    <a:pt x="176" y="168"/>
                  </a:cubicBezTo>
                  <a:cubicBezTo>
                    <a:pt x="174" y="169"/>
                    <a:pt x="173" y="169"/>
                    <a:pt x="172" y="170"/>
                  </a:cubicBezTo>
                  <a:lnTo>
                    <a:pt x="172" y="224"/>
                  </a:lnTo>
                  <a:close/>
                  <a:moveTo>
                    <a:pt x="140" y="0"/>
                  </a:moveTo>
                  <a:cubicBezTo>
                    <a:pt x="172" y="0"/>
                    <a:pt x="172" y="0"/>
                    <a:pt x="172" y="0"/>
                  </a:cubicBezTo>
                  <a:cubicBezTo>
                    <a:pt x="172" y="13"/>
                    <a:pt x="172" y="13"/>
                    <a:pt x="172" y="13"/>
                  </a:cubicBezTo>
                  <a:cubicBezTo>
                    <a:pt x="140" y="13"/>
                    <a:pt x="140" y="13"/>
                    <a:pt x="140" y="13"/>
                  </a:cubicBezTo>
                  <a:cubicBezTo>
                    <a:pt x="140" y="0"/>
                    <a:pt x="140" y="0"/>
                    <a:pt x="140" y="0"/>
                  </a:cubicBezTo>
                  <a:close/>
                  <a:moveTo>
                    <a:pt x="140" y="53"/>
                  </a:moveTo>
                  <a:cubicBezTo>
                    <a:pt x="172" y="53"/>
                    <a:pt x="172" y="53"/>
                    <a:pt x="172" y="53"/>
                  </a:cubicBezTo>
                  <a:cubicBezTo>
                    <a:pt x="172" y="124"/>
                    <a:pt x="172" y="124"/>
                    <a:pt x="172" y="124"/>
                  </a:cubicBezTo>
                  <a:cubicBezTo>
                    <a:pt x="157" y="126"/>
                    <a:pt x="157" y="126"/>
                    <a:pt x="157" y="126"/>
                  </a:cubicBezTo>
                  <a:cubicBezTo>
                    <a:pt x="140" y="203"/>
                    <a:pt x="140" y="203"/>
                    <a:pt x="140" y="203"/>
                  </a:cubicBezTo>
                  <a:cubicBezTo>
                    <a:pt x="140" y="129"/>
                    <a:pt x="140" y="129"/>
                    <a:pt x="140" y="129"/>
                  </a:cubicBezTo>
                  <a:cubicBezTo>
                    <a:pt x="143" y="117"/>
                    <a:pt x="143" y="117"/>
                    <a:pt x="143" y="117"/>
                  </a:cubicBezTo>
                  <a:cubicBezTo>
                    <a:pt x="142" y="117"/>
                    <a:pt x="141" y="116"/>
                    <a:pt x="140" y="116"/>
                  </a:cubicBezTo>
                  <a:cubicBezTo>
                    <a:pt x="140" y="53"/>
                    <a:pt x="140" y="53"/>
                    <a:pt x="140" y="53"/>
                  </a:cubicBezTo>
                  <a:close/>
                  <a:moveTo>
                    <a:pt x="172" y="304"/>
                  </a:moveTo>
                  <a:cubicBezTo>
                    <a:pt x="140" y="304"/>
                    <a:pt x="140" y="304"/>
                    <a:pt x="140" y="304"/>
                  </a:cubicBezTo>
                  <a:cubicBezTo>
                    <a:pt x="140" y="230"/>
                    <a:pt x="140" y="230"/>
                    <a:pt x="140" y="230"/>
                  </a:cubicBezTo>
                  <a:cubicBezTo>
                    <a:pt x="141" y="232"/>
                    <a:pt x="142" y="233"/>
                    <a:pt x="144" y="235"/>
                  </a:cubicBezTo>
                  <a:cubicBezTo>
                    <a:pt x="148" y="239"/>
                    <a:pt x="153" y="240"/>
                    <a:pt x="160" y="240"/>
                  </a:cubicBezTo>
                  <a:cubicBezTo>
                    <a:pt x="165" y="240"/>
                    <a:pt x="169" y="240"/>
                    <a:pt x="172" y="239"/>
                  </a:cubicBezTo>
                  <a:cubicBezTo>
                    <a:pt x="172" y="304"/>
                    <a:pt x="172" y="304"/>
                    <a:pt x="172" y="304"/>
                  </a:cubicBezTo>
                  <a:close/>
                  <a:moveTo>
                    <a:pt x="172" y="170"/>
                  </a:moveTo>
                  <a:cubicBezTo>
                    <a:pt x="172" y="170"/>
                    <a:pt x="172" y="170"/>
                    <a:pt x="171" y="171"/>
                  </a:cubicBezTo>
                  <a:cubicBezTo>
                    <a:pt x="162" y="213"/>
                    <a:pt x="162" y="213"/>
                    <a:pt x="162" y="213"/>
                  </a:cubicBezTo>
                  <a:cubicBezTo>
                    <a:pt x="162" y="214"/>
                    <a:pt x="162" y="215"/>
                    <a:pt x="162" y="217"/>
                  </a:cubicBezTo>
                  <a:cubicBezTo>
                    <a:pt x="162" y="222"/>
                    <a:pt x="165" y="224"/>
                    <a:pt x="171" y="224"/>
                  </a:cubicBezTo>
                  <a:cubicBezTo>
                    <a:pt x="171" y="224"/>
                    <a:pt x="172" y="224"/>
                    <a:pt x="172" y="224"/>
                  </a:cubicBezTo>
                  <a:lnTo>
                    <a:pt x="172" y="170"/>
                  </a:lnTo>
                  <a:close/>
                  <a:moveTo>
                    <a:pt x="102" y="0"/>
                  </a:moveTo>
                  <a:cubicBezTo>
                    <a:pt x="140" y="0"/>
                    <a:pt x="140" y="0"/>
                    <a:pt x="140" y="0"/>
                  </a:cubicBezTo>
                  <a:cubicBezTo>
                    <a:pt x="140" y="13"/>
                    <a:pt x="140" y="13"/>
                    <a:pt x="140" y="13"/>
                  </a:cubicBezTo>
                  <a:cubicBezTo>
                    <a:pt x="102" y="13"/>
                    <a:pt x="102" y="13"/>
                    <a:pt x="102" y="13"/>
                  </a:cubicBezTo>
                  <a:cubicBezTo>
                    <a:pt x="102" y="0"/>
                    <a:pt x="102" y="0"/>
                    <a:pt x="102" y="0"/>
                  </a:cubicBezTo>
                  <a:close/>
                  <a:moveTo>
                    <a:pt x="102" y="53"/>
                  </a:moveTo>
                  <a:cubicBezTo>
                    <a:pt x="140" y="53"/>
                    <a:pt x="140" y="53"/>
                    <a:pt x="140" y="53"/>
                  </a:cubicBezTo>
                  <a:cubicBezTo>
                    <a:pt x="140" y="116"/>
                    <a:pt x="140" y="116"/>
                    <a:pt x="140" y="116"/>
                  </a:cubicBezTo>
                  <a:cubicBezTo>
                    <a:pt x="138" y="115"/>
                    <a:pt x="134" y="115"/>
                    <a:pt x="130" y="115"/>
                  </a:cubicBezTo>
                  <a:cubicBezTo>
                    <a:pt x="121" y="115"/>
                    <a:pt x="112" y="119"/>
                    <a:pt x="102" y="127"/>
                  </a:cubicBezTo>
                  <a:cubicBezTo>
                    <a:pt x="102" y="53"/>
                    <a:pt x="102" y="53"/>
                    <a:pt x="102" y="53"/>
                  </a:cubicBezTo>
                  <a:close/>
                  <a:moveTo>
                    <a:pt x="140" y="304"/>
                  </a:moveTo>
                  <a:cubicBezTo>
                    <a:pt x="102" y="304"/>
                    <a:pt x="102" y="304"/>
                    <a:pt x="102" y="304"/>
                  </a:cubicBezTo>
                  <a:cubicBezTo>
                    <a:pt x="102" y="239"/>
                    <a:pt x="102" y="239"/>
                    <a:pt x="102" y="239"/>
                  </a:cubicBezTo>
                  <a:cubicBezTo>
                    <a:pt x="117" y="239"/>
                    <a:pt x="117" y="239"/>
                    <a:pt x="117" y="239"/>
                  </a:cubicBezTo>
                  <a:cubicBezTo>
                    <a:pt x="140" y="129"/>
                    <a:pt x="140" y="129"/>
                    <a:pt x="140" y="129"/>
                  </a:cubicBezTo>
                  <a:cubicBezTo>
                    <a:pt x="140" y="203"/>
                    <a:pt x="140" y="203"/>
                    <a:pt x="140" y="203"/>
                  </a:cubicBezTo>
                  <a:cubicBezTo>
                    <a:pt x="139" y="210"/>
                    <a:pt x="139" y="210"/>
                    <a:pt x="139" y="210"/>
                  </a:cubicBezTo>
                  <a:cubicBezTo>
                    <a:pt x="138" y="213"/>
                    <a:pt x="138" y="216"/>
                    <a:pt x="138" y="219"/>
                  </a:cubicBezTo>
                  <a:cubicBezTo>
                    <a:pt x="138" y="224"/>
                    <a:pt x="139" y="227"/>
                    <a:pt x="140" y="230"/>
                  </a:cubicBezTo>
                  <a:cubicBezTo>
                    <a:pt x="140" y="304"/>
                    <a:pt x="140" y="304"/>
                    <a:pt x="140" y="304"/>
                  </a:cubicBezTo>
                  <a:close/>
                  <a:moveTo>
                    <a:pt x="102" y="197"/>
                  </a:moveTo>
                  <a:cubicBezTo>
                    <a:pt x="106" y="179"/>
                    <a:pt x="106" y="179"/>
                    <a:pt x="106" y="179"/>
                  </a:cubicBezTo>
                  <a:cubicBezTo>
                    <a:pt x="105" y="178"/>
                    <a:pt x="103" y="178"/>
                    <a:pt x="102" y="177"/>
                  </a:cubicBezTo>
                  <a:cubicBezTo>
                    <a:pt x="102" y="197"/>
                    <a:pt x="102" y="197"/>
                    <a:pt x="102" y="197"/>
                  </a:cubicBezTo>
                  <a:close/>
                  <a:moveTo>
                    <a:pt x="102" y="170"/>
                  </a:moveTo>
                  <a:cubicBezTo>
                    <a:pt x="104" y="170"/>
                    <a:pt x="106" y="171"/>
                    <a:pt x="107" y="172"/>
                  </a:cubicBezTo>
                  <a:cubicBezTo>
                    <a:pt x="117" y="126"/>
                    <a:pt x="117" y="126"/>
                    <a:pt x="117" y="126"/>
                  </a:cubicBezTo>
                  <a:cubicBezTo>
                    <a:pt x="112" y="129"/>
                    <a:pt x="107" y="134"/>
                    <a:pt x="102" y="141"/>
                  </a:cubicBezTo>
                  <a:lnTo>
                    <a:pt x="102" y="170"/>
                  </a:lnTo>
                  <a:close/>
                  <a:moveTo>
                    <a:pt x="86" y="0"/>
                  </a:moveTo>
                  <a:cubicBezTo>
                    <a:pt x="102" y="0"/>
                    <a:pt x="102" y="0"/>
                    <a:pt x="102" y="0"/>
                  </a:cubicBezTo>
                  <a:cubicBezTo>
                    <a:pt x="102" y="13"/>
                    <a:pt x="102" y="13"/>
                    <a:pt x="102" y="13"/>
                  </a:cubicBezTo>
                  <a:cubicBezTo>
                    <a:pt x="86" y="13"/>
                    <a:pt x="86" y="13"/>
                    <a:pt x="86" y="13"/>
                  </a:cubicBezTo>
                  <a:cubicBezTo>
                    <a:pt x="86" y="0"/>
                    <a:pt x="86" y="0"/>
                    <a:pt x="86" y="0"/>
                  </a:cubicBezTo>
                  <a:close/>
                  <a:moveTo>
                    <a:pt x="86" y="53"/>
                  </a:moveTo>
                  <a:cubicBezTo>
                    <a:pt x="102" y="53"/>
                    <a:pt x="102" y="53"/>
                    <a:pt x="102" y="53"/>
                  </a:cubicBezTo>
                  <a:cubicBezTo>
                    <a:pt x="102" y="127"/>
                    <a:pt x="102" y="127"/>
                    <a:pt x="102" y="127"/>
                  </a:cubicBezTo>
                  <a:cubicBezTo>
                    <a:pt x="102" y="128"/>
                    <a:pt x="101" y="128"/>
                    <a:pt x="101" y="129"/>
                  </a:cubicBezTo>
                  <a:cubicBezTo>
                    <a:pt x="96" y="133"/>
                    <a:pt x="91" y="138"/>
                    <a:pt x="86" y="144"/>
                  </a:cubicBezTo>
                  <a:cubicBezTo>
                    <a:pt x="86" y="53"/>
                    <a:pt x="86" y="53"/>
                    <a:pt x="86" y="53"/>
                  </a:cubicBezTo>
                  <a:close/>
                  <a:moveTo>
                    <a:pt x="102" y="304"/>
                  </a:moveTo>
                  <a:cubicBezTo>
                    <a:pt x="86" y="304"/>
                    <a:pt x="86" y="304"/>
                    <a:pt x="86" y="304"/>
                  </a:cubicBezTo>
                  <a:cubicBezTo>
                    <a:pt x="86" y="173"/>
                    <a:pt x="86" y="173"/>
                    <a:pt x="86" y="173"/>
                  </a:cubicBezTo>
                  <a:cubicBezTo>
                    <a:pt x="91" y="174"/>
                    <a:pt x="97" y="175"/>
                    <a:pt x="102" y="177"/>
                  </a:cubicBezTo>
                  <a:cubicBezTo>
                    <a:pt x="102" y="197"/>
                    <a:pt x="102" y="197"/>
                    <a:pt x="102" y="197"/>
                  </a:cubicBezTo>
                  <a:cubicBezTo>
                    <a:pt x="93" y="239"/>
                    <a:pt x="93" y="239"/>
                    <a:pt x="93" y="239"/>
                  </a:cubicBezTo>
                  <a:cubicBezTo>
                    <a:pt x="102" y="239"/>
                    <a:pt x="102" y="239"/>
                    <a:pt x="102" y="239"/>
                  </a:cubicBezTo>
                  <a:cubicBezTo>
                    <a:pt x="102" y="304"/>
                    <a:pt x="102" y="304"/>
                    <a:pt x="102" y="304"/>
                  </a:cubicBezTo>
                  <a:close/>
                  <a:moveTo>
                    <a:pt x="102" y="141"/>
                  </a:moveTo>
                  <a:cubicBezTo>
                    <a:pt x="97" y="147"/>
                    <a:pt x="92" y="156"/>
                    <a:pt x="87" y="166"/>
                  </a:cubicBezTo>
                  <a:cubicBezTo>
                    <a:pt x="92" y="167"/>
                    <a:pt x="97" y="168"/>
                    <a:pt x="102" y="170"/>
                  </a:cubicBezTo>
                  <a:lnTo>
                    <a:pt x="102" y="141"/>
                  </a:lnTo>
                  <a:close/>
                  <a:moveTo>
                    <a:pt x="41" y="0"/>
                  </a:moveTo>
                  <a:cubicBezTo>
                    <a:pt x="86" y="0"/>
                    <a:pt x="86" y="0"/>
                    <a:pt x="86" y="0"/>
                  </a:cubicBezTo>
                  <a:cubicBezTo>
                    <a:pt x="86" y="13"/>
                    <a:pt x="86" y="13"/>
                    <a:pt x="86" y="13"/>
                  </a:cubicBezTo>
                  <a:cubicBezTo>
                    <a:pt x="36" y="13"/>
                    <a:pt x="36" y="13"/>
                    <a:pt x="36" y="13"/>
                  </a:cubicBezTo>
                  <a:cubicBezTo>
                    <a:pt x="25" y="13"/>
                    <a:pt x="16" y="22"/>
                    <a:pt x="16" y="33"/>
                  </a:cubicBezTo>
                  <a:cubicBezTo>
                    <a:pt x="16" y="33"/>
                    <a:pt x="16" y="33"/>
                    <a:pt x="16" y="33"/>
                  </a:cubicBezTo>
                  <a:cubicBezTo>
                    <a:pt x="16" y="44"/>
                    <a:pt x="25" y="53"/>
                    <a:pt x="36" y="53"/>
                  </a:cubicBezTo>
                  <a:cubicBezTo>
                    <a:pt x="86" y="53"/>
                    <a:pt x="86" y="53"/>
                    <a:pt x="86" y="53"/>
                  </a:cubicBezTo>
                  <a:cubicBezTo>
                    <a:pt x="86" y="144"/>
                    <a:pt x="86" y="144"/>
                    <a:pt x="86" y="144"/>
                  </a:cubicBezTo>
                  <a:cubicBezTo>
                    <a:pt x="81" y="150"/>
                    <a:pt x="77" y="156"/>
                    <a:pt x="72" y="164"/>
                  </a:cubicBezTo>
                  <a:cubicBezTo>
                    <a:pt x="68" y="163"/>
                    <a:pt x="66" y="163"/>
                    <a:pt x="63" y="163"/>
                  </a:cubicBezTo>
                  <a:cubicBezTo>
                    <a:pt x="54" y="163"/>
                    <a:pt x="46" y="165"/>
                    <a:pt x="39" y="169"/>
                  </a:cubicBezTo>
                  <a:cubicBezTo>
                    <a:pt x="33" y="173"/>
                    <a:pt x="29" y="178"/>
                    <a:pt x="29" y="184"/>
                  </a:cubicBezTo>
                  <a:cubicBezTo>
                    <a:pt x="29" y="187"/>
                    <a:pt x="30" y="189"/>
                    <a:pt x="32" y="191"/>
                  </a:cubicBezTo>
                  <a:cubicBezTo>
                    <a:pt x="34" y="192"/>
                    <a:pt x="37" y="193"/>
                    <a:pt x="41" y="193"/>
                  </a:cubicBezTo>
                  <a:cubicBezTo>
                    <a:pt x="43" y="193"/>
                    <a:pt x="45" y="193"/>
                    <a:pt x="46" y="192"/>
                  </a:cubicBezTo>
                  <a:cubicBezTo>
                    <a:pt x="48" y="190"/>
                    <a:pt x="49" y="189"/>
                    <a:pt x="49" y="187"/>
                  </a:cubicBezTo>
                  <a:cubicBezTo>
                    <a:pt x="49" y="186"/>
                    <a:pt x="49" y="184"/>
                    <a:pt x="48" y="183"/>
                  </a:cubicBezTo>
                  <a:cubicBezTo>
                    <a:pt x="48" y="182"/>
                    <a:pt x="47" y="182"/>
                    <a:pt x="47" y="182"/>
                  </a:cubicBezTo>
                  <a:cubicBezTo>
                    <a:pt x="48" y="179"/>
                    <a:pt x="50" y="177"/>
                    <a:pt x="54" y="175"/>
                  </a:cubicBezTo>
                  <a:cubicBezTo>
                    <a:pt x="57" y="174"/>
                    <a:pt x="61" y="173"/>
                    <a:pt x="66" y="173"/>
                  </a:cubicBezTo>
                  <a:cubicBezTo>
                    <a:pt x="63" y="179"/>
                    <a:pt x="59" y="186"/>
                    <a:pt x="56" y="192"/>
                  </a:cubicBezTo>
                  <a:cubicBezTo>
                    <a:pt x="47" y="213"/>
                    <a:pt x="42" y="229"/>
                    <a:pt x="42" y="241"/>
                  </a:cubicBezTo>
                  <a:cubicBezTo>
                    <a:pt x="42" y="248"/>
                    <a:pt x="45" y="253"/>
                    <a:pt x="50" y="256"/>
                  </a:cubicBezTo>
                  <a:cubicBezTo>
                    <a:pt x="53" y="258"/>
                    <a:pt x="58" y="258"/>
                    <a:pt x="64" y="258"/>
                  </a:cubicBezTo>
                  <a:cubicBezTo>
                    <a:pt x="63" y="256"/>
                    <a:pt x="62" y="253"/>
                    <a:pt x="62" y="249"/>
                  </a:cubicBezTo>
                  <a:cubicBezTo>
                    <a:pt x="62" y="245"/>
                    <a:pt x="62" y="240"/>
                    <a:pt x="64" y="234"/>
                  </a:cubicBezTo>
                  <a:cubicBezTo>
                    <a:pt x="67" y="215"/>
                    <a:pt x="74" y="195"/>
                    <a:pt x="84" y="173"/>
                  </a:cubicBezTo>
                  <a:cubicBezTo>
                    <a:pt x="84" y="173"/>
                    <a:pt x="85" y="173"/>
                    <a:pt x="86" y="173"/>
                  </a:cubicBezTo>
                  <a:cubicBezTo>
                    <a:pt x="86" y="304"/>
                    <a:pt x="86" y="304"/>
                    <a:pt x="86" y="304"/>
                  </a:cubicBezTo>
                  <a:cubicBezTo>
                    <a:pt x="41" y="304"/>
                    <a:pt x="41" y="304"/>
                    <a:pt x="41" y="304"/>
                  </a:cubicBezTo>
                  <a:cubicBezTo>
                    <a:pt x="18" y="304"/>
                    <a:pt x="0" y="285"/>
                    <a:pt x="0" y="262"/>
                  </a:cubicBezTo>
                  <a:cubicBezTo>
                    <a:pt x="0" y="42"/>
                    <a:pt x="0" y="42"/>
                    <a:pt x="0" y="42"/>
                  </a:cubicBezTo>
                  <a:cubicBezTo>
                    <a:pt x="0" y="19"/>
                    <a:pt x="18" y="0"/>
                    <a:pt x="41" y="0"/>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248"/>
            <p:cNvSpPr>
              <a:spLocks noEditPoints="1"/>
            </p:cNvSpPr>
            <p:nvPr/>
          </p:nvSpPr>
          <p:spPr bwMode="auto">
            <a:xfrm>
              <a:off x="5878513" y="1901825"/>
              <a:ext cx="717550" cy="722313"/>
            </a:xfrm>
            <a:custGeom>
              <a:avLst/>
              <a:gdLst>
                <a:gd name="T0" fmla="*/ 358 w 375"/>
                <a:gd name="T1" fmla="*/ 317 h 378"/>
                <a:gd name="T2" fmla="*/ 375 w 375"/>
                <a:gd name="T3" fmla="*/ 101 h 378"/>
                <a:gd name="T4" fmla="*/ 358 w 375"/>
                <a:gd name="T5" fmla="*/ 102 h 378"/>
                <a:gd name="T6" fmla="*/ 358 w 375"/>
                <a:gd name="T7" fmla="*/ 222 h 378"/>
                <a:gd name="T8" fmla="*/ 325 w 375"/>
                <a:gd name="T9" fmla="*/ 259 h 378"/>
                <a:gd name="T10" fmla="*/ 301 w 375"/>
                <a:gd name="T11" fmla="*/ 378 h 378"/>
                <a:gd name="T12" fmla="*/ 301 w 375"/>
                <a:gd name="T13" fmla="*/ 378 h 378"/>
                <a:gd name="T14" fmla="*/ 301 w 375"/>
                <a:gd name="T15" fmla="*/ 22 h 378"/>
                <a:gd name="T16" fmla="*/ 291 w 375"/>
                <a:gd name="T17" fmla="*/ 42 h 378"/>
                <a:gd name="T18" fmla="*/ 301 w 375"/>
                <a:gd name="T19" fmla="*/ 73 h 378"/>
                <a:gd name="T20" fmla="*/ 289 w 375"/>
                <a:gd name="T21" fmla="*/ 173 h 378"/>
                <a:gd name="T22" fmla="*/ 301 w 375"/>
                <a:gd name="T23" fmla="*/ 284 h 378"/>
                <a:gd name="T24" fmla="*/ 301 w 375"/>
                <a:gd name="T25" fmla="*/ 284 h 378"/>
                <a:gd name="T26" fmla="*/ 279 w 375"/>
                <a:gd name="T27" fmla="*/ 334 h 378"/>
                <a:gd name="T28" fmla="*/ 242 w 375"/>
                <a:gd name="T29" fmla="*/ 53 h 378"/>
                <a:gd name="T30" fmla="*/ 279 w 375"/>
                <a:gd name="T31" fmla="*/ 30 h 378"/>
                <a:gd name="T32" fmla="*/ 279 w 375"/>
                <a:gd name="T33" fmla="*/ 73 h 378"/>
                <a:gd name="T34" fmla="*/ 279 w 375"/>
                <a:gd name="T35" fmla="*/ 173 h 378"/>
                <a:gd name="T36" fmla="*/ 242 w 375"/>
                <a:gd name="T37" fmla="*/ 317 h 378"/>
                <a:gd name="T38" fmla="*/ 276 w 375"/>
                <a:gd name="T39" fmla="*/ 359 h 378"/>
                <a:gd name="T40" fmla="*/ 242 w 375"/>
                <a:gd name="T41" fmla="*/ 31 h 378"/>
                <a:gd name="T42" fmla="*/ 242 w 375"/>
                <a:gd name="T43" fmla="*/ 64 h 378"/>
                <a:gd name="T44" fmla="*/ 194 w 375"/>
                <a:gd name="T45" fmla="*/ 173 h 378"/>
                <a:gd name="T46" fmla="*/ 240 w 375"/>
                <a:gd name="T47" fmla="*/ 286 h 378"/>
                <a:gd name="T48" fmla="*/ 240 w 375"/>
                <a:gd name="T49" fmla="*/ 241 h 378"/>
                <a:gd name="T50" fmla="*/ 186 w 375"/>
                <a:gd name="T51" fmla="*/ 213 h 378"/>
                <a:gd name="T52" fmla="*/ 134 w 375"/>
                <a:gd name="T53" fmla="*/ 64 h 378"/>
                <a:gd name="T54" fmla="*/ 186 w 375"/>
                <a:gd name="T55" fmla="*/ 0 h 378"/>
                <a:gd name="T56" fmla="*/ 181 w 375"/>
                <a:gd name="T57" fmla="*/ 173 h 378"/>
                <a:gd name="T58" fmla="*/ 186 w 375"/>
                <a:gd name="T59" fmla="*/ 229 h 378"/>
                <a:gd name="T60" fmla="*/ 186 w 375"/>
                <a:gd name="T61" fmla="*/ 258 h 378"/>
                <a:gd name="T62" fmla="*/ 186 w 375"/>
                <a:gd name="T63" fmla="*/ 286 h 378"/>
                <a:gd name="T64" fmla="*/ 134 w 375"/>
                <a:gd name="T65" fmla="*/ 5 h 378"/>
                <a:gd name="T66" fmla="*/ 134 w 375"/>
                <a:gd name="T67" fmla="*/ 53 h 378"/>
                <a:gd name="T68" fmla="*/ 96 w 375"/>
                <a:gd name="T69" fmla="*/ 30 h 378"/>
                <a:gd name="T70" fmla="*/ 96 w 375"/>
                <a:gd name="T71" fmla="*/ 102 h 378"/>
                <a:gd name="T72" fmla="*/ 132 w 375"/>
                <a:gd name="T73" fmla="*/ 213 h 378"/>
                <a:gd name="T74" fmla="*/ 132 w 375"/>
                <a:gd name="T75" fmla="*/ 258 h 378"/>
                <a:gd name="T76" fmla="*/ 134 w 375"/>
                <a:gd name="T77" fmla="*/ 286 h 378"/>
                <a:gd name="T78" fmla="*/ 96 w 375"/>
                <a:gd name="T79" fmla="*/ 246 h 378"/>
                <a:gd name="T80" fmla="*/ 99 w 375"/>
                <a:gd name="T81" fmla="*/ 334 h 378"/>
                <a:gd name="T82" fmla="*/ 84 w 375"/>
                <a:gd name="T83" fmla="*/ 42 h 378"/>
                <a:gd name="T84" fmla="*/ 96 w 375"/>
                <a:gd name="T85" fmla="*/ 14 h 378"/>
                <a:gd name="T86" fmla="*/ 96 w 375"/>
                <a:gd name="T87" fmla="*/ 173 h 378"/>
                <a:gd name="T88" fmla="*/ 96 w 375"/>
                <a:gd name="T89" fmla="*/ 272 h 378"/>
                <a:gd name="T90" fmla="*/ 96 w 375"/>
                <a:gd name="T91" fmla="*/ 334 h 378"/>
                <a:gd name="T92" fmla="*/ 96 w 375"/>
                <a:gd name="T93" fmla="*/ 334 h 378"/>
                <a:gd name="T94" fmla="*/ 75 w 375"/>
                <a:gd name="T95" fmla="*/ 73 h 378"/>
                <a:gd name="T96" fmla="*/ 18 w 375"/>
                <a:gd name="T97" fmla="*/ 317 h 378"/>
                <a:gd name="T98" fmla="*/ 75 w 375"/>
                <a:gd name="T99" fmla="*/ 334 h 378"/>
                <a:gd name="T100" fmla="*/ 75 w 375"/>
                <a:gd name="T101" fmla="*/ 334 h 378"/>
                <a:gd name="T102" fmla="*/ 18 w 375"/>
                <a:gd name="T103" fmla="*/ 164 h 378"/>
                <a:gd name="T104" fmla="*/ 0 w 375"/>
                <a:gd name="T105" fmla="*/ 151 h 378"/>
                <a:gd name="T106" fmla="*/ 18 w 375"/>
                <a:gd name="T107" fmla="*/ 222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5" h="378">
                  <a:moveTo>
                    <a:pt x="358" y="317"/>
                  </a:moveTo>
                  <a:cubicBezTo>
                    <a:pt x="358" y="222"/>
                    <a:pt x="358" y="222"/>
                    <a:pt x="358" y="222"/>
                  </a:cubicBezTo>
                  <a:cubicBezTo>
                    <a:pt x="360" y="226"/>
                    <a:pt x="362" y="231"/>
                    <a:pt x="362" y="236"/>
                  </a:cubicBezTo>
                  <a:cubicBezTo>
                    <a:pt x="362" y="317"/>
                    <a:pt x="362" y="317"/>
                    <a:pt x="362" y="317"/>
                  </a:cubicBezTo>
                  <a:cubicBezTo>
                    <a:pt x="358" y="317"/>
                    <a:pt x="358" y="317"/>
                    <a:pt x="358" y="317"/>
                  </a:cubicBezTo>
                  <a:close/>
                  <a:moveTo>
                    <a:pt x="358" y="164"/>
                  </a:moveTo>
                  <a:cubicBezTo>
                    <a:pt x="358" y="102"/>
                    <a:pt x="358" y="102"/>
                    <a:pt x="358" y="102"/>
                  </a:cubicBezTo>
                  <a:cubicBezTo>
                    <a:pt x="358" y="101"/>
                    <a:pt x="359" y="101"/>
                    <a:pt x="360" y="101"/>
                  </a:cubicBezTo>
                  <a:cubicBezTo>
                    <a:pt x="369" y="97"/>
                    <a:pt x="369" y="97"/>
                    <a:pt x="369" y="97"/>
                  </a:cubicBezTo>
                  <a:cubicBezTo>
                    <a:pt x="372" y="96"/>
                    <a:pt x="375" y="98"/>
                    <a:pt x="375" y="101"/>
                  </a:cubicBezTo>
                  <a:cubicBezTo>
                    <a:pt x="375" y="151"/>
                    <a:pt x="375" y="151"/>
                    <a:pt x="375" y="151"/>
                  </a:cubicBezTo>
                  <a:cubicBezTo>
                    <a:pt x="375" y="154"/>
                    <a:pt x="372" y="159"/>
                    <a:pt x="369" y="160"/>
                  </a:cubicBezTo>
                  <a:cubicBezTo>
                    <a:pt x="360" y="164"/>
                    <a:pt x="360" y="164"/>
                    <a:pt x="360" y="164"/>
                  </a:cubicBezTo>
                  <a:cubicBezTo>
                    <a:pt x="359" y="164"/>
                    <a:pt x="358" y="164"/>
                    <a:pt x="358" y="164"/>
                  </a:cubicBezTo>
                  <a:close/>
                  <a:moveTo>
                    <a:pt x="358" y="102"/>
                  </a:moveTo>
                  <a:cubicBezTo>
                    <a:pt x="358" y="164"/>
                    <a:pt x="358" y="164"/>
                    <a:pt x="358" y="164"/>
                  </a:cubicBezTo>
                  <a:cubicBezTo>
                    <a:pt x="355" y="164"/>
                    <a:pt x="353" y="162"/>
                    <a:pt x="353" y="159"/>
                  </a:cubicBezTo>
                  <a:cubicBezTo>
                    <a:pt x="353" y="110"/>
                    <a:pt x="353" y="110"/>
                    <a:pt x="353" y="110"/>
                  </a:cubicBezTo>
                  <a:cubicBezTo>
                    <a:pt x="353" y="107"/>
                    <a:pt x="355" y="104"/>
                    <a:pt x="358" y="102"/>
                  </a:cubicBezTo>
                  <a:close/>
                  <a:moveTo>
                    <a:pt x="358" y="222"/>
                  </a:moveTo>
                  <a:cubicBezTo>
                    <a:pt x="353" y="216"/>
                    <a:pt x="345" y="211"/>
                    <a:pt x="337" y="211"/>
                  </a:cubicBezTo>
                  <a:cubicBezTo>
                    <a:pt x="337" y="73"/>
                    <a:pt x="337" y="73"/>
                    <a:pt x="337" y="73"/>
                  </a:cubicBezTo>
                  <a:cubicBezTo>
                    <a:pt x="301" y="73"/>
                    <a:pt x="301" y="73"/>
                    <a:pt x="301" y="73"/>
                  </a:cubicBezTo>
                  <a:cubicBezTo>
                    <a:pt x="301" y="234"/>
                    <a:pt x="301" y="234"/>
                    <a:pt x="301" y="234"/>
                  </a:cubicBezTo>
                  <a:cubicBezTo>
                    <a:pt x="314" y="234"/>
                    <a:pt x="325" y="245"/>
                    <a:pt x="325" y="259"/>
                  </a:cubicBezTo>
                  <a:cubicBezTo>
                    <a:pt x="325" y="272"/>
                    <a:pt x="314" y="284"/>
                    <a:pt x="301" y="284"/>
                  </a:cubicBezTo>
                  <a:cubicBezTo>
                    <a:pt x="301" y="317"/>
                    <a:pt x="301" y="317"/>
                    <a:pt x="301" y="317"/>
                  </a:cubicBezTo>
                  <a:cubicBezTo>
                    <a:pt x="358" y="317"/>
                    <a:pt x="358" y="317"/>
                    <a:pt x="358" y="317"/>
                  </a:cubicBezTo>
                  <a:cubicBezTo>
                    <a:pt x="358" y="222"/>
                    <a:pt x="358" y="222"/>
                    <a:pt x="358" y="222"/>
                  </a:cubicBezTo>
                  <a:close/>
                  <a:moveTo>
                    <a:pt x="301" y="378"/>
                  </a:moveTo>
                  <a:cubicBezTo>
                    <a:pt x="301" y="334"/>
                    <a:pt x="301" y="334"/>
                    <a:pt x="301" y="334"/>
                  </a:cubicBezTo>
                  <a:cubicBezTo>
                    <a:pt x="325" y="334"/>
                    <a:pt x="325" y="334"/>
                    <a:pt x="325" y="334"/>
                  </a:cubicBezTo>
                  <a:cubicBezTo>
                    <a:pt x="325" y="359"/>
                    <a:pt x="325" y="359"/>
                    <a:pt x="325" y="359"/>
                  </a:cubicBezTo>
                  <a:cubicBezTo>
                    <a:pt x="325" y="369"/>
                    <a:pt x="316" y="378"/>
                    <a:pt x="306" y="378"/>
                  </a:cubicBezTo>
                  <a:cubicBezTo>
                    <a:pt x="301" y="378"/>
                    <a:pt x="301" y="378"/>
                    <a:pt x="301" y="378"/>
                  </a:cubicBezTo>
                  <a:close/>
                  <a:moveTo>
                    <a:pt x="301" y="64"/>
                  </a:moveTo>
                  <a:cubicBezTo>
                    <a:pt x="301" y="22"/>
                    <a:pt x="301" y="22"/>
                    <a:pt x="301" y="22"/>
                  </a:cubicBezTo>
                  <a:cubicBezTo>
                    <a:pt x="323" y="33"/>
                    <a:pt x="337" y="48"/>
                    <a:pt x="337" y="64"/>
                  </a:cubicBezTo>
                  <a:lnTo>
                    <a:pt x="301" y="64"/>
                  </a:lnTo>
                  <a:close/>
                  <a:moveTo>
                    <a:pt x="301" y="22"/>
                  </a:moveTo>
                  <a:cubicBezTo>
                    <a:pt x="301" y="64"/>
                    <a:pt x="301" y="64"/>
                    <a:pt x="301" y="64"/>
                  </a:cubicBezTo>
                  <a:cubicBezTo>
                    <a:pt x="279" y="64"/>
                    <a:pt x="279" y="64"/>
                    <a:pt x="279" y="64"/>
                  </a:cubicBezTo>
                  <a:cubicBezTo>
                    <a:pt x="279" y="54"/>
                    <a:pt x="279" y="54"/>
                    <a:pt x="279" y="54"/>
                  </a:cubicBezTo>
                  <a:cubicBezTo>
                    <a:pt x="279" y="54"/>
                    <a:pt x="279" y="54"/>
                    <a:pt x="279" y="54"/>
                  </a:cubicBezTo>
                  <a:cubicBezTo>
                    <a:pt x="286" y="54"/>
                    <a:pt x="291" y="48"/>
                    <a:pt x="291" y="42"/>
                  </a:cubicBezTo>
                  <a:cubicBezTo>
                    <a:pt x="291" y="35"/>
                    <a:pt x="286" y="30"/>
                    <a:pt x="279" y="30"/>
                  </a:cubicBezTo>
                  <a:cubicBezTo>
                    <a:pt x="279" y="30"/>
                    <a:pt x="279" y="30"/>
                    <a:pt x="279" y="30"/>
                  </a:cubicBezTo>
                  <a:cubicBezTo>
                    <a:pt x="279" y="14"/>
                    <a:pt x="279" y="14"/>
                    <a:pt x="279" y="14"/>
                  </a:cubicBezTo>
                  <a:cubicBezTo>
                    <a:pt x="287" y="16"/>
                    <a:pt x="294" y="19"/>
                    <a:pt x="301" y="22"/>
                  </a:cubicBezTo>
                  <a:close/>
                  <a:moveTo>
                    <a:pt x="301" y="73"/>
                  </a:moveTo>
                  <a:cubicBezTo>
                    <a:pt x="301" y="234"/>
                    <a:pt x="301" y="234"/>
                    <a:pt x="301" y="234"/>
                  </a:cubicBezTo>
                  <a:cubicBezTo>
                    <a:pt x="301" y="234"/>
                    <a:pt x="301" y="234"/>
                    <a:pt x="301" y="234"/>
                  </a:cubicBezTo>
                  <a:cubicBezTo>
                    <a:pt x="292" y="234"/>
                    <a:pt x="284" y="239"/>
                    <a:pt x="279" y="246"/>
                  </a:cubicBezTo>
                  <a:cubicBezTo>
                    <a:pt x="279" y="173"/>
                    <a:pt x="279" y="173"/>
                    <a:pt x="279" y="173"/>
                  </a:cubicBezTo>
                  <a:cubicBezTo>
                    <a:pt x="289" y="173"/>
                    <a:pt x="289" y="173"/>
                    <a:pt x="289" y="173"/>
                  </a:cubicBezTo>
                  <a:cubicBezTo>
                    <a:pt x="289" y="102"/>
                    <a:pt x="289" y="102"/>
                    <a:pt x="289" y="102"/>
                  </a:cubicBezTo>
                  <a:cubicBezTo>
                    <a:pt x="279" y="102"/>
                    <a:pt x="279" y="102"/>
                    <a:pt x="279" y="102"/>
                  </a:cubicBezTo>
                  <a:cubicBezTo>
                    <a:pt x="279" y="73"/>
                    <a:pt x="279" y="73"/>
                    <a:pt x="279" y="73"/>
                  </a:cubicBezTo>
                  <a:cubicBezTo>
                    <a:pt x="301" y="73"/>
                    <a:pt x="301" y="73"/>
                    <a:pt x="301" y="73"/>
                  </a:cubicBezTo>
                  <a:close/>
                  <a:moveTo>
                    <a:pt x="301" y="284"/>
                  </a:moveTo>
                  <a:cubicBezTo>
                    <a:pt x="301" y="317"/>
                    <a:pt x="301" y="317"/>
                    <a:pt x="301" y="317"/>
                  </a:cubicBezTo>
                  <a:cubicBezTo>
                    <a:pt x="279" y="317"/>
                    <a:pt x="279" y="317"/>
                    <a:pt x="279" y="317"/>
                  </a:cubicBezTo>
                  <a:cubicBezTo>
                    <a:pt x="279" y="272"/>
                    <a:pt x="279" y="272"/>
                    <a:pt x="279" y="272"/>
                  </a:cubicBezTo>
                  <a:cubicBezTo>
                    <a:pt x="284" y="279"/>
                    <a:pt x="292" y="284"/>
                    <a:pt x="301" y="284"/>
                  </a:cubicBezTo>
                  <a:cubicBezTo>
                    <a:pt x="301" y="284"/>
                    <a:pt x="301" y="284"/>
                    <a:pt x="301" y="284"/>
                  </a:cubicBezTo>
                  <a:close/>
                  <a:moveTo>
                    <a:pt x="301" y="334"/>
                  </a:moveTo>
                  <a:cubicBezTo>
                    <a:pt x="301" y="378"/>
                    <a:pt x="301" y="378"/>
                    <a:pt x="301" y="378"/>
                  </a:cubicBezTo>
                  <a:cubicBezTo>
                    <a:pt x="295" y="378"/>
                    <a:pt x="295" y="378"/>
                    <a:pt x="295" y="378"/>
                  </a:cubicBezTo>
                  <a:cubicBezTo>
                    <a:pt x="289" y="378"/>
                    <a:pt x="283" y="375"/>
                    <a:pt x="279" y="369"/>
                  </a:cubicBezTo>
                  <a:cubicBezTo>
                    <a:pt x="279" y="334"/>
                    <a:pt x="279" y="334"/>
                    <a:pt x="279" y="334"/>
                  </a:cubicBezTo>
                  <a:lnTo>
                    <a:pt x="301" y="334"/>
                  </a:lnTo>
                  <a:close/>
                  <a:moveTo>
                    <a:pt x="245" y="30"/>
                  </a:moveTo>
                  <a:cubicBezTo>
                    <a:pt x="251" y="30"/>
                    <a:pt x="257" y="35"/>
                    <a:pt x="257" y="42"/>
                  </a:cubicBezTo>
                  <a:cubicBezTo>
                    <a:pt x="257" y="48"/>
                    <a:pt x="251" y="54"/>
                    <a:pt x="245" y="54"/>
                  </a:cubicBezTo>
                  <a:cubicBezTo>
                    <a:pt x="244" y="54"/>
                    <a:pt x="243" y="54"/>
                    <a:pt x="242" y="53"/>
                  </a:cubicBezTo>
                  <a:cubicBezTo>
                    <a:pt x="242" y="64"/>
                    <a:pt x="242" y="64"/>
                    <a:pt x="242" y="64"/>
                  </a:cubicBezTo>
                  <a:cubicBezTo>
                    <a:pt x="279" y="64"/>
                    <a:pt x="279" y="64"/>
                    <a:pt x="279" y="64"/>
                  </a:cubicBezTo>
                  <a:cubicBezTo>
                    <a:pt x="279" y="54"/>
                    <a:pt x="279" y="54"/>
                    <a:pt x="279" y="54"/>
                  </a:cubicBezTo>
                  <a:cubicBezTo>
                    <a:pt x="273" y="54"/>
                    <a:pt x="268" y="48"/>
                    <a:pt x="268" y="42"/>
                  </a:cubicBezTo>
                  <a:cubicBezTo>
                    <a:pt x="268" y="35"/>
                    <a:pt x="273" y="30"/>
                    <a:pt x="279" y="30"/>
                  </a:cubicBezTo>
                  <a:cubicBezTo>
                    <a:pt x="279" y="14"/>
                    <a:pt x="279" y="14"/>
                    <a:pt x="279" y="14"/>
                  </a:cubicBezTo>
                  <a:cubicBezTo>
                    <a:pt x="268" y="10"/>
                    <a:pt x="255" y="7"/>
                    <a:pt x="242" y="5"/>
                  </a:cubicBezTo>
                  <a:cubicBezTo>
                    <a:pt x="242" y="31"/>
                    <a:pt x="242" y="31"/>
                    <a:pt x="242" y="31"/>
                  </a:cubicBezTo>
                  <a:cubicBezTo>
                    <a:pt x="243" y="30"/>
                    <a:pt x="244" y="30"/>
                    <a:pt x="245" y="30"/>
                  </a:cubicBezTo>
                  <a:close/>
                  <a:moveTo>
                    <a:pt x="279" y="73"/>
                  </a:moveTo>
                  <a:cubicBezTo>
                    <a:pt x="279" y="102"/>
                    <a:pt x="279" y="102"/>
                    <a:pt x="279" y="102"/>
                  </a:cubicBezTo>
                  <a:cubicBezTo>
                    <a:pt x="242" y="102"/>
                    <a:pt x="242" y="102"/>
                    <a:pt x="242" y="102"/>
                  </a:cubicBezTo>
                  <a:cubicBezTo>
                    <a:pt x="242" y="73"/>
                    <a:pt x="242" y="73"/>
                    <a:pt x="242" y="73"/>
                  </a:cubicBezTo>
                  <a:cubicBezTo>
                    <a:pt x="279" y="73"/>
                    <a:pt x="279" y="73"/>
                    <a:pt x="279" y="73"/>
                  </a:cubicBezTo>
                  <a:close/>
                  <a:moveTo>
                    <a:pt x="279" y="173"/>
                  </a:moveTo>
                  <a:cubicBezTo>
                    <a:pt x="279" y="246"/>
                    <a:pt x="279" y="246"/>
                    <a:pt x="279" y="246"/>
                  </a:cubicBezTo>
                  <a:cubicBezTo>
                    <a:pt x="277" y="250"/>
                    <a:pt x="276" y="254"/>
                    <a:pt x="276" y="259"/>
                  </a:cubicBezTo>
                  <a:cubicBezTo>
                    <a:pt x="276" y="263"/>
                    <a:pt x="277" y="268"/>
                    <a:pt x="279" y="272"/>
                  </a:cubicBezTo>
                  <a:cubicBezTo>
                    <a:pt x="279" y="317"/>
                    <a:pt x="279" y="317"/>
                    <a:pt x="279" y="317"/>
                  </a:cubicBezTo>
                  <a:cubicBezTo>
                    <a:pt x="242" y="317"/>
                    <a:pt x="242" y="317"/>
                    <a:pt x="242" y="317"/>
                  </a:cubicBezTo>
                  <a:cubicBezTo>
                    <a:pt x="242" y="173"/>
                    <a:pt x="242" y="173"/>
                    <a:pt x="242" y="173"/>
                  </a:cubicBezTo>
                  <a:cubicBezTo>
                    <a:pt x="279" y="173"/>
                    <a:pt x="279" y="173"/>
                    <a:pt x="279" y="173"/>
                  </a:cubicBezTo>
                  <a:close/>
                  <a:moveTo>
                    <a:pt x="279" y="334"/>
                  </a:moveTo>
                  <a:cubicBezTo>
                    <a:pt x="279" y="369"/>
                    <a:pt x="279" y="369"/>
                    <a:pt x="279" y="369"/>
                  </a:cubicBezTo>
                  <a:cubicBezTo>
                    <a:pt x="277" y="366"/>
                    <a:pt x="276" y="363"/>
                    <a:pt x="276" y="359"/>
                  </a:cubicBezTo>
                  <a:cubicBezTo>
                    <a:pt x="276" y="334"/>
                    <a:pt x="276" y="334"/>
                    <a:pt x="276" y="334"/>
                  </a:cubicBezTo>
                  <a:lnTo>
                    <a:pt x="279" y="334"/>
                  </a:lnTo>
                  <a:close/>
                  <a:moveTo>
                    <a:pt x="242" y="53"/>
                  </a:moveTo>
                  <a:cubicBezTo>
                    <a:pt x="237" y="52"/>
                    <a:pt x="233" y="47"/>
                    <a:pt x="233" y="42"/>
                  </a:cubicBezTo>
                  <a:cubicBezTo>
                    <a:pt x="233" y="37"/>
                    <a:pt x="237" y="32"/>
                    <a:pt x="242" y="31"/>
                  </a:cubicBezTo>
                  <a:cubicBezTo>
                    <a:pt x="242" y="5"/>
                    <a:pt x="242" y="5"/>
                    <a:pt x="242" y="5"/>
                  </a:cubicBezTo>
                  <a:cubicBezTo>
                    <a:pt x="225" y="2"/>
                    <a:pt x="207" y="0"/>
                    <a:pt x="188" y="0"/>
                  </a:cubicBezTo>
                  <a:cubicBezTo>
                    <a:pt x="186" y="0"/>
                    <a:pt x="186" y="0"/>
                    <a:pt x="186" y="0"/>
                  </a:cubicBezTo>
                  <a:cubicBezTo>
                    <a:pt x="186" y="64"/>
                    <a:pt x="186" y="64"/>
                    <a:pt x="186" y="64"/>
                  </a:cubicBezTo>
                  <a:cubicBezTo>
                    <a:pt x="242" y="64"/>
                    <a:pt x="242" y="64"/>
                    <a:pt x="242" y="64"/>
                  </a:cubicBezTo>
                  <a:cubicBezTo>
                    <a:pt x="242" y="53"/>
                    <a:pt x="242" y="53"/>
                    <a:pt x="242" y="53"/>
                  </a:cubicBezTo>
                  <a:close/>
                  <a:moveTo>
                    <a:pt x="242" y="73"/>
                  </a:moveTo>
                  <a:cubicBezTo>
                    <a:pt x="242" y="102"/>
                    <a:pt x="242" y="102"/>
                    <a:pt x="242" y="102"/>
                  </a:cubicBezTo>
                  <a:cubicBezTo>
                    <a:pt x="194" y="102"/>
                    <a:pt x="194" y="102"/>
                    <a:pt x="194" y="102"/>
                  </a:cubicBezTo>
                  <a:cubicBezTo>
                    <a:pt x="194" y="173"/>
                    <a:pt x="194" y="173"/>
                    <a:pt x="194" y="173"/>
                  </a:cubicBezTo>
                  <a:cubicBezTo>
                    <a:pt x="242" y="173"/>
                    <a:pt x="242" y="173"/>
                    <a:pt x="242" y="173"/>
                  </a:cubicBezTo>
                  <a:cubicBezTo>
                    <a:pt x="242" y="317"/>
                    <a:pt x="242" y="317"/>
                    <a:pt x="242" y="317"/>
                  </a:cubicBezTo>
                  <a:cubicBezTo>
                    <a:pt x="186" y="317"/>
                    <a:pt x="186" y="317"/>
                    <a:pt x="186" y="317"/>
                  </a:cubicBezTo>
                  <a:cubicBezTo>
                    <a:pt x="186" y="286"/>
                    <a:pt x="186" y="286"/>
                    <a:pt x="186" y="286"/>
                  </a:cubicBezTo>
                  <a:cubicBezTo>
                    <a:pt x="240" y="286"/>
                    <a:pt x="240" y="286"/>
                    <a:pt x="240" y="286"/>
                  </a:cubicBezTo>
                  <a:cubicBezTo>
                    <a:pt x="240" y="269"/>
                    <a:pt x="240" y="269"/>
                    <a:pt x="240" y="269"/>
                  </a:cubicBezTo>
                  <a:cubicBezTo>
                    <a:pt x="186" y="269"/>
                    <a:pt x="186" y="269"/>
                    <a:pt x="186" y="269"/>
                  </a:cubicBezTo>
                  <a:cubicBezTo>
                    <a:pt x="186" y="258"/>
                    <a:pt x="186" y="258"/>
                    <a:pt x="186" y="258"/>
                  </a:cubicBezTo>
                  <a:cubicBezTo>
                    <a:pt x="240" y="258"/>
                    <a:pt x="240" y="258"/>
                    <a:pt x="240" y="258"/>
                  </a:cubicBezTo>
                  <a:cubicBezTo>
                    <a:pt x="240" y="241"/>
                    <a:pt x="240" y="241"/>
                    <a:pt x="240" y="241"/>
                  </a:cubicBezTo>
                  <a:cubicBezTo>
                    <a:pt x="186" y="241"/>
                    <a:pt x="186" y="241"/>
                    <a:pt x="186" y="241"/>
                  </a:cubicBezTo>
                  <a:cubicBezTo>
                    <a:pt x="186" y="229"/>
                    <a:pt x="186" y="229"/>
                    <a:pt x="186" y="229"/>
                  </a:cubicBezTo>
                  <a:cubicBezTo>
                    <a:pt x="240" y="229"/>
                    <a:pt x="240" y="229"/>
                    <a:pt x="240" y="229"/>
                  </a:cubicBezTo>
                  <a:cubicBezTo>
                    <a:pt x="240" y="213"/>
                    <a:pt x="240" y="213"/>
                    <a:pt x="240" y="213"/>
                  </a:cubicBezTo>
                  <a:cubicBezTo>
                    <a:pt x="186" y="213"/>
                    <a:pt x="186" y="213"/>
                    <a:pt x="186" y="213"/>
                  </a:cubicBezTo>
                  <a:cubicBezTo>
                    <a:pt x="186" y="73"/>
                    <a:pt x="186" y="73"/>
                    <a:pt x="186" y="73"/>
                  </a:cubicBezTo>
                  <a:lnTo>
                    <a:pt x="242" y="73"/>
                  </a:lnTo>
                  <a:close/>
                  <a:moveTo>
                    <a:pt x="186" y="0"/>
                  </a:moveTo>
                  <a:cubicBezTo>
                    <a:pt x="186" y="64"/>
                    <a:pt x="186" y="64"/>
                    <a:pt x="186" y="64"/>
                  </a:cubicBezTo>
                  <a:cubicBezTo>
                    <a:pt x="134" y="64"/>
                    <a:pt x="134" y="64"/>
                    <a:pt x="134" y="64"/>
                  </a:cubicBezTo>
                  <a:cubicBezTo>
                    <a:pt x="134" y="53"/>
                    <a:pt x="134" y="53"/>
                    <a:pt x="134" y="53"/>
                  </a:cubicBezTo>
                  <a:cubicBezTo>
                    <a:pt x="138" y="52"/>
                    <a:pt x="142" y="47"/>
                    <a:pt x="142" y="42"/>
                  </a:cubicBezTo>
                  <a:cubicBezTo>
                    <a:pt x="142" y="37"/>
                    <a:pt x="138" y="32"/>
                    <a:pt x="134" y="31"/>
                  </a:cubicBezTo>
                  <a:cubicBezTo>
                    <a:pt x="134" y="5"/>
                    <a:pt x="134" y="5"/>
                    <a:pt x="134" y="5"/>
                  </a:cubicBezTo>
                  <a:cubicBezTo>
                    <a:pt x="150" y="2"/>
                    <a:pt x="168" y="1"/>
                    <a:pt x="186" y="0"/>
                  </a:cubicBezTo>
                  <a:close/>
                  <a:moveTo>
                    <a:pt x="186" y="73"/>
                  </a:moveTo>
                  <a:cubicBezTo>
                    <a:pt x="186" y="213"/>
                    <a:pt x="186" y="213"/>
                    <a:pt x="186" y="213"/>
                  </a:cubicBezTo>
                  <a:cubicBezTo>
                    <a:pt x="134" y="213"/>
                    <a:pt x="134" y="213"/>
                    <a:pt x="134" y="213"/>
                  </a:cubicBezTo>
                  <a:cubicBezTo>
                    <a:pt x="134" y="173"/>
                    <a:pt x="134" y="173"/>
                    <a:pt x="134" y="173"/>
                  </a:cubicBezTo>
                  <a:cubicBezTo>
                    <a:pt x="181" y="173"/>
                    <a:pt x="181" y="173"/>
                    <a:pt x="181" y="173"/>
                  </a:cubicBezTo>
                  <a:cubicBezTo>
                    <a:pt x="181" y="102"/>
                    <a:pt x="181" y="102"/>
                    <a:pt x="181" y="102"/>
                  </a:cubicBezTo>
                  <a:cubicBezTo>
                    <a:pt x="134" y="102"/>
                    <a:pt x="134" y="102"/>
                    <a:pt x="134" y="102"/>
                  </a:cubicBezTo>
                  <a:cubicBezTo>
                    <a:pt x="134" y="73"/>
                    <a:pt x="134" y="73"/>
                    <a:pt x="134" y="73"/>
                  </a:cubicBezTo>
                  <a:cubicBezTo>
                    <a:pt x="186" y="73"/>
                    <a:pt x="186" y="73"/>
                    <a:pt x="186" y="73"/>
                  </a:cubicBezTo>
                  <a:close/>
                  <a:moveTo>
                    <a:pt x="186" y="229"/>
                  </a:moveTo>
                  <a:cubicBezTo>
                    <a:pt x="186" y="241"/>
                    <a:pt x="186" y="241"/>
                    <a:pt x="186" y="241"/>
                  </a:cubicBezTo>
                  <a:cubicBezTo>
                    <a:pt x="134" y="241"/>
                    <a:pt x="134" y="241"/>
                    <a:pt x="134" y="241"/>
                  </a:cubicBezTo>
                  <a:cubicBezTo>
                    <a:pt x="134" y="229"/>
                    <a:pt x="134" y="229"/>
                    <a:pt x="134" y="229"/>
                  </a:cubicBezTo>
                  <a:cubicBezTo>
                    <a:pt x="186" y="229"/>
                    <a:pt x="186" y="229"/>
                    <a:pt x="186" y="229"/>
                  </a:cubicBezTo>
                  <a:close/>
                  <a:moveTo>
                    <a:pt x="186" y="258"/>
                  </a:moveTo>
                  <a:cubicBezTo>
                    <a:pt x="186" y="269"/>
                    <a:pt x="186" y="269"/>
                    <a:pt x="186" y="269"/>
                  </a:cubicBezTo>
                  <a:cubicBezTo>
                    <a:pt x="134" y="269"/>
                    <a:pt x="134" y="269"/>
                    <a:pt x="134" y="269"/>
                  </a:cubicBezTo>
                  <a:cubicBezTo>
                    <a:pt x="134" y="258"/>
                    <a:pt x="134" y="258"/>
                    <a:pt x="134" y="258"/>
                  </a:cubicBezTo>
                  <a:cubicBezTo>
                    <a:pt x="186" y="258"/>
                    <a:pt x="186" y="258"/>
                    <a:pt x="186" y="258"/>
                  </a:cubicBezTo>
                  <a:close/>
                  <a:moveTo>
                    <a:pt x="186" y="286"/>
                  </a:moveTo>
                  <a:cubicBezTo>
                    <a:pt x="186" y="317"/>
                    <a:pt x="186" y="317"/>
                    <a:pt x="186" y="317"/>
                  </a:cubicBezTo>
                  <a:cubicBezTo>
                    <a:pt x="134" y="317"/>
                    <a:pt x="134" y="317"/>
                    <a:pt x="134" y="317"/>
                  </a:cubicBezTo>
                  <a:cubicBezTo>
                    <a:pt x="134" y="286"/>
                    <a:pt x="134" y="286"/>
                    <a:pt x="134" y="286"/>
                  </a:cubicBezTo>
                  <a:lnTo>
                    <a:pt x="186" y="286"/>
                  </a:lnTo>
                  <a:close/>
                  <a:moveTo>
                    <a:pt x="134" y="5"/>
                  </a:moveTo>
                  <a:cubicBezTo>
                    <a:pt x="134" y="31"/>
                    <a:pt x="134" y="31"/>
                    <a:pt x="134" y="31"/>
                  </a:cubicBezTo>
                  <a:cubicBezTo>
                    <a:pt x="133" y="30"/>
                    <a:pt x="131" y="30"/>
                    <a:pt x="130" y="30"/>
                  </a:cubicBezTo>
                  <a:cubicBezTo>
                    <a:pt x="124" y="30"/>
                    <a:pt x="118" y="35"/>
                    <a:pt x="118" y="42"/>
                  </a:cubicBezTo>
                  <a:cubicBezTo>
                    <a:pt x="118" y="48"/>
                    <a:pt x="124" y="54"/>
                    <a:pt x="130" y="54"/>
                  </a:cubicBezTo>
                  <a:cubicBezTo>
                    <a:pt x="131" y="54"/>
                    <a:pt x="133" y="54"/>
                    <a:pt x="134" y="53"/>
                  </a:cubicBezTo>
                  <a:cubicBezTo>
                    <a:pt x="134" y="64"/>
                    <a:pt x="134" y="64"/>
                    <a:pt x="134" y="64"/>
                  </a:cubicBezTo>
                  <a:cubicBezTo>
                    <a:pt x="96" y="64"/>
                    <a:pt x="96" y="64"/>
                    <a:pt x="96" y="64"/>
                  </a:cubicBezTo>
                  <a:cubicBezTo>
                    <a:pt x="96" y="54"/>
                    <a:pt x="96" y="54"/>
                    <a:pt x="96" y="54"/>
                  </a:cubicBezTo>
                  <a:cubicBezTo>
                    <a:pt x="102" y="54"/>
                    <a:pt x="108" y="48"/>
                    <a:pt x="108" y="42"/>
                  </a:cubicBezTo>
                  <a:cubicBezTo>
                    <a:pt x="108" y="35"/>
                    <a:pt x="102" y="30"/>
                    <a:pt x="96" y="30"/>
                  </a:cubicBezTo>
                  <a:cubicBezTo>
                    <a:pt x="96" y="14"/>
                    <a:pt x="96" y="14"/>
                    <a:pt x="96" y="14"/>
                  </a:cubicBezTo>
                  <a:cubicBezTo>
                    <a:pt x="107" y="10"/>
                    <a:pt x="120" y="7"/>
                    <a:pt x="134" y="5"/>
                  </a:cubicBezTo>
                  <a:close/>
                  <a:moveTo>
                    <a:pt x="134" y="73"/>
                  </a:moveTo>
                  <a:cubicBezTo>
                    <a:pt x="134" y="102"/>
                    <a:pt x="134" y="102"/>
                    <a:pt x="134" y="102"/>
                  </a:cubicBezTo>
                  <a:cubicBezTo>
                    <a:pt x="96" y="102"/>
                    <a:pt x="96" y="102"/>
                    <a:pt x="96" y="102"/>
                  </a:cubicBezTo>
                  <a:cubicBezTo>
                    <a:pt x="96" y="73"/>
                    <a:pt x="96" y="73"/>
                    <a:pt x="96" y="73"/>
                  </a:cubicBezTo>
                  <a:cubicBezTo>
                    <a:pt x="134" y="73"/>
                    <a:pt x="134" y="73"/>
                    <a:pt x="134" y="73"/>
                  </a:cubicBezTo>
                  <a:close/>
                  <a:moveTo>
                    <a:pt x="134" y="173"/>
                  </a:moveTo>
                  <a:cubicBezTo>
                    <a:pt x="134" y="213"/>
                    <a:pt x="134" y="213"/>
                    <a:pt x="134" y="213"/>
                  </a:cubicBezTo>
                  <a:cubicBezTo>
                    <a:pt x="132" y="213"/>
                    <a:pt x="132" y="213"/>
                    <a:pt x="132" y="213"/>
                  </a:cubicBezTo>
                  <a:cubicBezTo>
                    <a:pt x="132" y="229"/>
                    <a:pt x="132" y="229"/>
                    <a:pt x="132" y="229"/>
                  </a:cubicBezTo>
                  <a:cubicBezTo>
                    <a:pt x="134" y="229"/>
                    <a:pt x="134" y="229"/>
                    <a:pt x="134" y="229"/>
                  </a:cubicBezTo>
                  <a:cubicBezTo>
                    <a:pt x="134" y="241"/>
                    <a:pt x="134" y="241"/>
                    <a:pt x="134" y="241"/>
                  </a:cubicBezTo>
                  <a:cubicBezTo>
                    <a:pt x="132" y="241"/>
                    <a:pt x="132" y="241"/>
                    <a:pt x="132" y="241"/>
                  </a:cubicBezTo>
                  <a:cubicBezTo>
                    <a:pt x="132" y="258"/>
                    <a:pt x="132" y="258"/>
                    <a:pt x="132" y="258"/>
                  </a:cubicBezTo>
                  <a:cubicBezTo>
                    <a:pt x="134" y="258"/>
                    <a:pt x="134" y="258"/>
                    <a:pt x="134" y="258"/>
                  </a:cubicBezTo>
                  <a:cubicBezTo>
                    <a:pt x="134" y="269"/>
                    <a:pt x="134" y="269"/>
                    <a:pt x="134" y="269"/>
                  </a:cubicBezTo>
                  <a:cubicBezTo>
                    <a:pt x="132" y="269"/>
                    <a:pt x="132" y="269"/>
                    <a:pt x="132" y="269"/>
                  </a:cubicBezTo>
                  <a:cubicBezTo>
                    <a:pt x="132" y="286"/>
                    <a:pt x="132" y="286"/>
                    <a:pt x="132" y="286"/>
                  </a:cubicBezTo>
                  <a:cubicBezTo>
                    <a:pt x="134" y="286"/>
                    <a:pt x="134" y="286"/>
                    <a:pt x="134" y="286"/>
                  </a:cubicBezTo>
                  <a:cubicBezTo>
                    <a:pt x="134" y="317"/>
                    <a:pt x="134" y="317"/>
                    <a:pt x="134" y="317"/>
                  </a:cubicBezTo>
                  <a:cubicBezTo>
                    <a:pt x="96" y="317"/>
                    <a:pt x="96" y="317"/>
                    <a:pt x="96" y="317"/>
                  </a:cubicBezTo>
                  <a:cubicBezTo>
                    <a:pt x="96" y="272"/>
                    <a:pt x="96" y="272"/>
                    <a:pt x="96" y="272"/>
                  </a:cubicBezTo>
                  <a:cubicBezTo>
                    <a:pt x="98" y="268"/>
                    <a:pt x="99" y="264"/>
                    <a:pt x="99" y="259"/>
                  </a:cubicBezTo>
                  <a:cubicBezTo>
                    <a:pt x="99" y="254"/>
                    <a:pt x="98" y="250"/>
                    <a:pt x="96" y="246"/>
                  </a:cubicBezTo>
                  <a:cubicBezTo>
                    <a:pt x="96" y="173"/>
                    <a:pt x="96" y="173"/>
                    <a:pt x="96" y="173"/>
                  </a:cubicBezTo>
                  <a:cubicBezTo>
                    <a:pt x="134" y="173"/>
                    <a:pt x="134" y="173"/>
                    <a:pt x="134" y="173"/>
                  </a:cubicBezTo>
                  <a:close/>
                  <a:moveTo>
                    <a:pt x="96" y="369"/>
                  </a:moveTo>
                  <a:cubicBezTo>
                    <a:pt x="96" y="334"/>
                    <a:pt x="96" y="334"/>
                    <a:pt x="96" y="334"/>
                  </a:cubicBezTo>
                  <a:cubicBezTo>
                    <a:pt x="99" y="334"/>
                    <a:pt x="99" y="334"/>
                    <a:pt x="99" y="334"/>
                  </a:cubicBezTo>
                  <a:cubicBezTo>
                    <a:pt x="99" y="359"/>
                    <a:pt x="99" y="359"/>
                    <a:pt x="99" y="359"/>
                  </a:cubicBezTo>
                  <a:cubicBezTo>
                    <a:pt x="99" y="363"/>
                    <a:pt x="98" y="366"/>
                    <a:pt x="96" y="369"/>
                  </a:cubicBezTo>
                  <a:close/>
                  <a:moveTo>
                    <a:pt x="96" y="14"/>
                  </a:moveTo>
                  <a:cubicBezTo>
                    <a:pt x="96" y="30"/>
                    <a:pt x="96" y="30"/>
                    <a:pt x="96" y="30"/>
                  </a:cubicBezTo>
                  <a:cubicBezTo>
                    <a:pt x="89" y="30"/>
                    <a:pt x="84" y="35"/>
                    <a:pt x="84" y="42"/>
                  </a:cubicBezTo>
                  <a:cubicBezTo>
                    <a:pt x="84" y="48"/>
                    <a:pt x="89" y="54"/>
                    <a:pt x="96" y="54"/>
                  </a:cubicBezTo>
                  <a:cubicBezTo>
                    <a:pt x="96" y="64"/>
                    <a:pt x="96" y="64"/>
                    <a:pt x="96" y="64"/>
                  </a:cubicBezTo>
                  <a:cubicBezTo>
                    <a:pt x="75" y="64"/>
                    <a:pt x="75" y="64"/>
                    <a:pt x="75" y="64"/>
                  </a:cubicBezTo>
                  <a:cubicBezTo>
                    <a:pt x="75" y="22"/>
                    <a:pt x="75" y="22"/>
                    <a:pt x="75" y="22"/>
                  </a:cubicBezTo>
                  <a:cubicBezTo>
                    <a:pt x="81" y="19"/>
                    <a:pt x="88" y="16"/>
                    <a:pt x="96" y="14"/>
                  </a:cubicBezTo>
                  <a:close/>
                  <a:moveTo>
                    <a:pt x="96" y="73"/>
                  </a:moveTo>
                  <a:cubicBezTo>
                    <a:pt x="96" y="102"/>
                    <a:pt x="96" y="102"/>
                    <a:pt x="96" y="102"/>
                  </a:cubicBezTo>
                  <a:cubicBezTo>
                    <a:pt x="86" y="102"/>
                    <a:pt x="86" y="102"/>
                    <a:pt x="86" y="102"/>
                  </a:cubicBezTo>
                  <a:cubicBezTo>
                    <a:pt x="86" y="173"/>
                    <a:pt x="86" y="173"/>
                    <a:pt x="86" y="173"/>
                  </a:cubicBezTo>
                  <a:cubicBezTo>
                    <a:pt x="96" y="173"/>
                    <a:pt x="96" y="173"/>
                    <a:pt x="96" y="173"/>
                  </a:cubicBezTo>
                  <a:cubicBezTo>
                    <a:pt x="96" y="246"/>
                    <a:pt x="96" y="246"/>
                    <a:pt x="96" y="246"/>
                  </a:cubicBezTo>
                  <a:cubicBezTo>
                    <a:pt x="91" y="239"/>
                    <a:pt x="84" y="234"/>
                    <a:pt x="75" y="234"/>
                  </a:cubicBezTo>
                  <a:cubicBezTo>
                    <a:pt x="75" y="73"/>
                    <a:pt x="75" y="73"/>
                    <a:pt x="75" y="73"/>
                  </a:cubicBezTo>
                  <a:cubicBezTo>
                    <a:pt x="96" y="73"/>
                    <a:pt x="96" y="73"/>
                    <a:pt x="96" y="73"/>
                  </a:cubicBezTo>
                  <a:close/>
                  <a:moveTo>
                    <a:pt x="96" y="272"/>
                  </a:moveTo>
                  <a:cubicBezTo>
                    <a:pt x="96" y="317"/>
                    <a:pt x="96" y="317"/>
                    <a:pt x="96" y="317"/>
                  </a:cubicBezTo>
                  <a:cubicBezTo>
                    <a:pt x="75" y="317"/>
                    <a:pt x="75" y="317"/>
                    <a:pt x="75" y="317"/>
                  </a:cubicBezTo>
                  <a:cubicBezTo>
                    <a:pt x="75" y="284"/>
                    <a:pt x="75" y="284"/>
                    <a:pt x="75" y="284"/>
                  </a:cubicBezTo>
                  <a:cubicBezTo>
                    <a:pt x="84" y="284"/>
                    <a:pt x="91" y="279"/>
                    <a:pt x="96" y="272"/>
                  </a:cubicBezTo>
                  <a:close/>
                  <a:moveTo>
                    <a:pt x="96" y="334"/>
                  </a:moveTo>
                  <a:cubicBezTo>
                    <a:pt x="96" y="369"/>
                    <a:pt x="96" y="369"/>
                    <a:pt x="96" y="369"/>
                  </a:cubicBezTo>
                  <a:cubicBezTo>
                    <a:pt x="92" y="375"/>
                    <a:pt x="87" y="378"/>
                    <a:pt x="80" y="378"/>
                  </a:cubicBezTo>
                  <a:cubicBezTo>
                    <a:pt x="75" y="378"/>
                    <a:pt x="75" y="378"/>
                    <a:pt x="75" y="378"/>
                  </a:cubicBezTo>
                  <a:cubicBezTo>
                    <a:pt x="75" y="334"/>
                    <a:pt x="75" y="334"/>
                    <a:pt x="75" y="334"/>
                  </a:cubicBezTo>
                  <a:lnTo>
                    <a:pt x="96" y="334"/>
                  </a:lnTo>
                  <a:close/>
                  <a:moveTo>
                    <a:pt x="75" y="22"/>
                  </a:moveTo>
                  <a:cubicBezTo>
                    <a:pt x="75" y="64"/>
                    <a:pt x="75" y="64"/>
                    <a:pt x="75" y="64"/>
                  </a:cubicBezTo>
                  <a:cubicBezTo>
                    <a:pt x="38" y="64"/>
                    <a:pt x="38" y="64"/>
                    <a:pt x="38" y="64"/>
                  </a:cubicBezTo>
                  <a:cubicBezTo>
                    <a:pt x="38" y="48"/>
                    <a:pt x="52" y="33"/>
                    <a:pt x="75" y="22"/>
                  </a:cubicBezTo>
                  <a:close/>
                  <a:moveTo>
                    <a:pt x="75" y="73"/>
                  </a:moveTo>
                  <a:cubicBezTo>
                    <a:pt x="75" y="234"/>
                    <a:pt x="75" y="234"/>
                    <a:pt x="75" y="234"/>
                  </a:cubicBezTo>
                  <a:cubicBezTo>
                    <a:pt x="61" y="234"/>
                    <a:pt x="50" y="245"/>
                    <a:pt x="50" y="259"/>
                  </a:cubicBezTo>
                  <a:cubicBezTo>
                    <a:pt x="50" y="272"/>
                    <a:pt x="61" y="284"/>
                    <a:pt x="75" y="284"/>
                  </a:cubicBezTo>
                  <a:cubicBezTo>
                    <a:pt x="75" y="317"/>
                    <a:pt x="75" y="317"/>
                    <a:pt x="75" y="317"/>
                  </a:cubicBezTo>
                  <a:cubicBezTo>
                    <a:pt x="18" y="317"/>
                    <a:pt x="18" y="317"/>
                    <a:pt x="18" y="317"/>
                  </a:cubicBezTo>
                  <a:cubicBezTo>
                    <a:pt x="18" y="222"/>
                    <a:pt x="18" y="222"/>
                    <a:pt x="18" y="222"/>
                  </a:cubicBezTo>
                  <a:cubicBezTo>
                    <a:pt x="22" y="216"/>
                    <a:pt x="30" y="211"/>
                    <a:pt x="38" y="211"/>
                  </a:cubicBezTo>
                  <a:cubicBezTo>
                    <a:pt x="38" y="73"/>
                    <a:pt x="38" y="73"/>
                    <a:pt x="38" y="73"/>
                  </a:cubicBezTo>
                  <a:cubicBezTo>
                    <a:pt x="75" y="73"/>
                    <a:pt x="75" y="73"/>
                    <a:pt x="75" y="73"/>
                  </a:cubicBezTo>
                  <a:close/>
                  <a:moveTo>
                    <a:pt x="75" y="334"/>
                  </a:moveTo>
                  <a:cubicBezTo>
                    <a:pt x="75" y="378"/>
                    <a:pt x="75" y="378"/>
                    <a:pt x="75" y="378"/>
                  </a:cubicBezTo>
                  <a:cubicBezTo>
                    <a:pt x="69" y="378"/>
                    <a:pt x="69" y="378"/>
                    <a:pt x="69" y="378"/>
                  </a:cubicBezTo>
                  <a:cubicBezTo>
                    <a:pt x="59" y="378"/>
                    <a:pt x="50" y="369"/>
                    <a:pt x="50" y="359"/>
                  </a:cubicBezTo>
                  <a:cubicBezTo>
                    <a:pt x="50" y="334"/>
                    <a:pt x="50" y="334"/>
                    <a:pt x="50" y="334"/>
                  </a:cubicBezTo>
                  <a:cubicBezTo>
                    <a:pt x="75" y="334"/>
                    <a:pt x="75" y="334"/>
                    <a:pt x="75" y="334"/>
                  </a:cubicBezTo>
                  <a:close/>
                  <a:moveTo>
                    <a:pt x="18" y="164"/>
                  </a:moveTo>
                  <a:cubicBezTo>
                    <a:pt x="20" y="164"/>
                    <a:pt x="22" y="162"/>
                    <a:pt x="22" y="159"/>
                  </a:cubicBezTo>
                  <a:cubicBezTo>
                    <a:pt x="22" y="110"/>
                    <a:pt x="22" y="110"/>
                    <a:pt x="22" y="110"/>
                  </a:cubicBezTo>
                  <a:cubicBezTo>
                    <a:pt x="22" y="107"/>
                    <a:pt x="20" y="104"/>
                    <a:pt x="18" y="102"/>
                  </a:cubicBezTo>
                  <a:lnTo>
                    <a:pt x="18" y="164"/>
                  </a:lnTo>
                  <a:close/>
                  <a:moveTo>
                    <a:pt x="18" y="102"/>
                  </a:moveTo>
                  <a:cubicBezTo>
                    <a:pt x="18" y="164"/>
                    <a:pt x="18" y="164"/>
                    <a:pt x="18" y="164"/>
                  </a:cubicBezTo>
                  <a:cubicBezTo>
                    <a:pt x="17" y="164"/>
                    <a:pt x="16" y="164"/>
                    <a:pt x="16" y="164"/>
                  </a:cubicBezTo>
                  <a:cubicBezTo>
                    <a:pt x="6" y="160"/>
                    <a:pt x="6" y="160"/>
                    <a:pt x="6" y="160"/>
                  </a:cubicBezTo>
                  <a:cubicBezTo>
                    <a:pt x="3" y="159"/>
                    <a:pt x="0" y="154"/>
                    <a:pt x="0" y="151"/>
                  </a:cubicBezTo>
                  <a:cubicBezTo>
                    <a:pt x="0" y="101"/>
                    <a:pt x="0" y="101"/>
                    <a:pt x="0" y="101"/>
                  </a:cubicBezTo>
                  <a:cubicBezTo>
                    <a:pt x="0" y="98"/>
                    <a:pt x="3" y="96"/>
                    <a:pt x="6" y="97"/>
                  </a:cubicBezTo>
                  <a:cubicBezTo>
                    <a:pt x="16" y="101"/>
                    <a:pt x="16" y="101"/>
                    <a:pt x="16" y="101"/>
                  </a:cubicBezTo>
                  <a:cubicBezTo>
                    <a:pt x="16" y="101"/>
                    <a:pt x="17" y="101"/>
                    <a:pt x="18" y="102"/>
                  </a:cubicBezTo>
                  <a:close/>
                  <a:moveTo>
                    <a:pt x="18" y="222"/>
                  </a:moveTo>
                  <a:cubicBezTo>
                    <a:pt x="18" y="317"/>
                    <a:pt x="18" y="317"/>
                    <a:pt x="18" y="317"/>
                  </a:cubicBezTo>
                  <a:cubicBezTo>
                    <a:pt x="13" y="317"/>
                    <a:pt x="13" y="317"/>
                    <a:pt x="13" y="317"/>
                  </a:cubicBezTo>
                  <a:cubicBezTo>
                    <a:pt x="13" y="236"/>
                    <a:pt x="13" y="236"/>
                    <a:pt x="13" y="236"/>
                  </a:cubicBezTo>
                  <a:cubicBezTo>
                    <a:pt x="13" y="231"/>
                    <a:pt x="15" y="226"/>
                    <a:pt x="18" y="222"/>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249"/>
            <p:cNvSpPr>
              <a:spLocks/>
            </p:cNvSpPr>
            <p:nvPr/>
          </p:nvSpPr>
          <p:spPr bwMode="auto">
            <a:xfrm>
              <a:off x="5516563" y="1931988"/>
              <a:ext cx="269875" cy="203200"/>
            </a:xfrm>
            <a:custGeom>
              <a:avLst/>
              <a:gdLst>
                <a:gd name="T0" fmla="*/ 98 w 141"/>
                <a:gd name="T1" fmla="*/ 0 h 106"/>
                <a:gd name="T2" fmla="*/ 70 w 141"/>
                <a:gd name="T3" fmla="*/ 10 h 106"/>
                <a:gd name="T4" fmla="*/ 42 w 141"/>
                <a:gd name="T5" fmla="*/ 0 h 106"/>
                <a:gd name="T6" fmla="*/ 0 w 141"/>
                <a:gd name="T7" fmla="*/ 41 h 106"/>
                <a:gd name="T8" fmla="*/ 72 w 141"/>
                <a:gd name="T9" fmla="*/ 106 h 106"/>
                <a:gd name="T10" fmla="*/ 141 w 141"/>
                <a:gd name="T11" fmla="*/ 41 h 106"/>
                <a:gd name="T12" fmla="*/ 98 w 141"/>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41" h="106">
                  <a:moveTo>
                    <a:pt x="98" y="0"/>
                  </a:moveTo>
                  <a:cubicBezTo>
                    <a:pt x="87" y="0"/>
                    <a:pt x="78" y="4"/>
                    <a:pt x="70" y="10"/>
                  </a:cubicBezTo>
                  <a:cubicBezTo>
                    <a:pt x="63" y="4"/>
                    <a:pt x="53" y="0"/>
                    <a:pt x="42" y="0"/>
                  </a:cubicBezTo>
                  <a:cubicBezTo>
                    <a:pt x="19" y="0"/>
                    <a:pt x="0" y="18"/>
                    <a:pt x="0" y="41"/>
                  </a:cubicBezTo>
                  <a:cubicBezTo>
                    <a:pt x="0" y="66"/>
                    <a:pt x="21" y="106"/>
                    <a:pt x="72" y="106"/>
                  </a:cubicBezTo>
                  <a:cubicBezTo>
                    <a:pt x="125" y="106"/>
                    <a:pt x="141" y="64"/>
                    <a:pt x="141" y="41"/>
                  </a:cubicBezTo>
                  <a:cubicBezTo>
                    <a:pt x="141" y="18"/>
                    <a:pt x="122" y="0"/>
                    <a:pt x="98" y="0"/>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250"/>
            <p:cNvSpPr>
              <a:spLocks/>
            </p:cNvSpPr>
            <p:nvPr/>
          </p:nvSpPr>
          <p:spPr bwMode="auto">
            <a:xfrm>
              <a:off x="5637213" y="1878013"/>
              <a:ext cx="73025" cy="93663"/>
            </a:xfrm>
            <a:custGeom>
              <a:avLst/>
              <a:gdLst>
                <a:gd name="T0" fmla="*/ 8 w 38"/>
                <a:gd name="T1" fmla="*/ 49 h 49"/>
                <a:gd name="T2" fmla="*/ 18 w 38"/>
                <a:gd name="T3" fmla="*/ 0 h 49"/>
                <a:gd name="T4" fmla="*/ 38 w 38"/>
                <a:gd name="T5" fmla="*/ 4 h 49"/>
                <a:gd name="T6" fmla="*/ 8 w 38"/>
                <a:gd name="T7" fmla="*/ 49 h 49"/>
              </a:gdLst>
              <a:ahLst/>
              <a:cxnLst>
                <a:cxn ang="0">
                  <a:pos x="T0" y="T1"/>
                </a:cxn>
                <a:cxn ang="0">
                  <a:pos x="T2" y="T3"/>
                </a:cxn>
                <a:cxn ang="0">
                  <a:pos x="T4" y="T5"/>
                </a:cxn>
                <a:cxn ang="0">
                  <a:pos x="T6" y="T7"/>
                </a:cxn>
              </a:cxnLst>
              <a:rect l="0" t="0" r="r" b="b"/>
              <a:pathLst>
                <a:path w="38" h="49">
                  <a:moveTo>
                    <a:pt x="8" y="49"/>
                  </a:moveTo>
                  <a:cubicBezTo>
                    <a:pt x="0" y="32"/>
                    <a:pt x="5" y="14"/>
                    <a:pt x="18" y="0"/>
                  </a:cubicBezTo>
                  <a:cubicBezTo>
                    <a:pt x="38" y="4"/>
                    <a:pt x="38" y="4"/>
                    <a:pt x="38" y="4"/>
                  </a:cubicBezTo>
                  <a:cubicBezTo>
                    <a:pt x="19" y="15"/>
                    <a:pt x="8" y="25"/>
                    <a:pt x="8" y="49"/>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251"/>
            <p:cNvSpPr>
              <a:spLocks/>
            </p:cNvSpPr>
            <p:nvPr/>
          </p:nvSpPr>
          <p:spPr bwMode="auto">
            <a:xfrm>
              <a:off x="4384675" y="2451100"/>
              <a:ext cx="269875" cy="204788"/>
            </a:xfrm>
            <a:custGeom>
              <a:avLst/>
              <a:gdLst>
                <a:gd name="T0" fmla="*/ 99 w 141"/>
                <a:gd name="T1" fmla="*/ 0 h 107"/>
                <a:gd name="T2" fmla="*/ 70 w 141"/>
                <a:gd name="T3" fmla="*/ 11 h 107"/>
                <a:gd name="T4" fmla="*/ 42 w 141"/>
                <a:gd name="T5" fmla="*/ 0 h 107"/>
                <a:gd name="T6" fmla="*/ 0 w 141"/>
                <a:gd name="T7" fmla="*/ 41 h 107"/>
                <a:gd name="T8" fmla="*/ 73 w 141"/>
                <a:gd name="T9" fmla="*/ 107 h 107"/>
                <a:gd name="T10" fmla="*/ 141 w 141"/>
                <a:gd name="T11" fmla="*/ 41 h 107"/>
                <a:gd name="T12" fmla="*/ 99 w 14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41" h="107">
                  <a:moveTo>
                    <a:pt x="99" y="0"/>
                  </a:moveTo>
                  <a:cubicBezTo>
                    <a:pt x="88" y="0"/>
                    <a:pt x="78" y="4"/>
                    <a:pt x="70" y="11"/>
                  </a:cubicBezTo>
                  <a:cubicBezTo>
                    <a:pt x="63" y="4"/>
                    <a:pt x="53" y="0"/>
                    <a:pt x="42" y="0"/>
                  </a:cubicBezTo>
                  <a:cubicBezTo>
                    <a:pt x="19" y="0"/>
                    <a:pt x="0" y="19"/>
                    <a:pt x="0" y="41"/>
                  </a:cubicBezTo>
                  <a:cubicBezTo>
                    <a:pt x="0" y="67"/>
                    <a:pt x="21" y="107"/>
                    <a:pt x="73" y="107"/>
                  </a:cubicBezTo>
                  <a:cubicBezTo>
                    <a:pt x="125" y="107"/>
                    <a:pt x="141" y="65"/>
                    <a:pt x="141" y="41"/>
                  </a:cubicBezTo>
                  <a:cubicBezTo>
                    <a:pt x="141" y="19"/>
                    <a:pt x="122" y="0"/>
                    <a:pt x="99" y="0"/>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252"/>
            <p:cNvSpPr>
              <a:spLocks/>
            </p:cNvSpPr>
            <p:nvPr/>
          </p:nvSpPr>
          <p:spPr bwMode="auto">
            <a:xfrm>
              <a:off x="4505325" y="2398713"/>
              <a:ext cx="73025" cy="93663"/>
            </a:xfrm>
            <a:custGeom>
              <a:avLst/>
              <a:gdLst>
                <a:gd name="T0" fmla="*/ 8 w 38"/>
                <a:gd name="T1" fmla="*/ 49 h 49"/>
                <a:gd name="T2" fmla="*/ 18 w 38"/>
                <a:gd name="T3" fmla="*/ 0 h 49"/>
                <a:gd name="T4" fmla="*/ 38 w 38"/>
                <a:gd name="T5" fmla="*/ 4 h 49"/>
                <a:gd name="T6" fmla="*/ 8 w 38"/>
                <a:gd name="T7" fmla="*/ 49 h 49"/>
              </a:gdLst>
              <a:ahLst/>
              <a:cxnLst>
                <a:cxn ang="0">
                  <a:pos x="T0" y="T1"/>
                </a:cxn>
                <a:cxn ang="0">
                  <a:pos x="T2" y="T3"/>
                </a:cxn>
                <a:cxn ang="0">
                  <a:pos x="T4" y="T5"/>
                </a:cxn>
                <a:cxn ang="0">
                  <a:pos x="T6" y="T7"/>
                </a:cxn>
              </a:cxnLst>
              <a:rect l="0" t="0" r="r" b="b"/>
              <a:pathLst>
                <a:path w="38" h="49">
                  <a:moveTo>
                    <a:pt x="8" y="49"/>
                  </a:moveTo>
                  <a:cubicBezTo>
                    <a:pt x="0" y="32"/>
                    <a:pt x="5" y="13"/>
                    <a:pt x="18" y="0"/>
                  </a:cubicBezTo>
                  <a:cubicBezTo>
                    <a:pt x="38" y="4"/>
                    <a:pt x="38" y="4"/>
                    <a:pt x="38" y="4"/>
                  </a:cubicBezTo>
                  <a:cubicBezTo>
                    <a:pt x="19" y="14"/>
                    <a:pt x="8" y="25"/>
                    <a:pt x="8" y="49"/>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253"/>
            <p:cNvSpPr>
              <a:spLocks noEditPoints="1"/>
            </p:cNvSpPr>
            <p:nvPr/>
          </p:nvSpPr>
          <p:spPr bwMode="auto">
            <a:xfrm>
              <a:off x="7394575" y="1543050"/>
              <a:ext cx="360363" cy="390525"/>
            </a:xfrm>
            <a:custGeom>
              <a:avLst/>
              <a:gdLst>
                <a:gd name="T0" fmla="*/ 146 w 188"/>
                <a:gd name="T1" fmla="*/ 94 h 204"/>
                <a:gd name="T2" fmla="*/ 141 w 188"/>
                <a:gd name="T3" fmla="*/ 116 h 204"/>
                <a:gd name="T4" fmla="*/ 141 w 188"/>
                <a:gd name="T5" fmla="*/ 136 h 204"/>
                <a:gd name="T6" fmla="*/ 144 w 188"/>
                <a:gd name="T7" fmla="*/ 137 h 204"/>
                <a:gd name="T8" fmla="*/ 160 w 188"/>
                <a:gd name="T9" fmla="*/ 160 h 204"/>
                <a:gd name="T10" fmla="*/ 141 w 188"/>
                <a:gd name="T11" fmla="*/ 147 h 204"/>
                <a:gd name="T12" fmla="*/ 141 w 188"/>
                <a:gd name="T13" fmla="*/ 40 h 204"/>
                <a:gd name="T14" fmla="*/ 160 w 188"/>
                <a:gd name="T15" fmla="*/ 28 h 204"/>
                <a:gd name="T16" fmla="*/ 144 w 188"/>
                <a:gd name="T17" fmla="*/ 51 h 204"/>
                <a:gd name="T18" fmla="*/ 141 w 188"/>
                <a:gd name="T19" fmla="*/ 52 h 204"/>
                <a:gd name="T20" fmla="*/ 183 w 188"/>
                <a:gd name="T21" fmla="*/ 89 h 204"/>
                <a:gd name="T22" fmla="*/ 155 w 188"/>
                <a:gd name="T23" fmla="*/ 94 h 204"/>
                <a:gd name="T24" fmla="*/ 183 w 188"/>
                <a:gd name="T25" fmla="*/ 99 h 204"/>
                <a:gd name="T26" fmla="*/ 183 w 188"/>
                <a:gd name="T27" fmla="*/ 89 h 204"/>
                <a:gd name="T28" fmla="*/ 97 w 188"/>
                <a:gd name="T29" fmla="*/ 204 h 204"/>
                <a:gd name="T30" fmla="*/ 123 w 188"/>
                <a:gd name="T31" fmla="*/ 137 h 204"/>
                <a:gd name="T32" fmla="*/ 141 w 188"/>
                <a:gd name="T33" fmla="*/ 72 h 204"/>
                <a:gd name="T34" fmla="*/ 94 w 188"/>
                <a:gd name="T35" fmla="*/ 53 h 204"/>
                <a:gd name="T36" fmla="*/ 135 w 188"/>
                <a:gd name="T37" fmla="*/ 94 h 204"/>
                <a:gd name="T38" fmla="*/ 115 w 188"/>
                <a:gd name="T39" fmla="*/ 129 h 204"/>
                <a:gd name="T40" fmla="*/ 112 w 188"/>
                <a:gd name="T41" fmla="*/ 157 h 204"/>
                <a:gd name="T42" fmla="*/ 94 w 188"/>
                <a:gd name="T43" fmla="*/ 204 h 204"/>
                <a:gd name="T44" fmla="*/ 141 w 188"/>
                <a:gd name="T45" fmla="*/ 52 h 204"/>
                <a:gd name="T46" fmla="*/ 137 w 188"/>
                <a:gd name="T47" fmla="*/ 44 h 204"/>
                <a:gd name="T48" fmla="*/ 141 w 188"/>
                <a:gd name="T49" fmla="*/ 136 h 204"/>
                <a:gd name="T50" fmla="*/ 137 w 188"/>
                <a:gd name="T51" fmla="*/ 144 h 204"/>
                <a:gd name="T52" fmla="*/ 141 w 188"/>
                <a:gd name="T53" fmla="*/ 136 h 204"/>
                <a:gd name="T54" fmla="*/ 94 w 188"/>
                <a:gd name="T55" fmla="*/ 0 h 204"/>
                <a:gd name="T56" fmla="*/ 99 w 188"/>
                <a:gd name="T57" fmla="*/ 5 h 204"/>
                <a:gd name="T58" fmla="*/ 94 w 188"/>
                <a:gd name="T59" fmla="*/ 33 h 204"/>
                <a:gd name="T60" fmla="*/ 94 w 188"/>
                <a:gd name="T61" fmla="*/ 33 h 204"/>
                <a:gd name="T62" fmla="*/ 47 w 188"/>
                <a:gd name="T63" fmla="*/ 71 h 204"/>
                <a:gd name="T64" fmla="*/ 65 w 188"/>
                <a:gd name="T65" fmla="*/ 137 h 204"/>
                <a:gd name="T66" fmla="*/ 91 w 188"/>
                <a:gd name="T67" fmla="*/ 204 h 204"/>
                <a:gd name="T68" fmla="*/ 94 w 188"/>
                <a:gd name="T69" fmla="*/ 157 h 204"/>
                <a:gd name="T70" fmla="*/ 76 w 188"/>
                <a:gd name="T71" fmla="*/ 134 h 204"/>
                <a:gd name="T72" fmla="*/ 53 w 188"/>
                <a:gd name="T73" fmla="*/ 94 h 204"/>
                <a:gd name="T74" fmla="*/ 94 w 188"/>
                <a:gd name="T75" fmla="*/ 53 h 204"/>
                <a:gd name="T76" fmla="*/ 94 w 188"/>
                <a:gd name="T77" fmla="*/ 42 h 204"/>
                <a:gd name="T78" fmla="*/ 94 w 188"/>
                <a:gd name="T79" fmla="*/ 0 h 204"/>
                <a:gd name="T80" fmla="*/ 89 w 188"/>
                <a:gd name="T81" fmla="*/ 28 h 204"/>
                <a:gd name="T82" fmla="*/ 94 w 188"/>
                <a:gd name="T83" fmla="*/ 0 h 204"/>
                <a:gd name="T84" fmla="*/ 47 w 188"/>
                <a:gd name="T85" fmla="*/ 136 h 204"/>
                <a:gd name="T86" fmla="*/ 51 w 188"/>
                <a:gd name="T87" fmla="*/ 144 h 204"/>
                <a:gd name="T88" fmla="*/ 47 w 188"/>
                <a:gd name="T89" fmla="*/ 52 h 204"/>
                <a:gd name="T90" fmla="*/ 51 w 188"/>
                <a:gd name="T91" fmla="*/ 44 h 204"/>
                <a:gd name="T92" fmla="*/ 47 w 188"/>
                <a:gd name="T93" fmla="*/ 52 h 204"/>
                <a:gd name="T94" fmla="*/ 42 w 188"/>
                <a:gd name="T95" fmla="*/ 94 h 204"/>
                <a:gd name="T96" fmla="*/ 47 w 188"/>
                <a:gd name="T97" fmla="*/ 71 h 204"/>
                <a:gd name="T98" fmla="*/ 47 w 188"/>
                <a:gd name="T99" fmla="*/ 52 h 204"/>
                <a:gd name="T100" fmla="*/ 44 w 188"/>
                <a:gd name="T101" fmla="*/ 51 h 204"/>
                <a:gd name="T102" fmla="*/ 28 w 188"/>
                <a:gd name="T103" fmla="*/ 28 h 204"/>
                <a:gd name="T104" fmla="*/ 47 w 188"/>
                <a:gd name="T105" fmla="*/ 40 h 204"/>
                <a:gd name="T106" fmla="*/ 47 w 188"/>
                <a:gd name="T107" fmla="*/ 148 h 204"/>
                <a:gd name="T108" fmla="*/ 28 w 188"/>
                <a:gd name="T109" fmla="*/ 160 h 204"/>
                <a:gd name="T110" fmla="*/ 44 w 188"/>
                <a:gd name="T111" fmla="*/ 137 h 204"/>
                <a:gd name="T112" fmla="*/ 47 w 188"/>
                <a:gd name="T113" fmla="*/ 136 h 204"/>
                <a:gd name="T114" fmla="*/ 33 w 188"/>
                <a:gd name="T115" fmla="*/ 94 h 204"/>
                <a:gd name="T116" fmla="*/ 5 w 188"/>
                <a:gd name="T117" fmla="*/ 89 h 204"/>
                <a:gd name="T118" fmla="*/ 5 w 188"/>
                <a:gd name="T119" fmla="*/ 99 h 204"/>
                <a:gd name="T120" fmla="*/ 33 w 188"/>
                <a:gd name="T121" fmla="*/ 9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8" h="204">
                  <a:moveTo>
                    <a:pt x="141" y="116"/>
                  </a:moveTo>
                  <a:cubicBezTo>
                    <a:pt x="144" y="109"/>
                    <a:pt x="146" y="102"/>
                    <a:pt x="146" y="94"/>
                  </a:cubicBezTo>
                  <a:cubicBezTo>
                    <a:pt x="146" y="86"/>
                    <a:pt x="144" y="79"/>
                    <a:pt x="141" y="72"/>
                  </a:cubicBezTo>
                  <a:cubicBezTo>
                    <a:pt x="141" y="116"/>
                    <a:pt x="141" y="116"/>
                    <a:pt x="141" y="116"/>
                  </a:cubicBezTo>
                  <a:close/>
                  <a:moveTo>
                    <a:pt x="141" y="147"/>
                  </a:moveTo>
                  <a:cubicBezTo>
                    <a:pt x="141" y="136"/>
                    <a:pt x="141" y="136"/>
                    <a:pt x="141" y="136"/>
                  </a:cubicBezTo>
                  <a:cubicBezTo>
                    <a:pt x="142" y="136"/>
                    <a:pt x="143" y="136"/>
                    <a:pt x="144" y="137"/>
                  </a:cubicBezTo>
                  <a:cubicBezTo>
                    <a:pt x="144" y="137"/>
                    <a:pt x="144" y="137"/>
                    <a:pt x="144" y="137"/>
                  </a:cubicBezTo>
                  <a:cubicBezTo>
                    <a:pt x="160" y="153"/>
                    <a:pt x="160" y="153"/>
                    <a:pt x="160" y="153"/>
                  </a:cubicBezTo>
                  <a:cubicBezTo>
                    <a:pt x="162" y="155"/>
                    <a:pt x="162" y="158"/>
                    <a:pt x="160" y="160"/>
                  </a:cubicBezTo>
                  <a:cubicBezTo>
                    <a:pt x="159" y="162"/>
                    <a:pt x="155" y="162"/>
                    <a:pt x="154" y="160"/>
                  </a:cubicBezTo>
                  <a:cubicBezTo>
                    <a:pt x="141" y="147"/>
                    <a:pt x="141" y="147"/>
                    <a:pt x="141" y="147"/>
                  </a:cubicBezTo>
                  <a:close/>
                  <a:moveTo>
                    <a:pt x="141" y="52"/>
                  </a:moveTo>
                  <a:cubicBezTo>
                    <a:pt x="141" y="40"/>
                    <a:pt x="141" y="40"/>
                    <a:pt x="141" y="40"/>
                  </a:cubicBezTo>
                  <a:cubicBezTo>
                    <a:pt x="154" y="28"/>
                    <a:pt x="154" y="28"/>
                    <a:pt x="154" y="28"/>
                  </a:cubicBezTo>
                  <a:cubicBezTo>
                    <a:pt x="155" y="26"/>
                    <a:pt x="159" y="26"/>
                    <a:pt x="160" y="28"/>
                  </a:cubicBezTo>
                  <a:cubicBezTo>
                    <a:pt x="162" y="29"/>
                    <a:pt x="162" y="32"/>
                    <a:pt x="160" y="34"/>
                  </a:cubicBezTo>
                  <a:cubicBezTo>
                    <a:pt x="144" y="51"/>
                    <a:pt x="144" y="51"/>
                    <a:pt x="144" y="51"/>
                  </a:cubicBezTo>
                  <a:cubicBezTo>
                    <a:pt x="144" y="51"/>
                    <a:pt x="144" y="51"/>
                    <a:pt x="144" y="51"/>
                  </a:cubicBezTo>
                  <a:cubicBezTo>
                    <a:pt x="143" y="52"/>
                    <a:pt x="142" y="52"/>
                    <a:pt x="141" y="52"/>
                  </a:cubicBezTo>
                  <a:close/>
                  <a:moveTo>
                    <a:pt x="183" y="89"/>
                  </a:moveTo>
                  <a:cubicBezTo>
                    <a:pt x="183" y="89"/>
                    <a:pt x="183" y="89"/>
                    <a:pt x="183" y="89"/>
                  </a:cubicBezTo>
                  <a:cubicBezTo>
                    <a:pt x="160" y="89"/>
                    <a:pt x="160" y="89"/>
                    <a:pt x="160" y="89"/>
                  </a:cubicBezTo>
                  <a:cubicBezTo>
                    <a:pt x="157" y="89"/>
                    <a:pt x="155" y="91"/>
                    <a:pt x="155" y="94"/>
                  </a:cubicBezTo>
                  <a:cubicBezTo>
                    <a:pt x="155" y="97"/>
                    <a:pt x="157" y="99"/>
                    <a:pt x="160" y="99"/>
                  </a:cubicBezTo>
                  <a:cubicBezTo>
                    <a:pt x="183" y="99"/>
                    <a:pt x="183" y="99"/>
                    <a:pt x="183" y="99"/>
                  </a:cubicBezTo>
                  <a:cubicBezTo>
                    <a:pt x="186" y="99"/>
                    <a:pt x="188" y="97"/>
                    <a:pt x="188" y="94"/>
                  </a:cubicBezTo>
                  <a:cubicBezTo>
                    <a:pt x="188" y="91"/>
                    <a:pt x="186" y="89"/>
                    <a:pt x="183" y="89"/>
                  </a:cubicBezTo>
                  <a:close/>
                  <a:moveTo>
                    <a:pt x="94" y="204"/>
                  </a:moveTo>
                  <a:cubicBezTo>
                    <a:pt x="97" y="204"/>
                    <a:pt x="97" y="204"/>
                    <a:pt x="97" y="204"/>
                  </a:cubicBezTo>
                  <a:cubicBezTo>
                    <a:pt x="112" y="204"/>
                    <a:pt x="123" y="192"/>
                    <a:pt x="123" y="178"/>
                  </a:cubicBezTo>
                  <a:cubicBezTo>
                    <a:pt x="123" y="137"/>
                    <a:pt x="123" y="137"/>
                    <a:pt x="123" y="137"/>
                  </a:cubicBezTo>
                  <a:cubicBezTo>
                    <a:pt x="131" y="131"/>
                    <a:pt x="137" y="124"/>
                    <a:pt x="141" y="116"/>
                  </a:cubicBezTo>
                  <a:cubicBezTo>
                    <a:pt x="141" y="72"/>
                    <a:pt x="141" y="72"/>
                    <a:pt x="141" y="72"/>
                  </a:cubicBezTo>
                  <a:cubicBezTo>
                    <a:pt x="132" y="54"/>
                    <a:pt x="115" y="42"/>
                    <a:pt x="94" y="42"/>
                  </a:cubicBezTo>
                  <a:cubicBezTo>
                    <a:pt x="94" y="53"/>
                    <a:pt x="94" y="53"/>
                    <a:pt x="94" y="53"/>
                  </a:cubicBezTo>
                  <a:cubicBezTo>
                    <a:pt x="105" y="53"/>
                    <a:pt x="115" y="57"/>
                    <a:pt x="123" y="65"/>
                  </a:cubicBezTo>
                  <a:cubicBezTo>
                    <a:pt x="130" y="72"/>
                    <a:pt x="135" y="82"/>
                    <a:pt x="135" y="94"/>
                  </a:cubicBezTo>
                  <a:cubicBezTo>
                    <a:pt x="135" y="109"/>
                    <a:pt x="127" y="122"/>
                    <a:pt x="115" y="129"/>
                  </a:cubicBezTo>
                  <a:cubicBezTo>
                    <a:pt x="115" y="129"/>
                    <a:pt x="115" y="129"/>
                    <a:pt x="115" y="129"/>
                  </a:cubicBezTo>
                  <a:cubicBezTo>
                    <a:pt x="113" y="130"/>
                    <a:pt x="112" y="132"/>
                    <a:pt x="112" y="134"/>
                  </a:cubicBezTo>
                  <a:cubicBezTo>
                    <a:pt x="112" y="157"/>
                    <a:pt x="112" y="157"/>
                    <a:pt x="112" y="157"/>
                  </a:cubicBezTo>
                  <a:cubicBezTo>
                    <a:pt x="94" y="157"/>
                    <a:pt x="94" y="157"/>
                    <a:pt x="94" y="157"/>
                  </a:cubicBezTo>
                  <a:cubicBezTo>
                    <a:pt x="94" y="204"/>
                    <a:pt x="94" y="204"/>
                    <a:pt x="94" y="204"/>
                  </a:cubicBezTo>
                  <a:close/>
                  <a:moveTo>
                    <a:pt x="141" y="40"/>
                  </a:moveTo>
                  <a:cubicBezTo>
                    <a:pt x="141" y="52"/>
                    <a:pt x="141" y="52"/>
                    <a:pt x="141" y="52"/>
                  </a:cubicBezTo>
                  <a:cubicBezTo>
                    <a:pt x="139" y="52"/>
                    <a:pt x="138" y="52"/>
                    <a:pt x="137" y="51"/>
                  </a:cubicBezTo>
                  <a:cubicBezTo>
                    <a:pt x="135" y="49"/>
                    <a:pt x="135" y="46"/>
                    <a:pt x="137" y="44"/>
                  </a:cubicBezTo>
                  <a:cubicBezTo>
                    <a:pt x="141" y="40"/>
                    <a:pt x="141" y="40"/>
                    <a:pt x="141" y="40"/>
                  </a:cubicBezTo>
                  <a:close/>
                  <a:moveTo>
                    <a:pt x="141" y="136"/>
                  </a:moveTo>
                  <a:cubicBezTo>
                    <a:pt x="141" y="147"/>
                    <a:pt x="141" y="147"/>
                    <a:pt x="141" y="147"/>
                  </a:cubicBezTo>
                  <a:cubicBezTo>
                    <a:pt x="137" y="144"/>
                    <a:pt x="137" y="144"/>
                    <a:pt x="137" y="144"/>
                  </a:cubicBezTo>
                  <a:cubicBezTo>
                    <a:pt x="135" y="142"/>
                    <a:pt x="135" y="139"/>
                    <a:pt x="137" y="137"/>
                  </a:cubicBezTo>
                  <a:cubicBezTo>
                    <a:pt x="138" y="136"/>
                    <a:pt x="139" y="136"/>
                    <a:pt x="141" y="136"/>
                  </a:cubicBezTo>
                  <a:close/>
                  <a:moveTo>
                    <a:pt x="94" y="33"/>
                  </a:moveTo>
                  <a:cubicBezTo>
                    <a:pt x="94" y="0"/>
                    <a:pt x="94" y="0"/>
                    <a:pt x="94" y="0"/>
                  </a:cubicBezTo>
                  <a:cubicBezTo>
                    <a:pt x="94" y="0"/>
                    <a:pt x="94" y="0"/>
                    <a:pt x="94" y="0"/>
                  </a:cubicBezTo>
                  <a:cubicBezTo>
                    <a:pt x="97" y="0"/>
                    <a:pt x="99" y="2"/>
                    <a:pt x="99" y="5"/>
                  </a:cubicBezTo>
                  <a:cubicBezTo>
                    <a:pt x="99" y="28"/>
                    <a:pt x="99" y="28"/>
                    <a:pt x="99" y="28"/>
                  </a:cubicBezTo>
                  <a:cubicBezTo>
                    <a:pt x="99" y="31"/>
                    <a:pt x="97" y="33"/>
                    <a:pt x="94" y="33"/>
                  </a:cubicBezTo>
                  <a:cubicBezTo>
                    <a:pt x="94" y="33"/>
                    <a:pt x="94" y="33"/>
                    <a:pt x="94" y="33"/>
                  </a:cubicBezTo>
                  <a:cubicBezTo>
                    <a:pt x="94" y="33"/>
                    <a:pt x="94" y="33"/>
                    <a:pt x="94" y="33"/>
                  </a:cubicBezTo>
                  <a:close/>
                  <a:moveTo>
                    <a:pt x="94" y="42"/>
                  </a:moveTo>
                  <a:cubicBezTo>
                    <a:pt x="73" y="42"/>
                    <a:pt x="56" y="54"/>
                    <a:pt x="47" y="71"/>
                  </a:cubicBezTo>
                  <a:cubicBezTo>
                    <a:pt x="47" y="117"/>
                    <a:pt x="47" y="117"/>
                    <a:pt x="47" y="117"/>
                  </a:cubicBezTo>
                  <a:cubicBezTo>
                    <a:pt x="51" y="125"/>
                    <a:pt x="58" y="132"/>
                    <a:pt x="65" y="137"/>
                  </a:cubicBezTo>
                  <a:cubicBezTo>
                    <a:pt x="65" y="178"/>
                    <a:pt x="65" y="178"/>
                    <a:pt x="65" y="178"/>
                  </a:cubicBezTo>
                  <a:cubicBezTo>
                    <a:pt x="65" y="192"/>
                    <a:pt x="77" y="204"/>
                    <a:pt x="91" y="204"/>
                  </a:cubicBezTo>
                  <a:cubicBezTo>
                    <a:pt x="94" y="204"/>
                    <a:pt x="94" y="204"/>
                    <a:pt x="94" y="204"/>
                  </a:cubicBezTo>
                  <a:cubicBezTo>
                    <a:pt x="94" y="157"/>
                    <a:pt x="94" y="157"/>
                    <a:pt x="94" y="157"/>
                  </a:cubicBezTo>
                  <a:cubicBezTo>
                    <a:pt x="76" y="157"/>
                    <a:pt x="76" y="157"/>
                    <a:pt x="76" y="157"/>
                  </a:cubicBezTo>
                  <a:cubicBezTo>
                    <a:pt x="76" y="134"/>
                    <a:pt x="76" y="134"/>
                    <a:pt x="76" y="134"/>
                  </a:cubicBezTo>
                  <a:cubicBezTo>
                    <a:pt x="76" y="132"/>
                    <a:pt x="75" y="131"/>
                    <a:pt x="73" y="130"/>
                  </a:cubicBezTo>
                  <a:cubicBezTo>
                    <a:pt x="61" y="122"/>
                    <a:pt x="53" y="109"/>
                    <a:pt x="53" y="94"/>
                  </a:cubicBezTo>
                  <a:cubicBezTo>
                    <a:pt x="53" y="82"/>
                    <a:pt x="57" y="72"/>
                    <a:pt x="65" y="65"/>
                  </a:cubicBezTo>
                  <a:cubicBezTo>
                    <a:pt x="72" y="57"/>
                    <a:pt x="82" y="53"/>
                    <a:pt x="94" y="53"/>
                  </a:cubicBezTo>
                  <a:cubicBezTo>
                    <a:pt x="94" y="53"/>
                    <a:pt x="94" y="53"/>
                    <a:pt x="94" y="53"/>
                  </a:cubicBezTo>
                  <a:cubicBezTo>
                    <a:pt x="94" y="42"/>
                    <a:pt x="94" y="42"/>
                    <a:pt x="94" y="42"/>
                  </a:cubicBezTo>
                  <a:cubicBezTo>
                    <a:pt x="94" y="42"/>
                    <a:pt x="94" y="42"/>
                    <a:pt x="94" y="42"/>
                  </a:cubicBezTo>
                  <a:close/>
                  <a:moveTo>
                    <a:pt x="94" y="0"/>
                  </a:moveTo>
                  <a:cubicBezTo>
                    <a:pt x="94" y="33"/>
                    <a:pt x="94" y="33"/>
                    <a:pt x="94" y="33"/>
                  </a:cubicBezTo>
                  <a:cubicBezTo>
                    <a:pt x="91" y="33"/>
                    <a:pt x="89" y="31"/>
                    <a:pt x="89" y="28"/>
                  </a:cubicBezTo>
                  <a:cubicBezTo>
                    <a:pt x="89" y="5"/>
                    <a:pt x="89" y="5"/>
                    <a:pt x="89" y="5"/>
                  </a:cubicBezTo>
                  <a:cubicBezTo>
                    <a:pt x="89" y="2"/>
                    <a:pt x="91" y="0"/>
                    <a:pt x="94" y="0"/>
                  </a:cubicBezTo>
                  <a:close/>
                  <a:moveTo>
                    <a:pt x="47" y="148"/>
                  </a:moveTo>
                  <a:cubicBezTo>
                    <a:pt x="47" y="136"/>
                    <a:pt x="47" y="136"/>
                    <a:pt x="47" y="136"/>
                  </a:cubicBezTo>
                  <a:cubicBezTo>
                    <a:pt x="48" y="136"/>
                    <a:pt x="50" y="136"/>
                    <a:pt x="51" y="137"/>
                  </a:cubicBezTo>
                  <a:cubicBezTo>
                    <a:pt x="53" y="139"/>
                    <a:pt x="53" y="142"/>
                    <a:pt x="51" y="144"/>
                  </a:cubicBezTo>
                  <a:cubicBezTo>
                    <a:pt x="47" y="148"/>
                    <a:pt x="47" y="148"/>
                    <a:pt x="47" y="148"/>
                  </a:cubicBezTo>
                  <a:close/>
                  <a:moveTo>
                    <a:pt x="47" y="52"/>
                  </a:moveTo>
                  <a:cubicBezTo>
                    <a:pt x="47" y="40"/>
                    <a:pt x="47" y="40"/>
                    <a:pt x="47" y="40"/>
                  </a:cubicBezTo>
                  <a:cubicBezTo>
                    <a:pt x="51" y="44"/>
                    <a:pt x="51" y="44"/>
                    <a:pt x="51" y="44"/>
                  </a:cubicBezTo>
                  <a:cubicBezTo>
                    <a:pt x="53" y="46"/>
                    <a:pt x="53" y="49"/>
                    <a:pt x="51" y="51"/>
                  </a:cubicBezTo>
                  <a:cubicBezTo>
                    <a:pt x="50" y="52"/>
                    <a:pt x="49" y="52"/>
                    <a:pt x="47" y="52"/>
                  </a:cubicBezTo>
                  <a:close/>
                  <a:moveTo>
                    <a:pt x="47" y="71"/>
                  </a:moveTo>
                  <a:cubicBezTo>
                    <a:pt x="44" y="78"/>
                    <a:pt x="42" y="86"/>
                    <a:pt x="42" y="94"/>
                  </a:cubicBezTo>
                  <a:cubicBezTo>
                    <a:pt x="42" y="102"/>
                    <a:pt x="44" y="110"/>
                    <a:pt x="47" y="117"/>
                  </a:cubicBezTo>
                  <a:cubicBezTo>
                    <a:pt x="47" y="71"/>
                    <a:pt x="47" y="71"/>
                    <a:pt x="47" y="71"/>
                  </a:cubicBezTo>
                  <a:close/>
                  <a:moveTo>
                    <a:pt x="47" y="40"/>
                  </a:moveTo>
                  <a:cubicBezTo>
                    <a:pt x="47" y="52"/>
                    <a:pt x="47" y="52"/>
                    <a:pt x="47" y="52"/>
                  </a:cubicBezTo>
                  <a:cubicBezTo>
                    <a:pt x="46" y="52"/>
                    <a:pt x="45" y="52"/>
                    <a:pt x="44" y="51"/>
                  </a:cubicBezTo>
                  <a:cubicBezTo>
                    <a:pt x="44" y="51"/>
                    <a:pt x="44" y="51"/>
                    <a:pt x="44" y="51"/>
                  </a:cubicBezTo>
                  <a:cubicBezTo>
                    <a:pt x="28" y="34"/>
                    <a:pt x="28" y="34"/>
                    <a:pt x="28" y="34"/>
                  </a:cubicBezTo>
                  <a:cubicBezTo>
                    <a:pt x="26" y="32"/>
                    <a:pt x="26" y="29"/>
                    <a:pt x="28" y="28"/>
                  </a:cubicBezTo>
                  <a:cubicBezTo>
                    <a:pt x="30" y="26"/>
                    <a:pt x="33" y="26"/>
                    <a:pt x="35" y="28"/>
                  </a:cubicBezTo>
                  <a:cubicBezTo>
                    <a:pt x="47" y="40"/>
                    <a:pt x="47" y="40"/>
                    <a:pt x="47" y="40"/>
                  </a:cubicBezTo>
                  <a:close/>
                  <a:moveTo>
                    <a:pt x="47" y="136"/>
                  </a:moveTo>
                  <a:cubicBezTo>
                    <a:pt x="47" y="148"/>
                    <a:pt x="47" y="148"/>
                    <a:pt x="47" y="148"/>
                  </a:cubicBezTo>
                  <a:cubicBezTo>
                    <a:pt x="35" y="160"/>
                    <a:pt x="35" y="160"/>
                    <a:pt x="35" y="160"/>
                  </a:cubicBezTo>
                  <a:cubicBezTo>
                    <a:pt x="33" y="162"/>
                    <a:pt x="30" y="162"/>
                    <a:pt x="28" y="160"/>
                  </a:cubicBezTo>
                  <a:cubicBezTo>
                    <a:pt x="26" y="158"/>
                    <a:pt x="26" y="155"/>
                    <a:pt x="28" y="153"/>
                  </a:cubicBezTo>
                  <a:cubicBezTo>
                    <a:pt x="44" y="137"/>
                    <a:pt x="44" y="137"/>
                    <a:pt x="44" y="137"/>
                  </a:cubicBezTo>
                  <a:cubicBezTo>
                    <a:pt x="44" y="137"/>
                    <a:pt x="44" y="137"/>
                    <a:pt x="44" y="137"/>
                  </a:cubicBezTo>
                  <a:cubicBezTo>
                    <a:pt x="45" y="136"/>
                    <a:pt x="46" y="136"/>
                    <a:pt x="47" y="136"/>
                  </a:cubicBezTo>
                  <a:close/>
                  <a:moveTo>
                    <a:pt x="33" y="94"/>
                  </a:moveTo>
                  <a:cubicBezTo>
                    <a:pt x="33" y="94"/>
                    <a:pt x="33" y="94"/>
                    <a:pt x="33" y="94"/>
                  </a:cubicBezTo>
                  <a:cubicBezTo>
                    <a:pt x="33" y="91"/>
                    <a:pt x="31" y="89"/>
                    <a:pt x="28" y="89"/>
                  </a:cubicBezTo>
                  <a:cubicBezTo>
                    <a:pt x="5" y="89"/>
                    <a:pt x="5" y="89"/>
                    <a:pt x="5" y="89"/>
                  </a:cubicBezTo>
                  <a:cubicBezTo>
                    <a:pt x="2" y="89"/>
                    <a:pt x="0" y="91"/>
                    <a:pt x="0" y="94"/>
                  </a:cubicBezTo>
                  <a:cubicBezTo>
                    <a:pt x="0" y="97"/>
                    <a:pt x="2" y="99"/>
                    <a:pt x="5" y="99"/>
                  </a:cubicBezTo>
                  <a:cubicBezTo>
                    <a:pt x="28" y="99"/>
                    <a:pt x="28" y="99"/>
                    <a:pt x="28" y="99"/>
                  </a:cubicBezTo>
                  <a:cubicBezTo>
                    <a:pt x="31" y="99"/>
                    <a:pt x="33" y="97"/>
                    <a:pt x="33" y="94"/>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254"/>
            <p:cNvSpPr>
              <a:spLocks noEditPoints="1"/>
            </p:cNvSpPr>
            <p:nvPr/>
          </p:nvSpPr>
          <p:spPr bwMode="auto">
            <a:xfrm>
              <a:off x="5618163" y="1017588"/>
              <a:ext cx="534988" cy="774700"/>
            </a:xfrm>
            <a:custGeom>
              <a:avLst/>
              <a:gdLst>
                <a:gd name="T0" fmla="*/ 140 w 280"/>
                <a:gd name="T1" fmla="*/ 7 h 405"/>
                <a:gd name="T2" fmla="*/ 162 w 280"/>
                <a:gd name="T3" fmla="*/ 0 h 405"/>
                <a:gd name="T4" fmla="*/ 222 w 280"/>
                <a:gd name="T5" fmla="*/ 185 h 405"/>
                <a:gd name="T6" fmla="*/ 155 w 280"/>
                <a:gd name="T7" fmla="*/ 206 h 405"/>
                <a:gd name="T8" fmla="*/ 140 w 280"/>
                <a:gd name="T9" fmla="*/ 160 h 405"/>
                <a:gd name="T10" fmla="*/ 140 w 280"/>
                <a:gd name="T11" fmla="*/ 7 h 405"/>
                <a:gd name="T12" fmla="*/ 140 w 280"/>
                <a:gd name="T13" fmla="*/ 319 h 405"/>
                <a:gd name="T14" fmla="*/ 194 w 280"/>
                <a:gd name="T15" fmla="*/ 301 h 405"/>
                <a:gd name="T16" fmla="*/ 153 w 280"/>
                <a:gd name="T17" fmla="*/ 301 h 405"/>
                <a:gd name="T18" fmla="*/ 153 w 280"/>
                <a:gd name="T19" fmla="*/ 276 h 405"/>
                <a:gd name="T20" fmla="*/ 218 w 280"/>
                <a:gd name="T21" fmla="*/ 276 h 405"/>
                <a:gd name="T22" fmla="*/ 270 w 280"/>
                <a:gd name="T23" fmla="*/ 276 h 405"/>
                <a:gd name="T24" fmla="*/ 280 w 280"/>
                <a:gd name="T25" fmla="*/ 276 h 405"/>
                <a:gd name="T26" fmla="*/ 280 w 280"/>
                <a:gd name="T27" fmla="*/ 301 h 405"/>
                <a:gd name="T28" fmla="*/ 257 w 280"/>
                <a:gd name="T29" fmla="*/ 301 h 405"/>
                <a:gd name="T30" fmla="*/ 192 w 280"/>
                <a:gd name="T31" fmla="*/ 356 h 405"/>
                <a:gd name="T32" fmla="*/ 242 w 280"/>
                <a:gd name="T33" fmla="*/ 384 h 405"/>
                <a:gd name="T34" fmla="*/ 242 w 280"/>
                <a:gd name="T35" fmla="*/ 405 h 405"/>
                <a:gd name="T36" fmla="*/ 140 w 280"/>
                <a:gd name="T37" fmla="*/ 405 h 405"/>
                <a:gd name="T38" fmla="*/ 140 w 280"/>
                <a:gd name="T39" fmla="*/ 386 h 405"/>
                <a:gd name="T40" fmla="*/ 159 w 280"/>
                <a:gd name="T41" fmla="*/ 367 h 405"/>
                <a:gd name="T42" fmla="*/ 140 w 280"/>
                <a:gd name="T43" fmla="*/ 348 h 405"/>
                <a:gd name="T44" fmla="*/ 140 w 280"/>
                <a:gd name="T45" fmla="*/ 319 h 405"/>
                <a:gd name="T46" fmla="*/ 96 w 280"/>
                <a:gd name="T47" fmla="*/ 22 h 405"/>
                <a:gd name="T48" fmla="*/ 140 w 280"/>
                <a:gd name="T49" fmla="*/ 7 h 405"/>
                <a:gd name="T50" fmla="*/ 140 w 280"/>
                <a:gd name="T51" fmla="*/ 160 h 405"/>
                <a:gd name="T52" fmla="*/ 131 w 280"/>
                <a:gd name="T53" fmla="*/ 133 h 405"/>
                <a:gd name="T54" fmla="*/ 47 w 280"/>
                <a:gd name="T55" fmla="*/ 226 h 405"/>
                <a:gd name="T56" fmla="*/ 140 w 280"/>
                <a:gd name="T57" fmla="*/ 319 h 405"/>
                <a:gd name="T58" fmla="*/ 140 w 280"/>
                <a:gd name="T59" fmla="*/ 319 h 405"/>
                <a:gd name="T60" fmla="*/ 140 w 280"/>
                <a:gd name="T61" fmla="*/ 348 h 405"/>
                <a:gd name="T62" fmla="*/ 121 w 280"/>
                <a:gd name="T63" fmla="*/ 367 h 405"/>
                <a:gd name="T64" fmla="*/ 140 w 280"/>
                <a:gd name="T65" fmla="*/ 386 h 405"/>
                <a:gd name="T66" fmla="*/ 140 w 280"/>
                <a:gd name="T67" fmla="*/ 405 h 405"/>
                <a:gd name="T68" fmla="*/ 38 w 280"/>
                <a:gd name="T69" fmla="*/ 405 h 405"/>
                <a:gd name="T70" fmla="*/ 38 w 280"/>
                <a:gd name="T71" fmla="*/ 384 h 405"/>
                <a:gd name="T72" fmla="*/ 88 w 280"/>
                <a:gd name="T73" fmla="*/ 356 h 405"/>
                <a:gd name="T74" fmla="*/ 0 w 280"/>
                <a:gd name="T75" fmla="*/ 226 h 405"/>
                <a:gd name="T76" fmla="*/ 117 w 280"/>
                <a:gd name="T77" fmla="*/ 88 h 405"/>
                <a:gd name="T78" fmla="*/ 96 w 280"/>
                <a:gd name="T79" fmla="*/ 2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405">
                  <a:moveTo>
                    <a:pt x="140" y="7"/>
                  </a:moveTo>
                  <a:cubicBezTo>
                    <a:pt x="162" y="0"/>
                    <a:pt x="162" y="0"/>
                    <a:pt x="162" y="0"/>
                  </a:cubicBezTo>
                  <a:cubicBezTo>
                    <a:pt x="222" y="185"/>
                    <a:pt x="222" y="185"/>
                    <a:pt x="222" y="185"/>
                  </a:cubicBezTo>
                  <a:cubicBezTo>
                    <a:pt x="155" y="206"/>
                    <a:pt x="155" y="206"/>
                    <a:pt x="155" y="206"/>
                  </a:cubicBezTo>
                  <a:cubicBezTo>
                    <a:pt x="140" y="160"/>
                    <a:pt x="140" y="160"/>
                    <a:pt x="140" y="160"/>
                  </a:cubicBezTo>
                  <a:cubicBezTo>
                    <a:pt x="140" y="7"/>
                    <a:pt x="140" y="7"/>
                    <a:pt x="140" y="7"/>
                  </a:cubicBezTo>
                  <a:close/>
                  <a:moveTo>
                    <a:pt x="140" y="319"/>
                  </a:moveTo>
                  <a:cubicBezTo>
                    <a:pt x="161" y="319"/>
                    <a:pt x="179" y="312"/>
                    <a:pt x="194" y="301"/>
                  </a:cubicBezTo>
                  <a:cubicBezTo>
                    <a:pt x="153" y="301"/>
                    <a:pt x="153" y="301"/>
                    <a:pt x="153" y="301"/>
                  </a:cubicBezTo>
                  <a:cubicBezTo>
                    <a:pt x="153" y="276"/>
                    <a:pt x="153" y="276"/>
                    <a:pt x="153" y="276"/>
                  </a:cubicBezTo>
                  <a:cubicBezTo>
                    <a:pt x="218" y="276"/>
                    <a:pt x="218" y="276"/>
                    <a:pt x="218" y="276"/>
                  </a:cubicBezTo>
                  <a:cubicBezTo>
                    <a:pt x="270" y="276"/>
                    <a:pt x="270" y="276"/>
                    <a:pt x="270" y="276"/>
                  </a:cubicBezTo>
                  <a:cubicBezTo>
                    <a:pt x="280" y="276"/>
                    <a:pt x="280" y="276"/>
                    <a:pt x="280" y="276"/>
                  </a:cubicBezTo>
                  <a:cubicBezTo>
                    <a:pt x="280" y="301"/>
                    <a:pt x="280" y="301"/>
                    <a:pt x="280" y="301"/>
                  </a:cubicBezTo>
                  <a:cubicBezTo>
                    <a:pt x="257" y="301"/>
                    <a:pt x="257" y="301"/>
                    <a:pt x="257" y="301"/>
                  </a:cubicBezTo>
                  <a:cubicBezTo>
                    <a:pt x="242" y="326"/>
                    <a:pt x="219" y="345"/>
                    <a:pt x="192" y="356"/>
                  </a:cubicBezTo>
                  <a:cubicBezTo>
                    <a:pt x="221" y="360"/>
                    <a:pt x="242" y="370"/>
                    <a:pt x="242" y="384"/>
                  </a:cubicBezTo>
                  <a:cubicBezTo>
                    <a:pt x="242" y="405"/>
                    <a:pt x="242" y="405"/>
                    <a:pt x="242" y="405"/>
                  </a:cubicBezTo>
                  <a:cubicBezTo>
                    <a:pt x="140" y="405"/>
                    <a:pt x="140" y="405"/>
                    <a:pt x="140" y="405"/>
                  </a:cubicBezTo>
                  <a:cubicBezTo>
                    <a:pt x="140" y="386"/>
                    <a:pt x="140" y="386"/>
                    <a:pt x="140" y="386"/>
                  </a:cubicBezTo>
                  <a:cubicBezTo>
                    <a:pt x="151" y="386"/>
                    <a:pt x="159" y="377"/>
                    <a:pt x="159" y="367"/>
                  </a:cubicBezTo>
                  <a:cubicBezTo>
                    <a:pt x="159" y="356"/>
                    <a:pt x="151" y="348"/>
                    <a:pt x="140" y="348"/>
                  </a:cubicBezTo>
                  <a:lnTo>
                    <a:pt x="140" y="319"/>
                  </a:lnTo>
                  <a:close/>
                  <a:moveTo>
                    <a:pt x="96" y="22"/>
                  </a:moveTo>
                  <a:cubicBezTo>
                    <a:pt x="140" y="7"/>
                    <a:pt x="140" y="7"/>
                    <a:pt x="140" y="7"/>
                  </a:cubicBezTo>
                  <a:cubicBezTo>
                    <a:pt x="140" y="160"/>
                    <a:pt x="140" y="160"/>
                    <a:pt x="140" y="160"/>
                  </a:cubicBezTo>
                  <a:cubicBezTo>
                    <a:pt x="131" y="133"/>
                    <a:pt x="131" y="133"/>
                    <a:pt x="131" y="133"/>
                  </a:cubicBezTo>
                  <a:cubicBezTo>
                    <a:pt x="84" y="137"/>
                    <a:pt x="47" y="177"/>
                    <a:pt x="47" y="226"/>
                  </a:cubicBezTo>
                  <a:cubicBezTo>
                    <a:pt x="47" y="277"/>
                    <a:pt x="88" y="319"/>
                    <a:pt x="140" y="319"/>
                  </a:cubicBezTo>
                  <a:cubicBezTo>
                    <a:pt x="140" y="319"/>
                    <a:pt x="140" y="319"/>
                    <a:pt x="140" y="319"/>
                  </a:cubicBezTo>
                  <a:cubicBezTo>
                    <a:pt x="140" y="348"/>
                    <a:pt x="140" y="348"/>
                    <a:pt x="140" y="348"/>
                  </a:cubicBezTo>
                  <a:cubicBezTo>
                    <a:pt x="130" y="348"/>
                    <a:pt x="121" y="356"/>
                    <a:pt x="121" y="367"/>
                  </a:cubicBezTo>
                  <a:cubicBezTo>
                    <a:pt x="121" y="377"/>
                    <a:pt x="130" y="386"/>
                    <a:pt x="140" y="386"/>
                  </a:cubicBezTo>
                  <a:cubicBezTo>
                    <a:pt x="140" y="405"/>
                    <a:pt x="140" y="405"/>
                    <a:pt x="140" y="405"/>
                  </a:cubicBezTo>
                  <a:cubicBezTo>
                    <a:pt x="38" y="405"/>
                    <a:pt x="38" y="405"/>
                    <a:pt x="38" y="405"/>
                  </a:cubicBezTo>
                  <a:cubicBezTo>
                    <a:pt x="38" y="384"/>
                    <a:pt x="38" y="384"/>
                    <a:pt x="38" y="384"/>
                  </a:cubicBezTo>
                  <a:cubicBezTo>
                    <a:pt x="38" y="370"/>
                    <a:pt x="59" y="360"/>
                    <a:pt x="88" y="356"/>
                  </a:cubicBezTo>
                  <a:cubicBezTo>
                    <a:pt x="36" y="335"/>
                    <a:pt x="0" y="285"/>
                    <a:pt x="0" y="226"/>
                  </a:cubicBezTo>
                  <a:cubicBezTo>
                    <a:pt x="0" y="156"/>
                    <a:pt x="51" y="99"/>
                    <a:pt x="117" y="88"/>
                  </a:cubicBezTo>
                  <a:lnTo>
                    <a:pt x="96" y="22"/>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255"/>
            <p:cNvSpPr>
              <a:spLocks noEditPoints="1"/>
            </p:cNvSpPr>
            <p:nvPr/>
          </p:nvSpPr>
          <p:spPr bwMode="auto">
            <a:xfrm>
              <a:off x="5427663" y="908050"/>
              <a:ext cx="309563" cy="276225"/>
            </a:xfrm>
            <a:custGeom>
              <a:avLst/>
              <a:gdLst>
                <a:gd name="T0" fmla="*/ 147 w 162"/>
                <a:gd name="T1" fmla="*/ 46 h 144"/>
                <a:gd name="T2" fmla="*/ 81 w 162"/>
                <a:gd name="T3" fmla="*/ 0 h 144"/>
                <a:gd name="T4" fmla="*/ 81 w 162"/>
                <a:gd name="T5" fmla="*/ 14 h 144"/>
                <a:gd name="T6" fmla="*/ 135 w 162"/>
                <a:gd name="T7" fmla="*/ 50 h 144"/>
                <a:gd name="T8" fmla="*/ 102 w 162"/>
                <a:gd name="T9" fmla="*/ 126 h 144"/>
                <a:gd name="T10" fmla="*/ 81 w 162"/>
                <a:gd name="T11" fmla="*/ 130 h 144"/>
                <a:gd name="T12" fmla="*/ 81 w 162"/>
                <a:gd name="T13" fmla="*/ 144 h 144"/>
                <a:gd name="T14" fmla="*/ 107 w 162"/>
                <a:gd name="T15" fmla="*/ 139 h 144"/>
                <a:gd name="T16" fmla="*/ 147 w 162"/>
                <a:gd name="T17" fmla="*/ 46 h 144"/>
                <a:gd name="T18" fmla="*/ 81 w 162"/>
                <a:gd name="T19" fmla="*/ 0 h 144"/>
                <a:gd name="T20" fmla="*/ 54 w 162"/>
                <a:gd name="T21" fmla="*/ 6 h 144"/>
                <a:gd name="T22" fmla="*/ 14 w 162"/>
                <a:gd name="T23" fmla="*/ 99 h 144"/>
                <a:gd name="T24" fmla="*/ 81 w 162"/>
                <a:gd name="T25" fmla="*/ 144 h 144"/>
                <a:gd name="T26" fmla="*/ 81 w 162"/>
                <a:gd name="T27" fmla="*/ 130 h 144"/>
                <a:gd name="T28" fmla="*/ 27 w 162"/>
                <a:gd name="T29" fmla="*/ 94 h 144"/>
                <a:gd name="T30" fmla="*/ 27 w 162"/>
                <a:gd name="T31" fmla="*/ 94 h 144"/>
                <a:gd name="T32" fmla="*/ 59 w 162"/>
                <a:gd name="T33" fmla="*/ 18 h 144"/>
                <a:gd name="T34" fmla="*/ 81 w 162"/>
                <a:gd name="T35" fmla="*/ 14 h 144"/>
                <a:gd name="T36" fmla="*/ 81 w 162"/>
                <a:gd name="T3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2" h="144">
                  <a:moveTo>
                    <a:pt x="147" y="46"/>
                  </a:moveTo>
                  <a:cubicBezTo>
                    <a:pt x="136" y="18"/>
                    <a:pt x="109" y="0"/>
                    <a:pt x="81" y="0"/>
                  </a:cubicBezTo>
                  <a:cubicBezTo>
                    <a:pt x="81" y="14"/>
                    <a:pt x="81" y="14"/>
                    <a:pt x="81" y="14"/>
                  </a:cubicBezTo>
                  <a:cubicBezTo>
                    <a:pt x="104" y="14"/>
                    <a:pt x="126" y="28"/>
                    <a:pt x="135" y="50"/>
                  </a:cubicBezTo>
                  <a:cubicBezTo>
                    <a:pt x="147" y="80"/>
                    <a:pt x="132" y="114"/>
                    <a:pt x="102" y="126"/>
                  </a:cubicBezTo>
                  <a:cubicBezTo>
                    <a:pt x="95" y="129"/>
                    <a:pt x="88" y="130"/>
                    <a:pt x="81" y="130"/>
                  </a:cubicBezTo>
                  <a:cubicBezTo>
                    <a:pt x="81" y="144"/>
                    <a:pt x="81" y="144"/>
                    <a:pt x="81" y="144"/>
                  </a:cubicBezTo>
                  <a:cubicBezTo>
                    <a:pt x="90" y="144"/>
                    <a:pt x="99" y="142"/>
                    <a:pt x="107" y="139"/>
                  </a:cubicBezTo>
                  <a:cubicBezTo>
                    <a:pt x="144" y="124"/>
                    <a:pt x="162" y="82"/>
                    <a:pt x="147" y="46"/>
                  </a:cubicBezTo>
                  <a:close/>
                  <a:moveTo>
                    <a:pt x="81" y="0"/>
                  </a:moveTo>
                  <a:cubicBezTo>
                    <a:pt x="72" y="0"/>
                    <a:pt x="63" y="2"/>
                    <a:pt x="54" y="6"/>
                  </a:cubicBezTo>
                  <a:cubicBezTo>
                    <a:pt x="17" y="20"/>
                    <a:pt x="0" y="62"/>
                    <a:pt x="14" y="99"/>
                  </a:cubicBezTo>
                  <a:cubicBezTo>
                    <a:pt x="25" y="127"/>
                    <a:pt x="52" y="144"/>
                    <a:pt x="81" y="144"/>
                  </a:cubicBezTo>
                  <a:cubicBezTo>
                    <a:pt x="81" y="130"/>
                    <a:pt x="81" y="130"/>
                    <a:pt x="81" y="130"/>
                  </a:cubicBezTo>
                  <a:cubicBezTo>
                    <a:pt x="58" y="130"/>
                    <a:pt x="36" y="116"/>
                    <a:pt x="27" y="94"/>
                  </a:cubicBezTo>
                  <a:cubicBezTo>
                    <a:pt x="27" y="94"/>
                    <a:pt x="27" y="94"/>
                    <a:pt x="27" y="94"/>
                  </a:cubicBezTo>
                  <a:cubicBezTo>
                    <a:pt x="15" y="64"/>
                    <a:pt x="29" y="30"/>
                    <a:pt x="59" y="18"/>
                  </a:cubicBezTo>
                  <a:cubicBezTo>
                    <a:pt x="66" y="15"/>
                    <a:pt x="74" y="14"/>
                    <a:pt x="81" y="14"/>
                  </a:cubicBezTo>
                  <a:lnTo>
                    <a:pt x="81" y="0"/>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256"/>
            <p:cNvSpPr>
              <a:spLocks/>
            </p:cNvSpPr>
            <p:nvPr/>
          </p:nvSpPr>
          <p:spPr bwMode="auto">
            <a:xfrm>
              <a:off x="5337175" y="1074738"/>
              <a:ext cx="138113" cy="84138"/>
            </a:xfrm>
            <a:custGeom>
              <a:avLst/>
              <a:gdLst>
                <a:gd name="T0" fmla="*/ 9 w 87"/>
                <a:gd name="T1" fmla="*/ 53 h 53"/>
                <a:gd name="T2" fmla="*/ 0 w 87"/>
                <a:gd name="T3" fmla="*/ 32 h 53"/>
                <a:gd name="T4" fmla="*/ 78 w 87"/>
                <a:gd name="T5" fmla="*/ 0 h 53"/>
                <a:gd name="T6" fmla="*/ 87 w 87"/>
                <a:gd name="T7" fmla="*/ 22 h 53"/>
                <a:gd name="T8" fmla="*/ 9 w 87"/>
                <a:gd name="T9" fmla="*/ 53 h 53"/>
              </a:gdLst>
              <a:ahLst/>
              <a:cxnLst>
                <a:cxn ang="0">
                  <a:pos x="T0" y="T1"/>
                </a:cxn>
                <a:cxn ang="0">
                  <a:pos x="T2" y="T3"/>
                </a:cxn>
                <a:cxn ang="0">
                  <a:pos x="T4" y="T5"/>
                </a:cxn>
                <a:cxn ang="0">
                  <a:pos x="T6" y="T7"/>
                </a:cxn>
                <a:cxn ang="0">
                  <a:pos x="T8" y="T9"/>
                </a:cxn>
              </a:cxnLst>
              <a:rect l="0" t="0" r="r" b="b"/>
              <a:pathLst>
                <a:path w="87" h="53">
                  <a:moveTo>
                    <a:pt x="9" y="53"/>
                  </a:moveTo>
                  <a:lnTo>
                    <a:pt x="0" y="32"/>
                  </a:lnTo>
                  <a:lnTo>
                    <a:pt x="78" y="0"/>
                  </a:lnTo>
                  <a:lnTo>
                    <a:pt x="87" y="22"/>
                  </a:lnTo>
                  <a:lnTo>
                    <a:pt x="9" y="53"/>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257"/>
            <p:cNvSpPr>
              <a:spLocks/>
            </p:cNvSpPr>
            <p:nvPr/>
          </p:nvSpPr>
          <p:spPr bwMode="auto">
            <a:xfrm>
              <a:off x="5251450" y="1084263"/>
              <a:ext cx="184150" cy="115888"/>
            </a:xfrm>
            <a:custGeom>
              <a:avLst/>
              <a:gdLst>
                <a:gd name="T0" fmla="*/ 23 w 96"/>
                <a:gd name="T1" fmla="*/ 56 h 60"/>
                <a:gd name="T2" fmla="*/ 3 w 96"/>
                <a:gd name="T3" fmla="*/ 48 h 60"/>
                <a:gd name="T4" fmla="*/ 12 w 96"/>
                <a:gd name="T5" fmla="*/ 28 h 60"/>
                <a:gd name="T6" fmla="*/ 73 w 96"/>
                <a:gd name="T7" fmla="*/ 3 h 60"/>
                <a:gd name="T8" fmla="*/ 93 w 96"/>
                <a:gd name="T9" fmla="*/ 12 h 60"/>
                <a:gd name="T10" fmla="*/ 84 w 96"/>
                <a:gd name="T11" fmla="*/ 32 h 60"/>
                <a:gd name="T12" fmla="*/ 23 w 96"/>
                <a:gd name="T13" fmla="*/ 56 h 60"/>
              </a:gdLst>
              <a:ahLst/>
              <a:cxnLst>
                <a:cxn ang="0">
                  <a:pos x="T0" y="T1"/>
                </a:cxn>
                <a:cxn ang="0">
                  <a:pos x="T2" y="T3"/>
                </a:cxn>
                <a:cxn ang="0">
                  <a:pos x="T4" y="T5"/>
                </a:cxn>
                <a:cxn ang="0">
                  <a:pos x="T6" y="T7"/>
                </a:cxn>
                <a:cxn ang="0">
                  <a:pos x="T8" y="T9"/>
                </a:cxn>
                <a:cxn ang="0">
                  <a:pos x="T10" y="T11"/>
                </a:cxn>
                <a:cxn ang="0">
                  <a:pos x="T12" y="T13"/>
                </a:cxn>
              </a:cxnLst>
              <a:rect l="0" t="0" r="r" b="b"/>
              <a:pathLst>
                <a:path w="96" h="60">
                  <a:moveTo>
                    <a:pt x="23" y="56"/>
                  </a:moveTo>
                  <a:cubicBezTo>
                    <a:pt x="15" y="60"/>
                    <a:pt x="6" y="56"/>
                    <a:pt x="3" y="48"/>
                  </a:cubicBezTo>
                  <a:cubicBezTo>
                    <a:pt x="0" y="40"/>
                    <a:pt x="4" y="31"/>
                    <a:pt x="12" y="28"/>
                  </a:cubicBezTo>
                  <a:cubicBezTo>
                    <a:pt x="73" y="3"/>
                    <a:pt x="73" y="3"/>
                    <a:pt x="73" y="3"/>
                  </a:cubicBezTo>
                  <a:cubicBezTo>
                    <a:pt x="81" y="0"/>
                    <a:pt x="90" y="4"/>
                    <a:pt x="93" y="12"/>
                  </a:cubicBezTo>
                  <a:cubicBezTo>
                    <a:pt x="96" y="20"/>
                    <a:pt x="92" y="29"/>
                    <a:pt x="84" y="32"/>
                  </a:cubicBezTo>
                  <a:lnTo>
                    <a:pt x="23" y="56"/>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258"/>
            <p:cNvSpPr>
              <a:spLocks noEditPoints="1"/>
            </p:cNvSpPr>
            <p:nvPr/>
          </p:nvSpPr>
          <p:spPr bwMode="auto">
            <a:xfrm>
              <a:off x="7648575" y="2376488"/>
              <a:ext cx="560388" cy="200025"/>
            </a:xfrm>
            <a:custGeom>
              <a:avLst/>
              <a:gdLst>
                <a:gd name="T0" fmla="*/ 203 w 293"/>
                <a:gd name="T1" fmla="*/ 7 h 105"/>
                <a:gd name="T2" fmla="*/ 225 w 293"/>
                <a:gd name="T3" fmla="*/ 2 h 105"/>
                <a:gd name="T4" fmla="*/ 235 w 293"/>
                <a:gd name="T5" fmla="*/ 7 h 105"/>
                <a:gd name="T6" fmla="*/ 256 w 293"/>
                <a:gd name="T7" fmla="*/ 3 h 105"/>
                <a:gd name="T8" fmla="*/ 290 w 293"/>
                <a:gd name="T9" fmla="*/ 25 h 105"/>
                <a:gd name="T10" fmla="*/ 267 w 293"/>
                <a:gd name="T11" fmla="*/ 59 h 105"/>
                <a:gd name="T12" fmla="*/ 254 w 293"/>
                <a:gd name="T13" fmla="*/ 62 h 105"/>
                <a:gd name="T14" fmla="*/ 239 w 293"/>
                <a:gd name="T15" fmla="*/ 26 h 105"/>
                <a:gd name="T16" fmla="*/ 246 w 293"/>
                <a:gd name="T17" fmla="*/ 64 h 105"/>
                <a:gd name="T18" fmla="*/ 239 w 293"/>
                <a:gd name="T19" fmla="*/ 72 h 105"/>
                <a:gd name="T20" fmla="*/ 203 w 293"/>
                <a:gd name="T21" fmla="*/ 79 h 105"/>
                <a:gd name="T22" fmla="*/ 203 w 293"/>
                <a:gd name="T23" fmla="*/ 29 h 105"/>
                <a:gd name="T24" fmla="*/ 226 w 293"/>
                <a:gd name="T25" fmla="*/ 24 h 105"/>
                <a:gd name="T26" fmla="*/ 234 w 293"/>
                <a:gd name="T27" fmla="*/ 28 h 105"/>
                <a:gd name="T28" fmla="*/ 231 w 293"/>
                <a:gd name="T29" fmla="*/ 13 h 105"/>
                <a:gd name="T30" fmla="*/ 222 w 293"/>
                <a:gd name="T31" fmla="*/ 7 h 105"/>
                <a:gd name="T32" fmla="*/ 203 w 293"/>
                <a:gd name="T33" fmla="*/ 11 h 105"/>
                <a:gd name="T34" fmla="*/ 203 w 293"/>
                <a:gd name="T35" fmla="*/ 7 h 105"/>
                <a:gd name="T36" fmla="*/ 39 w 293"/>
                <a:gd name="T37" fmla="*/ 43 h 105"/>
                <a:gd name="T38" fmla="*/ 166 w 293"/>
                <a:gd name="T39" fmla="*/ 18 h 105"/>
                <a:gd name="T40" fmla="*/ 173 w 293"/>
                <a:gd name="T41" fmla="*/ 13 h 105"/>
                <a:gd name="T42" fmla="*/ 203 w 293"/>
                <a:gd name="T43" fmla="*/ 7 h 105"/>
                <a:gd name="T44" fmla="*/ 203 w 293"/>
                <a:gd name="T45" fmla="*/ 11 h 105"/>
                <a:gd name="T46" fmla="*/ 177 w 293"/>
                <a:gd name="T47" fmla="*/ 16 h 105"/>
                <a:gd name="T48" fmla="*/ 172 w 293"/>
                <a:gd name="T49" fmla="*/ 25 h 105"/>
                <a:gd name="T50" fmla="*/ 175 w 293"/>
                <a:gd name="T51" fmla="*/ 39 h 105"/>
                <a:gd name="T52" fmla="*/ 175 w 293"/>
                <a:gd name="T53" fmla="*/ 39 h 105"/>
                <a:gd name="T54" fmla="*/ 180 w 293"/>
                <a:gd name="T55" fmla="*/ 33 h 105"/>
                <a:gd name="T56" fmla="*/ 203 w 293"/>
                <a:gd name="T57" fmla="*/ 29 h 105"/>
                <a:gd name="T58" fmla="*/ 203 w 293"/>
                <a:gd name="T59" fmla="*/ 79 h 105"/>
                <a:gd name="T60" fmla="*/ 187 w 293"/>
                <a:gd name="T61" fmla="*/ 82 h 105"/>
                <a:gd name="T62" fmla="*/ 179 w 293"/>
                <a:gd name="T63" fmla="*/ 79 h 105"/>
                <a:gd name="T64" fmla="*/ 50 w 293"/>
                <a:gd name="T65" fmla="*/ 105 h 105"/>
                <a:gd name="T66" fmla="*/ 39 w 293"/>
                <a:gd name="T67" fmla="*/ 100 h 105"/>
                <a:gd name="T68" fmla="*/ 39 w 293"/>
                <a:gd name="T69" fmla="*/ 96 h 105"/>
                <a:gd name="T70" fmla="*/ 50 w 293"/>
                <a:gd name="T71" fmla="*/ 101 h 105"/>
                <a:gd name="T72" fmla="*/ 50 w 293"/>
                <a:gd name="T73" fmla="*/ 101 h 105"/>
                <a:gd name="T74" fmla="*/ 53 w 293"/>
                <a:gd name="T75" fmla="*/ 100 h 105"/>
                <a:gd name="T76" fmla="*/ 60 w 293"/>
                <a:gd name="T77" fmla="*/ 89 h 105"/>
                <a:gd name="T78" fmla="*/ 51 w 293"/>
                <a:gd name="T79" fmla="*/ 82 h 105"/>
                <a:gd name="T80" fmla="*/ 57 w 293"/>
                <a:gd name="T81" fmla="*/ 72 h 105"/>
                <a:gd name="T82" fmla="*/ 48 w 293"/>
                <a:gd name="T83" fmla="*/ 64 h 105"/>
                <a:gd name="T84" fmla="*/ 53 w 293"/>
                <a:gd name="T85" fmla="*/ 54 h 105"/>
                <a:gd name="T86" fmla="*/ 42 w 293"/>
                <a:gd name="T87" fmla="*/ 47 h 105"/>
                <a:gd name="T88" fmla="*/ 40 w 293"/>
                <a:gd name="T89" fmla="*/ 47 h 105"/>
                <a:gd name="T90" fmla="*/ 39 w 293"/>
                <a:gd name="T91" fmla="*/ 48 h 105"/>
                <a:gd name="T92" fmla="*/ 39 w 293"/>
                <a:gd name="T93" fmla="*/ 43 h 105"/>
                <a:gd name="T94" fmla="*/ 37 w 293"/>
                <a:gd name="T95" fmla="*/ 44 h 105"/>
                <a:gd name="T96" fmla="*/ 39 w 293"/>
                <a:gd name="T97" fmla="*/ 43 h 105"/>
                <a:gd name="T98" fmla="*/ 39 w 293"/>
                <a:gd name="T99" fmla="*/ 48 h 105"/>
                <a:gd name="T100" fmla="*/ 18 w 293"/>
                <a:gd name="T101" fmla="*/ 70 h 105"/>
                <a:gd name="T102" fmla="*/ 21 w 293"/>
                <a:gd name="T103" fmla="*/ 88 h 105"/>
                <a:gd name="T104" fmla="*/ 39 w 293"/>
                <a:gd name="T105" fmla="*/ 96 h 105"/>
                <a:gd name="T106" fmla="*/ 39 w 293"/>
                <a:gd name="T107" fmla="*/ 100 h 105"/>
                <a:gd name="T108" fmla="*/ 0 w 293"/>
                <a:gd name="T109" fmla="*/ 83 h 105"/>
                <a:gd name="T110" fmla="*/ 37 w 293"/>
                <a:gd name="T111" fmla="*/ 4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3" h="105">
                  <a:moveTo>
                    <a:pt x="203" y="7"/>
                  </a:moveTo>
                  <a:cubicBezTo>
                    <a:pt x="225" y="2"/>
                    <a:pt x="225" y="2"/>
                    <a:pt x="225" y="2"/>
                  </a:cubicBezTo>
                  <a:cubicBezTo>
                    <a:pt x="229" y="1"/>
                    <a:pt x="233" y="3"/>
                    <a:pt x="235" y="7"/>
                  </a:cubicBezTo>
                  <a:cubicBezTo>
                    <a:pt x="256" y="3"/>
                    <a:pt x="256" y="3"/>
                    <a:pt x="256" y="3"/>
                  </a:cubicBezTo>
                  <a:cubicBezTo>
                    <a:pt x="272" y="0"/>
                    <a:pt x="287" y="10"/>
                    <a:pt x="290" y="25"/>
                  </a:cubicBezTo>
                  <a:cubicBezTo>
                    <a:pt x="293" y="41"/>
                    <a:pt x="283" y="56"/>
                    <a:pt x="267" y="59"/>
                  </a:cubicBezTo>
                  <a:cubicBezTo>
                    <a:pt x="254" y="62"/>
                    <a:pt x="254" y="62"/>
                    <a:pt x="254" y="62"/>
                  </a:cubicBezTo>
                  <a:cubicBezTo>
                    <a:pt x="239" y="26"/>
                    <a:pt x="239" y="26"/>
                    <a:pt x="239" y="26"/>
                  </a:cubicBezTo>
                  <a:cubicBezTo>
                    <a:pt x="246" y="64"/>
                    <a:pt x="246" y="64"/>
                    <a:pt x="246" y="64"/>
                  </a:cubicBezTo>
                  <a:cubicBezTo>
                    <a:pt x="246" y="67"/>
                    <a:pt x="243" y="71"/>
                    <a:pt x="239" y="72"/>
                  </a:cubicBezTo>
                  <a:cubicBezTo>
                    <a:pt x="203" y="79"/>
                    <a:pt x="203" y="79"/>
                    <a:pt x="203" y="79"/>
                  </a:cubicBezTo>
                  <a:cubicBezTo>
                    <a:pt x="203" y="29"/>
                    <a:pt x="203" y="29"/>
                    <a:pt x="203" y="29"/>
                  </a:cubicBezTo>
                  <a:cubicBezTo>
                    <a:pt x="226" y="24"/>
                    <a:pt x="226" y="24"/>
                    <a:pt x="226" y="24"/>
                  </a:cubicBezTo>
                  <a:cubicBezTo>
                    <a:pt x="229" y="24"/>
                    <a:pt x="232" y="25"/>
                    <a:pt x="234" y="28"/>
                  </a:cubicBezTo>
                  <a:cubicBezTo>
                    <a:pt x="231" y="13"/>
                    <a:pt x="231" y="13"/>
                    <a:pt x="231" y="13"/>
                  </a:cubicBezTo>
                  <a:cubicBezTo>
                    <a:pt x="230" y="9"/>
                    <a:pt x="226" y="6"/>
                    <a:pt x="222" y="7"/>
                  </a:cubicBezTo>
                  <a:cubicBezTo>
                    <a:pt x="203" y="11"/>
                    <a:pt x="203" y="11"/>
                    <a:pt x="203" y="11"/>
                  </a:cubicBezTo>
                  <a:lnTo>
                    <a:pt x="203" y="7"/>
                  </a:lnTo>
                  <a:close/>
                  <a:moveTo>
                    <a:pt x="39" y="43"/>
                  </a:moveTo>
                  <a:cubicBezTo>
                    <a:pt x="166" y="18"/>
                    <a:pt x="166" y="18"/>
                    <a:pt x="166" y="18"/>
                  </a:cubicBezTo>
                  <a:cubicBezTo>
                    <a:pt x="167" y="15"/>
                    <a:pt x="170" y="13"/>
                    <a:pt x="173" y="13"/>
                  </a:cubicBezTo>
                  <a:cubicBezTo>
                    <a:pt x="203" y="7"/>
                    <a:pt x="203" y="7"/>
                    <a:pt x="203" y="7"/>
                  </a:cubicBezTo>
                  <a:cubicBezTo>
                    <a:pt x="203" y="11"/>
                    <a:pt x="203" y="11"/>
                    <a:pt x="203" y="11"/>
                  </a:cubicBezTo>
                  <a:cubicBezTo>
                    <a:pt x="177" y="16"/>
                    <a:pt x="177" y="16"/>
                    <a:pt x="177" y="16"/>
                  </a:cubicBezTo>
                  <a:cubicBezTo>
                    <a:pt x="173" y="17"/>
                    <a:pt x="171" y="21"/>
                    <a:pt x="172" y="25"/>
                  </a:cubicBezTo>
                  <a:cubicBezTo>
                    <a:pt x="175" y="39"/>
                    <a:pt x="175" y="39"/>
                    <a:pt x="175" y="39"/>
                  </a:cubicBezTo>
                  <a:cubicBezTo>
                    <a:pt x="175" y="39"/>
                    <a:pt x="175" y="39"/>
                    <a:pt x="175" y="39"/>
                  </a:cubicBezTo>
                  <a:cubicBezTo>
                    <a:pt x="175" y="36"/>
                    <a:pt x="177" y="34"/>
                    <a:pt x="180" y="33"/>
                  </a:cubicBezTo>
                  <a:cubicBezTo>
                    <a:pt x="203" y="29"/>
                    <a:pt x="203" y="29"/>
                    <a:pt x="203" y="29"/>
                  </a:cubicBezTo>
                  <a:cubicBezTo>
                    <a:pt x="203" y="79"/>
                    <a:pt x="203" y="79"/>
                    <a:pt x="203" y="79"/>
                  </a:cubicBezTo>
                  <a:cubicBezTo>
                    <a:pt x="187" y="82"/>
                    <a:pt x="187" y="82"/>
                    <a:pt x="187" y="82"/>
                  </a:cubicBezTo>
                  <a:cubicBezTo>
                    <a:pt x="183" y="83"/>
                    <a:pt x="181" y="81"/>
                    <a:pt x="179" y="79"/>
                  </a:cubicBezTo>
                  <a:cubicBezTo>
                    <a:pt x="50" y="105"/>
                    <a:pt x="50" y="105"/>
                    <a:pt x="50" y="105"/>
                  </a:cubicBezTo>
                  <a:cubicBezTo>
                    <a:pt x="39" y="100"/>
                    <a:pt x="39" y="100"/>
                    <a:pt x="39" y="100"/>
                  </a:cubicBezTo>
                  <a:cubicBezTo>
                    <a:pt x="39" y="96"/>
                    <a:pt x="39" y="96"/>
                    <a:pt x="39" y="96"/>
                  </a:cubicBezTo>
                  <a:cubicBezTo>
                    <a:pt x="50" y="101"/>
                    <a:pt x="50" y="101"/>
                    <a:pt x="50" y="101"/>
                  </a:cubicBezTo>
                  <a:cubicBezTo>
                    <a:pt x="50" y="101"/>
                    <a:pt x="50" y="101"/>
                    <a:pt x="50" y="101"/>
                  </a:cubicBezTo>
                  <a:cubicBezTo>
                    <a:pt x="53" y="100"/>
                    <a:pt x="53" y="100"/>
                    <a:pt x="53" y="100"/>
                  </a:cubicBezTo>
                  <a:cubicBezTo>
                    <a:pt x="58" y="99"/>
                    <a:pt x="61" y="94"/>
                    <a:pt x="60" y="89"/>
                  </a:cubicBezTo>
                  <a:cubicBezTo>
                    <a:pt x="59" y="85"/>
                    <a:pt x="55" y="82"/>
                    <a:pt x="51" y="82"/>
                  </a:cubicBezTo>
                  <a:cubicBezTo>
                    <a:pt x="55" y="80"/>
                    <a:pt x="57" y="76"/>
                    <a:pt x="57" y="72"/>
                  </a:cubicBezTo>
                  <a:cubicBezTo>
                    <a:pt x="56" y="67"/>
                    <a:pt x="52" y="64"/>
                    <a:pt x="48" y="64"/>
                  </a:cubicBezTo>
                  <a:cubicBezTo>
                    <a:pt x="52" y="63"/>
                    <a:pt x="54" y="58"/>
                    <a:pt x="53" y="54"/>
                  </a:cubicBezTo>
                  <a:cubicBezTo>
                    <a:pt x="52" y="49"/>
                    <a:pt x="47" y="46"/>
                    <a:pt x="42" y="47"/>
                  </a:cubicBezTo>
                  <a:cubicBezTo>
                    <a:pt x="40" y="47"/>
                    <a:pt x="40" y="47"/>
                    <a:pt x="40" y="47"/>
                  </a:cubicBezTo>
                  <a:cubicBezTo>
                    <a:pt x="39" y="48"/>
                    <a:pt x="39" y="48"/>
                    <a:pt x="39" y="48"/>
                  </a:cubicBezTo>
                  <a:lnTo>
                    <a:pt x="39" y="43"/>
                  </a:lnTo>
                  <a:close/>
                  <a:moveTo>
                    <a:pt x="37" y="44"/>
                  </a:moveTo>
                  <a:cubicBezTo>
                    <a:pt x="39" y="43"/>
                    <a:pt x="39" y="43"/>
                    <a:pt x="39" y="43"/>
                  </a:cubicBezTo>
                  <a:cubicBezTo>
                    <a:pt x="39" y="48"/>
                    <a:pt x="39" y="48"/>
                    <a:pt x="39" y="48"/>
                  </a:cubicBezTo>
                  <a:cubicBezTo>
                    <a:pt x="18" y="70"/>
                    <a:pt x="18" y="70"/>
                    <a:pt x="18" y="70"/>
                  </a:cubicBezTo>
                  <a:cubicBezTo>
                    <a:pt x="21" y="88"/>
                    <a:pt x="21" y="88"/>
                    <a:pt x="21" y="88"/>
                  </a:cubicBezTo>
                  <a:cubicBezTo>
                    <a:pt x="39" y="96"/>
                    <a:pt x="39" y="96"/>
                    <a:pt x="39" y="96"/>
                  </a:cubicBezTo>
                  <a:cubicBezTo>
                    <a:pt x="39" y="100"/>
                    <a:pt x="39" y="100"/>
                    <a:pt x="39" y="100"/>
                  </a:cubicBezTo>
                  <a:cubicBezTo>
                    <a:pt x="0" y="83"/>
                    <a:pt x="0" y="83"/>
                    <a:pt x="0" y="83"/>
                  </a:cubicBezTo>
                  <a:lnTo>
                    <a:pt x="37" y="44"/>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259"/>
            <p:cNvSpPr>
              <a:spLocks noEditPoints="1"/>
            </p:cNvSpPr>
            <p:nvPr/>
          </p:nvSpPr>
          <p:spPr bwMode="auto">
            <a:xfrm>
              <a:off x="7054850" y="1501775"/>
              <a:ext cx="279400" cy="204788"/>
            </a:xfrm>
            <a:custGeom>
              <a:avLst/>
              <a:gdLst>
                <a:gd name="T0" fmla="*/ 120 w 146"/>
                <a:gd name="T1" fmla="*/ 102 h 107"/>
                <a:gd name="T2" fmla="*/ 112 w 146"/>
                <a:gd name="T3" fmla="*/ 99 h 107"/>
                <a:gd name="T4" fmla="*/ 113 w 146"/>
                <a:gd name="T5" fmla="*/ 99 h 107"/>
                <a:gd name="T6" fmla="*/ 112 w 146"/>
                <a:gd name="T7" fmla="*/ 76 h 107"/>
                <a:gd name="T8" fmla="*/ 123 w 146"/>
                <a:gd name="T9" fmla="*/ 71 h 107"/>
                <a:gd name="T10" fmla="*/ 128 w 146"/>
                <a:gd name="T11" fmla="*/ 55 h 107"/>
                <a:gd name="T12" fmla="*/ 112 w 146"/>
                <a:gd name="T13" fmla="*/ 44 h 107"/>
                <a:gd name="T14" fmla="*/ 122 w 146"/>
                <a:gd name="T15" fmla="*/ 29 h 107"/>
                <a:gd name="T16" fmla="*/ 112 w 146"/>
                <a:gd name="T17" fmla="*/ 23 h 107"/>
                <a:gd name="T18" fmla="*/ 102 w 146"/>
                <a:gd name="T19" fmla="*/ 5 h 107"/>
                <a:gd name="T20" fmla="*/ 112 w 146"/>
                <a:gd name="T21" fmla="*/ 23 h 107"/>
                <a:gd name="T22" fmla="*/ 102 w 146"/>
                <a:gd name="T23" fmla="*/ 31 h 107"/>
                <a:gd name="T24" fmla="*/ 102 w 146"/>
                <a:gd name="T25" fmla="*/ 14 h 107"/>
                <a:gd name="T26" fmla="*/ 112 w 146"/>
                <a:gd name="T27" fmla="*/ 106 h 107"/>
                <a:gd name="T28" fmla="*/ 102 w 146"/>
                <a:gd name="T29" fmla="*/ 100 h 107"/>
                <a:gd name="T30" fmla="*/ 112 w 146"/>
                <a:gd name="T31" fmla="*/ 106 h 107"/>
                <a:gd name="T32" fmla="*/ 112 w 146"/>
                <a:gd name="T33" fmla="*/ 49 h 107"/>
                <a:gd name="T34" fmla="*/ 107 w 146"/>
                <a:gd name="T35" fmla="*/ 66 h 107"/>
                <a:gd name="T36" fmla="*/ 112 w 146"/>
                <a:gd name="T37" fmla="*/ 76 h 107"/>
                <a:gd name="T38" fmla="*/ 102 w 146"/>
                <a:gd name="T39" fmla="*/ 37 h 107"/>
                <a:gd name="T40" fmla="*/ 112 w 146"/>
                <a:gd name="T41" fmla="*/ 44 h 107"/>
                <a:gd name="T42" fmla="*/ 102 w 146"/>
                <a:gd name="T43" fmla="*/ 5 h 107"/>
                <a:gd name="T44" fmla="*/ 102 w 146"/>
                <a:gd name="T45" fmla="*/ 13 h 107"/>
                <a:gd name="T46" fmla="*/ 95 w 146"/>
                <a:gd name="T47" fmla="*/ 3 h 107"/>
                <a:gd name="T48" fmla="*/ 95 w 146"/>
                <a:gd name="T49" fmla="*/ 105 h 107"/>
                <a:gd name="T50" fmla="*/ 95 w 146"/>
                <a:gd name="T51" fmla="*/ 93 h 107"/>
                <a:gd name="T52" fmla="*/ 102 w 146"/>
                <a:gd name="T53" fmla="*/ 107 h 107"/>
                <a:gd name="T54" fmla="*/ 102 w 146"/>
                <a:gd name="T55" fmla="*/ 31 h 107"/>
                <a:gd name="T56" fmla="*/ 102 w 146"/>
                <a:gd name="T57" fmla="*/ 75 h 107"/>
                <a:gd name="T58" fmla="*/ 95 w 146"/>
                <a:gd name="T59" fmla="*/ 83 h 107"/>
                <a:gd name="T60" fmla="*/ 98 w 146"/>
                <a:gd name="T61" fmla="*/ 23 h 107"/>
                <a:gd name="T62" fmla="*/ 31 w 146"/>
                <a:gd name="T63" fmla="*/ 16 h 107"/>
                <a:gd name="T64" fmla="*/ 95 w 146"/>
                <a:gd name="T65" fmla="*/ 8 h 107"/>
                <a:gd name="T66" fmla="*/ 91 w 146"/>
                <a:gd name="T67" fmla="*/ 9 h 107"/>
                <a:gd name="T68" fmla="*/ 95 w 146"/>
                <a:gd name="T69" fmla="*/ 24 h 107"/>
                <a:gd name="T70" fmla="*/ 95 w 146"/>
                <a:gd name="T71" fmla="*/ 92 h 107"/>
                <a:gd name="T72" fmla="*/ 52 w 146"/>
                <a:gd name="T73" fmla="*/ 82 h 107"/>
                <a:gd name="T74" fmla="*/ 31 w 146"/>
                <a:gd name="T75" fmla="*/ 71 h 107"/>
                <a:gd name="T76" fmla="*/ 38 w 146"/>
                <a:gd name="T77" fmla="*/ 69 h 107"/>
                <a:gd name="T78" fmla="*/ 31 w 146"/>
                <a:gd name="T79" fmla="*/ 39 h 107"/>
                <a:gd name="T80" fmla="*/ 3 w 146"/>
                <a:gd name="T81" fmla="*/ 59 h 107"/>
                <a:gd name="T82" fmla="*/ 31 w 146"/>
                <a:gd name="T83" fmla="*/ 16 h 107"/>
                <a:gd name="T84" fmla="*/ 24 w 146"/>
                <a:gd name="T85" fmla="*/ 41 h 107"/>
                <a:gd name="T86" fmla="*/ 31 w 146"/>
                <a:gd name="T87" fmla="*/ 71 h 107"/>
                <a:gd name="T88" fmla="*/ 3 w 146"/>
                <a:gd name="T89" fmla="*/ 5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6" h="107">
                  <a:moveTo>
                    <a:pt x="112" y="10"/>
                  </a:moveTo>
                  <a:cubicBezTo>
                    <a:pt x="146" y="32"/>
                    <a:pt x="140" y="90"/>
                    <a:pt x="120" y="102"/>
                  </a:cubicBezTo>
                  <a:cubicBezTo>
                    <a:pt x="117" y="104"/>
                    <a:pt x="115" y="105"/>
                    <a:pt x="112" y="106"/>
                  </a:cubicBezTo>
                  <a:cubicBezTo>
                    <a:pt x="112" y="99"/>
                    <a:pt x="112" y="99"/>
                    <a:pt x="112" y="99"/>
                  </a:cubicBezTo>
                  <a:cubicBezTo>
                    <a:pt x="113" y="99"/>
                    <a:pt x="113" y="99"/>
                    <a:pt x="113" y="99"/>
                  </a:cubicBezTo>
                  <a:cubicBezTo>
                    <a:pt x="113" y="99"/>
                    <a:pt x="113" y="99"/>
                    <a:pt x="113" y="99"/>
                  </a:cubicBezTo>
                  <a:cubicBezTo>
                    <a:pt x="119" y="96"/>
                    <a:pt x="122" y="88"/>
                    <a:pt x="118" y="82"/>
                  </a:cubicBezTo>
                  <a:cubicBezTo>
                    <a:pt x="117" y="79"/>
                    <a:pt x="115" y="77"/>
                    <a:pt x="112" y="76"/>
                  </a:cubicBezTo>
                  <a:cubicBezTo>
                    <a:pt x="112" y="71"/>
                    <a:pt x="112" y="71"/>
                    <a:pt x="112" y="71"/>
                  </a:cubicBezTo>
                  <a:cubicBezTo>
                    <a:pt x="115" y="73"/>
                    <a:pt x="119" y="73"/>
                    <a:pt x="123" y="71"/>
                  </a:cubicBezTo>
                  <a:cubicBezTo>
                    <a:pt x="123" y="71"/>
                    <a:pt x="123" y="71"/>
                    <a:pt x="123" y="71"/>
                  </a:cubicBezTo>
                  <a:cubicBezTo>
                    <a:pt x="129" y="68"/>
                    <a:pt x="131" y="61"/>
                    <a:pt x="128" y="55"/>
                  </a:cubicBezTo>
                  <a:cubicBezTo>
                    <a:pt x="125" y="49"/>
                    <a:pt x="118" y="47"/>
                    <a:pt x="112" y="49"/>
                  </a:cubicBezTo>
                  <a:cubicBezTo>
                    <a:pt x="112" y="44"/>
                    <a:pt x="112" y="44"/>
                    <a:pt x="112" y="44"/>
                  </a:cubicBezTo>
                  <a:cubicBezTo>
                    <a:pt x="114" y="44"/>
                    <a:pt x="115" y="44"/>
                    <a:pt x="117" y="43"/>
                  </a:cubicBezTo>
                  <a:cubicBezTo>
                    <a:pt x="122" y="41"/>
                    <a:pt x="124" y="34"/>
                    <a:pt x="122" y="29"/>
                  </a:cubicBezTo>
                  <a:cubicBezTo>
                    <a:pt x="122" y="29"/>
                    <a:pt x="122" y="29"/>
                    <a:pt x="122" y="29"/>
                  </a:cubicBezTo>
                  <a:cubicBezTo>
                    <a:pt x="120" y="25"/>
                    <a:pt x="116" y="23"/>
                    <a:pt x="112" y="23"/>
                  </a:cubicBezTo>
                  <a:lnTo>
                    <a:pt x="112" y="10"/>
                  </a:lnTo>
                  <a:close/>
                  <a:moveTo>
                    <a:pt x="102" y="5"/>
                  </a:moveTo>
                  <a:cubicBezTo>
                    <a:pt x="106" y="7"/>
                    <a:pt x="109" y="8"/>
                    <a:pt x="112" y="10"/>
                  </a:cubicBezTo>
                  <a:cubicBezTo>
                    <a:pt x="112" y="23"/>
                    <a:pt x="112" y="23"/>
                    <a:pt x="112" y="23"/>
                  </a:cubicBezTo>
                  <a:cubicBezTo>
                    <a:pt x="111" y="23"/>
                    <a:pt x="109" y="23"/>
                    <a:pt x="107" y="24"/>
                  </a:cubicBezTo>
                  <a:cubicBezTo>
                    <a:pt x="105" y="26"/>
                    <a:pt x="103" y="28"/>
                    <a:pt x="102" y="31"/>
                  </a:cubicBezTo>
                  <a:cubicBezTo>
                    <a:pt x="102" y="19"/>
                    <a:pt x="102" y="19"/>
                    <a:pt x="102" y="19"/>
                  </a:cubicBezTo>
                  <a:cubicBezTo>
                    <a:pt x="103" y="17"/>
                    <a:pt x="103" y="15"/>
                    <a:pt x="102" y="14"/>
                  </a:cubicBezTo>
                  <a:cubicBezTo>
                    <a:pt x="102" y="5"/>
                    <a:pt x="102" y="5"/>
                    <a:pt x="102" y="5"/>
                  </a:cubicBezTo>
                  <a:close/>
                  <a:moveTo>
                    <a:pt x="112" y="106"/>
                  </a:moveTo>
                  <a:cubicBezTo>
                    <a:pt x="109" y="107"/>
                    <a:pt x="105" y="107"/>
                    <a:pt x="102" y="107"/>
                  </a:cubicBezTo>
                  <a:cubicBezTo>
                    <a:pt x="102" y="100"/>
                    <a:pt x="102" y="100"/>
                    <a:pt x="102" y="100"/>
                  </a:cubicBezTo>
                  <a:cubicBezTo>
                    <a:pt x="105" y="101"/>
                    <a:pt x="109" y="101"/>
                    <a:pt x="112" y="99"/>
                  </a:cubicBezTo>
                  <a:cubicBezTo>
                    <a:pt x="112" y="106"/>
                    <a:pt x="112" y="106"/>
                    <a:pt x="112" y="106"/>
                  </a:cubicBezTo>
                  <a:close/>
                  <a:moveTo>
                    <a:pt x="112" y="44"/>
                  </a:moveTo>
                  <a:cubicBezTo>
                    <a:pt x="112" y="49"/>
                    <a:pt x="112" y="49"/>
                    <a:pt x="112" y="49"/>
                  </a:cubicBezTo>
                  <a:cubicBezTo>
                    <a:pt x="112" y="49"/>
                    <a:pt x="112" y="49"/>
                    <a:pt x="112" y="49"/>
                  </a:cubicBezTo>
                  <a:cubicBezTo>
                    <a:pt x="106" y="52"/>
                    <a:pt x="104" y="60"/>
                    <a:pt x="107" y="66"/>
                  </a:cubicBezTo>
                  <a:cubicBezTo>
                    <a:pt x="108" y="68"/>
                    <a:pt x="110" y="70"/>
                    <a:pt x="112" y="71"/>
                  </a:cubicBezTo>
                  <a:cubicBezTo>
                    <a:pt x="112" y="76"/>
                    <a:pt x="112" y="76"/>
                    <a:pt x="112" y="76"/>
                  </a:cubicBezTo>
                  <a:cubicBezTo>
                    <a:pt x="109" y="74"/>
                    <a:pt x="105" y="74"/>
                    <a:pt x="102" y="75"/>
                  </a:cubicBezTo>
                  <a:cubicBezTo>
                    <a:pt x="102" y="37"/>
                    <a:pt x="102" y="37"/>
                    <a:pt x="102" y="37"/>
                  </a:cubicBezTo>
                  <a:cubicBezTo>
                    <a:pt x="102" y="37"/>
                    <a:pt x="102" y="38"/>
                    <a:pt x="103" y="38"/>
                  </a:cubicBezTo>
                  <a:cubicBezTo>
                    <a:pt x="105" y="42"/>
                    <a:pt x="108" y="44"/>
                    <a:pt x="112" y="44"/>
                  </a:cubicBezTo>
                  <a:close/>
                  <a:moveTo>
                    <a:pt x="95" y="3"/>
                  </a:moveTo>
                  <a:cubicBezTo>
                    <a:pt x="97" y="4"/>
                    <a:pt x="100" y="5"/>
                    <a:pt x="102" y="5"/>
                  </a:cubicBezTo>
                  <a:cubicBezTo>
                    <a:pt x="102" y="14"/>
                    <a:pt x="102" y="14"/>
                    <a:pt x="102" y="14"/>
                  </a:cubicBezTo>
                  <a:cubicBezTo>
                    <a:pt x="102" y="13"/>
                    <a:pt x="102" y="13"/>
                    <a:pt x="102" y="13"/>
                  </a:cubicBezTo>
                  <a:cubicBezTo>
                    <a:pt x="100" y="10"/>
                    <a:pt x="97" y="8"/>
                    <a:pt x="95" y="8"/>
                  </a:cubicBezTo>
                  <a:cubicBezTo>
                    <a:pt x="95" y="3"/>
                    <a:pt x="95" y="3"/>
                    <a:pt x="95" y="3"/>
                  </a:cubicBezTo>
                  <a:close/>
                  <a:moveTo>
                    <a:pt x="102" y="107"/>
                  </a:moveTo>
                  <a:cubicBezTo>
                    <a:pt x="99" y="106"/>
                    <a:pt x="97" y="106"/>
                    <a:pt x="95" y="105"/>
                  </a:cubicBezTo>
                  <a:cubicBezTo>
                    <a:pt x="95" y="92"/>
                    <a:pt x="95" y="92"/>
                    <a:pt x="95" y="92"/>
                  </a:cubicBezTo>
                  <a:cubicBezTo>
                    <a:pt x="95" y="92"/>
                    <a:pt x="95" y="93"/>
                    <a:pt x="95" y="93"/>
                  </a:cubicBezTo>
                  <a:cubicBezTo>
                    <a:pt x="97" y="96"/>
                    <a:pt x="99" y="98"/>
                    <a:pt x="102" y="100"/>
                  </a:cubicBezTo>
                  <a:cubicBezTo>
                    <a:pt x="102" y="107"/>
                    <a:pt x="102" y="107"/>
                    <a:pt x="102" y="107"/>
                  </a:cubicBezTo>
                  <a:close/>
                  <a:moveTo>
                    <a:pt x="102" y="19"/>
                  </a:moveTo>
                  <a:cubicBezTo>
                    <a:pt x="102" y="31"/>
                    <a:pt x="102" y="31"/>
                    <a:pt x="102" y="31"/>
                  </a:cubicBezTo>
                  <a:cubicBezTo>
                    <a:pt x="102" y="33"/>
                    <a:pt x="101" y="35"/>
                    <a:pt x="102" y="37"/>
                  </a:cubicBezTo>
                  <a:cubicBezTo>
                    <a:pt x="102" y="75"/>
                    <a:pt x="102" y="75"/>
                    <a:pt x="102" y="75"/>
                  </a:cubicBezTo>
                  <a:cubicBezTo>
                    <a:pt x="102" y="75"/>
                    <a:pt x="101" y="76"/>
                    <a:pt x="101" y="76"/>
                  </a:cubicBezTo>
                  <a:cubicBezTo>
                    <a:pt x="98" y="77"/>
                    <a:pt x="96" y="80"/>
                    <a:pt x="95" y="83"/>
                  </a:cubicBezTo>
                  <a:cubicBezTo>
                    <a:pt x="95" y="24"/>
                    <a:pt x="95" y="24"/>
                    <a:pt x="95" y="24"/>
                  </a:cubicBezTo>
                  <a:cubicBezTo>
                    <a:pt x="96" y="24"/>
                    <a:pt x="97" y="24"/>
                    <a:pt x="98" y="23"/>
                  </a:cubicBezTo>
                  <a:cubicBezTo>
                    <a:pt x="100" y="22"/>
                    <a:pt x="101" y="21"/>
                    <a:pt x="102" y="19"/>
                  </a:cubicBezTo>
                  <a:close/>
                  <a:moveTo>
                    <a:pt x="31" y="16"/>
                  </a:moveTo>
                  <a:cubicBezTo>
                    <a:pt x="58" y="3"/>
                    <a:pt x="79" y="0"/>
                    <a:pt x="95" y="3"/>
                  </a:cubicBezTo>
                  <a:cubicBezTo>
                    <a:pt x="95" y="8"/>
                    <a:pt x="95" y="8"/>
                    <a:pt x="95" y="8"/>
                  </a:cubicBezTo>
                  <a:cubicBezTo>
                    <a:pt x="93" y="8"/>
                    <a:pt x="92" y="8"/>
                    <a:pt x="91" y="9"/>
                  </a:cubicBezTo>
                  <a:cubicBezTo>
                    <a:pt x="91" y="9"/>
                    <a:pt x="91" y="9"/>
                    <a:pt x="91" y="9"/>
                  </a:cubicBezTo>
                  <a:cubicBezTo>
                    <a:pt x="87" y="11"/>
                    <a:pt x="86" y="16"/>
                    <a:pt x="88" y="20"/>
                  </a:cubicBezTo>
                  <a:cubicBezTo>
                    <a:pt x="89" y="22"/>
                    <a:pt x="92" y="24"/>
                    <a:pt x="95" y="24"/>
                  </a:cubicBezTo>
                  <a:cubicBezTo>
                    <a:pt x="95" y="83"/>
                    <a:pt x="95" y="83"/>
                    <a:pt x="95" y="83"/>
                  </a:cubicBezTo>
                  <a:cubicBezTo>
                    <a:pt x="94" y="86"/>
                    <a:pt x="94" y="89"/>
                    <a:pt x="95" y="92"/>
                  </a:cubicBezTo>
                  <a:cubicBezTo>
                    <a:pt x="95" y="105"/>
                    <a:pt x="95" y="105"/>
                    <a:pt x="95" y="105"/>
                  </a:cubicBezTo>
                  <a:cubicBezTo>
                    <a:pt x="80" y="98"/>
                    <a:pt x="68" y="81"/>
                    <a:pt x="52" y="82"/>
                  </a:cubicBezTo>
                  <a:cubicBezTo>
                    <a:pt x="45" y="83"/>
                    <a:pt x="37" y="83"/>
                    <a:pt x="31" y="83"/>
                  </a:cubicBezTo>
                  <a:cubicBezTo>
                    <a:pt x="31" y="71"/>
                    <a:pt x="31" y="71"/>
                    <a:pt x="31" y="71"/>
                  </a:cubicBezTo>
                  <a:cubicBezTo>
                    <a:pt x="33" y="71"/>
                    <a:pt x="36" y="70"/>
                    <a:pt x="38" y="69"/>
                  </a:cubicBezTo>
                  <a:cubicBezTo>
                    <a:pt x="38" y="69"/>
                    <a:pt x="38" y="69"/>
                    <a:pt x="38" y="69"/>
                  </a:cubicBezTo>
                  <a:cubicBezTo>
                    <a:pt x="46" y="65"/>
                    <a:pt x="49" y="56"/>
                    <a:pt x="45" y="48"/>
                  </a:cubicBezTo>
                  <a:cubicBezTo>
                    <a:pt x="42" y="42"/>
                    <a:pt x="37" y="39"/>
                    <a:pt x="31" y="39"/>
                  </a:cubicBezTo>
                  <a:lnTo>
                    <a:pt x="31" y="16"/>
                  </a:lnTo>
                  <a:close/>
                  <a:moveTo>
                    <a:pt x="3" y="59"/>
                  </a:moveTo>
                  <a:cubicBezTo>
                    <a:pt x="0" y="34"/>
                    <a:pt x="26" y="18"/>
                    <a:pt x="26" y="18"/>
                  </a:cubicBezTo>
                  <a:cubicBezTo>
                    <a:pt x="27" y="17"/>
                    <a:pt x="29" y="16"/>
                    <a:pt x="31" y="16"/>
                  </a:cubicBezTo>
                  <a:cubicBezTo>
                    <a:pt x="31" y="39"/>
                    <a:pt x="31" y="39"/>
                    <a:pt x="31" y="39"/>
                  </a:cubicBezTo>
                  <a:cubicBezTo>
                    <a:pt x="29" y="39"/>
                    <a:pt x="26" y="40"/>
                    <a:pt x="24" y="41"/>
                  </a:cubicBezTo>
                  <a:cubicBezTo>
                    <a:pt x="16" y="45"/>
                    <a:pt x="13" y="54"/>
                    <a:pt x="17" y="62"/>
                  </a:cubicBezTo>
                  <a:cubicBezTo>
                    <a:pt x="20" y="67"/>
                    <a:pt x="25" y="71"/>
                    <a:pt x="31" y="71"/>
                  </a:cubicBezTo>
                  <a:cubicBezTo>
                    <a:pt x="31" y="83"/>
                    <a:pt x="31" y="83"/>
                    <a:pt x="31" y="83"/>
                  </a:cubicBezTo>
                  <a:cubicBezTo>
                    <a:pt x="16" y="82"/>
                    <a:pt x="5" y="76"/>
                    <a:pt x="3" y="59"/>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260"/>
            <p:cNvSpPr>
              <a:spLocks noEditPoints="1"/>
            </p:cNvSpPr>
            <p:nvPr/>
          </p:nvSpPr>
          <p:spPr bwMode="auto">
            <a:xfrm>
              <a:off x="6057900" y="958850"/>
              <a:ext cx="277813" cy="300038"/>
            </a:xfrm>
            <a:custGeom>
              <a:avLst/>
              <a:gdLst>
                <a:gd name="T0" fmla="*/ 112 w 145"/>
                <a:gd name="T1" fmla="*/ 72 h 157"/>
                <a:gd name="T2" fmla="*/ 108 w 145"/>
                <a:gd name="T3" fmla="*/ 89 h 157"/>
                <a:gd name="T4" fmla="*/ 108 w 145"/>
                <a:gd name="T5" fmla="*/ 105 h 157"/>
                <a:gd name="T6" fmla="*/ 111 w 145"/>
                <a:gd name="T7" fmla="*/ 106 h 157"/>
                <a:gd name="T8" fmla="*/ 123 w 145"/>
                <a:gd name="T9" fmla="*/ 124 h 157"/>
                <a:gd name="T10" fmla="*/ 108 w 145"/>
                <a:gd name="T11" fmla="*/ 114 h 157"/>
                <a:gd name="T12" fmla="*/ 108 w 145"/>
                <a:gd name="T13" fmla="*/ 31 h 157"/>
                <a:gd name="T14" fmla="*/ 123 w 145"/>
                <a:gd name="T15" fmla="*/ 21 h 157"/>
                <a:gd name="T16" fmla="*/ 111 w 145"/>
                <a:gd name="T17" fmla="*/ 39 h 157"/>
                <a:gd name="T18" fmla="*/ 108 w 145"/>
                <a:gd name="T19" fmla="*/ 40 h 157"/>
                <a:gd name="T20" fmla="*/ 141 w 145"/>
                <a:gd name="T21" fmla="*/ 69 h 157"/>
                <a:gd name="T22" fmla="*/ 119 w 145"/>
                <a:gd name="T23" fmla="*/ 72 h 157"/>
                <a:gd name="T24" fmla="*/ 141 w 145"/>
                <a:gd name="T25" fmla="*/ 76 h 157"/>
                <a:gd name="T26" fmla="*/ 141 w 145"/>
                <a:gd name="T27" fmla="*/ 69 h 157"/>
                <a:gd name="T28" fmla="*/ 75 w 145"/>
                <a:gd name="T29" fmla="*/ 157 h 157"/>
                <a:gd name="T30" fmla="*/ 95 w 145"/>
                <a:gd name="T31" fmla="*/ 105 h 157"/>
                <a:gd name="T32" fmla="*/ 108 w 145"/>
                <a:gd name="T33" fmla="*/ 55 h 157"/>
                <a:gd name="T34" fmla="*/ 72 w 145"/>
                <a:gd name="T35" fmla="*/ 41 h 157"/>
                <a:gd name="T36" fmla="*/ 104 w 145"/>
                <a:gd name="T37" fmla="*/ 72 h 157"/>
                <a:gd name="T38" fmla="*/ 88 w 145"/>
                <a:gd name="T39" fmla="*/ 100 h 157"/>
                <a:gd name="T40" fmla="*/ 86 w 145"/>
                <a:gd name="T41" fmla="*/ 121 h 157"/>
                <a:gd name="T42" fmla="*/ 72 w 145"/>
                <a:gd name="T43" fmla="*/ 157 h 157"/>
                <a:gd name="T44" fmla="*/ 108 w 145"/>
                <a:gd name="T45" fmla="*/ 40 h 157"/>
                <a:gd name="T46" fmla="*/ 105 w 145"/>
                <a:gd name="T47" fmla="*/ 34 h 157"/>
                <a:gd name="T48" fmla="*/ 108 w 145"/>
                <a:gd name="T49" fmla="*/ 105 h 157"/>
                <a:gd name="T50" fmla="*/ 105 w 145"/>
                <a:gd name="T51" fmla="*/ 111 h 157"/>
                <a:gd name="T52" fmla="*/ 108 w 145"/>
                <a:gd name="T53" fmla="*/ 105 h 157"/>
                <a:gd name="T54" fmla="*/ 72 w 145"/>
                <a:gd name="T55" fmla="*/ 0 h 157"/>
                <a:gd name="T56" fmla="*/ 76 w 145"/>
                <a:gd name="T57" fmla="*/ 4 h 157"/>
                <a:gd name="T58" fmla="*/ 72 w 145"/>
                <a:gd name="T59" fmla="*/ 25 h 157"/>
                <a:gd name="T60" fmla="*/ 72 w 145"/>
                <a:gd name="T61" fmla="*/ 32 h 157"/>
                <a:gd name="T62" fmla="*/ 36 w 145"/>
                <a:gd name="T63" fmla="*/ 90 h 157"/>
                <a:gd name="T64" fmla="*/ 50 w 145"/>
                <a:gd name="T65" fmla="*/ 137 h 157"/>
                <a:gd name="T66" fmla="*/ 72 w 145"/>
                <a:gd name="T67" fmla="*/ 157 h 157"/>
                <a:gd name="T68" fmla="*/ 58 w 145"/>
                <a:gd name="T69" fmla="*/ 121 h 157"/>
                <a:gd name="T70" fmla="*/ 56 w 145"/>
                <a:gd name="T71" fmla="*/ 100 h 157"/>
                <a:gd name="T72" fmla="*/ 49 w 145"/>
                <a:gd name="T73" fmla="*/ 50 h 157"/>
                <a:gd name="T74" fmla="*/ 72 w 145"/>
                <a:gd name="T75" fmla="*/ 32 h 157"/>
                <a:gd name="T76" fmla="*/ 72 w 145"/>
                <a:gd name="T77" fmla="*/ 25 h 157"/>
                <a:gd name="T78" fmla="*/ 68 w 145"/>
                <a:gd name="T79" fmla="*/ 4 h 157"/>
                <a:gd name="T80" fmla="*/ 36 w 145"/>
                <a:gd name="T81" fmla="*/ 114 h 157"/>
                <a:gd name="T82" fmla="*/ 39 w 145"/>
                <a:gd name="T83" fmla="*/ 106 h 157"/>
                <a:gd name="T84" fmla="*/ 36 w 145"/>
                <a:gd name="T85" fmla="*/ 114 h 157"/>
                <a:gd name="T86" fmla="*/ 36 w 145"/>
                <a:gd name="T87" fmla="*/ 31 h 157"/>
                <a:gd name="T88" fmla="*/ 39 w 145"/>
                <a:gd name="T89" fmla="*/ 39 h 157"/>
                <a:gd name="T90" fmla="*/ 36 w 145"/>
                <a:gd name="T91" fmla="*/ 55 h 157"/>
                <a:gd name="T92" fmla="*/ 36 w 145"/>
                <a:gd name="T93" fmla="*/ 90 h 157"/>
                <a:gd name="T94" fmla="*/ 36 w 145"/>
                <a:gd name="T95" fmla="*/ 31 h 157"/>
                <a:gd name="T96" fmla="*/ 34 w 145"/>
                <a:gd name="T97" fmla="*/ 39 h 157"/>
                <a:gd name="T98" fmla="*/ 21 w 145"/>
                <a:gd name="T99" fmla="*/ 26 h 157"/>
                <a:gd name="T100" fmla="*/ 26 w 145"/>
                <a:gd name="T101" fmla="*/ 21 h 157"/>
                <a:gd name="T102" fmla="*/ 36 w 145"/>
                <a:gd name="T103" fmla="*/ 105 h 157"/>
                <a:gd name="T104" fmla="*/ 26 w 145"/>
                <a:gd name="T105" fmla="*/ 124 h 157"/>
                <a:gd name="T106" fmla="*/ 21 w 145"/>
                <a:gd name="T107" fmla="*/ 118 h 157"/>
                <a:gd name="T108" fmla="*/ 34 w 145"/>
                <a:gd name="T109" fmla="*/ 106 h 157"/>
                <a:gd name="T110" fmla="*/ 25 w 145"/>
                <a:gd name="T111" fmla="*/ 72 h 157"/>
                <a:gd name="T112" fmla="*/ 21 w 145"/>
                <a:gd name="T113" fmla="*/ 69 h 157"/>
                <a:gd name="T114" fmla="*/ 0 w 145"/>
                <a:gd name="T115" fmla="*/ 72 h 157"/>
                <a:gd name="T116" fmla="*/ 21 w 145"/>
                <a:gd name="T117" fmla="*/ 76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 h="157">
                  <a:moveTo>
                    <a:pt x="108" y="89"/>
                  </a:moveTo>
                  <a:cubicBezTo>
                    <a:pt x="111" y="84"/>
                    <a:pt x="112" y="78"/>
                    <a:pt x="112" y="72"/>
                  </a:cubicBezTo>
                  <a:cubicBezTo>
                    <a:pt x="112" y="66"/>
                    <a:pt x="111" y="61"/>
                    <a:pt x="108" y="55"/>
                  </a:cubicBezTo>
                  <a:cubicBezTo>
                    <a:pt x="108" y="89"/>
                    <a:pt x="108" y="89"/>
                    <a:pt x="108" y="89"/>
                  </a:cubicBezTo>
                  <a:close/>
                  <a:moveTo>
                    <a:pt x="108" y="114"/>
                  </a:moveTo>
                  <a:cubicBezTo>
                    <a:pt x="108" y="105"/>
                    <a:pt x="108" y="105"/>
                    <a:pt x="108" y="105"/>
                  </a:cubicBezTo>
                  <a:cubicBezTo>
                    <a:pt x="109" y="105"/>
                    <a:pt x="110" y="105"/>
                    <a:pt x="111" y="106"/>
                  </a:cubicBezTo>
                  <a:cubicBezTo>
                    <a:pt x="111" y="106"/>
                    <a:pt x="111" y="106"/>
                    <a:pt x="111" y="106"/>
                  </a:cubicBezTo>
                  <a:cubicBezTo>
                    <a:pt x="123" y="118"/>
                    <a:pt x="123" y="118"/>
                    <a:pt x="123" y="118"/>
                  </a:cubicBezTo>
                  <a:cubicBezTo>
                    <a:pt x="125" y="120"/>
                    <a:pt x="125" y="122"/>
                    <a:pt x="123" y="124"/>
                  </a:cubicBezTo>
                  <a:cubicBezTo>
                    <a:pt x="122" y="125"/>
                    <a:pt x="120" y="125"/>
                    <a:pt x="118" y="124"/>
                  </a:cubicBezTo>
                  <a:cubicBezTo>
                    <a:pt x="108" y="114"/>
                    <a:pt x="108" y="114"/>
                    <a:pt x="108" y="114"/>
                  </a:cubicBezTo>
                  <a:close/>
                  <a:moveTo>
                    <a:pt x="108" y="40"/>
                  </a:moveTo>
                  <a:cubicBezTo>
                    <a:pt x="108" y="31"/>
                    <a:pt x="108" y="31"/>
                    <a:pt x="108" y="31"/>
                  </a:cubicBezTo>
                  <a:cubicBezTo>
                    <a:pt x="118" y="21"/>
                    <a:pt x="118" y="21"/>
                    <a:pt x="118" y="21"/>
                  </a:cubicBezTo>
                  <a:cubicBezTo>
                    <a:pt x="120" y="20"/>
                    <a:pt x="122" y="20"/>
                    <a:pt x="123" y="21"/>
                  </a:cubicBezTo>
                  <a:cubicBezTo>
                    <a:pt x="125" y="23"/>
                    <a:pt x="125" y="25"/>
                    <a:pt x="123" y="26"/>
                  </a:cubicBezTo>
                  <a:cubicBezTo>
                    <a:pt x="111" y="39"/>
                    <a:pt x="111" y="39"/>
                    <a:pt x="111" y="39"/>
                  </a:cubicBezTo>
                  <a:cubicBezTo>
                    <a:pt x="111" y="39"/>
                    <a:pt x="111" y="39"/>
                    <a:pt x="111" y="39"/>
                  </a:cubicBezTo>
                  <a:cubicBezTo>
                    <a:pt x="110" y="40"/>
                    <a:pt x="109" y="40"/>
                    <a:pt x="108" y="40"/>
                  </a:cubicBezTo>
                  <a:close/>
                  <a:moveTo>
                    <a:pt x="141" y="69"/>
                  </a:moveTo>
                  <a:cubicBezTo>
                    <a:pt x="141" y="69"/>
                    <a:pt x="141" y="69"/>
                    <a:pt x="141" y="69"/>
                  </a:cubicBezTo>
                  <a:cubicBezTo>
                    <a:pt x="123" y="69"/>
                    <a:pt x="123" y="69"/>
                    <a:pt x="123" y="69"/>
                  </a:cubicBezTo>
                  <a:cubicBezTo>
                    <a:pt x="121" y="69"/>
                    <a:pt x="119" y="70"/>
                    <a:pt x="119" y="72"/>
                  </a:cubicBezTo>
                  <a:cubicBezTo>
                    <a:pt x="119" y="74"/>
                    <a:pt x="121" y="76"/>
                    <a:pt x="123" y="76"/>
                  </a:cubicBezTo>
                  <a:cubicBezTo>
                    <a:pt x="141" y="76"/>
                    <a:pt x="141" y="76"/>
                    <a:pt x="141" y="76"/>
                  </a:cubicBezTo>
                  <a:cubicBezTo>
                    <a:pt x="143" y="76"/>
                    <a:pt x="145" y="74"/>
                    <a:pt x="145" y="72"/>
                  </a:cubicBezTo>
                  <a:cubicBezTo>
                    <a:pt x="145" y="70"/>
                    <a:pt x="143" y="69"/>
                    <a:pt x="141" y="69"/>
                  </a:cubicBezTo>
                  <a:close/>
                  <a:moveTo>
                    <a:pt x="72" y="157"/>
                  </a:moveTo>
                  <a:cubicBezTo>
                    <a:pt x="75" y="157"/>
                    <a:pt x="75" y="157"/>
                    <a:pt x="75" y="157"/>
                  </a:cubicBezTo>
                  <a:cubicBezTo>
                    <a:pt x="86" y="157"/>
                    <a:pt x="94" y="148"/>
                    <a:pt x="95" y="137"/>
                  </a:cubicBezTo>
                  <a:cubicBezTo>
                    <a:pt x="95" y="105"/>
                    <a:pt x="95" y="105"/>
                    <a:pt x="95" y="105"/>
                  </a:cubicBezTo>
                  <a:cubicBezTo>
                    <a:pt x="100" y="101"/>
                    <a:pt x="105" y="96"/>
                    <a:pt x="108" y="89"/>
                  </a:cubicBezTo>
                  <a:cubicBezTo>
                    <a:pt x="108" y="55"/>
                    <a:pt x="108" y="55"/>
                    <a:pt x="108" y="55"/>
                  </a:cubicBezTo>
                  <a:cubicBezTo>
                    <a:pt x="102" y="42"/>
                    <a:pt x="88" y="32"/>
                    <a:pt x="72" y="32"/>
                  </a:cubicBezTo>
                  <a:cubicBezTo>
                    <a:pt x="72" y="41"/>
                    <a:pt x="72" y="41"/>
                    <a:pt x="72" y="41"/>
                  </a:cubicBezTo>
                  <a:cubicBezTo>
                    <a:pt x="81" y="41"/>
                    <a:pt x="89" y="44"/>
                    <a:pt x="94" y="50"/>
                  </a:cubicBezTo>
                  <a:cubicBezTo>
                    <a:pt x="100" y="56"/>
                    <a:pt x="104" y="64"/>
                    <a:pt x="104" y="72"/>
                  </a:cubicBezTo>
                  <a:cubicBezTo>
                    <a:pt x="104" y="84"/>
                    <a:pt x="97" y="94"/>
                    <a:pt x="88" y="100"/>
                  </a:cubicBezTo>
                  <a:cubicBezTo>
                    <a:pt x="88" y="100"/>
                    <a:pt x="88" y="100"/>
                    <a:pt x="88" y="100"/>
                  </a:cubicBezTo>
                  <a:cubicBezTo>
                    <a:pt x="87" y="100"/>
                    <a:pt x="86" y="102"/>
                    <a:pt x="86" y="103"/>
                  </a:cubicBezTo>
                  <a:cubicBezTo>
                    <a:pt x="86" y="121"/>
                    <a:pt x="86" y="121"/>
                    <a:pt x="86" y="121"/>
                  </a:cubicBezTo>
                  <a:cubicBezTo>
                    <a:pt x="72" y="121"/>
                    <a:pt x="72" y="121"/>
                    <a:pt x="72" y="121"/>
                  </a:cubicBezTo>
                  <a:cubicBezTo>
                    <a:pt x="72" y="157"/>
                    <a:pt x="72" y="157"/>
                    <a:pt x="72" y="157"/>
                  </a:cubicBezTo>
                  <a:close/>
                  <a:moveTo>
                    <a:pt x="108" y="31"/>
                  </a:moveTo>
                  <a:cubicBezTo>
                    <a:pt x="108" y="40"/>
                    <a:pt x="108" y="40"/>
                    <a:pt x="108" y="40"/>
                  </a:cubicBezTo>
                  <a:cubicBezTo>
                    <a:pt x="107" y="40"/>
                    <a:pt x="106" y="40"/>
                    <a:pt x="105" y="39"/>
                  </a:cubicBezTo>
                  <a:cubicBezTo>
                    <a:pt x="104" y="38"/>
                    <a:pt x="104" y="35"/>
                    <a:pt x="105" y="34"/>
                  </a:cubicBezTo>
                  <a:cubicBezTo>
                    <a:pt x="108" y="31"/>
                    <a:pt x="108" y="31"/>
                    <a:pt x="108" y="31"/>
                  </a:cubicBezTo>
                  <a:close/>
                  <a:moveTo>
                    <a:pt x="108" y="105"/>
                  </a:moveTo>
                  <a:cubicBezTo>
                    <a:pt x="108" y="114"/>
                    <a:pt x="108" y="114"/>
                    <a:pt x="108" y="114"/>
                  </a:cubicBezTo>
                  <a:cubicBezTo>
                    <a:pt x="105" y="111"/>
                    <a:pt x="105" y="111"/>
                    <a:pt x="105" y="111"/>
                  </a:cubicBezTo>
                  <a:cubicBezTo>
                    <a:pt x="104" y="109"/>
                    <a:pt x="104" y="107"/>
                    <a:pt x="105" y="106"/>
                  </a:cubicBezTo>
                  <a:cubicBezTo>
                    <a:pt x="106" y="105"/>
                    <a:pt x="107" y="105"/>
                    <a:pt x="108" y="105"/>
                  </a:cubicBezTo>
                  <a:close/>
                  <a:moveTo>
                    <a:pt x="72" y="25"/>
                  </a:moveTo>
                  <a:cubicBezTo>
                    <a:pt x="72" y="0"/>
                    <a:pt x="72" y="0"/>
                    <a:pt x="72" y="0"/>
                  </a:cubicBezTo>
                  <a:cubicBezTo>
                    <a:pt x="72" y="0"/>
                    <a:pt x="72" y="0"/>
                    <a:pt x="72" y="0"/>
                  </a:cubicBezTo>
                  <a:cubicBezTo>
                    <a:pt x="74" y="0"/>
                    <a:pt x="76" y="2"/>
                    <a:pt x="76" y="4"/>
                  </a:cubicBezTo>
                  <a:cubicBezTo>
                    <a:pt x="76" y="22"/>
                    <a:pt x="76" y="22"/>
                    <a:pt x="76" y="22"/>
                  </a:cubicBezTo>
                  <a:cubicBezTo>
                    <a:pt x="76" y="24"/>
                    <a:pt x="74" y="25"/>
                    <a:pt x="72" y="25"/>
                  </a:cubicBezTo>
                  <a:cubicBezTo>
                    <a:pt x="72" y="25"/>
                    <a:pt x="72" y="25"/>
                    <a:pt x="72" y="25"/>
                  </a:cubicBezTo>
                  <a:close/>
                  <a:moveTo>
                    <a:pt x="72" y="32"/>
                  </a:moveTo>
                  <a:cubicBezTo>
                    <a:pt x="56" y="32"/>
                    <a:pt x="42" y="41"/>
                    <a:pt x="36" y="55"/>
                  </a:cubicBezTo>
                  <a:cubicBezTo>
                    <a:pt x="36" y="90"/>
                    <a:pt x="36" y="90"/>
                    <a:pt x="36" y="90"/>
                  </a:cubicBezTo>
                  <a:cubicBezTo>
                    <a:pt x="39" y="96"/>
                    <a:pt x="44" y="102"/>
                    <a:pt x="50" y="106"/>
                  </a:cubicBezTo>
                  <a:cubicBezTo>
                    <a:pt x="50" y="137"/>
                    <a:pt x="50" y="137"/>
                    <a:pt x="50" y="137"/>
                  </a:cubicBezTo>
                  <a:cubicBezTo>
                    <a:pt x="50" y="148"/>
                    <a:pt x="59" y="157"/>
                    <a:pt x="70" y="157"/>
                  </a:cubicBezTo>
                  <a:cubicBezTo>
                    <a:pt x="72" y="157"/>
                    <a:pt x="72" y="157"/>
                    <a:pt x="72" y="157"/>
                  </a:cubicBezTo>
                  <a:cubicBezTo>
                    <a:pt x="72" y="121"/>
                    <a:pt x="72" y="121"/>
                    <a:pt x="72" y="121"/>
                  </a:cubicBezTo>
                  <a:cubicBezTo>
                    <a:pt x="58" y="121"/>
                    <a:pt x="58" y="121"/>
                    <a:pt x="58" y="121"/>
                  </a:cubicBezTo>
                  <a:cubicBezTo>
                    <a:pt x="58" y="103"/>
                    <a:pt x="58" y="103"/>
                    <a:pt x="58" y="103"/>
                  </a:cubicBezTo>
                  <a:cubicBezTo>
                    <a:pt x="58" y="102"/>
                    <a:pt x="58" y="101"/>
                    <a:pt x="56" y="100"/>
                  </a:cubicBezTo>
                  <a:cubicBezTo>
                    <a:pt x="47" y="94"/>
                    <a:pt x="40" y="84"/>
                    <a:pt x="40" y="72"/>
                  </a:cubicBezTo>
                  <a:cubicBezTo>
                    <a:pt x="40" y="64"/>
                    <a:pt x="44" y="56"/>
                    <a:pt x="49" y="50"/>
                  </a:cubicBezTo>
                  <a:cubicBezTo>
                    <a:pt x="55" y="44"/>
                    <a:pt x="63" y="41"/>
                    <a:pt x="72" y="41"/>
                  </a:cubicBezTo>
                  <a:cubicBezTo>
                    <a:pt x="72" y="32"/>
                    <a:pt x="72" y="32"/>
                    <a:pt x="72" y="32"/>
                  </a:cubicBezTo>
                  <a:close/>
                  <a:moveTo>
                    <a:pt x="72" y="0"/>
                  </a:moveTo>
                  <a:cubicBezTo>
                    <a:pt x="72" y="25"/>
                    <a:pt x="72" y="25"/>
                    <a:pt x="72" y="25"/>
                  </a:cubicBezTo>
                  <a:cubicBezTo>
                    <a:pt x="70" y="25"/>
                    <a:pt x="68" y="24"/>
                    <a:pt x="68" y="22"/>
                  </a:cubicBezTo>
                  <a:cubicBezTo>
                    <a:pt x="68" y="4"/>
                    <a:pt x="68" y="4"/>
                    <a:pt x="68" y="4"/>
                  </a:cubicBezTo>
                  <a:cubicBezTo>
                    <a:pt x="68" y="2"/>
                    <a:pt x="70" y="0"/>
                    <a:pt x="72" y="0"/>
                  </a:cubicBezTo>
                  <a:close/>
                  <a:moveTo>
                    <a:pt x="36" y="114"/>
                  </a:moveTo>
                  <a:cubicBezTo>
                    <a:pt x="36" y="105"/>
                    <a:pt x="36" y="105"/>
                    <a:pt x="36" y="105"/>
                  </a:cubicBezTo>
                  <a:cubicBezTo>
                    <a:pt x="37" y="104"/>
                    <a:pt x="38" y="105"/>
                    <a:pt x="39" y="106"/>
                  </a:cubicBezTo>
                  <a:cubicBezTo>
                    <a:pt x="40" y="107"/>
                    <a:pt x="40" y="109"/>
                    <a:pt x="39" y="111"/>
                  </a:cubicBezTo>
                  <a:cubicBezTo>
                    <a:pt x="36" y="114"/>
                    <a:pt x="36" y="114"/>
                    <a:pt x="36" y="114"/>
                  </a:cubicBezTo>
                  <a:close/>
                  <a:moveTo>
                    <a:pt x="36" y="40"/>
                  </a:moveTo>
                  <a:cubicBezTo>
                    <a:pt x="36" y="31"/>
                    <a:pt x="36" y="31"/>
                    <a:pt x="36" y="31"/>
                  </a:cubicBezTo>
                  <a:cubicBezTo>
                    <a:pt x="39" y="34"/>
                    <a:pt x="39" y="34"/>
                    <a:pt x="39" y="34"/>
                  </a:cubicBezTo>
                  <a:cubicBezTo>
                    <a:pt x="40" y="35"/>
                    <a:pt x="40" y="38"/>
                    <a:pt x="39" y="39"/>
                  </a:cubicBezTo>
                  <a:cubicBezTo>
                    <a:pt x="38" y="40"/>
                    <a:pt x="37" y="40"/>
                    <a:pt x="36" y="40"/>
                  </a:cubicBezTo>
                  <a:close/>
                  <a:moveTo>
                    <a:pt x="36" y="55"/>
                  </a:moveTo>
                  <a:cubicBezTo>
                    <a:pt x="33" y="60"/>
                    <a:pt x="32" y="66"/>
                    <a:pt x="32" y="72"/>
                  </a:cubicBezTo>
                  <a:cubicBezTo>
                    <a:pt x="32" y="79"/>
                    <a:pt x="33" y="85"/>
                    <a:pt x="36" y="90"/>
                  </a:cubicBezTo>
                  <a:cubicBezTo>
                    <a:pt x="36" y="55"/>
                    <a:pt x="36" y="55"/>
                    <a:pt x="36" y="55"/>
                  </a:cubicBezTo>
                  <a:close/>
                  <a:moveTo>
                    <a:pt x="36" y="31"/>
                  </a:moveTo>
                  <a:cubicBezTo>
                    <a:pt x="36" y="40"/>
                    <a:pt x="36" y="40"/>
                    <a:pt x="36" y="40"/>
                  </a:cubicBezTo>
                  <a:cubicBezTo>
                    <a:pt x="35" y="40"/>
                    <a:pt x="34" y="40"/>
                    <a:pt x="34" y="39"/>
                  </a:cubicBezTo>
                  <a:cubicBezTo>
                    <a:pt x="34" y="39"/>
                    <a:pt x="34" y="39"/>
                    <a:pt x="34" y="39"/>
                  </a:cubicBezTo>
                  <a:cubicBezTo>
                    <a:pt x="21" y="26"/>
                    <a:pt x="21" y="26"/>
                    <a:pt x="21" y="26"/>
                  </a:cubicBezTo>
                  <a:cubicBezTo>
                    <a:pt x="20" y="25"/>
                    <a:pt x="20" y="23"/>
                    <a:pt x="21" y="21"/>
                  </a:cubicBezTo>
                  <a:cubicBezTo>
                    <a:pt x="22" y="20"/>
                    <a:pt x="25" y="20"/>
                    <a:pt x="26" y="21"/>
                  </a:cubicBezTo>
                  <a:cubicBezTo>
                    <a:pt x="36" y="31"/>
                    <a:pt x="36" y="31"/>
                    <a:pt x="36" y="31"/>
                  </a:cubicBezTo>
                  <a:close/>
                  <a:moveTo>
                    <a:pt x="36" y="105"/>
                  </a:moveTo>
                  <a:cubicBezTo>
                    <a:pt x="36" y="114"/>
                    <a:pt x="36" y="114"/>
                    <a:pt x="36" y="114"/>
                  </a:cubicBezTo>
                  <a:cubicBezTo>
                    <a:pt x="26" y="124"/>
                    <a:pt x="26" y="124"/>
                    <a:pt x="26" y="124"/>
                  </a:cubicBezTo>
                  <a:cubicBezTo>
                    <a:pt x="25" y="125"/>
                    <a:pt x="22" y="125"/>
                    <a:pt x="21" y="124"/>
                  </a:cubicBezTo>
                  <a:cubicBezTo>
                    <a:pt x="20" y="122"/>
                    <a:pt x="20" y="120"/>
                    <a:pt x="21" y="118"/>
                  </a:cubicBezTo>
                  <a:cubicBezTo>
                    <a:pt x="34" y="106"/>
                    <a:pt x="34" y="106"/>
                    <a:pt x="34" y="106"/>
                  </a:cubicBezTo>
                  <a:cubicBezTo>
                    <a:pt x="34" y="106"/>
                    <a:pt x="34" y="106"/>
                    <a:pt x="34" y="106"/>
                  </a:cubicBezTo>
                  <a:cubicBezTo>
                    <a:pt x="34" y="105"/>
                    <a:pt x="35" y="105"/>
                    <a:pt x="36" y="105"/>
                  </a:cubicBezTo>
                  <a:close/>
                  <a:moveTo>
                    <a:pt x="25" y="72"/>
                  </a:moveTo>
                  <a:cubicBezTo>
                    <a:pt x="25" y="72"/>
                    <a:pt x="25" y="72"/>
                    <a:pt x="25" y="72"/>
                  </a:cubicBezTo>
                  <a:cubicBezTo>
                    <a:pt x="25" y="70"/>
                    <a:pt x="23" y="69"/>
                    <a:pt x="21" y="69"/>
                  </a:cubicBezTo>
                  <a:cubicBezTo>
                    <a:pt x="4" y="69"/>
                    <a:pt x="4" y="69"/>
                    <a:pt x="4" y="69"/>
                  </a:cubicBezTo>
                  <a:cubicBezTo>
                    <a:pt x="2" y="69"/>
                    <a:pt x="0" y="70"/>
                    <a:pt x="0" y="72"/>
                  </a:cubicBezTo>
                  <a:cubicBezTo>
                    <a:pt x="0" y="74"/>
                    <a:pt x="2" y="76"/>
                    <a:pt x="4" y="76"/>
                  </a:cubicBezTo>
                  <a:cubicBezTo>
                    <a:pt x="21" y="76"/>
                    <a:pt x="21" y="76"/>
                    <a:pt x="21" y="76"/>
                  </a:cubicBezTo>
                  <a:cubicBezTo>
                    <a:pt x="23" y="76"/>
                    <a:pt x="25" y="74"/>
                    <a:pt x="25" y="72"/>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 name="标题 1"/>
          <p:cNvSpPr>
            <a:spLocks noGrp="1"/>
          </p:cNvSpPr>
          <p:nvPr>
            <p:ph type="ctrTitle"/>
          </p:nvPr>
        </p:nvSpPr>
        <p:spPr>
          <a:xfrm>
            <a:off x="669924" y="2748566"/>
            <a:ext cx="10850563" cy="770870"/>
          </a:xfrm>
        </p:spPr>
        <p:txBody>
          <a:bodyPr anchor="ctr">
            <a:normAutofit/>
          </a:bodyPr>
          <a:lstStyle>
            <a:lvl1pPr marL="0" indent="0" algn="ctr">
              <a:buFont typeface="Arial" panose="020B0604020202020204" pitchFamily="34" charset="0"/>
              <a:buNone/>
              <a:defRPr sz="3200">
                <a:solidFill>
                  <a:schemeClr val="tx1"/>
                </a:solidFill>
                <a:latin typeface="UD デジタル 教科書体 N-B" panose="02020700000000000000" pitchFamily="17" charset="-128"/>
                <a:ea typeface="UD デジタル 教科書体 N-B" panose="02020700000000000000" pitchFamily="17" charset="-128"/>
              </a:defRPr>
            </a:lvl1pPr>
          </a:lstStyle>
          <a:p>
            <a:endParaRPr lang="zh-CN" altLang="en-US" dirty="0"/>
          </a:p>
        </p:txBody>
      </p:sp>
      <p:sp>
        <p:nvSpPr>
          <p:cNvPr id="63" name="文本占位符 62"/>
          <p:cNvSpPr>
            <a:spLocks noGrp="1"/>
          </p:cNvSpPr>
          <p:nvPr>
            <p:ph type="body" sz="quarter" idx="17"/>
          </p:nvPr>
        </p:nvSpPr>
        <p:spPr>
          <a:xfrm>
            <a:off x="669924" y="3593289"/>
            <a:ext cx="10850563" cy="352888"/>
          </a:xfrm>
        </p:spPr>
        <p:txBody>
          <a:bodyPr vert="horz" lIns="91440" tIns="45720" rIns="91440" bIns="45720" rtlCol="0" anchor="ctr">
            <a:normAutofit/>
          </a:bodyPr>
          <a:lstStyle>
            <a:lvl1pPr marL="0" indent="0" algn="ctr">
              <a:buNone/>
              <a:defRPr lang="zh-CN" altLang="en-US" sz="1600" smtClean="0">
                <a:latin typeface="UD デジタル 教科書体 N-B" panose="02020700000000000000" pitchFamily="17" charset="-128"/>
                <a:ea typeface="UD デジタル 教科書体 N-B" panose="02020700000000000000" pitchFamily="17" charset="-128"/>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endParaRPr lang="en-US" altLang="zh-CN" dirty="0"/>
          </a:p>
        </p:txBody>
      </p:sp>
      <p:sp>
        <p:nvSpPr>
          <p:cNvPr id="104" name="文本占位符 62"/>
          <p:cNvSpPr>
            <a:spLocks noGrp="1"/>
          </p:cNvSpPr>
          <p:nvPr>
            <p:ph type="body" sz="quarter" idx="18"/>
          </p:nvPr>
        </p:nvSpPr>
        <p:spPr>
          <a:xfrm>
            <a:off x="669924" y="3954685"/>
            <a:ext cx="10850563" cy="329186"/>
          </a:xfrm>
        </p:spPr>
        <p:txBody>
          <a:bodyPr vert="horz" lIns="91440" tIns="45720" rIns="91440" bIns="45720" rtlCol="0" anchor="ctr">
            <a:normAutofit/>
          </a:bodyPr>
          <a:lstStyle>
            <a:lvl1pPr marL="0" indent="0" algn="ctr">
              <a:buNone/>
              <a:defRPr lang="zh-CN" altLang="en-US" sz="1600" smtClean="0">
                <a:latin typeface="UD デジタル 教科書体 N-B" panose="02020700000000000000" pitchFamily="17" charset="-128"/>
                <a:ea typeface="UD デジタル 教科書体 N-B" panose="02020700000000000000" pitchFamily="17" charset="-128"/>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endParaRPr lang="zh-CN" altLang="en-US" dirty="0"/>
          </a:p>
        </p:txBody>
      </p:sp>
      <p:pic>
        <p:nvPicPr>
          <p:cNvPr id="102" name="図 101">
            <a:extLst>
              <a:ext uri="{FF2B5EF4-FFF2-40B4-BE49-F238E27FC236}">
                <a16:creationId xmlns:a16="http://schemas.microsoft.com/office/drawing/2014/main" id="{9720F355-B94A-42DB-B58A-802B77D2D5A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820267" y="6498000"/>
            <a:ext cx="371733" cy="360000"/>
          </a:xfrm>
          <a:prstGeom prst="rect">
            <a:avLst/>
          </a:prstGeom>
        </p:spPr>
      </p:pic>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Only" preserve="1">
  <p:cSld name="表題のみ">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UD デジタル 教科書体 N-B" panose="02020700000000000000" pitchFamily="17" charset="-128"/>
                <a:ea typeface="UD デジタル 教科書体 N-B" panose="02020700000000000000" pitchFamily="17" charset="-128"/>
              </a:defRPr>
            </a:lvl1pPr>
          </a:lstStyle>
          <a:p>
            <a:endParaRPr lang="zh-CN" altLang="en-US" dirty="0"/>
          </a:p>
        </p:txBody>
      </p:sp>
      <p:pic>
        <p:nvPicPr>
          <p:cNvPr id="9" name="図 8">
            <a:extLst>
              <a:ext uri="{FF2B5EF4-FFF2-40B4-BE49-F238E27FC236}">
                <a16:creationId xmlns:a16="http://schemas.microsoft.com/office/drawing/2014/main" id="{3EE0C0C2-9C19-4E81-B9F7-F8443A3D273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820267" y="6498000"/>
            <a:ext cx="371733" cy="360000"/>
          </a:xfrm>
          <a:prstGeom prst="rect">
            <a:avLst/>
          </a:prstGeom>
        </p:spPr>
      </p:pic>
    </p:spTree>
    <p:extLst>
      <p:ext uri="{BB962C8B-B14F-4D97-AF65-F5344CB8AC3E}">
        <p14:creationId xmlns:p14="http://schemas.microsoft.com/office/powerpoint/2010/main" val="758174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B3ABF02A-A075-4784-B3D9-08CBDCC0066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820267" y="6498000"/>
            <a:ext cx="371733" cy="360000"/>
          </a:xfrm>
          <a:prstGeom prst="rect">
            <a:avLst/>
          </a:prstGeom>
        </p:spPr>
      </p:pic>
    </p:spTree>
    <p:extLst>
      <p:ext uri="{BB962C8B-B14F-4D97-AF65-F5344CB8AC3E}">
        <p14:creationId xmlns:p14="http://schemas.microsoft.com/office/powerpoint/2010/main" val="3417728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目次">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B3ABF02A-A075-4784-B3D9-08CBDCC0066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820267" y="6498000"/>
            <a:ext cx="371733" cy="360000"/>
          </a:xfrm>
          <a:prstGeom prst="rect">
            <a:avLst/>
          </a:prstGeom>
        </p:spPr>
      </p:pic>
      <p:grpSp>
        <p:nvGrpSpPr>
          <p:cNvPr id="3" name="グループ化 2">
            <a:extLst>
              <a:ext uri="{FF2B5EF4-FFF2-40B4-BE49-F238E27FC236}">
                <a16:creationId xmlns:a16="http://schemas.microsoft.com/office/drawing/2014/main" id="{3F3CAA2D-CF40-44C0-AB4C-034FE2244632}"/>
              </a:ext>
            </a:extLst>
          </p:cNvPr>
          <p:cNvGrpSpPr/>
          <p:nvPr userDrawn="1"/>
        </p:nvGrpSpPr>
        <p:grpSpPr>
          <a:xfrm>
            <a:off x="1596000" y="1400222"/>
            <a:ext cx="9452198" cy="4461023"/>
            <a:chOff x="1596000" y="1400222"/>
            <a:chExt cx="9452198" cy="4461023"/>
          </a:xfrm>
        </p:grpSpPr>
        <p:grpSp>
          <p:nvGrpSpPr>
            <p:cNvPr id="4" name="2b9beae4-bacc-4b51-93a6-8075751d636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3EFA4C1D-C3E5-42C3-BE4F-30FED8EF0038}"/>
                </a:ext>
              </a:extLst>
            </p:cNvPr>
            <p:cNvGrpSpPr>
              <a:grpSpLocks noChangeAspect="1"/>
            </p:cNvGrpSpPr>
            <p:nvPr>
              <p:custDataLst>
                <p:tags r:id="rId1"/>
              </p:custDataLst>
            </p:nvPr>
          </p:nvGrpSpPr>
          <p:grpSpPr>
            <a:xfrm>
              <a:off x="1596000" y="1400222"/>
              <a:ext cx="9452198" cy="4461023"/>
              <a:chOff x="1596000" y="1400222"/>
              <a:chExt cx="9452198" cy="4461023"/>
            </a:xfrm>
          </p:grpSpPr>
          <p:sp>
            <p:nvSpPr>
              <p:cNvPr id="9" name="is1iḑè">
                <a:extLst>
                  <a:ext uri="{FF2B5EF4-FFF2-40B4-BE49-F238E27FC236}">
                    <a16:creationId xmlns:a16="http://schemas.microsoft.com/office/drawing/2014/main" id="{29C41D55-1556-47D9-8EC1-A10BFFC370C4}"/>
                  </a:ext>
                </a:extLst>
              </p:cNvPr>
              <p:cNvSpPr/>
              <p:nvPr/>
            </p:nvSpPr>
            <p:spPr>
              <a:xfrm>
                <a:off x="1596000" y="2571765"/>
                <a:ext cx="4403226" cy="1170986"/>
              </a:xfrm>
              <a:custGeom>
                <a:avLst/>
                <a:gdLst/>
                <a:ahLst/>
                <a:cxnLst>
                  <a:cxn ang="0">
                    <a:pos x="wd2" y="hd2"/>
                  </a:cxn>
                  <a:cxn ang="5400000">
                    <a:pos x="wd2" y="hd2"/>
                  </a:cxn>
                  <a:cxn ang="10800000">
                    <a:pos x="wd2" y="hd2"/>
                  </a:cxn>
                  <a:cxn ang="16200000">
                    <a:pos x="wd2" y="hd2"/>
                  </a:cxn>
                </a:cxnLst>
                <a:rect l="0" t="0" r="r" b="b"/>
                <a:pathLst>
                  <a:path w="21600" h="21540" extrusionOk="0">
                    <a:moveTo>
                      <a:pt x="9369" y="20968"/>
                    </a:moveTo>
                    <a:cubicBezTo>
                      <a:pt x="9287" y="21276"/>
                      <a:pt x="9173" y="21540"/>
                      <a:pt x="9047" y="21540"/>
                    </a:cubicBezTo>
                    <a:lnTo>
                      <a:pt x="21600" y="21540"/>
                    </a:lnTo>
                    <a:cubicBezTo>
                      <a:pt x="21377" y="20215"/>
                      <a:pt x="21032" y="18243"/>
                      <a:pt x="20743" y="16602"/>
                    </a:cubicBezTo>
                    <a:cubicBezTo>
                      <a:pt x="20453" y="14961"/>
                      <a:pt x="20219" y="13651"/>
                      <a:pt x="20219" y="13651"/>
                    </a:cubicBezTo>
                    <a:cubicBezTo>
                      <a:pt x="20219" y="13651"/>
                      <a:pt x="19903" y="11682"/>
                      <a:pt x="20219" y="9513"/>
                    </a:cubicBezTo>
                    <a:cubicBezTo>
                      <a:pt x="20426" y="8092"/>
                      <a:pt x="20407" y="4129"/>
                      <a:pt x="20161" y="14"/>
                    </a:cubicBezTo>
                    <a:lnTo>
                      <a:pt x="1294" y="14"/>
                    </a:lnTo>
                    <a:lnTo>
                      <a:pt x="503" y="14"/>
                    </a:lnTo>
                    <a:cubicBezTo>
                      <a:pt x="359" y="-60"/>
                      <a:pt x="228" y="160"/>
                      <a:pt x="133" y="514"/>
                    </a:cubicBezTo>
                    <a:cubicBezTo>
                      <a:pt x="39" y="867"/>
                      <a:pt x="0" y="1353"/>
                      <a:pt x="0" y="1893"/>
                    </a:cubicBezTo>
                    <a:lnTo>
                      <a:pt x="0" y="9298"/>
                    </a:lnTo>
                    <a:cubicBezTo>
                      <a:pt x="0" y="9838"/>
                      <a:pt x="38" y="10325"/>
                      <a:pt x="133" y="10677"/>
                    </a:cubicBezTo>
                    <a:cubicBezTo>
                      <a:pt x="228" y="11029"/>
                      <a:pt x="361" y="11168"/>
                      <a:pt x="503" y="11251"/>
                    </a:cubicBezTo>
                    <a:cubicBezTo>
                      <a:pt x="770" y="11407"/>
                      <a:pt x="1040" y="11449"/>
                      <a:pt x="1311" y="11453"/>
                    </a:cubicBezTo>
                    <a:cubicBezTo>
                      <a:pt x="1479" y="11456"/>
                      <a:pt x="1648" y="11445"/>
                      <a:pt x="1816" y="11436"/>
                    </a:cubicBezTo>
                    <a:cubicBezTo>
                      <a:pt x="1938" y="11430"/>
                      <a:pt x="2060" y="11430"/>
                      <a:pt x="2182" y="11436"/>
                    </a:cubicBezTo>
                    <a:cubicBezTo>
                      <a:pt x="2307" y="11506"/>
                      <a:pt x="2434" y="11576"/>
                      <a:pt x="2530" y="11871"/>
                    </a:cubicBezTo>
                    <a:cubicBezTo>
                      <a:pt x="2639" y="12207"/>
                      <a:pt x="2683" y="12745"/>
                      <a:pt x="2683" y="13279"/>
                    </a:cubicBezTo>
                    <a:cubicBezTo>
                      <a:pt x="2683" y="13282"/>
                      <a:pt x="2683" y="13286"/>
                      <a:pt x="2683" y="13290"/>
                    </a:cubicBezTo>
                    <a:cubicBezTo>
                      <a:pt x="2679" y="14598"/>
                      <a:pt x="2670" y="15978"/>
                      <a:pt x="2901" y="16923"/>
                    </a:cubicBezTo>
                    <a:cubicBezTo>
                      <a:pt x="3043" y="17505"/>
                      <a:pt x="3253" y="17744"/>
                      <a:pt x="3474" y="17665"/>
                    </a:cubicBezTo>
                    <a:lnTo>
                      <a:pt x="6524" y="17665"/>
                    </a:lnTo>
                    <a:lnTo>
                      <a:pt x="9047" y="17881"/>
                    </a:lnTo>
                    <a:cubicBezTo>
                      <a:pt x="9173" y="17881"/>
                      <a:pt x="9287" y="18007"/>
                      <a:pt x="9369" y="18317"/>
                    </a:cubicBezTo>
                    <a:cubicBezTo>
                      <a:pt x="9451" y="18626"/>
                      <a:pt x="9529" y="19054"/>
                      <a:pt x="9529" y="19525"/>
                    </a:cubicBezTo>
                    <a:lnTo>
                      <a:pt x="9529" y="19762"/>
                    </a:lnTo>
                    <a:cubicBezTo>
                      <a:pt x="9529" y="20234"/>
                      <a:pt x="9451" y="20659"/>
                      <a:pt x="9369" y="20968"/>
                    </a:cubicBezTo>
                    <a:close/>
                  </a:path>
                </a:pathLst>
              </a:custGeom>
              <a:solidFill>
                <a:schemeClr val="accent2">
                  <a:lumMod val="100000"/>
                </a:schemeClr>
              </a:solidFill>
              <a:ln w="12700" cap="flat">
                <a:noFill/>
                <a:miter lim="400000"/>
              </a:ln>
              <a:effectLst/>
            </p:spPr>
            <p:txBody>
              <a:bodyPr anchor="ctr"/>
              <a:lstStyle/>
              <a:p>
                <a:pPr algn="ctr"/>
                <a:endParaRPr dirty="0"/>
              </a:p>
            </p:txBody>
          </p:sp>
          <p:sp>
            <p:nvSpPr>
              <p:cNvPr id="10" name="ïs1íďè">
                <a:extLst>
                  <a:ext uri="{FF2B5EF4-FFF2-40B4-BE49-F238E27FC236}">
                    <a16:creationId xmlns:a16="http://schemas.microsoft.com/office/drawing/2014/main" id="{03D50DE1-8DD5-4918-9865-ABBA944C18D0}"/>
                  </a:ext>
                </a:extLst>
              </p:cNvPr>
              <p:cNvSpPr/>
              <p:nvPr/>
            </p:nvSpPr>
            <p:spPr>
              <a:xfrm>
                <a:off x="1596000" y="1400222"/>
                <a:ext cx="4109782" cy="1172320"/>
              </a:xfrm>
              <a:custGeom>
                <a:avLst/>
                <a:gdLst/>
                <a:ahLst/>
                <a:cxnLst>
                  <a:cxn ang="0">
                    <a:pos x="wd2" y="hd2"/>
                  </a:cxn>
                  <a:cxn ang="5400000">
                    <a:pos x="wd2" y="hd2"/>
                  </a:cxn>
                  <a:cxn ang="10800000">
                    <a:pos x="wd2" y="hd2"/>
                  </a:cxn>
                  <a:cxn ang="16200000">
                    <a:pos x="wd2" y="hd2"/>
                  </a:cxn>
                </a:cxnLst>
                <a:rect l="0" t="0" r="r" b="b"/>
                <a:pathLst>
                  <a:path w="21600" h="20646" extrusionOk="0">
                    <a:moveTo>
                      <a:pt x="6681" y="878"/>
                    </a:moveTo>
                    <a:cubicBezTo>
                      <a:pt x="6671" y="887"/>
                      <a:pt x="6661" y="896"/>
                      <a:pt x="6651" y="905"/>
                    </a:cubicBezTo>
                    <a:cubicBezTo>
                      <a:pt x="6641" y="914"/>
                      <a:pt x="6631" y="924"/>
                      <a:pt x="6622" y="933"/>
                    </a:cubicBezTo>
                    <a:cubicBezTo>
                      <a:pt x="6631" y="924"/>
                      <a:pt x="6641" y="914"/>
                      <a:pt x="6651" y="905"/>
                    </a:cubicBezTo>
                    <a:cubicBezTo>
                      <a:pt x="6661" y="896"/>
                      <a:pt x="6671" y="887"/>
                      <a:pt x="6681" y="878"/>
                    </a:cubicBezTo>
                    <a:close/>
                    <a:moveTo>
                      <a:pt x="6935" y="676"/>
                    </a:moveTo>
                    <a:cubicBezTo>
                      <a:pt x="6928" y="681"/>
                      <a:pt x="6922" y="686"/>
                      <a:pt x="6915" y="692"/>
                    </a:cubicBezTo>
                    <a:cubicBezTo>
                      <a:pt x="6908" y="697"/>
                      <a:pt x="6901" y="702"/>
                      <a:pt x="6895" y="708"/>
                    </a:cubicBezTo>
                    <a:cubicBezTo>
                      <a:pt x="6901" y="702"/>
                      <a:pt x="6908" y="697"/>
                      <a:pt x="6915" y="692"/>
                    </a:cubicBezTo>
                    <a:cubicBezTo>
                      <a:pt x="6922" y="686"/>
                      <a:pt x="6928" y="681"/>
                      <a:pt x="6935" y="676"/>
                    </a:cubicBezTo>
                    <a:close/>
                    <a:moveTo>
                      <a:pt x="538" y="37"/>
                    </a:moveTo>
                    <a:cubicBezTo>
                      <a:pt x="384" y="-34"/>
                      <a:pt x="244" y="178"/>
                      <a:pt x="143" y="516"/>
                    </a:cubicBezTo>
                    <a:cubicBezTo>
                      <a:pt x="41" y="854"/>
                      <a:pt x="0" y="1319"/>
                      <a:pt x="0" y="1836"/>
                    </a:cubicBezTo>
                    <a:lnTo>
                      <a:pt x="0" y="8926"/>
                    </a:lnTo>
                    <a:cubicBezTo>
                      <a:pt x="0" y="9442"/>
                      <a:pt x="41" y="9909"/>
                      <a:pt x="143" y="10246"/>
                    </a:cubicBezTo>
                    <a:cubicBezTo>
                      <a:pt x="245" y="10583"/>
                      <a:pt x="387" y="10716"/>
                      <a:pt x="538" y="10795"/>
                    </a:cubicBezTo>
                    <a:cubicBezTo>
                      <a:pt x="1004" y="11037"/>
                      <a:pt x="1475" y="10992"/>
                      <a:pt x="1946" y="10973"/>
                    </a:cubicBezTo>
                    <a:cubicBezTo>
                      <a:pt x="2076" y="10967"/>
                      <a:pt x="2207" y="10967"/>
                      <a:pt x="2338" y="10973"/>
                    </a:cubicBezTo>
                    <a:cubicBezTo>
                      <a:pt x="2410" y="11009"/>
                      <a:pt x="2483" y="11046"/>
                      <a:pt x="2551" y="11116"/>
                    </a:cubicBezTo>
                    <a:cubicBezTo>
                      <a:pt x="2609" y="11176"/>
                      <a:pt x="2663" y="11259"/>
                      <a:pt x="2710" y="11389"/>
                    </a:cubicBezTo>
                    <a:cubicBezTo>
                      <a:pt x="2828" y="11711"/>
                      <a:pt x="2874" y="12225"/>
                      <a:pt x="2874" y="12737"/>
                    </a:cubicBezTo>
                    <a:cubicBezTo>
                      <a:pt x="2874" y="12740"/>
                      <a:pt x="2874" y="12744"/>
                      <a:pt x="2874" y="12748"/>
                    </a:cubicBezTo>
                    <a:cubicBezTo>
                      <a:pt x="2870" y="14000"/>
                      <a:pt x="2861" y="15321"/>
                      <a:pt x="3108" y="16226"/>
                    </a:cubicBezTo>
                    <a:cubicBezTo>
                      <a:pt x="3260" y="16783"/>
                      <a:pt x="3485" y="17012"/>
                      <a:pt x="3722" y="16936"/>
                    </a:cubicBezTo>
                    <a:lnTo>
                      <a:pt x="6990" y="16936"/>
                    </a:lnTo>
                    <a:lnTo>
                      <a:pt x="9693" y="17143"/>
                    </a:lnTo>
                    <a:cubicBezTo>
                      <a:pt x="9828" y="17143"/>
                      <a:pt x="9950" y="17264"/>
                      <a:pt x="10038" y="17560"/>
                    </a:cubicBezTo>
                    <a:cubicBezTo>
                      <a:pt x="10126" y="17857"/>
                      <a:pt x="10210" y="18266"/>
                      <a:pt x="10210" y="18717"/>
                    </a:cubicBezTo>
                    <a:lnTo>
                      <a:pt x="10210" y="18944"/>
                    </a:lnTo>
                    <a:cubicBezTo>
                      <a:pt x="10210" y="19395"/>
                      <a:pt x="10126" y="19803"/>
                      <a:pt x="10038" y="20098"/>
                    </a:cubicBezTo>
                    <a:cubicBezTo>
                      <a:pt x="9950" y="20393"/>
                      <a:pt x="9828" y="20646"/>
                      <a:pt x="9693" y="20646"/>
                    </a:cubicBezTo>
                    <a:lnTo>
                      <a:pt x="21600" y="20646"/>
                    </a:lnTo>
                    <a:cubicBezTo>
                      <a:pt x="21588" y="20641"/>
                      <a:pt x="21321" y="17350"/>
                      <a:pt x="21286" y="17022"/>
                    </a:cubicBezTo>
                    <a:cubicBezTo>
                      <a:pt x="21085" y="15149"/>
                      <a:pt x="20816" y="13334"/>
                      <a:pt x="20489" y="11675"/>
                    </a:cubicBezTo>
                    <a:cubicBezTo>
                      <a:pt x="20165" y="10031"/>
                      <a:pt x="19764" y="8576"/>
                      <a:pt x="19316" y="7300"/>
                    </a:cubicBezTo>
                    <a:cubicBezTo>
                      <a:pt x="16421" y="-954"/>
                      <a:pt x="12346" y="37"/>
                      <a:pt x="8549" y="37"/>
                    </a:cubicBezTo>
                  </a:path>
                </a:pathLst>
              </a:custGeom>
              <a:solidFill>
                <a:schemeClr val="accent1">
                  <a:lumMod val="100000"/>
                </a:schemeClr>
              </a:solidFill>
              <a:ln w="12700" cap="flat">
                <a:noFill/>
                <a:miter lim="400000"/>
              </a:ln>
              <a:effectLst/>
            </p:spPr>
            <p:txBody>
              <a:bodyPr anchor="ctr"/>
              <a:lstStyle/>
              <a:p>
                <a:pPr algn="ctr"/>
                <a:endParaRPr dirty="0"/>
              </a:p>
            </p:txBody>
          </p:sp>
          <p:sp>
            <p:nvSpPr>
              <p:cNvPr id="11" name="išḷíḋe">
                <a:extLst>
                  <a:ext uri="{FF2B5EF4-FFF2-40B4-BE49-F238E27FC236}">
                    <a16:creationId xmlns:a16="http://schemas.microsoft.com/office/drawing/2014/main" id="{E4FEE217-CED8-47AF-9E1A-E6B42B36627B}"/>
                  </a:ext>
                </a:extLst>
              </p:cNvPr>
              <p:cNvSpPr/>
              <p:nvPr/>
            </p:nvSpPr>
            <p:spPr>
              <a:xfrm>
                <a:off x="1596000" y="3741973"/>
                <a:ext cx="4464711" cy="1170985"/>
              </a:xfrm>
              <a:custGeom>
                <a:avLst/>
                <a:gdLst/>
                <a:ahLst/>
                <a:cxnLst>
                  <a:cxn ang="0">
                    <a:pos x="wd2" y="hd2"/>
                  </a:cxn>
                  <a:cxn ang="5400000">
                    <a:pos x="wd2" y="hd2"/>
                  </a:cxn>
                  <a:cxn ang="10800000">
                    <a:pos x="wd2" y="hd2"/>
                  </a:cxn>
                  <a:cxn ang="16200000">
                    <a:pos x="wd2" y="hd2"/>
                  </a:cxn>
                </a:cxnLst>
                <a:rect l="0" t="0" r="r" b="b"/>
                <a:pathLst>
                  <a:path w="21460" h="21540" extrusionOk="0">
                    <a:moveTo>
                      <a:pt x="21348" y="1150"/>
                    </a:moveTo>
                    <a:cubicBezTo>
                      <a:pt x="21310" y="889"/>
                      <a:pt x="21246" y="494"/>
                      <a:pt x="21167" y="14"/>
                    </a:cubicBezTo>
                    <a:lnTo>
                      <a:pt x="2529" y="14"/>
                    </a:lnTo>
                    <a:lnTo>
                      <a:pt x="492" y="14"/>
                    </a:lnTo>
                    <a:cubicBezTo>
                      <a:pt x="351" y="-60"/>
                      <a:pt x="223" y="160"/>
                      <a:pt x="131" y="514"/>
                    </a:cubicBezTo>
                    <a:cubicBezTo>
                      <a:pt x="38" y="867"/>
                      <a:pt x="0" y="1353"/>
                      <a:pt x="0" y="1893"/>
                    </a:cubicBezTo>
                    <a:lnTo>
                      <a:pt x="0" y="9298"/>
                    </a:lnTo>
                    <a:cubicBezTo>
                      <a:pt x="0" y="9838"/>
                      <a:pt x="37" y="10325"/>
                      <a:pt x="131" y="10677"/>
                    </a:cubicBezTo>
                    <a:cubicBezTo>
                      <a:pt x="224" y="11029"/>
                      <a:pt x="354" y="11168"/>
                      <a:pt x="492" y="11251"/>
                    </a:cubicBezTo>
                    <a:cubicBezTo>
                      <a:pt x="918" y="11504"/>
                      <a:pt x="1349" y="11456"/>
                      <a:pt x="1779" y="11436"/>
                    </a:cubicBezTo>
                    <a:cubicBezTo>
                      <a:pt x="1899" y="11430"/>
                      <a:pt x="2019" y="11430"/>
                      <a:pt x="2138" y="11436"/>
                    </a:cubicBezTo>
                    <a:cubicBezTo>
                      <a:pt x="2260" y="11506"/>
                      <a:pt x="2385" y="11576"/>
                      <a:pt x="2479" y="11871"/>
                    </a:cubicBezTo>
                    <a:cubicBezTo>
                      <a:pt x="2586" y="12207"/>
                      <a:pt x="2629" y="12745"/>
                      <a:pt x="2629" y="13279"/>
                    </a:cubicBezTo>
                    <a:cubicBezTo>
                      <a:pt x="2629" y="13282"/>
                      <a:pt x="2629" y="13286"/>
                      <a:pt x="2629" y="13290"/>
                    </a:cubicBezTo>
                    <a:cubicBezTo>
                      <a:pt x="2625" y="14598"/>
                      <a:pt x="2616" y="15978"/>
                      <a:pt x="2842" y="16923"/>
                    </a:cubicBezTo>
                    <a:cubicBezTo>
                      <a:pt x="2981" y="17505"/>
                      <a:pt x="3187" y="17744"/>
                      <a:pt x="3404" y="17665"/>
                    </a:cubicBezTo>
                    <a:lnTo>
                      <a:pt x="3509" y="17665"/>
                    </a:lnTo>
                    <a:lnTo>
                      <a:pt x="6393" y="17665"/>
                    </a:lnTo>
                    <a:lnTo>
                      <a:pt x="8865" y="17881"/>
                    </a:lnTo>
                    <a:cubicBezTo>
                      <a:pt x="8988" y="17881"/>
                      <a:pt x="9100" y="18007"/>
                      <a:pt x="9180" y="18317"/>
                    </a:cubicBezTo>
                    <a:cubicBezTo>
                      <a:pt x="9261" y="18626"/>
                      <a:pt x="9337" y="19054"/>
                      <a:pt x="9337" y="19525"/>
                    </a:cubicBezTo>
                    <a:lnTo>
                      <a:pt x="9337" y="19762"/>
                    </a:lnTo>
                    <a:cubicBezTo>
                      <a:pt x="9337" y="20234"/>
                      <a:pt x="9261" y="20659"/>
                      <a:pt x="9180" y="20968"/>
                    </a:cubicBezTo>
                    <a:cubicBezTo>
                      <a:pt x="9100" y="21276"/>
                      <a:pt x="8988" y="21540"/>
                      <a:pt x="8865" y="21540"/>
                    </a:cubicBezTo>
                    <a:lnTo>
                      <a:pt x="19584" y="21540"/>
                    </a:lnTo>
                    <a:cubicBezTo>
                      <a:pt x="19588" y="21288"/>
                      <a:pt x="19589" y="21021"/>
                      <a:pt x="19586" y="20732"/>
                    </a:cubicBezTo>
                    <a:cubicBezTo>
                      <a:pt x="19547" y="17259"/>
                      <a:pt x="19605" y="16667"/>
                      <a:pt x="19896" y="15929"/>
                    </a:cubicBezTo>
                    <a:cubicBezTo>
                      <a:pt x="20186" y="15190"/>
                      <a:pt x="20303" y="13786"/>
                      <a:pt x="20070" y="13047"/>
                    </a:cubicBezTo>
                    <a:cubicBezTo>
                      <a:pt x="19838" y="12308"/>
                      <a:pt x="19838" y="12308"/>
                      <a:pt x="19838" y="12308"/>
                    </a:cubicBezTo>
                    <a:cubicBezTo>
                      <a:pt x="19838" y="12308"/>
                      <a:pt x="20012" y="11865"/>
                      <a:pt x="20283" y="11200"/>
                    </a:cubicBezTo>
                    <a:cubicBezTo>
                      <a:pt x="20554" y="10534"/>
                      <a:pt x="20496" y="9574"/>
                      <a:pt x="20419" y="8835"/>
                    </a:cubicBezTo>
                    <a:cubicBezTo>
                      <a:pt x="20341" y="8096"/>
                      <a:pt x="20186" y="6397"/>
                      <a:pt x="20361" y="6101"/>
                    </a:cubicBezTo>
                    <a:cubicBezTo>
                      <a:pt x="20535" y="5805"/>
                      <a:pt x="20845" y="5066"/>
                      <a:pt x="21116" y="4475"/>
                    </a:cubicBezTo>
                    <a:cubicBezTo>
                      <a:pt x="21387" y="3884"/>
                      <a:pt x="21600" y="2850"/>
                      <a:pt x="21348" y="1150"/>
                    </a:cubicBezTo>
                    <a:close/>
                  </a:path>
                </a:pathLst>
              </a:custGeom>
              <a:solidFill>
                <a:schemeClr val="accent3">
                  <a:lumMod val="100000"/>
                </a:schemeClr>
              </a:solidFill>
              <a:ln w="12700" cap="flat">
                <a:noFill/>
                <a:miter lim="400000"/>
              </a:ln>
              <a:effectLst/>
            </p:spPr>
            <p:txBody>
              <a:bodyPr anchor="ctr"/>
              <a:lstStyle/>
              <a:p>
                <a:pPr algn="ctr"/>
                <a:endParaRPr dirty="0"/>
              </a:p>
            </p:txBody>
          </p:sp>
          <p:sp>
            <p:nvSpPr>
              <p:cNvPr id="12" name="ïś1ïḋé">
                <a:extLst>
                  <a:ext uri="{FF2B5EF4-FFF2-40B4-BE49-F238E27FC236}">
                    <a16:creationId xmlns:a16="http://schemas.microsoft.com/office/drawing/2014/main" id="{98964D69-246C-4088-AFC5-708A666802E0}"/>
                  </a:ext>
                </a:extLst>
              </p:cNvPr>
              <p:cNvSpPr/>
              <p:nvPr/>
            </p:nvSpPr>
            <p:spPr>
              <a:xfrm>
                <a:off x="1596001" y="4912181"/>
                <a:ext cx="4074322" cy="949064"/>
              </a:xfrm>
              <a:custGeom>
                <a:avLst/>
                <a:gdLst/>
                <a:ahLst/>
                <a:cxnLst>
                  <a:cxn ang="0">
                    <a:pos x="wd2" y="hd2"/>
                  </a:cxn>
                  <a:cxn ang="5400000">
                    <a:pos x="wd2" y="hd2"/>
                  </a:cxn>
                  <a:cxn ang="10800000">
                    <a:pos x="wd2" y="hd2"/>
                  </a:cxn>
                  <a:cxn ang="16200000">
                    <a:pos x="wd2" y="hd2"/>
                  </a:cxn>
                </a:cxnLst>
                <a:rect l="0" t="0" r="r" b="b"/>
                <a:pathLst>
                  <a:path w="21600" h="21526" extrusionOk="0">
                    <a:moveTo>
                      <a:pt x="3529" y="17"/>
                    </a:moveTo>
                    <a:lnTo>
                      <a:pt x="543" y="17"/>
                    </a:lnTo>
                    <a:cubicBezTo>
                      <a:pt x="388" y="-74"/>
                      <a:pt x="246" y="198"/>
                      <a:pt x="144" y="633"/>
                    </a:cubicBezTo>
                    <a:cubicBezTo>
                      <a:pt x="42" y="1069"/>
                      <a:pt x="0" y="1668"/>
                      <a:pt x="0" y="2334"/>
                    </a:cubicBezTo>
                    <a:lnTo>
                      <a:pt x="0" y="11465"/>
                    </a:lnTo>
                    <a:cubicBezTo>
                      <a:pt x="0" y="12130"/>
                      <a:pt x="41" y="12731"/>
                      <a:pt x="144" y="13165"/>
                    </a:cubicBezTo>
                    <a:cubicBezTo>
                      <a:pt x="247" y="13599"/>
                      <a:pt x="390" y="13771"/>
                      <a:pt x="543" y="13872"/>
                    </a:cubicBezTo>
                    <a:cubicBezTo>
                      <a:pt x="1013" y="14184"/>
                      <a:pt x="1488" y="14129"/>
                      <a:pt x="1963" y="14101"/>
                    </a:cubicBezTo>
                    <a:cubicBezTo>
                      <a:pt x="2046" y="14096"/>
                      <a:pt x="2130" y="14100"/>
                      <a:pt x="2214" y="14101"/>
                    </a:cubicBezTo>
                    <a:cubicBezTo>
                      <a:pt x="2262" y="14101"/>
                      <a:pt x="2310" y="14098"/>
                      <a:pt x="2358" y="14101"/>
                    </a:cubicBezTo>
                    <a:cubicBezTo>
                      <a:pt x="2493" y="14187"/>
                      <a:pt x="2630" y="14274"/>
                      <a:pt x="2734" y="14637"/>
                    </a:cubicBezTo>
                    <a:cubicBezTo>
                      <a:pt x="2853" y="15051"/>
                      <a:pt x="2899" y="15715"/>
                      <a:pt x="2899" y="16373"/>
                    </a:cubicBezTo>
                    <a:cubicBezTo>
                      <a:pt x="2899" y="16378"/>
                      <a:pt x="2899" y="16383"/>
                      <a:pt x="2899" y="16387"/>
                    </a:cubicBezTo>
                    <a:cubicBezTo>
                      <a:pt x="2901" y="17923"/>
                      <a:pt x="2898" y="19550"/>
                      <a:pt x="3135" y="20664"/>
                    </a:cubicBezTo>
                    <a:cubicBezTo>
                      <a:pt x="3232" y="21121"/>
                      <a:pt x="3359" y="21406"/>
                      <a:pt x="3500" y="21526"/>
                    </a:cubicBezTo>
                    <a:lnTo>
                      <a:pt x="15185" y="21526"/>
                    </a:lnTo>
                    <a:cubicBezTo>
                      <a:pt x="15168" y="20238"/>
                      <a:pt x="15170" y="18776"/>
                      <a:pt x="15208" y="17242"/>
                    </a:cubicBezTo>
                    <a:cubicBezTo>
                      <a:pt x="15248" y="15634"/>
                      <a:pt x="15329" y="13951"/>
                      <a:pt x="15472" y="12305"/>
                    </a:cubicBezTo>
                    <a:cubicBezTo>
                      <a:pt x="15472" y="12305"/>
                      <a:pt x="16391" y="3467"/>
                      <a:pt x="17095" y="3649"/>
                    </a:cubicBezTo>
                    <a:cubicBezTo>
                      <a:pt x="17800" y="3832"/>
                      <a:pt x="19936" y="4834"/>
                      <a:pt x="20513" y="4469"/>
                    </a:cubicBezTo>
                    <a:cubicBezTo>
                      <a:pt x="21041" y="4136"/>
                      <a:pt x="21550" y="3418"/>
                      <a:pt x="21600" y="17"/>
                    </a:cubicBezTo>
                    <a:lnTo>
                      <a:pt x="3529" y="17"/>
                    </a:lnTo>
                    <a:close/>
                  </a:path>
                </a:pathLst>
              </a:custGeom>
              <a:solidFill>
                <a:schemeClr val="accent4">
                  <a:lumMod val="100000"/>
                </a:schemeClr>
              </a:solidFill>
              <a:ln w="12700" cap="flat">
                <a:noFill/>
                <a:miter lim="400000"/>
              </a:ln>
              <a:effectLst/>
            </p:spPr>
            <p:txBody>
              <a:bodyPr anchor="ctr"/>
              <a:lstStyle/>
              <a:p>
                <a:pPr algn="ctr"/>
                <a:endParaRPr dirty="0"/>
              </a:p>
            </p:txBody>
          </p:sp>
          <p:sp>
            <p:nvSpPr>
              <p:cNvPr id="13" name="iṣ1iḋé">
                <a:extLst>
                  <a:ext uri="{FF2B5EF4-FFF2-40B4-BE49-F238E27FC236}">
                    <a16:creationId xmlns:a16="http://schemas.microsoft.com/office/drawing/2014/main" id="{AC221A94-56FC-43BB-94F3-11F6E39840A3}"/>
                  </a:ext>
                </a:extLst>
              </p:cNvPr>
              <p:cNvSpPr/>
              <p:nvPr/>
            </p:nvSpPr>
            <p:spPr>
              <a:xfrm>
                <a:off x="1717768" y="1617302"/>
                <a:ext cx="314719" cy="177030"/>
              </a:xfrm>
              <a:custGeom>
                <a:avLst/>
                <a:gdLst/>
                <a:ahLst/>
                <a:cxnLst>
                  <a:cxn ang="0">
                    <a:pos x="wd2" y="hd2"/>
                  </a:cxn>
                  <a:cxn ang="5400000">
                    <a:pos x="wd2" y="hd2"/>
                  </a:cxn>
                  <a:cxn ang="10800000">
                    <a:pos x="wd2" y="hd2"/>
                  </a:cxn>
                  <a:cxn ang="16200000">
                    <a:pos x="wd2" y="hd2"/>
                  </a:cxn>
                </a:cxnLst>
                <a:rect l="0" t="0" r="r" b="b"/>
                <a:pathLst>
                  <a:path w="21600" h="21600" extrusionOk="0">
                    <a:moveTo>
                      <a:pt x="15715" y="6826"/>
                    </a:moveTo>
                    <a:cubicBezTo>
                      <a:pt x="15209" y="5025"/>
                      <a:pt x="14280" y="3450"/>
                      <a:pt x="14280" y="3450"/>
                    </a:cubicBezTo>
                    <a:lnTo>
                      <a:pt x="13407" y="5295"/>
                    </a:lnTo>
                    <a:cubicBezTo>
                      <a:pt x="12703" y="4239"/>
                      <a:pt x="11794" y="3600"/>
                      <a:pt x="10800" y="3600"/>
                    </a:cubicBezTo>
                    <a:cubicBezTo>
                      <a:pt x="8563" y="3600"/>
                      <a:pt x="6750" y="6824"/>
                      <a:pt x="6750" y="10801"/>
                    </a:cubicBezTo>
                    <a:cubicBezTo>
                      <a:pt x="6750" y="14777"/>
                      <a:pt x="8563" y="18001"/>
                      <a:pt x="10800" y="18001"/>
                    </a:cubicBezTo>
                    <a:cubicBezTo>
                      <a:pt x="13037" y="18001"/>
                      <a:pt x="14850" y="14777"/>
                      <a:pt x="14850" y="10801"/>
                    </a:cubicBezTo>
                    <a:lnTo>
                      <a:pt x="16200" y="10801"/>
                    </a:lnTo>
                    <a:cubicBezTo>
                      <a:pt x="16200" y="10801"/>
                      <a:pt x="16221" y="8626"/>
                      <a:pt x="15715" y="6826"/>
                    </a:cubicBezTo>
                    <a:close/>
                    <a:moveTo>
                      <a:pt x="21600" y="10801"/>
                    </a:moveTo>
                    <a:cubicBezTo>
                      <a:pt x="21600" y="11401"/>
                      <a:pt x="20925" y="12000"/>
                      <a:pt x="20925" y="12000"/>
                    </a:cubicBezTo>
                    <a:cubicBezTo>
                      <a:pt x="20925" y="12000"/>
                      <a:pt x="16181" y="21600"/>
                      <a:pt x="10771" y="21600"/>
                    </a:cubicBezTo>
                    <a:cubicBezTo>
                      <a:pt x="5381" y="21600"/>
                      <a:pt x="675" y="12000"/>
                      <a:pt x="675" y="12000"/>
                    </a:cubicBezTo>
                    <a:cubicBezTo>
                      <a:pt x="675" y="12000"/>
                      <a:pt x="0" y="11449"/>
                      <a:pt x="0" y="10875"/>
                    </a:cubicBezTo>
                    <a:cubicBezTo>
                      <a:pt x="0" y="10251"/>
                      <a:pt x="675" y="9601"/>
                      <a:pt x="675" y="9601"/>
                    </a:cubicBezTo>
                    <a:cubicBezTo>
                      <a:pt x="675" y="9601"/>
                      <a:pt x="5344" y="0"/>
                      <a:pt x="10771" y="0"/>
                    </a:cubicBezTo>
                    <a:cubicBezTo>
                      <a:pt x="16143" y="0"/>
                      <a:pt x="20925" y="9601"/>
                      <a:pt x="20925" y="9601"/>
                    </a:cubicBezTo>
                    <a:cubicBezTo>
                      <a:pt x="20925" y="9601"/>
                      <a:pt x="21600" y="10200"/>
                      <a:pt x="21600" y="10801"/>
                    </a:cubicBezTo>
                    <a:close/>
                    <a:moveTo>
                      <a:pt x="10800" y="10801"/>
                    </a:moveTo>
                    <a:lnTo>
                      <a:pt x="13500" y="10801"/>
                    </a:lnTo>
                    <a:cubicBezTo>
                      <a:pt x="13500" y="13451"/>
                      <a:pt x="12291" y="15601"/>
                      <a:pt x="10800" y="15601"/>
                    </a:cubicBezTo>
                    <a:cubicBezTo>
                      <a:pt x="9309" y="15601"/>
                      <a:pt x="8100" y="13451"/>
                      <a:pt x="8100" y="10801"/>
                    </a:cubicBezTo>
                    <a:cubicBezTo>
                      <a:pt x="8100" y="8149"/>
                      <a:pt x="9309" y="6000"/>
                      <a:pt x="10800" y="6000"/>
                    </a:cubicBezTo>
                    <a:cubicBezTo>
                      <a:pt x="11462" y="6000"/>
                      <a:pt x="12068" y="6426"/>
                      <a:pt x="12538" y="7130"/>
                    </a:cubicBezTo>
                    <a:cubicBezTo>
                      <a:pt x="12538" y="7130"/>
                      <a:pt x="10800" y="10801"/>
                      <a:pt x="10800" y="10801"/>
                    </a:cubicBezTo>
                    <a:close/>
                  </a:path>
                </a:pathLst>
              </a:custGeom>
              <a:solidFill>
                <a:srgbClr val="FFFFFF"/>
              </a:solidFill>
              <a:ln w="12700" cap="flat">
                <a:noFill/>
                <a:miter lim="400000"/>
              </a:ln>
              <a:effectLst/>
            </p:spPr>
            <p:txBody>
              <a:bodyPr anchor="ctr"/>
              <a:lstStyle/>
              <a:p>
                <a:pPr algn="ctr"/>
                <a:endParaRPr dirty="0"/>
              </a:p>
            </p:txBody>
          </p:sp>
          <p:sp>
            <p:nvSpPr>
              <p:cNvPr id="14" name="íṡļiḍê">
                <a:extLst>
                  <a:ext uri="{FF2B5EF4-FFF2-40B4-BE49-F238E27FC236}">
                    <a16:creationId xmlns:a16="http://schemas.microsoft.com/office/drawing/2014/main" id="{5A861A85-8469-4800-A96B-63B11C7492D6}"/>
                  </a:ext>
                </a:extLst>
              </p:cNvPr>
              <p:cNvSpPr/>
              <p:nvPr/>
            </p:nvSpPr>
            <p:spPr>
              <a:xfrm>
                <a:off x="2262054" y="1694367"/>
                <a:ext cx="1395431" cy="357200"/>
              </a:xfrm>
              <a:prstGeom prst="rect">
                <a:avLst/>
              </a:prstGeom>
              <a:noFill/>
              <a:ln w="12700" cap="flat">
                <a:noFill/>
                <a:miter lim="400000"/>
              </a:ln>
              <a:effectLst/>
              <a:extLst>
                <a:ext uri="{C572A759-6A51-4108-AA02-DFA0A04FC94B}">
                  <ma14:wrappingTextBoxFlag xmlns="" xmlns:lc="http://schemas.openxmlformats.org/drawingml/2006/lockedCanvas" xmlns:ma14="http://schemas.microsoft.com/office/mac/drawingml/2011/main" xmlns:p14="http://schemas.microsoft.com/office/powerpoint/2010/main" xmlns:a14="http://schemas.microsoft.com/office/drawing/2010/main" xmlns:a16="http://schemas.microsoft.com/office/drawing/2014/main" val="1"/>
                </a:ext>
              </a:extLst>
            </p:spPr>
            <p:txBody>
              <a:bodyPr wrap="none" lIns="90000" tIns="46800" rIns="90000" bIns="46800" anchor="b">
                <a:normAutofit fontScale="92500" lnSpcReduction="20000"/>
              </a:bodyPr>
              <a:lstStyle/>
              <a:p>
                <a:endParaRPr lang="zh-CN" altLang="en-US" sz="2200" b="1" dirty="0">
                  <a:solidFill>
                    <a:schemeClr val="bg1"/>
                  </a:solidFill>
                </a:endParaRPr>
              </a:p>
            </p:txBody>
          </p:sp>
          <p:sp>
            <p:nvSpPr>
              <p:cNvPr id="15" name="iṣļïḓè">
                <a:extLst>
                  <a:ext uri="{FF2B5EF4-FFF2-40B4-BE49-F238E27FC236}">
                    <a16:creationId xmlns:a16="http://schemas.microsoft.com/office/drawing/2014/main" id="{9B9E1209-0647-4F99-A353-A1538246D7B1}"/>
                  </a:ext>
                </a:extLst>
              </p:cNvPr>
              <p:cNvSpPr/>
              <p:nvPr/>
            </p:nvSpPr>
            <p:spPr>
              <a:xfrm>
                <a:off x="1760891" y="5124691"/>
                <a:ext cx="221545" cy="293286"/>
              </a:xfrm>
              <a:custGeom>
                <a:avLst/>
                <a:gdLst/>
                <a:ahLst/>
                <a:cxnLst>
                  <a:cxn ang="0">
                    <a:pos x="wd2" y="hd2"/>
                  </a:cxn>
                  <a:cxn ang="5400000">
                    <a:pos x="wd2" y="hd2"/>
                  </a:cxn>
                  <a:cxn ang="10800000">
                    <a:pos x="wd2" y="hd2"/>
                  </a:cxn>
                  <a:cxn ang="16200000">
                    <a:pos x="wd2" y="hd2"/>
                  </a:cxn>
                </a:cxnLst>
                <a:rect l="0" t="0" r="r" b="b"/>
                <a:pathLst>
                  <a:path w="21600" h="21600" extrusionOk="0">
                    <a:moveTo>
                      <a:pt x="13192" y="19156"/>
                    </a:moveTo>
                    <a:lnTo>
                      <a:pt x="8275" y="19156"/>
                    </a:lnTo>
                    <a:cubicBezTo>
                      <a:pt x="8093" y="19156"/>
                      <a:pt x="7945" y="19268"/>
                      <a:pt x="7945" y="19405"/>
                    </a:cubicBezTo>
                    <a:lnTo>
                      <a:pt x="7945" y="19605"/>
                    </a:lnTo>
                    <a:lnTo>
                      <a:pt x="7945" y="20103"/>
                    </a:lnTo>
                    <a:lnTo>
                      <a:pt x="7945" y="20157"/>
                    </a:lnTo>
                    <a:lnTo>
                      <a:pt x="7945" y="20303"/>
                    </a:lnTo>
                    <a:cubicBezTo>
                      <a:pt x="7945" y="20440"/>
                      <a:pt x="8093" y="20552"/>
                      <a:pt x="8275" y="20552"/>
                    </a:cubicBezTo>
                    <a:lnTo>
                      <a:pt x="8719" y="20552"/>
                    </a:lnTo>
                    <a:cubicBezTo>
                      <a:pt x="9029" y="21165"/>
                      <a:pt x="9813" y="21600"/>
                      <a:pt x="10734" y="21600"/>
                    </a:cubicBezTo>
                    <a:cubicBezTo>
                      <a:pt x="11654" y="21600"/>
                      <a:pt x="12438" y="21165"/>
                      <a:pt x="12748" y="20552"/>
                    </a:cubicBezTo>
                    <a:lnTo>
                      <a:pt x="13192" y="20552"/>
                    </a:lnTo>
                    <a:cubicBezTo>
                      <a:pt x="13374" y="20552"/>
                      <a:pt x="13522" y="20440"/>
                      <a:pt x="13522" y="20303"/>
                    </a:cubicBezTo>
                    <a:lnTo>
                      <a:pt x="13522" y="20157"/>
                    </a:lnTo>
                    <a:lnTo>
                      <a:pt x="13522" y="20103"/>
                    </a:lnTo>
                    <a:lnTo>
                      <a:pt x="13522" y="19605"/>
                    </a:lnTo>
                    <a:lnTo>
                      <a:pt x="13522" y="19405"/>
                    </a:lnTo>
                    <a:cubicBezTo>
                      <a:pt x="13522" y="19268"/>
                      <a:pt x="13374" y="19156"/>
                      <a:pt x="13192" y="19156"/>
                    </a:cubicBezTo>
                    <a:close/>
                    <a:moveTo>
                      <a:pt x="17134" y="7620"/>
                    </a:moveTo>
                    <a:cubicBezTo>
                      <a:pt x="15269" y="4168"/>
                      <a:pt x="10800" y="4330"/>
                      <a:pt x="10800" y="4330"/>
                    </a:cubicBezTo>
                    <a:cubicBezTo>
                      <a:pt x="10800" y="4330"/>
                      <a:pt x="6331" y="4168"/>
                      <a:pt x="4466" y="7620"/>
                    </a:cubicBezTo>
                    <a:cubicBezTo>
                      <a:pt x="3206" y="9951"/>
                      <a:pt x="4729" y="11857"/>
                      <a:pt x="4729" y="11857"/>
                    </a:cubicBezTo>
                    <a:cubicBezTo>
                      <a:pt x="4729" y="11857"/>
                      <a:pt x="6461" y="14325"/>
                      <a:pt x="6775" y="15247"/>
                    </a:cubicBezTo>
                    <a:cubicBezTo>
                      <a:pt x="6898" y="15609"/>
                      <a:pt x="7085" y="16147"/>
                      <a:pt x="7220" y="16663"/>
                    </a:cubicBezTo>
                    <a:cubicBezTo>
                      <a:pt x="7429" y="17462"/>
                      <a:pt x="7572" y="18213"/>
                      <a:pt x="8606" y="18213"/>
                    </a:cubicBezTo>
                    <a:cubicBezTo>
                      <a:pt x="10243" y="18213"/>
                      <a:pt x="10800" y="18213"/>
                      <a:pt x="10800" y="18213"/>
                    </a:cubicBezTo>
                    <a:cubicBezTo>
                      <a:pt x="10800" y="18213"/>
                      <a:pt x="11356" y="18213"/>
                      <a:pt x="12994" y="18213"/>
                    </a:cubicBezTo>
                    <a:cubicBezTo>
                      <a:pt x="14028" y="18213"/>
                      <a:pt x="14171" y="17462"/>
                      <a:pt x="14379" y="16663"/>
                    </a:cubicBezTo>
                    <a:cubicBezTo>
                      <a:pt x="14515" y="16147"/>
                      <a:pt x="14702" y="15609"/>
                      <a:pt x="14825" y="15247"/>
                    </a:cubicBezTo>
                    <a:cubicBezTo>
                      <a:pt x="15138" y="14325"/>
                      <a:pt x="16871" y="11857"/>
                      <a:pt x="16871" y="11857"/>
                    </a:cubicBezTo>
                    <a:cubicBezTo>
                      <a:pt x="16871" y="11857"/>
                      <a:pt x="18394" y="9951"/>
                      <a:pt x="17134" y="7620"/>
                    </a:cubicBezTo>
                    <a:close/>
                    <a:moveTo>
                      <a:pt x="3447" y="2095"/>
                    </a:moveTo>
                    <a:lnTo>
                      <a:pt x="3063" y="2386"/>
                    </a:lnTo>
                    <a:cubicBezTo>
                      <a:pt x="2797" y="2586"/>
                      <a:pt x="2797" y="2909"/>
                      <a:pt x="3063" y="3110"/>
                    </a:cubicBezTo>
                    <a:lnTo>
                      <a:pt x="5474" y="4932"/>
                    </a:lnTo>
                    <a:cubicBezTo>
                      <a:pt x="5992" y="4583"/>
                      <a:pt x="6535" y="4313"/>
                      <a:pt x="7067" y="4107"/>
                    </a:cubicBezTo>
                    <a:lnTo>
                      <a:pt x="4404" y="2095"/>
                    </a:lnTo>
                    <a:cubicBezTo>
                      <a:pt x="4141" y="1896"/>
                      <a:pt x="3711" y="1896"/>
                      <a:pt x="3447" y="2095"/>
                    </a:cubicBezTo>
                    <a:close/>
                    <a:moveTo>
                      <a:pt x="0" y="7735"/>
                    </a:moveTo>
                    <a:lnTo>
                      <a:pt x="0" y="8146"/>
                    </a:lnTo>
                    <a:cubicBezTo>
                      <a:pt x="0" y="8429"/>
                      <a:pt x="304" y="8657"/>
                      <a:pt x="679" y="8657"/>
                    </a:cubicBezTo>
                    <a:lnTo>
                      <a:pt x="2843" y="8657"/>
                    </a:lnTo>
                    <a:cubicBezTo>
                      <a:pt x="2928" y="8217"/>
                      <a:pt x="3087" y="7754"/>
                      <a:pt x="3346" y="7275"/>
                    </a:cubicBezTo>
                    <a:cubicBezTo>
                      <a:pt x="3355" y="7259"/>
                      <a:pt x="3365" y="7241"/>
                      <a:pt x="3375" y="7224"/>
                    </a:cubicBezTo>
                    <a:lnTo>
                      <a:pt x="679" y="7224"/>
                    </a:lnTo>
                    <a:cubicBezTo>
                      <a:pt x="304" y="7224"/>
                      <a:pt x="0" y="7452"/>
                      <a:pt x="0" y="7735"/>
                    </a:cubicBezTo>
                    <a:close/>
                    <a:moveTo>
                      <a:pt x="18537" y="2386"/>
                    </a:moveTo>
                    <a:lnTo>
                      <a:pt x="18153" y="2095"/>
                    </a:lnTo>
                    <a:cubicBezTo>
                      <a:pt x="17890" y="1896"/>
                      <a:pt x="17459" y="1896"/>
                      <a:pt x="17196" y="2095"/>
                    </a:cubicBezTo>
                    <a:lnTo>
                      <a:pt x="14533" y="4107"/>
                    </a:lnTo>
                    <a:cubicBezTo>
                      <a:pt x="15064" y="4313"/>
                      <a:pt x="15608" y="4583"/>
                      <a:pt x="16125" y="4932"/>
                    </a:cubicBezTo>
                    <a:lnTo>
                      <a:pt x="18537" y="3110"/>
                    </a:lnTo>
                    <a:cubicBezTo>
                      <a:pt x="18802" y="2909"/>
                      <a:pt x="18802" y="2586"/>
                      <a:pt x="18537" y="2386"/>
                    </a:cubicBezTo>
                    <a:close/>
                    <a:moveTo>
                      <a:pt x="20921" y="7224"/>
                    </a:moveTo>
                    <a:lnTo>
                      <a:pt x="18225" y="7224"/>
                    </a:lnTo>
                    <a:cubicBezTo>
                      <a:pt x="18235" y="7241"/>
                      <a:pt x="18245" y="7259"/>
                      <a:pt x="18254" y="7275"/>
                    </a:cubicBezTo>
                    <a:cubicBezTo>
                      <a:pt x="18512" y="7754"/>
                      <a:pt x="18672" y="8217"/>
                      <a:pt x="18757" y="8657"/>
                    </a:cubicBezTo>
                    <a:lnTo>
                      <a:pt x="20921" y="8657"/>
                    </a:lnTo>
                    <a:cubicBezTo>
                      <a:pt x="21295" y="8657"/>
                      <a:pt x="21600" y="8429"/>
                      <a:pt x="21600" y="8146"/>
                    </a:cubicBezTo>
                    <a:lnTo>
                      <a:pt x="21600" y="7735"/>
                    </a:lnTo>
                    <a:cubicBezTo>
                      <a:pt x="21600" y="7452"/>
                      <a:pt x="21295" y="7224"/>
                      <a:pt x="20921" y="7224"/>
                    </a:cubicBezTo>
                    <a:close/>
                    <a:moveTo>
                      <a:pt x="11750" y="511"/>
                    </a:moveTo>
                    <a:lnTo>
                      <a:pt x="11750" y="3461"/>
                    </a:lnTo>
                    <a:cubicBezTo>
                      <a:pt x="11360" y="3424"/>
                      <a:pt x="11061" y="3417"/>
                      <a:pt x="10894" y="3417"/>
                    </a:cubicBezTo>
                    <a:lnTo>
                      <a:pt x="10706" y="3417"/>
                    </a:lnTo>
                    <a:cubicBezTo>
                      <a:pt x="10539" y="3417"/>
                      <a:pt x="10240" y="3424"/>
                      <a:pt x="9850" y="3461"/>
                    </a:cubicBezTo>
                    <a:lnTo>
                      <a:pt x="9850" y="511"/>
                    </a:lnTo>
                    <a:cubicBezTo>
                      <a:pt x="9850" y="230"/>
                      <a:pt x="10155" y="0"/>
                      <a:pt x="10529" y="0"/>
                    </a:cubicBezTo>
                    <a:lnTo>
                      <a:pt x="11071" y="0"/>
                    </a:lnTo>
                    <a:cubicBezTo>
                      <a:pt x="11445" y="0"/>
                      <a:pt x="11750" y="230"/>
                      <a:pt x="11750" y="511"/>
                    </a:cubicBezTo>
                    <a:close/>
                  </a:path>
                </a:pathLst>
              </a:custGeom>
              <a:solidFill>
                <a:srgbClr val="FFFFFF"/>
              </a:solidFill>
              <a:ln w="12700" cap="flat">
                <a:noFill/>
                <a:miter lim="400000"/>
              </a:ln>
              <a:effectLst/>
            </p:spPr>
            <p:txBody>
              <a:bodyPr anchor="ctr"/>
              <a:lstStyle/>
              <a:p>
                <a:pPr algn="ctr"/>
                <a:endParaRPr dirty="0"/>
              </a:p>
            </p:txBody>
          </p:sp>
          <p:sp>
            <p:nvSpPr>
              <p:cNvPr id="16" name="îşḻïḑè">
                <a:extLst>
                  <a:ext uri="{FF2B5EF4-FFF2-40B4-BE49-F238E27FC236}">
                    <a16:creationId xmlns:a16="http://schemas.microsoft.com/office/drawing/2014/main" id="{FF4CEFC8-CAF8-435F-8942-A57ED6BB87C6}"/>
                  </a:ext>
                </a:extLst>
              </p:cNvPr>
              <p:cNvSpPr/>
              <p:nvPr/>
            </p:nvSpPr>
            <p:spPr>
              <a:xfrm>
                <a:off x="2262053" y="2829000"/>
                <a:ext cx="1395431" cy="386166"/>
              </a:xfrm>
              <a:prstGeom prst="rect">
                <a:avLst/>
              </a:prstGeom>
              <a:noFill/>
              <a:ln w="12700" cap="flat">
                <a:noFill/>
                <a:miter lim="400000"/>
              </a:ln>
              <a:effectLst/>
              <a:extLst>
                <a:ext uri="{C572A759-6A51-4108-AA02-DFA0A04FC94B}">
                  <ma14:wrappingTextBoxFlag xmlns="" xmlns:lc="http://schemas.openxmlformats.org/drawingml/2006/lockedCanvas" xmlns:ma14="http://schemas.microsoft.com/office/mac/drawingml/2011/main" xmlns:p14="http://schemas.microsoft.com/office/powerpoint/2010/main" xmlns:a14="http://schemas.microsoft.com/office/drawing/2010/main" xmlns:a16="http://schemas.microsoft.com/office/drawing/2014/main" val="1"/>
                </a:ext>
              </a:extLst>
            </p:spPr>
            <p:txBody>
              <a:bodyPr wrap="none" lIns="90000" tIns="46800" rIns="90000" bIns="46800" anchor="b">
                <a:normAutofit fontScale="92500" lnSpcReduction="10000"/>
              </a:bodyPr>
              <a:lstStyle/>
              <a:p>
                <a:endParaRPr lang="zh-CN" altLang="en-US" sz="2200" b="1" dirty="0">
                  <a:solidFill>
                    <a:schemeClr val="bg1"/>
                  </a:solidFill>
                </a:endParaRPr>
              </a:p>
            </p:txBody>
          </p:sp>
          <p:sp>
            <p:nvSpPr>
              <p:cNvPr id="17" name="ïṩ1iḑê">
                <a:extLst>
                  <a:ext uri="{FF2B5EF4-FFF2-40B4-BE49-F238E27FC236}">
                    <a16:creationId xmlns:a16="http://schemas.microsoft.com/office/drawing/2014/main" id="{FC1C3D18-B10D-4324-801C-36D4D372E1DF}"/>
                  </a:ext>
                </a:extLst>
              </p:cNvPr>
              <p:cNvSpPr/>
              <p:nvPr/>
            </p:nvSpPr>
            <p:spPr>
              <a:xfrm rot="780000">
                <a:off x="1743863" y="3948506"/>
                <a:ext cx="239404" cy="222850"/>
              </a:xfrm>
              <a:custGeom>
                <a:avLst/>
                <a:gdLst/>
                <a:ahLst/>
                <a:cxnLst>
                  <a:cxn ang="0">
                    <a:pos x="wd2" y="hd2"/>
                  </a:cxn>
                  <a:cxn ang="5400000">
                    <a:pos x="wd2" y="hd2"/>
                  </a:cxn>
                  <a:cxn ang="10800000">
                    <a:pos x="wd2" y="hd2"/>
                  </a:cxn>
                  <a:cxn ang="16200000">
                    <a:pos x="wd2" y="hd2"/>
                  </a:cxn>
                </a:cxnLst>
                <a:rect l="0" t="0" r="r" b="b"/>
                <a:pathLst>
                  <a:path w="21184" h="21600" extrusionOk="0">
                    <a:moveTo>
                      <a:pt x="0" y="3459"/>
                    </a:moveTo>
                    <a:lnTo>
                      <a:pt x="1422" y="10208"/>
                    </a:lnTo>
                    <a:cubicBezTo>
                      <a:pt x="1422" y="10208"/>
                      <a:pt x="2469" y="10982"/>
                      <a:pt x="3219" y="10113"/>
                    </a:cubicBezTo>
                    <a:cubicBezTo>
                      <a:pt x="4049" y="9149"/>
                      <a:pt x="6494" y="8518"/>
                      <a:pt x="6992" y="11134"/>
                    </a:cubicBezTo>
                    <a:cubicBezTo>
                      <a:pt x="7491" y="13750"/>
                      <a:pt x="5522" y="14362"/>
                      <a:pt x="4296" y="14027"/>
                    </a:cubicBezTo>
                    <a:cubicBezTo>
                      <a:pt x="3187" y="13725"/>
                      <a:pt x="2357" y="14641"/>
                      <a:pt x="2357" y="14641"/>
                    </a:cubicBezTo>
                    <a:lnTo>
                      <a:pt x="3823" y="21600"/>
                    </a:lnTo>
                    <a:lnTo>
                      <a:pt x="9313" y="20212"/>
                    </a:lnTo>
                    <a:cubicBezTo>
                      <a:pt x="9313" y="20212"/>
                      <a:pt x="9635" y="19276"/>
                      <a:pt x="8958" y="18523"/>
                    </a:cubicBezTo>
                    <a:cubicBezTo>
                      <a:pt x="8134" y="17611"/>
                      <a:pt x="7558" y="15210"/>
                      <a:pt x="10150" y="14555"/>
                    </a:cubicBezTo>
                    <a:cubicBezTo>
                      <a:pt x="12743" y="13899"/>
                      <a:pt x="13216" y="16255"/>
                      <a:pt x="12736" y="17679"/>
                    </a:cubicBezTo>
                    <a:cubicBezTo>
                      <a:pt x="12378" y="18747"/>
                      <a:pt x="13070" y="19262"/>
                      <a:pt x="13070" y="19262"/>
                    </a:cubicBezTo>
                    <a:lnTo>
                      <a:pt x="17693" y="18092"/>
                    </a:lnTo>
                    <a:cubicBezTo>
                      <a:pt x="17693" y="18092"/>
                      <a:pt x="16501" y="13146"/>
                      <a:pt x="16426" y="11786"/>
                    </a:cubicBezTo>
                    <a:cubicBezTo>
                      <a:pt x="16346" y="10328"/>
                      <a:pt x="18026" y="10919"/>
                      <a:pt x="18332" y="11000"/>
                    </a:cubicBezTo>
                    <a:cubicBezTo>
                      <a:pt x="20097" y="11473"/>
                      <a:pt x="21600" y="10153"/>
                      <a:pt x="21079" y="7680"/>
                    </a:cubicBezTo>
                    <a:cubicBezTo>
                      <a:pt x="20558" y="5208"/>
                      <a:pt x="18027" y="5192"/>
                      <a:pt x="17063" y="6452"/>
                    </a:cubicBezTo>
                    <a:cubicBezTo>
                      <a:pt x="16347" y="7388"/>
                      <a:pt x="15661" y="7684"/>
                      <a:pt x="15383" y="7029"/>
                    </a:cubicBezTo>
                    <a:cubicBezTo>
                      <a:pt x="14735" y="5498"/>
                      <a:pt x="13677" y="0"/>
                      <a:pt x="13677" y="0"/>
                    </a:cubicBezTo>
                    <a:lnTo>
                      <a:pt x="9343" y="1096"/>
                    </a:lnTo>
                    <a:cubicBezTo>
                      <a:pt x="9343" y="1096"/>
                      <a:pt x="8732" y="2392"/>
                      <a:pt x="9572" y="3149"/>
                    </a:cubicBezTo>
                    <a:cubicBezTo>
                      <a:pt x="10838" y="4289"/>
                      <a:pt x="10727" y="6525"/>
                      <a:pt x="8669" y="7045"/>
                    </a:cubicBezTo>
                    <a:cubicBezTo>
                      <a:pt x="6612" y="7566"/>
                      <a:pt x="5599" y="5828"/>
                      <a:pt x="6228" y="4123"/>
                    </a:cubicBezTo>
                    <a:cubicBezTo>
                      <a:pt x="6581" y="3168"/>
                      <a:pt x="5664" y="2036"/>
                      <a:pt x="5664" y="2036"/>
                    </a:cubicBezTo>
                    <a:cubicBezTo>
                      <a:pt x="5664" y="2036"/>
                      <a:pt x="0" y="3459"/>
                      <a:pt x="0" y="3459"/>
                    </a:cubicBezTo>
                    <a:close/>
                  </a:path>
                </a:pathLst>
              </a:custGeom>
              <a:solidFill>
                <a:srgbClr val="FFFFFF"/>
              </a:solidFill>
              <a:ln w="12700" cap="flat">
                <a:noFill/>
                <a:miter lim="400000"/>
              </a:ln>
              <a:effectLst/>
            </p:spPr>
            <p:txBody>
              <a:bodyPr anchor="ctr"/>
              <a:lstStyle/>
              <a:p>
                <a:pPr algn="ctr"/>
                <a:endParaRPr dirty="0"/>
              </a:p>
            </p:txBody>
          </p:sp>
          <p:sp>
            <p:nvSpPr>
              <p:cNvPr id="18" name="íṩḻîďê">
                <a:extLst>
                  <a:ext uri="{FF2B5EF4-FFF2-40B4-BE49-F238E27FC236}">
                    <a16:creationId xmlns:a16="http://schemas.microsoft.com/office/drawing/2014/main" id="{A8E93B67-FADF-4275-834F-0A8F99A44EAA}"/>
                  </a:ext>
                </a:extLst>
              </p:cNvPr>
              <p:cNvSpPr/>
              <p:nvPr/>
            </p:nvSpPr>
            <p:spPr>
              <a:xfrm>
                <a:off x="2262053" y="3999209"/>
                <a:ext cx="1395431" cy="397415"/>
              </a:xfrm>
              <a:prstGeom prst="rect">
                <a:avLst/>
              </a:prstGeom>
              <a:noFill/>
              <a:ln w="12700" cap="flat">
                <a:noFill/>
                <a:miter lim="400000"/>
              </a:ln>
              <a:effectLst/>
              <a:extLst>
                <a:ext uri="{C572A759-6A51-4108-AA02-DFA0A04FC94B}">
                  <ma14:wrappingTextBoxFlag xmlns="" xmlns:lc="http://schemas.openxmlformats.org/drawingml/2006/lockedCanvas" xmlns:ma14="http://schemas.microsoft.com/office/mac/drawingml/2011/main" xmlns:p14="http://schemas.microsoft.com/office/powerpoint/2010/main" xmlns:a14="http://schemas.microsoft.com/office/drawing/2010/main" xmlns:a16="http://schemas.microsoft.com/office/drawing/2014/main" val="1"/>
                </a:ext>
              </a:extLst>
            </p:spPr>
            <p:txBody>
              <a:bodyPr wrap="none" lIns="90000" tIns="46800" rIns="90000" bIns="46800" anchor="b">
                <a:normAutofit lnSpcReduction="10000"/>
              </a:bodyPr>
              <a:lstStyle/>
              <a:p>
                <a:endParaRPr lang="zh-CN" altLang="en-US" sz="2200" b="1" dirty="0">
                  <a:solidFill>
                    <a:schemeClr val="bg1"/>
                  </a:solidFill>
                </a:endParaRPr>
              </a:p>
            </p:txBody>
          </p:sp>
          <p:sp>
            <p:nvSpPr>
              <p:cNvPr id="19" name="íŝḻídé">
                <a:extLst>
                  <a:ext uri="{FF2B5EF4-FFF2-40B4-BE49-F238E27FC236}">
                    <a16:creationId xmlns:a16="http://schemas.microsoft.com/office/drawing/2014/main" id="{86266FE3-5A92-44AF-A940-8DE86AE64B2C}"/>
                  </a:ext>
                </a:extLst>
              </p:cNvPr>
              <p:cNvSpPr/>
              <p:nvPr/>
            </p:nvSpPr>
            <p:spPr>
              <a:xfrm rot="960000">
                <a:off x="1746181" y="2784173"/>
                <a:ext cx="234768" cy="224914"/>
              </a:xfrm>
              <a:custGeom>
                <a:avLst/>
                <a:gdLst/>
                <a:ahLst/>
                <a:cxnLst>
                  <a:cxn ang="0">
                    <a:pos x="wd2" y="hd2"/>
                  </a:cxn>
                  <a:cxn ang="5400000">
                    <a:pos x="wd2" y="hd2"/>
                  </a:cxn>
                  <a:cxn ang="10800000">
                    <a:pos x="wd2" y="hd2"/>
                  </a:cxn>
                  <a:cxn ang="16200000">
                    <a:pos x="wd2" y="hd2"/>
                  </a:cxn>
                </a:cxnLst>
                <a:rect l="0" t="0" r="r" b="b"/>
                <a:pathLst>
                  <a:path w="21595" h="21600" extrusionOk="0">
                    <a:moveTo>
                      <a:pt x="8914" y="18801"/>
                    </a:moveTo>
                    <a:lnTo>
                      <a:pt x="4785" y="21600"/>
                    </a:lnTo>
                    <a:lnTo>
                      <a:pt x="4816" y="16426"/>
                    </a:lnTo>
                    <a:cubicBezTo>
                      <a:pt x="4816" y="16426"/>
                      <a:pt x="8914" y="18801"/>
                      <a:pt x="8914" y="18801"/>
                    </a:cubicBezTo>
                    <a:close/>
                    <a:moveTo>
                      <a:pt x="13648" y="9886"/>
                    </a:moveTo>
                    <a:cubicBezTo>
                      <a:pt x="14256" y="10473"/>
                      <a:pt x="14710" y="11017"/>
                      <a:pt x="14897" y="11332"/>
                    </a:cubicBezTo>
                    <a:cubicBezTo>
                      <a:pt x="15850" y="10515"/>
                      <a:pt x="17245" y="10354"/>
                      <a:pt x="18616" y="11148"/>
                    </a:cubicBezTo>
                    <a:cubicBezTo>
                      <a:pt x="20411" y="12189"/>
                      <a:pt x="21595" y="16528"/>
                      <a:pt x="21595" y="16528"/>
                    </a:cubicBezTo>
                    <a:cubicBezTo>
                      <a:pt x="21595" y="16528"/>
                      <a:pt x="21592" y="16527"/>
                      <a:pt x="21588" y="16526"/>
                    </a:cubicBezTo>
                    <a:cubicBezTo>
                      <a:pt x="21592" y="16529"/>
                      <a:pt x="21593" y="16531"/>
                      <a:pt x="21593" y="16531"/>
                    </a:cubicBezTo>
                    <a:cubicBezTo>
                      <a:pt x="21593" y="16531"/>
                      <a:pt x="17444" y="17785"/>
                      <a:pt x="15649" y="16745"/>
                    </a:cubicBezTo>
                    <a:cubicBezTo>
                      <a:pt x="14292" y="15958"/>
                      <a:pt x="13682" y="14654"/>
                      <a:pt x="13824" y="13387"/>
                    </a:cubicBezTo>
                    <a:cubicBezTo>
                      <a:pt x="13475" y="13392"/>
                      <a:pt x="12782" y="13278"/>
                      <a:pt x="11970" y="13046"/>
                    </a:cubicBezTo>
                    <a:lnTo>
                      <a:pt x="9286" y="18101"/>
                    </a:lnTo>
                    <a:lnTo>
                      <a:pt x="5188" y="15725"/>
                    </a:lnTo>
                    <a:lnTo>
                      <a:pt x="7746" y="10909"/>
                    </a:lnTo>
                    <a:cubicBezTo>
                      <a:pt x="5611" y="9358"/>
                      <a:pt x="2500" y="6818"/>
                      <a:pt x="1282" y="5700"/>
                    </a:cubicBezTo>
                    <a:cubicBezTo>
                      <a:pt x="139" y="4651"/>
                      <a:pt x="14" y="4208"/>
                      <a:pt x="8" y="4074"/>
                    </a:cubicBezTo>
                    <a:cubicBezTo>
                      <a:pt x="-5" y="4066"/>
                      <a:pt x="-1" y="4060"/>
                      <a:pt x="9" y="4052"/>
                    </a:cubicBezTo>
                    <a:cubicBezTo>
                      <a:pt x="10" y="4035"/>
                      <a:pt x="13" y="4026"/>
                      <a:pt x="13" y="4026"/>
                    </a:cubicBezTo>
                    <a:cubicBezTo>
                      <a:pt x="143" y="3970"/>
                      <a:pt x="568" y="3846"/>
                      <a:pt x="2025" y="4303"/>
                    </a:cubicBezTo>
                    <a:cubicBezTo>
                      <a:pt x="3577" y="4790"/>
                      <a:pt x="7287" y="6203"/>
                      <a:pt x="9677" y="7273"/>
                    </a:cubicBezTo>
                    <a:lnTo>
                      <a:pt x="11818" y="3240"/>
                    </a:lnTo>
                    <a:lnTo>
                      <a:pt x="15917" y="5613"/>
                    </a:lnTo>
                    <a:cubicBezTo>
                      <a:pt x="15917" y="5613"/>
                      <a:pt x="13648" y="9886"/>
                      <a:pt x="13648" y="9886"/>
                    </a:cubicBezTo>
                    <a:close/>
                    <a:moveTo>
                      <a:pt x="12197" y="2525"/>
                    </a:moveTo>
                    <a:lnTo>
                      <a:pt x="13538" y="0"/>
                    </a:lnTo>
                    <a:lnTo>
                      <a:pt x="17637" y="2372"/>
                    </a:lnTo>
                    <a:lnTo>
                      <a:pt x="16296" y="4898"/>
                    </a:lnTo>
                    <a:cubicBezTo>
                      <a:pt x="16296" y="4898"/>
                      <a:pt x="12197" y="2525"/>
                      <a:pt x="12197" y="2525"/>
                    </a:cubicBezTo>
                    <a:close/>
                  </a:path>
                </a:pathLst>
              </a:custGeom>
              <a:solidFill>
                <a:srgbClr val="FFFFFF"/>
              </a:solidFill>
              <a:ln w="12700" cap="flat">
                <a:noFill/>
                <a:miter lim="400000"/>
              </a:ln>
              <a:effectLst/>
            </p:spPr>
            <p:txBody>
              <a:bodyPr anchor="ctr"/>
              <a:lstStyle/>
              <a:p>
                <a:pPr algn="ctr"/>
                <a:endParaRPr dirty="0"/>
              </a:p>
            </p:txBody>
          </p:sp>
          <p:sp>
            <p:nvSpPr>
              <p:cNvPr id="20" name="ïšļïdé">
                <a:extLst>
                  <a:ext uri="{FF2B5EF4-FFF2-40B4-BE49-F238E27FC236}">
                    <a16:creationId xmlns:a16="http://schemas.microsoft.com/office/drawing/2014/main" id="{A29E66CC-0474-4D2E-8CC3-8CA187C18071}"/>
                  </a:ext>
                </a:extLst>
              </p:cNvPr>
              <p:cNvSpPr/>
              <p:nvPr/>
            </p:nvSpPr>
            <p:spPr>
              <a:xfrm>
                <a:off x="2262052" y="5169416"/>
                <a:ext cx="1395431" cy="390807"/>
              </a:xfrm>
              <a:prstGeom prst="rect">
                <a:avLst/>
              </a:prstGeom>
              <a:noFill/>
              <a:ln w="12700" cap="flat">
                <a:noFill/>
                <a:miter lim="400000"/>
              </a:ln>
              <a:effectLst/>
              <a:extLst>
                <a:ext uri="{C572A759-6A51-4108-AA02-DFA0A04FC94B}">
                  <ma14:wrappingTextBoxFlag xmlns="" xmlns:lc="http://schemas.openxmlformats.org/drawingml/2006/lockedCanvas" xmlns:ma14="http://schemas.microsoft.com/office/mac/drawingml/2011/main" xmlns:p14="http://schemas.microsoft.com/office/powerpoint/2010/main" xmlns:a14="http://schemas.microsoft.com/office/drawing/2010/main" xmlns:a16="http://schemas.microsoft.com/office/drawing/2014/main" val="1"/>
                </a:ext>
              </a:extLst>
            </p:spPr>
            <p:txBody>
              <a:bodyPr wrap="none" lIns="90000" tIns="46800" rIns="90000" bIns="46800" anchor="b">
                <a:normAutofit fontScale="92500" lnSpcReduction="10000"/>
              </a:bodyPr>
              <a:lstStyle/>
              <a:p>
                <a:endParaRPr lang="zh-CN" altLang="en-US" sz="2200" b="1" dirty="0">
                  <a:solidFill>
                    <a:schemeClr val="bg1"/>
                  </a:solidFill>
                </a:endParaRPr>
              </a:p>
            </p:txBody>
          </p:sp>
          <p:grpSp>
            <p:nvGrpSpPr>
              <p:cNvPr id="21" name="íŝļîďè">
                <a:extLst>
                  <a:ext uri="{FF2B5EF4-FFF2-40B4-BE49-F238E27FC236}">
                    <a16:creationId xmlns:a16="http://schemas.microsoft.com/office/drawing/2014/main" id="{CF4ED114-34A1-4E52-B9DD-4DA2BB8110C6}"/>
                  </a:ext>
                </a:extLst>
              </p:cNvPr>
              <p:cNvGrpSpPr/>
              <p:nvPr/>
            </p:nvGrpSpPr>
            <p:grpSpPr>
              <a:xfrm>
                <a:off x="6996000" y="1644252"/>
                <a:ext cx="432000" cy="432000"/>
                <a:chOff x="0" y="0"/>
                <a:chExt cx="767929" cy="767929"/>
              </a:xfrm>
            </p:grpSpPr>
            <p:sp>
              <p:nvSpPr>
                <p:cNvPr id="40" name="îsļïdè">
                  <a:extLst>
                    <a:ext uri="{FF2B5EF4-FFF2-40B4-BE49-F238E27FC236}">
                      <a16:creationId xmlns:a16="http://schemas.microsoft.com/office/drawing/2014/main" id="{5569A232-F726-45E7-8F7B-6AA296359945}"/>
                    </a:ext>
                  </a:extLst>
                </p:cNvPr>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anchor="ctr"/>
                <a:lstStyle/>
                <a:p>
                  <a:pPr algn="ctr"/>
                  <a:endParaRPr dirty="0"/>
                </a:p>
              </p:txBody>
            </p:sp>
            <p:sp>
              <p:nvSpPr>
                <p:cNvPr id="41" name="î$1ïḋé">
                  <a:extLst>
                    <a:ext uri="{FF2B5EF4-FFF2-40B4-BE49-F238E27FC236}">
                      <a16:creationId xmlns:a16="http://schemas.microsoft.com/office/drawing/2014/main" id="{E91351E9-8550-4CD8-BFF0-F2E8E134E7AF}"/>
                    </a:ext>
                  </a:extLst>
                </p:cNvPr>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dirty="0"/>
                </a:p>
              </p:txBody>
            </p:sp>
          </p:grpSp>
          <p:grpSp>
            <p:nvGrpSpPr>
              <p:cNvPr id="22" name="íṥļiďé">
                <a:extLst>
                  <a:ext uri="{FF2B5EF4-FFF2-40B4-BE49-F238E27FC236}">
                    <a16:creationId xmlns:a16="http://schemas.microsoft.com/office/drawing/2014/main" id="{24BFCAA7-A17E-409D-BDBC-884B5F1892D8}"/>
                  </a:ext>
                </a:extLst>
              </p:cNvPr>
              <p:cNvGrpSpPr/>
              <p:nvPr/>
            </p:nvGrpSpPr>
            <p:grpSpPr>
              <a:xfrm>
                <a:off x="6996000" y="2687596"/>
                <a:ext cx="4052198" cy="581646"/>
                <a:chOff x="6993803" y="2597365"/>
                <a:chExt cx="4052198" cy="581646"/>
              </a:xfrm>
            </p:grpSpPr>
            <p:grpSp>
              <p:nvGrpSpPr>
                <p:cNvPr id="36" name="ïṣļïḋe">
                  <a:extLst>
                    <a:ext uri="{FF2B5EF4-FFF2-40B4-BE49-F238E27FC236}">
                      <a16:creationId xmlns:a16="http://schemas.microsoft.com/office/drawing/2014/main" id="{7ED758D4-EF5D-4314-9697-3112DF98AAA9}"/>
                    </a:ext>
                  </a:extLst>
                </p:cNvPr>
                <p:cNvGrpSpPr/>
                <p:nvPr/>
              </p:nvGrpSpPr>
              <p:grpSpPr>
                <a:xfrm>
                  <a:off x="6993803" y="2747011"/>
                  <a:ext cx="432000" cy="432000"/>
                  <a:chOff x="0" y="0"/>
                  <a:chExt cx="767929" cy="767929"/>
                </a:xfrm>
              </p:grpSpPr>
              <p:sp>
                <p:nvSpPr>
                  <p:cNvPr id="38" name="íśḻídé">
                    <a:extLst>
                      <a:ext uri="{FF2B5EF4-FFF2-40B4-BE49-F238E27FC236}">
                        <a16:creationId xmlns:a16="http://schemas.microsoft.com/office/drawing/2014/main" id="{AF1085C9-F2F3-477A-ADF8-947101A5037A}"/>
                      </a:ext>
                    </a:extLst>
                  </p:cNvPr>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lstStyle/>
                  <a:p>
                    <a:pPr algn="ctr"/>
                    <a:endParaRPr dirty="0"/>
                  </a:p>
                </p:txBody>
              </p:sp>
              <p:sp>
                <p:nvSpPr>
                  <p:cNvPr id="39" name="ïslíḑé">
                    <a:extLst>
                      <a:ext uri="{FF2B5EF4-FFF2-40B4-BE49-F238E27FC236}">
                        <a16:creationId xmlns:a16="http://schemas.microsoft.com/office/drawing/2014/main" id="{DA260185-0C6A-4C91-9EB1-150F6E2D0EC1}"/>
                      </a:ext>
                    </a:extLst>
                  </p:cNvPr>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dirty="0"/>
                  </a:p>
                </p:txBody>
              </p:sp>
            </p:grpSp>
            <p:sp>
              <p:nvSpPr>
                <p:cNvPr id="37" name="iṥlîďé">
                  <a:extLst>
                    <a:ext uri="{FF2B5EF4-FFF2-40B4-BE49-F238E27FC236}">
                      <a16:creationId xmlns:a16="http://schemas.microsoft.com/office/drawing/2014/main" id="{7BBDC1C7-C927-452E-A5E6-F1E8160CC4A0}"/>
                    </a:ext>
                  </a:extLst>
                </p:cNvPr>
                <p:cNvSpPr/>
                <p:nvPr/>
              </p:nvSpPr>
              <p:spPr>
                <a:xfrm>
                  <a:off x="7442345" y="2597365"/>
                  <a:ext cx="3603656" cy="395522"/>
                </a:xfrm>
                <a:prstGeom prst="rect">
                  <a:avLst/>
                </a:prstGeom>
              </p:spPr>
              <p:txBody>
                <a:bodyPr wrap="none" lIns="90000" tIns="46800" rIns="90000" bIns="46800" anchor="b" anchorCtr="0">
                  <a:normAutofit/>
                </a:bodyPr>
                <a:lstStyle/>
                <a:p>
                  <a:endParaRPr lang="zh-CN" altLang="en-US" b="1" dirty="0"/>
                </a:p>
              </p:txBody>
            </p:sp>
          </p:grpSp>
          <p:grpSp>
            <p:nvGrpSpPr>
              <p:cNvPr id="23" name="íSļiḑê">
                <a:extLst>
                  <a:ext uri="{FF2B5EF4-FFF2-40B4-BE49-F238E27FC236}">
                    <a16:creationId xmlns:a16="http://schemas.microsoft.com/office/drawing/2014/main" id="{104C8863-83C9-4490-9E1E-4A7C1027EA2D}"/>
                  </a:ext>
                </a:extLst>
              </p:cNvPr>
              <p:cNvGrpSpPr/>
              <p:nvPr/>
            </p:nvGrpSpPr>
            <p:grpSpPr>
              <a:xfrm>
                <a:off x="6996000" y="3880586"/>
                <a:ext cx="4041170" cy="581646"/>
                <a:chOff x="6993803" y="3935683"/>
                <a:chExt cx="4041170" cy="581646"/>
              </a:xfrm>
            </p:grpSpPr>
            <p:grpSp>
              <p:nvGrpSpPr>
                <p:cNvPr id="32" name="íšľïḓê">
                  <a:extLst>
                    <a:ext uri="{FF2B5EF4-FFF2-40B4-BE49-F238E27FC236}">
                      <a16:creationId xmlns:a16="http://schemas.microsoft.com/office/drawing/2014/main" id="{2F41D589-1787-455B-B9F8-153D5A5E1C11}"/>
                    </a:ext>
                  </a:extLst>
                </p:cNvPr>
                <p:cNvGrpSpPr/>
                <p:nvPr/>
              </p:nvGrpSpPr>
              <p:grpSpPr>
                <a:xfrm>
                  <a:off x="6993803" y="4085329"/>
                  <a:ext cx="432000" cy="432000"/>
                  <a:chOff x="0" y="0"/>
                  <a:chExt cx="767929" cy="767929"/>
                </a:xfrm>
              </p:grpSpPr>
              <p:sp>
                <p:nvSpPr>
                  <p:cNvPr id="34" name="ïS1îḓé">
                    <a:extLst>
                      <a:ext uri="{FF2B5EF4-FFF2-40B4-BE49-F238E27FC236}">
                        <a16:creationId xmlns:a16="http://schemas.microsoft.com/office/drawing/2014/main" id="{66D22A92-F32B-49FB-8A85-EBF30B7BE819}"/>
                      </a:ext>
                    </a:extLst>
                  </p:cNvPr>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anchor="ctr"/>
                  <a:lstStyle/>
                  <a:p>
                    <a:pPr algn="ctr"/>
                    <a:endParaRPr dirty="0"/>
                  </a:p>
                </p:txBody>
              </p:sp>
              <p:sp>
                <p:nvSpPr>
                  <p:cNvPr id="35" name="ïşļîḍê">
                    <a:extLst>
                      <a:ext uri="{FF2B5EF4-FFF2-40B4-BE49-F238E27FC236}">
                        <a16:creationId xmlns:a16="http://schemas.microsoft.com/office/drawing/2014/main" id="{43708945-F580-4072-AA7A-84907568F128}"/>
                      </a:ext>
                    </a:extLst>
                  </p:cNvPr>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dirty="0"/>
                  </a:p>
                </p:txBody>
              </p:sp>
            </p:grpSp>
            <p:sp>
              <p:nvSpPr>
                <p:cNvPr id="33" name="ís1íďe">
                  <a:extLst>
                    <a:ext uri="{FF2B5EF4-FFF2-40B4-BE49-F238E27FC236}">
                      <a16:creationId xmlns:a16="http://schemas.microsoft.com/office/drawing/2014/main" id="{805F5E47-6D6F-4E91-8653-BEBB05FA215B}"/>
                    </a:ext>
                  </a:extLst>
                </p:cNvPr>
                <p:cNvSpPr/>
                <p:nvPr/>
              </p:nvSpPr>
              <p:spPr>
                <a:xfrm>
                  <a:off x="7431317" y="3935683"/>
                  <a:ext cx="3603656" cy="395522"/>
                </a:xfrm>
                <a:prstGeom prst="rect">
                  <a:avLst/>
                </a:prstGeom>
              </p:spPr>
              <p:txBody>
                <a:bodyPr wrap="none" lIns="90000" tIns="46800" rIns="90000" bIns="46800" anchor="b" anchorCtr="0">
                  <a:normAutofit/>
                </a:bodyPr>
                <a:lstStyle/>
                <a:p>
                  <a:endParaRPr lang="zh-CN" altLang="en-US" b="1" dirty="0"/>
                </a:p>
              </p:txBody>
            </p:sp>
          </p:grpSp>
          <p:grpSp>
            <p:nvGrpSpPr>
              <p:cNvPr id="24" name="iṣļïḑe">
                <a:extLst>
                  <a:ext uri="{FF2B5EF4-FFF2-40B4-BE49-F238E27FC236}">
                    <a16:creationId xmlns:a16="http://schemas.microsoft.com/office/drawing/2014/main" id="{F5FBDB3E-1EFB-48E6-95E8-CB1CD35B7C27}"/>
                  </a:ext>
                </a:extLst>
              </p:cNvPr>
              <p:cNvGrpSpPr/>
              <p:nvPr/>
            </p:nvGrpSpPr>
            <p:grpSpPr>
              <a:xfrm>
                <a:off x="6996000" y="5073574"/>
                <a:ext cx="4041170" cy="581646"/>
                <a:chOff x="6993803" y="5049000"/>
                <a:chExt cx="4041170" cy="581646"/>
              </a:xfrm>
            </p:grpSpPr>
            <p:grpSp>
              <p:nvGrpSpPr>
                <p:cNvPr id="28" name="iṥľîḑé">
                  <a:extLst>
                    <a:ext uri="{FF2B5EF4-FFF2-40B4-BE49-F238E27FC236}">
                      <a16:creationId xmlns:a16="http://schemas.microsoft.com/office/drawing/2014/main" id="{C4D4F2B7-2EA2-4D65-AE2E-0C71F4822CD2}"/>
                    </a:ext>
                  </a:extLst>
                </p:cNvPr>
                <p:cNvGrpSpPr/>
                <p:nvPr/>
              </p:nvGrpSpPr>
              <p:grpSpPr>
                <a:xfrm>
                  <a:off x="6993803" y="5198646"/>
                  <a:ext cx="432000" cy="432000"/>
                  <a:chOff x="0" y="0"/>
                  <a:chExt cx="767929" cy="767929"/>
                </a:xfrm>
              </p:grpSpPr>
              <p:sp>
                <p:nvSpPr>
                  <p:cNvPr id="30" name="îṩļiḓe">
                    <a:extLst>
                      <a:ext uri="{FF2B5EF4-FFF2-40B4-BE49-F238E27FC236}">
                        <a16:creationId xmlns:a16="http://schemas.microsoft.com/office/drawing/2014/main" id="{709B24FC-1088-4034-9D12-03B9905B37F2}"/>
                      </a:ext>
                    </a:extLst>
                  </p:cNvPr>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anchor="ctr"/>
                  <a:lstStyle/>
                  <a:p>
                    <a:pPr algn="ctr"/>
                    <a:endParaRPr dirty="0"/>
                  </a:p>
                </p:txBody>
              </p:sp>
              <p:sp>
                <p:nvSpPr>
                  <p:cNvPr id="31" name="íśļïḑe">
                    <a:extLst>
                      <a:ext uri="{FF2B5EF4-FFF2-40B4-BE49-F238E27FC236}">
                        <a16:creationId xmlns:a16="http://schemas.microsoft.com/office/drawing/2014/main" id="{B8B3D3B1-665B-4916-BD1F-288FECAEBB08}"/>
                      </a:ext>
                    </a:extLst>
                  </p:cNvPr>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dirty="0"/>
                  </a:p>
                </p:txBody>
              </p:sp>
            </p:grpSp>
            <p:sp>
              <p:nvSpPr>
                <p:cNvPr id="29" name="îśľîḑé">
                  <a:extLst>
                    <a:ext uri="{FF2B5EF4-FFF2-40B4-BE49-F238E27FC236}">
                      <a16:creationId xmlns:a16="http://schemas.microsoft.com/office/drawing/2014/main" id="{9C108C12-DCA5-4EDC-9363-F4E22CDFF230}"/>
                    </a:ext>
                  </a:extLst>
                </p:cNvPr>
                <p:cNvSpPr/>
                <p:nvPr/>
              </p:nvSpPr>
              <p:spPr>
                <a:xfrm>
                  <a:off x="7431317" y="5049000"/>
                  <a:ext cx="3603656" cy="395522"/>
                </a:xfrm>
                <a:prstGeom prst="rect">
                  <a:avLst/>
                </a:prstGeom>
              </p:spPr>
              <p:txBody>
                <a:bodyPr wrap="none" lIns="90000" tIns="46800" rIns="90000" bIns="46800" anchor="b" anchorCtr="0">
                  <a:normAutofit/>
                </a:bodyPr>
                <a:lstStyle/>
                <a:p>
                  <a:endParaRPr lang="zh-CN" altLang="en-US" b="1" dirty="0"/>
                </a:p>
              </p:txBody>
            </p:sp>
          </p:grpSp>
          <p:cxnSp>
            <p:nvCxnSpPr>
              <p:cNvPr id="25" name="直接连接符 21">
                <a:extLst>
                  <a:ext uri="{FF2B5EF4-FFF2-40B4-BE49-F238E27FC236}">
                    <a16:creationId xmlns:a16="http://schemas.microsoft.com/office/drawing/2014/main" id="{A61C594A-5ACA-47D8-BCCD-82A19D1DDF66}"/>
                  </a:ext>
                </a:extLst>
              </p:cNvPr>
              <p:cNvCxnSpPr/>
              <p:nvPr/>
            </p:nvCxnSpPr>
            <p:spPr>
              <a:xfrm>
                <a:off x="7538197" y="2489474"/>
                <a:ext cx="33750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6" name="直接连接符 22">
                <a:extLst>
                  <a:ext uri="{FF2B5EF4-FFF2-40B4-BE49-F238E27FC236}">
                    <a16:creationId xmlns:a16="http://schemas.microsoft.com/office/drawing/2014/main" id="{FC22EF2F-79C9-4215-AC09-4E32AB657CE4}"/>
                  </a:ext>
                </a:extLst>
              </p:cNvPr>
              <p:cNvCxnSpPr/>
              <p:nvPr/>
            </p:nvCxnSpPr>
            <p:spPr>
              <a:xfrm>
                <a:off x="7538197" y="3682464"/>
                <a:ext cx="33750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7" name="直接连接符 23">
                <a:extLst>
                  <a:ext uri="{FF2B5EF4-FFF2-40B4-BE49-F238E27FC236}">
                    <a16:creationId xmlns:a16="http://schemas.microsoft.com/office/drawing/2014/main" id="{590B0362-36C0-4C15-865E-EC50449F3176}"/>
                  </a:ext>
                </a:extLst>
              </p:cNvPr>
              <p:cNvCxnSpPr/>
              <p:nvPr/>
            </p:nvCxnSpPr>
            <p:spPr>
              <a:xfrm>
                <a:off x="7538197" y="4875454"/>
                <a:ext cx="33750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5" name="テキスト ボックス 4">
              <a:extLst>
                <a:ext uri="{FF2B5EF4-FFF2-40B4-BE49-F238E27FC236}">
                  <a16:creationId xmlns:a16="http://schemas.microsoft.com/office/drawing/2014/main" id="{FE61D8FF-7808-4563-AFEF-9F18C7ED8000}"/>
                </a:ext>
              </a:extLst>
            </p:cNvPr>
            <p:cNvSpPr txBox="1"/>
            <p:nvPr/>
          </p:nvSpPr>
          <p:spPr>
            <a:xfrm>
              <a:off x="2256763" y="1589780"/>
              <a:ext cx="1395431" cy="707886"/>
            </a:xfrm>
            <a:prstGeom prst="rect">
              <a:avLst/>
            </a:prstGeom>
            <a:noFill/>
          </p:spPr>
          <p:txBody>
            <a:bodyPr wrap="square" rtlCol="0">
              <a:spAutoFit/>
            </a:bodyPr>
            <a:lstStyle/>
            <a:p>
              <a:r>
                <a:rPr kumimoji="1" lang="ja-JP" altLang="en-US" sz="4000" dirty="0">
                  <a:latin typeface="UD デジタル 教科書体 N-B" panose="02020700000000000000" pitchFamily="17" charset="-128"/>
                  <a:ea typeface="UD デジタル 教科書体 N-B" panose="02020700000000000000" pitchFamily="17" charset="-128"/>
                </a:rPr>
                <a:t>１</a:t>
              </a:r>
            </a:p>
          </p:txBody>
        </p:sp>
        <p:sp>
          <p:nvSpPr>
            <p:cNvPr id="6" name="テキスト ボックス 5">
              <a:extLst>
                <a:ext uri="{FF2B5EF4-FFF2-40B4-BE49-F238E27FC236}">
                  <a16:creationId xmlns:a16="http://schemas.microsoft.com/office/drawing/2014/main" id="{7DEAA5D9-ADA8-49A3-AE0B-F3C6A617B4F0}"/>
                </a:ext>
              </a:extLst>
            </p:cNvPr>
            <p:cNvSpPr txBox="1"/>
            <p:nvPr/>
          </p:nvSpPr>
          <p:spPr>
            <a:xfrm>
              <a:off x="2266045" y="2699299"/>
              <a:ext cx="1395431" cy="707886"/>
            </a:xfrm>
            <a:prstGeom prst="rect">
              <a:avLst/>
            </a:prstGeom>
            <a:noFill/>
          </p:spPr>
          <p:txBody>
            <a:bodyPr wrap="square" rtlCol="0">
              <a:spAutoFit/>
            </a:bodyPr>
            <a:lstStyle/>
            <a:p>
              <a:r>
                <a:rPr kumimoji="1" lang="ja-JP" altLang="en-US" sz="4000" dirty="0">
                  <a:latin typeface="UD デジタル 教科書体 N-B" panose="02020700000000000000" pitchFamily="17" charset="-128"/>
                  <a:ea typeface="UD デジタル 教科書体 N-B" panose="02020700000000000000" pitchFamily="17" charset="-128"/>
                </a:rPr>
                <a:t>２</a:t>
              </a:r>
            </a:p>
          </p:txBody>
        </p:sp>
        <p:sp>
          <p:nvSpPr>
            <p:cNvPr id="7" name="テキスト ボックス 6">
              <a:extLst>
                <a:ext uri="{FF2B5EF4-FFF2-40B4-BE49-F238E27FC236}">
                  <a16:creationId xmlns:a16="http://schemas.microsoft.com/office/drawing/2014/main" id="{9C8256C7-B1EB-41C2-8BEE-144A7C7583F6}"/>
                </a:ext>
              </a:extLst>
            </p:cNvPr>
            <p:cNvSpPr txBox="1"/>
            <p:nvPr/>
          </p:nvSpPr>
          <p:spPr>
            <a:xfrm>
              <a:off x="2270182" y="3915615"/>
              <a:ext cx="2938434" cy="707886"/>
            </a:xfrm>
            <a:prstGeom prst="rect">
              <a:avLst/>
            </a:prstGeom>
            <a:noFill/>
          </p:spPr>
          <p:txBody>
            <a:bodyPr wrap="square" rtlCol="0">
              <a:spAutoFit/>
            </a:bodyPr>
            <a:lstStyle/>
            <a:p>
              <a:r>
                <a:rPr kumimoji="1" lang="ja-JP" altLang="en-US" sz="4000" dirty="0">
                  <a:latin typeface="UD デジタル 教科書体 N-B" panose="02020700000000000000" pitchFamily="17" charset="-128"/>
                  <a:ea typeface="UD デジタル 教科書体 N-B" panose="02020700000000000000" pitchFamily="17" charset="-128"/>
                </a:rPr>
                <a:t>３</a:t>
              </a:r>
            </a:p>
          </p:txBody>
        </p:sp>
        <p:sp>
          <p:nvSpPr>
            <p:cNvPr id="8" name="テキスト ボックス 7">
              <a:extLst>
                <a:ext uri="{FF2B5EF4-FFF2-40B4-BE49-F238E27FC236}">
                  <a16:creationId xmlns:a16="http://schemas.microsoft.com/office/drawing/2014/main" id="{ABF6DDE1-2B16-44BD-AFE3-F6D1CC735E8F}"/>
                </a:ext>
              </a:extLst>
            </p:cNvPr>
            <p:cNvSpPr txBox="1"/>
            <p:nvPr/>
          </p:nvSpPr>
          <p:spPr>
            <a:xfrm>
              <a:off x="2264809" y="5036713"/>
              <a:ext cx="1395431" cy="707886"/>
            </a:xfrm>
            <a:prstGeom prst="rect">
              <a:avLst/>
            </a:prstGeom>
            <a:noFill/>
          </p:spPr>
          <p:txBody>
            <a:bodyPr wrap="square" rtlCol="0">
              <a:spAutoFit/>
            </a:bodyPr>
            <a:lstStyle/>
            <a:p>
              <a:r>
                <a:rPr kumimoji="1" lang="ja-JP" altLang="en-US" sz="4000" dirty="0">
                  <a:latin typeface="UD デジタル 教科書体 N-B" panose="02020700000000000000" pitchFamily="17" charset="-128"/>
                  <a:ea typeface="UD デジタル 教科書体 N-B" panose="02020700000000000000" pitchFamily="17" charset="-128"/>
                </a:rPr>
                <a:t>４</a:t>
              </a:r>
            </a:p>
          </p:txBody>
        </p:sp>
      </p:grpSp>
    </p:spTree>
    <p:extLst>
      <p:ext uri="{BB962C8B-B14F-4D97-AF65-F5344CB8AC3E}">
        <p14:creationId xmlns:p14="http://schemas.microsoft.com/office/powerpoint/2010/main" val="3568168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表題">
    <p:bg>
      <p:bgPr>
        <a:solidFill>
          <a:schemeClr val="bg1">
            <a:lumMod val="95000"/>
          </a:schemeClr>
        </a:solidFill>
        <a:effectLst/>
      </p:bgPr>
    </p:bg>
    <p:spTree>
      <p:nvGrpSpPr>
        <p:cNvPr id="1" name=""/>
        <p:cNvGrpSpPr/>
        <p:nvPr/>
      </p:nvGrpSpPr>
      <p:grpSpPr>
        <a:xfrm>
          <a:off x="0" y="0"/>
          <a:ext cx="0" cy="0"/>
          <a:chOff x="0" y="0"/>
          <a:chExt cx="0" cy="0"/>
        </a:xfrm>
      </p:grpSpPr>
      <p:sp>
        <p:nvSpPr>
          <p:cNvPr id="4" name="矩形 3"/>
          <p:cNvSpPr/>
          <p:nvPr/>
        </p:nvSpPr>
        <p:spPr>
          <a:xfrm>
            <a:off x="0" y="1597376"/>
            <a:ext cx="3381375" cy="2734434"/>
          </a:xfrm>
          <a:prstGeom prst="rect">
            <a:avLst/>
          </a:prstGeom>
          <a:solidFill>
            <a:srgbClr val="009B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zh-CN" altLang="en-US">
              <a:solidFill>
                <a:schemeClr val="tx1"/>
              </a:solidFill>
            </a:endParaRPr>
          </a:p>
        </p:txBody>
      </p:sp>
      <p:sp>
        <p:nvSpPr>
          <p:cNvPr id="85" name="图片占位符 5"/>
          <p:cNvSpPr>
            <a:spLocks noGrp="1"/>
          </p:cNvSpPr>
          <p:nvPr>
            <p:ph type="pic" sz="quarter" idx="17" hasCustomPrompt="1"/>
          </p:nvPr>
        </p:nvSpPr>
        <p:spPr>
          <a:xfrm>
            <a:off x="-14287" y="1597375"/>
            <a:ext cx="3043236" cy="2734435"/>
          </a:xfrm>
          <a:prstGeom prst="snip1Rect">
            <a:avLst>
              <a:gd name="adj" fmla="val 0"/>
            </a:avLst>
          </a:prstGeom>
          <a:pattFill prst="dashHorz">
            <a:fgClr>
              <a:schemeClr val="bg1">
                <a:lumMod val="75000"/>
              </a:schemeClr>
            </a:fgClr>
            <a:bgClr>
              <a:schemeClr val="bg1"/>
            </a:bgClr>
          </a:pattFill>
        </p:spPr>
        <p:txBody>
          <a:bodyPr tIns="180000">
            <a:normAutofit/>
          </a:bodyPr>
          <a:lstStyle>
            <a:lvl1pPr marL="0" indent="0" algn="ctr">
              <a:buNone/>
              <a:defRPr sz="1800">
                <a:solidFill>
                  <a:schemeClr val="bg1">
                    <a:lumMod val="65000"/>
                    <a:alpha val="0"/>
                  </a:schemeClr>
                </a:solidFill>
                <a:latin typeface="微软雅黑" panose="020B0503020204020204" pitchFamily="34" charset="-122"/>
                <a:ea typeface="微软雅黑" panose="020B0503020204020204" pitchFamily="34" charset="-122"/>
              </a:defRPr>
            </a:lvl1pPr>
          </a:lstStyle>
          <a:p>
            <a:r>
              <a:rPr lang="zh-CN" altLang="en-US" dirty="0"/>
              <a:t>单击图标插入图片</a:t>
            </a:r>
          </a:p>
        </p:txBody>
      </p:sp>
      <p:cxnSp>
        <p:nvCxnSpPr>
          <p:cNvPr id="32" name="直接连接符 31"/>
          <p:cNvCxnSpPr/>
          <p:nvPr/>
        </p:nvCxnSpPr>
        <p:spPr>
          <a:xfrm>
            <a:off x="3636349" y="2674180"/>
            <a:ext cx="786032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0" name="図 9">
            <a:extLst>
              <a:ext uri="{FF2B5EF4-FFF2-40B4-BE49-F238E27FC236}">
                <a16:creationId xmlns:a16="http://schemas.microsoft.com/office/drawing/2014/main" id="{339B30CD-45A4-4FE2-BA41-132FDDD6D1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820267" y="6498000"/>
            <a:ext cx="371733" cy="360000"/>
          </a:xfrm>
          <a:prstGeom prst="rect">
            <a:avLst/>
          </a:prstGeom>
        </p:spPr>
      </p:pic>
      <p:pic>
        <p:nvPicPr>
          <p:cNvPr id="9" name="図 8" descr="パソコンの画面&#10;&#10;自動的に生成された説明">
            <a:extLst>
              <a:ext uri="{FF2B5EF4-FFF2-40B4-BE49-F238E27FC236}">
                <a16:creationId xmlns:a16="http://schemas.microsoft.com/office/drawing/2014/main" id="{F28FCBC4-95CC-419F-A7A7-F3D4FBA96E27}"/>
              </a:ext>
            </a:extLst>
          </p:cNvPr>
          <p:cNvPicPr>
            <a:picLocks noChangeAspect="1"/>
          </p:cNvPicPr>
          <p:nvPr userDrawn="1"/>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4287" y="1597374"/>
            <a:ext cx="3043236" cy="2734434"/>
          </a:xfrm>
          <a:prstGeom prst="rect">
            <a:avLst/>
          </a:prstGeom>
        </p:spPr>
      </p:pic>
    </p:spTree>
    <p:extLst>
      <p:ext uri="{BB962C8B-B14F-4D97-AF65-F5344CB8AC3E}">
        <p14:creationId xmlns:p14="http://schemas.microsoft.com/office/powerpoint/2010/main" val="2853334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lvl1pPr>
              <a:defRPr sz="4800">
                <a:latin typeface="UD デジタル 教科書体 N-B" panose="02020700000000000000" pitchFamily="17" charset="-128"/>
                <a:ea typeface="UD デジタル 教科書体 N-B" panose="02020700000000000000" pitchFamily="17" charset="-128"/>
              </a:defRPr>
            </a:lvl1pPr>
          </a:lstStyle>
          <a:p>
            <a:endParaRPr lang="zh-CN" altLang="en-US" dirty="0"/>
          </a:p>
        </p:txBody>
      </p:sp>
    </p:spTree>
    <p:extLst>
      <p:ext uri="{BB962C8B-B14F-4D97-AF65-F5344CB8AC3E}">
        <p14:creationId xmlns:p14="http://schemas.microsoft.com/office/powerpoint/2010/main" val="568967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電球">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B3ABF02A-A075-4784-B3D9-08CBDCC0066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820267" y="6498000"/>
            <a:ext cx="371733" cy="360000"/>
          </a:xfrm>
          <a:prstGeom prst="rect">
            <a:avLst/>
          </a:prstGeom>
        </p:spPr>
      </p:pic>
      <p:grpSp>
        <p:nvGrpSpPr>
          <p:cNvPr id="23" name="6a70f7c5-6f27-4f05-b209-e33d4524524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581925A2-4166-4462-B559-1F2979B33243}"/>
              </a:ext>
            </a:extLst>
          </p:cNvPr>
          <p:cNvGrpSpPr>
            <a:grpSpLocks noChangeAspect="1"/>
          </p:cNvGrpSpPr>
          <p:nvPr userDrawn="1">
            <p:custDataLst>
              <p:tags r:id="rId1"/>
            </p:custDataLst>
          </p:nvPr>
        </p:nvGrpSpPr>
        <p:grpSpPr>
          <a:xfrm>
            <a:off x="3159713" y="-47625"/>
            <a:ext cx="5670213" cy="4959005"/>
            <a:chOff x="3159713" y="0"/>
            <a:chExt cx="5670213" cy="4959005"/>
          </a:xfrm>
        </p:grpSpPr>
        <p:sp>
          <p:nvSpPr>
            <p:cNvPr id="24" name="iṣ1îḋè">
              <a:extLst>
                <a:ext uri="{FF2B5EF4-FFF2-40B4-BE49-F238E27FC236}">
                  <a16:creationId xmlns:a16="http://schemas.microsoft.com/office/drawing/2014/main" id="{271BA184-E857-43C2-B9D0-97607F7A3165}"/>
                </a:ext>
              </a:extLst>
            </p:cNvPr>
            <p:cNvSpPr/>
            <p:nvPr/>
          </p:nvSpPr>
          <p:spPr>
            <a:xfrm flipH="1">
              <a:off x="5695044" y="2361634"/>
              <a:ext cx="801914" cy="618444"/>
            </a:xfrm>
            <a:prstGeom prst="ellipse">
              <a:avLst/>
            </a:prstGeom>
            <a:solidFill>
              <a:srgbClr val="FFC0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25" name="íṣḷïdê">
              <a:extLst>
                <a:ext uri="{FF2B5EF4-FFF2-40B4-BE49-F238E27FC236}">
                  <a16:creationId xmlns:a16="http://schemas.microsoft.com/office/drawing/2014/main" id="{AADB4CBE-0CC4-4540-8926-CC09BD804B11}"/>
                </a:ext>
              </a:extLst>
            </p:cNvPr>
            <p:cNvSpPr/>
            <p:nvPr/>
          </p:nvSpPr>
          <p:spPr>
            <a:xfrm>
              <a:off x="4717143" y="1687985"/>
              <a:ext cx="2757714" cy="1008271"/>
            </a:xfrm>
            <a:prstGeom prst="round2SameRect">
              <a:avLst>
                <a:gd name="adj1" fmla="val 50000"/>
                <a:gd name="adj2" fmla="val 0"/>
              </a:avLst>
            </a:prstGeom>
            <a:solidFill>
              <a:schemeClr val="tx2">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cxnSp>
          <p:nvCxnSpPr>
            <p:cNvPr id="26" name="直接连接符 7">
              <a:extLst>
                <a:ext uri="{FF2B5EF4-FFF2-40B4-BE49-F238E27FC236}">
                  <a16:creationId xmlns:a16="http://schemas.microsoft.com/office/drawing/2014/main" id="{97337B85-4C8E-42B5-AEBE-52F92CB741A9}"/>
                </a:ext>
              </a:extLst>
            </p:cNvPr>
            <p:cNvCxnSpPr/>
            <p:nvPr/>
          </p:nvCxnSpPr>
          <p:spPr>
            <a:xfrm flipV="1">
              <a:off x="6096000" y="0"/>
              <a:ext cx="0" cy="1702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8">
              <a:extLst>
                <a:ext uri="{FF2B5EF4-FFF2-40B4-BE49-F238E27FC236}">
                  <a16:creationId xmlns:a16="http://schemas.microsoft.com/office/drawing/2014/main" id="{FF408644-6803-45B5-A5D3-F1AAB74ADB37}"/>
                </a:ext>
              </a:extLst>
            </p:cNvPr>
            <p:cNvCxnSpPr/>
            <p:nvPr/>
          </p:nvCxnSpPr>
          <p:spPr>
            <a:xfrm>
              <a:off x="7410450" y="2980078"/>
              <a:ext cx="1028700" cy="426427"/>
            </a:xfrm>
            <a:prstGeom prst="line">
              <a:avLst/>
            </a:prstGeom>
            <a:ln w="19050">
              <a:solidFill>
                <a:srgbClr val="FFC000">
                  <a:alpha val="25000"/>
                </a:srgb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8" name="直接连接符 9">
              <a:extLst>
                <a:ext uri="{FF2B5EF4-FFF2-40B4-BE49-F238E27FC236}">
                  <a16:creationId xmlns:a16="http://schemas.microsoft.com/office/drawing/2014/main" id="{EA1CA487-9AB3-485A-ACF2-1CF8D6C059FE}"/>
                </a:ext>
              </a:extLst>
            </p:cNvPr>
            <p:cNvCxnSpPr>
              <a:cxnSpLocks/>
            </p:cNvCxnSpPr>
            <p:nvPr/>
          </p:nvCxnSpPr>
          <p:spPr>
            <a:xfrm flipH="1">
              <a:off x="3752850" y="2980078"/>
              <a:ext cx="1028700" cy="426427"/>
            </a:xfrm>
            <a:prstGeom prst="line">
              <a:avLst/>
            </a:prstGeom>
            <a:ln w="19050">
              <a:solidFill>
                <a:srgbClr val="FFC000">
                  <a:alpha val="25000"/>
                </a:srgb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9" name="直接连接符 10">
              <a:extLst>
                <a:ext uri="{FF2B5EF4-FFF2-40B4-BE49-F238E27FC236}">
                  <a16:creationId xmlns:a16="http://schemas.microsoft.com/office/drawing/2014/main" id="{69E45A9C-E557-4E2B-88B9-56188B621E18}"/>
                </a:ext>
              </a:extLst>
            </p:cNvPr>
            <p:cNvCxnSpPr>
              <a:cxnSpLocks/>
            </p:cNvCxnSpPr>
            <p:nvPr/>
          </p:nvCxnSpPr>
          <p:spPr>
            <a:xfrm flipH="1">
              <a:off x="4972110" y="3429000"/>
              <a:ext cx="553916" cy="955241"/>
            </a:xfrm>
            <a:prstGeom prst="line">
              <a:avLst/>
            </a:prstGeom>
            <a:ln w="19050">
              <a:solidFill>
                <a:srgbClr val="FFC000">
                  <a:alpha val="25000"/>
                </a:srgb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0" name="直接连接符 11">
              <a:extLst>
                <a:ext uri="{FF2B5EF4-FFF2-40B4-BE49-F238E27FC236}">
                  <a16:creationId xmlns:a16="http://schemas.microsoft.com/office/drawing/2014/main" id="{965C0457-ABEC-43A5-B2FB-D3D43A7847DD}"/>
                </a:ext>
              </a:extLst>
            </p:cNvPr>
            <p:cNvCxnSpPr/>
            <p:nvPr/>
          </p:nvCxnSpPr>
          <p:spPr>
            <a:xfrm>
              <a:off x="6623534" y="3429000"/>
              <a:ext cx="553916" cy="955241"/>
            </a:xfrm>
            <a:prstGeom prst="line">
              <a:avLst/>
            </a:prstGeom>
            <a:ln w="19050">
              <a:solidFill>
                <a:srgbClr val="FFC000">
                  <a:alpha val="25000"/>
                </a:srgb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31" name="ïṥliḋé">
              <a:extLst>
                <a:ext uri="{FF2B5EF4-FFF2-40B4-BE49-F238E27FC236}">
                  <a16:creationId xmlns:a16="http://schemas.microsoft.com/office/drawing/2014/main" id="{70EA65A8-600C-4EA4-8D68-B211D64256BC}"/>
                </a:ext>
              </a:extLst>
            </p:cNvPr>
            <p:cNvGrpSpPr/>
            <p:nvPr/>
          </p:nvGrpSpPr>
          <p:grpSpPr>
            <a:xfrm>
              <a:off x="3159713" y="3162622"/>
              <a:ext cx="675000" cy="675005"/>
              <a:chOff x="7209746" y="4153276"/>
              <a:chExt cx="675000" cy="675005"/>
            </a:xfrm>
          </p:grpSpPr>
          <p:sp>
            <p:nvSpPr>
              <p:cNvPr id="41" name="ïSľïḓè">
                <a:extLst>
                  <a:ext uri="{FF2B5EF4-FFF2-40B4-BE49-F238E27FC236}">
                    <a16:creationId xmlns:a16="http://schemas.microsoft.com/office/drawing/2014/main" id="{804A9B85-DC34-41EF-9084-D6D0FCE8C8A2}"/>
                  </a:ext>
                </a:extLst>
              </p:cNvPr>
              <p:cNvSpPr/>
              <p:nvPr/>
            </p:nvSpPr>
            <p:spPr>
              <a:xfrm>
                <a:off x="7209746" y="4153276"/>
                <a:ext cx="675000" cy="675005"/>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sp>
            <p:nvSpPr>
              <p:cNvPr id="42" name="íṧḻíde">
                <a:extLst>
                  <a:ext uri="{FF2B5EF4-FFF2-40B4-BE49-F238E27FC236}">
                    <a16:creationId xmlns:a16="http://schemas.microsoft.com/office/drawing/2014/main" id="{3E4C8A47-1AAD-49E4-8F69-E240043A4481}"/>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nvGrpSpPr>
            <p:cNvPr id="32" name="ísḷiḓe">
              <a:extLst>
                <a:ext uri="{FF2B5EF4-FFF2-40B4-BE49-F238E27FC236}">
                  <a16:creationId xmlns:a16="http://schemas.microsoft.com/office/drawing/2014/main" id="{58FEB415-DC54-4AF4-8275-DE0A533AD17B}"/>
                </a:ext>
              </a:extLst>
            </p:cNvPr>
            <p:cNvGrpSpPr/>
            <p:nvPr/>
          </p:nvGrpSpPr>
          <p:grpSpPr>
            <a:xfrm>
              <a:off x="4574068" y="4284000"/>
              <a:ext cx="675000" cy="675005"/>
              <a:chOff x="7209746" y="4153276"/>
              <a:chExt cx="675000" cy="675005"/>
            </a:xfrm>
          </p:grpSpPr>
          <p:sp>
            <p:nvSpPr>
              <p:cNvPr id="39" name="iṥḷíḍe">
                <a:extLst>
                  <a:ext uri="{FF2B5EF4-FFF2-40B4-BE49-F238E27FC236}">
                    <a16:creationId xmlns:a16="http://schemas.microsoft.com/office/drawing/2014/main" id="{7943C8ED-1176-4387-8EFD-ED5514D216A9}"/>
                  </a:ext>
                </a:extLst>
              </p:cNvPr>
              <p:cNvSpPr/>
              <p:nvPr/>
            </p:nvSpPr>
            <p:spPr>
              <a:xfrm>
                <a:off x="7209746" y="4153276"/>
                <a:ext cx="675000" cy="675005"/>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sp>
            <p:nvSpPr>
              <p:cNvPr id="40" name="îṥḻîďe">
                <a:extLst>
                  <a:ext uri="{FF2B5EF4-FFF2-40B4-BE49-F238E27FC236}">
                    <a16:creationId xmlns:a16="http://schemas.microsoft.com/office/drawing/2014/main" id="{A074F227-D269-4912-802D-D67DB65E664D}"/>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nvGrpSpPr>
            <p:cNvPr id="33" name="îṥḷïḑê">
              <a:extLst>
                <a:ext uri="{FF2B5EF4-FFF2-40B4-BE49-F238E27FC236}">
                  <a16:creationId xmlns:a16="http://schemas.microsoft.com/office/drawing/2014/main" id="{BE7FCD34-C5E6-4527-9882-A981A1767103}"/>
                </a:ext>
              </a:extLst>
            </p:cNvPr>
            <p:cNvGrpSpPr/>
            <p:nvPr/>
          </p:nvGrpSpPr>
          <p:grpSpPr>
            <a:xfrm>
              <a:off x="6885852" y="4284000"/>
              <a:ext cx="675000" cy="675005"/>
              <a:chOff x="7209746" y="4153276"/>
              <a:chExt cx="675000" cy="675005"/>
            </a:xfrm>
          </p:grpSpPr>
          <p:sp>
            <p:nvSpPr>
              <p:cNvPr id="37" name="îṣlïḍè">
                <a:extLst>
                  <a:ext uri="{FF2B5EF4-FFF2-40B4-BE49-F238E27FC236}">
                    <a16:creationId xmlns:a16="http://schemas.microsoft.com/office/drawing/2014/main" id="{C6CB5C32-1099-4116-AF0A-DDD924036EDE}"/>
                  </a:ext>
                </a:extLst>
              </p:cNvPr>
              <p:cNvSpPr/>
              <p:nvPr/>
            </p:nvSpPr>
            <p:spPr>
              <a:xfrm>
                <a:off x="7209746" y="4153276"/>
                <a:ext cx="675000" cy="675005"/>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sp>
            <p:nvSpPr>
              <p:cNvPr id="38" name="išliḋè">
                <a:extLst>
                  <a:ext uri="{FF2B5EF4-FFF2-40B4-BE49-F238E27FC236}">
                    <a16:creationId xmlns:a16="http://schemas.microsoft.com/office/drawing/2014/main" id="{62120054-5C46-478D-B38B-A843CD4E439F}"/>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nvGrpSpPr>
            <p:cNvPr id="34" name="îsľîďé">
              <a:extLst>
                <a:ext uri="{FF2B5EF4-FFF2-40B4-BE49-F238E27FC236}">
                  <a16:creationId xmlns:a16="http://schemas.microsoft.com/office/drawing/2014/main" id="{4D4FDA86-CDE1-4164-B4CC-F92CD755CE6A}"/>
                </a:ext>
              </a:extLst>
            </p:cNvPr>
            <p:cNvGrpSpPr/>
            <p:nvPr/>
          </p:nvGrpSpPr>
          <p:grpSpPr>
            <a:xfrm>
              <a:off x="8154926" y="3162622"/>
              <a:ext cx="675000" cy="675005"/>
              <a:chOff x="7209746" y="4153276"/>
              <a:chExt cx="675000" cy="675005"/>
            </a:xfrm>
          </p:grpSpPr>
          <p:sp>
            <p:nvSpPr>
              <p:cNvPr id="35" name="îṩḷidè">
                <a:extLst>
                  <a:ext uri="{FF2B5EF4-FFF2-40B4-BE49-F238E27FC236}">
                    <a16:creationId xmlns:a16="http://schemas.microsoft.com/office/drawing/2014/main" id="{131C6E1F-41B7-496C-BD39-B05F37107759}"/>
                  </a:ext>
                </a:extLst>
              </p:cNvPr>
              <p:cNvSpPr/>
              <p:nvPr/>
            </p:nvSpPr>
            <p:spPr>
              <a:xfrm>
                <a:off x="7209746" y="4153276"/>
                <a:ext cx="675000" cy="675005"/>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sp>
            <p:nvSpPr>
              <p:cNvPr id="36" name="îŝļiḍé">
                <a:extLst>
                  <a:ext uri="{FF2B5EF4-FFF2-40B4-BE49-F238E27FC236}">
                    <a16:creationId xmlns:a16="http://schemas.microsoft.com/office/drawing/2014/main" id="{290BB12A-926E-4140-B204-4E6332CC3C6E}"/>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sp>
        <p:nvSpPr>
          <p:cNvPr id="43" name="íşḻide">
            <a:extLst>
              <a:ext uri="{FF2B5EF4-FFF2-40B4-BE49-F238E27FC236}">
                <a16:creationId xmlns:a16="http://schemas.microsoft.com/office/drawing/2014/main" id="{639CEB0D-8653-4228-B470-BE012806DA62}"/>
              </a:ext>
            </a:extLst>
          </p:cNvPr>
          <p:cNvSpPr/>
          <p:nvPr userDrawn="1"/>
        </p:nvSpPr>
        <p:spPr bwMode="auto">
          <a:xfrm>
            <a:off x="5858600" y="2001187"/>
            <a:ext cx="474800" cy="474800"/>
          </a:xfrm>
          <a:prstGeom prst="ellipse">
            <a:avLst/>
          </a:prstGeom>
          <a:solidFill>
            <a:schemeClr val="accent1"/>
          </a:solidFill>
          <a:ln w="50800" cmpd="sng">
            <a:solidFill>
              <a:schemeClr val="bg1"/>
            </a:solidFill>
          </a:ln>
        </p:spPr>
        <p:style>
          <a:lnRef idx="2">
            <a:schemeClr val="dk1"/>
          </a:lnRef>
          <a:fillRef idx="1">
            <a:schemeClr val="lt1"/>
          </a:fillRef>
          <a:effectRef idx="0">
            <a:schemeClr val="dk1"/>
          </a:effectRef>
          <a:fontRef idx="minor">
            <a:schemeClr val="dk1"/>
          </a:fontRef>
        </p:style>
        <p:txBody>
          <a:bodyPr wrap="none" rtlCol="0" anchor="ctr">
            <a:normAutofit/>
          </a:bodyPr>
          <a:lstStyle/>
          <a:p>
            <a:pPr algn="ctr"/>
            <a:endParaRPr lang="zh-CN" altLang="en-US" sz="1600" dirty="0">
              <a:solidFill>
                <a:schemeClr val="bg1"/>
              </a:solidFill>
            </a:endParaRPr>
          </a:p>
        </p:txBody>
      </p:sp>
      <p:sp>
        <p:nvSpPr>
          <p:cNvPr id="46" name="タイトル 45">
            <a:extLst>
              <a:ext uri="{FF2B5EF4-FFF2-40B4-BE49-F238E27FC236}">
                <a16:creationId xmlns:a16="http://schemas.microsoft.com/office/drawing/2014/main" id="{76388407-977B-480E-81E6-8AF4BC08586B}"/>
              </a:ext>
            </a:extLst>
          </p:cNvPr>
          <p:cNvSpPr>
            <a:spLocks noGrp="1"/>
          </p:cNvSpPr>
          <p:nvPr>
            <p:ph type="title"/>
          </p:nvPr>
        </p:nvSpPr>
        <p:spPr>
          <a:xfrm>
            <a:off x="4803877" y="2931885"/>
            <a:ext cx="2628897" cy="449490"/>
          </a:xfrm>
        </p:spPr>
        <p:txBody>
          <a:bodyPr>
            <a:normAutofit/>
          </a:bodyPr>
          <a:lstStyle>
            <a:lvl1pPr algn="ctr">
              <a:defRPr sz="1800">
                <a:latin typeface="UD デジタル 教科書体 N-B" panose="02020700000000000000" pitchFamily="17" charset="-128"/>
                <a:ea typeface="UD デジタル 教科書体 N-B" panose="02020700000000000000" pitchFamily="17" charset="-128"/>
              </a:defRPr>
            </a:lvl1pPr>
          </a:lstStyle>
          <a:p>
            <a:endParaRPr kumimoji="1" lang="ja-JP" altLang="en-US" dirty="0"/>
          </a:p>
        </p:txBody>
      </p:sp>
    </p:spTree>
    <p:extLst>
      <p:ext uri="{BB962C8B-B14F-4D97-AF65-F5344CB8AC3E}">
        <p14:creationId xmlns:p14="http://schemas.microsoft.com/office/powerpoint/2010/main" val="2993622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章">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B3ABF02A-A075-4784-B3D9-08CBDCC0066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820267" y="6498000"/>
            <a:ext cx="371733" cy="360000"/>
          </a:xfrm>
          <a:prstGeom prst="rect">
            <a:avLst/>
          </a:prstGeom>
        </p:spPr>
      </p:pic>
      <p:grpSp>
        <p:nvGrpSpPr>
          <p:cNvPr id="3" name="bd24bcb5-e86f-43c3-bca2-5b275b8c62bf" descr="DwYAAB+LCAAAAAAABAC9VE1vgkAQ/S/b9kYN2lobbrTGhoPVRNMeGg9bGGEbWMyyNBrDf+/s8iEEiHppuMDwZua9mbd7JLfysANikVVEhZwy6gsaORIiYhDHIxZPw9AgL4x7jPtvIk53CbG+jlVa/c8nk8FrHMbig4YpqAKcSUbD/NNqJTWwS8GQwUHH+rAIa9VabLfMhXUAEZSYNePS5t4qoB4izIGJAgTzA8khSYrA4vsHXFlLs8YKlSYB1ryZzR5HkyfbVsV0GzPLDLICN+be/5C8NwfDcRfNUYPm9Fk9TZp94y4nPWecRWlUwHTnOd3XQkMzDzLPC6EOc7gE8VstdKhi+n0lBTaYxSKiEhsezezuNIbJw0DzcrgHe6xUkiWN/RcklfU6HaZ+VAbTdjslLSmaFpBbh+p23gltEJv7YamuHGFVFnezg3fEKkLEweXrCNk0FZRksC5w2daWGb2k1rCX18lQGXUBXZPvU6DpqALDmoSCQoP8Wd6lia+df505nokEpO262Lfwdn4ydbx1YHNqo6u0lTTbmyHZpkNedYupXZ+/vzSqy9hF+qWWbsIvGabKOOGucWzRqzGRXMcGnz9o2YyfDwYAAA==">
            <a:extLst>
              <a:ext uri="{FF2B5EF4-FFF2-40B4-BE49-F238E27FC236}">
                <a16:creationId xmlns:a16="http://schemas.microsoft.com/office/drawing/2014/main" id="{7FD5D3C3-5E3C-4D49-B709-49AC373A1B42}"/>
              </a:ext>
            </a:extLst>
          </p:cNvPr>
          <p:cNvGrpSpPr>
            <a:grpSpLocks noChangeAspect="1"/>
          </p:cNvGrpSpPr>
          <p:nvPr userDrawn="1"/>
        </p:nvGrpSpPr>
        <p:grpSpPr>
          <a:xfrm>
            <a:off x="3054460" y="2212203"/>
            <a:ext cx="6083081" cy="2433595"/>
            <a:chOff x="3054460" y="2212203"/>
            <a:chExt cx="6083081" cy="2433595"/>
          </a:xfrm>
        </p:grpSpPr>
        <p:sp>
          <p:nvSpPr>
            <p:cNvPr id="4" name="ExtraShape">
              <a:extLst>
                <a:ext uri="{FF2B5EF4-FFF2-40B4-BE49-F238E27FC236}">
                  <a16:creationId xmlns:a16="http://schemas.microsoft.com/office/drawing/2014/main" id="{5842D711-D1B7-4777-B342-15183B956984}"/>
                </a:ext>
              </a:extLst>
            </p:cNvPr>
            <p:cNvSpPr/>
            <p:nvPr/>
          </p:nvSpPr>
          <p:spPr bwMode="auto">
            <a:xfrm>
              <a:off x="3355528" y="2212203"/>
              <a:ext cx="1627839" cy="2433595"/>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5" name="ExtraShape">
              <a:extLst>
                <a:ext uri="{FF2B5EF4-FFF2-40B4-BE49-F238E27FC236}">
                  <a16:creationId xmlns:a16="http://schemas.microsoft.com/office/drawing/2014/main" id="{C6490127-3BEF-4EE5-8CF9-99B50CC8B3AE}"/>
                </a:ext>
              </a:extLst>
            </p:cNvPr>
            <p:cNvSpPr/>
            <p:nvPr/>
          </p:nvSpPr>
          <p:spPr bwMode="auto">
            <a:xfrm>
              <a:off x="3212297" y="2212203"/>
              <a:ext cx="1629253" cy="243359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6" name="ExtraShape">
              <a:extLst>
                <a:ext uri="{FF2B5EF4-FFF2-40B4-BE49-F238E27FC236}">
                  <a16:creationId xmlns:a16="http://schemas.microsoft.com/office/drawing/2014/main" id="{02FF451B-129D-46C3-B236-D8240F4D1345}"/>
                </a:ext>
              </a:extLst>
            </p:cNvPr>
            <p:cNvSpPr/>
            <p:nvPr/>
          </p:nvSpPr>
          <p:spPr bwMode="auto">
            <a:xfrm>
              <a:off x="3054460" y="2700729"/>
              <a:ext cx="417914" cy="22794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7" name="ExtraShape">
              <a:extLst>
                <a:ext uri="{FF2B5EF4-FFF2-40B4-BE49-F238E27FC236}">
                  <a16:creationId xmlns:a16="http://schemas.microsoft.com/office/drawing/2014/main" id="{6E3EAC27-18C6-42FC-B7EE-AB287D39B5C8}"/>
                </a:ext>
              </a:extLst>
            </p:cNvPr>
            <p:cNvSpPr/>
            <p:nvPr/>
          </p:nvSpPr>
          <p:spPr bwMode="auto">
            <a:xfrm>
              <a:off x="3054460" y="3113944"/>
              <a:ext cx="417914" cy="22794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8" name="ExtraShape">
              <a:extLst>
                <a:ext uri="{FF2B5EF4-FFF2-40B4-BE49-F238E27FC236}">
                  <a16:creationId xmlns:a16="http://schemas.microsoft.com/office/drawing/2014/main" id="{652937F9-D253-4697-9583-1D57FD6B6933}"/>
                </a:ext>
              </a:extLst>
            </p:cNvPr>
            <p:cNvSpPr/>
            <p:nvPr/>
          </p:nvSpPr>
          <p:spPr bwMode="auto">
            <a:xfrm>
              <a:off x="3054460" y="3528162"/>
              <a:ext cx="417914" cy="22643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9" name="ExtraShape">
              <a:extLst>
                <a:ext uri="{FF2B5EF4-FFF2-40B4-BE49-F238E27FC236}">
                  <a16:creationId xmlns:a16="http://schemas.microsoft.com/office/drawing/2014/main" id="{B99EDBFD-513C-4CBE-9BD8-EF1BF05BD257}"/>
                </a:ext>
              </a:extLst>
            </p:cNvPr>
            <p:cNvSpPr/>
            <p:nvPr/>
          </p:nvSpPr>
          <p:spPr bwMode="auto">
            <a:xfrm>
              <a:off x="3054460" y="3941376"/>
              <a:ext cx="417914" cy="22794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10" name="ExtraShape">
              <a:extLst>
                <a:ext uri="{FF2B5EF4-FFF2-40B4-BE49-F238E27FC236}">
                  <a16:creationId xmlns:a16="http://schemas.microsoft.com/office/drawing/2014/main" id="{E6F1B5B0-E668-4431-BB90-7656AC00B4B4}"/>
                </a:ext>
              </a:extLst>
            </p:cNvPr>
            <p:cNvSpPr/>
            <p:nvPr/>
          </p:nvSpPr>
          <p:spPr bwMode="auto">
            <a:xfrm>
              <a:off x="3678026" y="2711496"/>
              <a:ext cx="902956" cy="1394940"/>
            </a:xfrm>
            <a:custGeom>
              <a:avLst/>
              <a:gdLst>
                <a:gd name="connsiteX0" fmla="*/ 0 w 902956"/>
                <a:gd name="connsiteY0" fmla="*/ 1291383 h 1394940"/>
                <a:gd name="connsiteX1" fmla="*/ 902956 w 902956"/>
                <a:gd name="connsiteY1" fmla="*/ 1291383 h 1394940"/>
                <a:gd name="connsiteX2" fmla="*/ 902956 w 902956"/>
                <a:gd name="connsiteY2" fmla="*/ 1394940 h 1394940"/>
                <a:gd name="connsiteX3" fmla="*/ 0 w 902956"/>
                <a:gd name="connsiteY3" fmla="*/ 1394940 h 1394940"/>
                <a:gd name="connsiteX4" fmla="*/ 0 w 902956"/>
                <a:gd name="connsiteY4" fmla="*/ 969616 h 1394940"/>
                <a:gd name="connsiteX5" fmla="*/ 610262 w 902956"/>
                <a:gd name="connsiteY5" fmla="*/ 969616 h 1394940"/>
                <a:gd name="connsiteX6" fmla="*/ 610262 w 902956"/>
                <a:gd name="connsiteY6" fmla="*/ 1073173 h 1394940"/>
                <a:gd name="connsiteX7" fmla="*/ 0 w 902956"/>
                <a:gd name="connsiteY7" fmla="*/ 1073173 h 1394940"/>
                <a:gd name="connsiteX8" fmla="*/ 0 w 902956"/>
                <a:gd name="connsiteY8" fmla="*/ 646000 h 1394940"/>
                <a:gd name="connsiteX9" fmla="*/ 610262 w 902956"/>
                <a:gd name="connsiteY9" fmla="*/ 646000 h 1394940"/>
                <a:gd name="connsiteX10" fmla="*/ 610262 w 902956"/>
                <a:gd name="connsiteY10" fmla="*/ 749557 h 1394940"/>
                <a:gd name="connsiteX11" fmla="*/ 0 w 902956"/>
                <a:gd name="connsiteY11" fmla="*/ 749557 h 1394940"/>
                <a:gd name="connsiteX12" fmla="*/ 0 w 902956"/>
                <a:gd name="connsiteY12" fmla="*/ 323616 h 1394940"/>
                <a:gd name="connsiteX13" fmla="*/ 610262 w 902956"/>
                <a:gd name="connsiteY13" fmla="*/ 323616 h 1394940"/>
                <a:gd name="connsiteX14" fmla="*/ 610262 w 902956"/>
                <a:gd name="connsiteY14" fmla="*/ 427173 h 1394940"/>
                <a:gd name="connsiteX15" fmla="*/ 0 w 902956"/>
                <a:gd name="connsiteY15" fmla="*/ 427173 h 1394940"/>
                <a:gd name="connsiteX16" fmla="*/ 0 w 902956"/>
                <a:gd name="connsiteY16" fmla="*/ 0 h 1394940"/>
                <a:gd name="connsiteX17" fmla="*/ 902956 w 902956"/>
                <a:gd name="connsiteY17" fmla="*/ 0 h 1394940"/>
                <a:gd name="connsiteX18" fmla="*/ 902956 w 902956"/>
                <a:gd name="connsiteY18" fmla="*/ 103557 h 1394940"/>
                <a:gd name="connsiteX19" fmla="*/ 0 w 902956"/>
                <a:gd name="connsiteY19" fmla="*/ 103557 h 139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02956" h="1394940">
                  <a:moveTo>
                    <a:pt x="0" y="1291383"/>
                  </a:moveTo>
                  <a:lnTo>
                    <a:pt x="902956" y="1291383"/>
                  </a:lnTo>
                  <a:lnTo>
                    <a:pt x="902956" y="1394940"/>
                  </a:lnTo>
                  <a:lnTo>
                    <a:pt x="0" y="1394940"/>
                  </a:lnTo>
                  <a:close/>
                  <a:moveTo>
                    <a:pt x="0" y="969616"/>
                  </a:moveTo>
                  <a:lnTo>
                    <a:pt x="610262" y="969616"/>
                  </a:lnTo>
                  <a:lnTo>
                    <a:pt x="610262" y="1073173"/>
                  </a:lnTo>
                  <a:lnTo>
                    <a:pt x="0" y="1073173"/>
                  </a:lnTo>
                  <a:close/>
                  <a:moveTo>
                    <a:pt x="0" y="646000"/>
                  </a:moveTo>
                  <a:lnTo>
                    <a:pt x="610262" y="646000"/>
                  </a:lnTo>
                  <a:lnTo>
                    <a:pt x="610262" y="749557"/>
                  </a:lnTo>
                  <a:lnTo>
                    <a:pt x="0" y="749557"/>
                  </a:lnTo>
                  <a:close/>
                  <a:moveTo>
                    <a:pt x="0" y="323616"/>
                  </a:moveTo>
                  <a:lnTo>
                    <a:pt x="610262" y="323616"/>
                  </a:lnTo>
                  <a:lnTo>
                    <a:pt x="610262" y="427173"/>
                  </a:lnTo>
                  <a:lnTo>
                    <a:pt x="0" y="427173"/>
                  </a:lnTo>
                  <a:close/>
                  <a:moveTo>
                    <a:pt x="0" y="0"/>
                  </a:moveTo>
                  <a:lnTo>
                    <a:pt x="902956" y="0"/>
                  </a:lnTo>
                  <a:lnTo>
                    <a:pt x="902956" y="103557"/>
                  </a:lnTo>
                  <a:lnTo>
                    <a:pt x="0" y="10355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endParaRPr lang="zh-CN" altLang="en-US" noProof="1"/>
            </a:p>
          </p:txBody>
        </p:sp>
        <p:cxnSp>
          <p:nvCxnSpPr>
            <p:cNvPr id="11" name="ExtraShape">
              <a:extLst>
                <a:ext uri="{FF2B5EF4-FFF2-40B4-BE49-F238E27FC236}">
                  <a16:creationId xmlns:a16="http://schemas.microsoft.com/office/drawing/2014/main" id="{643450A5-BA85-476A-9189-9B629D7E96B3}"/>
                </a:ext>
              </a:extLst>
            </p:cNvPr>
            <p:cNvCxnSpPr>
              <a:cxnSpLocks/>
            </p:cNvCxnSpPr>
            <p:nvPr/>
          </p:nvCxnSpPr>
          <p:spPr>
            <a:xfrm>
              <a:off x="5311983" y="2252242"/>
              <a:ext cx="0" cy="23935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IconShape">
              <a:extLst>
                <a:ext uri="{FF2B5EF4-FFF2-40B4-BE49-F238E27FC236}">
                  <a16:creationId xmlns:a16="http://schemas.microsoft.com/office/drawing/2014/main" id="{64FC80E3-D075-4577-9B35-91448458E928}"/>
                </a:ext>
              </a:extLst>
            </p:cNvPr>
            <p:cNvSpPr/>
            <p:nvPr/>
          </p:nvSpPr>
          <p:spPr bwMode="auto">
            <a:xfrm>
              <a:off x="5677002" y="3086096"/>
              <a:ext cx="570407" cy="56963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455839 w 606244"/>
                <a:gd name="T9" fmla="*/ 455839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455839 w 606244"/>
                <a:gd name="T19" fmla="*/ 455839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455839 w 606244"/>
                <a:gd name="T29" fmla="*/ 455839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455839 w 606244"/>
                <a:gd name="T39" fmla="*/ 455839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41" h="8341">
                  <a:moveTo>
                    <a:pt x="7898" y="2562"/>
                  </a:moveTo>
                  <a:lnTo>
                    <a:pt x="5779" y="442"/>
                  </a:lnTo>
                  <a:cubicBezTo>
                    <a:pt x="6221" y="0"/>
                    <a:pt x="7054" y="116"/>
                    <a:pt x="7639" y="702"/>
                  </a:cubicBezTo>
                  <a:cubicBezTo>
                    <a:pt x="8225" y="1287"/>
                    <a:pt x="8341" y="2120"/>
                    <a:pt x="7898" y="2562"/>
                  </a:cubicBezTo>
                  <a:close/>
                  <a:moveTo>
                    <a:pt x="6178" y="1300"/>
                  </a:moveTo>
                  <a:lnTo>
                    <a:pt x="5550" y="672"/>
                  </a:lnTo>
                  <a:lnTo>
                    <a:pt x="1076" y="5146"/>
                  </a:lnTo>
                  <a:lnTo>
                    <a:pt x="1704" y="5773"/>
                  </a:lnTo>
                  <a:lnTo>
                    <a:pt x="6178" y="1300"/>
                  </a:lnTo>
                  <a:close/>
                  <a:moveTo>
                    <a:pt x="6806" y="1928"/>
                  </a:moveTo>
                  <a:lnTo>
                    <a:pt x="6413" y="1535"/>
                  </a:lnTo>
                  <a:lnTo>
                    <a:pt x="1940" y="6009"/>
                  </a:lnTo>
                  <a:lnTo>
                    <a:pt x="2332" y="6401"/>
                  </a:lnTo>
                  <a:lnTo>
                    <a:pt x="6806" y="1928"/>
                  </a:lnTo>
                  <a:close/>
                  <a:moveTo>
                    <a:pt x="2567" y="6637"/>
                  </a:moveTo>
                  <a:lnTo>
                    <a:pt x="3195" y="7265"/>
                  </a:lnTo>
                  <a:lnTo>
                    <a:pt x="7669" y="2791"/>
                  </a:lnTo>
                  <a:lnTo>
                    <a:pt x="7041" y="2163"/>
                  </a:lnTo>
                  <a:lnTo>
                    <a:pt x="2567" y="6637"/>
                  </a:lnTo>
                  <a:close/>
                  <a:moveTo>
                    <a:pt x="343" y="7067"/>
                  </a:moveTo>
                  <a:cubicBezTo>
                    <a:pt x="373" y="7300"/>
                    <a:pt x="479" y="7520"/>
                    <a:pt x="650" y="7691"/>
                  </a:cubicBezTo>
                  <a:cubicBezTo>
                    <a:pt x="821" y="7862"/>
                    <a:pt x="1041" y="7968"/>
                    <a:pt x="1274" y="7998"/>
                  </a:cubicBezTo>
                  <a:lnTo>
                    <a:pt x="2973" y="7487"/>
                  </a:lnTo>
                  <a:lnTo>
                    <a:pt x="854" y="5368"/>
                  </a:lnTo>
                  <a:lnTo>
                    <a:pt x="343" y="7067"/>
                  </a:lnTo>
                  <a:close/>
                  <a:moveTo>
                    <a:pt x="179" y="7614"/>
                  </a:moveTo>
                  <a:lnTo>
                    <a:pt x="14" y="8162"/>
                  </a:lnTo>
                  <a:lnTo>
                    <a:pt x="14" y="8162"/>
                  </a:lnTo>
                  <a:cubicBezTo>
                    <a:pt x="0" y="8204"/>
                    <a:pt x="5" y="8247"/>
                    <a:pt x="44" y="8287"/>
                  </a:cubicBezTo>
                  <a:cubicBezTo>
                    <a:pt x="84" y="8326"/>
                    <a:pt x="137" y="8341"/>
                    <a:pt x="179" y="8327"/>
                  </a:cubicBezTo>
                  <a:lnTo>
                    <a:pt x="179" y="8327"/>
                  </a:lnTo>
                  <a:lnTo>
                    <a:pt x="728" y="8162"/>
                  </a:lnTo>
                  <a:cubicBezTo>
                    <a:pt x="614" y="8099"/>
                    <a:pt x="509" y="8020"/>
                    <a:pt x="415" y="7926"/>
                  </a:cubicBezTo>
                  <a:cubicBezTo>
                    <a:pt x="321" y="7832"/>
                    <a:pt x="242" y="7727"/>
                    <a:pt x="179" y="7614"/>
                  </a:cubicBezTo>
                  <a:close/>
                </a:path>
              </a:pathLst>
            </a:custGeom>
            <a:solidFill>
              <a:schemeClr val="accent1">
                <a:lumMod val="100000"/>
              </a:schemeClr>
            </a:solidFill>
            <a:ln>
              <a:noFill/>
            </a:ln>
          </p:spPr>
          <p:txBody>
            <a:bodyPr/>
            <a:lstStyle/>
            <a:p>
              <a:endParaRPr lang="zh-CN" altLang="en-US"/>
            </a:p>
          </p:txBody>
        </p:sp>
        <p:sp>
          <p:nvSpPr>
            <p:cNvPr id="13" name="IconShape">
              <a:extLst>
                <a:ext uri="{FF2B5EF4-FFF2-40B4-BE49-F238E27FC236}">
                  <a16:creationId xmlns:a16="http://schemas.microsoft.com/office/drawing/2014/main" id="{43CAB364-8E78-4F14-AA01-773EB33EEF08}"/>
                </a:ext>
              </a:extLst>
            </p:cNvPr>
            <p:cNvSpPr/>
            <p:nvPr/>
          </p:nvSpPr>
          <p:spPr bwMode="auto">
            <a:xfrm>
              <a:off x="6399536" y="3086096"/>
              <a:ext cx="570407" cy="56963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455839 w 606244"/>
                <a:gd name="T9" fmla="*/ 455839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455839 w 606244"/>
                <a:gd name="T19" fmla="*/ 455839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455839 w 606244"/>
                <a:gd name="T29" fmla="*/ 455839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455839 w 606244"/>
                <a:gd name="T39" fmla="*/ 455839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41" h="8341">
                  <a:moveTo>
                    <a:pt x="7898" y="2562"/>
                  </a:moveTo>
                  <a:lnTo>
                    <a:pt x="5779" y="442"/>
                  </a:lnTo>
                  <a:cubicBezTo>
                    <a:pt x="6221" y="0"/>
                    <a:pt x="7054" y="116"/>
                    <a:pt x="7639" y="702"/>
                  </a:cubicBezTo>
                  <a:cubicBezTo>
                    <a:pt x="8225" y="1287"/>
                    <a:pt x="8341" y="2120"/>
                    <a:pt x="7898" y="2562"/>
                  </a:cubicBezTo>
                  <a:close/>
                  <a:moveTo>
                    <a:pt x="6178" y="1300"/>
                  </a:moveTo>
                  <a:lnTo>
                    <a:pt x="5550" y="672"/>
                  </a:lnTo>
                  <a:lnTo>
                    <a:pt x="1076" y="5146"/>
                  </a:lnTo>
                  <a:lnTo>
                    <a:pt x="1704" y="5773"/>
                  </a:lnTo>
                  <a:lnTo>
                    <a:pt x="6178" y="1300"/>
                  </a:lnTo>
                  <a:close/>
                  <a:moveTo>
                    <a:pt x="6806" y="1928"/>
                  </a:moveTo>
                  <a:lnTo>
                    <a:pt x="6413" y="1535"/>
                  </a:lnTo>
                  <a:lnTo>
                    <a:pt x="1940" y="6009"/>
                  </a:lnTo>
                  <a:lnTo>
                    <a:pt x="2332" y="6401"/>
                  </a:lnTo>
                  <a:lnTo>
                    <a:pt x="6806" y="1928"/>
                  </a:lnTo>
                  <a:close/>
                  <a:moveTo>
                    <a:pt x="2567" y="6637"/>
                  </a:moveTo>
                  <a:lnTo>
                    <a:pt x="3195" y="7265"/>
                  </a:lnTo>
                  <a:lnTo>
                    <a:pt x="7669" y="2791"/>
                  </a:lnTo>
                  <a:lnTo>
                    <a:pt x="7041" y="2163"/>
                  </a:lnTo>
                  <a:lnTo>
                    <a:pt x="2567" y="6637"/>
                  </a:lnTo>
                  <a:close/>
                  <a:moveTo>
                    <a:pt x="343" y="7067"/>
                  </a:moveTo>
                  <a:cubicBezTo>
                    <a:pt x="373" y="7300"/>
                    <a:pt x="479" y="7520"/>
                    <a:pt x="650" y="7691"/>
                  </a:cubicBezTo>
                  <a:cubicBezTo>
                    <a:pt x="821" y="7862"/>
                    <a:pt x="1041" y="7968"/>
                    <a:pt x="1274" y="7998"/>
                  </a:cubicBezTo>
                  <a:lnTo>
                    <a:pt x="2973" y="7487"/>
                  </a:lnTo>
                  <a:lnTo>
                    <a:pt x="854" y="5368"/>
                  </a:lnTo>
                  <a:lnTo>
                    <a:pt x="343" y="7067"/>
                  </a:lnTo>
                  <a:close/>
                  <a:moveTo>
                    <a:pt x="179" y="7614"/>
                  </a:moveTo>
                  <a:lnTo>
                    <a:pt x="14" y="8162"/>
                  </a:lnTo>
                  <a:lnTo>
                    <a:pt x="14" y="8162"/>
                  </a:lnTo>
                  <a:cubicBezTo>
                    <a:pt x="0" y="8204"/>
                    <a:pt x="5" y="8247"/>
                    <a:pt x="44" y="8287"/>
                  </a:cubicBezTo>
                  <a:cubicBezTo>
                    <a:pt x="84" y="8326"/>
                    <a:pt x="137" y="8341"/>
                    <a:pt x="179" y="8327"/>
                  </a:cubicBezTo>
                  <a:lnTo>
                    <a:pt x="179" y="8327"/>
                  </a:lnTo>
                  <a:lnTo>
                    <a:pt x="728" y="8162"/>
                  </a:lnTo>
                  <a:cubicBezTo>
                    <a:pt x="614" y="8099"/>
                    <a:pt x="509" y="8020"/>
                    <a:pt x="415" y="7926"/>
                  </a:cubicBezTo>
                  <a:cubicBezTo>
                    <a:pt x="321" y="7832"/>
                    <a:pt x="242" y="7727"/>
                    <a:pt x="179" y="7614"/>
                  </a:cubicBezTo>
                  <a:close/>
                </a:path>
              </a:pathLst>
            </a:custGeom>
            <a:solidFill>
              <a:schemeClr val="accent1">
                <a:lumMod val="100000"/>
              </a:schemeClr>
            </a:solidFill>
            <a:ln>
              <a:noFill/>
            </a:ln>
          </p:spPr>
          <p:txBody>
            <a:bodyPr/>
            <a:lstStyle/>
            <a:p>
              <a:endParaRPr lang="zh-CN" altLang="en-US"/>
            </a:p>
          </p:txBody>
        </p:sp>
        <p:sp>
          <p:nvSpPr>
            <p:cNvPr id="14" name="IconShape">
              <a:extLst>
                <a:ext uri="{FF2B5EF4-FFF2-40B4-BE49-F238E27FC236}">
                  <a16:creationId xmlns:a16="http://schemas.microsoft.com/office/drawing/2014/main" id="{D5239D8D-C970-4D53-A3D7-5A339DEEEF22}"/>
                </a:ext>
              </a:extLst>
            </p:cNvPr>
            <p:cNvSpPr/>
            <p:nvPr/>
          </p:nvSpPr>
          <p:spPr bwMode="auto">
            <a:xfrm>
              <a:off x="7122069" y="3086096"/>
              <a:ext cx="570407" cy="56963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455839 w 606244"/>
                <a:gd name="T9" fmla="*/ 455839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455839 w 606244"/>
                <a:gd name="T19" fmla="*/ 455839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455839 w 606244"/>
                <a:gd name="T29" fmla="*/ 455839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455839 w 606244"/>
                <a:gd name="T39" fmla="*/ 455839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41" h="8341">
                  <a:moveTo>
                    <a:pt x="7898" y="2562"/>
                  </a:moveTo>
                  <a:lnTo>
                    <a:pt x="5779" y="442"/>
                  </a:lnTo>
                  <a:cubicBezTo>
                    <a:pt x="6221" y="0"/>
                    <a:pt x="7054" y="116"/>
                    <a:pt x="7639" y="702"/>
                  </a:cubicBezTo>
                  <a:cubicBezTo>
                    <a:pt x="8225" y="1287"/>
                    <a:pt x="8341" y="2120"/>
                    <a:pt x="7898" y="2562"/>
                  </a:cubicBezTo>
                  <a:close/>
                  <a:moveTo>
                    <a:pt x="6178" y="1300"/>
                  </a:moveTo>
                  <a:lnTo>
                    <a:pt x="5550" y="672"/>
                  </a:lnTo>
                  <a:lnTo>
                    <a:pt x="1076" y="5146"/>
                  </a:lnTo>
                  <a:lnTo>
                    <a:pt x="1704" y="5773"/>
                  </a:lnTo>
                  <a:lnTo>
                    <a:pt x="6178" y="1300"/>
                  </a:lnTo>
                  <a:close/>
                  <a:moveTo>
                    <a:pt x="6806" y="1928"/>
                  </a:moveTo>
                  <a:lnTo>
                    <a:pt x="6413" y="1535"/>
                  </a:lnTo>
                  <a:lnTo>
                    <a:pt x="1940" y="6009"/>
                  </a:lnTo>
                  <a:lnTo>
                    <a:pt x="2332" y="6401"/>
                  </a:lnTo>
                  <a:lnTo>
                    <a:pt x="6806" y="1928"/>
                  </a:lnTo>
                  <a:close/>
                  <a:moveTo>
                    <a:pt x="2567" y="6637"/>
                  </a:moveTo>
                  <a:lnTo>
                    <a:pt x="3195" y="7265"/>
                  </a:lnTo>
                  <a:lnTo>
                    <a:pt x="7669" y="2791"/>
                  </a:lnTo>
                  <a:lnTo>
                    <a:pt x="7041" y="2163"/>
                  </a:lnTo>
                  <a:lnTo>
                    <a:pt x="2567" y="6637"/>
                  </a:lnTo>
                  <a:close/>
                  <a:moveTo>
                    <a:pt x="343" y="7067"/>
                  </a:moveTo>
                  <a:cubicBezTo>
                    <a:pt x="373" y="7300"/>
                    <a:pt x="479" y="7520"/>
                    <a:pt x="650" y="7691"/>
                  </a:cubicBezTo>
                  <a:cubicBezTo>
                    <a:pt x="821" y="7862"/>
                    <a:pt x="1041" y="7968"/>
                    <a:pt x="1274" y="7998"/>
                  </a:cubicBezTo>
                  <a:lnTo>
                    <a:pt x="2973" y="7487"/>
                  </a:lnTo>
                  <a:lnTo>
                    <a:pt x="854" y="5368"/>
                  </a:lnTo>
                  <a:lnTo>
                    <a:pt x="343" y="7067"/>
                  </a:lnTo>
                  <a:close/>
                  <a:moveTo>
                    <a:pt x="179" y="7614"/>
                  </a:moveTo>
                  <a:lnTo>
                    <a:pt x="14" y="8162"/>
                  </a:lnTo>
                  <a:lnTo>
                    <a:pt x="14" y="8162"/>
                  </a:lnTo>
                  <a:cubicBezTo>
                    <a:pt x="0" y="8204"/>
                    <a:pt x="5" y="8247"/>
                    <a:pt x="44" y="8287"/>
                  </a:cubicBezTo>
                  <a:cubicBezTo>
                    <a:pt x="84" y="8326"/>
                    <a:pt x="137" y="8341"/>
                    <a:pt x="179" y="8327"/>
                  </a:cubicBezTo>
                  <a:lnTo>
                    <a:pt x="179" y="8327"/>
                  </a:lnTo>
                  <a:lnTo>
                    <a:pt x="728" y="8162"/>
                  </a:lnTo>
                  <a:cubicBezTo>
                    <a:pt x="614" y="8099"/>
                    <a:pt x="509" y="8020"/>
                    <a:pt x="415" y="7926"/>
                  </a:cubicBezTo>
                  <a:cubicBezTo>
                    <a:pt x="321" y="7832"/>
                    <a:pt x="242" y="7727"/>
                    <a:pt x="179" y="7614"/>
                  </a:cubicBezTo>
                  <a:close/>
                </a:path>
              </a:pathLst>
            </a:custGeom>
            <a:solidFill>
              <a:schemeClr val="accent1">
                <a:lumMod val="100000"/>
              </a:schemeClr>
            </a:solidFill>
            <a:ln>
              <a:noFill/>
            </a:ln>
          </p:spPr>
          <p:txBody>
            <a:bodyPr/>
            <a:lstStyle/>
            <a:p>
              <a:endParaRPr lang="zh-CN" altLang="en-US"/>
            </a:p>
          </p:txBody>
        </p:sp>
        <p:sp>
          <p:nvSpPr>
            <p:cNvPr id="15" name="IconShape">
              <a:extLst>
                <a:ext uri="{FF2B5EF4-FFF2-40B4-BE49-F238E27FC236}">
                  <a16:creationId xmlns:a16="http://schemas.microsoft.com/office/drawing/2014/main" id="{2EBA91F8-BD25-4EBB-9C92-9A47CB83093E}"/>
                </a:ext>
              </a:extLst>
            </p:cNvPr>
            <p:cNvSpPr/>
            <p:nvPr/>
          </p:nvSpPr>
          <p:spPr bwMode="auto">
            <a:xfrm>
              <a:off x="7844602" y="3086096"/>
              <a:ext cx="570407" cy="56963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455839 w 606244"/>
                <a:gd name="T9" fmla="*/ 455839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455839 w 606244"/>
                <a:gd name="T19" fmla="*/ 455839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455839 w 606244"/>
                <a:gd name="T29" fmla="*/ 455839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455839 w 606244"/>
                <a:gd name="T39" fmla="*/ 455839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41" h="8341">
                  <a:moveTo>
                    <a:pt x="7898" y="2562"/>
                  </a:moveTo>
                  <a:lnTo>
                    <a:pt x="5779" y="442"/>
                  </a:lnTo>
                  <a:cubicBezTo>
                    <a:pt x="6221" y="0"/>
                    <a:pt x="7054" y="116"/>
                    <a:pt x="7639" y="702"/>
                  </a:cubicBezTo>
                  <a:cubicBezTo>
                    <a:pt x="8225" y="1287"/>
                    <a:pt x="8341" y="2120"/>
                    <a:pt x="7898" y="2562"/>
                  </a:cubicBezTo>
                  <a:close/>
                  <a:moveTo>
                    <a:pt x="6178" y="1300"/>
                  </a:moveTo>
                  <a:lnTo>
                    <a:pt x="5550" y="672"/>
                  </a:lnTo>
                  <a:lnTo>
                    <a:pt x="1076" y="5146"/>
                  </a:lnTo>
                  <a:lnTo>
                    <a:pt x="1704" y="5773"/>
                  </a:lnTo>
                  <a:lnTo>
                    <a:pt x="6178" y="1300"/>
                  </a:lnTo>
                  <a:close/>
                  <a:moveTo>
                    <a:pt x="6806" y="1928"/>
                  </a:moveTo>
                  <a:lnTo>
                    <a:pt x="6413" y="1535"/>
                  </a:lnTo>
                  <a:lnTo>
                    <a:pt x="1940" y="6009"/>
                  </a:lnTo>
                  <a:lnTo>
                    <a:pt x="2332" y="6401"/>
                  </a:lnTo>
                  <a:lnTo>
                    <a:pt x="6806" y="1928"/>
                  </a:lnTo>
                  <a:close/>
                  <a:moveTo>
                    <a:pt x="2567" y="6637"/>
                  </a:moveTo>
                  <a:lnTo>
                    <a:pt x="3195" y="7265"/>
                  </a:lnTo>
                  <a:lnTo>
                    <a:pt x="7669" y="2791"/>
                  </a:lnTo>
                  <a:lnTo>
                    <a:pt x="7041" y="2163"/>
                  </a:lnTo>
                  <a:lnTo>
                    <a:pt x="2567" y="6637"/>
                  </a:lnTo>
                  <a:close/>
                  <a:moveTo>
                    <a:pt x="343" y="7067"/>
                  </a:moveTo>
                  <a:cubicBezTo>
                    <a:pt x="373" y="7300"/>
                    <a:pt x="479" y="7520"/>
                    <a:pt x="650" y="7691"/>
                  </a:cubicBezTo>
                  <a:cubicBezTo>
                    <a:pt x="821" y="7862"/>
                    <a:pt x="1041" y="7968"/>
                    <a:pt x="1274" y="7998"/>
                  </a:cubicBezTo>
                  <a:lnTo>
                    <a:pt x="2973" y="7487"/>
                  </a:lnTo>
                  <a:lnTo>
                    <a:pt x="854" y="5368"/>
                  </a:lnTo>
                  <a:lnTo>
                    <a:pt x="343" y="7067"/>
                  </a:lnTo>
                  <a:close/>
                  <a:moveTo>
                    <a:pt x="179" y="7614"/>
                  </a:moveTo>
                  <a:lnTo>
                    <a:pt x="14" y="8162"/>
                  </a:lnTo>
                  <a:lnTo>
                    <a:pt x="14" y="8162"/>
                  </a:lnTo>
                  <a:cubicBezTo>
                    <a:pt x="0" y="8204"/>
                    <a:pt x="5" y="8247"/>
                    <a:pt x="44" y="8287"/>
                  </a:cubicBezTo>
                  <a:cubicBezTo>
                    <a:pt x="84" y="8326"/>
                    <a:pt x="137" y="8341"/>
                    <a:pt x="179" y="8327"/>
                  </a:cubicBezTo>
                  <a:lnTo>
                    <a:pt x="179" y="8327"/>
                  </a:lnTo>
                  <a:lnTo>
                    <a:pt x="728" y="8162"/>
                  </a:lnTo>
                  <a:cubicBezTo>
                    <a:pt x="614" y="8099"/>
                    <a:pt x="509" y="8020"/>
                    <a:pt x="415" y="7926"/>
                  </a:cubicBezTo>
                  <a:cubicBezTo>
                    <a:pt x="321" y="7832"/>
                    <a:pt x="242" y="7727"/>
                    <a:pt x="179" y="7614"/>
                  </a:cubicBezTo>
                  <a:close/>
                </a:path>
              </a:pathLst>
            </a:custGeom>
            <a:solidFill>
              <a:schemeClr val="accent1">
                <a:lumMod val="100000"/>
              </a:schemeClr>
            </a:solidFill>
            <a:ln>
              <a:noFill/>
            </a:ln>
          </p:spPr>
          <p:txBody>
            <a:bodyPr/>
            <a:lstStyle/>
            <a:p>
              <a:endParaRPr lang="zh-CN" altLang="en-US"/>
            </a:p>
          </p:txBody>
        </p:sp>
        <p:sp>
          <p:nvSpPr>
            <p:cNvPr id="16" name="IconShape">
              <a:extLst>
                <a:ext uri="{FF2B5EF4-FFF2-40B4-BE49-F238E27FC236}">
                  <a16:creationId xmlns:a16="http://schemas.microsoft.com/office/drawing/2014/main" id="{58149254-7974-400F-9F21-D5F477EA6AD1}"/>
                </a:ext>
              </a:extLst>
            </p:cNvPr>
            <p:cNvSpPr/>
            <p:nvPr/>
          </p:nvSpPr>
          <p:spPr bwMode="auto">
            <a:xfrm>
              <a:off x="8567134" y="3086096"/>
              <a:ext cx="570407" cy="56963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455839 w 606244"/>
                <a:gd name="T9" fmla="*/ 455839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455839 w 606244"/>
                <a:gd name="T19" fmla="*/ 455839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455839 w 606244"/>
                <a:gd name="T29" fmla="*/ 455839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455839 w 606244"/>
                <a:gd name="T39" fmla="*/ 455839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41" h="8341">
                  <a:moveTo>
                    <a:pt x="7898" y="2562"/>
                  </a:moveTo>
                  <a:lnTo>
                    <a:pt x="5779" y="442"/>
                  </a:lnTo>
                  <a:cubicBezTo>
                    <a:pt x="6221" y="0"/>
                    <a:pt x="7054" y="116"/>
                    <a:pt x="7639" y="702"/>
                  </a:cubicBezTo>
                  <a:cubicBezTo>
                    <a:pt x="8225" y="1287"/>
                    <a:pt x="8341" y="2120"/>
                    <a:pt x="7898" y="2562"/>
                  </a:cubicBezTo>
                  <a:close/>
                  <a:moveTo>
                    <a:pt x="6178" y="1300"/>
                  </a:moveTo>
                  <a:lnTo>
                    <a:pt x="5550" y="672"/>
                  </a:lnTo>
                  <a:lnTo>
                    <a:pt x="1076" y="5146"/>
                  </a:lnTo>
                  <a:lnTo>
                    <a:pt x="1704" y="5773"/>
                  </a:lnTo>
                  <a:lnTo>
                    <a:pt x="6178" y="1300"/>
                  </a:lnTo>
                  <a:close/>
                  <a:moveTo>
                    <a:pt x="6806" y="1928"/>
                  </a:moveTo>
                  <a:lnTo>
                    <a:pt x="6413" y="1535"/>
                  </a:lnTo>
                  <a:lnTo>
                    <a:pt x="1940" y="6009"/>
                  </a:lnTo>
                  <a:lnTo>
                    <a:pt x="2332" y="6401"/>
                  </a:lnTo>
                  <a:lnTo>
                    <a:pt x="6806" y="1928"/>
                  </a:lnTo>
                  <a:close/>
                  <a:moveTo>
                    <a:pt x="2567" y="6637"/>
                  </a:moveTo>
                  <a:lnTo>
                    <a:pt x="3195" y="7265"/>
                  </a:lnTo>
                  <a:lnTo>
                    <a:pt x="7669" y="2791"/>
                  </a:lnTo>
                  <a:lnTo>
                    <a:pt x="7041" y="2163"/>
                  </a:lnTo>
                  <a:lnTo>
                    <a:pt x="2567" y="6637"/>
                  </a:lnTo>
                  <a:close/>
                  <a:moveTo>
                    <a:pt x="343" y="7067"/>
                  </a:moveTo>
                  <a:cubicBezTo>
                    <a:pt x="373" y="7300"/>
                    <a:pt x="479" y="7520"/>
                    <a:pt x="650" y="7691"/>
                  </a:cubicBezTo>
                  <a:cubicBezTo>
                    <a:pt x="821" y="7862"/>
                    <a:pt x="1041" y="7968"/>
                    <a:pt x="1274" y="7998"/>
                  </a:cubicBezTo>
                  <a:lnTo>
                    <a:pt x="2973" y="7487"/>
                  </a:lnTo>
                  <a:lnTo>
                    <a:pt x="854" y="5368"/>
                  </a:lnTo>
                  <a:lnTo>
                    <a:pt x="343" y="7067"/>
                  </a:lnTo>
                  <a:close/>
                  <a:moveTo>
                    <a:pt x="179" y="7614"/>
                  </a:moveTo>
                  <a:lnTo>
                    <a:pt x="14" y="8162"/>
                  </a:lnTo>
                  <a:lnTo>
                    <a:pt x="14" y="8162"/>
                  </a:lnTo>
                  <a:cubicBezTo>
                    <a:pt x="0" y="8204"/>
                    <a:pt x="5" y="8247"/>
                    <a:pt x="44" y="8287"/>
                  </a:cubicBezTo>
                  <a:cubicBezTo>
                    <a:pt x="84" y="8326"/>
                    <a:pt x="137" y="8341"/>
                    <a:pt x="179" y="8327"/>
                  </a:cubicBezTo>
                  <a:lnTo>
                    <a:pt x="179" y="8327"/>
                  </a:lnTo>
                  <a:lnTo>
                    <a:pt x="728" y="8162"/>
                  </a:lnTo>
                  <a:cubicBezTo>
                    <a:pt x="614" y="8099"/>
                    <a:pt x="509" y="8020"/>
                    <a:pt x="415" y="7926"/>
                  </a:cubicBezTo>
                  <a:cubicBezTo>
                    <a:pt x="321" y="7832"/>
                    <a:pt x="242" y="7727"/>
                    <a:pt x="179" y="7614"/>
                  </a:cubicBezTo>
                  <a:close/>
                </a:path>
              </a:pathLst>
            </a:custGeom>
            <a:solidFill>
              <a:schemeClr val="accent1">
                <a:lumMod val="100000"/>
              </a:schemeClr>
            </a:solidFill>
            <a:ln>
              <a:noFill/>
            </a:ln>
          </p:spPr>
          <p:txBody>
            <a:bodyPr/>
            <a:lstStyle/>
            <a:p>
              <a:endParaRPr lang="zh-CN" altLang="en-US"/>
            </a:p>
          </p:txBody>
        </p:sp>
        <p:sp>
          <p:nvSpPr>
            <p:cNvPr id="17" name="IconShape">
              <a:extLst>
                <a:ext uri="{FF2B5EF4-FFF2-40B4-BE49-F238E27FC236}">
                  <a16:creationId xmlns:a16="http://schemas.microsoft.com/office/drawing/2014/main" id="{7BE846B7-3DAB-45E4-AFAD-C352134B1A81}"/>
                </a:ext>
              </a:extLst>
            </p:cNvPr>
            <p:cNvSpPr/>
            <p:nvPr/>
          </p:nvSpPr>
          <p:spPr bwMode="auto">
            <a:xfrm>
              <a:off x="5677002" y="3884873"/>
              <a:ext cx="570407" cy="56963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455839 w 606244"/>
                <a:gd name="T9" fmla="*/ 455839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455839 w 606244"/>
                <a:gd name="T19" fmla="*/ 455839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455839 w 606244"/>
                <a:gd name="T29" fmla="*/ 455839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455839 w 606244"/>
                <a:gd name="T39" fmla="*/ 455839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41" h="8341">
                  <a:moveTo>
                    <a:pt x="7898" y="2562"/>
                  </a:moveTo>
                  <a:lnTo>
                    <a:pt x="5779" y="442"/>
                  </a:lnTo>
                  <a:cubicBezTo>
                    <a:pt x="6221" y="0"/>
                    <a:pt x="7054" y="116"/>
                    <a:pt x="7639" y="702"/>
                  </a:cubicBezTo>
                  <a:cubicBezTo>
                    <a:pt x="8225" y="1287"/>
                    <a:pt x="8341" y="2120"/>
                    <a:pt x="7898" y="2562"/>
                  </a:cubicBezTo>
                  <a:close/>
                  <a:moveTo>
                    <a:pt x="6178" y="1300"/>
                  </a:moveTo>
                  <a:lnTo>
                    <a:pt x="5550" y="672"/>
                  </a:lnTo>
                  <a:lnTo>
                    <a:pt x="1076" y="5146"/>
                  </a:lnTo>
                  <a:lnTo>
                    <a:pt x="1704" y="5773"/>
                  </a:lnTo>
                  <a:lnTo>
                    <a:pt x="6178" y="1300"/>
                  </a:lnTo>
                  <a:close/>
                  <a:moveTo>
                    <a:pt x="6806" y="1928"/>
                  </a:moveTo>
                  <a:lnTo>
                    <a:pt x="6413" y="1535"/>
                  </a:lnTo>
                  <a:lnTo>
                    <a:pt x="1940" y="6009"/>
                  </a:lnTo>
                  <a:lnTo>
                    <a:pt x="2332" y="6401"/>
                  </a:lnTo>
                  <a:lnTo>
                    <a:pt x="6806" y="1928"/>
                  </a:lnTo>
                  <a:close/>
                  <a:moveTo>
                    <a:pt x="2567" y="6637"/>
                  </a:moveTo>
                  <a:lnTo>
                    <a:pt x="3195" y="7265"/>
                  </a:lnTo>
                  <a:lnTo>
                    <a:pt x="7669" y="2791"/>
                  </a:lnTo>
                  <a:lnTo>
                    <a:pt x="7041" y="2163"/>
                  </a:lnTo>
                  <a:lnTo>
                    <a:pt x="2567" y="6637"/>
                  </a:lnTo>
                  <a:close/>
                  <a:moveTo>
                    <a:pt x="343" y="7067"/>
                  </a:moveTo>
                  <a:cubicBezTo>
                    <a:pt x="373" y="7300"/>
                    <a:pt x="479" y="7520"/>
                    <a:pt x="650" y="7691"/>
                  </a:cubicBezTo>
                  <a:cubicBezTo>
                    <a:pt x="821" y="7862"/>
                    <a:pt x="1041" y="7968"/>
                    <a:pt x="1274" y="7998"/>
                  </a:cubicBezTo>
                  <a:lnTo>
                    <a:pt x="2973" y="7487"/>
                  </a:lnTo>
                  <a:lnTo>
                    <a:pt x="854" y="5368"/>
                  </a:lnTo>
                  <a:lnTo>
                    <a:pt x="343" y="7067"/>
                  </a:lnTo>
                  <a:close/>
                  <a:moveTo>
                    <a:pt x="179" y="7614"/>
                  </a:moveTo>
                  <a:lnTo>
                    <a:pt x="14" y="8162"/>
                  </a:lnTo>
                  <a:lnTo>
                    <a:pt x="14" y="8162"/>
                  </a:lnTo>
                  <a:cubicBezTo>
                    <a:pt x="0" y="8204"/>
                    <a:pt x="5" y="8247"/>
                    <a:pt x="44" y="8287"/>
                  </a:cubicBezTo>
                  <a:cubicBezTo>
                    <a:pt x="84" y="8326"/>
                    <a:pt x="137" y="8341"/>
                    <a:pt x="179" y="8327"/>
                  </a:cubicBezTo>
                  <a:lnTo>
                    <a:pt x="179" y="8327"/>
                  </a:lnTo>
                  <a:lnTo>
                    <a:pt x="728" y="8162"/>
                  </a:lnTo>
                  <a:cubicBezTo>
                    <a:pt x="614" y="8099"/>
                    <a:pt x="509" y="8020"/>
                    <a:pt x="415" y="7926"/>
                  </a:cubicBezTo>
                  <a:cubicBezTo>
                    <a:pt x="321" y="7832"/>
                    <a:pt x="242" y="7727"/>
                    <a:pt x="179" y="7614"/>
                  </a:cubicBezTo>
                  <a:close/>
                </a:path>
              </a:pathLst>
            </a:custGeom>
            <a:solidFill>
              <a:schemeClr val="accent1">
                <a:lumMod val="100000"/>
              </a:schemeClr>
            </a:solidFill>
            <a:ln>
              <a:noFill/>
            </a:ln>
          </p:spPr>
          <p:txBody>
            <a:bodyPr/>
            <a:lstStyle/>
            <a:p>
              <a:endParaRPr lang="zh-CN" altLang="en-US"/>
            </a:p>
          </p:txBody>
        </p:sp>
        <p:sp>
          <p:nvSpPr>
            <p:cNvPr id="18" name="IconShape">
              <a:extLst>
                <a:ext uri="{FF2B5EF4-FFF2-40B4-BE49-F238E27FC236}">
                  <a16:creationId xmlns:a16="http://schemas.microsoft.com/office/drawing/2014/main" id="{E23C7AD6-BBFA-4E91-910B-CC394138141B}"/>
                </a:ext>
              </a:extLst>
            </p:cNvPr>
            <p:cNvSpPr/>
            <p:nvPr/>
          </p:nvSpPr>
          <p:spPr bwMode="auto">
            <a:xfrm>
              <a:off x="6399536" y="3884873"/>
              <a:ext cx="570407" cy="56963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455839 w 606244"/>
                <a:gd name="T9" fmla="*/ 455839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455839 w 606244"/>
                <a:gd name="T19" fmla="*/ 455839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455839 w 606244"/>
                <a:gd name="T29" fmla="*/ 455839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455839 w 606244"/>
                <a:gd name="T39" fmla="*/ 455839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41" h="8341">
                  <a:moveTo>
                    <a:pt x="7898" y="2562"/>
                  </a:moveTo>
                  <a:lnTo>
                    <a:pt x="5779" y="442"/>
                  </a:lnTo>
                  <a:cubicBezTo>
                    <a:pt x="6221" y="0"/>
                    <a:pt x="7054" y="116"/>
                    <a:pt x="7639" y="702"/>
                  </a:cubicBezTo>
                  <a:cubicBezTo>
                    <a:pt x="8225" y="1287"/>
                    <a:pt x="8341" y="2120"/>
                    <a:pt x="7898" y="2562"/>
                  </a:cubicBezTo>
                  <a:close/>
                  <a:moveTo>
                    <a:pt x="6178" y="1300"/>
                  </a:moveTo>
                  <a:lnTo>
                    <a:pt x="5550" y="672"/>
                  </a:lnTo>
                  <a:lnTo>
                    <a:pt x="1076" y="5146"/>
                  </a:lnTo>
                  <a:lnTo>
                    <a:pt x="1704" y="5773"/>
                  </a:lnTo>
                  <a:lnTo>
                    <a:pt x="6178" y="1300"/>
                  </a:lnTo>
                  <a:close/>
                  <a:moveTo>
                    <a:pt x="6806" y="1928"/>
                  </a:moveTo>
                  <a:lnTo>
                    <a:pt x="6413" y="1535"/>
                  </a:lnTo>
                  <a:lnTo>
                    <a:pt x="1940" y="6009"/>
                  </a:lnTo>
                  <a:lnTo>
                    <a:pt x="2332" y="6401"/>
                  </a:lnTo>
                  <a:lnTo>
                    <a:pt x="6806" y="1928"/>
                  </a:lnTo>
                  <a:close/>
                  <a:moveTo>
                    <a:pt x="2567" y="6637"/>
                  </a:moveTo>
                  <a:lnTo>
                    <a:pt x="3195" y="7265"/>
                  </a:lnTo>
                  <a:lnTo>
                    <a:pt x="7669" y="2791"/>
                  </a:lnTo>
                  <a:lnTo>
                    <a:pt x="7041" y="2163"/>
                  </a:lnTo>
                  <a:lnTo>
                    <a:pt x="2567" y="6637"/>
                  </a:lnTo>
                  <a:close/>
                  <a:moveTo>
                    <a:pt x="343" y="7067"/>
                  </a:moveTo>
                  <a:cubicBezTo>
                    <a:pt x="373" y="7300"/>
                    <a:pt x="479" y="7520"/>
                    <a:pt x="650" y="7691"/>
                  </a:cubicBezTo>
                  <a:cubicBezTo>
                    <a:pt x="821" y="7862"/>
                    <a:pt x="1041" y="7968"/>
                    <a:pt x="1274" y="7998"/>
                  </a:cubicBezTo>
                  <a:lnTo>
                    <a:pt x="2973" y="7487"/>
                  </a:lnTo>
                  <a:lnTo>
                    <a:pt x="854" y="5368"/>
                  </a:lnTo>
                  <a:lnTo>
                    <a:pt x="343" y="7067"/>
                  </a:lnTo>
                  <a:close/>
                  <a:moveTo>
                    <a:pt x="179" y="7614"/>
                  </a:moveTo>
                  <a:lnTo>
                    <a:pt x="14" y="8162"/>
                  </a:lnTo>
                  <a:lnTo>
                    <a:pt x="14" y="8162"/>
                  </a:lnTo>
                  <a:cubicBezTo>
                    <a:pt x="0" y="8204"/>
                    <a:pt x="5" y="8247"/>
                    <a:pt x="44" y="8287"/>
                  </a:cubicBezTo>
                  <a:cubicBezTo>
                    <a:pt x="84" y="8326"/>
                    <a:pt x="137" y="8341"/>
                    <a:pt x="179" y="8327"/>
                  </a:cubicBezTo>
                  <a:lnTo>
                    <a:pt x="179" y="8327"/>
                  </a:lnTo>
                  <a:lnTo>
                    <a:pt x="728" y="8162"/>
                  </a:lnTo>
                  <a:cubicBezTo>
                    <a:pt x="614" y="8099"/>
                    <a:pt x="509" y="8020"/>
                    <a:pt x="415" y="7926"/>
                  </a:cubicBezTo>
                  <a:cubicBezTo>
                    <a:pt x="321" y="7832"/>
                    <a:pt x="242" y="7727"/>
                    <a:pt x="179" y="7614"/>
                  </a:cubicBezTo>
                  <a:close/>
                </a:path>
              </a:pathLst>
            </a:custGeom>
            <a:solidFill>
              <a:schemeClr val="accent1">
                <a:lumMod val="100000"/>
              </a:schemeClr>
            </a:solidFill>
            <a:ln>
              <a:noFill/>
            </a:ln>
          </p:spPr>
          <p:txBody>
            <a:bodyPr/>
            <a:lstStyle/>
            <a:p>
              <a:endParaRPr lang="zh-CN" altLang="en-US"/>
            </a:p>
          </p:txBody>
        </p:sp>
        <p:sp>
          <p:nvSpPr>
            <p:cNvPr id="19" name="IconShape">
              <a:extLst>
                <a:ext uri="{FF2B5EF4-FFF2-40B4-BE49-F238E27FC236}">
                  <a16:creationId xmlns:a16="http://schemas.microsoft.com/office/drawing/2014/main" id="{1E6891F7-E0A8-4DB6-9F01-DA8FC7457F4F}"/>
                </a:ext>
              </a:extLst>
            </p:cNvPr>
            <p:cNvSpPr/>
            <p:nvPr/>
          </p:nvSpPr>
          <p:spPr bwMode="auto">
            <a:xfrm>
              <a:off x="7122069" y="3884873"/>
              <a:ext cx="570407" cy="56963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455839 w 606244"/>
                <a:gd name="T9" fmla="*/ 455839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455839 w 606244"/>
                <a:gd name="T19" fmla="*/ 455839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455839 w 606244"/>
                <a:gd name="T29" fmla="*/ 455839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455839 w 606244"/>
                <a:gd name="T39" fmla="*/ 455839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41" h="8341">
                  <a:moveTo>
                    <a:pt x="7898" y="2562"/>
                  </a:moveTo>
                  <a:lnTo>
                    <a:pt x="5779" y="442"/>
                  </a:lnTo>
                  <a:cubicBezTo>
                    <a:pt x="6221" y="0"/>
                    <a:pt x="7054" y="116"/>
                    <a:pt x="7639" y="702"/>
                  </a:cubicBezTo>
                  <a:cubicBezTo>
                    <a:pt x="8225" y="1287"/>
                    <a:pt x="8341" y="2120"/>
                    <a:pt x="7898" y="2562"/>
                  </a:cubicBezTo>
                  <a:close/>
                  <a:moveTo>
                    <a:pt x="6178" y="1300"/>
                  </a:moveTo>
                  <a:lnTo>
                    <a:pt x="5550" y="672"/>
                  </a:lnTo>
                  <a:lnTo>
                    <a:pt x="1076" y="5146"/>
                  </a:lnTo>
                  <a:lnTo>
                    <a:pt x="1704" y="5773"/>
                  </a:lnTo>
                  <a:lnTo>
                    <a:pt x="6178" y="1300"/>
                  </a:lnTo>
                  <a:close/>
                  <a:moveTo>
                    <a:pt x="6806" y="1928"/>
                  </a:moveTo>
                  <a:lnTo>
                    <a:pt x="6413" y="1535"/>
                  </a:lnTo>
                  <a:lnTo>
                    <a:pt x="1940" y="6009"/>
                  </a:lnTo>
                  <a:lnTo>
                    <a:pt x="2332" y="6401"/>
                  </a:lnTo>
                  <a:lnTo>
                    <a:pt x="6806" y="1928"/>
                  </a:lnTo>
                  <a:close/>
                  <a:moveTo>
                    <a:pt x="2567" y="6637"/>
                  </a:moveTo>
                  <a:lnTo>
                    <a:pt x="3195" y="7265"/>
                  </a:lnTo>
                  <a:lnTo>
                    <a:pt x="7669" y="2791"/>
                  </a:lnTo>
                  <a:lnTo>
                    <a:pt x="7041" y="2163"/>
                  </a:lnTo>
                  <a:lnTo>
                    <a:pt x="2567" y="6637"/>
                  </a:lnTo>
                  <a:close/>
                  <a:moveTo>
                    <a:pt x="343" y="7067"/>
                  </a:moveTo>
                  <a:cubicBezTo>
                    <a:pt x="373" y="7300"/>
                    <a:pt x="479" y="7520"/>
                    <a:pt x="650" y="7691"/>
                  </a:cubicBezTo>
                  <a:cubicBezTo>
                    <a:pt x="821" y="7862"/>
                    <a:pt x="1041" y="7968"/>
                    <a:pt x="1274" y="7998"/>
                  </a:cubicBezTo>
                  <a:lnTo>
                    <a:pt x="2973" y="7487"/>
                  </a:lnTo>
                  <a:lnTo>
                    <a:pt x="854" y="5368"/>
                  </a:lnTo>
                  <a:lnTo>
                    <a:pt x="343" y="7067"/>
                  </a:lnTo>
                  <a:close/>
                  <a:moveTo>
                    <a:pt x="179" y="7614"/>
                  </a:moveTo>
                  <a:lnTo>
                    <a:pt x="14" y="8162"/>
                  </a:lnTo>
                  <a:lnTo>
                    <a:pt x="14" y="8162"/>
                  </a:lnTo>
                  <a:cubicBezTo>
                    <a:pt x="0" y="8204"/>
                    <a:pt x="5" y="8247"/>
                    <a:pt x="44" y="8287"/>
                  </a:cubicBezTo>
                  <a:cubicBezTo>
                    <a:pt x="84" y="8326"/>
                    <a:pt x="137" y="8341"/>
                    <a:pt x="179" y="8327"/>
                  </a:cubicBezTo>
                  <a:lnTo>
                    <a:pt x="179" y="8327"/>
                  </a:lnTo>
                  <a:lnTo>
                    <a:pt x="728" y="8162"/>
                  </a:lnTo>
                  <a:cubicBezTo>
                    <a:pt x="614" y="8099"/>
                    <a:pt x="509" y="8020"/>
                    <a:pt x="415" y="7926"/>
                  </a:cubicBezTo>
                  <a:cubicBezTo>
                    <a:pt x="321" y="7832"/>
                    <a:pt x="242" y="7727"/>
                    <a:pt x="179" y="7614"/>
                  </a:cubicBezTo>
                  <a:close/>
                </a:path>
              </a:pathLst>
            </a:custGeom>
            <a:gradFill flip="none" rotWithShape="1">
              <a:gsLst>
                <a:gs pos="0">
                  <a:schemeClr val="accent1">
                    <a:lumMod val="100000"/>
                  </a:schemeClr>
                </a:gs>
                <a:gs pos="100000">
                  <a:schemeClr val="lt1">
                    <a:lumMod val="85000"/>
                  </a:schemeClr>
                </a:gs>
                <a:gs pos="30000">
                  <a:schemeClr val="accent1">
                    <a:lumMod val="100000"/>
                  </a:schemeClr>
                </a:gs>
                <a:gs pos="30100">
                  <a:schemeClr val="lt1">
                    <a:lumMod val="85000"/>
                  </a:schemeClr>
                </a:gs>
              </a:gsLst>
              <a:lin ang="0" scaled="1"/>
              <a:tileRect/>
            </a:gradFill>
            <a:ln>
              <a:noFill/>
            </a:ln>
          </p:spPr>
          <p:txBody>
            <a:bodyPr/>
            <a:lstStyle/>
            <a:p>
              <a:endParaRPr lang="zh-CN" altLang="en-US"/>
            </a:p>
          </p:txBody>
        </p:sp>
        <p:sp>
          <p:nvSpPr>
            <p:cNvPr id="20" name="IconShape">
              <a:extLst>
                <a:ext uri="{FF2B5EF4-FFF2-40B4-BE49-F238E27FC236}">
                  <a16:creationId xmlns:a16="http://schemas.microsoft.com/office/drawing/2014/main" id="{37302F82-0282-4C45-B5AC-2B33DC63E17F}"/>
                </a:ext>
              </a:extLst>
            </p:cNvPr>
            <p:cNvSpPr/>
            <p:nvPr/>
          </p:nvSpPr>
          <p:spPr bwMode="auto">
            <a:xfrm>
              <a:off x="7844602" y="3884873"/>
              <a:ext cx="570407" cy="56963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455839 w 606244"/>
                <a:gd name="T9" fmla="*/ 455839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455839 w 606244"/>
                <a:gd name="T19" fmla="*/ 455839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455839 w 606244"/>
                <a:gd name="T29" fmla="*/ 455839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455839 w 606244"/>
                <a:gd name="T39" fmla="*/ 455839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41" h="8341">
                  <a:moveTo>
                    <a:pt x="7898" y="2562"/>
                  </a:moveTo>
                  <a:lnTo>
                    <a:pt x="5779" y="442"/>
                  </a:lnTo>
                  <a:cubicBezTo>
                    <a:pt x="6221" y="0"/>
                    <a:pt x="7054" y="116"/>
                    <a:pt x="7639" y="702"/>
                  </a:cubicBezTo>
                  <a:cubicBezTo>
                    <a:pt x="8225" y="1287"/>
                    <a:pt x="8341" y="2120"/>
                    <a:pt x="7898" y="2562"/>
                  </a:cubicBezTo>
                  <a:close/>
                  <a:moveTo>
                    <a:pt x="6178" y="1300"/>
                  </a:moveTo>
                  <a:lnTo>
                    <a:pt x="5550" y="672"/>
                  </a:lnTo>
                  <a:lnTo>
                    <a:pt x="1076" y="5146"/>
                  </a:lnTo>
                  <a:lnTo>
                    <a:pt x="1704" y="5773"/>
                  </a:lnTo>
                  <a:lnTo>
                    <a:pt x="6178" y="1300"/>
                  </a:lnTo>
                  <a:close/>
                  <a:moveTo>
                    <a:pt x="6806" y="1928"/>
                  </a:moveTo>
                  <a:lnTo>
                    <a:pt x="6413" y="1535"/>
                  </a:lnTo>
                  <a:lnTo>
                    <a:pt x="1940" y="6009"/>
                  </a:lnTo>
                  <a:lnTo>
                    <a:pt x="2332" y="6401"/>
                  </a:lnTo>
                  <a:lnTo>
                    <a:pt x="6806" y="1928"/>
                  </a:lnTo>
                  <a:close/>
                  <a:moveTo>
                    <a:pt x="2567" y="6637"/>
                  </a:moveTo>
                  <a:lnTo>
                    <a:pt x="3195" y="7265"/>
                  </a:lnTo>
                  <a:lnTo>
                    <a:pt x="7669" y="2791"/>
                  </a:lnTo>
                  <a:lnTo>
                    <a:pt x="7041" y="2163"/>
                  </a:lnTo>
                  <a:lnTo>
                    <a:pt x="2567" y="6637"/>
                  </a:lnTo>
                  <a:close/>
                  <a:moveTo>
                    <a:pt x="343" y="7067"/>
                  </a:moveTo>
                  <a:cubicBezTo>
                    <a:pt x="373" y="7300"/>
                    <a:pt x="479" y="7520"/>
                    <a:pt x="650" y="7691"/>
                  </a:cubicBezTo>
                  <a:cubicBezTo>
                    <a:pt x="821" y="7862"/>
                    <a:pt x="1041" y="7968"/>
                    <a:pt x="1274" y="7998"/>
                  </a:cubicBezTo>
                  <a:lnTo>
                    <a:pt x="2973" y="7487"/>
                  </a:lnTo>
                  <a:lnTo>
                    <a:pt x="854" y="5368"/>
                  </a:lnTo>
                  <a:lnTo>
                    <a:pt x="343" y="7067"/>
                  </a:lnTo>
                  <a:close/>
                  <a:moveTo>
                    <a:pt x="179" y="7614"/>
                  </a:moveTo>
                  <a:lnTo>
                    <a:pt x="14" y="8162"/>
                  </a:lnTo>
                  <a:lnTo>
                    <a:pt x="14" y="8162"/>
                  </a:lnTo>
                  <a:cubicBezTo>
                    <a:pt x="0" y="8204"/>
                    <a:pt x="5" y="8247"/>
                    <a:pt x="44" y="8287"/>
                  </a:cubicBezTo>
                  <a:cubicBezTo>
                    <a:pt x="84" y="8326"/>
                    <a:pt x="137" y="8341"/>
                    <a:pt x="179" y="8327"/>
                  </a:cubicBezTo>
                  <a:lnTo>
                    <a:pt x="179" y="8327"/>
                  </a:lnTo>
                  <a:lnTo>
                    <a:pt x="728" y="8162"/>
                  </a:lnTo>
                  <a:cubicBezTo>
                    <a:pt x="614" y="8099"/>
                    <a:pt x="509" y="8020"/>
                    <a:pt x="415" y="7926"/>
                  </a:cubicBezTo>
                  <a:cubicBezTo>
                    <a:pt x="321" y="7832"/>
                    <a:pt x="242" y="7727"/>
                    <a:pt x="179" y="7614"/>
                  </a:cubicBezTo>
                  <a:close/>
                </a:path>
              </a:pathLst>
            </a:custGeom>
            <a:solidFill>
              <a:schemeClr val="lt1">
                <a:lumMod val="85000"/>
              </a:schemeClr>
            </a:solidFill>
            <a:ln>
              <a:noFill/>
            </a:ln>
          </p:spPr>
          <p:txBody>
            <a:bodyPr/>
            <a:lstStyle/>
            <a:p>
              <a:endParaRPr lang="zh-CN" altLang="en-US"/>
            </a:p>
          </p:txBody>
        </p:sp>
        <p:sp>
          <p:nvSpPr>
            <p:cNvPr id="21" name="IconShape">
              <a:extLst>
                <a:ext uri="{FF2B5EF4-FFF2-40B4-BE49-F238E27FC236}">
                  <a16:creationId xmlns:a16="http://schemas.microsoft.com/office/drawing/2014/main" id="{70457D29-B114-449E-A418-83A11A468EDD}"/>
                </a:ext>
              </a:extLst>
            </p:cNvPr>
            <p:cNvSpPr/>
            <p:nvPr/>
          </p:nvSpPr>
          <p:spPr bwMode="auto">
            <a:xfrm>
              <a:off x="8567134" y="3884873"/>
              <a:ext cx="570407" cy="56963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455839 w 606244"/>
                <a:gd name="T9" fmla="*/ 455839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455839 w 606244"/>
                <a:gd name="T19" fmla="*/ 455839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455839 w 606244"/>
                <a:gd name="T29" fmla="*/ 455839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455839 w 606244"/>
                <a:gd name="T39" fmla="*/ 455839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41" h="8341">
                  <a:moveTo>
                    <a:pt x="7898" y="2562"/>
                  </a:moveTo>
                  <a:lnTo>
                    <a:pt x="5779" y="442"/>
                  </a:lnTo>
                  <a:cubicBezTo>
                    <a:pt x="6221" y="0"/>
                    <a:pt x="7054" y="116"/>
                    <a:pt x="7639" y="702"/>
                  </a:cubicBezTo>
                  <a:cubicBezTo>
                    <a:pt x="8225" y="1287"/>
                    <a:pt x="8341" y="2120"/>
                    <a:pt x="7898" y="2562"/>
                  </a:cubicBezTo>
                  <a:close/>
                  <a:moveTo>
                    <a:pt x="6178" y="1300"/>
                  </a:moveTo>
                  <a:lnTo>
                    <a:pt x="5550" y="672"/>
                  </a:lnTo>
                  <a:lnTo>
                    <a:pt x="1076" y="5146"/>
                  </a:lnTo>
                  <a:lnTo>
                    <a:pt x="1704" y="5773"/>
                  </a:lnTo>
                  <a:lnTo>
                    <a:pt x="6178" y="1300"/>
                  </a:lnTo>
                  <a:close/>
                  <a:moveTo>
                    <a:pt x="6806" y="1928"/>
                  </a:moveTo>
                  <a:lnTo>
                    <a:pt x="6413" y="1535"/>
                  </a:lnTo>
                  <a:lnTo>
                    <a:pt x="1940" y="6009"/>
                  </a:lnTo>
                  <a:lnTo>
                    <a:pt x="2332" y="6401"/>
                  </a:lnTo>
                  <a:lnTo>
                    <a:pt x="6806" y="1928"/>
                  </a:lnTo>
                  <a:close/>
                  <a:moveTo>
                    <a:pt x="2567" y="6637"/>
                  </a:moveTo>
                  <a:lnTo>
                    <a:pt x="3195" y="7265"/>
                  </a:lnTo>
                  <a:lnTo>
                    <a:pt x="7669" y="2791"/>
                  </a:lnTo>
                  <a:lnTo>
                    <a:pt x="7041" y="2163"/>
                  </a:lnTo>
                  <a:lnTo>
                    <a:pt x="2567" y="6637"/>
                  </a:lnTo>
                  <a:close/>
                  <a:moveTo>
                    <a:pt x="343" y="7067"/>
                  </a:moveTo>
                  <a:cubicBezTo>
                    <a:pt x="373" y="7300"/>
                    <a:pt x="479" y="7520"/>
                    <a:pt x="650" y="7691"/>
                  </a:cubicBezTo>
                  <a:cubicBezTo>
                    <a:pt x="821" y="7862"/>
                    <a:pt x="1041" y="7968"/>
                    <a:pt x="1274" y="7998"/>
                  </a:cubicBezTo>
                  <a:lnTo>
                    <a:pt x="2973" y="7487"/>
                  </a:lnTo>
                  <a:lnTo>
                    <a:pt x="854" y="5368"/>
                  </a:lnTo>
                  <a:lnTo>
                    <a:pt x="343" y="7067"/>
                  </a:lnTo>
                  <a:close/>
                  <a:moveTo>
                    <a:pt x="179" y="7614"/>
                  </a:moveTo>
                  <a:lnTo>
                    <a:pt x="14" y="8162"/>
                  </a:lnTo>
                  <a:lnTo>
                    <a:pt x="14" y="8162"/>
                  </a:lnTo>
                  <a:cubicBezTo>
                    <a:pt x="0" y="8204"/>
                    <a:pt x="5" y="8247"/>
                    <a:pt x="44" y="8287"/>
                  </a:cubicBezTo>
                  <a:cubicBezTo>
                    <a:pt x="84" y="8326"/>
                    <a:pt x="137" y="8341"/>
                    <a:pt x="179" y="8327"/>
                  </a:cubicBezTo>
                  <a:lnTo>
                    <a:pt x="179" y="8327"/>
                  </a:lnTo>
                  <a:lnTo>
                    <a:pt x="728" y="8162"/>
                  </a:lnTo>
                  <a:cubicBezTo>
                    <a:pt x="614" y="8099"/>
                    <a:pt x="509" y="8020"/>
                    <a:pt x="415" y="7926"/>
                  </a:cubicBezTo>
                  <a:cubicBezTo>
                    <a:pt x="321" y="7832"/>
                    <a:pt x="242" y="7727"/>
                    <a:pt x="179" y="7614"/>
                  </a:cubicBezTo>
                  <a:close/>
                </a:path>
              </a:pathLst>
            </a:custGeom>
            <a:solidFill>
              <a:schemeClr val="lt1">
                <a:lumMod val="85000"/>
              </a:schemeClr>
            </a:solidFill>
            <a:ln>
              <a:noFill/>
            </a:ln>
          </p:spPr>
          <p:txBody>
            <a:bodyPr/>
            <a:lstStyle/>
            <a:p>
              <a:endParaRPr lang="zh-CN" altLang="en-US"/>
            </a:p>
          </p:txBody>
        </p:sp>
        <p:cxnSp>
          <p:nvCxnSpPr>
            <p:cNvPr id="22" name="ExtraShape31">
              <a:extLst>
                <a:ext uri="{FF2B5EF4-FFF2-40B4-BE49-F238E27FC236}">
                  <a16:creationId xmlns:a16="http://schemas.microsoft.com/office/drawing/2014/main" id="{571F4D25-9373-4264-A544-0D053FB1AC0B}"/>
                </a:ext>
              </a:extLst>
            </p:cNvPr>
            <p:cNvCxnSpPr>
              <a:cxnSpLocks/>
            </p:cNvCxnSpPr>
            <p:nvPr/>
          </p:nvCxnSpPr>
          <p:spPr>
            <a:xfrm>
              <a:off x="6516718" y="2662989"/>
              <a:ext cx="1725392" cy="0"/>
            </a:xfrm>
            <a:prstGeom prst="line">
              <a:avLst/>
            </a:prstGeom>
            <a:ln>
              <a:solidFill>
                <a:srgbClr val="3A4554"/>
              </a:solidFill>
              <a:prstDash val="dash"/>
            </a:ln>
          </p:spPr>
          <p:style>
            <a:lnRef idx="1">
              <a:schemeClr val="accent1"/>
            </a:lnRef>
            <a:fillRef idx="0">
              <a:schemeClr val="accent1"/>
            </a:fillRef>
            <a:effectRef idx="0">
              <a:schemeClr val="accent1"/>
            </a:effectRef>
            <a:fontRef idx="minor">
              <a:schemeClr val="tx1"/>
            </a:fontRef>
          </p:style>
        </p:cxnSp>
      </p:grpSp>
      <p:sp>
        <p:nvSpPr>
          <p:cNvPr id="24" name="タイトル 23">
            <a:extLst>
              <a:ext uri="{FF2B5EF4-FFF2-40B4-BE49-F238E27FC236}">
                <a16:creationId xmlns:a16="http://schemas.microsoft.com/office/drawing/2014/main" id="{BE8C9870-8913-429B-BC1D-396E6A80501E}"/>
              </a:ext>
            </a:extLst>
          </p:cNvPr>
          <p:cNvSpPr>
            <a:spLocks noGrp="1"/>
          </p:cNvSpPr>
          <p:nvPr>
            <p:ph type="title"/>
          </p:nvPr>
        </p:nvSpPr>
        <p:spPr>
          <a:xfrm>
            <a:off x="5397911" y="2093359"/>
            <a:ext cx="5112773" cy="569630"/>
          </a:xfrm>
        </p:spPr>
        <p:txBody>
          <a:bodyPr/>
          <a:lstStyle>
            <a:lvl1pPr>
              <a:defRPr>
                <a:latin typeface="UD デジタル 教科書体 N-B" panose="02020700000000000000" pitchFamily="17" charset="-128"/>
                <a:ea typeface="UD デジタル 教科書体 N-B" panose="02020700000000000000" pitchFamily="17" charset="-128"/>
              </a:defRPr>
            </a:lvl1pPr>
          </a:lstStyle>
          <a:p>
            <a:r>
              <a:rPr kumimoji="1" lang="ja-JP" altLang="en-US" dirty="0"/>
              <a:t>マスター タイトルの書式設定</a:t>
            </a:r>
          </a:p>
        </p:txBody>
      </p:sp>
    </p:spTree>
    <p:extLst>
      <p:ext uri="{BB962C8B-B14F-4D97-AF65-F5344CB8AC3E}">
        <p14:creationId xmlns:p14="http://schemas.microsoft.com/office/powerpoint/2010/main" val="41423987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章">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B3ABF02A-A075-4784-B3D9-08CBDCC0066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820267" y="6498000"/>
            <a:ext cx="371733" cy="360000"/>
          </a:xfrm>
          <a:prstGeom prst="rect">
            <a:avLst/>
          </a:prstGeom>
        </p:spPr>
      </p:pic>
      <p:grpSp>
        <p:nvGrpSpPr>
          <p:cNvPr id="3" name="bd24bcb5-e86f-43c3-bca2-5b275b8c62bf" descr="DwYAAB+LCAAAAAAABAC9VE1vgkAQ/S/b9kYN2lobbrTGhoPVRNMeGg9bGGEbWMyyNBrDf+/s8iEEiHppuMDwZua9mbd7JLfysANikVVEhZwy6gsaORIiYhDHIxZPw9AgL4x7jPtvIk53CbG+jlVa/c8nk8FrHMbig4YpqAKcSUbD/NNqJTWwS8GQwUHH+rAIa9VabLfMhXUAEZSYNePS5t4qoB4izIGJAgTzA8khSYrA4vsHXFlLs8YKlSYB1ryZzR5HkyfbVsV0GzPLDLICN+be/5C8NwfDcRfNUYPm9Fk9TZp94y4nPWecRWlUwHTnOd3XQkMzDzLPC6EOc7gE8VstdKhi+n0lBTaYxSKiEhsezezuNIbJw0DzcrgHe6xUkiWN/RcklfU6HaZ+VAbTdjslLSmaFpBbh+p23gltEJv7YamuHGFVFnezg3fEKkLEweXrCNk0FZRksC5w2daWGb2k1rCX18lQGXUBXZPvU6DpqALDmoSCQoP8Wd6lia+df505nokEpO262Lfwdn4ydbx1YHNqo6u0lTTbmyHZpkNedYupXZ+/vzSqy9hF+qWWbsIvGabKOOGucWzRqzGRXMcGnz9o2YyfDwYAAA==">
            <a:extLst>
              <a:ext uri="{FF2B5EF4-FFF2-40B4-BE49-F238E27FC236}">
                <a16:creationId xmlns:a16="http://schemas.microsoft.com/office/drawing/2014/main" id="{7FD5D3C3-5E3C-4D49-B709-49AC373A1B42}"/>
              </a:ext>
            </a:extLst>
          </p:cNvPr>
          <p:cNvGrpSpPr>
            <a:grpSpLocks noChangeAspect="1"/>
          </p:cNvGrpSpPr>
          <p:nvPr userDrawn="1"/>
        </p:nvGrpSpPr>
        <p:grpSpPr>
          <a:xfrm>
            <a:off x="3054460" y="2212203"/>
            <a:ext cx="6083081" cy="2433595"/>
            <a:chOff x="3054460" y="2212203"/>
            <a:chExt cx="6083081" cy="2433595"/>
          </a:xfrm>
        </p:grpSpPr>
        <p:sp>
          <p:nvSpPr>
            <p:cNvPr id="4" name="ExtraShape">
              <a:extLst>
                <a:ext uri="{FF2B5EF4-FFF2-40B4-BE49-F238E27FC236}">
                  <a16:creationId xmlns:a16="http://schemas.microsoft.com/office/drawing/2014/main" id="{5842D711-D1B7-4777-B342-15183B956984}"/>
                </a:ext>
              </a:extLst>
            </p:cNvPr>
            <p:cNvSpPr/>
            <p:nvPr/>
          </p:nvSpPr>
          <p:spPr bwMode="auto">
            <a:xfrm>
              <a:off x="3355528" y="2212203"/>
              <a:ext cx="1627839" cy="2433595"/>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5" name="ExtraShape">
              <a:extLst>
                <a:ext uri="{FF2B5EF4-FFF2-40B4-BE49-F238E27FC236}">
                  <a16:creationId xmlns:a16="http://schemas.microsoft.com/office/drawing/2014/main" id="{C6490127-3BEF-4EE5-8CF9-99B50CC8B3AE}"/>
                </a:ext>
              </a:extLst>
            </p:cNvPr>
            <p:cNvSpPr/>
            <p:nvPr/>
          </p:nvSpPr>
          <p:spPr bwMode="auto">
            <a:xfrm>
              <a:off x="3212297" y="2212203"/>
              <a:ext cx="1629253" cy="243359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6" name="ExtraShape">
              <a:extLst>
                <a:ext uri="{FF2B5EF4-FFF2-40B4-BE49-F238E27FC236}">
                  <a16:creationId xmlns:a16="http://schemas.microsoft.com/office/drawing/2014/main" id="{02FF451B-129D-46C3-B236-D8240F4D1345}"/>
                </a:ext>
              </a:extLst>
            </p:cNvPr>
            <p:cNvSpPr/>
            <p:nvPr/>
          </p:nvSpPr>
          <p:spPr bwMode="auto">
            <a:xfrm>
              <a:off x="3054460" y="2700729"/>
              <a:ext cx="417914" cy="22794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7" name="ExtraShape">
              <a:extLst>
                <a:ext uri="{FF2B5EF4-FFF2-40B4-BE49-F238E27FC236}">
                  <a16:creationId xmlns:a16="http://schemas.microsoft.com/office/drawing/2014/main" id="{6E3EAC27-18C6-42FC-B7EE-AB287D39B5C8}"/>
                </a:ext>
              </a:extLst>
            </p:cNvPr>
            <p:cNvSpPr/>
            <p:nvPr/>
          </p:nvSpPr>
          <p:spPr bwMode="auto">
            <a:xfrm>
              <a:off x="3054460" y="3113944"/>
              <a:ext cx="417914" cy="22794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8" name="ExtraShape">
              <a:extLst>
                <a:ext uri="{FF2B5EF4-FFF2-40B4-BE49-F238E27FC236}">
                  <a16:creationId xmlns:a16="http://schemas.microsoft.com/office/drawing/2014/main" id="{652937F9-D253-4697-9583-1D57FD6B6933}"/>
                </a:ext>
              </a:extLst>
            </p:cNvPr>
            <p:cNvSpPr/>
            <p:nvPr/>
          </p:nvSpPr>
          <p:spPr bwMode="auto">
            <a:xfrm>
              <a:off x="3054460" y="3528162"/>
              <a:ext cx="417914" cy="22643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9" name="ExtraShape">
              <a:extLst>
                <a:ext uri="{FF2B5EF4-FFF2-40B4-BE49-F238E27FC236}">
                  <a16:creationId xmlns:a16="http://schemas.microsoft.com/office/drawing/2014/main" id="{B99EDBFD-513C-4CBE-9BD8-EF1BF05BD257}"/>
                </a:ext>
              </a:extLst>
            </p:cNvPr>
            <p:cNvSpPr/>
            <p:nvPr/>
          </p:nvSpPr>
          <p:spPr bwMode="auto">
            <a:xfrm>
              <a:off x="3054460" y="3941376"/>
              <a:ext cx="417914" cy="22794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10" name="ExtraShape">
              <a:extLst>
                <a:ext uri="{FF2B5EF4-FFF2-40B4-BE49-F238E27FC236}">
                  <a16:creationId xmlns:a16="http://schemas.microsoft.com/office/drawing/2014/main" id="{E6F1B5B0-E668-4431-BB90-7656AC00B4B4}"/>
                </a:ext>
              </a:extLst>
            </p:cNvPr>
            <p:cNvSpPr/>
            <p:nvPr/>
          </p:nvSpPr>
          <p:spPr bwMode="auto">
            <a:xfrm>
              <a:off x="3678026" y="2711496"/>
              <a:ext cx="902956" cy="1394940"/>
            </a:xfrm>
            <a:custGeom>
              <a:avLst/>
              <a:gdLst>
                <a:gd name="connsiteX0" fmla="*/ 0 w 902956"/>
                <a:gd name="connsiteY0" fmla="*/ 1291383 h 1394940"/>
                <a:gd name="connsiteX1" fmla="*/ 902956 w 902956"/>
                <a:gd name="connsiteY1" fmla="*/ 1291383 h 1394940"/>
                <a:gd name="connsiteX2" fmla="*/ 902956 w 902956"/>
                <a:gd name="connsiteY2" fmla="*/ 1394940 h 1394940"/>
                <a:gd name="connsiteX3" fmla="*/ 0 w 902956"/>
                <a:gd name="connsiteY3" fmla="*/ 1394940 h 1394940"/>
                <a:gd name="connsiteX4" fmla="*/ 0 w 902956"/>
                <a:gd name="connsiteY4" fmla="*/ 969616 h 1394940"/>
                <a:gd name="connsiteX5" fmla="*/ 610262 w 902956"/>
                <a:gd name="connsiteY5" fmla="*/ 969616 h 1394940"/>
                <a:gd name="connsiteX6" fmla="*/ 610262 w 902956"/>
                <a:gd name="connsiteY6" fmla="*/ 1073173 h 1394940"/>
                <a:gd name="connsiteX7" fmla="*/ 0 w 902956"/>
                <a:gd name="connsiteY7" fmla="*/ 1073173 h 1394940"/>
                <a:gd name="connsiteX8" fmla="*/ 0 w 902956"/>
                <a:gd name="connsiteY8" fmla="*/ 646000 h 1394940"/>
                <a:gd name="connsiteX9" fmla="*/ 610262 w 902956"/>
                <a:gd name="connsiteY9" fmla="*/ 646000 h 1394940"/>
                <a:gd name="connsiteX10" fmla="*/ 610262 w 902956"/>
                <a:gd name="connsiteY10" fmla="*/ 749557 h 1394940"/>
                <a:gd name="connsiteX11" fmla="*/ 0 w 902956"/>
                <a:gd name="connsiteY11" fmla="*/ 749557 h 1394940"/>
                <a:gd name="connsiteX12" fmla="*/ 0 w 902956"/>
                <a:gd name="connsiteY12" fmla="*/ 323616 h 1394940"/>
                <a:gd name="connsiteX13" fmla="*/ 610262 w 902956"/>
                <a:gd name="connsiteY13" fmla="*/ 323616 h 1394940"/>
                <a:gd name="connsiteX14" fmla="*/ 610262 w 902956"/>
                <a:gd name="connsiteY14" fmla="*/ 427173 h 1394940"/>
                <a:gd name="connsiteX15" fmla="*/ 0 w 902956"/>
                <a:gd name="connsiteY15" fmla="*/ 427173 h 1394940"/>
                <a:gd name="connsiteX16" fmla="*/ 0 w 902956"/>
                <a:gd name="connsiteY16" fmla="*/ 0 h 1394940"/>
                <a:gd name="connsiteX17" fmla="*/ 902956 w 902956"/>
                <a:gd name="connsiteY17" fmla="*/ 0 h 1394940"/>
                <a:gd name="connsiteX18" fmla="*/ 902956 w 902956"/>
                <a:gd name="connsiteY18" fmla="*/ 103557 h 1394940"/>
                <a:gd name="connsiteX19" fmla="*/ 0 w 902956"/>
                <a:gd name="connsiteY19" fmla="*/ 103557 h 139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02956" h="1394940">
                  <a:moveTo>
                    <a:pt x="0" y="1291383"/>
                  </a:moveTo>
                  <a:lnTo>
                    <a:pt x="902956" y="1291383"/>
                  </a:lnTo>
                  <a:lnTo>
                    <a:pt x="902956" y="1394940"/>
                  </a:lnTo>
                  <a:lnTo>
                    <a:pt x="0" y="1394940"/>
                  </a:lnTo>
                  <a:close/>
                  <a:moveTo>
                    <a:pt x="0" y="969616"/>
                  </a:moveTo>
                  <a:lnTo>
                    <a:pt x="610262" y="969616"/>
                  </a:lnTo>
                  <a:lnTo>
                    <a:pt x="610262" y="1073173"/>
                  </a:lnTo>
                  <a:lnTo>
                    <a:pt x="0" y="1073173"/>
                  </a:lnTo>
                  <a:close/>
                  <a:moveTo>
                    <a:pt x="0" y="646000"/>
                  </a:moveTo>
                  <a:lnTo>
                    <a:pt x="610262" y="646000"/>
                  </a:lnTo>
                  <a:lnTo>
                    <a:pt x="610262" y="749557"/>
                  </a:lnTo>
                  <a:lnTo>
                    <a:pt x="0" y="749557"/>
                  </a:lnTo>
                  <a:close/>
                  <a:moveTo>
                    <a:pt x="0" y="323616"/>
                  </a:moveTo>
                  <a:lnTo>
                    <a:pt x="610262" y="323616"/>
                  </a:lnTo>
                  <a:lnTo>
                    <a:pt x="610262" y="427173"/>
                  </a:lnTo>
                  <a:lnTo>
                    <a:pt x="0" y="427173"/>
                  </a:lnTo>
                  <a:close/>
                  <a:moveTo>
                    <a:pt x="0" y="0"/>
                  </a:moveTo>
                  <a:lnTo>
                    <a:pt x="902956" y="0"/>
                  </a:lnTo>
                  <a:lnTo>
                    <a:pt x="902956" y="103557"/>
                  </a:lnTo>
                  <a:lnTo>
                    <a:pt x="0" y="10355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endParaRPr lang="zh-CN" altLang="en-US" noProof="1"/>
            </a:p>
          </p:txBody>
        </p:sp>
        <p:cxnSp>
          <p:nvCxnSpPr>
            <p:cNvPr id="11" name="ExtraShape">
              <a:extLst>
                <a:ext uri="{FF2B5EF4-FFF2-40B4-BE49-F238E27FC236}">
                  <a16:creationId xmlns:a16="http://schemas.microsoft.com/office/drawing/2014/main" id="{643450A5-BA85-476A-9189-9B629D7E96B3}"/>
                </a:ext>
              </a:extLst>
            </p:cNvPr>
            <p:cNvCxnSpPr>
              <a:cxnSpLocks/>
            </p:cNvCxnSpPr>
            <p:nvPr/>
          </p:nvCxnSpPr>
          <p:spPr>
            <a:xfrm>
              <a:off x="5311983" y="2252242"/>
              <a:ext cx="0" cy="23935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IconShape">
              <a:extLst>
                <a:ext uri="{FF2B5EF4-FFF2-40B4-BE49-F238E27FC236}">
                  <a16:creationId xmlns:a16="http://schemas.microsoft.com/office/drawing/2014/main" id="{64FC80E3-D075-4577-9B35-91448458E928}"/>
                </a:ext>
              </a:extLst>
            </p:cNvPr>
            <p:cNvSpPr/>
            <p:nvPr/>
          </p:nvSpPr>
          <p:spPr bwMode="auto">
            <a:xfrm>
              <a:off x="5677002" y="3086096"/>
              <a:ext cx="570407" cy="56963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455839 w 606244"/>
                <a:gd name="T9" fmla="*/ 455839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455839 w 606244"/>
                <a:gd name="T19" fmla="*/ 455839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455839 w 606244"/>
                <a:gd name="T29" fmla="*/ 455839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455839 w 606244"/>
                <a:gd name="T39" fmla="*/ 455839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41" h="8341">
                  <a:moveTo>
                    <a:pt x="7898" y="2562"/>
                  </a:moveTo>
                  <a:lnTo>
                    <a:pt x="5779" y="442"/>
                  </a:lnTo>
                  <a:cubicBezTo>
                    <a:pt x="6221" y="0"/>
                    <a:pt x="7054" y="116"/>
                    <a:pt x="7639" y="702"/>
                  </a:cubicBezTo>
                  <a:cubicBezTo>
                    <a:pt x="8225" y="1287"/>
                    <a:pt x="8341" y="2120"/>
                    <a:pt x="7898" y="2562"/>
                  </a:cubicBezTo>
                  <a:close/>
                  <a:moveTo>
                    <a:pt x="6178" y="1300"/>
                  </a:moveTo>
                  <a:lnTo>
                    <a:pt x="5550" y="672"/>
                  </a:lnTo>
                  <a:lnTo>
                    <a:pt x="1076" y="5146"/>
                  </a:lnTo>
                  <a:lnTo>
                    <a:pt x="1704" y="5773"/>
                  </a:lnTo>
                  <a:lnTo>
                    <a:pt x="6178" y="1300"/>
                  </a:lnTo>
                  <a:close/>
                  <a:moveTo>
                    <a:pt x="6806" y="1928"/>
                  </a:moveTo>
                  <a:lnTo>
                    <a:pt x="6413" y="1535"/>
                  </a:lnTo>
                  <a:lnTo>
                    <a:pt x="1940" y="6009"/>
                  </a:lnTo>
                  <a:lnTo>
                    <a:pt x="2332" y="6401"/>
                  </a:lnTo>
                  <a:lnTo>
                    <a:pt x="6806" y="1928"/>
                  </a:lnTo>
                  <a:close/>
                  <a:moveTo>
                    <a:pt x="2567" y="6637"/>
                  </a:moveTo>
                  <a:lnTo>
                    <a:pt x="3195" y="7265"/>
                  </a:lnTo>
                  <a:lnTo>
                    <a:pt x="7669" y="2791"/>
                  </a:lnTo>
                  <a:lnTo>
                    <a:pt x="7041" y="2163"/>
                  </a:lnTo>
                  <a:lnTo>
                    <a:pt x="2567" y="6637"/>
                  </a:lnTo>
                  <a:close/>
                  <a:moveTo>
                    <a:pt x="343" y="7067"/>
                  </a:moveTo>
                  <a:cubicBezTo>
                    <a:pt x="373" y="7300"/>
                    <a:pt x="479" y="7520"/>
                    <a:pt x="650" y="7691"/>
                  </a:cubicBezTo>
                  <a:cubicBezTo>
                    <a:pt x="821" y="7862"/>
                    <a:pt x="1041" y="7968"/>
                    <a:pt x="1274" y="7998"/>
                  </a:cubicBezTo>
                  <a:lnTo>
                    <a:pt x="2973" y="7487"/>
                  </a:lnTo>
                  <a:lnTo>
                    <a:pt x="854" y="5368"/>
                  </a:lnTo>
                  <a:lnTo>
                    <a:pt x="343" y="7067"/>
                  </a:lnTo>
                  <a:close/>
                  <a:moveTo>
                    <a:pt x="179" y="7614"/>
                  </a:moveTo>
                  <a:lnTo>
                    <a:pt x="14" y="8162"/>
                  </a:lnTo>
                  <a:lnTo>
                    <a:pt x="14" y="8162"/>
                  </a:lnTo>
                  <a:cubicBezTo>
                    <a:pt x="0" y="8204"/>
                    <a:pt x="5" y="8247"/>
                    <a:pt x="44" y="8287"/>
                  </a:cubicBezTo>
                  <a:cubicBezTo>
                    <a:pt x="84" y="8326"/>
                    <a:pt x="137" y="8341"/>
                    <a:pt x="179" y="8327"/>
                  </a:cubicBezTo>
                  <a:lnTo>
                    <a:pt x="179" y="8327"/>
                  </a:lnTo>
                  <a:lnTo>
                    <a:pt x="728" y="8162"/>
                  </a:lnTo>
                  <a:cubicBezTo>
                    <a:pt x="614" y="8099"/>
                    <a:pt x="509" y="8020"/>
                    <a:pt x="415" y="7926"/>
                  </a:cubicBezTo>
                  <a:cubicBezTo>
                    <a:pt x="321" y="7832"/>
                    <a:pt x="242" y="7727"/>
                    <a:pt x="179" y="7614"/>
                  </a:cubicBezTo>
                  <a:close/>
                </a:path>
              </a:pathLst>
            </a:custGeom>
            <a:solidFill>
              <a:schemeClr val="accent2"/>
            </a:solidFill>
            <a:ln>
              <a:noFill/>
            </a:ln>
          </p:spPr>
          <p:txBody>
            <a:bodyPr/>
            <a:lstStyle/>
            <a:p>
              <a:endParaRPr lang="zh-CN" altLang="en-US"/>
            </a:p>
          </p:txBody>
        </p:sp>
        <p:sp>
          <p:nvSpPr>
            <p:cNvPr id="13" name="IconShape">
              <a:extLst>
                <a:ext uri="{FF2B5EF4-FFF2-40B4-BE49-F238E27FC236}">
                  <a16:creationId xmlns:a16="http://schemas.microsoft.com/office/drawing/2014/main" id="{43CAB364-8E78-4F14-AA01-773EB33EEF08}"/>
                </a:ext>
              </a:extLst>
            </p:cNvPr>
            <p:cNvSpPr/>
            <p:nvPr/>
          </p:nvSpPr>
          <p:spPr bwMode="auto">
            <a:xfrm>
              <a:off x="6399536" y="3086096"/>
              <a:ext cx="570407" cy="56963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455839 w 606244"/>
                <a:gd name="T9" fmla="*/ 455839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455839 w 606244"/>
                <a:gd name="T19" fmla="*/ 455839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455839 w 606244"/>
                <a:gd name="T29" fmla="*/ 455839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455839 w 606244"/>
                <a:gd name="T39" fmla="*/ 455839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41" h="8341">
                  <a:moveTo>
                    <a:pt x="7898" y="2562"/>
                  </a:moveTo>
                  <a:lnTo>
                    <a:pt x="5779" y="442"/>
                  </a:lnTo>
                  <a:cubicBezTo>
                    <a:pt x="6221" y="0"/>
                    <a:pt x="7054" y="116"/>
                    <a:pt x="7639" y="702"/>
                  </a:cubicBezTo>
                  <a:cubicBezTo>
                    <a:pt x="8225" y="1287"/>
                    <a:pt x="8341" y="2120"/>
                    <a:pt x="7898" y="2562"/>
                  </a:cubicBezTo>
                  <a:close/>
                  <a:moveTo>
                    <a:pt x="6178" y="1300"/>
                  </a:moveTo>
                  <a:lnTo>
                    <a:pt x="5550" y="672"/>
                  </a:lnTo>
                  <a:lnTo>
                    <a:pt x="1076" y="5146"/>
                  </a:lnTo>
                  <a:lnTo>
                    <a:pt x="1704" y="5773"/>
                  </a:lnTo>
                  <a:lnTo>
                    <a:pt x="6178" y="1300"/>
                  </a:lnTo>
                  <a:close/>
                  <a:moveTo>
                    <a:pt x="6806" y="1928"/>
                  </a:moveTo>
                  <a:lnTo>
                    <a:pt x="6413" y="1535"/>
                  </a:lnTo>
                  <a:lnTo>
                    <a:pt x="1940" y="6009"/>
                  </a:lnTo>
                  <a:lnTo>
                    <a:pt x="2332" y="6401"/>
                  </a:lnTo>
                  <a:lnTo>
                    <a:pt x="6806" y="1928"/>
                  </a:lnTo>
                  <a:close/>
                  <a:moveTo>
                    <a:pt x="2567" y="6637"/>
                  </a:moveTo>
                  <a:lnTo>
                    <a:pt x="3195" y="7265"/>
                  </a:lnTo>
                  <a:lnTo>
                    <a:pt x="7669" y="2791"/>
                  </a:lnTo>
                  <a:lnTo>
                    <a:pt x="7041" y="2163"/>
                  </a:lnTo>
                  <a:lnTo>
                    <a:pt x="2567" y="6637"/>
                  </a:lnTo>
                  <a:close/>
                  <a:moveTo>
                    <a:pt x="343" y="7067"/>
                  </a:moveTo>
                  <a:cubicBezTo>
                    <a:pt x="373" y="7300"/>
                    <a:pt x="479" y="7520"/>
                    <a:pt x="650" y="7691"/>
                  </a:cubicBezTo>
                  <a:cubicBezTo>
                    <a:pt x="821" y="7862"/>
                    <a:pt x="1041" y="7968"/>
                    <a:pt x="1274" y="7998"/>
                  </a:cubicBezTo>
                  <a:lnTo>
                    <a:pt x="2973" y="7487"/>
                  </a:lnTo>
                  <a:lnTo>
                    <a:pt x="854" y="5368"/>
                  </a:lnTo>
                  <a:lnTo>
                    <a:pt x="343" y="7067"/>
                  </a:lnTo>
                  <a:close/>
                  <a:moveTo>
                    <a:pt x="179" y="7614"/>
                  </a:moveTo>
                  <a:lnTo>
                    <a:pt x="14" y="8162"/>
                  </a:lnTo>
                  <a:lnTo>
                    <a:pt x="14" y="8162"/>
                  </a:lnTo>
                  <a:cubicBezTo>
                    <a:pt x="0" y="8204"/>
                    <a:pt x="5" y="8247"/>
                    <a:pt x="44" y="8287"/>
                  </a:cubicBezTo>
                  <a:cubicBezTo>
                    <a:pt x="84" y="8326"/>
                    <a:pt x="137" y="8341"/>
                    <a:pt x="179" y="8327"/>
                  </a:cubicBezTo>
                  <a:lnTo>
                    <a:pt x="179" y="8327"/>
                  </a:lnTo>
                  <a:lnTo>
                    <a:pt x="728" y="8162"/>
                  </a:lnTo>
                  <a:cubicBezTo>
                    <a:pt x="614" y="8099"/>
                    <a:pt x="509" y="8020"/>
                    <a:pt x="415" y="7926"/>
                  </a:cubicBezTo>
                  <a:cubicBezTo>
                    <a:pt x="321" y="7832"/>
                    <a:pt x="242" y="7727"/>
                    <a:pt x="179" y="7614"/>
                  </a:cubicBezTo>
                  <a:close/>
                </a:path>
              </a:pathLst>
            </a:custGeom>
            <a:solidFill>
              <a:schemeClr val="accent2"/>
            </a:solidFill>
            <a:ln>
              <a:noFill/>
            </a:ln>
          </p:spPr>
          <p:txBody>
            <a:bodyPr/>
            <a:lstStyle/>
            <a:p>
              <a:endParaRPr lang="zh-CN" altLang="en-US"/>
            </a:p>
          </p:txBody>
        </p:sp>
        <p:sp>
          <p:nvSpPr>
            <p:cNvPr id="14" name="IconShape">
              <a:extLst>
                <a:ext uri="{FF2B5EF4-FFF2-40B4-BE49-F238E27FC236}">
                  <a16:creationId xmlns:a16="http://schemas.microsoft.com/office/drawing/2014/main" id="{D5239D8D-C970-4D53-A3D7-5A339DEEEF22}"/>
                </a:ext>
              </a:extLst>
            </p:cNvPr>
            <p:cNvSpPr/>
            <p:nvPr/>
          </p:nvSpPr>
          <p:spPr bwMode="auto">
            <a:xfrm>
              <a:off x="7122069" y="3086096"/>
              <a:ext cx="570407" cy="56963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455839 w 606244"/>
                <a:gd name="T9" fmla="*/ 455839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455839 w 606244"/>
                <a:gd name="T19" fmla="*/ 455839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455839 w 606244"/>
                <a:gd name="T29" fmla="*/ 455839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455839 w 606244"/>
                <a:gd name="T39" fmla="*/ 455839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41" h="8341">
                  <a:moveTo>
                    <a:pt x="7898" y="2562"/>
                  </a:moveTo>
                  <a:lnTo>
                    <a:pt x="5779" y="442"/>
                  </a:lnTo>
                  <a:cubicBezTo>
                    <a:pt x="6221" y="0"/>
                    <a:pt x="7054" y="116"/>
                    <a:pt x="7639" y="702"/>
                  </a:cubicBezTo>
                  <a:cubicBezTo>
                    <a:pt x="8225" y="1287"/>
                    <a:pt x="8341" y="2120"/>
                    <a:pt x="7898" y="2562"/>
                  </a:cubicBezTo>
                  <a:close/>
                  <a:moveTo>
                    <a:pt x="6178" y="1300"/>
                  </a:moveTo>
                  <a:lnTo>
                    <a:pt x="5550" y="672"/>
                  </a:lnTo>
                  <a:lnTo>
                    <a:pt x="1076" y="5146"/>
                  </a:lnTo>
                  <a:lnTo>
                    <a:pt x="1704" y="5773"/>
                  </a:lnTo>
                  <a:lnTo>
                    <a:pt x="6178" y="1300"/>
                  </a:lnTo>
                  <a:close/>
                  <a:moveTo>
                    <a:pt x="6806" y="1928"/>
                  </a:moveTo>
                  <a:lnTo>
                    <a:pt x="6413" y="1535"/>
                  </a:lnTo>
                  <a:lnTo>
                    <a:pt x="1940" y="6009"/>
                  </a:lnTo>
                  <a:lnTo>
                    <a:pt x="2332" y="6401"/>
                  </a:lnTo>
                  <a:lnTo>
                    <a:pt x="6806" y="1928"/>
                  </a:lnTo>
                  <a:close/>
                  <a:moveTo>
                    <a:pt x="2567" y="6637"/>
                  </a:moveTo>
                  <a:lnTo>
                    <a:pt x="3195" y="7265"/>
                  </a:lnTo>
                  <a:lnTo>
                    <a:pt x="7669" y="2791"/>
                  </a:lnTo>
                  <a:lnTo>
                    <a:pt x="7041" y="2163"/>
                  </a:lnTo>
                  <a:lnTo>
                    <a:pt x="2567" y="6637"/>
                  </a:lnTo>
                  <a:close/>
                  <a:moveTo>
                    <a:pt x="343" y="7067"/>
                  </a:moveTo>
                  <a:cubicBezTo>
                    <a:pt x="373" y="7300"/>
                    <a:pt x="479" y="7520"/>
                    <a:pt x="650" y="7691"/>
                  </a:cubicBezTo>
                  <a:cubicBezTo>
                    <a:pt x="821" y="7862"/>
                    <a:pt x="1041" y="7968"/>
                    <a:pt x="1274" y="7998"/>
                  </a:cubicBezTo>
                  <a:lnTo>
                    <a:pt x="2973" y="7487"/>
                  </a:lnTo>
                  <a:lnTo>
                    <a:pt x="854" y="5368"/>
                  </a:lnTo>
                  <a:lnTo>
                    <a:pt x="343" y="7067"/>
                  </a:lnTo>
                  <a:close/>
                  <a:moveTo>
                    <a:pt x="179" y="7614"/>
                  </a:moveTo>
                  <a:lnTo>
                    <a:pt x="14" y="8162"/>
                  </a:lnTo>
                  <a:lnTo>
                    <a:pt x="14" y="8162"/>
                  </a:lnTo>
                  <a:cubicBezTo>
                    <a:pt x="0" y="8204"/>
                    <a:pt x="5" y="8247"/>
                    <a:pt x="44" y="8287"/>
                  </a:cubicBezTo>
                  <a:cubicBezTo>
                    <a:pt x="84" y="8326"/>
                    <a:pt x="137" y="8341"/>
                    <a:pt x="179" y="8327"/>
                  </a:cubicBezTo>
                  <a:lnTo>
                    <a:pt x="179" y="8327"/>
                  </a:lnTo>
                  <a:lnTo>
                    <a:pt x="728" y="8162"/>
                  </a:lnTo>
                  <a:cubicBezTo>
                    <a:pt x="614" y="8099"/>
                    <a:pt x="509" y="8020"/>
                    <a:pt x="415" y="7926"/>
                  </a:cubicBezTo>
                  <a:cubicBezTo>
                    <a:pt x="321" y="7832"/>
                    <a:pt x="242" y="7727"/>
                    <a:pt x="179" y="7614"/>
                  </a:cubicBezTo>
                  <a:close/>
                </a:path>
              </a:pathLst>
            </a:custGeom>
            <a:solidFill>
              <a:schemeClr val="accent2"/>
            </a:solidFill>
            <a:ln>
              <a:noFill/>
            </a:ln>
          </p:spPr>
          <p:txBody>
            <a:bodyPr/>
            <a:lstStyle/>
            <a:p>
              <a:endParaRPr lang="zh-CN" altLang="en-US"/>
            </a:p>
          </p:txBody>
        </p:sp>
        <p:sp>
          <p:nvSpPr>
            <p:cNvPr id="15" name="IconShape">
              <a:extLst>
                <a:ext uri="{FF2B5EF4-FFF2-40B4-BE49-F238E27FC236}">
                  <a16:creationId xmlns:a16="http://schemas.microsoft.com/office/drawing/2014/main" id="{2EBA91F8-BD25-4EBB-9C92-9A47CB83093E}"/>
                </a:ext>
              </a:extLst>
            </p:cNvPr>
            <p:cNvSpPr/>
            <p:nvPr/>
          </p:nvSpPr>
          <p:spPr bwMode="auto">
            <a:xfrm>
              <a:off x="7844602" y="3086096"/>
              <a:ext cx="570407" cy="56963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455839 w 606244"/>
                <a:gd name="T9" fmla="*/ 455839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455839 w 606244"/>
                <a:gd name="T19" fmla="*/ 455839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455839 w 606244"/>
                <a:gd name="T29" fmla="*/ 455839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455839 w 606244"/>
                <a:gd name="T39" fmla="*/ 455839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41" h="8341">
                  <a:moveTo>
                    <a:pt x="7898" y="2562"/>
                  </a:moveTo>
                  <a:lnTo>
                    <a:pt x="5779" y="442"/>
                  </a:lnTo>
                  <a:cubicBezTo>
                    <a:pt x="6221" y="0"/>
                    <a:pt x="7054" y="116"/>
                    <a:pt x="7639" y="702"/>
                  </a:cubicBezTo>
                  <a:cubicBezTo>
                    <a:pt x="8225" y="1287"/>
                    <a:pt x="8341" y="2120"/>
                    <a:pt x="7898" y="2562"/>
                  </a:cubicBezTo>
                  <a:close/>
                  <a:moveTo>
                    <a:pt x="6178" y="1300"/>
                  </a:moveTo>
                  <a:lnTo>
                    <a:pt x="5550" y="672"/>
                  </a:lnTo>
                  <a:lnTo>
                    <a:pt x="1076" y="5146"/>
                  </a:lnTo>
                  <a:lnTo>
                    <a:pt x="1704" y="5773"/>
                  </a:lnTo>
                  <a:lnTo>
                    <a:pt x="6178" y="1300"/>
                  </a:lnTo>
                  <a:close/>
                  <a:moveTo>
                    <a:pt x="6806" y="1928"/>
                  </a:moveTo>
                  <a:lnTo>
                    <a:pt x="6413" y="1535"/>
                  </a:lnTo>
                  <a:lnTo>
                    <a:pt x="1940" y="6009"/>
                  </a:lnTo>
                  <a:lnTo>
                    <a:pt x="2332" y="6401"/>
                  </a:lnTo>
                  <a:lnTo>
                    <a:pt x="6806" y="1928"/>
                  </a:lnTo>
                  <a:close/>
                  <a:moveTo>
                    <a:pt x="2567" y="6637"/>
                  </a:moveTo>
                  <a:lnTo>
                    <a:pt x="3195" y="7265"/>
                  </a:lnTo>
                  <a:lnTo>
                    <a:pt x="7669" y="2791"/>
                  </a:lnTo>
                  <a:lnTo>
                    <a:pt x="7041" y="2163"/>
                  </a:lnTo>
                  <a:lnTo>
                    <a:pt x="2567" y="6637"/>
                  </a:lnTo>
                  <a:close/>
                  <a:moveTo>
                    <a:pt x="343" y="7067"/>
                  </a:moveTo>
                  <a:cubicBezTo>
                    <a:pt x="373" y="7300"/>
                    <a:pt x="479" y="7520"/>
                    <a:pt x="650" y="7691"/>
                  </a:cubicBezTo>
                  <a:cubicBezTo>
                    <a:pt x="821" y="7862"/>
                    <a:pt x="1041" y="7968"/>
                    <a:pt x="1274" y="7998"/>
                  </a:cubicBezTo>
                  <a:lnTo>
                    <a:pt x="2973" y="7487"/>
                  </a:lnTo>
                  <a:lnTo>
                    <a:pt x="854" y="5368"/>
                  </a:lnTo>
                  <a:lnTo>
                    <a:pt x="343" y="7067"/>
                  </a:lnTo>
                  <a:close/>
                  <a:moveTo>
                    <a:pt x="179" y="7614"/>
                  </a:moveTo>
                  <a:lnTo>
                    <a:pt x="14" y="8162"/>
                  </a:lnTo>
                  <a:lnTo>
                    <a:pt x="14" y="8162"/>
                  </a:lnTo>
                  <a:cubicBezTo>
                    <a:pt x="0" y="8204"/>
                    <a:pt x="5" y="8247"/>
                    <a:pt x="44" y="8287"/>
                  </a:cubicBezTo>
                  <a:cubicBezTo>
                    <a:pt x="84" y="8326"/>
                    <a:pt x="137" y="8341"/>
                    <a:pt x="179" y="8327"/>
                  </a:cubicBezTo>
                  <a:lnTo>
                    <a:pt x="179" y="8327"/>
                  </a:lnTo>
                  <a:lnTo>
                    <a:pt x="728" y="8162"/>
                  </a:lnTo>
                  <a:cubicBezTo>
                    <a:pt x="614" y="8099"/>
                    <a:pt x="509" y="8020"/>
                    <a:pt x="415" y="7926"/>
                  </a:cubicBezTo>
                  <a:cubicBezTo>
                    <a:pt x="321" y="7832"/>
                    <a:pt x="242" y="7727"/>
                    <a:pt x="179" y="7614"/>
                  </a:cubicBezTo>
                  <a:close/>
                </a:path>
              </a:pathLst>
            </a:custGeom>
            <a:solidFill>
              <a:schemeClr val="accent2"/>
            </a:solidFill>
            <a:ln>
              <a:noFill/>
            </a:ln>
          </p:spPr>
          <p:txBody>
            <a:bodyPr/>
            <a:lstStyle/>
            <a:p>
              <a:endParaRPr lang="zh-CN" altLang="en-US"/>
            </a:p>
          </p:txBody>
        </p:sp>
        <p:sp>
          <p:nvSpPr>
            <p:cNvPr id="16" name="IconShape">
              <a:extLst>
                <a:ext uri="{FF2B5EF4-FFF2-40B4-BE49-F238E27FC236}">
                  <a16:creationId xmlns:a16="http://schemas.microsoft.com/office/drawing/2014/main" id="{58149254-7974-400F-9F21-D5F477EA6AD1}"/>
                </a:ext>
              </a:extLst>
            </p:cNvPr>
            <p:cNvSpPr/>
            <p:nvPr/>
          </p:nvSpPr>
          <p:spPr bwMode="auto">
            <a:xfrm>
              <a:off x="8567134" y="3086096"/>
              <a:ext cx="570407" cy="56963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455839 w 606244"/>
                <a:gd name="T9" fmla="*/ 455839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455839 w 606244"/>
                <a:gd name="T19" fmla="*/ 455839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455839 w 606244"/>
                <a:gd name="T29" fmla="*/ 455839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455839 w 606244"/>
                <a:gd name="T39" fmla="*/ 455839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41" h="8341">
                  <a:moveTo>
                    <a:pt x="7898" y="2562"/>
                  </a:moveTo>
                  <a:lnTo>
                    <a:pt x="5779" y="442"/>
                  </a:lnTo>
                  <a:cubicBezTo>
                    <a:pt x="6221" y="0"/>
                    <a:pt x="7054" y="116"/>
                    <a:pt x="7639" y="702"/>
                  </a:cubicBezTo>
                  <a:cubicBezTo>
                    <a:pt x="8225" y="1287"/>
                    <a:pt x="8341" y="2120"/>
                    <a:pt x="7898" y="2562"/>
                  </a:cubicBezTo>
                  <a:close/>
                  <a:moveTo>
                    <a:pt x="6178" y="1300"/>
                  </a:moveTo>
                  <a:lnTo>
                    <a:pt x="5550" y="672"/>
                  </a:lnTo>
                  <a:lnTo>
                    <a:pt x="1076" y="5146"/>
                  </a:lnTo>
                  <a:lnTo>
                    <a:pt x="1704" y="5773"/>
                  </a:lnTo>
                  <a:lnTo>
                    <a:pt x="6178" y="1300"/>
                  </a:lnTo>
                  <a:close/>
                  <a:moveTo>
                    <a:pt x="6806" y="1928"/>
                  </a:moveTo>
                  <a:lnTo>
                    <a:pt x="6413" y="1535"/>
                  </a:lnTo>
                  <a:lnTo>
                    <a:pt x="1940" y="6009"/>
                  </a:lnTo>
                  <a:lnTo>
                    <a:pt x="2332" y="6401"/>
                  </a:lnTo>
                  <a:lnTo>
                    <a:pt x="6806" y="1928"/>
                  </a:lnTo>
                  <a:close/>
                  <a:moveTo>
                    <a:pt x="2567" y="6637"/>
                  </a:moveTo>
                  <a:lnTo>
                    <a:pt x="3195" y="7265"/>
                  </a:lnTo>
                  <a:lnTo>
                    <a:pt x="7669" y="2791"/>
                  </a:lnTo>
                  <a:lnTo>
                    <a:pt x="7041" y="2163"/>
                  </a:lnTo>
                  <a:lnTo>
                    <a:pt x="2567" y="6637"/>
                  </a:lnTo>
                  <a:close/>
                  <a:moveTo>
                    <a:pt x="343" y="7067"/>
                  </a:moveTo>
                  <a:cubicBezTo>
                    <a:pt x="373" y="7300"/>
                    <a:pt x="479" y="7520"/>
                    <a:pt x="650" y="7691"/>
                  </a:cubicBezTo>
                  <a:cubicBezTo>
                    <a:pt x="821" y="7862"/>
                    <a:pt x="1041" y="7968"/>
                    <a:pt x="1274" y="7998"/>
                  </a:cubicBezTo>
                  <a:lnTo>
                    <a:pt x="2973" y="7487"/>
                  </a:lnTo>
                  <a:lnTo>
                    <a:pt x="854" y="5368"/>
                  </a:lnTo>
                  <a:lnTo>
                    <a:pt x="343" y="7067"/>
                  </a:lnTo>
                  <a:close/>
                  <a:moveTo>
                    <a:pt x="179" y="7614"/>
                  </a:moveTo>
                  <a:lnTo>
                    <a:pt x="14" y="8162"/>
                  </a:lnTo>
                  <a:lnTo>
                    <a:pt x="14" y="8162"/>
                  </a:lnTo>
                  <a:cubicBezTo>
                    <a:pt x="0" y="8204"/>
                    <a:pt x="5" y="8247"/>
                    <a:pt x="44" y="8287"/>
                  </a:cubicBezTo>
                  <a:cubicBezTo>
                    <a:pt x="84" y="8326"/>
                    <a:pt x="137" y="8341"/>
                    <a:pt x="179" y="8327"/>
                  </a:cubicBezTo>
                  <a:lnTo>
                    <a:pt x="179" y="8327"/>
                  </a:lnTo>
                  <a:lnTo>
                    <a:pt x="728" y="8162"/>
                  </a:lnTo>
                  <a:cubicBezTo>
                    <a:pt x="614" y="8099"/>
                    <a:pt x="509" y="8020"/>
                    <a:pt x="415" y="7926"/>
                  </a:cubicBezTo>
                  <a:cubicBezTo>
                    <a:pt x="321" y="7832"/>
                    <a:pt x="242" y="7727"/>
                    <a:pt x="179" y="7614"/>
                  </a:cubicBezTo>
                  <a:close/>
                </a:path>
              </a:pathLst>
            </a:custGeom>
            <a:solidFill>
              <a:schemeClr val="accent2"/>
            </a:solidFill>
            <a:ln>
              <a:noFill/>
            </a:ln>
          </p:spPr>
          <p:txBody>
            <a:bodyPr/>
            <a:lstStyle/>
            <a:p>
              <a:endParaRPr lang="zh-CN" altLang="en-US"/>
            </a:p>
          </p:txBody>
        </p:sp>
        <p:sp>
          <p:nvSpPr>
            <p:cNvPr id="17" name="IconShape">
              <a:extLst>
                <a:ext uri="{FF2B5EF4-FFF2-40B4-BE49-F238E27FC236}">
                  <a16:creationId xmlns:a16="http://schemas.microsoft.com/office/drawing/2014/main" id="{7BE846B7-3DAB-45E4-AFAD-C352134B1A81}"/>
                </a:ext>
              </a:extLst>
            </p:cNvPr>
            <p:cNvSpPr/>
            <p:nvPr/>
          </p:nvSpPr>
          <p:spPr bwMode="auto">
            <a:xfrm>
              <a:off x="5677002" y="3884873"/>
              <a:ext cx="570407" cy="56963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455839 w 606244"/>
                <a:gd name="T9" fmla="*/ 455839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455839 w 606244"/>
                <a:gd name="T19" fmla="*/ 455839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455839 w 606244"/>
                <a:gd name="T29" fmla="*/ 455839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455839 w 606244"/>
                <a:gd name="T39" fmla="*/ 455839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41" h="8341">
                  <a:moveTo>
                    <a:pt x="7898" y="2562"/>
                  </a:moveTo>
                  <a:lnTo>
                    <a:pt x="5779" y="442"/>
                  </a:lnTo>
                  <a:cubicBezTo>
                    <a:pt x="6221" y="0"/>
                    <a:pt x="7054" y="116"/>
                    <a:pt x="7639" y="702"/>
                  </a:cubicBezTo>
                  <a:cubicBezTo>
                    <a:pt x="8225" y="1287"/>
                    <a:pt x="8341" y="2120"/>
                    <a:pt x="7898" y="2562"/>
                  </a:cubicBezTo>
                  <a:close/>
                  <a:moveTo>
                    <a:pt x="6178" y="1300"/>
                  </a:moveTo>
                  <a:lnTo>
                    <a:pt x="5550" y="672"/>
                  </a:lnTo>
                  <a:lnTo>
                    <a:pt x="1076" y="5146"/>
                  </a:lnTo>
                  <a:lnTo>
                    <a:pt x="1704" y="5773"/>
                  </a:lnTo>
                  <a:lnTo>
                    <a:pt x="6178" y="1300"/>
                  </a:lnTo>
                  <a:close/>
                  <a:moveTo>
                    <a:pt x="6806" y="1928"/>
                  </a:moveTo>
                  <a:lnTo>
                    <a:pt x="6413" y="1535"/>
                  </a:lnTo>
                  <a:lnTo>
                    <a:pt x="1940" y="6009"/>
                  </a:lnTo>
                  <a:lnTo>
                    <a:pt x="2332" y="6401"/>
                  </a:lnTo>
                  <a:lnTo>
                    <a:pt x="6806" y="1928"/>
                  </a:lnTo>
                  <a:close/>
                  <a:moveTo>
                    <a:pt x="2567" y="6637"/>
                  </a:moveTo>
                  <a:lnTo>
                    <a:pt x="3195" y="7265"/>
                  </a:lnTo>
                  <a:lnTo>
                    <a:pt x="7669" y="2791"/>
                  </a:lnTo>
                  <a:lnTo>
                    <a:pt x="7041" y="2163"/>
                  </a:lnTo>
                  <a:lnTo>
                    <a:pt x="2567" y="6637"/>
                  </a:lnTo>
                  <a:close/>
                  <a:moveTo>
                    <a:pt x="343" y="7067"/>
                  </a:moveTo>
                  <a:cubicBezTo>
                    <a:pt x="373" y="7300"/>
                    <a:pt x="479" y="7520"/>
                    <a:pt x="650" y="7691"/>
                  </a:cubicBezTo>
                  <a:cubicBezTo>
                    <a:pt x="821" y="7862"/>
                    <a:pt x="1041" y="7968"/>
                    <a:pt x="1274" y="7998"/>
                  </a:cubicBezTo>
                  <a:lnTo>
                    <a:pt x="2973" y="7487"/>
                  </a:lnTo>
                  <a:lnTo>
                    <a:pt x="854" y="5368"/>
                  </a:lnTo>
                  <a:lnTo>
                    <a:pt x="343" y="7067"/>
                  </a:lnTo>
                  <a:close/>
                  <a:moveTo>
                    <a:pt x="179" y="7614"/>
                  </a:moveTo>
                  <a:lnTo>
                    <a:pt x="14" y="8162"/>
                  </a:lnTo>
                  <a:lnTo>
                    <a:pt x="14" y="8162"/>
                  </a:lnTo>
                  <a:cubicBezTo>
                    <a:pt x="0" y="8204"/>
                    <a:pt x="5" y="8247"/>
                    <a:pt x="44" y="8287"/>
                  </a:cubicBezTo>
                  <a:cubicBezTo>
                    <a:pt x="84" y="8326"/>
                    <a:pt x="137" y="8341"/>
                    <a:pt x="179" y="8327"/>
                  </a:cubicBezTo>
                  <a:lnTo>
                    <a:pt x="179" y="8327"/>
                  </a:lnTo>
                  <a:lnTo>
                    <a:pt x="728" y="8162"/>
                  </a:lnTo>
                  <a:cubicBezTo>
                    <a:pt x="614" y="8099"/>
                    <a:pt x="509" y="8020"/>
                    <a:pt x="415" y="7926"/>
                  </a:cubicBezTo>
                  <a:cubicBezTo>
                    <a:pt x="321" y="7832"/>
                    <a:pt x="242" y="7727"/>
                    <a:pt x="179" y="7614"/>
                  </a:cubicBezTo>
                  <a:close/>
                </a:path>
              </a:pathLst>
            </a:custGeom>
            <a:solidFill>
              <a:schemeClr val="accent2"/>
            </a:solidFill>
            <a:ln>
              <a:noFill/>
            </a:ln>
          </p:spPr>
          <p:txBody>
            <a:bodyPr/>
            <a:lstStyle/>
            <a:p>
              <a:endParaRPr lang="zh-CN" altLang="en-US"/>
            </a:p>
          </p:txBody>
        </p:sp>
        <p:sp>
          <p:nvSpPr>
            <p:cNvPr id="18" name="IconShape">
              <a:extLst>
                <a:ext uri="{FF2B5EF4-FFF2-40B4-BE49-F238E27FC236}">
                  <a16:creationId xmlns:a16="http://schemas.microsoft.com/office/drawing/2014/main" id="{E23C7AD6-BBFA-4E91-910B-CC394138141B}"/>
                </a:ext>
              </a:extLst>
            </p:cNvPr>
            <p:cNvSpPr/>
            <p:nvPr/>
          </p:nvSpPr>
          <p:spPr bwMode="auto">
            <a:xfrm>
              <a:off x="6399536" y="3884873"/>
              <a:ext cx="570407" cy="56963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455839 w 606244"/>
                <a:gd name="T9" fmla="*/ 455839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455839 w 606244"/>
                <a:gd name="T19" fmla="*/ 455839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455839 w 606244"/>
                <a:gd name="T29" fmla="*/ 455839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455839 w 606244"/>
                <a:gd name="T39" fmla="*/ 455839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41" h="8341">
                  <a:moveTo>
                    <a:pt x="7898" y="2562"/>
                  </a:moveTo>
                  <a:lnTo>
                    <a:pt x="5779" y="442"/>
                  </a:lnTo>
                  <a:cubicBezTo>
                    <a:pt x="6221" y="0"/>
                    <a:pt x="7054" y="116"/>
                    <a:pt x="7639" y="702"/>
                  </a:cubicBezTo>
                  <a:cubicBezTo>
                    <a:pt x="8225" y="1287"/>
                    <a:pt x="8341" y="2120"/>
                    <a:pt x="7898" y="2562"/>
                  </a:cubicBezTo>
                  <a:close/>
                  <a:moveTo>
                    <a:pt x="6178" y="1300"/>
                  </a:moveTo>
                  <a:lnTo>
                    <a:pt x="5550" y="672"/>
                  </a:lnTo>
                  <a:lnTo>
                    <a:pt x="1076" y="5146"/>
                  </a:lnTo>
                  <a:lnTo>
                    <a:pt x="1704" y="5773"/>
                  </a:lnTo>
                  <a:lnTo>
                    <a:pt x="6178" y="1300"/>
                  </a:lnTo>
                  <a:close/>
                  <a:moveTo>
                    <a:pt x="6806" y="1928"/>
                  </a:moveTo>
                  <a:lnTo>
                    <a:pt x="6413" y="1535"/>
                  </a:lnTo>
                  <a:lnTo>
                    <a:pt x="1940" y="6009"/>
                  </a:lnTo>
                  <a:lnTo>
                    <a:pt x="2332" y="6401"/>
                  </a:lnTo>
                  <a:lnTo>
                    <a:pt x="6806" y="1928"/>
                  </a:lnTo>
                  <a:close/>
                  <a:moveTo>
                    <a:pt x="2567" y="6637"/>
                  </a:moveTo>
                  <a:lnTo>
                    <a:pt x="3195" y="7265"/>
                  </a:lnTo>
                  <a:lnTo>
                    <a:pt x="7669" y="2791"/>
                  </a:lnTo>
                  <a:lnTo>
                    <a:pt x="7041" y="2163"/>
                  </a:lnTo>
                  <a:lnTo>
                    <a:pt x="2567" y="6637"/>
                  </a:lnTo>
                  <a:close/>
                  <a:moveTo>
                    <a:pt x="343" y="7067"/>
                  </a:moveTo>
                  <a:cubicBezTo>
                    <a:pt x="373" y="7300"/>
                    <a:pt x="479" y="7520"/>
                    <a:pt x="650" y="7691"/>
                  </a:cubicBezTo>
                  <a:cubicBezTo>
                    <a:pt x="821" y="7862"/>
                    <a:pt x="1041" y="7968"/>
                    <a:pt x="1274" y="7998"/>
                  </a:cubicBezTo>
                  <a:lnTo>
                    <a:pt x="2973" y="7487"/>
                  </a:lnTo>
                  <a:lnTo>
                    <a:pt x="854" y="5368"/>
                  </a:lnTo>
                  <a:lnTo>
                    <a:pt x="343" y="7067"/>
                  </a:lnTo>
                  <a:close/>
                  <a:moveTo>
                    <a:pt x="179" y="7614"/>
                  </a:moveTo>
                  <a:lnTo>
                    <a:pt x="14" y="8162"/>
                  </a:lnTo>
                  <a:lnTo>
                    <a:pt x="14" y="8162"/>
                  </a:lnTo>
                  <a:cubicBezTo>
                    <a:pt x="0" y="8204"/>
                    <a:pt x="5" y="8247"/>
                    <a:pt x="44" y="8287"/>
                  </a:cubicBezTo>
                  <a:cubicBezTo>
                    <a:pt x="84" y="8326"/>
                    <a:pt x="137" y="8341"/>
                    <a:pt x="179" y="8327"/>
                  </a:cubicBezTo>
                  <a:lnTo>
                    <a:pt x="179" y="8327"/>
                  </a:lnTo>
                  <a:lnTo>
                    <a:pt x="728" y="8162"/>
                  </a:lnTo>
                  <a:cubicBezTo>
                    <a:pt x="614" y="8099"/>
                    <a:pt x="509" y="8020"/>
                    <a:pt x="415" y="7926"/>
                  </a:cubicBezTo>
                  <a:cubicBezTo>
                    <a:pt x="321" y="7832"/>
                    <a:pt x="242" y="7727"/>
                    <a:pt x="179" y="7614"/>
                  </a:cubicBezTo>
                  <a:close/>
                </a:path>
              </a:pathLst>
            </a:custGeom>
            <a:solidFill>
              <a:schemeClr val="accent2"/>
            </a:solidFill>
            <a:ln>
              <a:noFill/>
            </a:ln>
          </p:spPr>
          <p:txBody>
            <a:bodyPr/>
            <a:lstStyle/>
            <a:p>
              <a:endParaRPr lang="zh-CN" altLang="en-US"/>
            </a:p>
          </p:txBody>
        </p:sp>
        <p:cxnSp>
          <p:nvCxnSpPr>
            <p:cNvPr id="22" name="ExtraShape31">
              <a:extLst>
                <a:ext uri="{FF2B5EF4-FFF2-40B4-BE49-F238E27FC236}">
                  <a16:creationId xmlns:a16="http://schemas.microsoft.com/office/drawing/2014/main" id="{571F4D25-9373-4264-A544-0D053FB1AC0B}"/>
                </a:ext>
              </a:extLst>
            </p:cNvPr>
            <p:cNvCxnSpPr>
              <a:cxnSpLocks/>
            </p:cNvCxnSpPr>
            <p:nvPr/>
          </p:nvCxnSpPr>
          <p:spPr>
            <a:xfrm>
              <a:off x="6516718" y="2662989"/>
              <a:ext cx="1725392" cy="0"/>
            </a:xfrm>
            <a:prstGeom prst="line">
              <a:avLst/>
            </a:prstGeom>
            <a:ln>
              <a:solidFill>
                <a:srgbClr val="3A4554"/>
              </a:solidFill>
              <a:prstDash val="dash"/>
            </a:ln>
          </p:spPr>
          <p:style>
            <a:lnRef idx="1">
              <a:schemeClr val="accent1"/>
            </a:lnRef>
            <a:fillRef idx="0">
              <a:schemeClr val="accent1"/>
            </a:fillRef>
            <a:effectRef idx="0">
              <a:schemeClr val="accent1"/>
            </a:effectRef>
            <a:fontRef idx="minor">
              <a:schemeClr val="tx1"/>
            </a:fontRef>
          </p:style>
        </p:cxnSp>
      </p:grpSp>
      <p:sp>
        <p:nvSpPr>
          <p:cNvPr id="24" name="タイトル 23">
            <a:extLst>
              <a:ext uri="{FF2B5EF4-FFF2-40B4-BE49-F238E27FC236}">
                <a16:creationId xmlns:a16="http://schemas.microsoft.com/office/drawing/2014/main" id="{BE8C9870-8913-429B-BC1D-396E6A80501E}"/>
              </a:ext>
            </a:extLst>
          </p:cNvPr>
          <p:cNvSpPr>
            <a:spLocks noGrp="1"/>
          </p:cNvSpPr>
          <p:nvPr>
            <p:ph type="title"/>
          </p:nvPr>
        </p:nvSpPr>
        <p:spPr>
          <a:xfrm>
            <a:off x="5397911" y="2093359"/>
            <a:ext cx="5112773" cy="569630"/>
          </a:xfrm>
        </p:spPr>
        <p:txBody>
          <a:bodyPr/>
          <a:lstStyle>
            <a:lvl1pPr>
              <a:defRPr>
                <a:latin typeface="UD デジタル 教科書体 N-B" panose="02020700000000000000" pitchFamily="17" charset="-128"/>
                <a:ea typeface="UD デジタル 教科書体 N-B" panose="02020700000000000000" pitchFamily="17" charset="-128"/>
              </a:defRPr>
            </a:lvl1pPr>
          </a:lstStyle>
          <a:p>
            <a:r>
              <a:rPr kumimoji="1" lang="ja-JP" altLang="en-US" dirty="0"/>
              <a:t>マスター タイトルの書式設定</a:t>
            </a:r>
          </a:p>
        </p:txBody>
      </p:sp>
      <p:sp>
        <p:nvSpPr>
          <p:cNvPr id="25" name="IconShape">
            <a:extLst>
              <a:ext uri="{FF2B5EF4-FFF2-40B4-BE49-F238E27FC236}">
                <a16:creationId xmlns:a16="http://schemas.microsoft.com/office/drawing/2014/main" id="{2EBFF9C3-5764-4952-8EC6-1D4BDB20E6A3}"/>
              </a:ext>
            </a:extLst>
          </p:cNvPr>
          <p:cNvSpPr/>
          <p:nvPr userDrawn="1"/>
        </p:nvSpPr>
        <p:spPr bwMode="auto">
          <a:xfrm>
            <a:off x="7122069" y="3884507"/>
            <a:ext cx="570407" cy="56963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455839 w 606244"/>
              <a:gd name="T9" fmla="*/ 455839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455839 w 606244"/>
              <a:gd name="T19" fmla="*/ 455839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455839 w 606244"/>
              <a:gd name="T29" fmla="*/ 455839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455839 w 606244"/>
              <a:gd name="T39" fmla="*/ 455839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41" h="8341">
                <a:moveTo>
                  <a:pt x="7898" y="2562"/>
                </a:moveTo>
                <a:lnTo>
                  <a:pt x="5779" y="442"/>
                </a:lnTo>
                <a:cubicBezTo>
                  <a:pt x="6221" y="0"/>
                  <a:pt x="7054" y="116"/>
                  <a:pt x="7639" y="702"/>
                </a:cubicBezTo>
                <a:cubicBezTo>
                  <a:pt x="8225" y="1287"/>
                  <a:pt x="8341" y="2120"/>
                  <a:pt x="7898" y="2562"/>
                </a:cubicBezTo>
                <a:close/>
                <a:moveTo>
                  <a:pt x="6178" y="1300"/>
                </a:moveTo>
                <a:lnTo>
                  <a:pt x="5550" y="672"/>
                </a:lnTo>
                <a:lnTo>
                  <a:pt x="1076" y="5146"/>
                </a:lnTo>
                <a:lnTo>
                  <a:pt x="1704" y="5773"/>
                </a:lnTo>
                <a:lnTo>
                  <a:pt x="6178" y="1300"/>
                </a:lnTo>
                <a:close/>
                <a:moveTo>
                  <a:pt x="6806" y="1928"/>
                </a:moveTo>
                <a:lnTo>
                  <a:pt x="6413" y="1535"/>
                </a:lnTo>
                <a:lnTo>
                  <a:pt x="1940" y="6009"/>
                </a:lnTo>
                <a:lnTo>
                  <a:pt x="2332" y="6401"/>
                </a:lnTo>
                <a:lnTo>
                  <a:pt x="6806" y="1928"/>
                </a:lnTo>
                <a:close/>
                <a:moveTo>
                  <a:pt x="2567" y="6637"/>
                </a:moveTo>
                <a:lnTo>
                  <a:pt x="3195" y="7265"/>
                </a:lnTo>
                <a:lnTo>
                  <a:pt x="7669" y="2791"/>
                </a:lnTo>
                <a:lnTo>
                  <a:pt x="7041" y="2163"/>
                </a:lnTo>
                <a:lnTo>
                  <a:pt x="2567" y="6637"/>
                </a:lnTo>
                <a:close/>
                <a:moveTo>
                  <a:pt x="343" y="7067"/>
                </a:moveTo>
                <a:cubicBezTo>
                  <a:pt x="373" y="7300"/>
                  <a:pt x="479" y="7520"/>
                  <a:pt x="650" y="7691"/>
                </a:cubicBezTo>
                <a:cubicBezTo>
                  <a:pt x="821" y="7862"/>
                  <a:pt x="1041" y="7968"/>
                  <a:pt x="1274" y="7998"/>
                </a:cubicBezTo>
                <a:lnTo>
                  <a:pt x="2973" y="7487"/>
                </a:lnTo>
                <a:lnTo>
                  <a:pt x="854" y="5368"/>
                </a:lnTo>
                <a:lnTo>
                  <a:pt x="343" y="7067"/>
                </a:lnTo>
                <a:close/>
                <a:moveTo>
                  <a:pt x="179" y="7614"/>
                </a:moveTo>
                <a:lnTo>
                  <a:pt x="14" y="8162"/>
                </a:lnTo>
                <a:lnTo>
                  <a:pt x="14" y="8162"/>
                </a:lnTo>
                <a:cubicBezTo>
                  <a:pt x="0" y="8204"/>
                  <a:pt x="5" y="8247"/>
                  <a:pt x="44" y="8287"/>
                </a:cubicBezTo>
                <a:cubicBezTo>
                  <a:pt x="84" y="8326"/>
                  <a:pt x="137" y="8341"/>
                  <a:pt x="179" y="8327"/>
                </a:cubicBezTo>
                <a:lnTo>
                  <a:pt x="179" y="8327"/>
                </a:lnTo>
                <a:lnTo>
                  <a:pt x="728" y="8162"/>
                </a:lnTo>
                <a:cubicBezTo>
                  <a:pt x="614" y="8099"/>
                  <a:pt x="509" y="8020"/>
                  <a:pt x="415" y="7926"/>
                </a:cubicBezTo>
                <a:cubicBezTo>
                  <a:pt x="321" y="7832"/>
                  <a:pt x="242" y="7727"/>
                  <a:pt x="179" y="7614"/>
                </a:cubicBezTo>
                <a:close/>
              </a:path>
            </a:pathLst>
          </a:custGeom>
          <a:solidFill>
            <a:schemeClr val="accent2"/>
          </a:solidFill>
          <a:ln>
            <a:noFill/>
          </a:ln>
        </p:spPr>
        <p:txBody>
          <a:bodyPr/>
          <a:lstStyle/>
          <a:p>
            <a:endParaRPr lang="zh-CN" altLang="en-US"/>
          </a:p>
        </p:txBody>
      </p:sp>
      <p:sp>
        <p:nvSpPr>
          <p:cNvPr id="26" name="IconShape">
            <a:extLst>
              <a:ext uri="{FF2B5EF4-FFF2-40B4-BE49-F238E27FC236}">
                <a16:creationId xmlns:a16="http://schemas.microsoft.com/office/drawing/2014/main" id="{D6B5485A-0168-40CE-BB7B-AEF87C4C231F}"/>
              </a:ext>
            </a:extLst>
          </p:cNvPr>
          <p:cNvSpPr/>
          <p:nvPr userDrawn="1"/>
        </p:nvSpPr>
        <p:spPr bwMode="auto">
          <a:xfrm>
            <a:off x="7844602" y="3884507"/>
            <a:ext cx="570407" cy="56963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455839 w 606244"/>
              <a:gd name="T9" fmla="*/ 455839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455839 w 606244"/>
              <a:gd name="T19" fmla="*/ 455839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455839 w 606244"/>
              <a:gd name="T29" fmla="*/ 455839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455839 w 606244"/>
              <a:gd name="T39" fmla="*/ 455839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41" h="8341">
                <a:moveTo>
                  <a:pt x="7898" y="2562"/>
                </a:moveTo>
                <a:lnTo>
                  <a:pt x="5779" y="442"/>
                </a:lnTo>
                <a:cubicBezTo>
                  <a:pt x="6221" y="0"/>
                  <a:pt x="7054" y="116"/>
                  <a:pt x="7639" y="702"/>
                </a:cubicBezTo>
                <a:cubicBezTo>
                  <a:pt x="8225" y="1287"/>
                  <a:pt x="8341" y="2120"/>
                  <a:pt x="7898" y="2562"/>
                </a:cubicBezTo>
                <a:close/>
                <a:moveTo>
                  <a:pt x="6178" y="1300"/>
                </a:moveTo>
                <a:lnTo>
                  <a:pt x="5550" y="672"/>
                </a:lnTo>
                <a:lnTo>
                  <a:pt x="1076" y="5146"/>
                </a:lnTo>
                <a:lnTo>
                  <a:pt x="1704" y="5773"/>
                </a:lnTo>
                <a:lnTo>
                  <a:pt x="6178" y="1300"/>
                </a:lnTo>
                <a:close/>
                <a:moveTo>
                  <a:pt x="6806" y="1928"/>
                </a:moveTo>
                <a:lnTo>
                  <a:pt x="6413" y="1535"/>
                </a:lnTo>
                <a:lnTo>
                  <a:pt x="1940" y="6009"/>
                </a:lnTo>
                <a:lnTo>
                  <a:pt x="2332" y="6401"/>
                </a:lnTo>
                <a:lnTo>
                  <a:pt x="6806" y="1928"/>
                </a:lnTo>
                <a:close/>
                <a:moveTo>
                  <a:pt x="2567" y="6637"/>
                </a:moveTo>
                <a:lnTo>
                  <a:pt x="3195" y="7265"/>
                </a:lnTo>
                <a:lnTo>
                  <a:pt x="7669" y="2791"/>
                </a:lnTo>
                <a:lnTo>
                  <a:pt x="7041" y="2163"/>
                </a:lnTo>
                <a:lnTo>
                  <a:pt x="2567" y="6637"/>
                </a:lnTo>
                <a:close/>
                <a:moveTo>
                  <a:pt x="343" y="7067"/>
                </a:moveTo>
                <a:cubicBezTo>
                  <a:pt x="373" y="7300"/>
                  <a:pt x="479" y="7520"/>
                  <a:pt x="650" y="7691"/>
                </a:cubicBezTo>
                <a:cubicBezTo>
                  <a:pt x="821" y="7862"/>
                  <a:pt x="1041" y="7968"/>
                  <a:pt x="1274" y="7998"/>
                </a:cubicBezTo>
                <a:lnTo>
                  <a:pt x="2973" y="7487"/>
                </a:lnTo>
                <a:lnTo>
                  <a:pt x="854" y="5368"/>
                </a:lnTo>
                <a:lnTo>
                  <a:pt x="343" y="7067"/>
                </a:lnTo>
                <a:close/>
                <a:moveTo>
                  <a:pt x="179" y="7614"/>
                </a:moveTo>
                <a:lnTo>
                  <a:pt x="14" y="8162"/>
                </a:lnTo>
                <a:lnTo>
                  <a:pt x="14" y="8162"/>
                </a:lnTo>
                <a:cubicBezTo>
                  <a:pt x="0" y="8204"/>
                  <a:pt x="5" y="8247"/>
                  <a:pt x="44" y="8287"/>
                </a:cubicBezTo>
                <a:cubicBezTo>
                  <a:pt x="84" y="8326"/>
                  <a:pt x="137" y="8341"/>
                  <a:pt x="179" y="8327"/>
                </a:cubicBezTo>
                <a:lnTo>
                  <a:pt x="179" y="8327"/>
                </a:lnTo>
                <a:lnTo>
                  <a:pt x="728" y="8162"/>
                </a:lnTo>
                <a:cubicBezTo>
                  <a:pt x="614" y="8099"/>
                  <a:pt x="509" y="8020"/>
                  <a:pt x="415" y="7926"/>
                </a:cubicBezTo>
                <a:cubicBezTo>
                  <a:pt x="321" y="7832"/>
                  <a:pt x="242" y="7727"/>
                  <a:pt x="179" y="7614"/>
                </a:cubicBezTo>
                <a:close/>
              </a:path>
            </a:pathLst>
          </a:custGeom>
          <a:solidFill>
            <a:schemeClr val="accent2"/>
          </a:solidFill>
          <a:ln>
            <a:noFill/>
          </a:ln>
        </p:spPr>
        <p:txBody>
          <a:bodyPr/>
          <a:lstStyle/>
          <a:p>
            <a:endParaRPr lang="zh-CN" altLang="en-US"/>
          </a:p>
        </p:txBody>
      </p:sp>
      <p:sp>
        <p:nvSpPr>
          <p:cNvPr id="27" name="IconShape">
            <a:extLst>
              <a:ext uri="{FF2B5EF4-FFF2-40B4-BE49-F238E27FC236}">
                <a16:creationId xmlns:a16="http://schemas.microsoft.com/office/drawing/2014/main" id="{A65A5023-EF3D-4E4A-A4C5-DC450052C214}"/>
              </a:ext>
            </a:extLst>
          </p:cNvPr>
          <p:cNvSpPr/>
          <p:nvPr userDrawn="1"/>
        </p:nvSpPr>
        <p:spPr bwMode="auto">
          <a:xfrm>
            <a:off x="8567134" y="3941376"/>
            <a:ext cx="570407" cy="56963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455839 w 606244"/>
              <a:gd name="T9" fmla="*/ 455839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455839 w 606244"/>
              <a:gd name="T19" fmla="*/ 455839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455839 w 606244"/>
              <a:gd name="T29" fmla="*/ 455839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455839 w 606244"/>
              <a:gd name="T39" fmla="*/ 455839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41" h="8341">
                <a:moveTo>
                  <a:pt x="7898" y="2562"/>
                </a:moveTo>
                <a:lnTo>
                  <a:pt x="5779" y="442"/>
                </a:lnTo>
                <a:cubicBezTo>
                  <a:pt x="6221" y="0"/>
                  <a:pt x="7054" y="116"/>
                  <a:pt x="7639" y="702"/>
                </a:cubicBezTo>
                <a:cubicBezTo>
                  <a:pt x="8225" y="1287"/>
                  <a:pt x="8341" y="2120"/>
                  <a:pt x="7898" y="2562"/>
                </a:cubicBezTo>
                <a:close/>
                <a:moveTo>
                  <a:pt x="6178" y="1300"/>
                </a:moveTo>
                <a:lnTo>
                  <a:pt x="5550" y="672"/>
                </a:lnTo>
                <a:lnTo>
                  <a:pt x="1076" y="5146"/>
                </a:lnTo>
                <a:lnTo>
                  <a:pt x="1704" y="5773"/>
                </a:lnTo>
                <a:lnTo>
                  <a:pt x="6178" y="1300"/>
                </a:lnTo>
                <a:close/>
                <a:moveTo>
                  <a:pt x="6806" y="1928"/>
                </a:moveTo>
                <a:lnTo>
                  <a:pt x="6413" y="1535"/>
                </a:lnTo>
                <a:lnTo>
                  <a:pt x="1940" y="6009"/>
                </a:lnTo>
                <a:lnTo>
                  <a:pt x="2332" y="6401"/>
                </a:lnTo>
                <a:lnTo>
                  <a:pt x="6806" y="1928"/>
                </a:lnTo>
                <a:close/>
                <a:moveTo>
                  <a:pt x="2567" y="6637"/>
                </a:moveTo>
                <a:lnTo>
                  <a:pt x="3195" y="7265"/>
                </a:lnTo>
                <a:lnTo>
                  <a:pt x="7669" y="2791"/>
                </a:lnTo>
                <a:lnTo>
                  <a:pt x="7041" y="2163"/>
                </a:lnTo>
                <a:lnTo>
                  <a:pt x="2567" y="6637"/>
                </a:lnTo>
                <a:close/>
                <a:moveTo>
                  <a:pt x="343" y="7067"/>
                </a:moveTo>
                <a:cubicBezTo>
                  <a:pt x="373" y="7300"/>
                  <a:pt x="479" y="7520"/>
                  <a:pt x="650" y="7691"/>
                </a:cubicBezTo>
                <a:cubicBezTo>
                  <a:pt x="821" y="7862"/>
                  <a:pt x="1041" y="7968"/>
                  <a:pt x="1274" y="7998"/>
                </a:cubicBezTo>
                <a:lnTo>
                  <a:pt x="2973" y="7487"/>
                </a:lnTo>
                <a:lnTo>
                  <a:pt x="854" y="5368"/>
                </a:lnTo>
                <a:lnTo>
                  <a:pt x="343" y="7067"/>
                </a:lnTo>
                <a:close/>
                <a:moveTo>
                  <a:pt x="179" y="7614"/>
                </a:moveTo>
                <a:lnTo>
                  <a:pt x="14" y="8162"/>
                </a:lnTo>
                <a:lnTo>
                  <a:pt x="14" y="8162"/>
                </a:lnTo>
                <a:cubicBezTo>
                  <a:pt x="0" y="8204"/>
                  <a:pt x="5" y="8247"/>
                  <a:pt x="44" y="8287"/>
                </a:cubicBezTo>
                <a:cubicBezTo>
                  <a:pt x="84" y="8326"/>
                  <a:pt x="137" y="8341"/>
                  <a:pt x="179" y="8327"/>
                </a:cubicBezTo>
                <a:lnTo>
                  <a:pt x="179" y="8327"/>
                </a:lnTo>
                <a:lnTo>
                  <a:pt x="728" y="8162"/>
                </a:lnTo>
                <a:cubicBezTo>
                  <a:pt x="614" y="8099"/>
                  <a:pt x="509" y="8020"/>
                  <a:pt x="415" y="7926"/>
                </a:cubicBezTo>
                <a:cubicBezTo>
                  <a:pt x="321" y="7832"/>
                  <a:pt x="242" y="7727"/>
                  <a:pt x="179" y="7614"/>
                </a:cubicBezTo>
                <a:close/>
              </a:path>
            </a:pathLst>
          </a:custGeom>
          <a:solidFill>
            <a:schemeClr val="accent2"/>
          </a:solidFill>
          <a:ln>
            <a:noFill/>
          </a:ln>
        </p:spPr>
        <p:txBody>
          <a:bodyPr/>
          <a:lstStyle/>
          <a:p>
            <a:endParaRPr lang="zh-CN" altLang="en-US"/>
          </a:p>
        </p:txBody>
      </p:sp>
    </p:spTree>
    <p:extLst>
      <p:ext uri="{BB962C8B-B14F-4D97-AF65-F5344CB8AC3E}">
        <p14:creationId xmlns:p14="http://schemas.microsoft.com/office/powerpoint/2010/main" val="7097972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Freeform 20"/>
          <p:cNvSpPr>
            <a:spLocks/>
          </p:cNvSpPr>
          <p:nvPr/>
        </p:nvSpPr>
        <p:spPr bwMode="auto">
          <a:xfrm>
            <a:off x="1879600" y="0"/>
            <a:ext cx="10312400" cy="792229"/>
          </a:xfrm>
          <a:custGeom>
            <a:avLst/>
            <a:gdLst>
              <a:gd name="T0" fmla="*/ 4461 w 4461"/>
              <a:gd name="T1" fmla="*/ 0 h 340"/>
              <a:gd name="T2" fmla="*/ 0 w 4461"/>
              <a:gd name="T3" fmla="*/ 0 h 340"/>
              <a:gd name="T4" fmla="*/ 3328 w 4461"/>
              <a:gd name="T5" fmla="*/ 340 h 340"/>
              <a:gd name="T6" fmla="*/ 4461 w 4461"/>
              <a:gd name="T7" fmla="*/ 276 h 340"/>
              <a:gd name="T8" fmla="*/ 4461 w 4461"/>
              <a:gd name="T9" fmla="*/ 0 h 340"/>
            </a:gdLst>
            <a:ahLst/>
            <a:cxnLst>
              <a:cxn ang="0">
                <a:pos x="T0" y="T1"/>
              </a:cxn>
              <a:cxn ang="0">
                <a:pos x="T2" y="T3"/>
              </a:cxn>
              <a:cxn ang="0">
                <a:pos x="T4" y="T5"/>
              </a:cxn>
              <a:cxn ang="0">
                <a:pos x="T6" y="T7"/>
              </a:cxn>
              <a:cxn ang="0">
                <a:pos x="T8" y="T9"/>
              </a:cxn>
            </a:cxnLst>
            <a:rect l="0" t="0" r="r" b="b"/>
            <a:pathLst>
              <a:path w="4461" h="340">
                <a:moveTo>
                  <a:pt x="4461" y="0"/>
                </a:moveTo>
                <a:cubicBezTo>
                  <a:pt x="0" y="0"/>
                  <a:pt x="0" y="0"/>
                  <a:pt x="0" y="0"/>
                </a:cubicBezTo>
                <a:cubicBezTo>
                  <a:pt x="0" y="0"/>
                  <a:pt x="1670" y="340"/>
                  <a:pt x="3328" y="340"/>
                </a:cubicBezTo>
                <a:cubicBezTo>
                  <a:pt x="3713" y="340"/>
                  <a:pt x="4098" y="321"/>
                  <a:pt x="4461" y="276"/>
                </a:cubicBezTo>
                <a:cubicBezTo>
                  <a:pt x="4461" y="0"/>
                  <a:pt x="4461" y="0"/>
                  <a:pt x="4461" y="0"/>
                </a:cubicBezTo>
              </a:path>
            </a:pathLst>
          </a:custGeom>
          <a:solidFill>
            <a:schemeClr val="accent2">
              <a:alpha val="69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16"/>
          <p:cNvSpPr>
            <a:spLocks noEditPoints="1"/>
          </p:cNvSpPr>
          <p:nvPr/>
        </p:nvSpPr>
        <p:spPr bwMode="auto">
          <a:xfrm>
            <a:off x="0" y="1"/>
            <a:ext cx="7381875" cy="1218251"/>
          </a:xfrm>
          <a:custGeom>
            <a:avLst/>
            <a:gdLst>
              <a:gd name="T0" fmla="*/ 3653 w 3653"/>
              <a:gd name="T1" fmla="*/ 0 h 601"/>
              <a:gd name="T2" fmla="*/ 0 w 3653"/>
              <a:gd name="T3" fmla="*/ 0 h 601"/>
              <a:gd name="T4" fmla="*/ 0 w 3653"/>
              <a:gd name="T5" fmla="*/ 596 h 601"/>
              <a:gd name="T6" fmla="*/ 201 w 3653"/>
              <a:gd name="T7" fmla="*/ 601 h 601"/>
              <a:gd name="T8" fmla="*/ 3653 w 3653"/>
              <a:gd name="T9" fmla="*/ 0 h 601"/>
              <a:gd name="T10" fmla="*/ 3653 w 3653"/>
              <a:gd name="T11" fmla="*/ 0 h 601"/>
              <a:gd name="T12" fmla="*/ 3653 w 3653"/>
              <a:gd name="T13" fmla="*/ 0 h 601"/>
            </a:gdLst>
            <a:ahLst/>
            <a:cxnLst>
              <a:cxn ang="0">
                <a:pos x="T0" y="T1"/>
              </a:cxn>
              <a:cxn ang="0">
                <a:pos x="T2" y="T3"/>
              </a:cxn>
              <a:cxn ang="0">
                <a:pos x="T4" y="T5"/>
              </a:cxn>
              <a:cxn ang="0">
                <a:pos x="T6" y="T7"/>
              </a:cxn>
              <a:cxn ang="0">
                <a:pos x="T8" y="T9"/>
              </a:cxn>
              <a:cxn ang="0">
                <a:pos x="T10" y="T11"/>
              </a:cxn>
              <a:cxn ang="0">
                <a:pos x="T12" y="T13"/>
              </a:cxn>
            </a:cxnLst>
            <a:rect l="0" t="0" r="r" b="b"/>
            <a:pathLst>
              <a:path w="3653" h="601">
                <a:moveTo>
                  <a:pt x="3653" y="0"/>
                </a:moveTo>
                <a:cubicBezTo>
                  <a:pt x="0" y="0"/>
                  <a:pt x="0" y="0"/>
                  <a:pt x="0" y="0"/>
                </a:cubicBezTo>
                <a:cubicBezTo>
                  <a:pt x="0" y="596"/>
                  <a:pt x="0" y="596"/>
                  <a:pt x="0" y="596"/>
                </a:cubicBezTo>
                <a:cubicBezTo>
                  <a:pt x="0" y="596"/>
                  <a:pt x="70" y="601"/>
                  <a:pt x="201" y="601"/>
                </a:cubicBezTo>
                <a:cubicBezTo>
                  <a:pt x="687" y="601"/>
                  <a:pt x="2007" y="543"/>
                  <a:pt x="3653" y="0"/>
                </a:cubicBezTo>
                <a:moveTo>
                  <a:pt x="3653" y="0"/>
                </a:moveTo>
                <a:cubicBezTo>
                  <a:pt x="3653" y="0"/>
                  <a:pt x="3653" y="0"/>
                  <a:pt x="3653"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 name="标题占位符 1"/>
          <p:cNvSpPr>
            <a:spLocks noGrp="1"/>
          </p:cNvSpPr>
          <p:nvPr>
            <p:ph type="title"/>
          </p:nvPr>
        </p:nvSpPr>
        <p:spPr>
          <a:xfrm>
            <a:off x="669924" y="1"/>
            <a:ext cx="10850563" cy="1015999"/>
          </a:xfrm>
          <a:prstGeom prst="rect">
            <a:avLst/>
          </a:prstGeom>
        </p:spPr>
        <p:txBody>
          <a:bodyPr vert="horz" lIns="91440" tIns="45720" rIns="91440" bIns="45720" rtlCol="0" anchor="b">
            <a:normAutofit/>
          </a:bodyPr>
          <a:lstStyle/>
          <a:p>
            <a:endParaRPr lang="zh-CN" altLang="en-US" dirty="0"/>
          </a:p>
        </p:txBody>
      </p:sp>
      <p:sp>
        <p:nvSpPr>
          <p:cNvPr id="24" name="Freeform 261"/>
          <p:cNvSpPr>
            <a:spLocks noEditPoints="1"/>
          </p:cNvSpPr>
          <p:nvPr/>
        </p:nvSpPr>
        <p:spPr bwMode="auto">
          <a:xfrm>
            <a:off x="10506674" y="186772"/>
            <a:ext cx="830193" cy="769697"/>
          </a:xfrm>
          <a:custGeom>
            <a:avLst/>
            <a:gdLst>
              <a:gd name="T0" fmla="*/ 540 w 740"/>
              <a:gd name="T1" fmla="*/ 98 h 686"/>
              <a:gd name="T2" fmla="*/ 471 w 740"/>
              <a:gd name="T3" fmla="*/ 15 h 686"/>
              <a:gd name="T4" fmla="*/ 284 w 740"/>
              <a:gd name="T5" fmla="*/ 94 h 686"/>
              <a:gd name="T6" fmla="*/ 208 w 740"/>
              <a:gd name="T7" fmla="*/ 71 h 686"/>
              <a:gd name="T8" fmla="*/ 192 w 740"/>
              <a:gd name="T9" fmla="*/ 149 h 686"/>
              <a:gd name="T10" fmla="*/ 34 w 740"/>
              <a:gd name="T11" fmla="*/ 274 h 686"/>
              <a:gd name="T12" fmla="*/ 79 w 740"/>
              <a:gd name="T13" fmla="*/ 372 h 686"/>
              <a:gd name="T14" fmla="*/ 195 w 740"/>
              <a:gd name="T15" fmla="*/ 651 h 686"/>
              <a:gd name="T16" fmla="*/ 295 w 740"/>
              <a:gd name="T17" fmla="*/ 616 h 686"/>
              <a:gd name="T18" fmla="*/ 474 w 740"/>
              <a:gd name="T19" fmla="*/ 626 h 686"/>
              <a:gd name="T20" fmla="*/ 567 w 740"/>
              <a:gd name="T21" fmla="*/ 571 h 686"/>
              <a:gd name="T22" fmla="*/ 646 w 740"/>
              <a:gd name="T23" fmla="*/ 408 h 686"/>
              <a:gd name="T24" fmla="*/ 725 w 740"/>
              <a:gd name="T25" fmla="*/ 337 h 686"/>
              <a:gd name="T26" fmla="*/ 230 w 740"/>
              <a:gd name="T27" fmla="*/ 571 h 686"/>
              <a:gd name="T28" fmla="*/ 115 w 740"/>
              <a:gd name="T29" fmla="*/ 330 h 686"/>
              <a:gd name="T30" fmla="*/ 294 w 740"/>
              <a:gd name="T31" fmla="*/ 323 h 686"/>
              <a:gd name="T32" fmla="*/ 376 w 740"/>
              <a:gd name="T33" fmla="*/ 377 h 686"/>
              <a:gd name="T34" fmla="*/ 247 w 740"/>
              <a:gd name="T35" fmla="*/ 570 h 686"/>
              <a:gd name="T36" fmla="*/ 274 w 740"/>
              <a:gd name="T37" fmla="*/ 581 h 686"/>
              <a:gd name="T38" fmla="*/ 483 w 740"/>
              <a:gd name="T39" fmla="*/ 558 h 686"/>
              <a:gd name="T40" fmla="*/ 283 w 740"/>
              <a:gd name="T41" fmla="*/ 589 h 686"/>
              <a:gd name="T42" fmla="*/ 508 w 740"/>
              <a:gd name="T43" fmla="*/ 545 h 686"/>
              <a:gd name="T44" fmla="*/ 625 w 740"/>
              <a:gd name="T45" fmla="*/ 373 h 686"/>
              <a:gd name="T46" fmla="*/ 518 w 740"/>
              <a:gd name="T47" fmla="*/ 544 h 686"/>
              <a:gd name="T48" fmla="*/ 416 w 740"/>
              <a:gd name="T49" fmla="*/ 390 h 686"/>
              <a:gd name="T50" fmla="*/ 381 w 740"/>
              <a:gd name="T51" fmla="*/ 331 h 686"/>
              <a:gd name="T52" fmla="*/ 381 w 740"/>
              <a:gd name="T53" fmla="*/ 258 h 686"/>
              <a:gd name="T54" fmla="*/ 516 w 740"/>
              <a:gd name="T55" fmla="*/ 113 h 686"/>
              <a:gd name="T56" fmla="*/ 629 w 740"/>
              <a:gd name="T57" fmla="*/ 344 h 686"/>
              <a:gd name="T58" fmla="*/ 451 w 740"/>
              <a:gd name="T59" fmla="*/ 87 h 686"/>
              <a:gd name="T60" fmla="*/ 458 w 740"/>
              <a:gd name="T61" fmla="*/ 97 h 686"/>
              <a:gd name="T62" fmla="*/ 329 w 740"/>
              <a:gd name="T63" fmla="*/ 242 h 686"/>
              <a:gd name="T64" fmla="*/ 289 w 740"/>
              <a:gd name="T65" fmla="*/ 122 h 686"/>
              <a:gd name="T66" fmla="*/ 214 w 740"/>
              <a:gd name="T67" fmla="*/ 167 h 686"/>
              <a:gd name="T68" fmla="*/ 304 w 740"/>
              <a:gd name="T69" fmla="*/ 255 h 686"/>
              <a:gd name="T70" fmla="*/ 113 w 740"/>
              <a:gd name="T71" fmla="*/ 302 h 686"/>
              <a:gd name="T72" fmla="*/ 107 w 740"/>
              <a:gd name="T73" fmla="*/ 291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86">
                <a:moveTo>
                  <a:pt x="667" y="312"/>
                </a:moveTo>
                <a:cubicBezTo>
                  <a:pt x="540" y="98"/>
                  <a:pt x="540" y="98"/>
                  <a:pt x="540" y="98"/>
                </a:cubicBezTo>
                <a:cubicBezTo>
                  <a:pt x="555" y="80"/>
                  <a:pt x="558" y="55"/>
                  <a:pt x="546" y="34"/>
                </a:cubicBezTo>
                <a:cubicBezTo>
                  <a:pt x="530" y="9"/>
                  <a:pt x="497" y="0"/>
                  <a:pt x="471" y="15"/>
                </a:cubicBezTo>
                <a:cubicBezTo>
                  <a:pt x="455" y="25"/>
                  <a:pt x="446" y="42"/>
                  <a:pt x="445" y="59"/>
                </a:cubicBezTo>
                <a:cubicBezTo>
                  <a:pt x="284" y="94"/>
                  <a:pt x="284" y="94"/>
                  <a:pt x="284" y="94"/>
                </a:cubicBezTo>
                <a:cubicBezTo>
                  <a:pt x="283" y="93"/>
                  <a:pt x="283" y="91"/>
                  <a:pt x="282" y="90"/>
                </a:cubicBezTo>
                <a:cubicBezTo>
                  <a:pt x="267" y="64"/>
                  <a:pt x="233" y="56"/>
                  <a:pt x="208" y="71"/>
                </a:cubicBezTo>
                <a:cubicBezTo>
                  <a:pt x="182" y="86"/>
                  <a:pt x="174" y="119"/>
                  <a:pt x="189" y="145"/>
                </a:cubicBezTo>
                <a:cubicBezTo>
                  <a:pt x="190" y="146"/>
                  <a:pt x="191" y="148"/>
                  <a:pt x="192" y="149"/>
                </a:cubicBezTo>
                <a:cubicBezTo>
                  <a:pt x="86" y="272"/>
                  <a:pt x="86" y="272"/>
                  <a:pt x="86" y="272"/>
                </a:cubicBezTo>
                <a:cubicBezTo>
                  <a:pt x="70" y="264"/>
                  <a:pt x="51" y="265"/>
                  <a:pt x="34" y="274"/>
                </a:cubicBezTo>
                <a:cubicBezTo>
                  <a:pt x="9" y="289"/>
                  <a:pt x="0" y="323"/>
                  <a:pt x="15" y="348"/>
                </a:cubicBezTo>
                <a:cubicBezTo>
                  <a:pt x="29" y="371"/>
                  <a:pt x="56" y="380"/>
                  <a:pt x="79" y="372"/>
                </a:cubicBezTo>
                <a:cubicBezTo>
                  <a:pt x="205" y="584"/>
                  <a:pt x="205" y="584"/>
                  <a:pt x="205" y="584"/>
                </a:cubicBezTo>
                <a:cubicBezTo>
                  <a:pt x="186" y="601"/>
                  <a:pt x="182" y="629"/>
                  <a:pt x="195" y="651"/>
                </a:cubicBezTo>
                <a:cubicBezTo>
                  <a:pt x="210" y="677"/>
                  <a:pt x="243" y="686"/>
                  <a:pt x="269" y="670"/>
                </a:cubicBezTo>
                <a:cubicBezTo>
                  <a:pt x="289" y="659"/>
                  <a:pt x="298" y="637"/>
                  <a:pt x="295" y="616"/>
                </a:cubicBezTo>
                <a:cubicBezTo>
                  <a:pt x="466" y="599"/>
                  <a:pt x="466" y="599"/>
                  <a:pt x="466" y="599"/>
                </a:cubicBezTo>
                <a:cubicBezTo>
                  <a:pt x="466" y="608"/>
                  <a:pt x="469" y="617"/>
                  <a:pt x="474" y="626"/>
                </a:cubicBezTo>
                <a:cubicBezTo>
                  <a:pt x="489" y="651"/>
                  <a:pt x="522" y="660"/>
                  <a:pt x="548" y="645"/>
                </a:cubicBezTo>
                <a:cubicBezTo>
                  <a:pt x="573" y="629"/>
                  <a:pt x="582" y="596"/>
                  <a:pt x="567" y="571"/>
                </a:cubicBezTo>
                <a:cubicBezTo>
                  <a:pt x="562" y="562"/>
                  <a:pt x="555" y="556"/>
                  <a:pt x="547" y="551"/>
                </a:cubicBezTo>
                <a:cubicBezTo>
                  <a:pt x="646" y="408"/>
                  <a:pt x="646" y="408"/>
                  <a:pt x="646" y="408"/>
                </a:cubicBezTo>
                <a:cubicBezTo>
                  <a:pt x="663" y="421"/>
                  <a:pt x="687" y="423"/>
                  <a:pt x="706" y="411"/>
                </a:cubicBezTo>
                <a:cubicBezTo>
                  <a:pt x="732" y="396"/>
                  <a:pt x="740" y="363"/>
                  <a:pt x="725" y="337"/>
                </a:cubicBezTo>
                <a:cubicBezTo>
                  <a:pt x="713" y="317"/>
                  <a:pt x="689" y="307"/>
                  <a:pt x="667" y="312"/>
                </a:cubicBezTo>
                <a:close/>
                <a:moveTo>
                  <a:pt x="230" y="571"/>
                </a:moveTo>
                <a:cubicBezTo>
                  <a:pt x="103" y="356"/>
                  <a:pt x="103" y="356"/>
                  <a:pt x="103" y="356"/>
                </a:cubicBezTo>
                <a:cubicBezTo>
                  <a:pt x="109" y="349"/>
                  <a:pt x="114" y="339"/>
                  <a:pt x="115" y="330"/>
                </a:cubicBezTo>
                <a:cubicBezTo>
                  <a:pt x="289" y="312"/>
                  <a:pt x="289" y="312"/>
                  <a:pt x="289" y="312"/>
                </a:cubicBezTo>
                <a:cubicBezTo>
                  <a:pt x="291" y="316"/>
                  <a:pt x="292" y="319"/>
                  <a:pt x="294" y="323"/>
                </a:cubicBezTo>
                <a:cubicBezTo>
                  <a:pt x="307" y="345"/>
                  <a:pt x="334" y="354"/>
                  <a:pt x="358" y="346"/>
                </a:cubicBezTo>
                <a:cubicBezTo>
                  <a:pt x="376" y="377"/>
                  <a:pt x="376" y="377"/>
                  <a:pt x="376" y="377"/>
                </a:cubicBezTo>
                <a:cubicBezTo>
                  <a:pt x="391" y="403"/>
                  <a:pt x="391" y="403"/>
                  <a:pt x="391" y="403"/>
                </a:cubicBezTo>
                <a:cubicBezTo>
                  <a:pt x="247" y="570"/>
                  <a:pt x="247" y="570"/>
                  <a:pt x="247" y="570"/>
                </a:cubicBezTo>
                <a:cubicBezTo>
                  <a:pt x="241" y="569"/>
                  <a:pt x="235" y="570"/>
                  <a:pt x="230" y="571"/>
                </a:cubicBezTo>
                <a:close/>
                <a:moveTo>
                  <a:pt x="274" y="581"/>
                </a:moveTo>
                <a:cubicBezTo>
                  <a:pt x="406" y="428"/>
                  <a:pt x="406" y="428"/>
                  <a:pt x="406" y="428"/>
                </a:cubicBezTo>
                <a:cubicBezTo>
                  <a:pt x="483" y="558"/>
                  <a:pt x="483" y="558"/>
                  <a:pt x="483" y="558"/>
                </a:cubicBezTo>
                <a:cubicBezTo>
                  <a:pt x="480" y="562"/>
                  <a:pt x="477" y="566"/>
                  <a:pt x="474" y="570"/>
                </a:cubicBezTo>
                <a:cubicBezTo>
                  <a:pt x="283" y="589"/>
                  <a:pt x="283" y="589"/>
                  <a:pt x="283" y="589"/>
                </a:cubicBezTo>
                <a:cubicBezTo>
                  <a:pt x="280" y="586"/>
                  <a:pt x="278" y="583"/>
                  <a:pt x="274" y="581"/>
                </a:cubicBezTo>
                <a:close/>
                <a:moveTo>
                  <a:pt x="508" y="545"/>
                </a:moveTo>
                <a:cubicBezTo>
                  <a:pt x="432" y="416"/>
                  <a:pt x="432" y="416"/>
                  <a:pt x="432" y="416"/>
                </a:cubicBezTo>
                <a:cubicBezTo>
                  <a:pt x="625" y="373"/>
                  <a:pt x="625" y="373"/>
                  <a:pt x="625" y="373"/>
                </a:cubicBezTo>
                <a:cubicBezTo>
                  <a:pt x="626" y="377"/>
                  <a:pt x="627" y="381"/>
                  <a:pt x="628" y="384"/>
                </a:cubicBezTo>
                <a:cubicBezTo>
                  <a:pt x="518" y="544"/>
                  <a:pt x="518" y="544"/>
                  <a:pt x="518" y="544"/>
                </a:cubicBezTo>
                <a:cubicBezTo>
                  <a:pt x="515" y="544"/>
                  <a:pt x="512" y="545"/>
                  <a:pt x="508" y="545"/>
                </a:cubicBezTo>
                <a:close/>
                <a:moveTo>
                  <a:pt x="416" y="390"/>
                </a:moveTo>
                <a:cubicBezTo>
                  <a:pt x="399" y="360"/>
                  <a:pt x="399" y="360"/>
                  <a:pt x="399" y="360"/>
                </a:cubicBezTo>
                <a:cubicBezTo>
                  <a:pt x="381" y="331"/>
                  <a:pt x="381" y="331"/>
                  <a:pt x="381" y="331"/>
                </a:cubicBezTo>
                <a:cubicBezTo>
                  <a:pt x="396" y="314"/>
                  <a:pt x="399" y="288"/>
                  <a:pt x="387" y="268"/>
                </a:cubicBezTo>
                <a:cubicBezTo>
                  <a:pt x="385" y="264"/>
                  <a:pt x="383" y="261"/>
                  <a:pt x="381" y="258"/>
                </a:cubicBezTo>
                <a:cubicBezTo>
                  <a:pt x="481" y="113"/>
                  <a:pt x="481" y="113"/>
                  <a:pt x="481" y="113"/>
                </a:cubicBezTo>
                <a:cubicBezTo>
                  <a:pt x="492" y="117"/>
                  <a:pt x="505" y="117"/>
                  <a:pt x="516" y="113"/>
                </a:cubicBezTo>
                <a:cubicBezTo>
                  <a:pt x="642" y="325"/>
                  <a:pt x="642" y="325"/>
                  <a:pt x="642" y="325"/>
                </a:cubicBezTo>
                <a:cubicBezTo>
                  <a:pt x="636" y="330"/>
                  <a:pt x="632" y="337"/>
                  <a:pt x="629" y="344"/>
                </a:cubicBezTo>
                <a:lnTo>
                  <a:pt x="416" y="390"/>
                </a:lnTo>
                <a:close/>
                <a:moveTo>
                  <a:pt x="451" y="87"/>
                </a:moveTo>
                <a:cubicBezTo>
                  <a:pt x="451" y="88"/>
                  <a:pt x="452" y="89"/>
                  <a:pt x="452" y="90"/>
                </a:cubicBezTo>
                <a:cubicBezTo>
                  <a:pt x="454" y="92"/>
                  <a:pt x="456" y="95"/>
                  <a:pt x="458" y="97"/>
                </a:cubicBezTo>
                <a:cubicBezTo>
                  <a:pt x="357" y="243"/>
                  <a:pt x="357" y="243"/>
                  <a:pt x="357" y="243"/>
                </a:cubicBezTo>
                <a:cubicBezTo>
                  <a:pt x="348" y="241"/>
                  <a:pt x="338" y="240"/>
                  <a:pt x="329" y="242"/>
                </a:cubicBezTo>
                <a:cubicBezTo>
                  <a:pt x="276" y="153"/>
                  <a:pt x="276" y="153"/>
                  <a:pt x="276" y="153"/>
                </a:cubicBezTo>
                <a:cubicBezTo>
                  <a:pt x="284" y="144"/>
                  <a:pt x="288" y="133"/>
                  <a:pt x="289" y="122"/>
                </a:cubicBezTo>
                <a:lnTo>
                  <a:pt x="451" y="87"/>
                </a:lnTo>
                <a:close/>
                <a:moveTo>
                  <a:pt x="214" y="167"/>
                </a:moveTo>
                <a:cubicBezTo>
                  <a:pt x="226" y="172"/>
                  <a:pt x="240" y="173"/>
                  <a:pt x="253" y="169"/>
                </a:cubicBezTo>
                <a:cubicBezTo>
                  <a:pt x="304" y="255"/>
                  <a:pt x="304" y="255"/>
                  <a:pt x="304" y="255"/>
                </a:cubicBezTo>
                <a:cubicBezTo>
                  <a:pt x="295" y="263"/>
                  <a:pt x="290" y="273"/>
                  <a:pt x="288" y="284"/>
                </a:cubicBezTo>
                <a:cubicBezTo>
                  <a:pt x="113" y="302"/>
                  <a:pt x="113" y="302"/>
                  <a:pt x="113" y="302"/>
                </a:cubicBezTo>
                <a:cubicBezTo>
                  <a:pt x="112" y="299"/>
                  <a:pt x="110" y="296"/>
                  <a:pt x="109" y="293"/>
                </a:cubicBezTo>
                <a:cubicBezTo>
                  <a:pt x="108" y="292"/>
                  <a:pt x="107" y="291"/>
                  <a:pt x="107" y="291"/>
                </a:cubicBezTo>
                <a:lnTo>
                  <a:pt x="214" y="16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5" name="组合 24"/>
          <p:cNvGrpSpPr/>
          <p:nvPr/>
        </p:nvGrpSpPr>
        <p:grpSpPr>
          <a:xfrm>
            <a:off x="-188119" y="5647532"/>
            <a:ext cx="1071563" cy="1277938"/>
            <a:chOff x="2520950" y="1922463"/>
            <a:chExt cx="1071563" cy="1277938"/>
          </a:xfrm>
          <a:solidFill>
            <a:schemeClr val="bg1">
              <a:lumMod val="85000"/>
            </a:schemeClr>
          </a:solidFill>
        </p:grpSpPr>
        <p:sp>
          <p:nvSpPr>
            <p:cNvPr id="26" name="Freeform 269"/>
            <p:cNvSpPr>
              <a:spLocks/>
            </p:cNvSpPr>
            <p:nvPr/>
          </p:nvSpPr>
          <p:spPr bwMode="auto">
            <a:xfrm>
              <a:off x="2547938" y="2073275"/>
              <a:ext cx="1044575" cy="890588"/>
            </a:xfrm>
            <a:custGeom>
              <a:avLst/>
              <a:gdLst>
                <a:gd name="T0" fmla="*/ 456 w 547"/>
                <a:gd name="T1" fmla="*/ 19 h 465"/>
                <a:gd name="T2" fmla="*/ 488 w 547"/>
                <a:gd name="T3" fmla="*/ 235 h 465"/>
                <a:gd name="T4" fmla="*/ 182 w 547"/>
                <a:gd name="T5" fmla="*/ 388 h 465"/>
                <a:gd name="T6" fmla="*/ 30 w 547"/>
                <a:gd name="T7" fmla="*/ 236 h 465"/>
                <a:gd name="T8" fmla="*/ 0 w 547"/>
                <a:gd name="T9" fmla="*/ 247 h 465"/>
                <a:gd name="T10" fmla="*/ 172 w 547"/>
                <a:gd name="T11" fmla="*/ 418 h 465"/>
                <a:gd name="T12" fmla="*/ 518 w 547"/>
                <a:gd name="T13" fmla="*/ 245 h 465"/>
                <a:gd name="T14" fmla="*/ 482 w 547"/>
                <a:gd name="T15" fmla="*/ 0 h 465"/>
                <a:gd name="T16" fmla="*/ 456 w 547"/>
                <a:gd name="T17" fmla="*/ 19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465">
                  <a:moveTo>
                    <a:pt x="456" y="19"/>
                  </a:moveTo>
                  <a:cubicBezTo>
                    <a:pt x="499" y="79"/>
                    <a:pt x="513" y="159"/>
                    <a:pt x="488" y="235"/>
                  </a:cubicBezTo>
                  <a:cubicBezTo>
                    <a:pt x="446" y="361"/>
                    <a:pt x="309" y="430"/>
                    <a:pt x="182" y="388"/>
                  </a:cubicBezTo>
                  <a:cubicBezTo>
                    <a:pt x="108" y="363"/>
                    <a:pt x="53" y="305"/>
                    <a:pt x="30" y="236"/>
                  </a:cubicBezTo>
                  <a:cubicBezTo>
                    <a:pt x="0" y="247"/>
                    <a:pt x="0" y="247"/>
                    <a:pt x="0" y="247"/>
                  </a:cubicBezTo>
                  <a:cubicBezTo>
                    <a:pt x="27" y="325"/>
                    <a:pt x="88" y="390"/>
                    <a:pt x="172" y="418"/>
                  </a:cubicBezTo>
                  <a:cubicBezTo>
                    <a:pt x="316" y="465"/>
                    <a:pt x="470" y="388"/>
                    <a:pt x="518" y="245"/>
                  </a:cubicBezTo>
                  <a:cubicBezTo>
                    <a:pt x="547" y="159"/>
                    <a:pt x="530" y="69"/>
                    <a:pt x="482" y="0"/>
                  </a:cubicBezTo>
                  <a:lnTo>
                    <a:pt x="45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70"/>
            <p:cNvSpPr>
              <a:spLocks noEditPoints="1"/>
            </p:cNvSpPr>
            <p:nvPr/>
          </p:nvSpPr>
          <p:spPr bwMode="auto">
            <a:xfrm>
              <a:off x="2579688" y="1922463"/>
              <a:ext cx="928688" cy="931863"/>
            </a:xfrm>
            <a:custGeom>
              <a:avLst/>
              <a:gdLst>
                <a:gd name="T0" fmla="*/ 311 w 486"/>
                <a:gd name="T1" fmla="*/ 38 h 487"/>
                <a:gd name="T2" fmla="*/ 38 w 486"/>
                <a:gd name="T3" fmla="*/ 175 h 487"/>
                <a:gd name="T4" fmla="*/ 175 w 486"/>
                <a:gd name="T5" fmla="*/ 449 h 487"/>
                <a:gd name="T6" fmla="*/ 449 w 486"/>
                <a:gd name="T7" fmla="*/ 312 h 487"/>
                <a:gd name="T8" fmla="*/ 311 w 486"/>
                <a:gd name="T9" fmla="*/ 38 h 487"/>
                <a:gd name="T10" fmla="*/ 178 w 486"/>
                <a:gd name="T11" fmla="*/ 439 h 487"/>
                <a:gd name="T12" fmla="*/ 47 w 486"/>
                <a:gd name="T13" fmla="*/ 178 h 487"/>
                <a:gd name="T14" fmla="*/ 308 w 486"/>
                <a:gd name="T15" fmla="*/ 47 h 487"/>
                <a:gd name="T16" fmla="*/ 439 w 486"/>
                <a:gd name="T17" fmla="*/ 308 h 487"/>
                <a:gd name="T18" fmla="*/ 178 w 486"/>
                <a:gd name="T19" fmla="*/ 439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6" h="487">
                  <a:moveTo>
                    <a:pt x="311" y="38"/>
                  </a:moveTo>
                  <a:cubicBezTo>
                    <a:pt x="198" y="0"/>
                    <a:pt x="75" y="61"/>
                    <a:pt x="38" y="175"/>
                  </a:cubicBezTo>
                  <a:cubicBezTo>
                    <a:pt x="0" y="289"/>
                    <a:pt x="61" y="411"/>
                    <a:pt x="175" y="449"/>
                  </a:cubicBezTo>
                  <a:cubicBezTo>
                    <a:pt x="288" y="487"/>
                    <a:pt x="411" y="425"/>
                    <a:pt x="449" y="312"/>
                  </a:cubicBezTo>
                  <a:cubicBezTo>
                    <a:pt x="486" y="198"/>
                    <a:pt x="425" y="75"/>
                    <a:pt x="311" y="38"/>
                  </a:cubicBezTo>
                  <a:close/>
                  <a:moveTo>
                    <a:pt x="178" y="439"/>
                  </a:moveTo>
                  <a:cubicBezTo>
                    <a:pt x="70" y="403"/>
                    <a:pt x="11" y="286"/>
                    <a:pt x="47" y="178"/>
                  </a:cubicBezTo>
                  <a:cubicBezTo>
                    <a:pt x="83" y="70"/>
                    <a:pt x="200" y="11"/>
                    <a:pt x="308" y="47"/>
                  </a:cubicBezTo>
                  <a:cubicBezTo>
                    <a:pt x="417" y="83"/>
                    <a:pt x="475" y="200"/>
                    <a:pt x="439" y="308"/>
                  </a:cubicBezTo>
                  <a:cubicBezTo>
                    <a:pt x="403" y="417"/>
                    <a:pt x="286" y="475"/>
                    <a:pt x="178" y="4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71"/>
            <p:cNvSpPr>
              <a:spLocks/>
            </p:cNvSpPr>
            <p:nvPr/>
          </p:nvSpPr>
          <p:spPr bwMode="auto">
            <a:xfrm>
              <a:off x="2520950" y="1966913"/>
              <a:ext cx="1001713" cy="893763"/>
            </a:xfrm>
            <a:custGeom>
              <a:avLst/>
              <a:gdLst>
                <a:gd name="T0" fmla="*/ 246 w 524"/>
                <a:gd name="T1" fmla="*/ 26 h 467"/>
                <a:gd name="T2" fmla="*/ 232 w 524"/>
                <a:gd name="T3" fmla="*/ 39 h 467"/>
                <a:gd name="T4" fmla="*/ 220 w 524"/>
                <a:gd name="T5" fmla="*/ 48 h 467"/>
                <a:gd name="T6" fmla="*/ 215 w 524"/>
                <a:gd name="T7" fmla="*/ 39 h 467"/>
                <a:gd name="T8" fmla="*/ 208 w 524"/>
                <a:gd name="T9" fmla="*/ 52 h 467"/>
                <a:gd name="T10" fmla="*/ 186 w 524"/>
                <a:gd name="T11" fmla="*/ 49 h 467"/>
                <a:gd name="T12" fmla="*/ 168 w 524"/>
                <a:gd name="T13" fmla="*/ 58 h 467"/>
                <a:gd name="T14" fmla="*/ 142 w 524"/>
                <a:gd name="T15" fmla="*/ 77 h 467"/>
                <a:gd name="T16" fmla="*/ 126 w 524"/>
                <a:gd name="T17" fmla="*/ 90 h 467"/>
                <a:gd name="T18" fmla="*/ 132 w 524"/>
                <a:gd name="T19" fmla="*/ 104 h 467"/>
                <a:gd name="T20" fmla="*/ 131 w 524"/>
                <a:gd name="T21" fmla="*/ 111 h 467"/>
                <a:gd name="T22" fmla="*/ 125 w 524"/>
                <a:gd name="T23" fmla="*/ 99 h 467"/>
                <a:gd name="T24" fmla="*/ 120 w 524"/>
                <a:gd name="T25" fmla="*/ 86 h 467"/>
                <a:gd name="T26" fmla="*/ 111 w 524"/>
                <a:gd name="T27" fmla="*/ 101 h 467"/>
                <a:gd name="T28" fmla="*/ 103 w 524"/>
                <a:gd name="T29" fmla="*/ 131 h 467"/>
                <a:gd name="T30" fmla="*/ 119 w 524"/>
                <a:gd name="T31" fmla="*/ 129 h 467"/>
                <a:gd name="T32" fmla="*/ 129 w 524"/>
                <a:gd name="T33" fmla="*/ 152 h 467"/>
                <a:gd name="T34" fmla="*/ 141 w 524"/>
                <a:gd name="T35" fmla="*/ 177 h 467"/>
                <a:gd name="T36" fmla="*/ 153 w 524"/>
                <a:gd name="T37" fmla="*/ 198 h 467"/>
                <a:gd name="T38" fmla="*/ 169 w 524"/>
                <a:gd name="T39" fmla="*/ 229 h 467"/>
                <a:gd name="T40" fmla="*/ 150 w 524"/>
                <a:gd name="T41" fmla="*/ 262 h 467"/>
                <a:gd name="T42" fmla="*/ 118 w 524"/>
                <a:gd name="T43" fmla="*/ 298 h 467"/>
                <a:gd name="T44" fmla="*/ 114 w 524"/>
                <a:gd name="T45" fmla="*/ 330 h 467"/>
                <a:gd name="T46" fmla="*/ 102 w 524"/>
                <a:gd name="T47" fmla="*/ 328 h 467"/>
                <a:gd name="T48" fmla="*/ 89 w 524"/>
                <a:gd name="T49" fmla="*/ 273 h 467"/>
                <a:gd name="T50" fmla="*/ 81 w 524"/>
                <a:gd name="T51" fmla="*/ 190 h 467"/>
                <a:gd name="T52" fmla="*/ 88 w 524"/>
                <a:gd name="T53" fmla="*/ 135 h 467"/>
                <a:gd name="T54" fmla="*/ 149 w 524"/>
                <a:gd name="T55" fmla="*/ 372 h 467"/>
                <a:gd name="T56" fmla="*/ 183 w 524"/>
                <a:gd name="T57" fmla="*/ 377 h 467"/>
                <a:gd name="T58" fmla="*/ 227 w 524"/>
                <a:gd name="T59" fmla="*/ 387 h 467"/>
                <a:gd name="T60" fmla="*/ 217 w 524"/>
                <a:gd name="T61" fmla="*/ 403 h 467"/>
                <a:gd name="T62" fmla="*/ 243 w 524"/>
                <a:gd name="T63" fmla="*/ 409 h 467"/>
                <a:gd name="T64" fmla="*/ 280 w 524"/>
                <a:gd name="T65" fmla="*/ 417 h 467"/>
                <a:gd name="T66" fmla="*/ 400 w 524"/>
                <a:gd name="T67" fmla="*/ 49 h 467"/>
                <a:gd name="T68" fmla="*/ 479 w 524"/>
                <a:gd name="T69" fmla="*/ 213 h 467"/>
                <a:gd name="T70" fmla="*/ 466 w 524"/>
                <a:gd name="T71" fmla="*/ 196 h 467"/>
                <a:gd name="T72" fmla="*/ 440 w 524"/>
                <a:gd name="T73" fmla="*/ 224 h 467"/>
                <a:gd name="T74" fmla="*/ 427 w 524"/>
                <a:gd name="T75" fmla="*/ 186 h 467"/>
                <a:gd name="T76" fmla="*/ 427 w 524"/>
                <a:gd name="T77" fmla="*/ 220 h 467"/>
                <a:gd name="T78" fmla="*/ 447 w 524"/>
                <a:gd name="T79" fmla="*/ 236 h 467"/>
                <a:gd name="T80" fmla="*/ 423 w 524"/>
                <a:gd name="T81" fmla="*/ 276 h 467"/>
                <a:gd name="T82" fmla="*/ 396 w 524"/>
                <a:gd name="T83" fmla="*/ 317 h 467"/>
                <a:gd name="T84" fmla="*/ 372 w 524"/>
                <a:gd name="T85" fmla="*/ 342 h 467"/>
                <a:gd name="T86" fmla="*/ 317 w 524"/>
                <a:gd name="T87" fmla="*/ 362 h 467"/>
                <a:gd name="T88" fmla="*/ 316 w 524"/>
                <a:gd name="T89" fmla="*/ 328 h 467"/>
                <a:gd name="T90" fmla="*/ 331 w 524"/>
                <a:gd name="T91" fmla="*/ 291 h 467"/>
                <a:gd name="T92" fmla="*/ 328 w 524"/>
                <a:gd name="T93" fmla="*/ 246 h 467"/>
                <a:gd name="T94" fmla="*/ 317 w 524"/>
                <a:gd name="T95" fmla="*/ 217 h 467"/>
                <a:gd name="T96" fmla="*/ 263 w 524"/>
                <a:gd name="T97" fmla="*/ 201 h 467"/>
                <a:gd name="T98" fmla="*/ 253 w 524"/>
                <a:gd name="T99" fmla="*/ 166 h 467"/>
                <a:gd name="T100" fmla="*/ 293 w 524"/>
                <a:gd name="T101" fmla="*/ 118 h 467"/>
                <a:gd name="T102" fmla="*/ 336 w 524"/>
                <a:gd name="T103" fmla="*/ 115 h 467"/>
                <a:gd name="T104" fmla="*/ 357 w 524"/>
                <a:gd name="T105" fmla="*/ 133 h 467"/>
                <a:gd name="T106" fmla="*/ 388 w 524"/>
                <a:gd name="T107" fmla="*/ 144 h 467"/>
                <a:gd name="T108" fmla="*/ 422 w 524"/>
                <a:gd name="T109" fmla="*/ 149 h 467"/>
                <a:gd name="T110" fmla="*/ 397 w 524"/>
                <a:gd name="T111" fmla="*/ 126 h 467"/>
                <a:gd name="T112" fmla="*/ 398 w 524"/>
                <a:gd name="T113" fmla="*/ 114 h 467"/>
                <a:gd name="T114" fmla="*/ 359 w 524"/>
                <a:gd name="T115" fmla="*/ 102 h 467"/>
                <a:gd name="T116" fmla="*/ 323 w 524"/>
                <a:gd name="T117" fmla="*/ 101 h 467"/>
                <a:gd name="T118" fmla="*/ 327 w 524"/>
                <a:gd name="T119" fmla="*/ 65 h 467"/>
                <a:gd name="T120" fmla="*/ 310 w 524"/>
                <a:gd name="T121" fmla="*/ 37 h 467"/>
                <a:gd name="T122" fmla="*/ 341 w 524"/>
                <a:gd name="T123" fmla="*/ 3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4" h="467">
                  <a:moveTo>
                    <a:pt x="310" y="14"/>
                  </a:moveTo>
                  <a:cubicBezTo>
                    <a:pt x="310" y="14"/>
                    <a:pt x="238" y="0"/>
                    <a:pt x="173" y="39"/>
                  </a:cubicBezTo>
                  <a:cubicBezTo>
                    <a:pt x="173" y="39"/>
                    <a:pt x="222" y="13"/>
                    <a:pt x="244" y="20"/>
                  </a:cubicBezTo>
                  <a:cubicBezTo>
                    <a:pt x="248" y="24"/>
                    <a:pt x="248" y="24"/>
                    <a:pt x="248" y="24"/>
                  </a:cubicBezTo>
                  <a:cubicBezTo>
                    <a:pt x="248" y="24"/>
                    <a:pt x="247" y="26"/>
                    <a:pt x="246" y="26"/>
                  </a:cubicBezTo>
                  <a:cubicBezTo>
                    <a:pt x="245" y="27"/>
                    <a:pt x="241" y="29"/>
                    <a:pt x="240" y="30"/>
                  </a:cubicBezTo>
                  <a:cubicBezTo>
                    <a:pt x="240" y="31"/>
                    <a:pt x="239" y="35"/>
                    <a:pt x="239" y="35"/>
                  </a:cubicBezTo>
                  <a:cubicBezTo>
                    <a:pt x="237" y="36"/>
                    <a:pt x="237" y="36"/>
                    <a:pt x="237" y="36"/>
                  </a:cubicBezTo>
                  <a:cubicBezTo>
                    <a:pt x="237" y="36"/>
                    <a:pt x="235" y="36"/>
                    <a:pt x="234" y="37"/>
                  </a:cubicBezTo>
                  <a:cubicBezTo>
                    <a:pt x="234" y="38"/>
                    <a:pt x="233" y="38"/>
                    <a:pt x="232" y="39"/>
                  </a:cubicBezTo>
                  <a:cubicBezTo>
                    <a:pt x="232" y="41"/>
                    <a:pt x="231" y="43"/>
                    <a:pt x="231" y="43"/>
                  </a:cubicBezTo>
                  <a:cubicBezTo>
                    <a:pt x="230" y="47"/>
                    <a:pt x="230" y="47"/>
                    <a:pt x="230" y="47"/>
                  </a:cubicBezTo>
                  <a:cubicBezTo>
                    <a:pt x="228" y="49"/>
                    <a:pt x="228" y="49"/>
                    <a:pt x="228" y="49"/>
                  </a:cubicBezTo>
                  <a:cubicBezTo>
                    <a:pt x="225" y="50"/>
                    <a:pt x="225" y="50"/>
                    <a:pt x="225" y="50"/>
                  </a:cubicBezTo>
                  <a:cubicBezTo>
                    <a:pt x="225" y="50"/>
                    <a:pt x="221" y="50"/>
                    <a:pt x="220" y="48"/>
                  </a:cubicBezTo>
                  <a:cubicBezTo>
                    <a:pt x="218" y="47"/>
                    <a:pt x="219" y="44"/>
                    <a:pt x="219" y="44"/>
                  </a:cubicBezTo>
                  <a:cubicBezTo>
                    <a:pt x="224" y="43"/>
                    <a:pt x="224" y="43"/>
                    <a:pt x="224" y="43"/>
                  </a:cubicBezTo>
                  <a:cubicBezTo>
                    <a:pt x="224" y="43"/>
                    <a:pt x="224" y="42"/>
                    <a:pt x="223" y="41"/>
                  </a:cubicBezTo>
                  <a:cubicBezTo>
                    <a:pt x="223" y="40"/>
                    <a:pt x="224" y="38"/>
                    <a:pt x="221" y="38"/>
                  </a:cubicBezTo>
                  <a:cubicBezTo>
                    <a:pt x="219" y="37"/>
                    <a:pt x="215" y="39"/>
                    <a:pt x="215" y="39"/>
                  </a:cubicBezTo>
                  <a:cubicBezTo>
                    <a:pt x="210" y="40"/>
                    <a:pt x="210" y="40"/>
                    <a:pt x="210" y="40"/>
                  </a:cubicBezTo>
                  <a:cubicBezTo>
                    <a:pt x="210" y="40"/>
                    <a:pt x="207" y="44"/>
                    <a:pt x="208" y="44"/>
                  </a:cubicBezTo>
                  <a:cubicBezTo>
                    <a:pt x="209" y="45"/>
                    <a:pt x="210" y="46"/>
                    <a:pt x="210" y="46"/>
                  </a:cubicBezTo>
                  <a:cubicBezTo>
                    <a:pt x="210" y="46"/>
                    <a:pt x="210" y="48"/>
                    <a:pt x="210" y="49"/>
                  </a:cubicBezTo>
                  <a:cubicBezTo>
                    <a:pt x="210" y="50"/>
                    <a:pt x="208" y="52"/>
                    <a:pt x="208" y="52"/>
                  </a:cubicBezTo>
                  <a:cubicBezTo>
                    <a:pt x="208" y="52"/>
                    <a:pt x="207" y="53"/>
                    <a:pt x="204" y="52"/>
                  </a:cubicBezTo>
                  <a:cubicBezTo>
                    <a:pt x="202" y="50"/>
                    <a:pt x="200" y="49"/>
                    <a:pt x="199" y="48"/>
                  </a:cubicBezTo>
                  <a:cubicBezTo>
                    <a:pt x="198" y="47"/>
                    <a:pt x="196" y="46"/>
                    <a:pt x="195" y="46"/>
                  </a:cubicBezTo>
                  <a:cubicBezTo>
                    <a:pt x="193" y="46"/>
                    <a:pt x="193" y="46"/>
                    <a:pt x="192" y="47"/>
                  </a:cubicBezTo>
                  <a:cubicBezTo>
                    <a:pt x="192" y="48"/>
                    <a:pt x="186" y="49"/>
                    <a:pt x="186" y="49"/>
                  </a:cubicBezTo>
                  <a:cubicBezTo>
                    <a:pt x="186" y="49"/>
                    <a:pt x="184" y="49"/>
                    <a:pt x="184" y="50"/>
                  </a:cubicBezTo>
                  <a:cubicBezTo>
                    <a:pt x="183" y="51"/>
                    <a:pt x="181" y="54"/>
                    <a:pt x="181" y="54"/>
                  </a:cubicBezTo>
                  <a:cubicBezTo>
                    <a:pt x="181" y="54"/>
                    <a:pt x="179" y="55"/>
                    <a:pt x="175" y="55"/>
                  </a:cubicBezTo>
                  <a:cubicBezTo>
                    <a:pt x="172" y="55"/>
                    <a:pt x="171" y="55"/>
                    <a:pt x="171" y="55"/>
                  </a:cubicBezTo>
                  <a:cubicBezTo>
                    <a:pt x="168" y="58"/>
                    <a:pt x="168" y="58"/>
                    <a:pt x="168" y="58"/>
                  </a:cubicBezTo>
                  <a:cubicBezTo>
                    <a:pt x="168" y="58"/>
                    <a:pt x="165" y="59"/>
                    <a:pt x="163" y="61"/>
                  </a:cubicBezTo>
                  <a:cubicBezTo>
                    <a:pt x="161" y="62"/>
                    <a:pt x="154" y="64"/>
                    <a:pt x="154" y="64"/>
                  </a:cubicBezTo>
                  <a:cubicBezTo>
                    <a:pt x="153" y="64"/>
                    <a:pt x="150" y="66"/>
                    <a:pt x="149" y="67"/>
                  </a:cubicBezTo>
                  <a:cubicBezTo>
                    <a:pt x="148" y="69"/>
                    <a:pt x="147" y="72"/>
                    <a:pt x="146" y="73"/>
                  </a:cubicBezTo>
                  <a:cubicBezTo>
                    <a:pt x="145" y="73"/>
                    <a:pt x="143" y="76"/>
                    <a:pt x="142" y="77"/>
                  </a:cubicBezTo>
                  <a:cubicBezTo>
                    <a:pt x="141" y="79"/>
                    <a:pt x="139" y="81"/>
                    <a:pt x="138" y="81"/>
                  </a:cubicBezTo>
                  <a:cubicBezTo>
                    <a:pt x="137" y="82"/>
                    <a:pt x="135" y="83"/>
                    <a:pt x="134" y="83"/>
                  </a:cubicBezTo>
                  <a:cubicBezTo>
                    <a:pt x="134" y="83"/>
                    <a:pt x="129" y="83"/>
                    <a:pt x="127" y="83"/>
                  </a:cubicBezTo>
                  <a:cubicBezTo>
                    <a:pt x="125" y="84"/>
                    <a:pt x="124" y="86"/>
                    <a:pt x="124" y="87"/>
                  </a:cubicBezTo>
                  <a:cubicBezTo>
                    <a:pt x="123" y="87"/>
                    <a:pt x="125" y="90"/>
                    <a:pt x="126" y="90"/>
                  </a:cubicBezTo>
                  <a:cubicBezTo>
                    <a:pt x="126" y="90"/>
                    <a:pt x="128" y="92"/>
                    <a:pt x="128" y="92"/>
                  </a:cubicBezTo>
                  <a:cubicBezTo>
                    <a:pt x="128" y="92"/>
                    <a:pt x="127" y="95"/>
                    <a:pt x="127" y="96"/>
                  </a:cubicBezTo>
                  <a:cubicBezTo>
                    <a:pt x="127" y="97"/>
                    <a:pt x="124" y="100"/>
                    <a:pt x="126" y="100"/>
                  </a:cubicBezTo>
                  <a:cubicBezTo>
                    <a:pt x="127" y="101"/>
                    <a:pt x="129" y="102"/>
                    <a:pt x="129" y="102"/>
                  </a:cubicBezTo>
                  <a:cubicBezTo>
                    <a:pt x="132" y="104"/>
                    <a:pt x="132" y="104"/>
                    <a:pt x="132" y="104"/>
                  </a:cubicBezTo>
                  <a:cubicBezTo>
                    <a:pt x="135" y="107"/>
                    <a:pt x="135" y="107"/>
                    <a:pt x="135" y="107"/>
                  </a:cubicBezTo>
                  <a:cubicBezTo>
                    <a:pt x="136" y="109"/>
                    <a:pt x="136" y="109"/>
                    <a:pt x="136" y="109"/>
                  </a:cubicBezTo>
                  <a:cubicBezTo>
                    <a:pt x="136" y="109"/>
                    <a:pt x="135" y="111"/>
                    <a:pt x="135" y="112"/>
                  </a:cubicBezTo>
                  <a:cubicBezTo>
                    <a:pt x="134" y="113"/>
                    <a:pt x="132" y="114"/>
                    <a:pt x="132" y="113"/>
                  </a:cubicBezTo>
                  <a:cubicBezTo>
                    <a:pt x="131" y="113"/>
                    <a:pt x="131" y="113"/>
                    <a:pt x="131" y="111"/>
                  </a:cubicBezTo>
                  <a:cubicBezTo>
                    <a:pt x="131" y="109"/>
                    <a:pt x="132" y="109"/>
                    <a:pt x="130" y="108"/>
                  </a:cubicBezTo>
                  <a:cubicBezTo>
                    <a:pt x="129" y="107"/>
                    <a:pt x="126" y="108"/>
                    <a:pt x="126" y="107"/>
                  </a:cubicBezTo>
                  <a:cubicBezTo>
                    <a:pt x="125" y="106"/>
                    <a:pt x="124" y="106"/>
                    <a:pt x="123" y="104"/>
                  </a:cubicBezTo>
                  <a:cubicBezTo>
                    <a:pt x="123" y="103"/>
                    <a:pt x="122" y="105"/>
                    <a:pt x="123" y="103"/>
                  </a:cubicBezTo>
                  <a:cubicBezTo>
                    <a:pt x="123" y="101"/>
                    <a:pt x="125" y="100"/>
                    <a:pt x="125" y="99"/>
                  </a:cubicBezTo>
                  <a:cubicBezTo>
                    <a:pt x="124" y="98"/>
                    <a:pt x="124" y="95"/>
                    <a:pt x="123" y="95"/>
                  </a:cubicBezTo>
                  <a:cubicBezTo>
                    <a:pt x="122" y="95"/>
                    <a:pt x="123" y="97"/>
                    <a:pt x="122" y="95"/>
                  </a:cubicBezTo>
                  <a:cubicBezTo>
                    <a:pt x="121" y="92"/>
                    <a:pt x="120" y="91"/>
                    <a:pt x="120" y="91"/>
                  </a:cubicBezTo>
                  <a:cubicBezTo>
                    <a:pt x="119" y="91"/>
                    <a:pt x="118" y="91"/>
                    <a:pt x="118" y="90"/>
                  </a:cubicBezTo>
                  <a:cubicBezTo>
                    <a:pt x="118" y="89"/>
                    <a:pt x="120" y="87"/>
                    <a:pt x="120" y="86"/>
                  </a:cubicBezTo>
                  <a:cubicBezTo>
                    <a:pt x="121" y="84"/>
                    <a:pt x="122" y="83"/>
                    <a:pt x="122" y="82"/>
                  </a:cubicBezTo>
                  <a:cubicBezTo>
                    <a:pt x="123" y="81"/>
                    <a:pt x="126" y="75"/>
                    <a:pt x="126" y="75"/>
                  </a:cubicBezTo>
                  <a:cubicBezTo>
                    <a:pt x="126" y="75"/>
                    <a:pt x="115" y="86"/>
                    <a:pt x="110" y="94"/>
                  </a:cubicBezTo>
                  <a:cubicBezTo>
                    <a:pt x="110" y="94"/>
                    <a:pt x="112" y="95"/>
                    <a:pt x="112" y="96"/>
                  </a:cubicBezTo>
                  <a:cubicBezTo>
                    <a:pt x="111" y="98"/>
                    <a:pt x="112" y="100"/>
                    <a:pt x="111" y="101"/>
                  </a:cubicBezTo>
                  <a:cubicBezTo>
                    <a:pt x="110" y="103"/>
                    <a:pt x="110" y="102"/>
                    <a:pt x="108" y="107"/>
                  </a:cubicBezTo>
                  <a:cubicBezTo>
                    <a:pt x="107" y="113"/>
                    <a:pt x="107" y="114"/>
                    <a:pt x="106" y="116"/>
                  </a:cubicBezTo>
                  <a:cubicBezTo>
                    <a:pt x="105" y="117"/>
                    <a:pt x="103" y="119"/>
                    <a:pt x="103" y="121"/>
                  </a:cubicBezTo>
                  <a:cubicBezTo>
                    <a:pt x="102" y="122"/>
                    <a:pt x="102" y="128"/>
                    <a:pt x="102" y="129"/>
                  </a:cubicBezTo>
                  <a:cubicBezTo>
                    <a:pt x="102" y="130"/>
                    <a:pt x="102" y="130"/>
                    <a:pt x="103" y="131"/>
                  </a:cubicBezTo>
                  <a:cubicBezTo>
                    <a:pt x="103" y="133"/>
                    <a:pt x="100" y="136"/>
                    <a:pt x="103" y="133"/>
                  </a:cubicBezTo>
                  <a:cubicBezTo>
                    <a:pt x="107" y="130"/>
                    <a:pt x="109" y="129"/>
                    <a:pt x="109" y="129"/>
                  </a:cubicBezTo>
                  <a:cubicBezTo>
                    <a:pt x="111" y="127"/>
                    <a:pt x="111" y="127"/>
                    <a:pt x="111" y="127"/>
                  </a:cubicBezTo>
                  <a:cubicBezTo>
                    <a:pt x="111" y="127"/>
                    <a:pt x="112" y="125"/>
                    <a:pt x="115" y="126"/>
                  </a:cubicBezTo>
                  <a:cubicBezTo>
                    <a:pt x="118" y="128"/>
                    <a:pt x="118" y="127"/>
                    <a:pt x="119" y="129"/>
                  </a:cubicBezTo>
                  <a:cubicBezTo>
                    <a:pt x="119" y="131"/>
                    <a:pt x="116" y="133"/>
                    <a:pt x="117" y="134"/>
                  </a:cubicBezTo>
                  <a:cubicBezTo>
                    <a:pt x="119" y="135"/>
                    <a:pt x="124" y="134"/>
                    <a:pt x="125" y="135"/>
                  </a:cubicBezTo>
                  <a:cubicBezTo>
                    <a:pt x="127" y="136"/>
                    <a:pt x="128" y="136"/>
                    <a:pt x="128" y="139"/>
                  </a:cubicBezTo>
                  <a:cubicBezTo>
                    <a:pt x="128" y="141"/>
                    <a:pt x="128" y="145"/>
                    <a:pt x="129" y="146"/>
                  </a:cubicBezTo>
                  <a:cubicBezTo>
                    <a:pt x="130" y="147"/>
                    <a:pt x="129" y="149"/>
                    <a:pt x="129" y="152"/>
                  </a:cubicBezTo>
                  <a:cubicBezTo>
                    <a:pt x="129" y="154"/>
                    <a:pt x="132" y="156"/>
                    <a:pt x="133" y="157"/>
                  </a:cubicBezTo>
                  <a:cubicBezTo>
                    <a:pt x="134" y="157"/>
                    <a:pt x="139" y="159"/>
                    <a:pt x="140" y="160"/>
                  </a:cubicBezTo>
                  <a:cubicBezTo>
                    <a:pt x="141" y="161"/>
                    <a:pt x="139" y="163"/>
                    <a:pt x="141" y="164"/>
                  </a:cubicBezTo>
                  <a:cubicBezTo>
                    <a:pt x="143" y="166"/>
                    <a:pt x="142" y="171"/>
                    <a:pt x="142" y="171"/>
                  </a:cubicBezTo>
                  <a:cubicBezTo>
                    <a:pt x="142" y="171"/>
                    <a:pt x="142" y="176"/>
                    <a:pt x="141" y="177"/>
                  </a:cubicBezTo>
                  <a:cubicBezTo>
                    <a:pt x="140" y="178"/>
                    <a:pt x="139" y="180"/>
                    <a:pt x="141" y="181"/>
                  </a:cubicBezTo>
                  <a:cubicBezTo>
                    <a:pt x="142" y="182"/>
                    <a:pt x="146" y="184"/>
                    <a:pt x="146" y="184"/>
                  </a:cubicBezTo>
                  <a:cubicBezTo>
                    <a:pt x="146" y="184"/>
                    <a:pt x="143" y="186"/>
                    <a:pt x="146" y="189"/>
                  </a:cubicBezTo>
                  <a:cubicBezTo>
                    <a:pt x="149" y="191"/>
                    <a:pt x="152" y="193"/>
                    <a:pt x="153" y="194"/>
                  </a:cubicBezTo>
                  <a:cubicBezTo>
                    <a:pt x="153" y="195"/>
                    <a:pt x="149" y="197"/>
                    <a:pt x="153" y="198"/>
                  </a:cubicBezTo>
                  <a:cubicBezTo>
                    <a:pt x="158" y="199"/>
                    <a:pt x="162" y="200"/>
                    <a:pt x="163" y="202"/>
                  </a:cubicBezTo>
                  <a:cubicBezTo>
                    <a:pt x="164" y="204"/>
                    <a:pt x="162" y="206"/>
                    <a:pt x="166" y="210"/>
                  </a:cubicBezTo>
                  <a:cubicBezTo>
                    <a:pt x="170" y="215"/>
                    <a:pt x="172" y="216"/>
                    <a:pt x="173" y="217"/>
                  </a:cubicBezTo>
                  <a:cubicBezTo>
                    <a:pt x="174" y="218"/>
                    <a:pt x="176" y="219"/>
                    <a:pt x="174" y="223"/>
                  </a:cubicBezTo>
                  <a:cubicBezTo>
                    <a:pt x="172" y="226"/>
                    <a:pt x="171" y="228"/>
                    <a:pt x="169" y="229"/>
                  </a:cubicBezTo>
                  <a:cubicBezTo>
                    <a:pt x="166" y="230"/>
                    <a:pt x="162" y="235"/>
                    <a:pt x="160" y="236"/>
                  </a:cubicBezTo>
                  <a:cubicBezTo>
                    <a:pt x="158" y="237"/>
                    <a:pt x="156" y="239"/>
                    <a:pt x="157" y="242"/>
                  </a:cubicBezTo>
                  <a:cubicBezTo>
                    <a:pt x="157" y="245"/>
                    <a:pt x="158" y="248"/>
                    <a:pt x="157" y="250"/>
                  </a:cubicBezTo>
                  <a:cubicBezTo>
                    <a:pt x="157" y="252"/>
                    <a:pt x="156" y="256"/>
                    <a:pt x="154" y="258"/>
                  </a:cubicBezTo>
                  <a:cubicBezTo>
                    <a:pt x="153" y="260"/>
                    <a:pt x="150" y="262"/>
                    <a:pt x="150" y="262"/>
                  </a:cubicBezTo>
                  <a:cubicBezTo>
                    <a:pt x="150" y="262"/>
                    <a:pt x="152" y="266"/>
                    <a:pt x="149" y="268"/>
                  </a:cubicBezTo>
                  <a:cubicBezTo>
                    <a:pt x="145" y="270"/>
                    <a:pt x="141" y="271"/>
                    <a:pt x="139" y="271"/>
                  </a:cubicBezTo>
                  <a:cubicBezTo>
                    <a:pt x="136" y="271"/>
                    <a:pt x="132" y="274"/>
                    <a:pt x="132" y="274"/>
                  </a:cubicBezTo>
                  <a:cubicBezTo>
                    <a:pt x="132" y="274"/>
                    <a:pt x="129" y="282"/>
                    <a:pt x="128" y="283"/>
                  </a:cubicBezTo>
                  <a:cubicBezTo>
                    <a:pt x="128" y="284"/>
                    <a:pt x="116" y="295"/>
                    <a:pt x="118" y="298"/>
                  </a:cubicBezTo>
                  <a:cubicBezTo>
                    <a:pt x="119" y="302"/>
                    <a:pt x="119" y="305"/>
                    <a:pt x="117" y="307"/>
                  </a:cubicBezTo>
                  <a:cubicBezTo>
                    <a:pt x="116" y="309"/>
                    <a:pt x="115" y="308"/>
                    <a:pt x="114" y="309"/>
                  </a:cubicBezTo>
                  <a:cubicBezTo>
                    <a:pt x="113" y="311"/>
                    <a:pt x="109" y="308"/>
                    <a:pt x="110" y="313"/>
                  </a:cubicBezTo>
                  <a:cubicBezTo>
                    <a:pt x="111" y="319"/>
                    <a:pt x="113" y="320"/>
                    <a:pt x="113" y="323"/>
                  </a:cubicBezTo>
                  <a:cubicBezTo>
                    <a:pt x="114" y="326"/>
                    <a:pt x="113" y="327"/>
                    <a:pt x="114" y="330"/>
                  </a:cubicBezTo>
                  <a:cubicBezTo>
                    <a:pt x="115" y="333"/>
                    <a:pt x="115" y="336"/>
                    <a:pt x="117" y="338"/>
                  </a:cubicBezTo>
                  <a:cubicBezTo>
                    <a:pt x="118" y="341"/>
                    <a:pt x="120" y="343"/>
                    <a:pt x="120" y="345"/>
                  </a:cubicBezTo>
                  <a:cubicBezTo>
                    <a:pt x="119" y="347"/>
                    <a:pt x="122" y="354"/>
                    <a:pt x="118" y="348"/>
                  </a:cubicBezTo>
                  <a:cubicBezTo>
                    <a:pt x="113" y="343"/>
                    <a:pt x="117" y="348"/>
                    <a:pt x="112" y="340"/>
                  </a:cubicBezTo>
                  <a:cubicBezTo>
                    <a:pt x="107" y="331"/>
                    <a:pt x="104" y="333"/>
                    <a:pt x="102" y="328"/>
                  </a:cubicBezTo>
                  <a:cubicBezTo>
                    <a:pt x="100" y="323"/>
                    <a:pt x="100" y="338"/>
                    <a:pt x="100" y="321"/>
                  </a:cubicBezTo>
                  <a:cubicBezTo>
                    <a:pt x="99" y="303"/>
                    <a:pt x="97" y="304"/>
                    <a:pt x="96" y="300"/>
                  </a:cubicBezTo>
                  <a:cubicBezTo>
                    <a:pt x="96" y="296"/>
                    <a:pt x="96" y="300"/>
                    <a:pt x="94" y="291"/>
                  </a:cubicBezTo>
                  <a:cubicBezTo>
                    <a:pt x="92" y="282"/>
                    <a:pt x="94" y="288"/>
                    <a:pt x="92" y="282"/>
                  </a:cubicBezTo>
                  <a:cubicBezTo>
                    <a:pt x="90" y="276"/>
                    <a:pt x="88" y="282"/>
                    <a:pt x="89" y="273"/>
                  </a:cubicBezTo>
                  <a:cubicBezTo>
                    <a:pt x="90" y="263"/>
                    <a:pt x="88" y="269"/>
                    <a:pt x="88" y="258"/>
                  </a:cubicBezTo>
                  <a:cubicBezTo>
                    <a:pt x="89" y="246"/>
                    <a:pt x="94" y="247"/>
                    <a:pt x="90" y="241"/>
                  </a:cubicBezTo>
                  <a:cubicBezTo>
                    <a:pt x="86" y="234"/>
                    <a:pt x="85" y="236"/>
                    <a:pt x="85" y="232"/>
                  </a:cubicBezTo>
                  <a:cubicBezTo>
                    <a:pt x="84" y="228"/>
                    <a:pt x="85" y="232"/>
                    <a:pt x="83" y="222"/>
                  </a:cubicBezTo>
                  <a:cubicBezTo>
                    <a:pt x="81" y="211"/>
                    <a:pt x="75" y="205"/>
                    <a:pt x="81" y="190"/>
                  </a:cubicBezTo>
                  <a:cubicBezTo>
                    <a:pt x="86" y="175"/>
                    <a:pt x="87" y="173"/>
                    <a:pt x="87" y="173"/>
                  </a:cubicBezTo>
                  <a:cubicBezTo>
                    <a:pt x="87" y="173"/>
                    <a:pt x="81" y="164"/>
                    <a:pt x="87" y="157"/>
                  </a:cubicBezTo>
                  <a:cubicBezTo>
                    <a:pt x="92" y="149"/>
                    <a:pt x="92" y="152"/>
                    <a:pt x="92" y="149"/>
                  </a:cubicBezTo>
                  <a:cubicBezTo>
                    <a:pt x="92" y="145"/>
                    <a:pt x="91" y="146"/>
                    <a:pt x="90" y="141"/>
                  </a:cubicBezTo>
                  <a:cubicBezTo>
                    <a:pt x="88" y="137"/>
                    <a:pt x="88" y="137"/>
                    <a:pt x="88" y="135"/>
                  </a:cubicBezTo>
                  <a:cubicBezTo>
                    <a:pt x="88" y="133"/>
                    <a:pt x="89" y="128"/>
                    <a:pt x="89" y="128"/>
                  </a:cubicBezTo>
                  <a:cubicBezTo>
                    <a:pt x="86" y="128"/>
                    <a:pt x="86" y="128"/>
                    <a:pt x="86" y="128"/>
                  </a:cubicBezTo>
                  <a:cubicBezTo>
                    <a:pt x="86" y="128"/>
                    <a:pt x="0" y="320"/>
                    <a:pt x="188" y="415"/>
                  </a:cubicBezTo>
                  <a:cubicBezTo>
                    <a:pt x="188" y="415"/>
                    <a:pt x="146" y="390"/>
                    <a:pt x="145" y="380"/>
                  </a:cubicBezTo>
                  <a:cubicBezTo>
                    <a:pt x="145" y="380"/>
                    <a:pt x="147" y="371"/>
                    <a:pt x="149" y="372"/>
                  </a:cubicBezTo>
                  <a:cubicBezTo>
                    <a:pt x="151" y="372"/>
                    <a:pt x="153" y="375"/>
                    <a:pt x="157" y="373"/>
                  </a:cubicBezTo>
                  <a:cubicBezTo>
                    <a:pt x="160" y="372"/>
                    <a:pt x="165" y="370"/>
                    <a:pt x="165" y="370"/>
                  </a:cubicBezTo>
                  <a:cubicBezTo>
                    <a:pt x="164" y="374"/>
                    <a:pt x="164" y="374"/>
                    <a:pt x="164" y="374"/>
                  </a:cubicBezTo>
                  <a:cubicBezTo>
                    <a:pt x="164" y="374"/>
                    <a:pt x="161" y="374"/>
                    <a:pt x="170" y="375"/>
                  </a:cubicBezTo>
                  <a:cubicBezTo>
                    <a:pt x="180" y="377"/>
                    <a:pt x="180" y="378"/>
                    <a:pt x="183" y="377"/>
                  </a:cubicBezTo>
                  <a:cubicBezTo>
                    <a:pt x="187" y="377"/>
                    <a:pt x="193" y="371"/>
                    <a:pt x="194" y="376"/>
                  </a:cubicBezTo>
                  <a:cubicBezTo>
                    <a:pt x="194" y="381"/>
                    <a:pt x="190" y="378"/>
                    <a:pt x="194" y="381"/>
                  </a:cubicBezTo>
                  <a:cubicBezTo>
                    <a:pt x="198" y="384"/>
                    <a:pt x="207" y="384"/>
                    <a:pt x="207" y="384"/>
                  </a:cubicBezTo>
                  <a:cubicBezTo>
                    <a:pt x="207" y="384"/>
                    <a:pt x="220" y="390"/>
                    <a:pt x="222" y="389"/>
                  </a:cubicBezTo>
                  <a:cubicBezTo>
                    <a:pt x="224" y="388"/>
                    <a:pt x="225" y="385"/>
                    <a:pt x="227" y="387"/>
                  </a:cubicBezTo>
                  <a:cubicBezTo>
                    <a:pt x="229" y="388"/>
                    <a:pt x="229" y="392"/>
                    <a:pt x="229" y="392"/>
                  </a:cubicBezTo>
                  <a:cubicBezTo>
                    <a:pt x="220" y="394"/>
                    <a:pt x="220" y="394"/>
                    <a:pt x="220" y="394"/>
                  </a:cubicBezTo>
                  <a:cubicBezTo>
                    <a:pt x="211" y="397"/>
                    <a:pt x="211" y="397"/>
                    <a:pt x="211" y="397"/>
                  </a:cubicBezTo>
                  <a:cubicBezTo>
                    <a:pt x="211" y="397"/>
                    <a:pt x="208" y="397"/>
                    <a:pt x="210" y="399"/>
                  </a:cubicBezTo>
                  <a:cubicBezTo>
                    <a:pt x="213" y="401"/>
                    <a:pt x="214" y="401"/>
                    <a:pt x="217" y="403"/>
                  </a:cubicBezTo>
                  <a:cubicBezTo>
                    <a:pt x="220" y="404"/>
                    <a:pt x="226" y="413"/>
                    <a:pt x="229" y="410"/>
                  </a:cubicBezTo>
                  <a:cubicBezTo>
                    <a:pt x="233" y="407"/>
                    <a:pt x="233" y="407"/>
                    <a:pt x="235" y="405"/>
                  </a:cubicBezTo>
                  <a:cubicBezTo>
                    <a:pt x="238" y="403"/>
                    <a:pt x="238" y="400"/>
                    <a:pt x="241" y="401"/>
                  </a:cubicBezTo>
                  <a:cubicBezTo>
                    <a:pt x="245" y="402"/>
                    <a:pt x="248" y="404"/>
                    <a:pt x="248" y="404"/>
                  </a:cubicBezTo>
                  <a:cubicBezTo>
                    <a:pt x="243" y="409"/>
                    <a:pt x="243" y="409"/>
                    <a:pt x="243" y="409"/>
                  </a:cubicBezTo>
                  <a:cubicBezTo>
                    <a:pt x="243" y="409"/>
                    <a:pt x="249" y="411"/>
                    <a:pt x="251" y="411"/>
                  </a:cubicBezTo>
                  <a:cubicBezTo>
                    <a:pt x="253" y="412"/>
                    <a:pt x="253" y="416"/>
                    <a:pt x="257" y="414"/>
                  </a:cubicBezTo>
                  <a:cubicBezTo>
                    <a:pt x="261" y="412"/>
                    <a:pt x="262" y="412"/>
                    <a:pt x="265" y="413"/>
                  </a:cubicBezTo>
                  <a:cubicBezTo>
                    <a:pt x="269" y="413"/>
                    <a:pt x="274" y="413"/>
                    <a:pt x="275" y="414"/>
                  </a:cubicBezTo>
                  <a:cubicBezTo>
                    <a:pt x="276" y="415"/>
                    <a:pt x="279" y="417"/>
                    <a:pt x="280" y="417"/>
                  </a:cubicBezTo>
                  <a:cubicBezTo>
                    <a:pt x="282" y="418"/>
                    <a:pt x="287" y="425"/>
                    <a:pt x="289" y="425"/>
                  </a:cubicBezTo>
                  <a:cubicBezTo>
                    <a:pt x="291" y="424"/>
                    <a:pt x="299" y="427"/>
                    <a:pt x="299" y="427"/>
                  </a:cubicBezTo>
                  <a:cubicBezTo>
                    <a:pt x="299" y="427"/>
                    <a:pt x="269" y="441"/>
                    <a:pt x="220" y="426"/>
                  </a:cubicBezTo>
                  <a:cubicBezTo>
                    <a:pt x="220" y="426"/>
                    <a:pt x="328" y="467"/>
                    <a:pt x="425" y="381"/>
                  </a:cubicBezTo>
                  <a:cubicBezTo>
                    <a:pt x="522" y="294"/>
                    <a:pt x="524" y="143"/>
                    <a:pt x="400" y="49"/>
                  </a:cubicBezTo>
                  <a:cubicBezTo>
                    <a:pt x="400" y="49"/>
                    <a:pt x="492" y="123"/>
                    <a:pt x="486" y="233"/>
                  </a:cubicBezTo>
                  <a:cubicBezTo>
                    <a:pt x="485" y="234"/>
                    <a:pt x="485" y="234"/>
                    <a:pt x="485" y="234"/>
                  </a:cubicBezTo>
                  <a:cubicBezTo>
                    <a:pt x="483" y="230"/>
                    <a:pt x="482" y="232"/>
                    <a:pt x="481" y="226"/>
                  </a:cubicBezTo>
                  <a:cubicBezTo>
                    <a:pt x="481" y="221"/>
                    <a:pt x="482" y="222"/>
                    <a:pt x="481" y="219"/>
                  </a:cubicBezTo>
                  <a:cubicBezTo>
                    <a:pt x="481" y="215"/>
                    <a:pt x="480" y="217"/>
                    <a:pt x="479" y="213"/>
                  </a:cubicBezTo>
                  <a:cubicBezTo>
                    <a:pt x="478" y="209"/>
                    <a:pt x="477" y="209"/>
                    <a:pt x="476" y="207"/>
                  </a:cubicBezTo>
                  <a:cubicBezTo>
                    <a:pt x="475" y="204"/>
                    <a:pt x="475" y="197"/>
                    <a:pt x="474" y="195"/>
                  </a:cubicBezTo>
                  <a:cubicBezTo>
                    <a:pt x="473" y="193"/>
                    <a:pt x="469" y="191"/>
                    <a:pt x="467" y="190"/>
                  </a:cubicBezTo>
                  <a:cubicBezTo>
                    <a:pt x="466" y="189"/>
                    <a:pt x="467" y="187"/>
                    <a:pt x="466" y="189"/>
                  </a:cubicBezTo>
                  <a:cubicBezTo>
                    <a:pt x="464" y="191"/>
                    <a:pt x="466" y="196"/>
                    <a:pt x="466" y="196"/>
                  </a:cubicBezTo>
                  <a:cubicBezTo>
                    <a:pt x="464" y="203"/>
                    <a:pt x="464" y="203"/>
                    <a:pt x="464" y="203"/>
                  </a:cubicBezTo>
                  <a:cubicBezTo>
                    <a:pt x="464" y="203"/>
                    <a:pt x="464" y="211"/>
                    <a:pt x="464" y="213"/>
                  </a:cubicBezTo>
                  <a:cubicBezTo>
                    <a:pt x="463" y="215"/>
                    <a:pt x="459" y="219"/>
                    <a:pt x="459" y="219"/>
                  </a:cubicBezTo>
                  <a:cubicBezTo>
                    <a:pt x="459" y="219"/>
                    <a:pt x="456" y="225"/>
                    <a:pt x="454" y="225"/>
                  </a:cubicBezTo>
                  <a:cubicBezTo>
                    <a:pt x="452" y="225"/>
                    <a:pt x="440" y="224"/>
                    <a:pt x="440" y="224"/>
                  </a:cubicBezTo>
                  <a:cubicBezTo>
                    <a:pt x="440" y="224"/>
                    <a:pt x="438" y="219"/>
                    <a:pt x="438" y="215"/>
                  </a:cubicBezTo>
                  <a:cubicBezTo>
                    <a:pt x="437" y="211"/>
                    <a:pt x="431" y="208"/>
                    <a:pt x="431" y="206"/>
                  </a:cubicBezTo>
                  <a:cubicBezTo>
                    <a:pt x="430" y="205"/>
                    <a:pt x="433" y="203"/>
                    <a:pt x="432" y="198"/>
                  </a:cubicBezTo>
                  <a:cubicBezTo>
                    <a:pt x="430" y="193"/>
                    <a:pt x="433" y="195"/>
                    <a:pt x="430" y="190"/>
                  </a:cubicBezTo>
                  <a:cubicBezTo>
                    <a:pt x="427" y="186"/>
                    <a:pt x="427" y="186"/>
                    <a:pt x="427" y="186"/>
                  </a:cubicBezTo>
                  <a:cubicBezTo>
                    <a:pt x="427" y="186"/>
                    <a:pt x="420" y="180"/>
                    <a:pt x="421" y="186"/>
                  </a:cubicBezTo>
                  <a:cubicBezTo>
                    <a:pt x="422" y="192"/>
                    <a:pt x="417" y="196"/>
                    <a:pt x="420" y="197"/>
                  </a:cubicBezTo>
                  <a:cubicBezTo>
                    <a:pt x="422" y="198"/>
                    <a:pt x="424" y="197"/>
                    <a:pt x="424" y="202"/>
                  </a:cubicBezTo>
                  <a:cubicBezTo>
                    <a:pt x="425" y="206"/>
                    <a:pt x="425" y="209"/>
                    <a:pt x="426" y="210"/>
                  </a:cubicBezTo>
                  <a:cubicBezTo>
                    <a:pt x="426" y="212"/>
                    <a:pt x="425" y="219"/>
                    <a:pt x="427" y="220"/>
                  </a:cubicBezTo>
                  <a:cubicBezTo>
                    <a:pt x="428" y="221"/>
                    <a:pt x="434" y="222"/>
                    <a:pt x="432" y="224"/>
                  </a:cubicBezTo>
                  <a:cubicBezTo>
                    <a:pt x="431" y="226"/>
                    <a:pt x="427" y="229"/>
                    <a:pt x="430" y="231"/>
                  </a:cubicBezTo>
                  <a:cubicBezTo>
                    <a:pt x="433" y="233"/>
                    <a:pt x="433" y="234"/>
                    <a:pt x="435" y="235"/>
                  </a:cubicBezTo>
                  <a:cubicBezTo>
                    <a:pt x="437" y="235"/>
                    <a:pt x="436" y="235"/>
                    <a:pt x="440" y="235"/>
                  </a:cubicBezTo>
                  <a:cubicBezTo>
                    <a:pt x="444" y="235"/>
                    <a:pt x="447" y="236"/>
                    <a:pt x="447" y="236"/>
                  </a:cubicBezTo>
                  <a:cubicBezTo>
                    <a:pt x="447" y="236"/>
                    <a:pt x="451" y="241"/>
                    <a:pt x="450" y="242"/>
                  </a:cubicBezTo>
                  <a:cubicBezTo>
                    <a:pt x="450" y="244"/>
                    <a:pt x="446" y="251"/>
                    <a:pt x="446" y="251"/>
                  </a:cubicBezTo>
                  <a:cubicBezTo>
                    <a:pt x="439" y="258"/>
                    <a:pt x="439" y="258"/>
                    <a:pt x="439" y="258"/>
                  </a:cubicBezTo>
                  <a:cubicBezTo>
                    <a:pt x="439" y="258"/>
                    <a:pt x="434" y="272"/>
                    <a:pt x="432" y="271"/>
                  </a:cubicBezTo>
                  <a:cubicBezTo>
                    <a:pt x="430" y="270"/>
                    <a:pt x="425" y="276"/>
                    <a:pt x="423" y="276"/>
                  </a:cubicBezTo>
                  <a:cubicBezTo>
                    <a:pt x="421" y="277"/>
                    <a:pt x="418" y="286"/>
                    <a:pt x="418" y="286"/>
                  </a:cubicBezTo>
                  <a:cubicBezTo>
                    <a:pt x="412" y="290"/>
                    <a:pt x="412" y="290"/>
                    <a:pt x="412" y="290"/>
                  </a:cubicBezTo>
                  <a:cubicBezTo>
                    <a:pt x="412" y="290"/>
                    <a:pt x="409" y="296"/>
                    <a:pt x="409" y="299"/>
                  </a:cubicBezTo>
                  <a:cubicBezTo>
                    <a:pt x="409" y="301"/>
                    <a:pt x="407" y="308"/>
                    <a:pt x="405" y="312"/>
                  </a:cubicBezTo>
                  <a:cubicBezTo>
                    <a:pt x="403" y="315"/>
                    <a:pt x="396" y="317"/>
                    <a:pt x="396" y="317"/>
                  </a:cubicBezTo>
                  <a:cubicBezTo>
                    <a:pt x="396" y="317"/>
                    <a:pt x="401" y="326"/>
                    <a:pt x="397" y="326"/>
                  </a:cubicBezTo>
                  <a:cubicBezTo>
                    <a:pt x="393" y="326"/>
                    <a:pt x="387" y="330"/>
                    <a:pt x="386" y="331"/>
                  </a:cubicBezTo>
                  <a:cubicBezTo>
                    <a:pt x="385" y="332"/>
                    <a:pt x="384" y="335"/>
                    <a:pt x="382" y="335"/>
                  </a:cubicBezTo>
                  <a:cubicBezTo>
                    <a:pt x="379" y="335"/>
                    <a:pt x="375" y="334"/>
                    <a:pt x="374" y="335"/>
                  </a:cubicBezTo>
                  <a:cubicBezTo>
                    <a:pt x="374" y="337"/>
                    <a:pt x="372" y="342"/>
                    <a:pt x="372" y="342"/>
                  </a:cubicBezTo>
                  <a:cubicBezTo>
                    <a:pt x="361" y="351"/>
                    <a:pt x="361" y="351"/>
                    <a:pt x="361" y="351"/>
                  </a:cubicBezTo>
                  <a:cubicBezTo>
                    <a:pt x="349" y="355"/>
                    <a:pt x="349" y="355"/>
                    <a:pt x="349" y="355"/>
                  </a:cubicBezTo>
                  <a:cubicBezTo>
                    <a:pt x="349" y="355"/>
                    <a:pt x="348" y="361"/>
                    <a:pt x="345" y="360"/>
                  </a:cubicBezTo>
                  <a:cubicBezTo>
                    <a:pt x="342" y="360"/>
                    <a:pt x="332" y="360"/>
                    <a:pt x="330" y="361"/>
                  </a:cubicBezTo>
                  <a:cubicBezTo>
                    <a:pt x="328" y="362"/>
                    <a:pt x="320" y="363"/>
                    <a:pt x="317" y="362"/>
                  </a:cubicBezTo>
                  <a:cubicBezTo>
                    <a:pt x="315" y="362"/>
                    <a:pt x="317" y="369"/>
                    <a:pt x="315" y="362"/>
                  </a:cubicBezTo>
                  <a:cubicBezTo>
                    <a:pt x="314" y="354"/>
                    <a:pt x="315" y="359"/>
                    <a:pt x="314" y="350"/>
                  </a:cubicBezTo>
                  <a:cubicBezTo>
                    <a:pt x="313" y="342"/>
                    <a:pt x="311" y="347"/>
                    <a:pt x="313" y="342"/>
                  </a:cubicBezTo>
                  <a:cubicBezTo>
                    <a:pt x="315" y="336"/>
                    <a:pt x="314" y="341"/>
                    <a:pt x="315" y="336"/>
                  </a:cubicBezTo>
                  <a:cubicBezTo>
                    <a:pt x="317" y="331"/>
                    <a:pt x="317" y="335"/>
                    <a:pt x="316" y="328"/>
                  </a:cubicBezTo>
                  <a:cubicBezTo>
                    <a:pt x="316" y="321"/>
                    <a:pt x="315" y="323"/>
                    <a:pt x="313" y="318"/>
                  </a:cubicBezTo>
                  <a:cubicBezTo>
                    <a:pt x="310" y="313"/>
                    <a:pt x="306" y="316"/>
                    <a:pt x="311" y="310"/>
                  </a:cubicBezTo>
                  <a:cubicBezTo>
                    <a:pt x="315" y="305"/>
                    <a:pt x="312" y="311"/>
                    <a:pt x="315" y="305"/>
                  </a:cubicBezTo>
                  <a:cubicBezTo>
                    <a:pt x="319" y="299"/>
                    <a:pt x="317" y="298"/>
                    <a:pt x="322" y="296"/>
                  </a:cubicBezTo>
                  <a:cubicBezTo>
                    <a:pt x="326" y="295"/>
                    <a:pt x="330" y="295"/>
                    <a:pt x="331" y="291"/>
                  </a:cubicBezTo>
                  <a:cubicBezTo>
                    <a:pt x="331" y="287"/>
                    <a:pt x="332" y="286"/>
                    <a:pt x="332" y="283"/>
                  </a:cubicBezTo>
                  <a:cubicBezTo>
                    <a:pt x="332" y="281"/>
                    <a:pt x="329" y="276"/>
                    <a:pt x="329" y="274"/>
                  </a:cubicBezTo>
                  <a:cubicBezTo>
                    <a:pt x="329" y="273"/>
                    <a:pt x="329" y="273"/>
                    <a:pt x="327" y="268"/>
                  </a:cubicBezTo>
                  <a:cubicBezTo>
                    <a:pt x="326" y="263"/>
                    <a:pt x="325" y="260"/>
                    <a:pt x="325" y="260"/>
                  </a:cubicBezTo>
                  <a:cubicBezTo>
                    <a:pt x="325" y="260"/>
                    <a:pt x="327" y="250"/>
                    <a:pt x="328" y="246"/>
                  </a:cubicBezTo>
                  <a:cubicBezTo>
                    <a:pt x="330" y="242"/>
                    <a:pt x="326" y="248"/>
                    <a:pt x="330" y="242"/>
                  </a:cubicBezTo>
                  <a:cubicBezTo>
                    <a:pt x="333" y="237"/>
                    <a:pt x="335" y="233"/>
                    <a:pt x="335" y="233"/>
                  </a:cubicBezTo>
                  <a:cubicBezTo>
                    <a:pt x="335" y="233"/>
                    <a:pt x="329" y="226"/>
                    <a:pt x="326" y="226"/>
                  </a:cubicBezTo>
                  <a:cubicBezTo>
                    <a:pt x="323" y="225"/>
                    <a:pt x="322" y="230"/>
                    <a:pt x="319" y="225"/>
                  </a:cubicBezTo>
                  <a:cubicBezTo>
                    <a:pt x="316" y="220"/>
                    <a:pt x="318" y="218"/>
                    <a:pt x="317" y="217"/>
                  </a:cubicBezTo>
                  <a:cubicBezTo>
                    <a:pt x="316" y="215"/>
                    <a:pt x="313" y="214"/>
                    <a:pt x="310" y="215"/>
                  </a:cubicBezTo>
                  <a:cubicBezTo>
                    <a:pt x="307" y="216"/>
                    <a:pt x="302" y="214"/>
                    <a:pt x="297" y="215"/>
                  </a:cubicBezTo>
                  <a:cubicBezTo>
                    <a:pt x="292" y="215"/>
                    <a:pt x="291" y="214"/>
                    <a:pt x="285" y="212"/>
                  </a:cubicBezTo>
                  <a:cubicBezTo>
                    <a:pt x="279" y="211"/>
                    <a:pt x="272" y="210"/>
                    <a:pt x="269" y="206"/>
                  </a:cubicBezTo>
                  <a:cubicBezTo>
                    <a:pt x="265" y="203"/>
                    <a:pt x="264" y="206"/>
                    <a:pt x="263" y="201"/>
                  </a:cubicBezTo>
                  <a:cubicBezTo>
                    <a:pt x="263" y="195"/>
                    <a:pt x="265" y="196"/>
                    <a:pt x="261" y="193"/>
                  </a:cubicBezTo>
                  <a:cubicBezTo>
                    <a:pt x="258" y="189"/>
                    <a:pt x="256" y="190"/>
                    <a:pt x="257" y="186"/>
                  </a:cubicBezTo>
                  <a:cubicBezTo>
                    <a:pt x="258" y="182"/>
                    <a:pt x="260" y="183"/>
                    <a:pt x="258" y="178"/>
                  </a:cubicBezTo>
                  <a:cubicBezTo>
                    <a:pt x="256" y="174"/>
                    <a:pt x="260" y="181"/>
                    <a:pt x="256" y="174"/>
                  </a:cubicBezTo>
                  <a:cubicBezTo>
                    <a:pt x="253" y="166"/>
                    <a:pt x="249" y="170"/>
                    <a:pt x="253" y="166"/>
                  </a:cubicBezTo>
                  <a:cubicBezTo>
                    <a:pt x="256" y="162"/>
                    <a:pt x="257" y="165"/>
                    <a:pt x="259" y="160"/>
                  </a:cubicBezTo>
                  <a:cubicBezTo>
                    <a:pt x="261" y="154"/>
                    <a:pt x="266" y="165"/>
                    <a:pt x="265" y="152"/>
                  </a:cubicBezTo>
                  <a:cubicBezTo>
                    <a:pt x="264" y="139"/>
                    <a:pt x="262" y="141"/>
                    <a:pt x="269" y="134"/>
                  </a:cubicBezTo>
                  <a:cubicBezTo>
                    <a:pt x="277" y="127"/>
                    <a:pt x="284" y="126"/>
                    <a:pt x="286" y="125"/>
                  </a:cubicBezTo>
                  <a:cubicBezTo>
                    <a:pt x="287" y="123"/>
                    <a:pt x="291" y="119"/>
                    <a:pt x="293" y="118"/>
                  </a:cubicBezTo>
                  <a:cubicBezTo>
                    <a:pt x="295" y="117"/>
                    <a:pt x="294" y="116"/>
                    <a:pt x="298" y="117"/>
                  </a:cubicBezTo>
                  <a:cubicBezTo>
                    <a:pt x="302" y="119"/>
                    <a:pt x="308" y="119"/>
                    <a:pt x="312" y="117"/>
                  </a:cubicBezTo>
                  <a:cubicBezTo>
                    <a:pt x="315" y="115"/>
                    <a:pt x="321" y="112"/>
                    <a:pt x="323" y="112"/>
                  </a:cubicBezTo>
                  <a:cubicBezTo>
                    <a:pt x="325" y="113"/>
                    <a:pt x="323" y="113"/>
                    <a:pt x="328" y="114"/>
                  </a:cubicBezTo>
                  <a:cubicBezTo>
                    <a:pt x="332" y="114"/>
                    <a:pt x="334" y="114"/>
                    <a:pt x="336" y="115"/>
                  </a:cubicBezTo>
                  <a:cubicBezTo>
                    <a:pt x="339" y="116"/>
                    <a:pt x="333" y="115"/>
                    <a:pt x="342" y="116"/>
                  </a:cubicBezTo>
                  <a:cubicBezTo>
                    <a:pt x="350" y="117"/>
                    <a:pt x="348" y="117"/>
                    <a:pt x="350" y="117"/>
                  </a:cubicBezTo>
                  <a:cubicBezTo>
                    <a:pt x="352" y="118"/>
                    <a:pt x="351" y="118"/>
                    <a:pt x="354" y="120"/>
                  </a:cubicBezTo>
                  <a:cubicBezTo>
                    <a:pt x="357" y="121"/>
                    <a:pt x="359" y="114"/>
                    <a:pt x="357" y="121"/>
                  </a:cubicBezTo>
                  <a:cubicBezTo>
                    <a:pt x="355" y="129"/>
                    <a:pt x="351" y="131"/>
                    <a:pt x="357" y="133"/>
                  </a:cubicBezTo>
                  <a:cubicBezTo>
                    <a:pt x="362" y="135"/>
                    <a:pt x="356" y="134"/>
                    <a:pt x="362" y="135"/>
                  </a:cubicBezTo>
                  <a:cubicBezTo>
                    <a:pt x="368" y="137"/>
                    <a:pt x="366" y="138"/>
                    <a:pt x="368" y="140"/>
                  </a:cubicBezTo>
                  <a:cubicBezTo>
                    <a:pt x="371" y="142"/>
                    <a:pt x="371" y="145"/>
                    <a:pt x="376" y="146"/>
                  </a:cubicBezTo>
                  <a:cubicBezTo>
                    <a:pt x="380" y="148"/>
                    <a:pt x="372" y="152"/>
                    <a:pt x="380" y="148"/>
                  </a:cubicBezTo>
                  <a:cubicBezTo>
                    <a:pt x="388" y="144"/>
                    <a:pt x="378" y="139"/>
                    <a:pt x="388" y="144"/>
                  </a:cubicBezTo>
                  <a:cubicBezTo>
                    <a:pt x="399" y="148"/>
                    <a:pt x="399" y="151"/>
                    <a:pt x="401" y="151"/>
                  </a:cubicBezTo>
                  <a:cubicBezTo>
                    <a:pt x="404" y="150"/>
                    <a:pt x="403" y="152"/>
                    <a:pt x="409" y="152"/>
                  </a:cubicBezTo>
                  <a:cubicBezTo>
                    <a:pt x="414" y="151"/>
                    <a:pt x="415" y="151"/>
                    <a:pt x="416" y="152"/>
                  </a:cubicBezTo>
                  <a:cubicBezTo>
                    <a:pt x="418" y="154"/>
                    <a:pt x="417" y="158"/>
                    <a:pt x="420" y="155"/>
                  </a:cubicBezTo>
                  <a:cubicBezTo>
                    <a:pt x="423" y="151"/>
                    <a:pt x="427" y="154"/>
                    <a:pt x="422" y="149"/>
                  </a:cubicBezTo>
                  <a:cubicBezTo>
                    <a:pt x="417" y="144"/>
                    <a:pt x="414" y="147"/>
                    <a:pt x="414" y="143"/>
                  </a:cubicBezTo>
                  <a:cubicBezTo>
                    <a:pt x="415" y="139"/>
                    <a:pt x="420" y="142"/>
                    <a:pt x="415" y="139"/>
                  </a:cubicBezTo>
                  <a:cubicBezTo>
                    <a:pt x="409" y="136"/>
                    <a:pt x="410" y="136"/>
                    <a:pt x="407" y="133"/>
                  </a:cubicBezTo>
                  <a:cubicBezTo>
                    <a:pt x="403" y="131"/>
                    <a:pt x="397" y="135"/>
                    <a:pt x="397" y="130"/>
                  </a:cubicBezTo>
                  <a:cubicBezTo>
                    <a:pt x="397" y="126"/>
                    <a:pt x="386" y="130"/>
                    <a:pt x="397" y="126"/>
                  </a:cubicBezTo>
                  <a:cubicBezTo>
                    <a:pt x="407" y="121"/>
                    <a:pt x="405" y="117"/>
                    <a:pt x="409" y="120"/>
                  </a:cubicBezTo>
                  <a:cubicBezTo>
                    <a:pt x="414" y="123"/>
                    <a:pt x="411" y="128"/>
                    <a:pt x="415" y="126"/>
                  </a:cubicBezTo>
                  <a:cubicBezTo>
                    <a:pt x="420" y="124"/>
                    <a:pt x="426" y="124"/>
                    <a:pt x="422" y="118"/>
                  </a:cubicBezTo>
                  <a:cubicBezTo>
                    <a:pt x="417" y="112"/>
                    <a:pt x="421" y="115"/>
                    <a:pt x="415" y="110"/>
                  </a:cubicBezTo>
                  <a:cubicBezTo>
                    <a:pt x="410" y="105"/>
                    <a:pt x="400" y="117"/>
                    <a:pt x="398" y="114"/>
                  </a:cubicBezTo>
                  <a:cubicBezTo>
                    <a:pt x="396" y="112"/>
                    <a:pt x="395" y="110"/>
                    <a:pt x="392" y="110"/>
                  </a:cubicBezTo>
                  <a:cubicBezTo>
                    <a:pt x="390" y="110"/>
                    <a:pt x="389" y="115"/>
                    <a:pt x="387" y="119"/>
                  </a:cubicBezTo>
                  <a:cubicBezTo>
                    <a:pt x="385" y="123"/>
                    <a:pt x="389" y="125"/>
                    <a:pt x="383" y="120"/>
                  </a:cubicBezTo>
                  <a:cubicBezTo>
                    <a:pt x="378" y="115"/>
                    <a:pt x="390" y="121"/>
                    <a:pt x="378" y="111"/>
                  </a:cubicBezTo>
                  <a:cubicBezTo>
                    <a:pt x="367" y="101"/>
                    <a:pt x="361" y="101"/>
                    <a:pt x="359" y="102"/>
                  </a:cubicBezTo>
                  <a:cubicBezTo>
                    <a:pt x="356" y="104"/>
                    <a:pt x="354" y="102"/>
                    <a:pt x="352" y="103"/>
                  </a:cubicBezTo>
                  <a:cubicBezTo>
                    <a:pt x="350" y="104"/>
                    <a:pt x="354" y="109"/>
                    <a:pt x="350" y="104"/>
                  </a:cubicBezTo>
                  <a:cubicBezTo>
                    <a:pt x="345" y="99"/>
                    <a:pt x="338" y="102"/>
                    <a:pt x="338" y="102"/>
                  </a:cubicBezTo>
                  <a:cubicBezTo>
                    <a:pt x="338" y="102"/>
                    <a:pt x="336" y="101"/>
                    <a:pt x="333" y="102"/>
                  </a:cubicBezTo>
                  <a:cubicBezTo>
                    <a:pt x="330" y="103"/>
                    <a:pt x="325" y="103"/>
                    <a:pt x="323" y="101"/>
                  </a:cubicBezTo>
                  <a:cubicBezTo>
                    <a:pt x="320" y="99"/>
                    <a:pt x="313" y="99"/>
                    <a:pt x="321" y="94"/>
                  </a:cubicBezTo>
                  <a:cubicBezTo>
                    <a:pt x="328" y="89"/>
                    <a:pt x="323" y="92"/>
                    <a:pt x="332" y="91"/>
                  </a:cubicBezTo>
                  <a:cubicBezTo>
                    <a:pt x="341" y="90"/>
                    <a:pt x="353" y="94"/>
                    <a:pt x="344" y="88"/>
                  </a:cubicBezTo>
                  <a:cubicBezTo>
                    <a:pt x="334" y="82"/>
                    <a:pt x="350" y="88"/>
                    <a:pt x="339" y="76"/>
                  </a:cubicBezTo>
                  <a:cubicBezTo>
                    <a:pt x="327" y="65"/>
                    <a:pt x="324" y="74"/>
                    <a:pt x="327" y="65"/>
                  </a:cubicBezTo>
                  <a:cubicBezTo>
                    <a:pt x="331" y="56"/>
                    <a:pt x="329" y="56"/>
                    <a:pt x="326" y="55"/>
                  </a:cubicBezTo>
                  <a:cubicBezTo>
                    <a:pt x="323" y="55"/>
                    <a:pt x="314" y="54"/>
                    <a:pt x="311" y="53"/>
                  </a:cubicBezTo>
                  <a:cubicBezTo>
                    <a:pt x="307" y="52"/>
                    <a:pt x="310" y="56"/>
                    <a:pt x="305" y="51"/>
                  </a:cubicBezTo>
                  <a:cubicBezTo>
                    <a:pt x="300" y="45"/>
                    <a:pt x="296" y="50"/>
                    <a:pt x="300" y="45"/>
                  </a:cubicBezTo>
                  <a:cubicBezTo>
                    <a:pt x="305" y="40"/>
                    <a:pt x="306" y="39"/>
                    <a:pt x="310" y="37"/>
                  </a:cubicBezTo>
                  <a:cubicBezTo>
                    <a:pt x="315" y="35"/>
                    <a:pt x="318" y="23"/>
                    <a:pt x="326" y="30"/>
                  </a:cubicBezTo>
                  <a:cubicBezTo>
                    <a:pt x="334" y="38"/>
                    <a:pt x="331" y="36"/>
                    <a:pt x="338" y="39"/>
                  </a:cubicBezTo>
                  <a:cubicBezTo>
                    <a:pt x="346" y="42"/>
                    <a:pt x="349" y="41"/>
                    <a:pt x="350" y="40"/>
                  </a:cubicBezTo>
                  <a:cubicBezTo>
                    <a:pt x="350" y="38"/>
                    <a:pt x="343" y="31"/>
                    <a:pt x="343" y="31"/>
                  </a:cubicBezTo>
                  <a:cubicBezTo>
                    <a:pt x="343" y="31"/>
                    <a:pt x="340" y="31"/>
                    <a:pt x="341" y="30"/>
                  </a:cubicBezTo>
                  <a:cubicBezTo>
                    <a:pt x="343" y="29"/>
                    <a:pt x="346" y="27"/>
                    <a:pt x="346" y="27"/>
                  </a:cubicBezTo>
                  <a:cubicBezTo>
                    <a:pt x="344" y="24"/>
                    <a:pt x="344" y="24"/>
                    <a:pt x="344" y="24"/>
                  </a:cubicBezTo>
                  <a:cubicBezTo>
                    <a:pt x="344" y="24"/>
                    <a:pt x="317" y="15"/>
                    <a:pt x="31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72"/>
            <p:cNvSpPr>
              <a:spLocks/>
            </p:cNvSpPr>
            <p:nvPr/>
          </p:nvSpPr>
          <p:spPr bwMode="auto">
            <a:xfrm>
              <a:off x="2606675" y="2852738"/>
              <a:ext cx="334963" cy="306388"/>
            </a:xfrm>
            <a:custGeom>
              <a:avLst/>
              <a:gdLst>
                <a:gd name="T0" fmla="*/ 131 w 175"/>
                <a:gd name="T1" fmla="*/ 0 h 160"/>
                <a:gd name="T2" fmla="*/ 115 w 175"/>
                <a:gd name="T3" fmla="*/ 48 h 160"/>
                <a:gd name="T4" fmla="*/ 65 w 175"/>
                <a:gd name="T5" fmla="*/ 68 h 160"/>
                <a:gd name="T6" fmla="*/ 2 w 175"/>
                <a:gd name="T7" fmla="*/ 90 h 160"/>
                <a:gd name="T8" fmla="*/ 123 w 175"/>
                <a:gd name="T9" fmla="*/ 160 h 160"/>
                <a:gd name="T10" fmla="*/ 175 w 175"/>
                <a:gd name="T11" fmla="*/ 4 h 160"/>
                <a:gd name="T12" fmla="*/ 131 w 175"/>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75" h="160">
                  <a:moveTo>
                    <a:pt x="131" y="0"/>
                  </a:moveTo>
                  <a:cubicBezTo>
                    <a:pt x="115" y="48"/>
                    <a:pt x="115" y="48"/>
                    <a:pt x="115" y="48"/>
                  </a:cubicBezTo>
                  <a:cubicBezTo>
                    <a:pt x="115" y="48"/>
                    <a:pt x="95" y="67"/>
                    <a:pt x="65" y="68"/>
                  </a:cubicBezTo>
                  <a:cubicBezTo>
                    <a:pt x="34" y="68"/>
                    <a:pt x="4" y="75"/>
                    <a:pt x="2" y="90"/>
                  </a:cubicBezTo>
                  <a:cubicBezTo>
                    <a:pt x="0" y="105"/>
                    <a:pt x="28" y="128"/>
                    <a:pt x="123" y="160"/>
                  </a:cubicBezTo>
                  <a:cubicBezTo>
                    <a:pt x="175" y="4"/>
                    <a:pt x="175" y="4"/>
                    <a:pt x="175" y="4"/>
                  </a:cubicBezTo>
                  <a:lnTo>
                    <a:pt x="1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73"/>
            <p:cNvSpPr>
              <a:spLocks/>
            </p:cNvSpPr>
            <p:nvPr/>
          </p:nvSpPr>
          <p:spPr bwMode="auto">
            <a:xfrm>
              <a:off x="2816225" y="2852738"/>
              <a:ext cx="265113" cy="347663"/>
            </a:xfrm>
            <a:custGeom>
              <a:avLst/>
              <a:gdLst>
                <a:gd name="T0" fmla="*/ 76 w 138"/>
                <a:gd name="T1" fmla="*/ 18 h 182"/>
                <a:gd name="T2" fmla="*/ 60 w 138"/>
                <a:gd name="T3" fmla="*/ 66 h 182"/>
                <a:gd name="T4" fmla="*/ 86 w 138"/>
                <a:gd name="T5" fmla="*/ 111 h 182"/>
                <a:gd name="T6" fmla="*/ 131 w 138"/>
                <a:gd name="T7" fmla="*/ 169 h 182"/>
                <a:gd name="T8" fmla="*/ 0 w 138"/>
                <a:gd name="T9" fmla="*/ 155 h 182"/>
                <a:gd name="T10" fmla="*/ 51 w 138"/>
                <a:gd name="T11" fmla="*/ 0 h 182"/>
                <a:gd name="T12" fmla="*/ 76 w 138"/>
                <a:gd name="T13" fmla="*/ 18 h 182"/>
              </a:gdLst>
              <a:ahLst/>
              <a:cxnLst>
                <a:cxn ang="0">
                  <a:pos x="T0" y="T1"/>
                </a:cxn>
                <a:cxn ang="0">
                  <a:pos x="T2" y="T3"/>
                </a:cxn>
                <a:cxn ang="0">
                  <a:pos x="T4" y="T5"/>
                </a:cxn>
                <a:cxn ang="0">
                  <a:pos x="T6" y="T7"/>
                </a:cxn>
                <a:cxn ang="0">
                  <a:pos x="T8" y="T9"/>
                </a:cxn>
                <a:cxn ang="0">
                  <a:pos x="T10" y="T11"/>
                </a:cxn>
                <a:cxn ang="0">
                  <a:pos x="T12" y="T13"/>
                </a:cxn>
              </a:cxnLst>
              <a:rect l="0" t="0" r="r" b="b"/>
              <a:pathLst>
                <a:path w="138" h="182">
                  <a:moveTo>
                    <a:pt x="76" y="18"/>
                  </a:moveTo>
                  <a:cubicBezTo>
                    <a:pt x="60" y="66"/>
                    <a:pt x="60" y="66"/>
                    <a:pt x="60" y="66"/>
                  </a:cubicBezTo>
                  <a:cubicBezTo>
                    <a:pt x="60" y="66"/>
                    <a:pt x="62" y="93"/>
                    <a:pt x="86" y="111"/>
                  </a:cubicBezTo>
                  <a:cubicBezTo>
                    <a:pt x="110" y="130"/>
                    <a:pt x="138" y="156"/>
                    <a:pt x="131" y="169"/>
                  </a:cubicBezTo>
                  <a:cubicBezTo>
                    <a:pt x="124" y="182"/>
                    <a:pt x="68" y="178"/>
                    <a:pt x="0" y="155"/>
                  </a:cubicBezTo>
                  <a:cubicBezTo>
                    <a:pt x="51" y="0"/>
                    <a:pt x="51" y="0"/>
                    <a:pt x="51" y="0"/>
                  </a:cubicBezTo>
                  <a:lnTo>
                    <a:pt x="7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74"/>
            <p:cNvSpPr>
              <a:spLocks/>
            </p:cNvSpPr>
            <p:nvPr/>
          </p:nvSpPr>
          <p:spPr bwMode="auto">
            <a:xfrm>
              <a:off x="2547938" y="2073275"/>
              <a:ext cx="1044575" cy="890588"/>
            </a:xfrm>
            <a:custGeom>
              <a:avLst/>
              <a:gdLst>
                <a:gd name="T0" fmla="*/ 456 w 547"/>
                <a:gd name="T1" fmla="*/ 19 h 465"/>
                <a:gd name="T2" fmla="*/ 488 w 547"/>
                <a:gd name="T3" fmla="*/ 235 h 465"/>
                <a:gd name="T4" fmla="*/ 182 w 547"/>
                <a:gd name="T5" fmla="*/ 388 h 465"/>
                <a:gd name="T6" fmla="*/ 30 w 547"/>
                <a:gd name="T7" fmla="*/ 236 h 465"/>
                <a:gd name="T8" fmla="*/ 0 w 547"/>
                <a:gd name="T9" fmla="*/ 247 h 465"/>
                <a:gd name="T10" fmla="*/ 172 w 547"/>
                <a:gd name="T11" fmla="*/ 418 h 465"/>
                <a:gd name="T12" fmla="*/ 518 w 547"/>
                <a:gd name="T13" fmla="*/ 245 h 465"/>
                <a:gd name="T14" fmla="*/ 482 w 547"/>
                <a:gd name="T15" fmla="*/ 0 h 465"/>
                <a:gd name="T16" fmla="*/ 456 w 547"/>
                <a:gd name="T17" fmla="*/ 19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465">
                  <a:moveTo>
                    <a:pt x="456" y="19"/>
                  </a:moveTo>
                  <a:cubicBezTo>
                    <a:pt x="499" y="79"/>
                    <a:pt x="513" y="159"/>
                    <a:pt x="488" y="235"/>
                  </a:cubicBezTo>
                  <a:cubicBezTo>
                    <a:pt x="446" y="361"/>
                    <a:pt x="309" y="430"/>
                    <a:pt x="182" y="388"/>
                  </a:cubicBezTo>
                  <a:cubicBezTo>
                    <a:pt x="108" y="363"/>
                    <a:pt x="53" y="305"/>
                    <a:pt x="30" y="236"/>
                  </a:cubicBezTo>
                  <a:cubicBezTo>
                    <a:pt x="0" y="247"/>
                    <a:pt x="0" y="247"/>
                    <a:pt x="0" y="247"/>
                  </a:cubicBezTo>
                  <a:cubicBezTo>
                    <a:pt x="27" y="325"/>
                    <a:pt x="88" y="390"/>
                    <a:pt x="172" y="418"/>
                  </a:cubicBezTo>
                  <a:cubicBezTo>
                    <a:pt x="316" y="465"/>
                    <a:pt x="470" y="388"/>
                    <a:pt x="518" y="245"/>
                  </a:cubicBezTo>
                  <a:cubicBezTo>
                    <a:pt x="547" y="159"/>
                    <a:pt x="530" y="69"/>
                    <a:pt x="482" y="0"/>
                  </a:cubicBezTo>
                  <a:lnTo>
                    <a:pt x="45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75"/>
            <p:cNvSpPr>
              <a:spLocks noEditPoints="1"/>
            </p:cNvSpPr>
            <p:nvPr/>
          </p:nvSpPr>
          <p:spPr bwMode="auto">
            <a:xfrm>
              <a:off x="2579688" y="1922463"/>
              <a:ext cx="928688" cy="931863"/>
            </a:xfrm>
            <a:custGeom>
              <a:avLst/>
              <a:gdLst>
                <a:gd name="T0" fmla="*/ 311 w 486"/>
                <a:gd name="T1" fmla="*/ 38 h 487"/>
                <a:gd name="T2" fmla="*/ 38 w 486"/>
                <a:gd name="T3" fmla="*/ 175 h 487"/>
                <a:gd name="T4" fmla="*/ 175 w 486"/>
                <a:gd name="T5" fmla="*/ 449 h 487"/>
                <a:gd name="T6" fmla="*/ 449 w 486"/>
                <a:gd name="T7" fmla="*/ 312 h 487"/>
                <a:gd name="T8" fmla="*/ 311 w 486"/>
                <a:gd name="T9" fmla="*/ 38 h 487"/>
                <a:gd name="T10" fmla="*/ 178 w 486"/>
                <a:gd name="T11" fmla="*/ 439 h 487"/>
                <a:gd name="T12" fmla="*/ 47 w 486"/>
                <a:gd name="T13" fmla="*/ 178 h 487"/>
                <a:gd name="T14" fmla="*/ 308 w 486"/>
                <a:gd name="T15" fmla="*/ 47 h 487"/>
                <a:gd name="T16" fmla="*/ 439 w 486"/>
                <a:gd name="T17" fmla="*/ 308 h 487"/>
                <a:gd name="T18" fmla="*/ 178 w 486"/>
                <a:gd name="T19" fmla="*/ 439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6" h="487">
                  <a:moveTo>
                    <a:pt x="311" y="38"/>
                  </a:moveTo>
                  <a:cubicBezTo>
                    <a:pt x="198" y="0"/>
                    <a:pt x="75" y="61"/>
                    <a:pt x="38" y="175"/>
                  </a:cubicBezTo>
                  <a:cubicBezTo>
                    <a:pt x="0" y="289"/>
                    <a:pt x="61" y="411"/>
                    <a:pt x="175" y="449"/>
                  </a:cubicBezTo>
                  <a:cubicBezTo>
                    <a:pt x="288" y="487"/>
                    <a:pt x="411" y="425"/>
                    <a:pt x="449" y="312"/>
                  </a:cubicBezTo>
                  <a:cubicBezTo>
                    <a:pt x="486" y="198"/>
                    <a:pt x="425" y="75"/>
                    <a:pt x="311" y="38"/>
                  </a:cubicBezTo>
                  <a:close/>
                  <a:moveTo>
                    <a:pt x="178" y="439"/>
                  </a:moveTo>
                  <a:cubicBezTo>
                    <a:pt x="70" y="403"/>
                    <a:pt x="11" y="286"/>
                    <a:pt x="47" y="178"/>
                  </a:cubicBezTo>
                  <a:cubicBezTo>
                    <a:pt x="83" y="70"/>
                    <a:pt x="200" y="11"/>
                    <a:pt x="308" y="47"/>
                  </a:cubicBezTo>
                  <a:cubicBezTo>
                    <a:pt x="417" y="83"/>
                    <a:pt x="475" y="200"/>
                    <a:pt x="439" y="308"/>
                  </a:cubicBezTo>
                  <a:cubicBezTo>
                    <a:pt x="403" y="417"/>
                    <a:pt x="286" y="475"/>
                    <a:pt x="178" y="4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76"/>
            <p:cNvSpPr>
              <a:spLocks/>
            </p:cNvSpPr>
            <p:nvPr/>
          </p:nvSpPr>
          <p:spPr bwMode="auto">
            <a:xfrm>
              <a:off x="2520950" y="1966913"/>
              <a:ext cx="1001713" cy="893763"/>
            </a:xfrm>
            <a:custGeom>
              <a:avLst/>
              <a:gdLst>
                <a:gd name="T0" fmla="*/ 246 w 524"/>
                <a:gd name="T1" fmla="*/ 26 h 467"/>
                <a:gd name="T2" fmla="*/ 232 w 524"/>
                <a:gd name="T3" fmla="*/ 39 h 467"/>
                <a:gd name="T4" fmla="*/ 220 w 524"/>
                <a:gd name="T5" fmla="*/ 48 h 467"/>
                <a:gd name="T6" fmla="*/ 215 w 524"/>
                <a:gd name="T7" fmla="*/ 39 h 467"/>
                <a:gd name="T8" fmla="*/ 208 w 524"/>
                <a:gd name="T9" fmla="*/ 52 h 467"/>
                <a:gd name="T10" fmla="*/ 186 w 524"/>
                <a:gd name="T11" fmla="*/ 49 h 467"/>
                <a:gd name="T12" fmla="*/ 168 w 524"/>
                <a:gd name="T13" fmla="*/ 58 h 467"/>
                <a:gd name="T14" fmla="*/ 142 w 524"/>
                <a:gd name="T15" fmla="*/ 77 h 467"/>
                <a:gd name="T16" fmla="*/ 126 w 524"/>
                <a:gd name="T17" fmla="*/ 90 h 467"/>
                <a:gd name="T18" fmla="*/ 132 w 524"/>
                <a:gd name="T19" fmla="*/ 104 h 467"/>
                <a:gd name="T20" fmla="*/ 131 w 524"/>
                <a:gd name="T21" fmla="*/ 111 h 467"/>
                <a:gd name="T22" fmla="*/ 125 w 524"/>
                <a:gd name="T23" fmla="*/ 99 h 467"/>
                <a:gd name="T24" fmla="*/ 120 w 524"/>
                <a:gd name="T25" fmla="*/ 86 h 467"/>
                <a:gd name="T26" fmla="*/ 111 w 524"/>
                <a:gd name="T27" fmla="*/ 101 h 467"/>
                <a:gd name="T28" fmla="*/ 103 w 524"/>
                <a:gd name="T29" fmla="*/ 131 h 467"/>
                <a:gd name="T30" fmla="*/ 119 w 524"/>
                <a:gd name="T31" fmla="*/ 129 h 467"/>
                <a:gd name="T32" fmla="*/ 129 w 524"/>
                <a:gd name="T33" fmla="*/ 152 h 467"/>
                <a:gd name="T34" fmla="*/ 141 w 524"/>
                <a:gd name="T35" fmla="*/ 177 h 467"/>
                <a:gd name="T36" fmla="*/ 153 w 524"/>
                <a:gd name="T37" fmla="*/ 198 h 467"/>
                <a:gd name="T38" fmla="*/ 169 w 524"/>
                <a:gd name="T39" fmla="*/ 229 h 467"/>
                <a:gd name="T40" fmla="*/ 150 w 524"/>
                <a:gd name="T41" fmla="*/ 262 h 467"/>
                <a:gd name="T42" fmla="*/ 118 w 524"/>
                <a:gd name="T43" fmla="*/ 298 h 467"/>
                <a:gd name="T44" fmla="*/ 114 w 524"/>
                <a:gd name="T45" fmla="*/ 330 h 467"/>
                <a:gd name="T46" fmla="*/ 102 w 524"/>
                <a:gd name="T47" fmla="*/ 328 h 467"/>
                <a:gd name="T48" fmla="*/ 89 w 524"/>
                <a:gd name="T49" fmla="*/ 273 h 467"/>
                <a:gd name="T50" fmla="*/ 81 w 524"/>
                <a:gd name="T51" fmla="*/ 190 h 467"/>
                <a:gd name="T52" fmla="*/ 88 w 524"/>
                <a:gd name="T53" fmla="*/ 135 h 467"/>
                <a:gd name="T54" fmla="*/ 149 w 524"/>
                <a:gd name="T55" fmla="*/ 372 h 467"/>
                <a:gd name="T56" fmla="*/ 183 w 524"/>
                <a:gd name="T57" fmla="*/ 377 h 467"/>
                <a:gd name="T58" fmla="*/ 227 w 524"/>
                <a:gd name="T59" fmla="*/ 387 h 467"/>
                <a:gd name="T60" fmla="*/ 217 w 524"/>
                <a:gd name="T61" fmla="*/ 403 h 467"/>
                <a:gd name="T62" fmla="*/ 243 w 524"/>
                <a:gd name="T63" fmla="*/ 409 h 467"/>
                <a:gd name="T64" fmla="*/ 280 w 524"/>
                <a:gd name="T65" fmla="*/ 417 h 467"/>
                <a:gd name="T66" fmla="*/ 400 w 524"/>
                <a:gd name="T67" fmla="*/ 49 h 467"/>
                <a:gd name="T68" fmla="*/ 479 w 524"/>
                <a:gd name="T69" fmla="*/ 213 h 467"/>
                <a:gd name="T70" fmla="*/ 466 w 524"/>
                <a:gd name="T71" fmla="*/ 196 h 467"/>
                <a:gd name="T72" fmla="*/ 440 w 524"/>
                <a:gd name="T73" fmla="*/ 224 h 467"/>
                <a:gd name="T74" fmla="*/ 427 w 524"/>
                <a:gd name="T75" fmla="*/ 186 h 467"/>
                <a:gd name="T76" fmla="*/ 427 w 524"/>
                <a:gd name="T77" fmla="*/ 220 h 467"/>
                <a:gd name="T78" fmla="*/ 447 w 524"/>
                <a:gd name="T79" fmla="*/ 236 h 467"/>
                <a:gd name="T80" fmla="*/ 423 w 524"/>
                <a:gd name="T81" fmla="*/ 276 h 467"/>
                <a:gd name="T82" fmla="*/ 396 w 524"/>
                <a:gd name="T83" fmla="*/ 317 h 467"/>
                <a:gd name="T84" fmla="*/ 372 w 524"/>
                <a:gd name="T85" fmla="*/ 342 h 467"/>
                <a:gd name="T86" fmla="*/ 317 w 524"/>
                <a:gd name="T87" fmla="*/ 362 h 467"/>
                <a:gd name="T88" fmla="*/ 316 w 524"/>
                <a:gd name="T89" fmla="*/ 328 h 467"/>
                <a:gd name="T90" fmla="*/ 331 w 524"/>
                <a:gd name="T91" fmla="*/ 291 h 467"/>
                <a:gd name="T92" fmla="*/ 328 w 524"/>
                <a:gd name="T93" fmla="*/ 246 h 467"/>
                <a:gd name="T94" fmla="*/ 317 w 524"/>
                <a:gd name="T95" fmla="*/ 217 h 467"/>
                <a:gd name="T96" fmla="*/ 263 w 524"/>
                <a:gd name="T97" fmla="*/ 201 h 467"/>
                <a:gd name="T98" fmla="*/ 253 w 524"/>
                <a:gd name="T99" fmla="*/ 166 h 467"/>
                <a:gd name="T100" fmla="*/ 293 w 524"/>
                <a:gd name="T101" fmla="*/ 118 h 467"/>
                <a:gd name="T102" fmla="*/ 336 w 524"/>
                <a:gd name="T103" fmla="*/ 115 h 467"/>
                <a:gd name="T104" fmla="*/ 357 w 524"/>
                <a:gd name="T105" fmla="*/ 133 h 467"/>
                <a:gd name="T106" fmla="*/ 388 w 524"/>
                <a:gd name="T107" fmla="*/ 144 h 467"/>
                <a:gd name="T108" fmla="*/ 422 w 524"/>
                <a:gd name="T109" fmla="*/ 149 h 467"/>
                <a:gd name="T110" fmla="*/ 397 w 524"/>
                <a:gd name="T111" fmla="*/ 126 h 467"/>
                <a:gd name="T112" fmla="*/ 398 w 524"/>
                <a:gd name="T113" fmla="*/ 114 h 467"/>
                <a:gd name="T114" fmla="*/ 359 w 524"/>
                <a:gd name="T115" fmla="*/ 102 h 467"/>
                <a:gd name="T116" fmla="*/ 323 w 524"/>
                <a:gd name="T117" fmla="*/ 101 h 467"/>
                <a:gd name="T118" fmla="*/ 327 w 524"/>
                <a:gd name="T119" fmla="*/ 65 h 467"/>
                <a:gd name="T120" fmla="*/ 310 w 524"/>
                <a:gd name="T121" fmla="*/ 37 h 467"/>
                <a:gd name="T122" fmla="*/ 341 w 524"/>
                <a:gd name="T123" fmla="*/ 3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4" h="467">
                  <a:moveTo>
                    <a:pt x="310" y="14"/>
                  </a:moveTo>
                  <a:cubicBezTo>
                    <a:pt x="310" y="14"/>
                    <a:pt x="238" y="0"/>
                    <a:pt x="173" y="39"/>
                  </a:cubicBezTo>
                  <a:cubicBezTo>
                    <a:pt x="173" y="39"/>
                    <a:pt x="222" y="13"/>
                    <a:pt x="244" y="20"/>
                  </a:cubicBezTo>
                  <a:cubicBezTo>
                    <a:pt x="248" y="24"/>
                    <a:pt x="248" y="24"/>
                    <a:pt x="248" y="24"/>
                  </a:cubicBezTo>
                  <a:cubicBezTo>
                    <a:pt x="248" y="24"/>
                    <a:pt x="247" y="26"/>
                    <a:pt x="246" y="26"/>
                  </a:cubicBezTo>
                  <a:cubicBezTo>
                    <a:pt x="245" y="27"/>
                    <a:pt x="241" y="29"/>
                    <a:pt x="240" y="30"/>
                  </a:cubicBezTo>
                  <a:cubicBezTo>
                    <a:pt x="240" y="31"/>
                    <a:pt x="239" y="35"/>
                    <a:pt x="239" y="35"/>
                  </a:cubicBezTo>
                  <a:cubicBezTo>
                    <a:pt x="237" y="36"/>
                    <a:pt x="237" y="36"/>
                    <a:pt x="237" y="36"/>
                  </a:cubicBezTo>
                  <a:cubicBezTo>
                    <a:pt x="237" y="36"/>
                    <a:pt x="235" y="36"/>
                    <a:pt x="234" y="37"/>
                  </a:cubicBezTo>
                  <a:cubicBezTo>
                    <a:pt x="234" y="38"/>
                    <a:pt x="233" y="38"/>
                    <a:pt x="232" y="39"/>
                  </a:cubicBezTo>
                  <a:cubicBezTo>
                    <a:pt x="232" y="41"/>
                    <a:pt x="231" y="43"/>
                    <a:pt x="231" y="43"/>
                  </a:cubicBezTo>
                  <a:cubicBezTo>
                    <a:pt x="230" y="47"/>
                    <a:pt x="230" y="47"/>
                    <a:pt x="230" y="47"/>
                  </a:cubicBezTo>
                  <a:cubicBezTo>
                    <a:pt x="228" y="49"/>
                    <a:pt x="228" y="49"/>
                    <a:pt x="228" y="49"/>
                  </a:cubicBezTo>
                  <a:cubicBezTo>
                    <a:pt x="225" y="50"/>
                    <a:pt x="225" y="50"/>
                    <a:pt x="225" y="50"/>
                  </a:cubicBezTo>
                  <a:cubicBezTo>
                    <a:pt x="225" y="50"/>
                    <a:pt x="221" y="50"/>
                    <a:pt x="220" y="48"/>
                  </a:cubicBezTo>
                  <a:cubicBezTo>
                    <a:pt x="218" y="47"/>
                    <a:pt x="219" y="44"/>
                    <a:pt x="219" y="44"/>
                  </a:cubicBezTo>
                  <a:cubicBezTo>
                    <a:pt x="224" y="43"/>
                    <a:pt x="224" y="43"/>
                    <a:pt x="224" y="43"/>
                  </a:cubicBezTo>
                  <a:cubicBezTo>
                    <a:pt x="224" y="43"/>
                    <a:pt x="224" y="42"/>
                    <a:pt x="223" y="41"/>
                  </a:cubicBezTo>
                  <a:cubicBezTo>
                    <a:pt x="223" y="40"/>
                    <a:pt x="224" y="38"/>
                    <a:pt x="221" y="38"/>
                  </a:cubicBezTo>
                  <a:cubicBezTo>
                    <a:pt x="219" y="37"/>
                    <a:pt x="215" y="39"/>
                    <a:pt x="215" y="39"/>
                  </a:cubicBezTo>
                  <a:cubicBezTo>
                    <a:pt x="210" y="40"/>
                    <a:pt x="210" y="40"/>
                    <a:pt x="210" y="40"/>
                  </a:cubicBezTo>
                  <a:cubicBezTo>
                    <a:pt x="210" y="40"/>
                    <a:pt x="207" y="44"/>
                    <a:pt x="208" y="44"/>
                  </a:cubicBezTo>
                  <a:cubicBezTo>
                    <a:pt x="209" y="45"/>
                    <a:pt x="210" y="46"/>
                    <a:pt x="210" y="46"/>
                  </a:cubicBezTo>
                  <a:cubicBezTo>
                    <a:pt x="210" y="46"/>
                    <a:pt x="210" y="48"/>
                    <a:pt x="210" y="49"/>
                  </a:cubicBezTo>
                  <a:cubicBezTo>
                    <a:pt x="210" y="50"/>
                    <a:pt x="208" y="52"/>
                    <a:pt x="208" y="52"/>
                  </a:cubicBezTo>
                  <a:cubicBezTo>
                    <a:pt x="208" y="52"/>
                    <a:pt x="207" y="53"/>
                    <a:pt x="204" y="52"/>
                  </a:cubicBezTo>
                  <a:cubicBezTo>
                    <a:pt x="202" y="50"/>
                    <a:pt x="200" y="49"/>
                    <a:pt x="199" y="48"/>
                  </a:cubicBezTo>
                  <a:cubicBezTo>
                    <a:pt x="198" y="47"/>
                    <a:pt x="196" y="46"/>
                    <a:pt x="195" y="46"/>
                  </a:cubicBezTo>
                  <a:cubicBezTo>
                    <a:pt x="193" y="46"/>
                    <a:pt x="193" y="46"/>
                    <a:pt x="192" y="47"/>
                  </a:cubicBezTo>
                  <a:cubicBezTo>
                    <a:pt x="192" y="48"/>
                    <a:pt x="186" y="49"/>
                    <a:pt x="186" y="49"/>
                  </a:cubicBezTo>
                  <a:cubicBezTo>
                    <a:pt x="186" y="49"/>
                    <a:pt x="184" y="49"/>
                    <a:pt x="184" y="50"/>
                  </a:cubicBezTo>
                  <a:cubicBezTo>
                    <a:pt x="183" y="51"/>
                    <a:pt x="181" y="54"/>
                    <a:pt x="181" y="54"/>
                  </a:cubicBezTo>
                  <a:cubicBezTo>
                    <a:pt x="181" y="54"/>
                    <a:pt x="179" y="55"/>
                    <a:pt x="175" y="55"/>
                  </a:cubicBezTo>
                  <a:cubicBezTo>
                    <a:pt x="172" y="55"/>
                    <a:pt x="171" y="55"/>
                    <a:pt x="171" y="55"/>
                  </a:cubicBezTo>
                  <a:cubicBezTo>
                    <a:pt x="168" y="58"/>
                    <a:pt x="168" y="58"/>
                    <a:pt x="168" y="58"/>
                  </a:cubicBezTo>
                  <a:cubicBezTo>
                    <a:pt x="168" y="58"/>
                    <a:pt x="165" y="59"/>
                    <a:pt x="163" y="61"/>
                  </a:cubicBezTo>
                  <a:cubicBezTo>
                    <a:pt x="161" y="62"/>
                    <a:pt x="154" y="64"/>
                    <a:pt x="154" y="64"/>
                  </a:cubicBezTo>
                  <a:cubicBezTo>
                    <a:pt x="153" y="64"/>
                    <a:pt x="150" y="66"/>
                    <a:pt x="149" y="67"/>
                  </a:cubicBezTo>
                  <a:cubicBezTo>
                    <a:pt x="148" y="69"/>
                    <a:pt x="147" y="72"/>
                    <a:pt x="146" y="73"/>
                  </a:cubicBezTo>
                  <a:cubicBezTo>
                    <a:pt x="145" y="73"/>
                    <a:pt x="143" y="76"/>
                    <a:pt x="142" y="77"/>
                  </a:cubicBezTo>
                  <a:cubicBezTo>
                    <a:pt x="141" y="79"/>
                    <a:pt x="139" y="81"/>
                    <a:pt x="138" y="81"/>
                  </a:cubicBezTo>
                  <a:cubicBezTo>
                    <a:pt x="137" y="82"/>
                    <a:pt x="135" y="83"/>
                    <a:pt x="134" y="83"/>
                  </a:cubicBezTo>
                  <a:cubicBezTo>
                    <a:pt x="134" y="83"/>
                    <a:pt x="129" y="83"/>
                    <a:pt x="127" y="83"/>
                  </a:cubicBezTo>
                  <a:cubicBezTo>
                    <a:pt x="125" y="84"/>
                    <a:pt x="124" y="86"/>
                    <a:pt x="124" y="87"/>
                  </a:cubicBezTo>
                  <a:cubicBezTo>
                    <a:pt x="123" y="87"/>
                    <a:pt x="125" y="90"/>
                    <a:pt x="126" y="90"/>
                  </a:cubicBezTo>
                  <a:cubicBezTo>
                    <a:pt x="126" y="90"/>
                    <a:pt x="128" y="92"/>
                    <a:pt x="128" y="92"/>
                  </a:cubicBezTo>
                  <a:cubicBezTo>
                    <a:pt x="128" y="92"/>
                    <a:pt x="127" y="95"/>
                    <a:pt x="127" y="96"/>
                  </a:cubicBezTo>
                  <a:cubicBezTo>
                    <a:pt x="127" y="97"/>
                    <a:pt x="124" y="100"/>
                    <a:pt x="126" y="100"/>
                  </a:cubicBezTo>
                  <a:cubicBezTo>
                    <a:pt x="127" y="101"/>
                    <a:pt x="129" y="102"/>
                    <a:pt x="129" y="102"/>
                  </a:cubicBezTo>
                  <a:cubicBezTo>
                    <a:pt x="132" y="104"/>
                    <a:pt x="132" y="104"/>
                    <a:pt x="132" y="104"/>
                  </a:cubicBezTo>
                  <a:cubicBezTo>
                    <a:pt x="135" y="107"/>
                    <a:pt x="135" y="107"/>
                    <a:pt x="135" y="107"/>
                  </a:cubicBezTo>
                  <a:cubicBezTo>
                    <a:pt x="136" y="109"/>
                    <a:pt x="136" y="109"/>
                    <a:pt x="136" y="109"/>
                  </a:cubicBezTo>
                  <a:cubicBezTo>
                    <a:pt x="136" y="109"/>
                    <a:pt x="135" y="111"/>
                    <a:pt x="135" y="112"/>
                  </a:cubicBezTo>
                  <a:cubicBezTo>
                    <a:pt x="134" y="113"/>
                    <a:pt x="132" y="114"/>
                    <a:pt x="132" y="113"/>
                  </a:cubicBezTo>
                  <a:cubicBezTo>
                    <a:pt x="131" y="113"/>
                    <a:pt x="131" y="113"/>
                    <a:pt x="131" y="111"/>
                  </a:cubicBezTo>
                  <a:cubicBezTo>
                    <a:pt x="131" y="109"/>
                    <a:pt x="132" y="109"/>
                    <a:pt x="130" y="108"/>
                  </a:cubicBezTo>
                  <a:cubicBezTo>
                    <a:pt x="129" y="107"/>
                    <a:pt x="126" y="108"/>
                    <a:pt x="126" y="107"/>
                  </a:cubicBezTo>
                  <a:cubicBezTo>
                    <a:pt x="125" y="106"/>
                    <a:pt x="124" y="106"/>
                    <a:pt x="123" y="104"/>
                  </a:cubicBezTo>
                  <a:cubicBezTo>
                    <a:pt x="123" y="103"/>
                    <a:pt x="122" y="105"/>
                    <a:pt x="123" y="103"/>
                  </a:cubicBezTo>
                  <a:cubicBezTo>
                    <a:pt x="123" y="101"/>
                    <a:pt x="125" y="100"/>
                    <a:pt x="125" y="99"/>
                  </a:cubicBezTo>
                  <a:cubicBezTo>
                    <a:pt x="124" y="98"/>
                    <a:pt x="124" y="95"/>
                    <a:pt x="123" y="95"/>
                  </a:cubicBezTo>
                  <a:cubicBezTo>
                    <a:pt x="122" y="95"/>
                    <a:pt x="123" y="97"/>
                    <a:pt x="122" y="95"/>
                  </a:cubicBezTo>
                  <a:cubicBezTo>
                    <a:pt x="121" y="92"/>
                    <a:pt x="120" y="91"/>
                    <a:pt x="120" y="91"/>
                  </a:cubicBezTo>
                  <a:cubicBezTo>
                    <a:pt x="119" y="91"/>
                    <a:pt x="118" y="91"/>
                    <a:pt x="118" y="90"/>
                  </a:cubicBezTo>
                  <a:cubicBezTo>
                    <a:pt x="118" y="89"/>
                    <a:pt x="120" y="87"/>
                    <a:pt x="120" y="86"/>
                  </a:cubicBezTo>
                  <a:cubicBezTo>
                    <a:pt x="121" y="84"/>
                    <a:pt x="122" y="83"/>
                    <a:pt x="122" y="82"/>
                  </a:cubicBezTo>
                  <a:cubicBezTo>
                    <a:pt x="123" y="81"/>
                    <a:pt x="126" y="75"/>
                    <a:pt x="126" y="75"/>
                  </a:cubicBezTo>
                  <a:cubicBezTo>
                    <a:pt x="126" y="75"/>
                    <a:pt x="115" y="86"/>
                    <a:pt x="110" y="94"/>
                  </a:cubicBezTo>
                  <a:cubicBezTo>
                    <a:pt x="110" y="94"/>
                    <a:pt x="112" y="95"/>
                    <a:pt x="112" y="96"/>
                  </a:cubicBezTo>
                  <a:cubicBezTo>
                    <a:pt x="111" y="98"/>
                    <a:pt x="112" y="100"/>
                    <a:pt x="111" y="101"/>
                  </a:cubicBezTo>
                  <a:cubicBezTo>
                    <a:pt x="110" y="103"/>
                    <a:pt x="110" y="102"/>
                    <a:pt x="108" y="107"/>
                  </a:cubicBezTo>
                  <a:cubicBezTo>
                    <a:pt x="107" y="113"/>
                    <a:pt x="107" y="114"/>
                    <a:pt x="106" y="116"/>
                  </a:cubicBezTo>
                  <a:cubicBezTo>
                    <a:pt x="105" y="117"/>
                    <a:pt x="103" y="119"/>
                    <a:pt x="103" y="121"/>
                  </a:cubicBezTo>
                  <a:cubicBezTo>
                    <a:pt x="102" y="122"/>
                    <a:pt x="102" y="128"/>
                    <a:pt x="102" y="129"/>
                  </a:cubicBezTo>
                  <a:cubicBezTo>
                    <a:pt x="102" y="130"/>
                    <a:pt x="102" y="130"/>
                    <a:pt x="103" y="131"/>
                  </a:cubicBezTo>
                  <a:cubicBezTo>
                    <a:pt x="103" y="133"/>
                    <a:pt x="100" y="136"/>
                    <a:pt x="103" y="133"/>
                  </a:cubicBezTo>
                  <a:cubicBezTo>
                    <a:pt x="107" y="130"/>
                    <a:pt x="109" y="129"/>
                    <a:pt x="109" y="129"/>
                  </a:cubicBezTo>
                  <a:cubicBezTo>
                    <a:pt x="111" y="127"/>
                    <a:pt x="111" y="127"/>
                    <a:pt x="111" y="127"/>
                  </a:cubicBezTo>
                  <a:cubicBezTo>
                    <a:pt x="111" y="127"/>
                    <a:pt x="112" y="125"/>
                    <a:pt x="115" y="126"/>
                  </a:cubicBezTo>
                  <a:cubicBezTo>
                    <a:pt x="118" y="128"/>
                    <a:pt x="118" y="127"/>
                    <a:pt x="119" y="129"/>
                  </a:cubicBezTo>
                  <a:cubicBezTo>
                    <a:pt x="119" y="131"/>
                    <a:pt x="116" y="133"/>
                    <a:pt x="117" y="134"/>
                  </a:cubicBezTo>
                  <a:cubicBezTo>
                    <a:pt x="119" y="135"/>
                    <a:pt x="124" y="134"/>
                    <a:pt x="125" y="135"/>
                  </a:cubicBezTo>
                  <a:cubicBezTo>
                    <a:pt x="127" y="136"/>
                    <a:pt x="128" y="136"/>
                    <a:pt x="128" y="139"/>
                  </a:cubicBezTo>
                  <a:cubicBezTo>
                    <a:pt x="128" y="141"/>
                    <a:pt x="128" y="145"/>
                    <a:pt x="129" y="146"/>
                  </a:cubicBezTo>
                  <a:cubicBezTo>
                    <a:pt x="130" y="147"/>
                    <a:pt x="129" y="149"/>
                    <a:pt x="129" y="152"/>
                  </a:cubicBezTo>
                  <a:cubicBezTo>
                    <a:pt x="129" y="154"/>
                    <a:pt x="132" y="156"/>
                    <a:pt x="133" y="157"/>
                  </a:cubicBezTo>
                  <a:cubicBezTo>
                    <a:pt x="134" y="157"/>
                    <a:pt x="139" y="159"/>
                    <a:pt x="140" y="160"/>
                  </a:cubicBezTo>
                  <a:cubicBezTo>
                    <a:pt x="141" y="161"/>
                    <a:pt x="139" y="163"/>
                    <a:pt x="141" y="164"/>
                  </a:cubicBezTo>
                  <a:cubicBezTo>
                    <a:pt x="143" y="166"/>
                    <a:pt x="142" y="171"/>
                    <a:pt x="142" y="171"/>
                  </a:cubicBezTo>
                  <a:cubicBezTo>
                    <a:pt x="142" y="171"/>
                    <a:pt x="142" y="176"/>
                    <a:pt x="141" y="177"/>
                  </a:cubicBezTo>
                  <a:cubicBezTo>
                    <a:pt x="140" y="178"/>
                    <a:pt x="139" y="180"/>
                    <a:pt x="141" y="181"/>
                  </a:cubicBezTo>
                  <a:cubicBezTo>
                    <a:pt x="142" y="182"/>
                    <a:pt x="146" y="184"/>
                    <a:pt x="146" y="184"/>
                  </a:cubicBezTo>
                  <a:cubicBezTo>
                    <a:pt x="146" y="184"/>
                    <a:pt x="143" y="186"/>
                    <a:pt x="146" y="189"/>
                  </a:cubicBezTo>
                  <a:cubicBezTo>
                    <a:pt x="149" y="191"/>
                    <a:pt x="152" y="193"/>
                    <a:pt x="153" y="194"/>
                  </a:cubicBezTo>
                  <a:cubicBezTo>
                    <a:pt x="153" y="195"/>
                    <a:pt x="149" y="197"/>
                    <a:pt x="153" y="198"/>
                  </a:cubicBezTo>
                  <a:cubicBezTo>
                    <a:pt x="158" y="199"/>
                    <a:pt x="162" y="200"/>
                    <a:pt x="163" y="202"/>
                  </a:cubicBezTo>
                  <a:cubicBezTo>
                    <a:pt x="164" y="204"/>
                    <a:pt x="162" y="206"/>
                    <a:pt x="166" y="210"/>
                  </a:cubicBezTo>
                  <a:cubicBezTo>
                    <a:pt x="170" y="215"/>
                    <a:pt x="172" y="216"/>
                    <a:pt x="173" y="217"/>
                  </a:cubicBezTo>
                  <a:cubicBezTo>
                    <a:pt x="174" y="218"/>
                    <a:pt x="176" y="219"/>
                    <a:pt x="174" y="223"/>
                  </a:cubicBezTo>
                  <a:cubicBezTo>
                    <a:pt x="172" y="226"/>
                    <a:pt x="171" y="228"/>
                    <a:pt x="169" y="229"/>
                  </a:cubicBezTo>
                  <a:cubicBezTo>
                    <a:pt x="166" y="230"/>
                    <a:pt x="162" y="235"/>
                    <a:pt x="160" y="236"/>
                  </a:cubicBezTo>
                  <a:cubicBezTo>
                    <a:pt x="158" y="237"/>
                    <a:pt x="156" y="239"/>
                    <a:pt x="157" y="242"/>
                  </a:cubicBezTo>
                  <a:cubicBezTo>
                    <a:pt x="157" y="245"/>
                    <a:pt x="158" y="248"/>
                    <a:pt x="157" y="250"/>
                  </a:cubicBezTo>
                  <a:cubicBezTo>
                    <a:pt x="157" y="252"/>
                    <a:pt x="156" y="256"/>
                    <a:pt x="154" y="258"/>
                  </a:cubicBezTo>
                  <a:cubicBezTo>
                    <a:pt x="153" y="260"/>
                    <a:pt x="150" y="262"/>
                    <a:pt x="150" y="262"/>
                  </a:cubicBezTo>
                  <a:cubicBezTo>
                    <a:pt x="150" y="262"/>
                    <a:pt x="152" y="266"/>
                    <a:pt x="149" y="268"/>
                  </a:cubicBezTo>
                  <a:cubicBezTo>
                    <a:pt x="145" y="270"/>
                    <a:pt x="141" y="271"/>
                    <a:pt x="139" y="271"/>
                  </a:cubicBezTo>
                  <a:cubicBezTo>
                    <a:pt x="136" y="271"/>
                    <a:pt x="132" y="274"/>
                    <a:pt x="132" y="274"/>
                  </a:cubicBezTo>
                  <a:cubicBezTo>
                    <a:pt x="132" y="274"/>
                    <a:pt x="129" y="282"/>
                    <a:pt x="128" y="283"/>
                  </a:cubicBezTo>
                  <a:cubicBezTo>
                    <a:pt x="128" y="284"/>
                    <a:pt x="116" y="295"/>
                    <a:pt x="118" y="298"/>
                  </a:cubicBezTo>
                  <a:cubicBezTo>
                    <a:pt x="119" y="302"/>
                    <a:pt x="119" y="305"/>
                    <a:pt x="117" y="307"/>
                  </a:cubicBezTo>
                  <a:cubicBezTo>
                    <a:pt x="116" y="309"/>
                    <a:pt x="115" y="308"/>
                    <a:pt x="114" y="309"/>
                  </a:cubicBezTo>
                  <a:cubicBezTo>
                    <a:pt x="113" y="311"/>
                    <a:pt x="109" y="308"/>
                    <a:pt x="110" y="313"/>
                  </a:cubicBezTo>
                  <a:cubicBezTo>
                    <a:pt x="111" y="319"/>
                    <a:pt x="113" y="320"/>
                    <a:pt x="113" y="323"/>
                  </a:cubicBezTo>
                  <a:cubicBezTo>
                    <a:pt x="114" y="326"/>
                    <a:pt x="113" y="327"/>
                    <a:pt x="114" y="330"/>
                  </a:cubicBezTo>
                  <a:cubicBezTo>
                    <a:pt x="115" y="333"/>
                    <a:pt x="115" y="336"/>
                    <a:pt x="117" y="338"/>
                  </a:cubicBezTo>
                  <a:cubicBezTo>
                    <a:pt x="118" y="341"/>
                    <a:pt x="120" y="343"/>
                    <a:pt x="120" y="345"/>
                  </a:cubicBezTo>
                  <a:cubicBezTo>
                    <a:pt x="119" y="347"/>
                    <a:pt x="122" y="354"/>
                    <a:pt x="118" y="348"/>
                  </a:cubicBezTo>
                  <a:cubicBezTo>
                    <a:pt x="113" y="343"/>
                    <a:pt x="117" y="348"/>
                    <a:pt x="112" y="340"/>
                  </a:cubicBezTo>
                  <a:cubicBezTo>
                    <a:pt x="107" y="331"/>
                    <a:pt x="104" y="333"/>
                    <a:pt x="102" y="328"/>
                  </a:cubicBezTo>
                  <a:cubicBezTo>
                    <a:pt x="100" y="323"/>
                    <a:pt x="100" y="338"/>
                    <a:pt x="100" y="321"/>
                  </a:cubicBezTo>
                  <a:cubicBezTo>
                    <a:pt x="99" y="303"/>
                    <a:pt x="97" y="304"/>
                    <a:pt x="96" y="300"/>
                  </a:cubicBezTo>
                  <a:cubicBezTo>
                    <a:pt x="96" y="296"/>
                    <a:pt x="96" y="300"/>
                    <a:pt x="94" y="291"/>
                  </a:cubicBezTo>
                  <a:cubicBezTo>
                    <a:pt x="92" y="282"/>
                    <a:pt x="94" y="288"/>
                    <a:pt x="92" y="282"/>
                  </a:cubicBezTo>
                  <a:cubicBezTo>
                    <a:pt x="90" y="276"/>
                    <a:pt x="88" y="282"/>
                    <a:pt x="89" y="273"/>
                  </a:cubicBezTo>
                  <a:cubicBezTo>
                    <a:pt x="90" y="263"/>
                    <a:pt x="88" y="269"/>
                    <a:pt x="88" y="258"/>
                  </a:cubicBezTo>
                  <a:cubicBezTo>
                    <a:pt x="89" y="246"/>
                    <a:pt x="94" y="247"/>
                    <a:pt x="90" y="241"/>
                  </a:cubicBezTo>
                  <a:cubicBezTo>
                    <a:pt x="86" y="234"/>
                    <a:pt x="85" y="236"/>
                    <a:pt x="85" y="232"/>
                  </a:cubicBezTo>
                  <a:cubicBezTo>
                    <a:pt x="84" y="228"/>
                    <a:pt x="85" y="232"/>
                    <a:pt x="83" y="222"/>
                  </a:cubicBezTo>
                  <a:cubicBezTo>
                    <a:pt x="81" y="211"/>
                    <a:pt x="75" y="205"/>
                    <a:pt x="81" y="190"/>
                  </a:cubicBezTo>
                  <a:cubicBezTo>
                    <a:pt x="86" y="175"/>
                    <a:pt x="87" y="173"/>
                    <a:pt x="87" y="173"/>
                  </a:cubicBezTo>
                  <a:cubicBezTo>
                    <a:pt x="87" y="173"/>
                    <a:pt x="81" y="164"/>
                    <a:pt x="87" y="157"/>
                  </a:cubicBezTo>
                  <a:cubicBezTo>
                    <a:pt x="92" y="149"/>
                    <a:pt x="92" y="152"/>
                    <a:pt x="92" y="149"/>
                  </a:cubicBezTo>
                  <a:cubicBezTo>
                    <a:pt x="92" y="145"/>
                    <a:pt x="91" y="146"/>
                    <a:pt x="90" y="141"/>
                  </a:cubicBezTo>
                  <a:cubicBezTo>
                    <a:pt x="88" y="137"/>
                    <a:pt x="88" y="137"/>
                    <a:pt x="88" y="135"/>
                  </a:cubicBezTo>
                  <a:cubicBezTo>
                    <a:pt x="88" y="133"/>
                    <a:pt x="89" y="128"/>
                    <a:pt x="89" y="128"/>
                  </a:cubicBezTo>
                  <a:cubicBezTo>
                    <a:pt x="86" y="128"/>
                    <a:pt x="86" y="128"/>
                    <a:pt x="86" y="128"/>
                  </a:cubicBezTo>
                  <a:cubicBezTo>
                    <a:pt x="86" y="128"/>
                    <a:pt x="0" y="320"/>
                    <a:pt x="188" y="415"/>
                  </a:cubicBezTo>
                  <a:cubicBezTo>
                    <a:pt x="188" y="415"/>
                    <a:pt x="146" y="390"/>
                    <a:pt x="145" y="380"/>
                  </a:cubicBezTo>
                  <a:cubicBezTo>
                    <a:pt x="145" y="380"/>
                    <a:pt x="147" y="371"/>
                    <a:pt x="149" y="372"/>
                  </a:cubicBezTo>
                  <a:cubicBezTo>
                    <a:pt x="151" y="372"/>
                    <a:pt x="153" y="375"/>
                    <a:pt x="157" y="373"/>
                  </a:cubicBezTo>
                  <a:cubicBezTo>
                    <a:pt x="160" y="372"/>
                    <a:pt x="165" y="370"/>
                    <a:pt x="165" y="370"/>
                  </a:cubicBezTo>
                  <a:cubicBezTo>
                    <a:pt x="164" y="374"/>
                    <a:pt x="164" y="374"/>
                    <a:pt x="164" y="374"/>
                  </a:cubicBezTo>
                  <a:cubicBezTo>
                    <a:pt x="164" y="374"/>
                    <a:pt x="161" y="374"/>
                    <a:pt x="170" y="375"/>
                  </a:cubicBezTo>
                  <a:cubicBezTo>
                    <a:pt x="180" y="377"/>
                    <a:pt x="180" y="378"/>
                    <a:pt x="183" y="377"/>
                  </a:cubicBezTo>
                  <a:cubicBezTo>
                    <a:pt x="187" y="377"/>
                    <a:pt x="193" y="371"/>
                    <a:pt x="194" y="376"/>
                  </a:cubicBezTo>
                  <a:cubicBezTo>
                    <a:pt x="194" y="381"/>
                    <a:pt x="190" y="378"/>
                    <a:pt x="194" y="381"/>
                  </a:cubicBezTo>
                  <a:cubicBezTo>
                    <a:pt x="198" y="384"/>
                    <a:pt x="207" y="384"/>
                    <a:pt x="207" y="384"/>
                  </a:cubicBezTo>
                  <a:cubicBezTo>
                    <a:pt x="207" y="384"/>
                    <a:pt x="220" y="390"/>
                    <a:pt x="222" y="389"/>
                  </a:cubicBezTo>
                  <a:cubicBezTo>
                    <a:pt x="224" y="388"/>
                    <a:pt x="225" y="385"/>
                    <a:pt x="227" y="387"/>
                  </a:cubicBezTo>
                  <a:cubicBezTo>
                    <a:pt x="229" y="388"/>
                    <a:pt x="229" y="392"/>
                    <a:pt x="229" y="392"/>
                  </a:cubicBezTo>
                  <a:cubicBezTo>
                    <a:pt x="220" y="394"/>
                    <a:pt x="220" y="394"/>
                    <a:pt x="220" y="394"/>
                  </a:cubicBezTo>
                  <a:cubicBezTo>
                    <a:pt x="211" y="397"/>
                    <a:pt x="211" y="397"/>
                    <a:pt x="211" y="397"/>
                  </a:cubicBezTo>
                  <a:cubicBezTo>
                    <a:pt x="211" y="397"/>
                    <a:pt x="208" y="397"/>
                    <a:pt x="210" y="399"/>
                  </a:cubicBezTo>
                  <a:cubicBezTo>
                    <a:pt x="213" y="401"/>
                    <a:pt x="214" y="401"/>
                    <a:pt x="217" y="403"/>
                  </a:cubicBezTo>
                  <a:cubicBezTo>
                    <a:pt x="220" y="404"/>
                    <a:pt x="226" y="413"/>
                    <a:pt x="229" y="410"/>
                  </a:cubicBezTo>
                  <a:cubicBezTo>
                    <a:pt x="233" y="407"/>
                    <a:pt x="233" y="407"/>
                    <a:pt x="235" y="405"/>
                  </a:cubicBezTo>
                  <a:cubicBezTo>
                    <a:pt x="238" y="403"/>
                    <a:pt x="238" y="400"/>
                    <a:pt x="241" y="401"/>
                  </a:cubicBezTo>
                  <a:cubicBezTo>
                    <a:pt x="245" y="402"/>
                    <a:pt x="248" y="404"/>
                    <a:pt x="248" y="404"/>
                  </a:cubicBezTo>
                  <a:cubicBezTo>
                    <a:pt x="243" y="409"/>
                    <a:pt x="243" y="409"/>
                    <a:pt x="243" y="409"/>
                  </a:cubicBezTo>
                  <a:cubicBezTo>
                    <a:pt x="243" y="409"/>
                    <a:pt x="249" y="411"/>
                    <a:pt x="251" y="411"/>
                  </a:cubicBezTo>
                  <a:cubicBezTo>
                    <a:pt x="253" y="412"/>
                    <a:pt x="253" y="416"/>
                    <a:pt x="257" y="414"/>
                  </a:cubicBezTo>
                  <a:cubicBezTo>
                    <a:pt x="261" y="412"/>
                    <a:pt x="262" y="412"/>
                    <a:pt x="265" y="413"/>
                  </a:cubicBezTo>
                  <a:cubicBezTo>
                    <a:pt x="269" y="413"/>
                    <a:pt x="274" y="413"/>
                    <a:pt x="275" y="414"/>
                  </a:cubicBezTo>
                  <a:cubicBezTo>
                    <a:pt x="276" y="415"/>
                    <a:pt x="279" y="417"/>
                    <a:pt x="280" y="417"/>
                  </a:cubicBezTo>
                  <a:cubicBezTo>
                    <a:pt x="282" y="418"/>
                    <a:pt x="287" y="425"/>
                    <a:pt x="289" y="425"/>
                  </a:cubicBezTo>
                  <a:cubicBezTo>
                    <a:pt x="291" y="424"/>
                    <a:pt x="299" y="427"/>
                    <a:pt x="299" y="427"/>
                  </a:cubicBezTo>
                  <a:cubicBezTo>
                    <a:pt x="299" y="427"/>
                    <a:pt x="269" y="441"/>
                    <a:pt x="220" y="426"/>
                  </a:cubicBezTo>
                  <a:cubicBezTo>
                    <a:pt x="220" y="426"/>
                    <a:pt x="328" y="467"/>
                    <a:pt x="425" y="381"/>
                  </a:cubicBezTo>
                  <a:cubicBezTo>
                    <a:pt x="522" y="294"/>
                    <a:pt x="524" y="143"/>
                    <a:pt x="400" y="49"/>
                  </a:cubicBezTo>
                  <a:cubicBezTo>
                    <a:pt x="400" y="49"/>
                    <a:pt x="492" y="123"/>
                    <a:pt x="486" y="233"/>
                  </a:cubicBezTo>
                  <a:cubicBezTo>
                    <a:pt x="485" y="234"/>
                    <a:pt x="485" y="234"/>
                    <a:pt x="485" y="234"/>
                  </a:cubicBezTo>
                  <a:cubicBezTo>
                    <a:pt x="483" y="230"/>
                    <a:pt x="482" y="232"/>
                    <a:pt x="481" y="226"/>
                  </a:cubicBezTo>
                  <a:cubicBezTo>
                    <a:pt x="481" y="221"/>
                    <a:pt x="482" y="222"/>
                    <a:pt x="481" y="219"/>
                  </a:cubicBezTo>
                  <a:cubicBezTo>
                    <a:pt x="481" y="215"/>
                    <a:pt x="480" y="217"/>
                    <a:pt x="479" y="213"/>
                  </a:cubicBezTo>
                  <a:cubicBezTo>
                    <a:pt x="478" y="209"/>
                    <a:pt x="477" y="209"/>
                    <a:pt x="476" y="207"/>
                  </a:cubicBezTo>
                  <a:cubicBezTo>
                    <a:pt x="475" y="204"/>
                    <a:pt x="475" y="197"/>
                    <a:pt x="474" y="195"/>
                  </a:cubicBezTo>
                  <a:cubicBezTo>
                    <a:pt x="473" y="193"/>
                    <a:pt x="469" y="191"/>
                    <a:pt x="467" y="190"/>
                  </a:cubicBezTo>
                  <a:cubicBezTo>
                    <a:pt x="466" y="189"/>
                    <a:pt x="467" y="187"/>
                    <a:pt x="466" y="189"/>
                  </a:cubicBezTo>
                  <a:cubicBezTo>
                    <a:pt x="464" y="191"/>
                    <a:pt x="466" y="196"/>
                    <a:pt x="466" y="196"/>
                  </a:cubicBezTo>
                  <a:cubicBezTo>
                    <a:pt x="464" y="203"/>
                    <a:pt x="464" y="203"/>
                    <a:pt x="464" y="203"/>
                  </a:cubicBezTo>
                  <a:cubicBezTo>
                    <a:pt x="464" y="203"/>
                    <a:pt x="464" y="211"/>
                    <a:pt x="464" y="213"/>
                  </a:cubicBezTo>
                  <a:cubicBezTo>
                    <a:pt x="463" y="215"/>
                    <a:pt x="459" y="219"/>
                    <a:pt x="459" y="219"/>
                  </a:cubicBezTo>
                  <a:cubicBezTo>
                    <a:pt x="459" y="219"/>
                    <a:pt x="456" y="225"/>
                    <a:pt x="454" y="225"/>
                  </a:cubicBezTo>
                  <a:cubicBezTo>
                    <a:pt x="452" y="225"/>
                    <a:pt x="440" y="224"/>
                    <a:pt x="440" y="224"/>
                  </a:cubicBezTo>
                  <a:cubicBezTo>
                    <a:pt x="440" y="224"/>
                    <a:pt x="438" y="219"/>
                    <a:pt x="438" y="215"/>
                  </a:cubicBezTo>
                  <a:cubicBezTo>
                    <a:pt x="437" y="211"/>
                    <a:pt x="431" y="208"/>
                    <a:pt x="431" y="206"/>
                  </a:cubicBezTo>
                  <a:cubicBezTo>
                    <a:pt x="430" y="205"/>
                    <a:pt x="433" y="203"/>
                    <a:pt x="432" y="198"/>
                  </a:cubicBezTo>
                  <a:cubicBezTo>
                    <a:pt x="430" y="193"/>
                    <a:pt x="433" y="195"/>
                    <a:pt x="430" y="190"/>
                  </a:cubicBezTo>
                  <a:cubicBezTo>
                    <a:pt x="427" y="186"/>
                    <a:pt x="427" y="186"/>
                    <a:pt x="427" y="186"/>
                  </a:cubicBezTo>
                  <a:cubicBezTo>
                    <a:pt x="427" y="186"/>
                    <a:pt x="420" y="180"/>
                    <a:pt x="421" y="186"/>
                  </a:cubicBezTo>
                  <a:cubicBezTo>
                    <a:pt x="422" y="192"/>
                    <a:pt x="417" y="196"/>
                    <a:pt x="420" y="197"/>
                  </a:cubicBezTo>
                  <a:cubicBezTo>
                    <a:pt x="422" y="198"/>
                    <a:pt x="424" y="197"/>
                    <a:pt x="424" y="202"/>
                  </a:cubicBezTo>
                  <a:cubicBezTo>
                    <a:pt x="425" y="206"/>
                    <a:pt x="425" y="209"/>
                    <a:pt x="426" y="210"/>
                  </a:cubicBezTo>
                  <a:cubicBezTo>
                    <a:pt x="426" y="212"/>
                    <a:pt x="425" y="219"/>
                    <a:pt x="427" y="220"/>
                  </a:cubicBezTo>
                  <a:cubicBezTo>
                    <a:pt x="428" y="221"/>
                    <a:pt x="434" y="222"/>
                    <a:pt x="432" y="224"/>
                  </a:cubicBezTo>
                  <a:cubicBezTo>
                    <a:pt x="431" y="226"/>
                    <a:pt x="427" y="229"/>
                    <a:pt x="430" y="231"/>
                  </a:cubicBezTo>
                  <a:cubicBezTo>
                    <a:pt x="433" y="233"/>
                    <a:pt x="433" y="234"/>
                    <a:pt x="435" y="235"/>
                  </a:cubicBezTo>
                  <a:cubicBezTo>
                    <a:pt x="437" y="235"/>
                    <a:pt x="436" y="235"/>
                    <a:pt x="440" y="235"/>
                  </a:cubicBezTo>
                  <a:cubicBezTo>
                    <a:pt x="444" y="235"/>
                    <a:pt x="447" y="236"/>
                    <a:pt x="447" y="236"/>
                  </a:cubicBezTo>
                  <a:cubicBezTo>
                    <a:pt x="447" y="236"/>
                    <a:pt x="451" y="241"/>
                    <a:pt x="450" y="242"/>
                  </a:cubicBezTo>
                  <a:cubicBezTo>
                    <a:pt x="450" y="244"/>
                    <a:pt x="446" y="251"/>
                    <a:pt x="446" y="251"/>
                  </a:cubicBezTo>
                  <a:cubicBezTo>
                    <a:pt x="439" y="258"/>
                    <a:pt x="439" y="258"/>
                    <a:pt x="439" y="258"/>
                  </a:cubicBezTo>
                  <a:cubicBezTo>
                    <a:pt x="439" y="258"/>
                    <a:pt x="434" y="272"/>
                    <a:pt x="432" y="271"/>
                  </a:cubicBezTo>
                  <a:cubicBezTo>
                    <a:pt x="430" y="270"/>
                    <a:pt x="425" y="276"/>
                    <a:pt x="423" y="276"/>
                  </a:cubicBezTo>
                  <a:cubicBezTo>
                    <a:pt x="421" y="277"/>
                    <a:pt x="418" y="286"/>
                    <a:pt x="418" y="286"/>
                  </a:cubicBezTo>
                  <a:cubicBezTo>
                    <a:pt x="412" y="290"/>
                    <a:pt x="412" y="290"/>
                    <a:pt x="412" y="290"/>
                  </a:cubicBezTo>
                  <a:cubicBezTo>
                    <a:pt x="412" y="290"/>
                    <a:pt x="409" y="296"/>
                    <a:pt x="409" y="299"/>
                  </a:cubicBezTo>
                  <a:cubicBezTo>
                    <a:pt x="409" y="301"/>
                    <a:pt x="407" y="308"/>
                    <a:pt x="405" y="312"/>
                  </a:cubicBezTo>
                  <a:cubicBezTo>
                    <a:pt x="403" y="315"/>
                    <a:pt x="396" y="317"/>
                    <a:pt x="396" y="317"/>
                  </a:cubicBezTo>
                  <a:cubicBezTo>
                    <a:pt x="396" y="317"/>
                    <a:pt x="401" y="326"/>
                    <a:pt x="397" y="326"/>
                  </a:cubicBezTo>
                  <a:cubicBezTo>
                    <a:pt x="393" y="326"/>
                    <a:pt x="387" y="330"/>
                    <a:pt x="386" y="331"/>
                  </a:cubicBezTo>
                  <a:cubicBezTo>
                    <a:pt x="385" y="332"/>
                    <a:pt x="384" y="335"/>
                    <a:pt x="382" y="335"/>
                  </a:cubicBezTo>
                  <a:cubicBezTo>
                    <a:pt x="379" y="335"/>
                    <a:pt x="375" y="334"/>
                    <a:pt x="374" y="335"/>
                  </a:cubicBezTo>
                  <a:cubicBezTo>
                    <a:pt x="374" y="337"/>
                    <a:pt x="372" y="342"/>
                    <a:pt x="372" y="342"/>
                  </a:cubicBezTo>
                  <a:cubicBezTo>
                    <a:pt x="361" y="351"/>
                    <a:pt x="361" y="351"/>
                    <a:pt x="361" y="351"/>
                  </a:cubicBezTo>
                  <a:cubicBezTo>
                    <a:pt x="349" y="355"/>
                    <a:pt x="349" y="355"/>
                    <a:pt x="349" y="355"/>
                  </a:cubicBezTo>
                  <a:cubicBezTo>
                    <a:pt x="349" y="355"/>
                    <a:pt x="348" y="361"/>
                    <a:pt x="345" y="360"/>
                  </a:cubicBezTo>
                  <a:cubicBezTo>
                    <a:pt x="342" y="360"/>
                    <a:pt x="332" y="360"/>
                    <a:pt x="330" y="361"/>
                  </a:cubicBezTo>
                  <a:cubicBezTo>
                    <a:pt x="328" y="362"/>
                    <a:pt x="320" y="363"/>
                    <a:pt x="317" y="362"/>
                  </a:cubicBezTo>
                  <a:cubicBezTo>
                    <a:pt x="315" y="362"/>
                    <a:pt x="317" y="369"/>
                    <a:pt x="315" y="362"/>
                  </a:cubicBezTo>
                  <a:cubicBezTo>
                    <a:pt x="314" y="354"/>
                    <a:pt x="315" y="359"/>
                    <a:pt x="314" y="350"/>
                  </a:cubicBezTo>
                  <a:cubicBezTo>
                    <a:pt x="313" y="342"/>
                    <a:pt x="311" y="347"/>
                    <a:pt x="313" y="342"/>
                  </a:cubicBezTo>
                  <a:cubicBezTo>
                    <a:pt x="315" y="336"/>
                    <a:pt x="314" y="341"/>
                    <a:pt x="315" y="336"/>
                  </a:cubicBezTo>
                  <a:cubicBezTo>
                    <a:pt x="317" y="331"/>
                    <a:pt x="317" y="335"/>
                    <a:pt x="316" y="328"/>
                  </a:cubicBezTo>
                  <a:cubicBezTo>
                    <a:pt x="316" y="321"/>
                    <a:pt x="315" y="323"/>
                    <a:pt x="313" y="318"/>
                  </a:cubicBezTo>
                  <a:cubicBezTo>
                    <a:pt x="310" y="313"/>
                    <a:pt x="306" y="316"/>
                    <a:pt x="311" y="310"/>
                  </a:cubicBezTo>
                  <a:cubicBezTo>
                    <a:pt x="315" y="305"/>
                    <a:pt x="312" y="311"/>
                    <a:pt x="315" y="305"/>
                  </a:cubicBezTo>
                  <a:cubicBezTo>
                    <a:pt x="319" y="299"/>
                    <a:pt x="317" y="298"/>
                    <a:pt x="322" y="296"/>
                  </a:cubicBezTo>
                  <a:cubicBezTo>
                    <a:pt x="326" y="295"/>
                    <a:pt x="330" y="295"/>
                    <a:pt x="331" y="291"/>
                  </a:cubicBezTo>
                  <a:cubicBezTo>
                    <a:pt x="331" y="287"/>
                    <a:pt x="332" y="286"/>
                    <a:pt x="332" y="283"/>
                  </a:cubicBezTo>
                  <a:cubicBezTo>
                    <a:pt x="332" y="281"/>
                    <a:pt x="329" y="276"/>
                    <a:pt x="329" y="274"/>
                  </a:cubicBezTo>
                  <a:cubicBezTo>
                    <a:pt x="329" y="273"/>
                    <a:pt x="329" y="273"/>
                    <a:pt x="327" y="268"/>
                  </a:cubicBezTo>
                  <a:cubicBezTo>
                    <a:pt x="326" y="263"/>
                    <a:pt x="325" y="260"/>
                    <a:pt x="325" y="260"/>
                  </a:cubicBezTo>
                  <a:cubicBezTo>
                    <a:pt x="325" y="260"/>
                    <a:pt x="327" y="250"/>
                    <a:pt x="328" y="246"/>
                  </a:cubicBezTo>
                  <a:cubicBezTo>
                    <a:pt x="330" y="242"/>
                    <a:pt x="326" y="248"/>
                    <a:pt x="330" y="242"/>
                  </a:cubicBezTo>
                  <a:cubicBezTo>
                    <a:pt x="333" y="237"/>
                    <a:pt x="335" y="233"/>
                    <a:pt x="335" y="233"/>
                  </a:cubicBezTo>
                  <a:cubicBezTo>
                    <a:pt x="335" y="233"/>
                    <a:pt x="329" y="226"/>
                    <a:pt x="326" y="226"/>
                  </a:cubicBezTo>
                  <a:cubicBezTo>
                    <a:pt x="323" y="225"/>
                    <a:pt x="322" y="230"/>
                    <a:pt x="319" y="225"/>
                  </a:cubicBezTo>
                  <a:cubicBezTo>
                    <a:pt x="316" y="220"/>
                    <a:pt x="318" y="218"/>
                    <a:pt x="317" y="217"/>
                  </a:cubicBezTo>
                  <a:cubicBezTo>
                    <a:pt x="316" y="215"/>
                    <a:pt x="313" y="214"/>
                    <a:pt x="310" y="215"/>
                  </a:cubicBezTo>
                  <a:cubicBezTo>
                    <a:pt x="307" y="216"/>
                    <a:pt x="302" y="214"/>
                    <a:pt x="297" y="215"/>
                  </a:cubicBezTo>
                  <a:cubicBezTo>
                    <a:pt x="292" y="215"/>
                    <a:pt x="291" y="214"/>
                    <a:pt x="285" y="212"/>
                  </a:cubicBezTo>
                  <a:cubicBezTo>
                    <a:pt x="279" y="211"/>
                    <a:pt x="272" y="210"/>
                    <a:pt x="269" y="206"/>
                  </a:cubicBezTo>
                  <a:cubicBezTo>
                    <a:pt x="265" y="203"/>
                    <a:pt x="264" y="206"/>
                    <a:pt x="263" y="201"/>
                  </a:cubicBezTo>
                  <a:cubicBezTo>
                    <a:pt x="263" y="195"/>
                    <a:pt x="265" y="196"/>
                    <a:pt x="261" y="193"/>
                  </a:cubicBezTo>
                  <a:cubicBezTo>
                    <a:pt x="258" y="189"/>
                    <a:pt x="256" y="190"/>
                    <a:pt x="257" y="186"/>
                  </a:cubicBezTo>
                  <a:cubicBezTo>
                    <a:pt x="258" y="182"/>
                    <a:pt x="260" y="183"/>
                    <a:pt x="258" y="178"/>
                  </a:cubicBezTo>
                  <a:cubicBezTo>
                    <a:pt x="256" y="174"/>
                    <a:pt x="260" y="181"/>
                    <a:pt x="256" y="174"/>
                  </a:cubicBezTo>
                  <a:cubicBezTo>
                    <a:pt x="253" y="166"/>
                    <a:pt x="249" y="170"/>
                    <a:pt x="253" y="166"/>
                  </a:cubicBezTo>
                  <a:cubicBezTo>
                    <a:pt x="256" y="162"/>
                    <a:pt x="257" y="165"/>
                    <a:pt x="259" y="160"/>
                  </a:cubicBezTo>
                  <a:cubicBezTo>
                    <a:pt x="261" y="154"/>
                    <a:pt x="266" y="165"/>
                    <a:pt x="265" y="152"/>
                  </a:cubicBezTo>
                  <a:cubicBezTo>
                    <a:pt x="264" y="139"/>
                    <a:pt x="262" y="141"/>
                    <a:pt x="269" y="134"/>
                  </a:cubicBezTo>
                  <a:cubicBezTo>
                    <a:pt x="277" y="127"/>
                    <a:pt x="284" y="126"/>
                    <a:pt x="286" y="125"/>
                  </a:cubicBezTo>
                  <a:cubicBezTo>
                    <a:pt x="287" y="123"/>
                    <a:pt x="291" y="119"/>
                    <a:pt x="293" y="118"/>
                  </a:cubicBezTo>
                  <a:cubicBezTo>
                    <a:pt x="295" y="117"/>
                    <a:pt x="294" y="116"/>
                    <a:pt x="298" y="117"/>
                  </a:cubicBezTo>
                  <a:cubicBezTo>
                    <a:pt x="302" y="119"/>
                    <a:pt x="308" y="119"/>
                    <a:pt x="312" y="117"/>
                  </a:cubicBezTo>
                  <a:cubicBezTo>
                    <a:pt x="315" y="115"/>
                    <a:pt x="321" y="112"/>
                    <a:pt x="323" y="112"/>
                  </a:cubicBezTo>
                  <a:cubicBezTo>
                    <a:pt x="325" y="113"/>
                    <a:pt x="323" y="113"/>
                    <a:pt x="328" y="114"/>
                  </a:cubicBezTo>
                  <a:cubicBezTo>
                    <a:pt x="332" y="114"/>
                    <a:pt x="334" y="114"/>
                    <a:pt x="336" y="115"/>
                  </a:cubicBezTo>
                  <a:cubicBezTo>
                    <a:pt x="339" y="116"/>
                    <a:pt x="333" y="115"/>
                    <a:pt x="342" y="116"/>
                  </a:cubicBezTo>
                  <a:cubicBezTo>
                    <a:pt x="350" y="117"/>
                    <a:pt x="348" y="117"/>
                    <a:pt x="350" y="117"/>
                  </a:cubicBezTo>
                  <a:cubicBezTo>
                    <a:pt x="352" y="118"/>
                    <a:pt x="351" y="118"/>
                    <a:pt x="354" y="120"/>
                  </a:cubicBezTo>
                  <a:cubicBezTo>
                    <a:pt x="357" y="121"/>
                    <a:pt x="359" y="114"/>
                    <a:pt x="357" y="121"/>
                  </a:cubicBezTo>
                  <a:cubicBezTo>
                    <a:pt x="355" y="129"/>
                    <a:pt x="351" y="131"/>
                    <a:pt x="357" y="133"/>
                  </a:cubicBezTo>
                  <a:cubicBezTo>
                    <a:pt x="362" y="135"/>
                    <a:pt x="356" y="134"/>
                    <a:pt x="362" y="135"/>
                  </a:cubicBezTo>
                  <a:cubicBezTo>
                    <a:pt x="368" y="137"/>
                    <a:pt x="366" y="138"/>
                    <a:pt x="368" y="140"/>
                  </a:cubicBezTo>
                  <a:cubicBezTo>
                    <a:pt x="371" y="142"/>
                    <a:pt x="371" y="145"/>
                    <a:pt x="376" y="146"/>
                  </a:cubicBezTo>
                  <a:cubicBezTo>
                    <a:pt x="380" y="148"/>
                    <a:pt x="372" y="152"/>
                    <a:pt x="380" y="148"/>
                  </a:cubicBezTo>
                  <a:cubicBezTo>
                    <a:pt x="388" y="144"/>
                    <a:pt x="378" y="139"/>
                    <a:pt x="388" y="144"/>
                  </a:cubicBezTo>
                  <a:cubicBezTo>
                    <a:pt x="399" y="148"/>
                    <a:pt x="399" y="151"/>
                    <a:pt x="401" y="151"/>
                  </a:cubicBezTo>
                  <a:cubicBezTo>
                    <a:pt x="404" y="150"/>
                    <a:pt x="403" y="152"/>
                    <a:pt x="409" y="152"/>
                  </a:cubicBezTo>
                  <a:cubicBezTo>
                    <a:pt x="414" y="151"/>
                    <a:pt x="415" y="151"/>
                    <a:pt x="416" y="152"/>
                  </a:cubicBezTo>
                  <a:cubicBezTo>
                    <a:pt x="418" y="154"/>
                    <a:pt x="417" y="158"/>
                    <a:pt x="420" y="155"/>
                  </a:cubicBezTo>
                  <a:cubicBezTo>
                    <a:pt x="423" y="151"/>
                    <a:pt x="427" y="154"/>
                    <a:pt x="422" y="149"/>
                  </a:cubicBezTo>
                  <a:cubicBezTo>
                    <a:pt x="417" y="144"/>
                    <a:pt x="414" y="147"/>
                    <a:pt x="414" y="143"/>
                  </a:cubicBezTo>
                  <a:cubicBezTo>
                    <a:pt x="415" y="139"/>
                    <a:pt x="420" y="142"/>
                    <a:pt x="415" y="139"/>
                  </a:cubicBezTo>
                  <a:cubicBezTo>
                    <a:pt x="409" y="136"/>
                    <a:pt x="410" y="136"/>
                    <a:pt x="407" y="133"/>
                  </a:cubicBezTo>
                  <a:cubicBezTo>
                    <a:pt x="403" y="131"/>
                    <a:pt x="397" y="135"/>
                    <a:pt x="397" y="130"/>
                  </a:cubicBezTo>
                  <a:cubicBezTo>
                    <a:pt x="397" y="126"/>
                    <a:pt x="386" y="130"/>
                    <a:pt x="397" y="126"/>
                  </a:cubicBezTo>
                  <a:cubicBezTo>
                    <a:pt x="407" y="121"/>
                    <a:pt x="405" y="117"/>
                    <a:pt x="409" y="120"/>
                  </a:cubicBezTo>
                  <a:cubicBezTo>
                    <a:pt x="414" y="123"/>
                    <a:pt x="411" y="128"/>
                    <a:pt x="415" y="126"/>
                  </a:cubicBezTo>
                  <a:cubicBezTo>
                    <a:pt x="420" y="124"/>
                    <a:pt x="426" y="124"/>
                    <a:pt x="422" y="118"/>
                  </a:cubicBezTo>
                  <a:cubicBezTo>
                    <a:pt x="417" y="112"/>
                    <a:pt x="421" y="115"/>
                    <a:pt x="415" y="110"/>
                  </a:cubicBezTo>
                  <a:cubicBezTo>
                    <a:pt x="410" y="105"/>
                    <a:pt x="400" y="117"/>
                    <a:pt x="398" y="114"/>
                  </a:cubicBezTo>
                  <a:cubicBezTo>
                    <a:pt x="396" y="112"/>
                    <a:pt x="395" y="110"/>
                    <a:pt x="392" y="110"/>
                  </a:cubicBezTo>
                  <a:cubicBezTo>
                    <a:pt x="390" y="110"/>
                    <a:pt x="389" y="115"/>
                    <a:pt x="387" y="119"/>
                  </a:cubicBezTo>
                  <a:cubicBezTo>
                    <a:pt x="385" y="123"/>
                    <a:pt x="389" y="125"/>
                    <a:pt x="383" y="120"/>
                  </a:cubicBezTo>
                  <a:cubicBezTo>
                    <a:pt x="378" y="115"/>
                    <a:pt x="390" y="121"/>
                    <a:pt x="378" y="111"/>
                  </a:cubicBezTo>
                  <a:cubicBezTo>
                    <a:pt x="367" y="101"/>
                    <a:pt x="361" y="101"/>
                    <a:pt x="359" y="102"/>
                  </a:cubicBezTo>
                  <a:cubicBezTo>
                    <a:pt x="356" y="104"/>
                    <a:pt x="354" y="102"/>
                    <a:pt x="352" y="103"/>
                  </a:cubicBezTo>
                  <a:cubicBezTo>
                    <a:pt x="350" y="104"/>
                    <a:pt x="354" y="109"/>
                    <a:pt x="350" y="104"/>
                  </a:cubicBezTo>
                  <a:cubicBezTo>
                    <a:pt x="345" y="99"/>
                    <a:pt x="338" y="102"/>
                    <a:pt x="338" y="102"/>
                  </a:cubicBezTo>
                  <a:cubicBezTo>
                    <a:pt x="338" y="102"/>
                    <a:pt x="336" y="101"/>
                    <a:pt x="333" y="102"/>
                  </a:cubicBezTo>
                  <a:cubicBezTo>
                    <a:pt x="330" y="103"/>
                    <a:pt x="325" y="103"/>
                    <a:pt x="323" y="101"/>
                  </a:cubicBezTo>
                  <a:cubicBezTo>
                    <a:pt x="320" y="99"/>
                    <a:pt x="313" y="99"/>
                    <a:pt x="321" y="94"/>
                  </a:cubicBezTo>
                  <a:cubicBezTo>
                    <a:pt x="328" y="89"/>
                    <a:pt x="323" y="92"/>
                    <a:pt x="332" y="91"/>
                  </a:cubicBezTo>
                  <a:cubicBezTo>
                    <a:pt x="341" y="90"/>
                    <a:pt x="353" y="94"/>
                    <a:pt x="344" y="88"/>
                  </a:cubicBezTo>
                  <a:cubicBezTo>
                    <a:pt x="334" y="82"/>
                    <a:pt x="350" y="88"/>
                    <a:pt x="339" y="76"/>
                  </a:cubicBezTo>
                  <a:cubicBezTo>
                    <a:pt x="327" y="65"/>
                    <a:pt x="324" y="74"/>
                    <a:pt x="327" y="65"/>
                  </a:cubicBezTo>
                  <a:cubicBezTo>
                    <a:pt x="331" y="56"/>
                    <a:pt x="329" y="56"/>
                    <a:pt x="326" y="55"/>
                  </a:cubicBezTo>
                  <a:cubicBezTo>
                    <a:pt x="323" y="55"/>
                    <a:pt x="314" y="54"/>
                    <a:pt x="311" y="53"/>
                  </a:cubicBezTo>
                  <a:cubicBezTo>
                    <a:pt x="307" y="52"/>
                    <a:pt x="310" y="56"/>
                    <a:pt x="305" y="51"/>
                  </a:cubicBezTo>
                  <a:cubicBezTo>
                    <a:pt x="300" y="45"/>
                    <a:pt x="296" y="50"/>
                    <a:pt x="300" y="45"/>
                  </a:cubicBezTo>
                  <a:cubicBezTo>
                    <a:pt x="305" y="40"/>
                    <a:pt x="306" y="39"/>
                    <a:pt x="310" y="37"/>
                  </a:cubicBezTo>
                  <a:cubicBezTo>
                    <a:pt x="315" y="35"/>
                    <a:pt x="318" y="23"/>
                    <a:pt x="326" y="30"/>
                  </a:cubicBezTo>
                  <a:cubicBezTo>
                    <a:pt x="334" y="38"/>
                    <a:pt x="331" y="36"/>
                    <a:pt x="338" y="39"/>
                  </a:cubicBezTo>
                  <a:cubicBezTo>
                    <a:pt x="346" y="42"/>
                    <a:pt x="349" y="41"/>
                    <a:pt x="350" y="40"/>
                  </a:cubicBezTo>
                  <a:cubicBezTo>
                    <a:pt x="350" y="38"/>
                    <a:pt x="343" y="31"/>
                    <a:pt x="343" y="31"/>
                  </a:cubicBezTo>
                  <a:cubicBezTo>
                    <a:pt x="343" y="31"/>
                    <a:pt x="340" y="31"/>
                    <a:pt x="341" y="30"/>
                  </a:cubicBezTo>
                  <a:cubicBezTo>
                    <a:pt x="343" y="29"/>
                    <a:pt x="346" y="27"/>
                    <a:pt x="346" y="27"/>
                  </a:cubicBezTo>
                  <a:cubicBezTo>
                    <a:pt x="344" y="24"/>
                    <a:pt x="344" y="24"/>
                    <a:pt x="344" y="24"/>
                  </a:cubicBezTo>
                  <a:cubicBezTo>
                    <a:pt x="344" y="24"/>
                    <a:pt x="317" y="15"/>
                    <a:pt x="31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 name="文本占位符 2"/>
          <p:cNvSpPr>
            <a:spLocks noGrp="1"/>
          </p:cNvSpPr>
          <p:nvPr>
            <p:ph type="body" idx="1"/>
          </p:nvPr>
        </p:nvSpPr>
        <p:spPr>
          <a:xfrm>
            <a:off x="669924" y="1125538"/>
            <a:ext cx="10850563" cy="5051425"/>
          </a:xfrm>
          <a:prstGeom prst="rect">
            <a:avLst/>
          </a:prstGeom>
        </p:spPr>
        <p:txBody>
          <a:bodyPr vert="horz" lIns="91440" tIns="45720" rIns="91440" bIns="45720" rtlCol="0">
            <a:normAutofit/>
          </a:bodyPr>
          <a:lstStyle/>
          <a:p>
            <a:pPr lvl="0"/>
            <a:endParaRPr lang="zh-CN" altLang="en-US" dirty="0"/>
          </a:p>
        </p:txBody>
      </p:sp>
      <p:pic>
        <p:nvPicPr>
          <p:cNvPr id="19" name="図 18">
            <a:extLst>
              <a:ext uri="{FF2B5EF4-FFF2-40B4-BE49-F238E27FC236}">
                <a16:creationId xmlns:a16="http://schemas.microsoft.com/office/drawing/2014/main" id="{CD0C32D3-B283-4BB9-B2A8-E4D3D3E5ED30}"/>
              </a:ext>
            </a:extLst>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1820267" y="6498000"/>
            <a:ext cx="371733" cy="360000"/>
          </a:xfrm>
          <a:prstGeom prst="rect">
            <a:avLst/>
          </a:prstGeom>
        </p:spPr>
      </p:pic>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4" r:id="rId2"/>
    <p:sldLayoutId id="2147483655" r:id="rId3"/>
    <p:sldLayoutId id="2147483662" r:id="rId4"/>
    <p:sldLayoutId id="2147483651" r:id="rId5"/>
    <p:sldLayoutId id="2147483650" r:id="rId6"/>
    <p:sldLayoutId id="2147483663" r:id="rId7"/>
    <p:sldLayoutId id="2147483664" r:id="rId8"/>
    <p:sldLayoutId id="2147483670" r:id="rId9"/>
    <p:sldLayoutId id="2147483665" r:id="rId10"/>
    <p:sldLayoutId id="2147483666" r:id="rId11"/>
    <p:sldLayoutId id="2147483667" r:id="rId12"/>
    <p:sldLayoutId id="2147483668" r:id="rId13"/>
    <p:sldLayoutId id="2147483669" r:id="rId14"/>
    <p:sldLayoutId id="2147483671" r:id="rId15"/>
    <p:sldLayoutId id="2147483672" r:id="rId16"/>
    <p:sldLayoutId id="2147483673" r:id="rId17"/>
    <p:sldLayoutId id="2147483661" r:id="rId18"/>
  </p:sldLayoutIdLst>
  <p:hf hdr="0" ftr="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UD デジタル 教科書体 N-B" panose="02020700000000000000" pitchFamily="17" charset="-128"/>
          <a:ea typeface="UD デジタル 教科書体 N-B" panose="02020700000000000000" pitchFamily="17" charset="-128"/>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2" userDrawn="1">
          <p15:clr>
            <a:srgbClr val="F26B43"/>
          </p15:clr>
        </p15:guide>
        <p15:guide id="2" pos="7242" userDrawn="1">
          <p15:clr>
            <a:srgbClr val="F26B43"/>
          </p15:clr>
        </p15:guide>
        <p15:guide id="3" orient="horz" pos="648" userDrawn="1">
          <p15:clr>
            <a:srgbClr val="F26B43"/>
          </p15:clr>
        </p15:guide>
        <p15:guide id="4" orient="horz" pos="712" userDrawn="1">
          <p15:clr>
            <a:srgbClr val="F26B43"/>
          </p15:clr>
        </p15:guide>
        <p15:guide id="5" orient="horz" pos="3931" userDrawn="1">
          <p15:clr>
            <a:srgbClr val="F26B43"/>
          </p15:clr>
        </p15:guide>
        <p15:guide id="6" orient="horz" pos="386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tags" Target="../tags/tag32.xml"/><Relationship Id="rId4" Type="http://schemas.openxmlformats.org/officeDocument/2006/relationships/hyperlink" Target="https://qiita.com/deux222/items/af75319ece05653c4bb5" TargetMode="Externa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20.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1.tm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hyperlink" Target="https://www.apachefriends.org/jp/index.html"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www.apachefriends.org/jp/index.html"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hyperlink" Target="http://www.w3.org/html/logo/" TargetMode="Externa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36.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37.tmp"/></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hyperlink" Target="https://www.lifewire.com/css2-vs-css3-3466978" TargetMode="External"/><Relationship Id="rId4" Type="http://schemas.microsoft.com/office/2007/relationships/hdphoto" Target="../media/hdphoto2.wdp"/></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43.tmp"/></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hyperlink" Target="https://se-tomo.com/2019/02/13/%E3%80%90javascript%E3%83%BBexport%E3%83%BBimport%E3%80%91%E3%83%A2%E3%82%B8%E3%83%A5%E3%83%BC%E3%83%AB%E3%81%AB%E3%81%A4%E3%81%84%E3%81%A6%E7%90%86%E8%A7%A3%E3%82%92%E3%81%BE%E3%81%A8%E3%82%81/" TargetMode="Externa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48.tmp"/><Relationship Id="rId2" Type="http://schemas.openxmlformats.org/officeDocument/2006/relationships/image" Target="../media/image47.tmp"/><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hyperlink" Target="https://owncloud.org/blog/php-7-is-here-and-owncloud-is-ready/"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hyperlink" Target="https://code.visualstudio.com/" TargetMode="Externa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6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notesSlide" Target="../notesSlides/notesSlide53.xml"/><Relationship Id="rId7" Type="http://schemas.openxmlformats.org/officeDocument/2006/relationships/image" Target="../media/image52.png"/><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51.png"/><Relationship Id="rId5" Type="http://schemas.openxmlformats.org/officeDocument/2006/relationships/hyperlink" Target="https://www.technouz.com/4429/simple-way-cache-mysql-query-results/" TargetMode="External"/><Relationship Id="rId4" Type="http://schemas.openxmlformats.org/officeDocument/2006/relationships/image" Target="../media/image50.png"/><Relationship Id="rId9" Type="http://schemas.openxmlformats.org/officeDocument/2006/relationships/hyperlink" Target="https://www.freepik.com/premium-vector/versus-background-template-with-retro-style_2695239.htm" TargetMode="Externa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63.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54.tmp"/></Relationships>
</file>

<file path=ppt/slides/_rels/slide6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hyperlink" Target="https://www.udemy.com/learn-php-programming-from-scratch/" TargetMode="Externa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www.microsoft.com/ja-jp/dev/products/code-vs.aspx"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2" Type="http://schemas.openxmlformats.org/officeDocument/2006/relationships/image" Target="../media/image55.tmp"/><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58.tmp"/><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hyperlink" Target="https://sqlbackupandftp.com/blog/learn-ways-recover-mysql-root-password-without-restarting" TargetMode="External"/><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8" Type="http://schemas.openxmlformats.org/officeDocument/2006/relationships/hyperlink" Target="http://asset.cpse.work/" TargetMode="External"/><Relationship Id="rId13" Type="http://schemas.openxmlformats.org/officeDocument/2006/relationships/hyperlink" Target="https://suntamanome.blogspot.com/2019/10/best-of-pc.html" TargetMode="External"/><Relationship Id="rId3" Type="http://schemas.openxmlformats.org/officeDocument/2006/relationships/image" Target="../media/image60.png"/><Relationship Id="rId7" Type="http://schemas.microsoft.com/office/2007/relationships/hdphoto" Target="../media/hdphoto6.wdp"/><Relationship Id="rId12" Type="http://schemas.microsoft.com/office/2007/relationships/hdphoto" Target="../media/hdphoto7.wdp"/><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61.png"/><Relationship Id="rId11" Type="http://schemas.openxmlformats.org/officeDocument/2006/relationships/image" Target="../media/image63.png"/><Relationship Id="rId5" Type="http://schemas.openxmlformats.org/officeDocument/2006/relationships/hyperlink" Target="https://www.istockphoto.com/jp/%E3%83%99%E3%82%AF%E3%82%BF%E3%83%BC/%E9%AB%98%E9%80%9F%E6%99%82%E3%81%AE%E3%82%A2%E3%82%A4%E3%82%B3%E3%83%B3-gm925801894-254049519" TargetMode="External"/><Relationship Id="rId10" Type="http://schemas.openxmlformats.org/officeDocument/2006/relationships/hyperlink" Target="http://www.iconarchive.com/show/windows-8-icons-by-icons8/computer-hardware-system-information-icon.html" TargetMode="External"/><Relationship Id="rId4" Type="http://schemas.microsoft.com/office/2007/relationships/hdphoto" Target="../media/hdphoto5.wdp"/><Relationship Id="rId9" Type="http://schemas.openxmlformats.org/officeDocument/2006/relationships/image" Target="../media/image62.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64.tmp"/><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65.tmp"/><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p:cNvSpPr>
            <a:spLocks noGrp="1"/>
          </p:cNvSpPr>
          <p:nvPr>
            <p:ph type="subTitle" idx="1"/>
          </p:nvPr>
        </p:nvSpPr>
        <p:spPr/>
        <p:txBody>
          <a:bodyPr/>
          <a:lstStyle/>
          <a:p>
            <a:r>
              <a:rPr lang="ja-JP" altLang="en-US" dirty="0"/>
              <a:t>マニュアル</a:t>
            </a:r>
            <a:endParaRPr lang="en-US" altLang="zh-CN" dirty="0"/>
          </a:p>
        </p:txBody>
      </p:sp>
      <p:sp>
        <p:nvSpPr>
          <p:cNvPr id="4" name="标题 3"/>
          <p:cNvSpPr>
            <a:spLocks noGrp="1"/>
          </p:cNvSpPr>
          <p:nvPr>
            <p:ph type="ctrTitle"/>
          </p:nvPr>
        </p:nvSpPr>
        <p:spPr/>
        <p:txBody>
          <a:bodyPr/>
          <a:lstStyle/>
          <a:p>
            <a:r>
              <a:rPr lang="en-US" altLang="ja-JP" dirty="0"/>
              <a:t>WEB</a:t>
            </a:r>
            <a:r>
              <a:rPr lang="ja-JP" altLang="en-US" dirty="0"/>
              <a:t>開発</a:t>
            </a:r>
            <a:endParaRPr lang="zh-CN" altLang="en-US" dirty="0"/>
          </a:p>
        </p:txBody>
      </p:sp>
    </p:spTree>
    <p:extLst>
      <p:ext uri="{BB962C8B-B14F-4D97-AF65-F5344CB8AC3E}">
        <p14:creationId xmlns:p14="http://schemas.microsoft.com/office/powerpoint/2010/main" val="3343612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FCDC0C-2145-4E2C-B16C-42FCA6D1964D}"/>
              </a:ext>
            </a:extLst>
          </p:cNvPr>
          <p:cNvSpPr>
            <a:spLocks noGrp="1"/>
          </p:cNvSpPr>
          <p:nvPr>
            <p:ph type="title"/>
          </p:nvPr>
        </p:nvSpPr>
        <p:spPr/>
        <p:txBody>
          <a:bodyPr/>
          <a:lstStyle/>
          <a:p>
            <a:r>
              <a:rPr kumimoji="1" lang="ja-JP" altLang="en-US" dirty="0"/>
              <a:t>ダウンロードとインストール</a:t>
            </a:r>
          </a:p>
        </p:txBody>
      </p:sp>
      <p:sp>
        <p:nvSpPr>
          <p:cNvPr id="3" name="コンテンツ プレースホルダー 2">
            <a:extLst>
              <a:ext uri="{FF2B5EF4-FFF2-40B4-BE49-F238E27FC236}">
                <a16:creationId xmlns:a16="http://schemas.microsoft.com/office/drawing/2014/main" id="{4CE99A98-628D-47D1-B059-756E50208C45}"/>
              </a:ext>
            </a:extLst>
          </p:cNvPr>
          <p:cNvSpPr>
            <a:spLocks noGrp="1"/>
          </p:cNvSpPr>
          <p:nvPr>
            <p:ph idx="4294967295"/>
          </p:nvPr>
        </p:nvSpPr>
        <p:spPr>
          <a:xfrm>
            <a:off x="669924" y="1125538"/>
            <a:ext cx="10850563" cy="5051425"/>
          </a:xfrm>
        </p:spPr>
        <p:txBody>
          <a:bodyPr/>
          <a:lstStyle/>
          <a:p>
            <a:pPr marL="0" indent="0" algn="ctr">
              <a:buNone/>
            </a:pPr>
            <a:r>
              <a:rPr lang="ja-JP" altLang="en-US" dirty="0">
                <a:latin typeface="UD デジタル 教科書体 N-B" panose="02020700000000000000" pitchFamily="17" charset="-128"/>
                <a:ea typeface="UD デジタル 教科書体 N-B" panose="02020700000000000000" pitchFamily="17" charset="-128"/>
              </a:rPr>
              <a:t>７．インストールディレクトリ（フォルダ）の設定は，既定（デフォルト）のままでよい．「</a:t>
            </a:r>
            <a:r>
              <a:rPr lang="ja-JP" altLang="en-US" b="1" dirty="0">
                <a:latin typeface="UD デジタル 教科書体 N-B" panose="02020700000000000000" pitchFamily="17" charset="-128"/>
                <a:ea typeface="UD デジタル 教科書体 N-B" panose="02020700000000000000" pitchFamily="17" charset="-128"/>
              </a:rPr>
              <a:t>次へ</a:t>
            </a:r>
            <a:r>
              <a:rPr lang="ja-JP" altLang="en-US" dirty="0">
                <a:latin typeface="UD デジタル 教科書体 N-B" panose="02020700000000000000" pitchFamily="17" charset="-128"/>
                <a:ea typeface="UD デジタル 教科書体 N-B" panose="02020700000000000000" pitchFamily="17" charset="-128"/>
              </a:rPr>
              <a:t>」をクリック．</a:t>
            </a:r>
            <a:endParaRPr kumimoji="1" lang="ja-JP" altLang="en-US" dirty="0">
              <a:latin typeface="UD デジタル 教科書体 N-B" panose="02020700000000000000" pitchFamily="17" charset="-128"/>
              <a:ea typeface="UD デジタル 教科書体 N-B" panose="02020700000000000000" pitchFamily="17" charset="-128"/>
            </a:endParaRPr>
          </a:p>
        </p:txBody>
      </p:sp>
      <p:pic>
        <p:nvPicPr>
          <p:cNvPr id="5" name="図 4" descr="スクリーンショットの画面&#10;&#10;自動的に生成された説明">
            <a:extLst>
              <a:ext uri="{FF2B5EF4-FFF2-40B4-BE49-F238E27FC236}">
                <a16:creationId xmlns:a16="http://schemas.microsoft.com/office/drawing/2014/main" id="{E7EA4ABD-15AB-4909-9335-C01AB16286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6761" y="1953005"/>
            <a:ext cx="4916887" cy="3811541"/>
          </a:xfrm>
          <a:prstGeom prst="rect">
            <a:avLst/>
          </a:prstGeom>
        </p:spPr>
      </p:pic>
    </p:spTree>
    <p:extLst>
      <p:ext uri="{BB962C8B-B14F-4D97-AF65-F5344CB8AC3E}">
        <p14:creationId xmlns:p14="http://schemas.microsoft.com/office/powerpoint/2010/main" val="32904870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20B17F-0FFC-4E60-B189-21F74796F71A}"/>
              </a:ext>
            </a:extLst>
          </p:cNvPr>
          <p:cNvSpPr>
            <a:spLocks noGrp="1"/>
          </p:cNvSpPr>
          <p:nvPr>
            <p:ph type="ctrTitle"/>
          </p:nvPr>
        </p:nvSpPr>
        <p:spPr/>
        <p:txBody>
          <a:bodyPr>
            <a:normAutofit/>
          </a:bodyPr>
          <a:lstStyle/>
          <a:p>
            <a:r>
              <a:rPr kumimoji="1" lang="en-US" altLang="ja-JP" dirty="0"/>
              <a:t>MySQL</a:t>
            </a:r>
            <a:r>
              <a:rPr kumimoji="1" lang="ja-JP" altLang="en-US" dirty="0"/>
              <a:t>データベースからデータを読み取る</a:t>
            </a:r>
          </a:p>
        </p:txBody>
      </p:sp>
      <p:grpSp>
        <p:nvGrpSpPr>
          <p:cNvPr id="12" name="グループ化 11">
            <a:extLst>
              <a:ext uri="{FF2B5EF4-FFF2-40B4-BE49-F238E27FC236}">
                <a16:creationId xmlns:a16="http://schemas.microsoft.com/office/drawing/2014/main" id="{BB11D160-5BD9-48A4-A50D-5EBB7763BA4B}"/>
              </a:ext>
            </a:extLst>
          </p:cNvPr>
          <p:cNvGrpSpPr/>
          <p:nvPr/>
        </p:nvGrpSpPr>
        <p:grpSpPr>
          <a:xfrm>
            <a:off x="-1" y="1197192"/>
            <a:ext cx="6096001" cy="5329913"/>
            <a:chOff x="239484" y="840560"/>
            <a:chExt cx="6096001" cy="5329913"/>
          </a:xfrm>
        </p:grpSpPr>
        <p:sp>
          <p:nvSpPr>
            <p:cNvPr id="6" name="正方形/長方形 5">
              <a:extLst>
                <a:ext uri="{FF2B5EF4-FFF2-40B4-BE49-F238E27FC236}">
                  <a16:creationId xmlns:a16="http://schemas.microsoft.com/office/drawing/2014/main" id="{AB93734E-AD9F-4B82-B975-626D70698714}"/>
                </a:ext>
              </a:extLst>
            </p:cNvPr>
            <p:cNvSpPr/>
            <p:nvPr/>
          </p:nvSpPr>
          <p:spPr>
            <a:xfrm>
              <a:off x="239484" y="840560"/>
              <a:ext cx="6096000" cy="923330"/>
            </a:xfrm>
            <a:prstGeom prst="rect">
              <a:avLst/>
            </a:prstGeom>
          </p:spPr>
          <p:style>
            <a:lnRef idx="3">
              <a:schemeClr val="lt1"/>
            </a:lnRef>
            <a:fillRef idx="1">
              <a:schemeClr val="dk1"/>
            </a:fillRef>
            <a:effectRef idx="1">
              <a:schemeClr val="dk1"/>
            </a:effectRef>
            <a:fontRef idx="minor">
              <a:schemeClr val="lt1"/>
            </a:fontRef>
          </p:style>
          <p:txBody>
            <a:bodyPr>
              <a:spAutoFit/>
            </a:bodyPr>
            <a:lstStyle/>
            <a:p>
              <a:r>
                <a:rPr lang="en-US" altLang="ja-JP" dirty="0">
                  <a:solidFill>
                    <a:srgbClr val="D4D4D4"/>
                  </a:solidFill>
                  <a:latin typeface="Consolas" panose="020B0609020204030204" pitchFamily="49" charset="0"/>
                </a:rPr>
                <a:t> </a:t>
              </a:r>
              <a:r>
                <a:rPr lang="en-US" altLang="ja-JP" dirty="0">
                  <a:solidFill>
                    <a:srgbClr val="9CDCFE"/>
                  </a:solidFill>
                  <a:latin typeface="Consolas" panose="020B0609020204030204" pitchFamily="49" charset="0"/>
                </a:rPr>
                <a:t>$sql</a:t>
              </a:r>
              <a:r>
                <a:rPr lang="en-US" altLang="ja-JP" dirty="0">
                  <a:solidFill>
                    <a:srgbClr val="D4D4D4"/>
                  </a:solidFill>
                  <a:latin typeface="Consolas" panose="020B0609020204030204" pitchFamily="49" charset="0"/>
                </a:rPr>
                <a:t> = </a:t>
              </a:r>
            </a:p>
            <a:p>
              <a:r>
                <a:rPr lang="en-US" altLang="ja-JP" dirty="0">
                  <a:solidFill>
                    <a:srgbClr val="D4D4D4"/>
                  </a:solidFill>
                  <a:latin typeface="Consolas" panose="020B0609020204030204" pitchFamily="49" charset="0"/>
                </a:rPr>
                <a:t>    </a:t>
              </a:r>
              <a:r>
                <a:rPr lang="en-US" altLang="ja-JP" dirty="0">
                  <a:solidFill>
                    <a:srgbClr val="CE9178"/>
                  </a:solidFill>
                  <a:latin typeface="Consolas" panose="020B0609020204030204" pitchFamily="49" charset="0"/>
                </a:rPr>
                <a:t>"</a:t>
              </a:r>
              <a:r>
                <a:rPr lang="en-US" altLang="ja-JP" dirty="0">
                  <a:solidFill>
                    <a:srgbClr val="569CD6"/>
                  </a:solidFill>
                  <a:latin typeface="Consolas" panose="020B0609020204030204" pitchFamily="49" charset="0"/>
                </a:rPr>
                <a:t>SELECT</a:t>
              </a:r>
              <a:r>
                <a:rPr lang="en-US" altLang="ja-JP" dirty="0">
                  <a:solidFill>
                    <a:srgbClr val="CE9178"/>
                  </a:solidFill>
                  <a:latin typeface="Consolas" panose="020B0609020204030204" pitchFamily="49" charset="0"/>
                </a:rPr>
                <a:t> id, firstname, lastname </a:t>
              </a:r>
              <a:endParaRPr lang="en-US" altLang="ja-JP" dirty="0">
                <a:solidFill>
                  <a:srgbClr val="D4D4D4"/>
                </a:solidFill>
                <a:latin typeface="Consolas" panose="020B0609020204030204" pitchFamily="49" charset="0"/>
              </a:endParaRPr>
            </a:p>
            <a:p>
              <a:r>
                <a:rPr lang="en-US" altLang="ja-JP" dirty="0">
                  <a:solidFill>
                    <a:srgbClr val="CE9178"/>
                  </a:solidFill>
                  <a:latin typeface="Consolas" panose="020B0609020204030204" pitchFamily="49" charset="0"/>
                </a:rPr>
                <a:t>    </a:t>
              </a:r>
              <a:r>
                <a:rPr lang="en-US" altLang="ja-JP" dirty="0">
                  <a:solidFill>
                    <a:srgbClr val="569CD6"/>
                  </a:solidFill>
                  <a:latin typeface="Consolas" panose="020B0609020204030204" pitchFamily="49" charset="0"/>
                </a:rPr>
                <a:t>FROM</a:t>
              </a:r>
              <a:r>
                <a:rPr lang="en-US" altLang="ja-JP" dirty="0">
                  <a:solidFill>
                    <a:srgbClr val="CE9178"/>
                  </a:solidFill>
                  <a:latin typeface="Consolas" panose="020B0609020204030204" pitchFamily="49" charset="0"/>
                </a:rPr>
                <a:t> MyGuests"</a:t>
              </a:r>
              <a:r>
                <a:rPr lang="en-US" altLang="ja-JP" dirty="0">
                  <a:solidFill>
                    <a:srgbClr val="D4D4D4"/>
                  </a:solidFill>
                  <a:latin typeface="Consolas" panose="020B0609020204030204" pitchFamily="49" charset="0"/>
                </a:rPr>
                <a:t>;</a:t>
              </a:r>
              <a:endParaRPr lang="en-US" altLang="ja-JP" b="0" dirty="0">
                <a:solidFill>
                  <a:srgbClr val="D4D4D4"/>
                </a:solidFill>
                <a:effectLst/>
                <a:latin typeface="Consolas" panose="020B0609020204030204" pitchFamily="49" charset="0"/>
              </a:endParaRPr>
            </a:p>
          </p:txBody>
        </p:sp>
        <p:sp>
          <p:nvSpPr>
            <p:cNvPr id="7" name="正方形/長方形 6">
              <a:extLst>
                <a:ext uri="{FF2B5EF4-FFF2-40B4-BE49-F238E27FC236}">
                  <a16:creationId xmlns:a16="http://schemas.microsoft.com/office/drawing/2014/main" id="{D2C4C3D1-24BD-46D3-9BA3-D14E0D6548CF}"/>
                </a:ext>
              </a:extLst>
            </p:cNvPr>
            <p:cNvSpPr/>
            <p:nvPr/>
          </p:nvSpPr>
          <p:spPr>
            <a:xfrm>
              <a:off x="239484" y="1763890"/>
              <a:ext cx="6095999" cy="369332"/>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altLang="ja-JP" dirty="0">
                  <a:solidFill>
                    <a:srgbClr val="9CDCFE"/>
                  </a:solidFill>
                  <a:latin typeface="Consolas" panose="020B0609020204030204" pitchFamily="49" charset="0"/>
                </a:rPr>
                <a:t>$mydate</a:t>
              </a:r>
              <a:r>
                <a:rPr lang="en-US" altLang="ja-JP" dirty="0">
                  <a:solidFill>
                    <a:srgbClr val="D4D4D4"/>
                  </a:solidFill>
                  <a:latin typeface="Consolas" panose="020B0609020204030204" pitchFamily="49" charset="0"/>
                </a:rPr>
                <a:t> = </a:t>
              </a:r>
              <a:r>
                <a:rPr lang="en-US" altLang="ja-JP" dirty="0">
                  <a:solidFill>
                    <a:srgbClr val="9CDCFE"/>
                  </a:solidFill>
                  <a:latin typeface="Consolas" panose="020B0609020204030204" pitchFamily="49" charset="0"/>
                </a:rPr>
                <a:t>$link</a:t>
              </a:r>
              <a:r>
                <a:rPr lang="en-US" altLang="ja-JP" dirty="0">
                  <a:solidFill>
                    <a:srgbClr val="D4D4D4"/>
                  </a:solidFill>
                  <a:latin typeface="Consolas" panose="020B0609020204030204" pitchFamily="49" charset="0"/>
                </a:rPr>
                <a:t>-&gt;</a:t>
              </a:r>
              <a:r>
                <a:rPr lang="en-US" altLang="ja-JP" dirty="0">
                  <a:solidFill>
                    <a:srgbClr val="DCDCAA"/>
                  </a:solidFill>
                  <a:latin typeface="Consolas" panose="020B0609020204030204" pitchFamily="49" charset="0"/>
                </a:rPr>
                <a:t>query</a:t>
              </a:r>
              <a:r>
                <a:rPr lang="en-US" altLang="ja-JP" dirty="0">
                  <a:solidFill>
                    <a:srgbClr val="D4D4D4"/>
                  </a:solidFill>
                  <a:latin typeface="Consolas" panose="020B0609020204030204" pitchFamily="49" charset="0"/>
                </a:rPr>
                <a:t>(</a:t>
              </a:r>
              <a:r>
                <a:rPr lang="en-US" altLang="ja-JP" dirty="0">
                  <a:solidFill>
                    <a:srgbClr val="9CDCFE"/>
                  </a:solidFill>
                  <a:latin typeface="Consolas" panose="020B0609020204030204" pitchFamily="49" charset="0"/>
                </a:rPr>
                <a:t>$sql</a:t>
              </a:r>
              <a:r>
                <a:rPr lang="en-US" altLang="ja-JP" dirty="0">
                  <a:solidFill>
                    <a:srgbClr val="D4D4D4"/>
                  </a:solidFill>
                  <a:latin typeface="Consolas" panose="020B0609020204030204" pitchFamily="49" charset="0"/>
                </a:rPr>
                <a:t>);</a:t>
              </a:r>
              <a:endParaRPr lang="en-US" altLang="ja-JP" b="0" dirty="0">
                <a:solidFill>
                  <a:srgbClr val="D4D4D4"/>
                </a:solidFill>
                <a:effectLst/>
                <a:latin typeface="Consolas" panose="020B0609020204030204" pitchFamily="49" charset="0"/>
              </a:endParaRPr>
            </a:p>
          </p:txBody>
        </p:sp>
        <p:sp>
          <p:nvSpPr>
            <p:cNvPr id="8" name="正方形/長方形 7">
              <a:extLst>
                <a:ext uri="{FF2B5EF4-FFF2-40B4-BE49-F238E27FC236}">
                  <a16:creationId xmlns:a16="http://schemas.microsoft.com/office/drawing/2014/main" id="{688F6003-0811-4167-A7ED-64D7BB0241B6}"/>
                </a:ext>
              </a:extLst>
            </p:cNvPr>
            <p:cNvSpPr/>
            <p:nvPr/>
          </p:nvSpPr>
          <p:spPr>
            <a:xfrm>
              <a:off x="239485" y="2086297"/>
              <a:ext cx="6095998" cy="369332"/>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altLang="ja-JP" dirty="0">
                  <a:solidFill>
                    <a:srgbClr val="C586C0"/>
                  </a:solidFill>
                  <a:latin typeface="Consolas" panose="020B0609020204030204" pitchFamily="49" charset="0"/>
                </a:rPr>
                <a:t>if</a:t>
              </a:r>
              <a:r>
                <a:rPr lang="en-US" altLang="ja-JP" dirty="0">
                  <a:solidFill>
                    <a:srgbClr val="D4D4D4"/>
                  </a:solidFill>
                  <a:latin typeface="Consolas" panose="020B0609020204030204" pitchFamily="49" charset="0"/>
                </a:rPr>
                <a:t> (</a:t>
              </a:r>
              <a:r>
                <a:rPr lang="en-US" altLang="ja-JP" dirty="0">
                  <a:solidFill>
                    <a:srgbClr val="9CDCFE"/>
                  </a:solidFill>
                  <a:latin typeface="Consolas" panose="020B0609020204030204" pitchFamily="49" charset="0"/>
                </a:rPr>
                <a:t>$mydate</a:t>
              </a:r>
              <a:r>
                <a:rPr lang="en-US" altLang="ja-JP" dirty="0">
                  <a:solidFill>
                    <a:srgbClr val="D4D4D4"/>
                  </a:solidFill>
                  <a:latin typeface="Consolas" panose="020B0609020204030204" pitchFamily="49" charset="0"/>
                </a:rPr>
                <a:t>-&gt;</a:t>
              </a:r>
              <a:r>
                <a:rPr lang="en-US" altLang="ja-JP" dirty="0">
                  <a:solidFill>
                    <a:srgbClr val="9CDCFE"/>
                  </a:solidFill>
                  <a:latin typeface="Consolas" panose="020B0609020204030204" pitchFamily="49" charset="0"/>
                </a:rPr>
                <a:t>num_rows</a:t>
              </a:r>
              <a:r>
                <a:rPr lang="en-US" altLang="ja-JP" dirty="0">
                  <a:solidFill>
                    <a:srgbClr val="D4D4D4"/>
                  </a:solidFill>
                  <a:latin typeface="Consolas" panose="020B0609020204030204" pitchFamily="49" charset="0"/>
                </a:rPr>
                <a:t> &gt; </a:t>
              </a:r>
              <a:r>
                <a:rPr lang="en-US" altLang="ja-JP" dirty="0">
                  <a:solidFill>
                    <a:srgbClr val="B5CEA8"/>
                  </a:solidFill>
                  <a:latin typeface="Consolas" panose="020B0609020204030204" pitchFamily="49" charset="0"/>
                </a:rPr>
                <a:t>0</a:t>
              </a:r>
              <a:r>
                <a:rPr lang="en-US" altLang="ja-JP" dirty="0">
                  <a:solidFill>
                    <a:srgbClr val="D4D4D4"/>
                  </a:solidFill>
                  <a:latin typeface="Consolas" panose="020B0609020204030204" pitchFamily="49" charset="0"/>
                </a:rPr>
                <a:t>)</a:t>
              </a:r>
              <a:endParaRPr lang="en-US" altLang="ja-JP" b="0" dirty="0">
                <a:solidFill>
                  <a:srgbClr val="D4D4D4"/>
                </a:solidFill>
                <a:effectLst/>
                <a:latin typeface="Consolas" panose="020B0609020204030204" pitchFamily="49" charset="0"/>
              </a:endParaRPr>
            </a:p>
          </p:txBody>
        </p:sp>
        <p:sp>
          <p:nvSpPr>
            <p:cNvPr id="9" name="正方形/長方形 8">
              <a:extLst>
                <a:ext uri="{FF2B5EF4-FFF2-40B4-BE49-F238E27FC236}">
                  <a16:creationId xmlns:a16="http://schemas.microsoft.com/office/drawing/2014/main" id="{5647B65D-4FFC-4EE9-9BD1-BD5D6A86C65E}"/>
                </a:ext>
              </a:extLst>
            </p:cNvPr>
            <p:cNvSpPr/>
            <p:nvPr/>
          </p:nvSpPr>
          <p:spPr>
            <a:xfrm>
              <a:off x="239485" y="2411660"/>
              <a:ext cx="6096000" cy="646331"/>
            </a:xfrm>
            <a:prstGeom prst="rect">
              <a:avLst/>
            </a:prstGeom>
          </p:spPr>
          <p:style>
            <a:lnRef idx="3">
              <a:schemeClr val="lt1"/>
            </a:lnRef>
            <a:fillRef idx="1">
              <a:schemeClr val="dk1"/>
            </a:fillRef>
            <a:effectRef idx="1">
              <a:schemeClr val="dk1"/>
            </a:effectRef>
            <a:fontRef idx="minor">
              <a:schemeClr val="lt1"/>
            </a:fontRef>
          </p:style>
          <p:txBody>
            <a:bodyPr>
              <a:spAutoFit/>
            </a:bodyPr>
            <a:lstStyle/>
            <a:p>
              <a:r>
                <a:rPr lang="en-US" altLang="ja-JP" dirty="0">
                  <a:solidFill>
                    <a:srgbClr val="D4D4D4"/>
                  </a:solidFill>
                  <a:latin typeface="Consolas" panose="020B0609020204030204" pitchFamily="49" charset="0"/>
                </a:rPr>
                <a:t>{</a:t>
              </a:r>
            </a:p>
            <a:p>
              <a:r>
                <a:rPr lang="en-US" altLang="ja-JP" dirty="0">
                  <a:solidFill>
                    <a:srgbClr val="D4D4D4"/>
                  </a:solidFill>
                  <a:latin typeface="Consolas" panose="020B0609020204030204" pitchFamily="49" charset="0"/>
                </a:rPr>
                <a:t>        </a:t>
              </a:r>
              <a:r>
                <a:rPr lang="en-US" altLang="ja-JP" dirty="0">
                  <a:solidFill>
                    <a:srgbClr val="C586C0"/>
                  </a:solidFill>
                  <a:latin typeface="Consolas" panose="020B0609020204030204" pitchFamily="49" charset="0"/>
                </a:rPr>
                <a:t>while</a:t>
              </a:r>
              <a:r>
                <a:rPr lang="en-US" altLang="ja-JP" dirty="0">
                  <a:solidFill>
                    <a:srgbClr val="D4D4D4"/>
                  </a:solidFill>
                  <a:latin typeface="Consolas" panose="020B0609020204030204" pitchFamily="49" charset="0"/>
                </a:rPr>
                <a:t>(</a:t>
              </a:r>
              <a:r>
                <a:rPr lang="en-US" altLang="ja-JP" dirty="0">
                  <a:solidFill>
                    <a:srgbClr val="9CDCFE"/>
                  </a:solidFill>
                  <a:latin typeface="Consolas" panose="020B0609020204030204" pitchFamily="49" charset="0"/>
                </a:rPr>
                <a:t>$row</a:t>
              </a:r>
              <a:r>
                <a:rPr lang="en-US" altLang="ja-JP" dirty="0">
                  <a:solidFill>
                    <a:srgbClr val="D4D4D4"/>
                  </a:solidFill>
                  <a:latin typeface="Consolas" panose="020B0609020204030204" pitchFamily="49" charset="0"/>
                </a:rPr>
                <a:t> = </a:t>
              </a:r>
              <a:r>
                <a:rPr lang="en-US" altLang="ja-JP" dirty="0">
                  <a:solidFill>
                    <a:srgbClr val="9CDCFE"/>
                  </a:solidFill>
                  <a:latin typeface="Consolas" panose="020B0609020204030204" pitchFamily="49" charset="0"/>
                </a:rPr>
                <a:t>$mydate</a:t>
              </a:r>
              <a:r>
                <a:rPr lang="en-US" altLang="ja-JP" dirty="0">
                  <a:solidFill>
                    <a:srgbClr val="D4D4D4"/>
                  </a:solidFill>
                  <a:latin typeface="Consolas" panose="020B0609020204030204" pitchFamily="49" charset="0"/>
                </a:rPr>
                <a:t>-&gt;</a:t>
              </a:r>
              <a:r>
                <a:rPr lang="en-US" altLang="ja-JP" dirty="0">
                  <a:solidFill>
                    <a:srgbClr val="DCDCAA"/>
                  </a:solidFill>
                  <a:latin typeface="Consolas" panose="020B0609020204030204" pitchFamily="49" charset="0"/>
                </a:rPr>
                <a:t>fetch_assoc</a:t>
              </a:r>
              <a:r>
                <a:rPr lang="en-US" altLang="ja-JP" dirty="0">
                  <a:solidFill>
                    <a:srgbClr val="D4D4D4"/>
                  </a:solidFill>
                  <a:latin typeface="Consolas" panose="020B0609020204030204" pitchFamily="49" charset="0"/>
                </a:rPr>
                <a:t>())</a:t>
              </a:r>
              <a:endParaRPr lang="en-US" altLang="ja-JP" b="0" dirty="0">
                <a:solidFill>
                  <a:srgbClr val="D4D4D4"/>
                </a:solidFill>
                <a:effectLst/>
                <a:latin typeface="Consolas" panose="020B0609020204030204" pitchFamily="49" charset="0"/>
              </a:endParaRPr>
            </a:p>
          </p:txBody>
        </p:sp>
        <p:sp>
          <p:nvSpPr>
            <p:cNvPr id="10" name="正方形/長方形 9">
              <a:extLst>
                <a:ext uri="{FF2B5EF4-FFF2-40B4-BE49-F238E27FC236}">
                  <a16:creationId xmlns:a16="http://schemas.microsoft.com/office/drawing/2014/main" id="{6DEE707E-2A13-42F9-9207-E998CF0AB78B}"/>
                </a:ext>
              </a:extLst>
            </p:cNvPr>
            <p:cNvSpPr/>
            <p:nvPr/>
          </p:nvSpPr>
          <p:spPr>
            <a:xfrm>
              <a:off x="239485" y="3031152"/>
              <a:ext cx="6096000" cy="3139321"/>
            </a:xfrm>
            <a:prstGeom prst="rect">
              <a:avLst/>
            </a:prstGeom>
          </p:spPr>
          <p:style>
            <a:lnRef idx="3">
              <a:schemeClr val="lt1"/>
            </a:lnRef>
            <a:fillRef idx="1">
              <a:schemeClr val="dk1"/>
            </a:fillRef>
            <a:effectRef idx="1">
              <a:schemeClr val="dk1"/>
            </a:effectRef>
            <a:fontRef idx="minor">
              <a:schemeClr val="lt1"/>
            </a:fontRef>
          </p:style>
          <p:txBody>
            <a:bodyPr>
              <a:spAutoFit/>
            </a:bodyPr>
            <a:lstStyle/>
            <a:p>
              <a:r>
                <a:rPr lang="en-US" altLang="ja-JP" dirty="0">
                  <a:solidFill>
                    <a:srgbClr val="D4D4D4"/>
                  </a:solidFill>
                  <a:latin typeface="Consolas" panose="020B0609020204030204" pitchFamily="49" charset="0"/>
                </a:rPr>
                <a:t>{</a:t>
              </a:r>
            </a:p>
            <a:p>
              <a:r>
                <a:rPr lang="en-US" altLang="ja-JP" dirty="0">
                  <a:solidFill>
                    <a:srgbClr val="D4D4D4"/>
                  </a:solidFill>
                  <a:latin typeface="Consolas" panose="020B0609020204030204" pitchFamily="49" charset="0"/>
                </a:rPr>
                <a:t>        </a:t>
              </a:r>
            </a:p>
            <a:p>
              <a:r>
                <a:rPr lang="en-US" altLang="ja-JP" dirty="0">
                  <a:solidFill>
                    <a:srgbClr val="D4D4D4"/>
                  </a:solidFill>
                  <a:latin typeface="Consolas" panose="020B0609020204030204" pitchFamily="49" charset="0"/>
                </a:rPr>
                <a:t>            </a:t>
              </a:r>
              <a:r>
                <a:rPr lang="en-US" altLang="ja-JP" dirty="0">
                  <a:solidFill>
                    <a:srgbClr val="DCDCAA"/>
                  </a:solidFill>
                  <a:latin typeface="Consolas" panose="020B0609020204030204" pitchFamily="49" charset="0"/>
                </a:rPr>
                <a:t>echo</a:t>
              </a:r>
              <a:r>
                <a:rPr lang="en-US" altLang="ja-JP" dirty="0">
                  <a:solidFill>
                    <a:srgbClr val="D4D4D4"/>
                  </a:solidFill>
                  <a:latin typeface="Consolas" panose="020B0609020204030204" pitchFamily="49" charset="0"/>
                </a:rPr>
                <a:t> </a:t>
              </a:r>
            </a:p>
            <a:p>
              <a:r>
                <a:rPr lang="en-US" altLang="ja-JP" dirty="0">
                  <a:solidFill>
                    <a:srgbClr val="D4D4D4"/>
                  </a:solidFill>
                  <a:latin typeface="Consolas" panose="020B0609020204030204" pitchFamily="49" charset="0"/>
                </a:rPr>
                <a:t>            </a:t>
              </a:r>
              <a:r>
                <a:rPr lang="en-US" altLang="ja-JP" dirty="0">
                  <a:solidFill>
                    <a:srgbClr val="CE9178"/>
                  </a:solidFill>
                  <a:latin typeface="Consolas" panose="020B0609020204030204" pitchFamily="49" charset="0"/>
                </a:rPr>
                <a:t>"id: "</a:t>
              </a:r>
              <a:r>
                <a:rPr lang="en-US" altLang="ja-JP" dirty="0">
                  <a:solidFill>
                    <a:srgbClr val="D4D4D4"/>
                  </a:solidFill>
                  <a:latin typeface="Consolas" panose="020B0609020204030204" pitchFamily="49" charset="0"/>
                </a:rPr>
                <a:t> </a:t>
              </a:r>
            </a:p>
            <a:p>
              <a:r>
                <a:rPr lang="en-US" altLang="ja-JP" dirty="0">
                  <a:solidFill>
                    <a:srgbClr val="D4D4D4"/>
                  </a:solidFill>
                  <a:latin typeface="Consolas" panose="020B0609020204030204" pitchFamily="49" charset="0"/>
                </a:rPr>
                <a:t>            . </a:t>
              </a:r>
              <a:r>
                <a:rPr lang="en-US" altLang="ja-JP" dirty="0">
                  <a:solidFill>
                    <a:srgbClr val="9CDCFE"/>
                  </a:solidFill>
                  <a:latin typeface="Consolas" panose="020B0609020204030204" pitchFamily="49" charset="0"/>
                </a:rPr>
                <a:t>$row</a:t>
              </a:r>
              <a:r>
                <a:rPr lang="en-US" altLang="ja-JP" dirty="0">
                  <a:solidFill>
                    <a:srgbClr val="D4D4D4"/>
                  </a:solidFill>
                  <a:latin typeface="Consolas" panose="020B0609020204030204" pitchFamily="49" charset="0"/>
                </a:rPr>
                <a:t>[</a:t>
              </a:r>
              <a:r>
                <a:rPr lang="en-US" altLang="ja-JP" dirty="0">
                  <a:solidFill>
                    <a:srgbClr val="CE9178"/>
                  </a:solidFill>
                  <a:latin typeface="Consolas" panose="020B0609020204030204" pitchFamily="49" charset="0"/>
                </a:rPr>
                <a:t>"id"</a:t>
              </a:r>
              <a:r>
                <a:rPr lang="en-US" altLang="ja-JP" dirty="0">
                  <a:solidFill>
                    <a:srgbClr val="D4D4D4"/>
                  </a:solidFill>
                  <a:latin typeface="Consolas" panose="020B0609020204030204" pitchFamily="49" charset="0"/>
                </a:rPr>
                <a:t>].</a:t>
              </a:r>
            </a:p>
            <a:p>
              <a:r>
                <a:rPr lang="en-US" altLang="ja-JP" dirty="0">
                  <a:solidFill>
                    <a:srgbClr val="D4D4D4"/>
                  </a:solidFill>
                  <a:latin typeface="Consolas" panose="020B0609020204030204" pitchFamily="49" charset="0"/>
                </a:rPr>
                <a:t>            </a:t>
              </a:r>
              <a:r>
                <a:rPr lang="en-US" altLang="ja-JP" dirty="0">
                  <a:solidFill>
                    <a:srgbClr val="CE9178"/>
                  </a:solidFill>
                  <a:latin typeface="Consolas" panose="020B0609020204030204" pitchFamily="49" charset="0"/>
                </a:rPr>
                <a:t>"</a:t>
              </a:r>
              <a:r>
                <a:rPr lang="ja-JP" altLang="en-US" dirty="0">
                  <a:solidFill>
                    <a:srgbClr val="CE9178"/>
                  </a:solidFill>
                  <a:latin typeface="Consolas" panose="020B0609020204030204" pitchFamily="49" charset="0"/>
                </a:rPr>
                <a:t>名前</a:t>
              </a:r>
              <a:r>
                <a:rPr lang="en-US" altLang="ja-JP" dirty="0">
                  <a:solidFill>
                    <a:srgbClr val="CE9178"/>
                  </a:solidFill>
                  <a:latin typeface="Consolas" panose="020B0609020204030204" pitchFamily="49" charset="0"/>
                </a:rPr>
                <a:t>: "</a:t>
              </a:r>
              <a:r>
                <a:rPr lang="ja-JP" altLang="en-US" dirty="0">
                  <a:solidFill>
                    <a:srgbClr val="D4D4D4"/>
                  </a:solidFill>
                  <a:latin typeface="Consolas" panose="020B0609020204030204" pitchFamily="49" charset="0"/>
                </a:rPr>
                <a:t> </a:t>
              </a:r>
            </a:p>
            <a:p>
              <a:r>
                <a:rPr lang="ja-JP" altLang="en-US" dirty="0">
                  <a:solidFill>
                    <a:srgbClr val="D4D4D4"/>
                  </a:solidFill>
                  <a:latin typeface="Consolas" panose="020B0609020204030204" pitchFamily="49" charset="0"/>
                </a:rPr>
                <a:t>            </a:t>
              </a:r>
              <a:r>
                <a:rPr lang="en-US" altLang="ja-JP" dirty="0">
                  <a:solidFill>
                    <a:srgbClr val="D4D4D4"/>
                  </a:solidFill>
                  <a:latin typeface="Consolas" panose="020B0609020204030204" pitchFamily="49" charset="0"/>
                </a:rPr>
                <a:t>. </a:t>
              </a:r>
              <a:r>
                <a:rPr lang="en-US" altLang="ja-JP" dirty="0">
                  <a:solidFill>
                    <a:srgbClr val="9CDCFE"/>
                  </a:solidFill>
                  <a:latin typeface="Consolas" panose="020B0609020204030204" pitchFamily="49" charset="0"/>
                </a:rPr>
                <a:t>$row</a:t>
              </a:r>
              <a:r>
                <a:rPr lang="en-US" altLang="ja-JP" dirty="0">
                  <a:solidFill>
                    <a:srgbClr val="D4D4D4"/>
                  </a:solidFill>
                  <a:latin typeface="Consolas" panose="020B0609020204030204" pitchFamily="49" charset="0"/>
                </a:rPr>
                <a:t>[</a:t>
              </a:r>
              <a:r>
                <a:rPr lang="en-US" altLang="ja-JP" dirty="0">
                  <a:solidFill>
                    <a:srgbClr val="CE9178"/>
                  </a:solidFill>
                  <a:latin typeface="Consolas" panose="020B0609020204030204" pitchFamily="49" charset="0"/>
                </a:rPr>
                <a:t>"firstname"</a:t>
              </a:r>
              <a:r>
                <a:rPr lang="en-US" altLang="ja-JP" dirty="0">
                  <a:solidFill>
                    <a:srgbClr val="D4D4D4"/>
                  </a:solidFill>
                  <a:latin typeface="Consolas" panose="020B0609020204030204" pitchFamily="49" charset="0"/>
                </a:rPr>
                <a:t>].</a:t>
              </a:r>
              <a:r>
                <a:rPr lang="en-US" altLang="ja-JP" dirty="0">
                  <a:solidFill>
                    <a:srgbClr val="CE9178"/>
                  </a:solidFill>
                  <a:latin typeface="Consolas" panose="020B0609020204030204" pitchFamily="49" charset="0"/>
                </a:rPr>
                <a:t>"</a:t>
              </a:r>
              <a:endParaRPr lang="en-US" altLang="ja-JP" dirty="0">
                <a:solidFill>
                  <a:srgbClr val="D4D4D4"/>
                </a:solidFill>
                <a:latin typeface="Consolas" panose="020B0609020204030204" pitchFamily="49" charset="0"/>
              </a:endParaRPr>
            </a:p>
            <a:p>
              <a:r>
                <a:rPr lang="en-US" altLang="ja-JP" dirty="0">
                  <a:solidFill>
                    <a:srgbClr val="CE9178"/>
                  </a:solidFill>
                  <a:latin typeface="Consolas" panose="020B0609020204030204" pitchFamily="49" charset="0"/>
                </a:rPr>
                <a:t>            "</a:t>
              </a:r>
              <a:r>
                <a:rPr lang="en-US" altLang="ja-JP" dirty="0">
                  <a:solidFill>
                    <a:srgbClr val="D4D4D4"/>
                  </a:solidFill>
                  <a:latin typeface="Consolas" panose="020B0609020204030204" pitchFamily="49" charset="0"/>
                </a:rPr>
                <a:t> . </a:t>
              </a:r>
              <a:r>
                <a:rPr lang="en-US" altLang="ja-JP" dirty="0">
                  <a:solidFill>
                    <a:srgbClr val="9CDCFE"/>
                  </a:solidFill>
                  <a:latin typeface="Consolas" panose="020B0609020204030204" pitchFamily="49" charset="0"/>
                </a:rPr>
                <a:t>$row</a:t>
              </a:r>
              <a:r>
                <a:rPr lang="en-US" altLang="ja-JP" dirty="0">
                  <a:solidFill>
                    <a:srgbClr val="D4D4D4"/>
                  </a:solidFill>
                  <a:latin typeface="Consolas" panose="020B0609020204030204" pitchFamily="49" charset="0"/>
                </a:rPr>
                <a:t>[</a:t>
              </a:r>
              <a:r>
                <a:rPr lang="en-US" altLang="ja-JP" dirty="0">
                  <a:solidFill>
                    <a:srgbClr val="CE9178"/>
                  </a:solidFill>
                  <a:latin typeface="Consolas" panose="020B0609020204030204" pitchFamily="49" charset="0"/>
                </a:rPr>
                <a:t>"lastname"</a:t>
              </a:r>
              <a:r>
                <a:rPr lang="en-US" altLang="ja-JP" dirty="0">
                  <a:solidFill>
                    <a:srgbClr val="D4D4D4"/>
                  </a:solidFill>
                  <a:latin typeface="Consolas" panose="020B0609020204030204" pitchFamily="49" charset="0"/>
                </a:rPr>
                <a:t>]. </a:t>
              </a:r>
            </a:p>
            <a:p>
              <a:r>
                <a:rPr lang="en-US" altLang="ja-JP" dirty="0">
                  <a:solidFill>
                    <a:srgbClr val="D4D4D4"/>
                  </a:solidFill>
                  <a:latin typeface="Consolas" panose="020B0609020204030204" pitchFamily="49" charset="0"/>
                </a:rPr>
                <a:t>            </a:t>
              </a:r>
              <a:r>
                <a:rPr lang="en-US" altLang="ja-JP" dirty="0">
                  <a:solidFill>
                    <a:srgbClr val="CE9178"/>
                  </a:solidFill>
                  <a:latin typeface="Consolas" panose="020B0609020204030204" pitchFamily="49" charset="0"/>
                </a:rPr>
                <a:t>"&lt;br&gt;"</a:t>
              </a:r>
              <a:r>
                <a:rPr lang="en-US" altLang="ja-JP" dirty="0">
                  <a:solidFill>
                    <a:srgbClr val="D4D4D4"/>
                  </a:solidFill>
                  <a:latin typeface="Consolas" panose="020B0609020204030204" pitchFamily="49" charset="0"/>
                </a:rPr>
                <a:t>;</a:t>
              </a:r>
            </a:p>
            <a:p>
              <a:r>
                <a:rPr lang="en-US" altLang="ja-JP" dirty="0">
                  <a:solidFill>
                    <a:srgbClr val="D4D4D4"/>
                  </a:solidFill>
                  <a:latin typeface="Consolas" panose="020B0609020204030204" pitchFamily="49" charset="0"/>
                </a:rPr>
                <a:t>        }</a:t>
              </a:r>
            </a:p>
            <a:p>
              <a:r>
                <a:rPr lang="en-US" altLang="ja-JP" dirty="0">
                  <a:solidFill>
                    <a:srgbClr val="D4D4D4"/>
                  </a:solidFill>
                  <a:latin typeface="Consolas" panose="020B0609020204030204" pitchFamily="49" charset="0"/>
                </a:rPr>
                <a:t>    } </a:t>
              </a:r>
              <a:endParaRPr lang="en-US" altLang="ja-JP" b="0" dirty="0">
                <a:solidFill>
                  <a:srgbClr val="D4D4D4"/>
                </a:solidFill>
                <a:effectLst/>
                <a:latin typeface="Consolas" panose="020B0609020204030204" pitchFamily="49" charset="0"/>
              </a:endParaRPr>
            </a:p>
          </p:txBody>
        </p:sp>
      </p:grpSp>
      <p:sp>
        <p:nvSpPr>
          <p:cNvPr id="11" name="正方形/長方形 10">
            <a:extLst>
              <a:ext uri="{FF2B5EF4-FFF2-40B4-BE49-F238E27FC236}">
                <a16:creationId xmlns:a16="http://schemas.microsoft.com/office/drawing/2014/main" id="{8CAE98CB-171D-4F82-9480-9376336FFEC6}"/>
              </a:ext>
            </a:extLst>
          </p:cNvPr>
          <p:cNvSpPr/>
          <p:nvPr/>
        </p:nvSpPr>
        <p:spPr>
          <a:xfrm>
            <a:off x="7250130" y="2812261"/>
            <a:ext cx="3212720" cy="2308324"/>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altLang="ja-JP" dirty="0">
                <a:solidFill>
                  <a:srgbClr val="C586C0"/>
                </a:solidFill>
                <a:latin typeface="Consolas" panose="020B0609020204030204" pitchFamily="49" charset="0"/>
              </a:rPr>
              <a:t>else</a:t>
            </a:r>
            <a:r>
              <a:rPr lang="en-US" altLang="ja-JP" dirty="0">
                <a:solidFill>
                  <a:srgbClr val="D4D4D4"/>
                </a:solidFill>
                <a:latin typeface="Consolas" panose="020B0609020204030204" pitchFamily="49" charset="0"/>
              </a:rPr>
              <a:t> </a:t>
            </a:r>
          </a:p>
          <a:p>
            <a:r>
              <a:rPr lang="en-US" altLang="ja-JP" dirty="0">
                <a:solidFill>
                  <a:srgbClr val="D4D4D4"/>
                </a:solidFill>
                <a:latin typeface="Consolas" panose="020B0609020204030204" pitchFamily="49" charset="0"/>
              </a:rPr>
              <a:t>    {</a:t>
            </a:r>
          </a:p>
          <a:p>
            <a:r>
              <a:rPr lang="en-US" altLang="ja-JP" dirty="0">
                <a:solidFill>
                  <a:srgbClr val="D4D4D4"/>
                </a:solidFill>
                <a:latin typeface="Consolas" panose="020B0609020204030204" pitchFamily="49" charset="0"/>
              </a:rPr>
              <a:t>        </a:t>
            </a:r>
            <a:r>
              <a:rPr lang="en-US" altLang="ja-JP" dirty="0">
                <a:solidFill>
                  <a:srgbClr val="DCDCAA"/>
                </a:solidFill>
                <a:latin typeface="Consolas" panose="020B0609020204030204" pitchFamily="49" charset="0"/>
              </a:rPr>
              <a:t>echo</a:t>
            </a:r>
            <a:r>
              <a:rPr lang="en-US" altLang="ja-JP" dirty="0">
                <a:solidFill>
                  <a:srgbClr val="D4D4D4"/>
                </a:solidFill>
                <a:latin typeface="Consolas" panose="020B0609020204030204" pitchFamily="49" charset="0"/>
              </a:rPr>
              <a:t> </a:t>
            </a:r>
            <a:r>
              <a:rPr lang="en-US" altLang="ja-JP" dirty="0">
                <a:solidFill>
                  <a:srgbClr val="CE9178"/>
                </a:solidFill>
                <a:latin typeface="Consolas" panose="020B0609020204030204" pitchFamily="49" charset="0"/>
              </a:rPr>
              <a:t>"0"</a:t>
            </a:r>
            <a:r>
              <a:rPr lang="en-US" altLang="ja-JP" dirty="0">
                <a:solidFill>
                  <a:srgbClr val="D4D4D4"/>
                </a:solidFill>
                <a:latin typeface="Consolas" panose="020B0609020204030204" pitchFamily="49" charset="0"/>
              </a:rPr>
              <a:t>;</a:t>
            </a:r>
          </a:p>
          <a:p>
            <a:r>
              <a:rPr lang="en-US" altLang="ja-JP" dirty="0">
                <a:solidFill>
                  <a:srgbClr val="D4D4D4"/>
                </a:solidFill>
                <a:latin typeface="Consolas" panose="020B0609020204030204" pitchFamily="49" charset="0"/>
              </a:rPr>
              <a:t>    }</a:t>
            </a:r>
          </a:p>
          <a:p>
            <a:br>
              <a:rPr lang="en-US" altLang="ja-JP" dirty="0">
                <a:solidFill>
                  <a:srgbClr val="D4D4D4"/>
                </a:solidFill>
                <a:latin typeface="Consolas" panose="020B0609020204030204" pitchFamily="49" charset="0"/>
              </a:rPr>
            </a:br>
            <a:r>
              <a:rPr lang="en-US" altLang="ja-JP" dirty="0">
                <a:solidFill>
                  <a:srgbClr val="D4D4D4"/>
                </a:solidFill>
                <a:latin typeface="Consolas" panose="020B0609020204030204" pitchFamily="49" charset="0"/>
              </a:rPr>
              <a:t>    </a:t>
            </a:r>
            <a:r>
              <a:rPr lang="en-US" altLang="ja-JP" dirty="0">
                <a:solidFill>
                  <a:srgbClr val="9CDCFE"/>
                </a:solidFill>
                <a:latin typeface="Consolas" panose="020B0609020204030204" pitchFamily="49" charset="0"/>
              </a:rPr>
              <a:t>$link</a:t>
            </a:r>
            <a:r>
              <a:rPr lang="en-US" altLang="ja-JP" dirty="0">
                <a:solidFill>
                  <a:srgbClr val="D4D4D4"/>
                </a:solidFill>
                <a:latin typeface="Consolas" panose="020B0609020204030204" pitchFamily="49" charset="0"/>
              </a:rPr>
              <a:t>-&gt;</a:t>
            </a:r>
            <a:r>
              <a:rPr lang="en-US" altLang="ja-JP" dirty="0">
                <a:solidFill>
                  <a:srgbClr val="DCDCAA"/>
                </a:solidFill>
                <a:latin typeface="Consolas" panose="020B0609020204030204" pitchFamily="49" charset="0"/>
              </a:rPr>
              <a:t>close</a:t>
            </a:r>
            <a:r>
              <a:rPr lang="en-US" altLang="ja-JP" dirty="0">
                <a:solidFill>
                  <a:srgbClr val="D4D4D4"/>
                </a:solidFill>
                <a:latin typeface="Consolas" panose="020B0609020204030204" pitchFamily="49" charset="0"/>
              </a:rPr>
              <a:t>();</a:t>
            </a:r>
          </a:p>
          <a:p>
            <a:r>
              <a:rPr lang="en-US" altLang="ja-JP" dirty="0">
                <a:solidFill>
                  <a:srgbClr val="D4D4D4"/>
                </a:solidFill>
                <a:latin typeface="Consolas" panose="020B0609020204030204" pitchFamily="49" charset="0"/>
              </a:rPr>
              <a:t>   </a:t>
            </a:r>
          </a:p>
          <a:p>
            <a:r>
              <a:rPr lang="en-US" altLang="ja-JP" dirty="0">
                <a:solidFill>
                  <a:srgbClr val="569CD6"/>
                </a:solidFill>
                <a:latin typeface="Consolas" panose="020B0609020204030204" pitchFamily="49" charset="0"/>
              </a:rPr>
              <a:t>?&gt;</a:t>
            </a:r>
            <a:endParaRPr lang="en-US" altLang="ja-JP"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11313879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8C6CB1-3C84-411B-B46E-BEC59C5DB37E}"/>
              </a:ext>
            </a:extLst>
          </p:cNvPr>
          <p:cNvSpPr>
            <a:spLocks noGrp="1"/>
          </p:cNvSpPr>
          <p:nvPr>
            <p:ph type="ctrTitle"/>
          </p:nvPr>
        </p:nvSpPr>
        <p:spPr/>
        <p:txBody>
          <a:bodyPr/>
          <a:lstStyle/>
          <a:p>
            <a:r>
              <a:rPr lang="ja-JP" altLang="en-US" b="0" dirty="0"/>
              <a:t>コード説明</a:t>
            </a:r>
            <a:endParaRPr kumimoji="1" lang="ja-JP" altLang="en-US" dirty="0"/>
          </a:p>
        </p:txBody>
      </p:sp>
      <p:sp>
        <p:nvSpPr>
          <p:cNvPr id="5" name="正方形/長方形 4">
            <a:extLst>
              <a:ext uri="{FF2B5EF4-FFF2-40B4-BE49-F238E27FC236}">
                <a16:creationId xmlns:a16="http://schemas.microsoft.com/office/drawing/2014/main" id="{496B3BE4-EE95-4AE8-AA2F-AA967B65653B}"/>
              </a:ext>
            </a:extLst>
          </p:cNvPr>
          <p:cNvSpPr/>
          <p:nvPr/>
        </p:nvSpPr>
        <p:spPr>
          <a:xfrm>
            <a:off x="1596000" y="1720840"/>
            <a:ext cx="9000000" cy="2308324"/>
          </a:xfrm>
          <a:prstGeom prst="rect">
            <a:avLst/>
          </a:prstGeom>
        </p:spPr>
        <p:txBody>
          <a:bodyPr>
            <a:spAutoFit/>
          </a:bodyPr>
          <a:lstStyle/>
          <a:p>
            <a:r>
              <a:rPr lang="ja-JP" altLang="en-US" dirty="0">
                <a:solidFill>
                  <a:srgbClr val="000000"/>
                </a:solidFill>
                <a:latin typeface="UD デジタル 教科書体 N-B" panose="02020700000000000000" pitchFamily="17" charset="-128"/>
                <a:ea typeface="UD デジタル 教科書体 N-B" panose="02020700000000000000" pitchFamily="17" charset="-128"/>
              </a:rPr>
              <a:t>まず、我々は</a:t>
            </a:r>
            <a:r>
              <a:rPr lang="en-US" altLang="ja-JP" dirty="0">
                <a:solidFill>
                  <a:srgbClr val="000000"/>
                </a:solidFill>
                <a:latin typeface="UD デジタル 教科書体 N-B" panose="02020700000000000000" pitchFamily="17" charset="-128"/>
                <a:ea typeface="UD デジタル 教科書体 N-B" panose="02020700000000000000" pitchFamily="17" charset="-128"/>
              </a:rPr>
              <a:t>MyGuests</a:t>
            </a:r>
            <a:r>
              <a:rPr lang="ja-JP" altLang="en-US" dirty="0">
                <a:solidFill>
                  <a:srgbClr val="000000"/>
                </a:solidFill>
                <a:latin typeface="UD デジタル 教科書体 N-B" panose="02020700000000000000" pitchFamily="17" charset="-128"/>
                <a:ea typeface="UD デジタル 教科書体 N-B" panose="02020700000000000000" pitchFamily="17" charset="-128"/>
              </a:rPr>
              <a:t>テーブルから</a:t>
            </a:r>
            <a:r>
              <a:rPr lang="en-US" altLang="ja-JP" dirty="0">
                <a:solidFill>
                  <a:srgbClr val="000000"/>
                </a:solidFill>
                <a:latin typeface="UD デジタル 教科書体 N-B" panose="02020700000000000000" pitchFamily="17" charset="-128"/>
                <a:ea typeface="UD デジタル 教科書体 N-B" panose="02020700000000000000" pitchFamily="17" charset="-128"/>
              </a:rPr>
              <a:t>ID</a:t>
            </a:r>
            <a:r>
              <a:rPr lang="ja-JP" altLang="en-US" dirty="0">
                <a:solidFill>
                  <a:srgbClr val="000000"/>
                </a:solidFill>
                <a:latin typeface="UD デジタル 教科書体 N-B" panose="02020700000000000000" pitchFamily="17" charset="-128"/>
                <a:ea typeface="UD デジタル 教科書体 N-B" panose="02020700000000000000" pitchFamily="17" charset="-128"/>
              </a:rPr>
              <a:t>、姓と名の列を選択する</a:t>
            </a:r>
            <a:r>
              <a:rPr lang="en-US" altLang="ja-JP" dirty="0">
                <a:solidFill>
                  <a:srgbClr val="000000"/>
                </a:solidFill>
                <a:latin typeface="UD デジタル 教科書体 N-B" panose="02020700000000000000" pitchFamily="17" charset="-128"/>
                <a:ea typeface="UD デジタル 教科書体 N-B" panose="02020700000000000000" pitchFamily="17" charset="-128"/>
              </a:rPr>
              <a:t>SQL</a:t>
            </a:r>
            <a:r>
              <a:rPr lang="ja-JP" altLang="en-US" dirty="0">
                <a:solidFill>
                  <a:srgbClr val="000000"/>
                </a:solidFill>
                <a:latin typeface="UD デジタル 教科書体 N-B" panose="02020700000000000000" pitchFamily="17" charset="-128"/>
                <a:ea typeface="UD デジタル 教科書体 N-B" panose="02020700000000000000" pitchFamily="17" charset="-128"/>
              </a:rPr>
              <a:t>クエリーを設定。 コードの次の行は、クエリを実行します</a:t>
            </a:r>
            <a:r>
              <a:rPr lang="en-US" altLang="ja-JP" dirty="0">
                <a:solidFill>
                  <a:srgbClr val="000000"/>
                </a:solidFill>
                <a:latin typeface="UD デジタル 教科書体 N-B" panose="02020700000000000000" pitchFamily="17" charset="-128"/>
                <a:ea typeface="UD デジタル 教科書体 N-B" panose="02020700000000000000" pitchFamily="17" charset="-128"/>
              </a:rPr>
              <a:t>$mydate</a:t>
            </a:r>
            <a:r>
              <a:rPr lang="ja-JP" altLang="en-US" dirty="0">
                <a:solidFill>
                  <a:srgbClr val="000000"/>
                </a:solidFill>
                <a:latin typeface="UD デジタル 教科書体 N-B" panose="02020700000000000000" pitchFamily="17" charset="-128"/>
                <a:ea typeface="UD デジタル 教科書体 N-B" panose="02020700000000000000" pitchFamily="17" charset="-128"/>
              </a:rPr>
              <a:t>という変数に結果のデータを置く。</a:t>
            </a:r>
          </a:p>
          <a:p>
            <a:endParaRPr lang="ja-JP" altLang="en-US" dirty="0">
              <a:solidFill>
                <a:srgbClr val="000000"/>
              </a:solidFill>
              <a:latin typeface="UD デジタル 教科書体 N-B" panose="02020700000000000000" pitchFamily="17" charset="-128"/>
              <a:ea typeface="UD デジタル 教科書体 N-B" panose="02020700000000000000" pitchFamily="17" charset="-128"/>
            </a:endParaRPr>
          </a:p>
          <a:p>
            <a:r>
              <a:rPr lang="ja-JP" altLang="en-US" dirty="0">
                <a:solidFill>
                  <a:srgbClr val="000000"/>
                </a:solidFill>
                <a:latin typeface="UD デジタル 教科書体 N-B" panose="02020700000000000000" pitchFamily="17" charset="-128"/>
                <a:ea typeface="UD デジタル 教科書体 N-B" panose="02020700000000000000" pitchFamily="17" charset="-128"/>
              </a:rPr>
              <a:t>次に、関数</a:t>
            </a:r>
            <a:r>
              <a:rPr lang="en-US" altLang="ja-JP" dirty="0">
                <a:solidFill>
                  <a:srgbClr val="000000"/>
                </a:solidFill>
                <a:latin typeface="UD デジタル 教科書体 N-B" panose="02020700000000000000" pitchFamily="17" charset="-128"/>
                <a:ea typeface="UD デジタル 教科書体 N-B" panose="02020700000000000000" pitchFamily="17" charset="-128"/>
              </a:rPr>
              <a:t>num_rows()</a:t>
            </a:r>
            <a:r>
              <a:rPr lang="ja-JP" altLang="en-US" dirty="0">
                <a:solidFill>
                  <a:srgbClr val="000000"/>
                </a:solidFill>
                <a:latin typeface="UD デジタル 教科書体 N-B" panose="02020700000000000000" pitchFamily="17" charset="-128"/>
                <a:ea typeface="UD デジタル 教科書体 N-B" panose="02020700000000000000" pitchFamily="17" charset="-128"/>
              </a:rPr>
              <a:t>チェックがある場合はゼロ以上の行が返され。</a:t>
            </a:r>
          </a:p>
          <a:p>
            <a:endParaRPr lang="ja-JP" altLang="en-US" dirty="0">
              <a:solidFill>
                <a:srgbClr val="000000"/>
              </a:solidFill>
              <a:latin typeface="UD デジタル 教科書体 N-B" panose="02020700000000000000" pitchFamily="17" charset="-128"/>
              <a:ea typeface="UD デジタル 教科書体 N-B" panose="02020700000000000000" pitchFamily="17" charset="-128"/>
            </a:endParaRPr>
          </a:p>
          <a:p>
            <a:r>
              <a:rPr lang="ja-JP" altLang="en-US" dirty="0">
                <a:solidFill>
                  <a:srgbClr val="000000"/>
                </a:solidFill>
                <a:latin typeface="UD デジタル 教科書体 N-B" panose="02020700000000000000" pitchFamily="17" charset="-128"/>
                <a:ea typeface="UD デジタル 教科書体 N-B" panose="02020700000000000000" pitchFamily="17" charset="-128"/>
              </a:rPr>
              <a:t>ある場合はゼロ以上の行は、関数、返さ</a:t>
            </a:r>
            <a:r>
              <a:rPr lang="en-US" altLang="ja-JP" dirty="0">
                <a:solidFill>
                  <a:srgbClr val="000000"/>
                </a:solidFill>
                <a:latin typeface="UD デジタル 教科書体 N-B" panose="02020700000000000000" pitchFamily="17" charset="-128"/>
                <a:ea typeface="UD デジタル 教科書体 N-B" panose="02020700000000000000" pitchFamily="17" charset="-128"/>
              </a:rPr>
              <a:t>fetch_assoc()</a:t>
            </a:r>
            <a:r>
              <a:rPr lang="ja-JP" altLang="en-US" dirty="0">
                <a:solidFill>
                  <a:srgbClr val="000000"/>
                </a:solidFill>
                <a:latin typeface="UD デジタル 教科書体 N-B" panose="02020700000000000000" pitchFamily="17" charset="-128"/>
                <a:ea typeface="UD デジタル 教科書体 N-B" panose="02020700000000000000" pitchFamily="17" charset="-128"/>
              </a:rPr>
              <a:t>私達ができるループを通る連想配列にすべての結果を置く。 </a:t>
            </a:r>
            <a:r>
              <a:rPr lang="en-US" altLang="ja-JP" dirty="0">
                <a:solidFill>
                  <a:srgbClr val="000000"/>
                </a:solidFill>
                <a:latin typeface="UD デジタル 教科書体 N-B" panose="02020700000000000000" pitchFamily="17" charset="-128"/>
                <a:ea typeface="UD デジタル 教科書体 N-B" panose="02020700000000000000" pitchFamily="17" charset="-128"/>
              </a:rPr>
              <a:t>while()</a:t>
            </a:r>
            <a:r>
              <a:rPr lang="ja-JP" altLang="en-US" dirty="0">
                <a:solidFill>
                  <a:srgbClr val="000000"/>
                </a:solidFill>
                <a:latin typeface="UD デジタル 教科書体 N-B" panose="02020700000000000000" pitchFamily="17" charset="-128"/>
                <a:ea typeface="UD デジタル 教科書体 N-B" panose="02020700000000000000" pitchFamily="17" charset="-128"/>
              </a:rPr>
              <a:t>ループは、結果セットをループし、</a:t>
            </a:r>
            <a:r>
              <a:rPr lang="en-US" altLang="ja-JP" dirty="0">
                <a:solidFill>
                  <a:srgbClr val="000000"/>
                </a:solidFill>
                <a:latin typeface="UD デジタル 教科書体 N-B" panose="02020700000000000000" pitchFamily="17" charset="-128"/>
                <a:ea typeface="UD デジタル 教科書体 N-B" panose="02020700000000000000" pitchFamily="17" charset="-128"/>
              </a:rPr>
              <a:t>ID</a:t>
            </a:r>
            <a:r>
              <a:rPr lang="ja-JP" altLang="en-US" dirty="0">
                <a:solidFill>
                  <a:srgbClr val="000000"/>
                </a:solidFill>
                <a:latin typeface="UD デジタル 教科書体 N-B" panose="02020700000000000000" pitchFamily="17" charset="-128"/>
                <a:ea typeface="UD デジタル 教科書体 N-B" panose="02020700000000000000" pitchFamily="17" charset="-128"/>
              </a:rPr>
              <a:t>データ、姓と名の列を出力する。</a:t>
            </a:r>
          </a:p>
        </p:txBody>
      </p:sp>
    </p:spTree>
    <p:extLst>
      <p:ext uri="{BB962C8B-B14F-4D97-AF65-F5344CB8AC3E}">
        <p14:creationId xmlns:p14="http://schemas.microsoft.com/office/powerpoint/2010/main" val="3389724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13EC5F-C24D-4677-BC8F-B54461881F87}"/>
              </a:ext>
            </a:extLst>
          </p:cNvPr>
          <p:cNvSpPr>
            <a:spLocks noGrp="1"/>
          </p:cNvSpPr>
          <p:nvPr>
            <p:ph type="title"/>
          </p:nvPr>
        </p:nvSpPr>
        <p:spPr/>
        <p:txBody>
          <a:bodyPr/>
          <a:lstStyle/>
          <a:p>
            <a:r>
              <a:rPr lang="en-US" altLang="ja-JP" dirty="0"/>
              <a:t>PHPM</a:t>
            </a:r>
            <a:r>
              <a:rPr lang="ja-JP" altLang="en-US" dirty="0"/>
              <a:t>ｙ</a:t>
            </a:r>
            <a:r>
              <a:rPr lang="en-US" altLang="ja-JP" dirty="0"/>
              <a:t>SQL</a:t>
            </a:r>
            <a:r>
              <a:rPr lang="ja-JP" altLang="en-US" dirty="0"/>
              <a:t>でデータ処理</a:t>
            </a:r>
            <a:endParaRPr lang="zh-CN" altLang="en-US" dirty="0"/>
          </a:p>
        </p:txBody>
      </p:sp>
      <p:grpSp>
        <p:nvGrpSpPr>
          <p:cNvPr id="5" name="7c273de4-a495-4542-9591-9da9076d567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A15E65F-A4C5-4156-A44F-A194382D9044}"/>
              </a:ext>
            </a:extLst>
          </p:cNvPr>
          <p:cNvGrpSpPr>
            <a:grpSpLocks noChangeAspect="1"/>
          </p:cNvGrpSpPr>
          <p:nvPr>
            <p:custDataLst>
              <p:tags r:id="rId1"/>
            </p:custDataLst>
          </p:nvPr>
        </p:nvGrpSpPr>
        <p:grpSpPr>
          <a:xfrm>
            <a:off x="669926" y="1764000"/>
            <a:ext cx="10850562" cy="3670856"/>
            <a:chOff x="669926" y="1764000"/>
            <a:chExt cx="10850562" cy="3670856"/>
          </a:xfrm>
        </p:grpSpPr>
        <p:grpSp>
          <p:nvGrpSpPr>
            <p:cNvPr id="6" name="î$ḷîḑe">
              <a:extLst>
                <a:ext uri="{FF2B5EF4-FFF2-40B4-BE49-F238E27FC236}">
                  <a16:creationId xmlns:a16="http://schemas.microsoft.com/office/drawing/2014/main" id="{07EE05A6-182A-46F4-B2E1-B56DC098D09C}"/>
                </a:ext>
              </a:extLst>
            </p:cNvPr>
            <p:cNvGrpSpPr/>
            <p:nvPr/>
          </p:nvGrpSpPr>
          <p:grpSpPr>
            <a:xfrm>
              <a:off x="4260572" y="1764000"/>
              <a:ext cx="3670857" cy="3670856"/>
              <a:chOff x="2025650" y="1773238"/>
              <a:chExt cx="4551363" cy="4551362"/>
            </a:xfrm>
          </p:grpSpPr>
          <p:sp>
            <p:nvSpPr>
              <p:cNvPr id="18" name="ïs1ïḑé">
                <a:extLst>
                  <a:ext uri="{FF2B5EF4-FFF2-40B4-BE49-F238E27FC236}">
                    <a16:creationId xmlns:a16="http://schemas.microsoft.com/office/drawing/2014/main" id="{B8051893-FD83-4889-9556-DF5401650ABB}"/>
                  </a:ext>
                </a:extLst>
              </p:cNvPr>
              <p:cNvSpPr/>
              <p:nvPr/>
            </p:nvSpPr>
            <p:spPr bwMode="auto">
              <a:xfrm>
                <a:off x="2025650" y="2903538"/>
                <a:ext cx="1563688" cy="1150937"/>
              </a:xfrm>
              <a:custGeom>
                <a:avLst/>
                <a:gdLst>
                  <a:gd name="T0" fmla="*/ 705 w 985"/>
                  <a:gd name="T1" fmla="*/ 613 h 725"/>
                  <a:gd name="T2" fmla="*/ 712 w 985"/>
                  <a:gd name="T3" fmla="*/ 480 h 725"/>
                  <a:gd name="T4" fmla="*/ 731 w 985"/>
                  <a:gd name="T5" fmla="*/ 434 h 725"/>
                  <a:gd name="T6" fmla="*/ 748 w 985"/>
                  <a:gd name="T7" fmla="*/ 429 h 725"/>
                  <a:gd name="T8" fmla="*/ 802 w 985"/>
                  <a:gd name="T9" fmla="*/ 459 h 725"/>
                  <a:gd name="T10" fmla="*/ 847 w 985"/>
                  <a:gd name="T11" fmla="*/ 482 h 725"/>
                  <a:gd name="T12" fmla="*/ 886 w 985"/>
                  <a:gd name="T13" fmla="*/ 485 h 725"/>
                  <a:gd name="T14" fmla="*/ 928 w 985"/>
                  <a:gd name="T15" fmla="*/ 473 h 725"/>
                  <a:gd name="T16" fmla="*/ 959 w 985"/>
                  <a:gd name="T17" fmla="*/ 445 h 725"/>
                  <a:gd name="T18" fmla="*/ 978 w 985"/>
                  <a:gd name="T19" fmla="*/ 409 h 725"/>
                  <a:gd name="T20" fmla="*/ 983 w 985"/>
                  <a:gd name="T21" fmla="*/ 335 h 725"/>
                  <a:gd name="T22" fmla="*/ 969 w 985"/>
                  <a:gd name="T23" fmla="*/ 297 h 725"/>
                  <a:gd name="T24" fmla="*/ 939 w 985"/>
                  <a:gd name="T25" fmla="*/ 268 h 725"/>
                  <a:gd name="T26" fmla="*/ 896 w 985"/>
                  <a:gd name="T27" fmla="*/ 253 h 725"/>
                  <a:gd name="T28" fmla="*/ 858 w 985"/>
                  <a:gd name="T29" fmla="*/ 255 h 725"/>
                  <a:gd name="T30" fmla="*/ 790 w 985"/>
                  <a:gd name="T31" fmla="*/ 286 h 725"/>
                  <a:gd name="T32" fmla="*/ 745 w 985"/>
                  <a:gd name="T33" fmla="*/ 299 h 725"/>
                  <a:gd name="T34" fmla="*/ 727 w 985"/>
                  <a:gd name="T35" fmla="*/ 282 h 725"/>
                  <a:gd name="T36" fmla="*/ 718 w 985"/>
                  <a:gd name="T37" fmla="*/ 183 h 725"/>
                  <a:gd name="T38" fmla="*/ 614 w 985"/>
                  <a:gd name="T39" fmla="*/ 1 h 725"/>
                  <a:gd name="T40" fmla="*/ 484 w 985"/>
                  <a:gd name="T41" fmla="*/ 5 h 725"/>
                  <a:gd name="T42" fmla="*/ 436 w 985"/>
                  <a:gd name="T43" fmla="*/ 26 h 725"/>
                  <a:gd name="T44" fmla="*/ 431 w 985"/>
                  <a:gd name="T45" fmla="*/ 44 h 725"/>
                  <a:gd name="T46" fmla="*/ 439 w 985"/>
                  <a:gd name="T47" fmla="*/ 65 h 725"/>
                  <a:gd name="T48" fmla="*/ 475 w 985"/>
                  <a:gd name="T49" fmla="*/ 125 h 725"/>
                  <a:gd name="T50" fmla="*/ 484 w 985"/>
                  <a:gd name="T51" fmla="*/ 180 h 725"/>
                  <a:gd name="T52" fmla="*/ 479 w 985"/>
                  <a:gd name="T53" fmla="*/ 213 h 725"/>
                  <a:gd name="T54" fmla="*/ 458 w 985"/>
                  <a:gd name="T55" fmla="*/ 247 h 725"/>
                  <a:gd name="T56" fmla="*/ 425 w 985"/>
                  <a:gd name="T57" fmla="*/ 269 h 725"/>
                  <a:gd name="T58" fmla="*/ 376 w 985"/>
                  <a:gd name="T59" fmla="*/ 279 h 725"/>
                  <a:gd name="T60" fmla="*/ 337 w 985"/>
                  <a:gd name="T61" fmla="*/ 271 h 725"/>
                  <a:gd name="T62" fmla="*/ 302 w 985"/>
                  <a:gd name="T63" fmla="*/ 250 h 725"/>
                  <a:gd name="T64" fmla="*/ 277 w 985"/>
                  <a:gd name="T65" fmla="*/ 215 h 725"/>
                  <a:gd name="T66" fmla="*/ 268 w 985"/>
                  <a:gd name="T67" fmla="*/ 166 h 725"/>
                  <a:gd name="T68" fmla="*/ 274 w 985"/>
                  <a:gd name="T69" fmla="*/ 120 h 725"/>
                  <a:gd name="T70" fmla="*/ 296 w 985"/>
                  <a:gd name="T71" fmla="*/ 74 h 725"/>
                  <a:gd name="T72" fmla="*/ 319 w 985"/>
                  <a:gd name="T73" fmla="*/ 43 h 725"/>
                  <a:gd name="T74" fmla="*/ 315 w 985"/>
                  <a:gd name="T75" fmla="*/ 30 h 725"/>
                  <a:gd name="T76" fmla="*/ 270 w 985"/>
                  <a:gd name="T77" fmla="*/ 11 h 725"/>
                  <a:gd name="T78" fmla="*/ 176 w 985"/>
                  <a:gd name="T79" fmla="*/ 2 h 725"/>
                  <a:gd name="T80" fmla="*/ 0 w 985"/>
                  <a:gd name="T81" fmla="*/ 721 h 725"/>
                  <a:gd name="T82" fmla="*/ 130 w 985"/>
                  <a:gd name="T83" fmla="*/ 724 h 725"/>
                  <a:gd name="T84" fmla="*/ 275 w 985"/>
                  <a:gd name="T85" fmla="*/ 715 h 725"/>
                  <a:gd name="T86" fmla="*/ 338 w 985"/>
                  <a:gd name="T87" fmla="*/ 697 h 725"/>
                  <a:gd name="T88" fmla="*/ 345 w 985"/>
                  <a:gd name="T89" fmla="*/ 684 h 725"/>
                  <a:gd name="T90" fmla="*/ 322 w 985"/>
                  <a:gd name="T91" fmla="*/ 650 h 725"/>
                  <a:gd name="T92" fmla="*/ 288 w 985"/>
                  <a:gd name="T93" fmla="*/ 592 h 725"/>
                  <a:gd name="T94" fmla="*/ 278 w 985"/>
                  <a:gd name="T95" fmla="*/ 533 h 725"/>
                  <a:gd name="T96" fmla="*/ 284 w 985"/>
                  <a:gd name="T97" fmla="*/ 506 h 725"/>
                  <a:gd name="T98" fmla="*/ 303 w 985"/>
                  <a:gd name="T99" fmla="*/ 478 h 725"/>
                  <a:gd name="T100" fmla="*/ 358 w 985"/>
                  <a:gd name="T101" fmla="*/ 451 h 725"/>
                  <a:gd name="T102" fmla="*/ 414 w 985"/>
                  <a:gd name="T103" fmla="*/ 452 h 725"/>
                  <a:gd name="T104" fmla="*/ 468 w 985"/>
                  <a:gd name="T105" fmla="*/ 482 h 725"/>
                  <a:gd name="T106" fmla="*/ 488 w 985"/>
                  <a:gd name="T107" fmla="*/ 510 h 725"/>
                  <a:gd name="T108" fmla="*/ 493 w 985"/>
                  <a:gd name="T109" fmla="*/ 556 h 725"/>
                  <a:gd name="T110" fmla="*/ 478 w 985"/>
                  <a:gd name="T111" fmla="*/ 619 h 725"/>
                  <a:gd name="T112" fmla="*/ 460 w 985"/>
                  <a:gd name="T113" fmla="*/ 677 h 725"/>
                  <a:gd name="T114" fmla="*/ 478 w 985"/>
                  <a:gd name="T115" fmla="*/ 703 h 725"/>
                  <a:gd name="T116" fmla="*/ 526 w 985"/>
                  <a:gd name="T117" fmla="*/ 719 h 725"/>
                  <a:gd name="T118" fmla="*/ 706 w 985"/>
                  <a:gd name="T119" fmla="*/ 724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85" h="725">
                    <a:moveTo>
                      <a:pt x="706" y="724"/>
                    </a:moveTo>
                    <a:lnTo>
                      <a:pt x="706" y="724"/>
                    </a:lnTo>
                    <a:lnTo>
                      <a:pt x="705" y="668"/>
                    </a:lnTo>
                    <a:lnTo>
                      <a:pt x="705" y="613"/>
                    </a:lnTo>
                    <a:lnTo>
                      <a:pt x="705" y="564"/>
                    </a:lnTo>
                    <a:lnTo>
                      <a:pt x="707" y="518"/>
                    </a:lnTo>
                    <a:lnTo>
                      <a:pt x="709" y="499"/>
                    </a:lnTo>
                    <a:lnTo>
                      <a:pt x="712" y="480"/>
                    </a:lnTo>
                    <a:lnTo>
                      <a:pt x="716" y="465"/>
                    </a:lnTo>
                    <a:lnTo>
                      <a:pt x="720" y="452"/>
                    </a:lnTo>
                    <a:lnTo>
                      <a:pt x="725" y="441"/>
                    </a:lnTo>
                    <a:lnTo>
                      <a:pt x="731" y="434"/>
                    </a:lnTo>
                    <a:lnTo>
                      <a:pt x="739" y="430"/>
                    </a:lnTo>
                    <a:lnTo>
                      <a:pt x="742" y="429"/>
                    </a:lnTo>
                    <a:lnTo>
                      <a:pt x="748" y="429"/>
                    </a:lnTo>
                    <a:lnTo>
                      <a:pt x="748" y="429"/>
                    </a:lnTo>
                    <a:lnTo>
                      <a:pt x="755" y="430"/>
                    </a:lnTo>
                    <a:lnTo>
                      <a:pt x="760" y="431"/>
                    </a:lnTo>
                    <a:lnTo>
                      <a:pt x="774" y="438"/>
                    </a:lnTo>
                    <a:lnTo>
                      <a:pt x="802" y="459"/>
                    </a:lnTo>
                    <a:lnTo>
                      <a:pt x="818" y="469"/>
                    </a:lnTo>
                    <a:lnTo>
                      <a:pt x="828" y="475"/>
                    </a:lnTo>
                    <a:lnTo>
                      <a:pt x="837" y="478"/>
                    </a:lnTo>
                    <a:lnTo>
                      <a:pt x="847" y="482"/>
                    </a:lnTo>
                    <a:lnTo>
                      <a:pt x="860" y="483"/>
                    </a:lnTo>
                    <a:lnTo>
                      <a:pt x="872" y="485"/>
                    </a:lnTo>
                    <a:lnTo>
                      <a:pt x="886" y="485"/>
                    </a:lnTo>
                    <a:lnTo>
                      <a:pt x="886" y="485"/>
                    </a:lnTo>
                    <a:lnTo>
                      <a:pt x="897" y="483"/>
                    </a:lnTo>
                    <a:lnTo>
                      <a:pt x="909" y="480"/>
                    </a:lnTo>
                    <a:lnTo>
                      <a:pt x="918" y="478"/>
                    </a:lnTo>
                    <a:lnTo>
                      <a:pt x="928" y="473"/>
                    </a:lnTo>
                    <a:lnTo>
                      <a:pt x="937" y="468"/>
                    </a:lnTo>
                    <a:lnTo>
                      <a:pt x="945" y="461"/>
                    </a:lnTo>
                    <a:lnTo>
                      <a:pt x="952" y="454"/>
                    </a:lnTo>
                    <a:lnTo>
                      <a:pt x="959" y="445"/>
                    </a:lnTo>
                    <a:lnTo>
                      <a:pt x="965" y="437"/>
                    </a:lnTo>
                    <a:lnTo>
                      <a:pt x="970" y="429"/>
                    </a:lnTo>
                    <a:lnTo>
                      <a:pt x="974" y="419"/>
                    </a:lnTo>
                    <a:lnTo>
                      <a:pt x="978" y="409"/>
                    </a:lnTo>
                    <a:lnTo>
                      <a:pt x="984" y="388"/>
                    </a:lnTo>
                    <a:lnTo>
                      <a:pt x="985" y="367"/>
                    </a:lnTo>
                    <a:lnTo>
                      <a:pt x="985" y="345"/>
                    </a:lnTo>
                    <a:lnTo>
                      <a:pt x="983" y="335"/>
                    </a:lnTo>
                    <a:lnTo>
                      <a:pt x="981" y="325"/>
                    </a:lnTo>
                    <a:lnTo>
                      <a:pt x="977" y="315"/>
                    </a:lnTo>
                    <a:lnTo>
                      <a:pt x="973" y="306"/>
                    </a:lnTo>
                    <a:lnTo>
                      <a:pt x="969" y="297"/>
                    </a:lnTo>
                    <a:lnTo>
                      <a:pt x="962" y="289"/>
                    </a:lnTo>
                    <a:lnTo>
                      <a:pt x="955" y="280"/>
                    </a:lnTo>
                    <a:lnTo>
                      <a:pt x="948" y="273"/>
                    </a:lnTo>
                    <a:lnTo>
                      <a:pt x="939" y="268"/>
                    </a:lnTo>
                    <a:lnTo>
                      <a:pt x="930" y="262"/>
                    </a:lnTo>
                    <a:lnTo>
                      <a:pt x="920" y="258"/>
                    </a:lnTo>
                    <a:lnTo>
                      <a:pt x="909" y="255"/>
                    </a:lnTo>
                    <a:lnTo>
                      <a:pt x="896" y="253"/>
                    </a:lnTo>
                    <a:lnTo>
                      <a:pt x="883" y="253"/>
                    </a:lnTo>
                    <a:lnTo>
                      <a:pt x="883" y="253"/>
                    </a:lnTo>
                    <a:lnTo>
                      <a:pt x="871" y="253"/>
                    </a:lnTo>
                    <a:lnTo>
                      <a:pt x="858" y="255"/>
                    </a:lnTo>
                    <a:lnTo>
                      <a:pt x="846" y="258"/>
                    </a:lnTo>
                    <a:lnTo>
                      <a:pt x="835" y="264"/>
                    </a:lnTo>
                    <a:lnTo>
                      <a:pt x="811" y="275"/>
                    </a:lnTo>
                    <a:lnTo>
                      <a:pt x="790" y="286"/>
                    </a:lnTo>
                    <a:lnTo>
                      <a:pt x="769" y="294"/>
                    </a:lnTo>
                    <a:lnTo>
                      <a:pt x="760" y="299"/>
                    </a:lnTo>
                    <a:lnTo>
                      <a:pt x="752" y="299"/>
                    </a:lnTo>
                    <a:lnTo>
                      <a:pt x="745" y="299"/>
                    </a:lnTo>
                    <a:lnTo>
                      <a:pt x="738" y="296"/>
                    </a:lnTo>
                    <a:lnTo>
                      <a:pt x="732" y="290"/>
                    </a:lnTo>
                    <a:lnTo>
                      <a:pt x="727" y="282"/>
                    </a:lnTo>
                    <a:lnTo>
                      <a:pt x="727" y="282"/>
                    </a:lnTo>
                    <a:lnTo>
                      <a:pt x="724" y="269"/>
                    </a:lnTo>
                    <a:lnTo>
                      <a:pt x="721" y="247"/>
                    </a:lnTo>
                    <a:lnTo>
                      <a:pt x="720" y="219"/>
                    </a:lnTo>
                    <a:lnTo>
                      <a:pt x="718" y="183"/>
                    </a:lnTo>
                    <a:lnTo>
                      <a:pt x="717" y="99"/>
                    </a:lnTo>
                    <a:lnTo>
                      <a:pt x="718" y="6"/>
                    </a:lnTo>
                    <a:lnTo>
                      <a:pt x="718" y="6"/>
                    </a:lnTo>
                    <a:lnTo>
                      <a:pt x="614" y="1"/>
                    </a:lnTo>
                    <a:lnTo>
                      <a:pt x="565" y="0"/>
                    </a:lnTo>
                    <a:lnTo>
                      <a:pt x="521" y="1"/>
                    </a:lnTo>
                    <a:lnTo>
                      <a:pt x="502" y="2"/>
                    </a:lnTo>
                    <a:lnTo>
                      <a:pt x="484" y="5"/>
                    </a:lnTo>
                    <a:lnTo>
                      <a:pt x="468" y="9"/>
                    </a:lnTo>
                    <a:lnTo>
                      <a:pt x="454" y="13"/>
                    </a:lnTo>
                    <a:lnTo>
                      <a:pt x="445" y="19"/>
                    </a:lnTo>
                    <a:lnTo>
                      <a:pt x="436" y="26"/>
                    </a:lnTo>
                    <a:lnTo>
                      <a:pt x="433" y="30"/>
                    </a:lnTo>
                    <a:lnTo>
                      <a:pt x="432" y="34"/>
                    </a:lnTo>
                    <a:lnTo>
                      <a:pt x="431" y="39"/>
                    </a:lnTo>
                    <a:lnTo>
                      <a:pt x="431" y="44"/>
                    </a:lnTo>
                    <a:lnTo>
                      <a:pt x="431" y="44"/>
                    </a:lnTo>
                    <a:lnTo>
                      <a:pt x="431" y="50"/>
                    </a:lnTo>
                    <a:lnTo>
                      <a:pt x="433" y="55"/>
                    </a:lnTo>
                    <a:lnTo>
                      <a:pt x="439" y="65"/>
                    </a:lnTo>
                    <a:lnTo>
                      <a:pt x="457" y="90"/>
                    </a:lnTo>
                    <a:lnTo>
                      <a:pt x="467" y="106"/>
                    </a:lnTo>
                    <a:lnTo>
                      <a:pt x="471" y="116"/>
                    </a:lnTo>
                    <a:lnTo>
                      <a:pt x="475" y="125"/>
                    </a:lnTo>
                    <a:lnTo>
                      <a:pt x="479" y="138"/>
                    </a:lnTo>
                    <a:lnTo>
                      <a:pt x="482" y="150"/>
                    </a:lnTo>
                    <a:lnTo>
                      <a:pt x="484" y="164"/>
                    </a:lnTo>
                    <a:lnTo>
                      <a:pt x="484" y="180"/>
                    </a:lnTo>
                    <a:lnTo>
                      <a:pt x="484" y="180"/>
                    </a:lnTo>
                    <a:lnTo>
                      <a:pt x="484" y="192"/>
                    </a:lnTo>
                    <a:lnTo>
                      <a:pt x="482" y="204"/>
                    </a:lnTo>
                    <a:lnTo>
                      <a:pt x="479" y="213"/>
                    </a:lnTo>
                    <a:lnTo>
                      <a:pt x="475" y="223"/>
                    </a:lnTo>
                    <a:lnTo>
                      <a:pt x="470" y="232"/>
                    </a:lnTo>
                    <a:lnTo>
                      <a:pt x="464" y="240"/>
                    </a:lnTo>
                    <a:lnTo>
                      <a:pt x="458" y="247"/>
                    </a:lnTo>
                    <a:lnTo>
                      <a:pt x="450" y="254"/>
                    </a:lnTo>
                    <a:lnTo>
                      <a:pt x="443" y="260"/>
                    </a:lnTo>
                    <a:lnTo>
                      <a:pt x="435" y="265"/>
                    </a:lnTo>
                    <a:lnTo>
                      <a:pt x="425" y="269"/>
                    </a:lnTo>
                    <a:lnTo>
                      <a:pt x="417" y="272"/>
                    </a:lnTo>
                    <a:lnTo>
                      <a:pt x="407" y="275"/>
                    </a:lnTo>
                    <a:lnTo>
                      <a:pt x="397" y="278"/>
                    </a:lnTo>
                    <a:lnTo>
                      <a:pt x="376" y="279"/>
                    </a:lnTo>
                    <a:lnTo>
                      <a:pt x="366" y="278"/>
                    </a:lnTo>
                    <a:lnTo>
                      <a:pt x="356" y="276"/>
                    </a:lnTo>
                    <a:lnTo>
                      <a:pt x="347" y="275"/>
                    </a:lnTo>
                    <a:lnTo>
                      <a:pt x="337" y="271"/>
                    </a:lnTo>
                    <a:lnTo>
                      <a:pt x="327" y="268"/>
                    </a:lnTo>
                    <a:lnTo>
                      <a:pt x="319" y="262"/>
                    </a:lnTo>
                    <a:lnTo>
                      <a:pt x="310" y="257"/>
                    </a:lnTo>
                    <a:lnTo>
                      <a:pt x="302" y="250"/>
                    </a:lnTo>
                    <a:lnTo>
                      <a:pt x="295" y="243"/>
                    </a:lnTo>
                    <a:lnTo>
                      <a:pt x="288" y="234"/>
                    </a:lnTo>
                    <a:lnTo>
                      <a:pt x="282" y="226"/>
                    </a:lnTo>
                    <a:lnTo>
                      <a:pt x="277" y="215"/>
                    </a:lnTo>
                    <a:lnTo>
                      <a:pt x="274" y="205"/>
                    </a:lnTo>
                    <a:lnTo>
                      <a:pt x="271" y="192"/>
                    </a:lnTo>
                    <a:lnTo>
                      <a:pt x="268" y="180"/>
                    </a:lnTo>
                    <a:lnTo>
                      <a:pt x="268" y="166"/>
                    </a:lnTo>
                    <a:lnTo>
                      <a:pt x="268" y="166"/>
                    </a:lnTo>
                    <a:lnTo>
                      <a:pt x="268" y="149"/>
                    </a:lnTo>
                    <a:lnTo>
                      <a:pt x="271" y="132"/>
                    </a:lnTo>
                    <a:lnTo>
                      <a:pt x="274" y="120"/>
                    </a:lnTo>
                    <a:lnTo>
                      <a:pt x="277" y="107"/>
                    </a:lnTo>
                    <a:lnTo>
                      <a:pt x="282" y="97"/>
                    </a:lnTo>
                    <a:lnTo>
                      <a:pt x="287" y="88"/>
                    </a:lnTo>
                    <a:lnTo>
                      <a:pt x="296" y="74"/>
                    </a:lnTo>
                    <a:lnTo>
                      <a:pt x="306" y="62"/>
                    </a:lnTo>
                    <a:lnTo>
                      <a:pt x="315" y="53"/>
                    </a:lnTo>
                    <a:lnTo>
                      <a:pt x="317" y="48"/>
                    </a:lnTo>
                    <a:lnTo>
                      <a:pt x="319" y="43"/>
                    </a:lnTo>
                    <a:lnTo>
                      <a:pt x="319" y="39"/>
                    </a:lnTo>
                    <a:lnTo>
                      <a:pt x="317" y="33"/>
                    </a:lnTo>
                    <a:lnTo>
                      <a:pt x="317" y="33"/>
                    </a:lnTo>
                    <a:lnTo>
                      <a:pt x="315" y="30"/>
                    </a:lnTo>
                    <a:lnTo>
                      <a:pt x="312" y="26"/>
                    </a:lnTo>
                    <a:lnTo>
                      <a:pt x="302" y="20"/>
                    </a:lnTo>
                    <a:lnTo>
                      <a:pt x="287" y="15"/>
                    </a:lnTo>
                    <a:lnTo>
                      <a:pt x="270" y="11"/>
                    </a:lnTo>
                    <a:lnTo>
                      <a:pt x="249" y="8"/>
                    </a:lnTo>
                    <a:lnTo>
                      <a:pt x="226" y="5"/>
                    </a:lnTo>
                    <a:lnTo>
                      <a:pt x="176" y="2"/>
                    </a:lnTo>
                    <a:lnTo>
                      <a:pt x="176" y="2"/>
                    </a:lnTo>
                    <a:lnTo>
                      <a:pt x="123" y="1"/>
                    </a:lnTo>
                    <a:lnTo>
                      <a:pt x="74" y="2"/>
                    </a:lnTo>
                    <a:lnTo>
                      <a:pt x="0" y="4"/>
                    </a:lnTo>
                    <a:lnTo>
                      <a:pt x="0" y="721"/>
                    </a:lnTo>
                    <a:lnTo>
                      <a:pt x="0" y="721"/>
                    </a:lnTo>
                    <a:lnTo>
                      <a:pt x="0" y="721"/>
                    </a:lnTo>
                    <a:lnTo>
                      <a:pt x="74" y="724"/>
                    </a:lnTo>
                    <a:lnTo>
                      <a:pt x="130" y="724"/>
                    </a:lnTo>
                    <a:lnTo>
                      <a:pt x="192" y="722"/>
                    </a:lnTo>
                    <a:lnTo>
                      <a:pt x="221" y="721"/>
                    </a:lnTo>
                    <a:lnTo>
                      <a:pt x="249" y="718"/>
                    </a:lnTo>
                    <a:lnTo>
                      <a:pt x="275" y="715"/>
                    </a:lnTo>
                    <a:lnTo>
                      <a:pt x="299" y="711"/>
                    </a:lnTo>
                    <a:lnTo>
                      <a:pt x="319" y="707"/>
                    </a:lnTo>
                    <a:lnTo>
                      <a:pt x="333" y="700"/>
                    </a:lnTo>
                    <a:lnTo>
                      <a:pt x="338" y="697"/>
                    </a:lnTo>
                    <a:lnTo>
                      <a:pt x="342" y="693"/>
                    </a:lnTo>
                    <a:lnTo>
                      <a:pt x="344" y="689"/>
                    </a:lnTo>
                    <a:lnTo>
                      <a:pt x="345" y="684"/>
                    </a:lnTo>
                    <a:lnTo>
                      <a:pt x="345" y="684"/>
                    </a:lnTo>
                    <a:lnTo>
                      <a:pt x="344" y="679"/>
                    </a:lnTo>
                    <a:lnTo>
                      <a:pt x="341" y="675"/>
                    </a:lnTo>
                    <a:lnTo>
                      <a:pt x="333" y="663"/>
                    </a:lnTo>
                    <a:lnTo>
                      <a:pt x="322" y="650"/>
                    </a:lnTo>
                    <a:lnTo>
                      <a:pt x="310" y="634"/>
                    </a:lnTo>
                    <a:lnTo>
                      <a:pt x="298" y="615"/>
                    </a:lnTo>
                    <a:lnTo>
                      <a:pt x="292" y="605"/>
                    </a:lnTo>
                    <a:lnTo>
                      <a:pt x="288" y="592"/>
                    </a:lnTo>
                    <a:lnTo>
                      <a:pt x="284" y="580"/>
                    </a:lnTo>
                    <a:lnTo>
                      <a:pt x="281" y="566"/>
                    </a:lnTo>
                    <a:lnTo>
                      <a:pt x="278" y="550"/>
                    </a:lnTo>
                    <a:lnTo>
                      <a:pt x="278" y="533"/>
                    </a:lnTo>
                    <a:lnTo>
                      <a:pt x="278" y="533"/>
                    </a:lnTo>
                    <a:lnTo>
                      <a:pt x="280" y="524"/>
                    </a:lnTo>
                    <a:lnTo>
                      <a:pt x="281" y="514"/>
                    </a:lnTo>
                    <a:lnTo>
                      <a:pt x="284" y="506"/>
                    </a:lnTo>
                    <a:lnTo>
                      <a:pt x="288" y="497"/>
                    </a:lnTo>
                    <a:lnTo>
                      <a:pt x="292" y="490"/>
                    </a:lnTo>
                    <a:lnTo>
                      <a:pt x="298" y="483"/>
                    </a:lnTo>
                    <a:lnTo>
                      <a:pt x="303" y="478"/>
                    </a:lnTo>
                    <a:lnTo>
                      <a:pt x="309" y="472"/>
                    </a:lnTo>
                    <a:lnTo>
                      <a:pt x="324" y="462"/>
                    </a:lnTo>
                    <a:lnTo>
                      <a:pt x="341" y="457"/>
                    </a:lnTo>
                    <a:lnTo>
                      <a:pt x="358" y="451"/>
                    </a:lnTo>
                    <a:lnTo>
                      <a:pt x="376" y="450"/>
                    </a:lnTo>
                    <a:lnTo>
                      <a:pt x="376" y="450"/>
                    </a:lnTo>
                    <a:lnTo>
                      <a:pt x="396" y="450"/>
                    </a:lnTo>
                    <a:lnTo>
                      <a:pt x="414" y="452"/>
                    </a:lnTo>
                    <a:lnTo>
                      <a:pt x="431" y="458"/>
                    </a:lnTo>
                    <a:lnTo>
                      <a:pt x="447" y="465"/>
                    </a:lnTo>
                    <a:lnTo>
                      <a:pt x="461" y="476"/>
                    </a:lnTo>
                    <a:lnTo>
                      <a:pt x="468" y="482"/>
                    </a:lnTo>
                    <a:lnTo>
                      <a:pt x="474" y="487"/>
                    </a:lnTo>
                    <a:lnTo>
                      <a:pt x="479" y="494"/>
                    </a:lnTo>
                    <a:lnTo>
                      <a:pt x="484" y="503"/>
                    </a:lnTo>
                    <a:lnTo>
                      <a:pt x="488" y="510"/>
                    </a:lnTo>
                    <a:lnTo>
                      <a:pt x="489" y="520"/>
                    </a:lnTo>
                    <a:lnTo>
                      <a:pt x="489" y="520"/>
                    </a:lnTo>
                    <a:lnTo>
                      <a:pt x="493" y="538"/>
                    </a:lnTo>
                    <a:lnTo>
                      <a:pt x="493" y="556"/>
                    </a:lnTo>
                    <a:lnTo>
                      <a:pt x="492" y="573"/>
                    </a:lnTo>
                    <a:lnTo>
                      <a:pt x="488" y="589"/>
                    </a:lnTo>
                    <a:lnTo>
                      <a:pt x="482" y="605"/>
                    </a:lnTo>
                    <a:lnTo>
                      <a:pt x="478" y="619"/>
                    </a:lnTo>
                    <a:lnTo>
                      <a:pt x="467" y="645"/>
                    </a:lnTo>
                    <a:lnTo>
                      <a:pt x="463" y="656"/>
                    </a:lnTo>
                    <a:lnTo>
                      <a:pt x="460" y="668"/>
                    </a:lnTo>
                    <a:lnTo>
                      <a:pt x="460" y="677"/>
                    </a:lnTo>
                    <a:lnTo>
                      <a:pt x="463" y="687"/>
                    </a:lnTo>
                    <a:lnTo>
                      <a:pt x="465" y="691"/>
                    </a:lnTo>
                    <a:lnTo>
                      <a:pt x="468" y="696"/>
                    </a:lnTo>
                    <a:lnTo>
                      <a:pt x="478" y="703"/>
                    </a:lnTo>
                    <a:lnTo>
                      <a:pt x="492" y="710"/>
                    </a:lnTo>
                    <a:lnTo>
                      <a:pt x="510" y="715"/>
                    </a:lnTo>
                    <a:lnTo>
                      <a:pt x="510" y="715"/>
                    </a:lnTo>
                    <a:lnTo>
                      <a:pt x="526" y="719"/>
                    </a:lnTo>
                    <a:lnTo>
                      <a:pt x="545" y="721"/>
                    </a:lnTo>
                    <a:lnTo>
                      <a:pt x="591" y="724"/>
                    </a:lnTo>
                    <a:lnTo>
                      <a:pt x="646" y="725"/>
                    </a:lnTo>
                    <a:lnTo>
                      <a:pt x="706" y="724"/>
                    </a:lnTo>
                    <a:lnTo>
                      <a:pt x="706" y="724"/>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19" name="ïs1iḍé">
                <a:extLst>
                  <a:ext uri="{FF2B5EF4-FFF2-40B4-BE49-F238E27FC236}">
                    <a16:creationId xmlns:a16="http://schemas.microsoft.com/office/drawing/2014/main" id="{EB43FF9B-6947-4ECC-8393-984B4A9DB4CE}"/>
                  </a:ext>
                </a:extLst>
              </p:cNvPr>
              <p:cNvSpPr/>
              <p:nvPr/>
            </p:nvSpPr>
            <p:spPr bwMode="auto">
              <a:xfrm>
                <a:off x="5013325" y="1773238"/>
                <a:ext cx="1563688" cy="1149350"/>
              </a:xfrm>
              <a:custGeom>
                <a:avLst/>
                <a:gdLst>
                  <a:gd name="T0" fmla="*/ 985 w 985"/>
                  <a:gd name="T1" fmla="*/ 74 h 724"/>
                  <a:gd name="T2" fmla="*/ 978 w 985"/>
                  <a:gd name="T3" fmla="*/ 45 h 724"/>
                  <a:gd name="T4" fmla="*/ 949 w 985"/>
                  <a:gd name="T5" fmla="*/ 13 h 724"/>
                  <a:gd name="T6" fmla="*/ 901 w 985"/>
                  <a:gd name="T7" fmla="*/ 0 h 724"/>
                  <a:gd name="T8" fmla="*/ 269 w 985"/>
                  <a:gd name="T9" fmla="*/ 32 h 724"/>
                  <a:gd name="T10" fmla="*/ 267 w 985"/>
                  <a:gd name="T11" fmla="*/ 189 h 724"/>
                  <a:gd name="T12" fmla="*/ 260 w 985"/>
                  <a:gd name="T13" fmla="*/ 270 h 724"/>
                  <a:gd name="T14" fmla="*/ 246 w 985"/>
                  <a:gd name="T15" fmla="*/ 327 h 724"/>
                  <a:gd name="T16" fmla="*/ 232 w 985"/>
                  <a:gd name="T17" fmla="*/ 344 h 724"/>
                  <a:gd name="T18" fmla="*/ 222 w 985"/>
                  <a:gd name="T19" fmla="*/ 345 h 724"/>
                  <a:gd name="T20" fmla="*/ 202 w 985"/>
                  <a:gd name="T21" fmla="*/ 328 h 724"/>
                  <a:gd name="T22" fmla="*/ 164 w 985"/>
                  <a:gd name="T23" fmla="*/ 295 h 724"/>
                  <a:gd name="T24" fmla="*/ 127 w 985"/>
                  <a:gd name="T25" fmla="*/ 280 h 724"/>
                  <a:gd name="T26" fmla="*/ 93 w 985"/>
                  <a:gd name="T27" fmla="*/ 275 h 724"/>
                  <a:gd name="T28" fmla="*/ 61 w 985"/>
                  <a:gd name="T29" fmla="*/ 281 h 724"/>
                  <a:gd name="T30" fmla="*/ 34 w 985"/>
                  <a:gd name="T31" fmla="*/ 294 h 724"/>
                  <a:gd name="T32" fmla="*/ 16 w 985"/>
                  <a:gd name="T33" fmla="*/ 313 h 724"/>
                  <a:gd name="T34" fmla="*/ 5 w 985"/>
                  <a:gd name="T35" fmla="*/ 338 h 724"/>
                  <a:gd name="T36" fmla="*/ 1 w 985"/>
                  <a:gd name="T37" fmla="*/ 396 h 724"/>
                  <a:gd name="T38" fmla="*/ 19 w 985"/>
                  <a:gd name="T39" fmla="*/ 449 h 724"/>
                  <a:gd name="T40" fmla="*/ 41 w 985"/>
                  <a:gd name="T41" fmla="*/ 477 h 724"/>
                  <a:gd name="T42" fmla="*/ 64 w 985"/>
                  <a:gd name="T43" fmla="*/ 489 h 724"/>
                  <a:gd name="T44" fmla="*/ 92 w 985"/>
                  <a:gd name="T45" fmla="*/ 493 h 724"/>
                  <a:gd name="T46" fmla="*/ 143 w 985"/>
                  <a:gd name="T47" fmla="*/ 488 h 724"/>
                  <a:gd name="T48" fmla="*/ 197 w 985"/>
                  <a:gd name="T49" fmla="*/ 465 h 724"/>
                  <a:gd name="T50" fmla="*/ 227 w 985"/>
                  <a:gd name="T51" fmla="*/ 460 h 724"/>
                  <a:gd name="T52" fmla="*/ 251 w 985"/>
                  <a:gd name="T53" fmla="*/ 477 h 724"/>
                  <a:gd name="T54" fmla="*/ 262 w 985"/>
                  <a:gd name="T55" fmla="*/ 510 h 724"/>
                  <a:gd name="T56" fmla="*/ 271 w 985"/>
                  <a:gd name="T57" fmla="*/ 570 h 724"/>
                  <a:gd name="T58" fmla="*/ 271 w 985"/>
                  <a:gd name="T59" fmla="*/ 718 h 724"/>
                  <a:gd name="T60" fmla="*/ 517 w 985"/>
                  <a:gd name="T61" fmla="*/ 724 h 724"/>
                  <a:gd name="T62" fmla="*/ 546 w 985"/>
                  <a:gd name="T63" fmla="*/ 720 h 724"/>
                  <a:gd name="T64" fmla="*/ 570 w 985"/>
                  <a:gd name="T65" fmla="*/ 700 h 724"/>
                  <a:gd name="T66" fmla="*/ 575 w 985"/>
                  <a:gd name="T67" fmla="*/ 678 h 724"/>
                  <a:gd name="T68" fmla="*/ 566 w 985"/>
                  <a:gd name="T69" fmla="*/ 657 h 724"/>
                  <a:gd name="T70" fmla="*/ 522 w 985"/>
                  <a:gd name="T71" fmla="*/ 577 h 724"/>
                  <a:gd name="T72" fmla="*/ 510 w 985"/>
                  <a:gd name="T73" fmla="*/ 533 h 724"/>
                  <a:gd name="T74" fmla="*/ 511 w 985"/>
                  <a:gd name="T75" fmla="*/ 509 h 724"/>
                  <a:gd name="T76" fmla="*/ 521 w 985"/>
                  <a:gd name="T77" fmla="*/ 477 h 724"/>
                  <a:gd name="T78" fmla="*/ 542 w 985"/>
                  <a:gd name="T79" fmla="*/ 450 h 724"/>
                  <a:gd name="T80" fmla="*/ 568 w 985"/>
                  <a:gd name="T81" fmla="*/ 431 h 724"/>
                  <a:gd name="T82" fmla="*/ 601 w 985"/>
                  <a:gd name="T83" fmla="*/ 418 h 724"/>
                  <a:gd name="T84" fmla="*/ 624 w 985"/>
                  <a:gd name="T85" fmla="*/ 414 h 724"/>
                  <a:gd name="T86" fmla="*/ 658 w 985"/>
                  <a:gd name="T87" fmla="*/ 414 h 724"/>
                  <a:gd name="T88" fmla="*/ 690 w 985"/>
                  <a:gd name="T89" fmla="*/ 424 h 724"/>
                  <a:gd name="T90" fmla="*/ 719 w 985"/>
                  <a:gd name="T91" fmla="*/ 442 h 724"/>
                  <a:gd name="T92" fmla="*/ 740 w 985"/>
                  <a:gd name="T93" fmla="*/ 472 h 724"/>
                  <a:gd name="T94" fmla="*/ 752 w 985"/>
                  <a:gd name="T95" fmla="*/ 512 h 724"/>
                  <a:gd name="T96" fmla="*/ 753 w 985"/>
                  <a:gd name="T97" fmla="*/ 544 h 724"/>
                  <a:gd name="T98" fmla="*/ 746 w 985"/>
                  <a:gd name="T99" fmla="*/ 580 h 724"/>
                  <a:gd name="T100" fmla="*/ 728 w 985"/>
                  <a:gd name="T101" fmla="*/ 619 h 724"/>
                  <a:gd name="T102" fmla="*/ 704 w 985"/>
                  <a:gd name="T103" fmla="*/ 660 h 724"/>
                  <a:gd name="T104" fmla="*/ 696 w 985"/>
                  <a:gd name="T105" fmla="*/ 686 h 724"/>
                  <a:gd name="T106" fmla="*/ 697 w 985"/>
                  <a:gd name="T107" fmla="*/ 695 h 724"/>
                  <a:gd name="T108" fmla="*/ 714 w 985"/>
                  <a:gd name="T109" fmla="*/ 706 h 724"/>
                  <a:gd name="T110" fmla="*/ 763 w 985"/>
                  <a:gd name="T111" fmla="*/ 716 h 724"/>
                  <a:gd name="T112" fmla="*/ 905 w 985"/>
                  <a:gd name="T113" fmla="*/ 717 h 724"/>
                  <a:gd name="T114" fmla="*/ 985 w 985"/>
                  <a:gd name="T115" fmla="*/ 716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85" h="724">
                    <a:moveTo>
                      <a:pt x="985" y="716"/>
                    </a:moveTo>
                    <a:lnTo>
                      <a:pt x="985" y="74"/>
                    </a:lnTo>
                    <a:lnTo>
                      <a:pt x="985" y="74"/>
                    </a:lnTo>
                    <a:lnTo>
                      <a:pt x="985" y="67"/>
                    </a:lnTo>
                    <a:lnTo>
                      <a:pt x="984" y="59"/>
                    </a:lnTo>
                    <a:lnTo>
                      <a:pt x="978" y="45"/>
                    </a:lnTo>
                    <a:lnTo>
                      <a:pt x="971" y="32"/>
                    </a:lnTo>
                    <a:lnTo>
                      <a:pt x="960" y="21"/>
                    </a:lnTo>
                    <a:lnTo>
                      <a:pt x="949" y="13"/>
                    </a:lnTo>
                    <a:lnTo>
                      <a:pt x="933" y="6"/>
                    </a:lnTo>
                    <a:lnTo>
                      <a:pt x="918" y="1"/>
                    </a:lnTo>
                    <a:lnTo>
                      <a:pt x="901" y="0"/>
                    </a:lnTo>
                    <a:lnTo>
                      <a:pt x="268" y="0"/>
                    </a:lnTo>
                    <a:lnTo>
                      <a:pt x="268" y="0"/>
                    </a:lnTo>
                    <a:lnTo>
                      <a:pt x="269" y="32"/>
                    </a:lnTo>
                    <a:lnTo>
                      <a:pt x="269" y="77"/>
                    </a:lnTo>
                    <a:lnTo>
                      <a:pt x="269" y="131"/>
                    </a:lnTo>
                    <a:lnTo>
                      <a:pt x="267" y="189"/>
                    </a:lnTo>
                    <a:lnTo>
                      <a:pt x="267" y="189"/>
                    </a:lnTo>
                    <a:lnTo>
                      <a:pt x="262" y="245"/>
                    </a:lnTo>
                    <a:lnTo>
                      <a:pt x="260" y="270"/>
                    </a:lnTo>
                    <a:lnTo>
                      <a:pt x="255" y="292"/>
                    </a:lnTo>
                    <a:lnTo>
                      <a:pt x="251" y="312"/>
                    </a:lnTo>
                    <a:lnTo>
                      <a:pt x="246" y="327"/>
                    </a:lnTo>
                    <a:lnTo>
                      <a:pt x="239" y="338"/>
                    </a:lnTo>
                    <a:lnTo>
                      <a:pt x="236" y="342"/>
                    </a:lnTo>
                    <a:lnTo>
                      <a:pt x="232" y="344"/>
                    </a:lnTo>
                    <a:lnTo>
                      <a:pt x="232" y="344"/>
                    </a:lnTo>
                    <a:lnTo>
                      <a:pt x="226" y="345"/>
                    </a:lnTo>
                    <a:lnTo>
                      <a:pt x="222" y="345"/>
                    </a:lnTo>
                    <a:lnTo>
                      <a:pt x="216" y="342"/>
                    </a:lnTo>
                    <a:lnTo>
                      <a:pt x="212" y="338"/>
                    </a:lnTo>
                    <a:lnTo>
                      <a:pt x="202" y="328"/>
                    </a:lnTo>
                    <a:lnTo>
                      <a:pt x="190" y="315"/>
                    </a:lnTo>
                    <a:lnTo>
                      <a:pt x="174" y="301"/>
                    </a:lnTo>
                    <a:lnTo>
                      <a:pt x="164" y="295"/>
                    </a:lnTo>
                    <a:lnTo>
                      <a:pt x="153" y="289"/>
                    </a:lnTo>
                    <a:lnTo>
                      <a:pt x="141" y="284"/>
                    </a:lnTo>
                    <a:lnTo>
                      <a:pt x="127" y="280"/>
                    </a:lnTo>
                    <a:lnTo>
                      <a:pt x="111" y="277"/>
                    </a:lnTo>
                    <a:lnTo>
                      <a:pt x="93" y="275"/>
                    </a:lnTo>
                    <a:lnTo>
                      <a:pt x="93" y="275"/>
                    </a:lnTo>
                    <a:lnTo>
                      <a:pt x="82" y="277"/>
                    </a:lnTo>
                    <a:lnTo>
                      <a:pt x="71" y="278"/>
                    </a:lnTo>
                    <a:lnTo>
                      <a:pt x="61" y="281"/>
                    </a:lnTo>
                    <a:lnTo>
                      <a:pt x="51" y="284"/>
                    </a:lnTo>
                    <a:lnTo>
                      <a:pt x="43" y="288"/>
                    </a:lnTo>
                    <a:lnTo>
                      <a:pt x="34" y="294"/>
                    </a:lnTo>
                    <a:lnTo>
                      <a:pt x="27" y="299"/>
                    </a:lnTo>
                    <a:lnTo>
                      <a:pt x="22" y="306"/>
                    </a:lnTo>
                    <a:lnTo>
                      <a:pt x="16" y="313"/>
                    </a:lnTo>
                    <a:lnTo>
                      <a:pt x="12" y="322"/>
                    </a:lnTo>
                    <a:lnTo>
                      <a:pt x="8" y="330"/>
                    </a:lnTo>
                    <a:lnTo>
                      <a:pt x="5" y="338"/>
                    </a:lnTo>
                    <a:lnTo>
                      <a:pt x="1" y="356"/>
                    </a:lnTo>
                    <a:lnTo>
                      <a:pt x="0" y="376"/>
                    </a:lnTo>
                    <a:lnTo>
                      <a:pt x="1" y="396"/>
                    </a:lnTo>
                    <a:lnTo>
                      <a:pt x="4" y="414"/>
                    </a:lnTo>
                    <a:lnTo>
                      <a:pt x="11" y="432"/>
                    </a:lnTo>
                    <a:lnTo>
                      <a:pt x="19" y="449"/>
                    </a:lnTo>
                    <a:lnTo>
                      <a:pt x="29" y="464"/>
                    </a:lnTo>
                    <a:lnTo>
                      <a:pt x="36" y="471"/>
                    </a:lnTo>
                    <a:lnTo>
                      <a:pt x="41" y="477"/>
                    </a:lnTo>
                    <a:lnTo>
                      <a:pt x="48" y="481"/>
                    </a:lnTo>
                    <a:lnTo>
                      <a:pt x="57" y="485"/>
                    </a:lnTo>
                    <a:lnTo>
                      <a:pt x="64" y="489"/>
                    </a:lnTo>
                    <a:lnTo>
                      <a:pt x="72" y="491"/>
                    </a:lnTo>
                    <a:lnTo>
                      <a:pt x="72" y="491"/>
                    </a:lnTo>
                    <a:lnTo>
                      <a:pt x="92" y="493"/>
                    </a:lnTo>
                    <a:lnTo>
                      <a:pt x="110" y="493"/>
                    </a:lnTo>
                    <a:lnTo>
                      <a:pt x="128" y="491"/>
                    </a:lnTo>
                    <a:lnTo>
                      <a:pt x="143" y="488"/>
                    </a:lnTo>
                    <a:lnTo>
                      <a:pt x="159" y="482"/>
                    </a:lnTo>
                    <a:lnTo>
                      <a:pt x="171" y="477"/>
                    </a:lnTo>
                    <a:lnTo>
                      <a:pt x="197" y="465"/>
                    </a:lnTo>
                    <a:lnTo>
                      <a:pt x="208" y="463"/>
                    </a:lnTo>
                    <a:lnTo>
                      <a:pt x="218" y="460"/>
                    </a:lnTo>
                    <a:lnTo>
                      <a:pt x="227" y="460"/>
                    </a:lnTo>
                    <a:lnTo>
                      <a:pt x="236" y="461"/>
                    </a:lnTo>
                    <a:lnTo>
                      <a:pt x="244" y="468"/>
                    </a:lnTo>
                    <a:lnTo>
                      <a:pt x="251" y="477"/>
                    </a:lnTo>
                    <a:lnTo>
                      <a:pt x="257" y="491"/>
                    </a:lnTo>
                    <a:lnTo>
                      <a:pt x="262" y="510"/>
                    </a:lnTo>
                    <a:lnTo>
                      <a:pt x="262" y="510"/>
                    </a:lnTo>
                    <a:lnTo>
                      <a:pt x="267" y="526"/>
                    </a:lnTo>
                    <a:lnTo>
                      <a:pt x="269" y="547"/>
                    </a:lnTo>
                    <a:lnTo>
                      <a:pt x="271" y="570"/>
                    </a:lnTo>
                    <a:lnTo>
                      <a:pt x="272" y="595"/>
                    </a:lnTo>
                    <a:lnTo>
                      <a:pt x="272" y="656"/>
                    </a:lnTo>
                    <a:lnTo>
                      <a:pt x="271" y="718"/>
                    </a:lnTo>
                    <a:lnTo>
                      <a:pt x="271" y="718"/>
                    </a:lnTo>
                    <a:lnTo>
                      <a:pt x="419" y="721"/>
                    </a:lnTo>
                    <a:lnTo>
                      <a:pt x="517" y="724"/>
                    </a:lnTo>
                    <a:lnTo>
                      <a:pt x="517" y="724"/>
                    </a:lnTo>
                    <a:lnTo>
                      <a:pt x="533" y="723"/>
                    </a:lnTo>
                    <a:lnTo>
                      <a:pt x="546" y="720"/>
                    </a:lnTo>
                    <a:lnTo>
                      <a:pt x="556" y="714"/>
                    </a:lnTo>
                    <a:lnTo>
                      <a:pt x="564" y="709"/>
                    </a:lnTo>
                    <a:lnTo>
                      <a:pt x="570" y="700"/>
                    </a:lnTo>
                    <a:lnTo>
                      <a:pt x="573" y="693"/>
                    </a:lnTo>
                    <a:lnTo>
                      <a:pt x="575" y="685"/>
                    </a:lnTo>
                    <a:lnTo>
                      <a:pt x="575" y="678"/>
                    </a:lnTo>
                    <a:lnTo>
                      <a:pt x="575" y="678"/>
                    </a:lnTo>
                    <a:lnTo>
                      <a:pt x="573" y="670"/>
                    </a:lnTo>
                    <a:lnTo>
                      <a:pt x="566" y="657"/>
                    </a:lnTo>
                    <a:lnTo>
                      <a:pt x="545" y="621"/>
                    </a:lnTo>
                    <a:lnTo>
                      <a:pt x="533" y="600"/>
                    </a:lnTo>
                    <a:lnTo>
                      <a:pt x="522" y="577"/>
                    </a:lnTo>
                    <a:lnTo>
                      <a:pt x="515" y="555"/>
                    </a:lnTo>
                    <a:lnTo>
                      <a:pt x="513" y="544"/>
                    </a:lnTo>
                    <a:lnTo>
                      <a:pt x="510" y="533"/>
                    </a:lnTo>
                    <a:lnTo>
                      <a:pt x="510" y="533"/>
                    </a:lnTo>
                    <a:lnTo>
                      <a:pt x="510" y="520"/>
                    </a:lnTo>
                    <a:lnTo>
                      <a:pt x="511" y="509"/>
                    </a:lnTo>
                    <a:lnTo>
                      <a:pt x="513" y="498"/>
                    </a:lnTo>
                    <a:lnTo>
                      <a:pt x="517" y="486"/>
                    </a:lnTo>
                    <a:lnTo>
                      <a:pt x="521" y="477"/>
                    </a:lnTo>
                    <a:lnTo>
                      <a:pt x="527" y="467"/>
                    </a:lnTo>
                    <a:lnTo>
                      <a:pt x="533" y="458"/>
                    </a:lnTo>
                    <a:lnTo>
                      <a:pt x="542" y="450"/>
                    </a:lnTo>
                    <a:lnTo>
                      <a:pt x="550" y="443"/>
                    </a:lnTo>
                    <a:lnTo>
                      <a:pt x="559" y="436"/>
                    </a:lnTo>
                    <a:lnTo>
                      <a:pt x="568" y="431"/>
                    </a:lnTo>
                    <a:lnTo>
                      <a:pt x="580" y="425"/>
                    </a:lnTo>
                    <a:lnTo>
                      <a:pt x="589" y="421"/>
                    </a:lnTo>
                    <a:lnTo>
                      <a:pt x="601" y="418"/>
                    </a:lnTo>
                    <a:lnTo>
                      <a:pt x="612" y="415"/>
                    </a:lnTo>
                    <a:lnTo>
                      <a:pt x="624" y="414"/>
                    </a:lnTo>
                    <a:lnTo>
                      <a:pt x="624" y="414"/>
                    </a:lnTo>
                    <a:lnTo>
                      <a:pt x="636" y="412"/>
                    </a:lnTo>
                    <a:lnTo>
                      <a:pt x="647" y="412"/>
                    </a:lnTo>
                    <a:lnTo>
                      <a:pt x="658" y="414"/>
                    </a:lnTo>
                    <a:lnTo>
                      <a:pt x="669" y="415"/>
                    </a:lnTo>
                    <a:lnTo>
                      <a:pt x="680" y="419"/>
                    </a:lnTo>
                    <a:lnTo>
                      <a:pt x="690" y="424"/>
                    </a:lnTo>
                    <a:lnTo>
                      <a:pt x="701" y="429"/>
                    </a:lnTo>
                    <a:lnTo>
                      <a:pt x="710" y="435"/>
                    </a:lnTo>
                    <a:lnTo>
                      <a:pt x="719" y="442"/>
                    </a:lnTo>
                    <a:lnTo>
                      <a:pt x="726" y="452"/>
                    </a:lnTo>
                    <a:lnTo>
                      <a:pt x="733" y="461"/>
                    </a:lnTo>
                    <a:lnTo>
                      <a:pt x="740" y="472"/>
                    </a:lnTo>
                    <a:lnTo>
                      <a:pt x="745" y="484"/>
                    </a:lnTo>
                    <a:lnTo>
                      <a:pt x="749" y="498"/>
                    </a:lnTo>
                    <a:lnTo>
                      <a:pt x="752" y="512"/>
                    </a:lnTo>
                    <a:lnTo>
                      <a:pt x="753" y="528"/>
                    </a:lnTo>
                    <a:lnTo>
                      <a:pt x="753" y="528"/>
                    </a:lnTo>
                    <a:lnTo>
                      <a:pt x="753" y="544"/>
                    </a:lnTo>
                    <a:lnTo>
                      <a:pt x="752" y="556"/>
                    </a:lnTo>
                    <a:lnTo>
                      <a:pt x="750" y="569"/>
                    </a:lnTo>
                    <a:lnTo>
                      <a:pt x="746" y="580"/>
                    </a:lnTo>
                    <a:lnTo>
                      <a:pt x="742" y="591"/>
                    </a:lnTo>
                    <a:lnTo>
                      <a:pt x="738" y="601"/>
                    </a:lnTo>
                    <a:lnTo>
                      <a:pt x="728" y="619"/>
                    </a:lnTo>
                    <a:lnTo>
                      <a:pt x="717" y="635"/>
                    </a:lnTo>
                    <a:lnTo>
                      <a:pt x="707" y="651"/>
                    </a:lnTo>
                    <a:lnTo>
                      <a:pt x="704" y="660"/>
                    </a:lnTo>
                    <a:lnTo>
                      <a:pt x="700" y="668"/>
                    </a:lnTo>
                    <a:lnTo>
                      <a:pt x="697" y="677"/>
                    </a:lnTo>
                    <a:lnTo>
                      <a:pt x="696" y="686"/>
                    </a:lnTo>
                    <a:lnTo>
                      <a:pt x="696" y="686"/>
                    </a:lnTo>
                    <a:lnTo>
                      <a:pt x="696" y="691"/>
                    </a:lnTo>
                    <a:lnTo>
                      <a:pt x="697" y="695"/>
                    </a:lnTo>
                    <a:lnTo>
                      <a:pt x="700" y="698"/>
                    </a:lnTo>
                    <a:lnTo>
                      <a:pt x="703" y="700"/>
                    </a:lnTo>
                    <a:lnTo>
                      <a:pt x="714" y="706"/>
                    </a:lnTo>
                    <a:lnTo>
                      <a:pt x="726" y="710"/>
                    </a:lnTo>
                    <a:lnTo>
                      <a:pt x="743" y="713"/>
                    </a:lnTo>
                    <a:lnTo>
                      <a:pt x="763" y="716"/>
                    </a:lnTo>
                    <a:lnTo>
                      <a:pt x="807" y="718"/>
                    </a:lnTo>
                    <a:lnTo>
                      <a:pt x="856" y="718"/>
                    </a:lnTo>
                    <a:lnTo>
                      <a:pt x="905" y="717"/>
                    </a:lnTo>
                    <a:lnTo>
                      <a:pt x="950" y="716"/>
                    </a:lnTo>
                    <a:lnTo>
                      <a:pt x="985" y="716"/>
                    </a:lnTo>
                    <a:lnTo>
                      <a:pt x="985" y="716"/>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20" name="išḻidè">
                <a:extLst>
                  <a:ext uri="{FF2B5EF4-FFF2-40B4-BE49-F238E27FC236}">
                    <a16:creationId xmlns:a16="http://schemas.microsoft.com/office/drawing/2014/main" id="{78459FC4-817F-4D16-AAFD-E56B838F6E3F}"/>
                  </a:ext>
                </a:extLst>
              </p:cNvPr>
              <p:cNvSpPr/>
              <p:nvPr/>
            </p:nvSpPr>
            <p:spPr bwMode="auto">
              <a:xfrm>
                <a:off x="4295775" y="1773238"/>
                <a:ext cx="1149350" cy="1563687"/>
              </a:xfrm>
              <a:custGeom>
                <a:avLst/>
                <a:gdLst>
                  <a:gd name="T0" fmla="*/ 0 w 724"/>
                  <a:gd name="T1" fmla="*/ 598 h 985"/>
                  <a:gd name="T2" fmla="*/ 8 w 724"/>
                  <a:gd name="T3" fmla="*/ 510 h 985"/>
                  <a:gd name="T4" fmla="*/ 29 w 724"/>
                  <a:gd name="T5" fmla="*/ 468 h 985"/>
                  <a:gd name="T6" fmla="*/ 57 w 724"/>
                  <a:gd name="T7" fmla="*/ 460 h 985"/>
                  <a:gd name="T8" fmla="*/ 120 w 724"/>
                  <a:gd name="T9" fmla="*/ 482 h 985"/>
                  <a:gd name="T10" fmla="*/ 186 w 724"/>
                  <a:gd name="T11" fmla="*/ 492 h 985"/>
                  <a:gd name="T12" fmla="*/ 222 w 724"/>
                  <a:gd name="T13" fmla="*/ 484 h 985"/>
                  <a:gd name="T14" fmla="*/ 249 w 724"/>
                  <a:gd name="T15" fmla="*/ 461 h 985"/>
                  <a:gd name="T16" fmla="*/ 274 w 724"/>
                  <a:gd name="T17" fmla="*/ 394 h 985"/>
                  <a:gd name="T18" fmla="*/ 268 w 724"/>
                  <a:gd name="T19" fmla="*/ 340 h 985"/>
                  <a:gd name="T20" fmla="*/ 240 w 724"/>
                  <a:gd name="T21" fmla="*/ 296 h 985"/>
                  <a:gd name="T22" fmla="*/ 211 w 724"/>
                  <a:gd name="T23" fmla="*/ 281 h 985"/>
                  <a:gd name="T24" fmla="*/ 175 w 724"/>
                  <a:gd name="T25" fmla="*/ 278 h 985"/>
                  <a:gd name="T26" fmla="*/ 120 w 724"/>
                  <a:gd name="T27" fmla="*/ 292 h 985"/>
                  <a:gd name="T28" fmla="*/ 62 w 724"/>
                  <a:gd name="T29" fmla="*/ 333 h 985"/>
                  <a:gd name="T30" fmla="*/ 41 w 724"/>
                  <a:gd name="T31" fmla="*/ 344 h 985"/>
                  <a:gd name="T32" fmla="*/ 24 w 724"/>
                  <a:gd name="T33" fmla="*/ 333 h 985"/>
                  <a:gd name="T34" fmla="*/ 6 w 724"/>
                  <a:gd name="T35" fmla="*/ 249 h 985"/>
                  <a:gd name="T36" fmla="*/ 1 w 724"/>
                  <a:gd name="T37" fmla="*/ 73 h 985"/>
                  <a:gd name="T38" fmla="*/ 721 w 724"/>
                  <a:gd name="T39" fmla="*/ 32 h 985"/>
                  <a:gd name="T40" fmla="*/ 719 w 724"/>
                  <a:gd name="T41" fmla="*/ 189 h 985"/>
                  <a:gd name="T42" fmla="*/ 703 w 724"/>
                  <a:gd name="T43" fmla="*/ 312 h 985"/>
                  <a:gd name="T44" fmla="*/ 684 w 724"/>
                  <a:gd name="T45" fmla="*/ 344 h 985"/>
                  <a:gd name="T46" fmla="*/ 668 w 724"/>
                  <a:gd name="T47" fmla="*/ 342 h 985"/>
                  <a:gd name="T48" fmla="*/ 626 w 724"/>
                  <a:gd name="T49" fmla="*/ 301 h 985"/>
                  <a:gd name="T50" fmla="*/ 579 w 724"/>
                  <a:gd name="T51" fmla="*/ 280 h 985"/>
                  <a:gd name="T52" fmla="*/ 534 w 724"/>
                  <a:gd name="T53" fmla="*/ 277 h 985"/>
                  <a:gd name="T54" fmla="*/ 495 w 724"/>
                  <a:gd name="T55" fmla="*/ 288 h 985"/>
                  <a:gd name="T56" fmla="*/ 468 w 724"/>
                  <a:gd name="T57" fmla="*/ 313 h 985"/>
                  <a:gd name="T58" fmla="*/ 453 w 724"/>
                  <a:gd name="T59" fmla="*/ 356 h 985"/>
                  <a:gd name="T60" fmla="*/ 463 w 724"/>
                  <a:gd name="T61" fmla="*/ 432 h 985"/>
                  <a:gd name="T62" fmla="*/ 493 w 724"/>
                  <a:gd name="T63" fmla="*/ 477 h 985"/>
                  <a:gd name="T64" fmla="*/ 524 w 724"/>
                  <a:gd name="T65" fmla="*/ 491 h 985"/>
                  <a:gd name="T66" fmla="*/ 580 w 724"/>
                  <a:gd name="T67" fmla="*/ 491 h 985"/>
                  <a:gd name="T68" fmla="*/ 649 w 724"/>
                  <a:gd name="T69" fmla="*/ 465 h 985"/>
                  <a:gd name="T70" fmla="*/ 688 w 724"/>
                  <a:gd name="T71" fmla="*/ 461 h 985"/>
                  <a:gd name="T72" fmla="*/ 714 w 724"/>
                  <a:gd name="T73" fmla="*/ 510 h 985"/>
                  <a:gd name="T74" fmla="*/ 723 w 724"/>
                  <a:gd name="T75" fmla="*/ 570 h 985"/>
                  <a:gd name="T76" fmla="*/ 723 w 724"/>
                  <a:gd name="T77" fmla="*/ 718 h 985"/>
                  <a:gd name="T78" fmla="*/ 478 w 724"/>
                  <a:gd name="T79" fmla="*/ 721 h 985"/>
                  <a:gd name="T80" fmla="*/ 433 w 724"/>
                  <a:gd name="T81" fmla="*/ 731 h 985"/>
                  <a:gd name="T82" fmla="*/ 426 w 724"/>
                  <a:gd name="T83" fmla="*/ 760 h 985"/>
                  <a:gd name="T84" fmla="*/ 461 w 724"/>
                  <a:gd name="T85" fmla="*/ 833 h 985"/>
                  <a:gd name="T86" fmla="*/ 472 w 724"/>
                  <a:gd name="T87" fmla="*/ 882 h 985"/>
                  <a:gd name="T88" fmla="*/ 467 w 724"/>
                  <a:gd name="T89" fmla="*/ 920 h 985"/>
                  <a:gd name="T90" fmla="*/ 445 w 724"/>
                  <a:gd name="T91" fmla="*/ 955 h 985"/>
                  <a:gd name="T92" fmla="*/ 410 w 724"/>
                  <a:gd name="T93" fmla="*/ 977 h 985"/>
                  <a:gd name="T94" fmla="*/ 358 w 724"/>
                  <a:gd name="T95" fmla="*/ 985 h 985"/>
                  <a:gd name="T96" fmla="*/ 296 w 724"/>
                  <a:gd name="T97" fmla="*/ 970 h 985"/>
                  <a:gd name="T98" fmla="*/ 264 w 724"/>
                  <a:gd name="T99" fmla="*/ 945 h 985"/>
                  <a:gd name="T100" fmla="*/ 243 w 724"/>
                  <a:gd name="T101" fmla="*/ 909 h 985"/>
                  <a:gd name="T102" fmla="*/ 239 w 724"/>
                  <a:gd name="T103" fmla="*/ 872 h 985"/>
                  <a:gd name="T104" fmla="*/ 250 w 724"/>
                  <a:gd name="T105" fmla="*/ 826 h 985"/>
                  <a:gd name="T106" fmla="*/ 294 w 724"/>
                  <a:gd name="T107" fmla="*/ 760 h 985"/>
                  <a:gd name="T108" fmla="*/ 296 w 724"/>
                  <a:gd name="T109" fmla="*/ 742 h 985"/>
                  <a:gd name="T110" fmla="*/ 282 w 724"/>
                  <a:gd name="T111" fmla="*/ 727 h 985"/>
                  <a:gd name="T112" fmla="*/ 225 w 724"/>
                  <a:gd name="T113" fmla="*/ 714 h 985"/>
                  <a:gd name="T114" fmla="*/ 1 w 724"/>
                  <a:gd name="T115" fmla="*/ 723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4" h="985">
                    <a:moveTo>
                      <a:pt x="1" y="723"/>
                    </a:moveTo>
                    <a:lnTo>
                      <a:pt x="1" y="723"/>
                    </a:lnTo>
                    <a:lnTo>
                      <a:pt x="0" y="657"/>
                    </a:lnTo>
                    <a:lnTo>
                      <a:pt x="0" y="598"/>
                    </a:lnTo>
                    <a:lnTo>
                      <a:pt x="1" y="572"/>
                    </a:lnTo>
                    <a:lnTo>
                      <a:pt x="3" y="547"/>
                    </a:lnTo>
                    <a:lnTo>
                      <a:pt x="6" y="527"/>
                    </a:lnTo>
                    <a:lnTo>
                      <a:pt x="8" y="510"/>
                    </a:lnTo>
                    <a:lnTo>
                      <a:pt x="8" y="510"/>
                    </a:lnTo>
                    <a:lnTo>
                      <a:pt x="15" y="491"/>
                    </a:lnTo>
                    <a:lnTo>
                      <a:pt x="21" y="477"/>
                    </a:lnTo>
                    <a:lnTo>
                      <a:pt x="29" y="468"/>
                    </a:lnTo>
                    <a:lnTo>
                      <a:pt x="34" y="464"/>
                    </a:lnTo>
                    <a:lnTo>
                      <a:pt x="38" y="463"/>
                    </a:lnTo>
                    <a:lnTo>
                      <a:pt x="48" y="460"/>
                    </a:lnTo>
                    <a:lnTo>
                      <a:pt x="57" y="460"/>
                    </a:lnTo>
                    <a:lnTo>
                      <a:pt x="69" y="463"/>
                    </a:lnTo>
                    <a:lnTo>
                      <a:pt x="80" y="467"/>
                    </a:lnTo>
                    <a:lnTo>
                      <a:pt x="106" y="477"/>
                    </a:lnTo>
                    <a:lnTo>
                      <a:pt x="120" y="482"/>
                    </a:lnTo>
                    <a:lnTo>
                      <a:pt x="136" y="488"/>
                    </a:lnTo>
                    <a:lnTo>
                      <a:pt x="151" y="491"/>
                    </a:lnTo>
                    <a:lnTo>
                      <a:pt x="169" y="493"/>
                    </a:lnTo>
                    <a:lnTo>
                      <a:pt x="186" y="492"/>
                    </a:lnTo>
                    <a:lnTo>
                      <a:pt x="205" y="489"/>
                    </a:lnTo>
                    <a:lnTo>
                      <a:pt x="205" y="489"/>
                    </a:lnTo>
                    <a:lnTo>
                      <a:pt x="214" y="486"/>
                    </a:lnTo>
                    <a:lnTo>
                      <a:pt x="222" y="484"/>
                    </a:lnTo>
                    <a:lnTo>
                      <a:pt x="229" y="479"/>
                    </a:lnTo>
                    <a:lnTo>
                      <a:pt x="236" y="474"/>
                    </a:lnTo>
                    <a:lnTo>
                      <a:pt x="243" y="468"/>
                    </a:lnTo>
                    <a:lnTo>
                      <a:pt x="249" y="461"/>
                    </a:lnTo>
                    <a:lnTo>
                      <a:pt x="259" y="447"/>
                    </a:lnTo>
                    <a:lnTo>
                      <a:pt x="267" y="431"/>
                    </a:lnTo>
                    <a:lnTo>
                      <a:pt x="271" y="414"/>
                    </a:lnTo>
                    <a:lnTo>
                      <a:pt x="274" y="394"/>
                    </a:lnTo>
                    <a:lnTo>
                      <a:pt x="275" y="376"/>
                    </a:lnTo>
                    <a:lnTo>
                      <a:pt x="275" y="376"/>
                    </a:lnTo>
                    <a:lnTo>
                      <a:pt x="273" y="358"/>
                    </a:lnTo>
                    <a:lnTo>
                      <a:pt x="268" y="340"/>
                    </a:lnTo>
                    <a:lnTo>
                      <a:pt x="261" y="324"/>
                    </a:lnTo>
                    <a:lnTo>
                      <a:pt x="253" y="309"/>
                    </a:lnTo>
                    <a:lnTo>
                      <a:pt x="247" y="302"/>
                    </a:lnTo>
                    <a:lnTo>
                      <a:pt x="240" y="296"/>
                    </a:lnTo>
                    <a:lnTo>
                      <a:pt x="235" y="292"/>
                    </a:lnTo>
                    <a:lnTo>
                      <a:pt x="226" y="287"/>
                    </a:lnTo>
                    <a:lnTo>
                      <a:pt x="219" y="284"/>
                    </a:lnTo>
                    <a:lnTo>
                      <a:pt x="211" y="281"/>
                    </a:lnTo>
                    <a:lnTo>
                      <a:pt x="201" y="278"/>
                    </a:lnTo>
                    <a:lnTo>
                      <a:pt x="192" y="278"/>
                    </a:lnTo>
                    <a:lnTo>
                      <a:pt x="192" y="278"/>
                    </a:lnTo>
                    <a:lnTo>
                      <a:pt x="175" y="278"/>
                    </a:lnTo>
                    <a:lnTo>
                      <a:pt x="159" y="280"/>
                    </a:lnTo>
                    <a:lnTo>
                      <a:pt x="145" y="282"/>
                    </a:lnTo>
                    <a:lnTo>
                      <a:pt x="133" y="287"/>
                    </a:lnTo>
                    <a:lnTo>
                      <a:pt x="120" y="292"/>
                    </a:lnTo>
                    <a:lnTo>
                      <a:pt x="109" y="298"/>
                    </a:lnTo>
                    <a:lnTo>
                      <a:pt x="91" y="309"/>
                    </a:lnTo>
                    <a:lnTo>
                      <a:pt x="75" y="322"/>
                    </a:lnTo>
                    <a:lnTo>
                      <a:pt x="62" y="333"/>
                    </a:lnTo>
                    <a:lnTo>
                      <a:pt x="50" y="341"/>
                    </a:lnTo>
                    <a:lnTo>
                      <a:pt x="45" y="344"/>
                    </a:lnTo>
                    <a:lnTo>
                      <a:pt x="41" y="344"/>
                    </a:lnTo>
                    <a:lnTo>
                      <a:pt x="41" y="344"/>
                    </a:lnTo>
                    <a:lnTo>
                      <a:pt x="35" y="344"/>
                    </a:lnTo>
                    <a:lnTo>
                      <a:pt x="32" y="341"/>
                    </a:lnTo>
                    <a:lnTo>
                      <a:pt x="28" y="338"/>
                    </a:lnTo>
                    <a:lnTo>
                      <a:pt x="24" y="333"/>
                    </a:lnTo>
                    <a:lnTo>
                      <a:pt x="18" y="317"/>
                    </a:lnTo>
                    <a:lnTo>
                      <a:pt x="13" y="299"/>
                    </a:lnTo>
                    <a:lnTo>
                      <a:pt x="10" y="275"/>
                    </a:lnTo>
                    <a:lnTo>
                      <a:pt x="6" y="249"/>
                    </a:lnTo>
                    <a:lnTo>
                      <a:pt x="4" y="221"/>
                    </a:lnTo>
                    <a:lnTo>
                      <a:pt x="3" y="190"/>
                    </a:lnTo>
                    <a:lnTo>
                      <a:pt x="1" y="130"/>
                    </a:lnTo>
                    <a:lnTo>
                      <a:pt x="1" y="73"/>
                    </a:lnTo>
                    <a:lnTo>
                      <a:pt x="4" y="0"/>
                    </a:lnTo>
                    <a:lnTo>
                      <a:pt x="720" y="0"/>
                    </a:lnTo>
                    <a:lnTo>
                      <a:pt x="720" y="0"/>
                    </a:lnTo>
                    <a:lnTo>
                      <a:pt x="721" y="32"/>
                    </a:lnTo>
                    <a:lnTo>
                      <a:pt x="721" y="77"/>
                    </a:lnTo>
                    <a:lnTo>
                      <a:pt x="721" y="131"/>
                    </a:lnTo>
                    <a:lnTo>
                      <a:pt x="719" y="189"/>
                    </a:lnTo>
                    <a:lnTo>
                      <a:pt x="719" y="189"/>
                    </a:lnTo>
                    <a:lnTo>
                      <a:pt x="714" y="245"/>
                    </a:lnTo>
                    <a:lnTo>
                      <a:pt x="712" y="270"/>
                    </a:lnTo>
                    <a:lnTo>
                      <a:pt x="707" y="292"/>
                    </a:lnTo>
                    <a:lnTo>
                      <a:pt x="703" y="312"/>
                    </a:lnTo>
                    <a:lnTo>
                      <a:pt x="698" y="327"/>
                    </a:lnTo>
                    <a:lnTo>
                      <a:pt x="691" y="338"/>
                    </a:lnTo>
                    <a:lnTo>
                      <a:pt x="688" y="342"/>
                    </a:lnTo>
                    <a:lnTo>
                      <a:pt x="684" y="344"/>
                    </a:lnTo>
                    <a:lnTo>
                      <a:pt x="684" y="344"/>
                    </a:lnTo>
                    <a:lnTo>
                      <a:pt x="678" y="345"/>
                    </a:lnTo>
                    <a:lnTo>
                      <a:pt x="674" y="345"/>
                    </a:lnTo>
                    <a:lnTo>
                      <a:pt x="668" y="342"/>
                    </a:lnTo>
                    <a:lnTo>
                      <a:pt x="664" y="338"/>
                    </a:lnTo>
                    <a:lnTo>
                      <a:pt x="654" y="328"/>
                    </a:lnTo>
                    <a:lnTo>
                      <a:pt x="642" y="315"/>
                    </a:lnTo>
                    <a:lnTo>
                      <a:pt x="626" y="301"/>
                    </a:lnTo>
                    <a:lnTo>
                      <a:pt x="616" y="295"/>
                    </a:lnTo>
                    <a:lnTo>
                      <a:pt x="605" y="289"/>
                    </a:lnTo>
                    <a:lnTo>
                      <a:pt x="593" y="284"/>
                    </a:lnTo>
                    <a:lnTo>
                      <a:pt x="579" y="280"/>
                    </a:lnTo>
                    <a:lnTo>
                      <a:pt x="563" y="277"/>
                    </a:lnTo>
                    <a:lnTo>
                      <a:pt x="545" y="275"/>
                    </a:lnTo>
                    <a:lnTo>
                      <a:pt x="545" y="275"/>
                    </a:lnTo>
                    <a:lnTo>
                      <a:pt x="534" y="277"/>
                    </a:lnTo>
                    <a:lnTo>
                      <a:pt x="523" y="278"/>
                    </a:lnTo>
                    <a:lnTo>
                      <a:pt x="513" y="281"/>
                    </a:lnTo>
                    <a:lnTo>
                      <a:pt x="503" y="284"/>
                    </a:lnTo>
                    <a:lnTo>
                      <a:pt x="495" y="288"/>
                    </a:lnTo>
                    <a:lnTo>
                      <a:pt x="486" y="294"/>
                    </a:lnTo>
                    <a:lnTo>
                      <a:pt x="479" y="299"/>
                    </a:lnTo>
                    <a:lnTo>
                      <a:pt x="474" y="306"/>
                    </a:lnTo>
                    <a:lnTo>
                      <a:pt x="468" y="313"/>
                    </a:lnTo>
                    <a:lnTo>
                      <a:pt x="464" y="322"/>
                    </a:lnTo>
                    <a:lnTo>
                      <a:pt x="460" y="330"/>
                    </a:lnTo>
                    <a:lnTo>
                      <a:pt x="457" y="338"/>
                    </a:lnTo>
                    <a:lnTo>
                      <a:pt x="453" y="356"/>
                    </a:lnTo>
                    <a:lnTo>
                      <a:pt x="452" y="376"/>
                    </a:lnTo>
                    <a:lnTo>
                      <a:pt x="453" y="396"/>
                    </a:lnTo>
                    <a:lnTo>
                      <a:pt x="456" y="414"/>
                    </a:lnTo>
                    <a:lnTo>
                      <a:pt x="463" y="432"/>
                    </a:lnTo>
                    <a:lnTo>
                      <a:pt x="471" y="449"/>
                    </a:lnTo>
                    <a:lnTo>
                      <a:pt x="481" y="464"/>
                    </a:lnTo>
                    <a:lnTo>
                      <a:pt x="488" y="471"/>
                    </a:lnTo>
                    <a:lnTo>
                      <a:pt x="493" y="477"/>
                    </a:lnTo>
                    <a:lnTo>
                      <a:pt x="500" y="481"/>
                    </a:lnTo>
                    <a:lnTo>
                      <a:pt x="509" y="485"/>
                    </a:lnTo>
                    <a:lnTo>
                      <a:pt x="516" y="489"/>
                    </a:lnTo>
                    <a:lnTo>
                      <a:pt x="524" y="491"/>
                    </a:lnTo>
                    <a:lnTo>
                      <a:pt x="524" y="491"/>
                    </a:lnTo>
                    <a:lnTo>
                      <a:pt x="544" y="493"/>
                    </a:lnTo>
                    <a:lnTo>
                      <a:pt x="562" y="493"/>
                    </a:lnTo>
                    <a:lnTo>
                      <a:pt x="580" y="491"/>
                    </a:lnTo>
                    <a:lnTo>
                      <a:pt x="595" y="488"/>
                    </a:lnTo>
                    <a:lnTo>
                      <a:pt x="611" y="482"/>
                    </a:lnTo>
                    <a:lnTo>
                      <a:pt x="623" y="477"/>
                    </a:lnTo>
                    <a:lnTo>
                      <a:pt x="649" y="465"/>
                    </a:lnTo>
                    <a:lnTo>
                      <a:pt x="660" y="463"/>
                    </a:lnTo>
                    <a:lnTo>
                      <a:pt x="670" y="460"/>
                    </a:lnTo>
                    <a:lnTo>
                      <a:pt x="679" y="460"/>
                    </a:lnTo>
                    <a:lnTo>
                      <a:pt x="688" y="461"/>
                    </a:lnTo>
                    <a:lnTo>
                      <a:pt x="696" y="468"/>
                    </a:lnTo>
                    <a:lnTo>
                      <a:pt x="703" y="477"/>
                    </a:lnTo>
                    <a:lnTo>
                      <a:pt x="709" y="491"/>
                    </a:lnTo>
                    <a:lnTo>
                      <a:pt x="714" y="510"/>
                    </a:lnTo>
                    <a:lnTo>
                      <a:pt x="714" y="510"/>
                    </a:lnTo>
                    <a:lnTo>
                      <a:pt x="719" y="526"/>
                    </a:lnTo>
                    <a:lnTo>
                      <a:pt x="721" y="547"/>
                    </a:lnTo>
                    <a:lnTo>
                      <a:pt x="723" y="570"/>
                    </a:lnTo>
                    <a:lnTo>
                      <a:pt x="724" y="595"/>
                    </a:lnTo>
                    <a:lnTo>
                      <a:pt x="724" y="656"/>
                    </a:lnTo>
                    <a:lnTo>
                      <a:pt x="723" y="718"/>
                    </a:lnTo>
                    <a:lnTo>
                      <a:pt x="723" y="718"/>
                    </a:lnTo>
                    <a:lnTo>
                      <a:pt x="629" y="717"/>
                    </a:lnTo>
                    <a:lnTo>
                      <a:pt x="544" y="718"/>
                    </a:lnTo>
                    <a:lnTo>
                      <a:pt x="507" y="718"/>
                    </a:lnTo>
                    <a:lnTo>
                      <a:pt x="478" y="721"/>
                    </a:lnTo>
                    <a:lnTo>
                      <a:pt x="456" y="723"/>
                    </a:lnTo>
                    <a:lnTo>
                      <a:pt x="442" y="727"/>
                    </a:lnTo>
                    <a:lnTo>
                      <a:pt x="442" y="727"/>
                    </a:lnTo>
                    <a:lnTo>
                      <a:pt x="433" y="731"/>
                    </a:lnTo>
                    <a:lnTo>
                      <a:pt x="429" y="738"/>
                    </a:lnTo>
                    <a:lnTo>
                      <a:pt x="426" y="744"/>
                    </a:lnTo>
                    <a:lnTo>
                      <a:pt x="425" y="752"/>
                    </a:lnTo>
                    <a:lnTo>
                      <a:pt x="426" y="760"/>
                    </a:lnTo>
                    <a:lnTo>
                      <a:pt x="429" y="769"/>
                    </a:lnTo>
                    <a:lnTo>
                      <a:pt x="439" y="788"/>
                    </a:lnTo>
                    <a:lnTo>
                      <a:pt x="450" y="811"/>
                    </a:lnTo>
                    <a:lnTo>
                      <a:pt x="461" y="833"/>
                    </a:lnTo>
                    <a:lnTo>
                      <a:pt x="465" y="846"/>
                    </a:lnTo>
                    <a:lnTo>
                      <a:pt x="470" y="858"/>
                    </a:lnTo>
                    <a:lnTo>
                      <a:pt x="472" y="871"/>
                    </a:lnTo>
                    <a:lnTo>
                      <a:pt x="472" y="882"/>
                    </a:lnTo>
                    <a:lnTo>
                      <a:pt x="472" y="882"/>
                    </a:lnTo>
                    <a:lnTo>
                      <a:pt x="472" y="896"/>
                    </a:lnTo>
                    <a:lnTo>
                      <a:pt x="470" y="907"/>
                    </a:lnTo>
                    <a:lnTo>
                      <a:pt x="467" y="920"/>
                    </a:lnTo>
                    <a:lnTo>
                      <a:pt x="463" y="930"/>
                    </a:lnTo>
                    <a:lnTo>
                      <a:pt x="457" y="939"/>
                    </a:lnTo>
                    <a:lnTo>
                      <a:pt x="452" y="948"/>
                    </a:lnTo>
                    <a:lnTo>
                      <a:pt x="445" y="955"/>
                    </a:lnTo>
                    <a:lnTo>
                      <a:pt x="436" y="962"/>
                    </a:lnTo>
                    <a:lnTo>
                      <a:pt x="428" y="967"/>
                    </a:lnTo>
                    <a:lnTo>
                      <a:pt x="419" y="973"/>
                    </a:lnTo>
                    <a:lnTo>
                      <a:pt x="410" y="977"/>
                    </a:lnTo>
                    <a:lnTo>
                      <a:pt x="400" y="980"/>
                    </a:lnTo>
                    <a:lnTo>
                      <a:pt x="390" y="983"/>
                    </a:lnTo>
                    <a:lnTo>
                      <a:pt x="379" y="984"/>
                    </a:lnTo>
                    <a:lnTo>
                      <a:pt x="358" y="985"/>
                    </a:lnTo>
                    <a:lnTo>
                      <a:pt x="337" y="983"/>
                    </a:lnTo>
                    <a:lnTo>
                      <a:pt x="316" y="978"/>
                    </a:lnTo>
                    <a:lnTo>
                      <a:pt x="306" y="974"/>
                    </a:lnTo>
                    <a:lnTo>
                      <a:pt x="296" y="970"/>
                    </a:lnTo>
                    <a:lnTo>
                      <a:pt x="288" y="965"/>
                    </a:lnTo>
                    <a:lnTo>
                      <a:pt x="280" y="959"/>
                    </a:lnTo>
                    <a:lnTo>
                      <a:pt x="271" y="952"/>
                    </a:lnTo>
                    <a:lnTo>
                      <a:pt x="264" y="945"/>
                    </a:lnTo>
                    <a:lnTo>
                      <a:pt x="257" y="937"/>
                    </a:lnTo>
                    <a:lnTo>
                      <a:pt x="252" y="928"/>
                    </a:lnTo>
                    <a:lnTo>
                      <a:pt x="247" y="918"/>
                    </a:lnTo>
                    <a:lnTo>
                      <a:pt x="243" y="909"/>
                    </a:lnTo>
                    <a:lnTo>
                      <a:pt x="240" y="897"/>
                    </a:lnTo>
                    <a:lnTo>
                      <a:pt x="240" y="886"/>
                    </a:lnTo>
                    <a:lnTo>
                      <a:pt x="240" y="886"/>
                    </a:lnTo>
                    <a:lnTo>
                      <a:pt x="239" y="872"/>
                    </a:lnTo>
                    <a:lnTo>
                      <a:pt x="240" y="860"/>
                    </a:lnTo>
                    <a:lnTo>
                      <a:pt x="243" y="847"/>
                    </a:lnTo>
                    <a:lnTo>
                      <a:pt x="246" y="836"/>
                    </a:lnTo>
                    <a:lnTo>
                      <a:pt x="250" y="826"/>
                    </a:lnTo>
                    <a:lnTo>
                      <a:pt x="254" y="818"/>
                    </a:lnTo>
                    <a:lnTo>
                      <a:pt x="266" y="801"/>
                    </a:lnTo>
                    <a:lnTo>
                      <a:pt x="285" y="774"/>
                    </a:lnTo>
                    <a:lnTo>
                      <a:pt x="294" y="760"/>
                    </a:lnTo>
                    <a:lnTo>
                      <a:pt x="295" y="753"/>
                    </a:lnTo>
                    <a:lnTo>
                      <a:pt x="296" y="746"/>
                    </a:lnTo>
                    <a:lnTo>
                      <a:pt x="296" y="746"/>
                    </a:lnTo>
                    <a:lnTo>
                      <a:pt x="296" y="742"/>
                    </a:lnTo>
                    <a:lnTo>
                      <a:pt x="295" y="739"/>
                    </a:lnTo>
                    <a:lnTo>
                      <a:pt x="294" y="735"/>
                    </a:lnTo>
                    <a:lnTo>
                      <a:pt x="291" y="732"/>
                    </a:lnTo>
                    <a:lnTo>
                      <a:pt x="282" y="727"/>
                    </a:lnTo>
                    <a:lnTo>
                      <a:pt x="273" y="723"/>
                    </a:lnTo>
                    <a:lnTo>
                      <a:pt x="259" y="718"/>
                    </a:lnTo>
                    <a:lnTo>
                      <a:pt x="243" y="716"/>
                    </a:lnTo>
                    <a:lnTo>
                      <a:pt x="225" y="714"/>
                    </a:lnTo>
                    <a:lnTo>
                      <a:pt x="205" y="714"/>
                    </a:lnTo>
                    <a:lnTo>
                      <a:pt x="161" y="714"/>
                    </a:lnTo>
                    <a:lnTo>
                      <a:pt x="110" y="716"/>
                    </a:lnTo>
                    <a:lnTo>
                      <a:pt x="1" y="723"/>
                    </a:lnTo>
                    <a:lnTo>
                      <a:pt x="1" y="723"/>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21" name="îṣḷïdê">
                <a:extLst>
                  <a:ext uri="{FF2B5EF4-FFF2-40B4-BE49-F238E27FC236}">
                    <a16:creationId xmlns:a16="http://schemas.microsoft.com/office/drawing/2014/main" id="{456B7029-2643-4184-AB4C-38122C64E3D4}"/>
                  </a:ext>
                </a:extLst>
              </p:cNvPr>
              <p:cNvSpPr/>
              <p:nvPr/>
            </p:nvSpPr>
            <p:spPr bwMode="auto">
              <a:xfrm>
                <a:off x="2684463" y="1773238"/>
                <a:ext cx="2047875" cy="1155700"/>
              </a:xfrm>
              <a:custGeom>
                <a:avLst/>
                <a:gdLst>
                  <a:gd name="T0" fmla="*/ 1015 w 1290"/>
                  <a:gd name="T1" fmla="*/ 598 h 728"/>
                  <a:gd name="T2" fmla="*/ 1023 w 1290"/>
                  <a:gd name="T3" fmla="*/ 510 h 728"/>
                  <a:gd name="T4" fmla="*/ 1044 w 1290"/>
                  <a:gd name="T5" fmla="*/ 468 h 728"/>
                  <a:gd name="T6" fmla="*/ 1072 w 1290"/>
                  <a:gd name="T7" fmla="*/ 460 h 728"/>
                  <a:gd name="T8" fmla="*/ 1135 w 1290"/>
                  <a:gd name="T9" fmla="*/ 482 h 728"/>
                  <a:gd name="T10" fmla="*/ 1201 w 1290"/>
                  <a:gd name="T11" fmla="*/ 492 h 728"/>
                  <a:gd name="T12" fmla="*/ 1237 w 1290"/>
                  <a:gd name="T13" fmla="*/ 484 h 728"/>
                  <a:gd name="T14" fmla="*/ 1264 w 1290"/>
                  <a:gd name="T15" fmla="*/ 461 h 728"/>
                  <a:gd name="T16" fmla="*/ 1289 w 1290"/>
                  <a:gd name="T17" fmla="*/ 394 h 728"/>
                  <a:gd name="T18" fmla="*/ 1283 w 1290"/>
                  <a:gd name="T19" fmla="*/ 340 h 728"/>
                  <a:gd name="T20" fmla="*/ 1255 w 1290"/>
                  <a:gd name="T21" fmla="*/ 296 h 728"/>
                  <a:gd name="T22" fmla="*/ 1226 w 1290"/>
                  <a:gd name="T23" fmla="*/ 281 h 728"/>
                  <a:gd name="T24" fmla="*/ 1190 w 1290"/>
                  <a:gd name="T25" fmla="*/ 278 h 728"/>
                  <a:gd name="T26" fmla="*/ 1135 w 1290"/>
                  <a:gd name="T27" fmla="*/ 292 h 728"/>
                  <a:gd name="T28" fmla="*/ 1077 w 1290"/>
                  <a:gd name="T29" fmla="*/ 333 h 728"/>
                  <a:gd name="T30" fmla="*/ 1056 w 1290"/>
                  <a:gd name="T31" fmla="*/ 344 h 728"/>
                  <a:gd name="T32" fmla="*/ 1039 w 1290"/>
                  <a:gd name="T33" fmla="*/ 333 h 728"/>
                  <a:gd name="T34" fmla="*/ 1021 w 1290"/>
                  <a:gd name="T35" fmla="*/ 249 h 728"/>
                  <a:gd name="T36" fmla="*/ 1016 w 1290"/>
                  <a:gd name="T37" fmla="*/ 73 h 728"/>
                  <a:gd name="T38" fmla="*/ 302 w 1290"/>
                  <a:gd name="T39" fmla="*/ 78 h 728"/>
                  <a:gd name="T40" fmla="*/ 295 w 1290"/>
                  <a:gd name="T41" fmla="*/ 240 h 728"/>
                  <a:gd name="T42" fmla="*/ 281 w 1290"/>
                  <a:gd name="T43" fmla="*/ 285 h 728"/>
                  <a:gd name="T44" fmla="*/ 271 w 1290"/>
                  <a:gd name="T45" fmla="*/ 288 h 728"/>
                  <a:gd name="T46" fmla="*/ 207 w 1290"/>
                  <a:gd name="T47" fmla="*/ 260 h 728"/>
                  <a:gd name="T48" fmla="*/ 141 w 1290"/>
                  <a:gd name="T49" fmla="*/ 238 h 728"/>
                  <a:gd name="T50" fmla="*/ 101 w 1290"/>
                  <a:gd name="T51" fmla="*/ 236 h 728"/>
                  <a:gd name="T52" fmla="*/ 53 w 1290"/>
                  <a:gd name="T53" fmla="*/ 252 h 728"/>
                  <a:gd name="T54" fmla="*/ 21 w 1290"/>
                  <a:gd name="T55" fmla="*/ 284 h 728"/>
                  <a:gd name="T56" fmla="*/ 4 w 1290"/>
                  <a:gd name="T57" fmla="*/ 324 h 728"/>
                  <a:gd name="T58" fmla="*/ 0 w 1290"/>
                  <a:gd name="T59" fmla="*/ 356 h 728"/>
                  <a:gd name="T60" fmla="*/ 7 w 1290"/>
                  <a:gd name="T61" fmla="*/ 401 h 728"/>
                  <a:gd name="T62" fmla="*/ 30 w 1290"/>
                  <a:gd name="T63" fmla="*/ 439 h 728"/>
                  <a:gd name="T64" fmla="*/ 64 w 1290"/>
                  <a:gd name="T65" fmla="*/ 465 h 728"/>
                  <a:gd name="T66" fmla="*/ 113 w 1290"/>
                  <a:gd name="T67" fmla="*/ 474 h 728"/>
                  <a:gd name="T68" fmla="*/ 150 w 1290"/>
                  <a:gd name="T69" fmla="*/ 468 h 728"/>
                  <a:gd name="T70" fmla="*/ 224 w 1290"/>
                  <a:gd name="T71" fmla="*/ 433 h 728"/>
                  <a:gd name="T72" fmla="*/ 263 w 1290"/>
                  <a:gd name="T73" fmla="*/ 410 h 728"/>
                  <a:gd name="T74" fmla="*/ 292 w 1290"/>
                  <a:gd name="T75" fmla="*/ 419 h 728"/>
                  <a:gd name="T76" fmla="*/ 309 w 1290"/>
                  <a:gd name="T77" fmla="*/ 467 h 728"/>
                  <a:gd name="T78" fmla="*/ 303 w 1290"/>
                  <a:gd name="T79" fmla="*/ 718 h 728"/>
                  <a:gd name="T80" fmla="*/ 488 w 1290"/>
                  <a:gd name="T81" fmla="*/ 721 h 728"/>
                  <a:gd name="T82" fmla="*/ 547 w 1290"/>
                  <a:gd name="T83" fmla="*/ 707 h 728"/>
                  <a:gd name="T84" fmla="*/ 570 w 1290"/>
                  <a:gd name="T85" fmla="*/ 685 h 728"/>
                  <a:gd name="T86" fmla="*/ 572 w 1290"/>
                  <a:gd name="T87" fmla="*/ 647 h 728"/>
                  <a:gd name="T88" fmla="*/ 536 w 1290"/>
                  <a:gd name="T89" fmla="*/ 584 h 728"/>
                  <a:gd name="T90" fmla="*/ 522 w 1290"/>
                  <a:gd name="T91" fmla="*/ 534 h 728"/>
                  <a:gd name="T92" fmla="*/ 527 w 1290"/>
                  <a:gd name="T93" fmla="*/ 485 h 728"/>
                  <a:gd name="T94" fmla="*/ 554 w 1290"/>
                  <a:gd name="T95" fmla="*/ 436 h 728"/>
                  <a:gd name="T96" fmla="*/ 593 w 1290"/>
                  <a:gd name="T97" fmla="*/ 407 h 728"/>
                  <a:gd name="T98" fmla="*/ 640 w 1290"/>
                  <a:gd name="T99" fmla="*/ 396 h 728"/>
                  <a:gd name="T100" fmla="*/ 677 w 1290"/>
                  <a:gd name="T101" fmla="*/ 398 h 728"/>
                  <a:gd name="T102" fmla="*/ 723 w 1290"/>
                  <a:gd name="T103" fmla="*/ 418 h 728"/>
                  <a:gd name="T104" fmla="*/ 759 w 1290"/>
                  <a:gd name="T105" fmla="*/ 454 h 728"/>
                  <a:gd name="T106" fmla="*/ 780 w 1290"/>
                  <a:gd name="T107" fmla="*/ 505 h 728"/>
                  <a:gd name="T108" fmla="*/ 782 w 1290"/>
                  <a:gd name="T109" fmla="*/ 547 h 728"/>
                  <a:gd name="T110" fmla="*/ 755 w 1290"/>
                  <a:gd name="T111" fmla="*/ 604 h 728"/>
                  <a:gd name="T112" fmla="*/ 721 w 1290"/>
                  <a:gd name="T113" fmla="*/ 667 h 728"/>
                  <a:gd name="T114" fmla="*/ 733 w 1290"/>
                  <a:gd name="T115" fmla="*/ 700 h 728"/>
                  <a:gd name="T116" fmla="*/ 762 w 1290"/>
                  <a:gd name="T117" fmla="*/ 716 h 728"/>
                  <a:gd name="T118" fmla="*/ 842 w 1290"/>
                  <a:gd name="T119" fmla="*/ 727 h 728"/>
                  <a:gd name="T120" fmla="*/ 1016 w 1290"/>
                  <a:gd name="T121" fmla="*/ 723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90" h="728">
                    <a:moveTo>
                      <a:pt x="1016" y="723"/>
                    </a:moveTo>
                    <a:lnTo>
                      <a:pt x="1016" y="723"/>
                    </a:lnTo>
                    <a:lnTo>
                      <a:pt x="1015" y="657"/>
                    </a:lnTo>
                    <a:lnTo>
                      <a:pt x="1015" y="598"/>
                    </a:lnTo>
                    <a:lnTo>
                      <a:pt x="1016" y="572"/>
                    </a:lnTo>
                    <a:lnTo>
                      <a:pt x="1018" y="547"/>
                    </a:lnTo>
                    <a:lnTo>
                      <a:pt x="1021" y="527"/>
                    </a:lnTo>
                    <a:lnTo>
                      <a:pt x="1023" y="510"/>
                    </a:lnTo>
                    <a:lnTo>
                      <a:pt x="1023" y="510"/>
                    </a:lnTo>
                    <a:lnTo>
                      <a:pt x="1030" y="491"/>
                    </a:lnTo>
                    <a:lnTo>
                      <a:pt x="1036" y="477"/>
                    </a:lnTo>
                    <a:lnTo>
                      <a:pt x="1044" y="468"/>
                    </a:lnTo>
                    <a:lnTo>
                      <a:pt x="1049" y="464"/>
                    </a:lnTo>
                    <a:lnTo>
                      <a:pt x="1053" y="463"/>
                    </a:lnTo>
                    <a:lnTo>
                      <a:pt x="1063" y="460"/>
                    </a:lnTo>
                    <a:lnTo>
                      <a:pt x="1072" y="460"/>
                    </a:lnTo>
                    <a:lnTo>
                      <a:pt x="1084" y="463"/>
                    </a:lnTo>
                    <a:lnTo>
                      <a:pt x="1095" y="467"/>
                    </a:lnTo>
                    <a:lnTo>
                      <a:pt x="1121" y="477"/>
                    </a:lnTo>
                    <a:lnTo>
                      <a:pt x="1135" y="482"/>
                    </a:lnTo>
                    <a:lnTo>
                      <a:pt x="1151" y="488"/>
                    </a:lnTo>
                    <a:lnTo>
                      <a:pt x="1166" y="491"/>
                    </a:lnTo>
                    <a:lnTo>
                      <a:pt x="1184" y="493"/>
                    </a:lnTo>
                    <a:lnTo>
                      <a:pt x="1201" y="492"/>
                    </a:lnTo>
                    <a:lnTo>
                      <a:pt x="1220" y="489"/>
                    </a:lnTo>
                    <a:lnTo>
                      <a:pt x="1220" y="489"/>
                    </a:lnTo>
                    <a:lnTo>
                      <a:pt x="1229" y="486"/>
                    </a:lnTo>
                    <a:lnTo>
                      <a:pt x="1237" y="484"/>
                    </a:lnTo>
                    <a:lnTo>
                      <a:pt x="1244" y="479"/>
                    </a:lnTo>
                    <a:lnTo>
                      <a:pt x="1251" y="474"/>
                    </a:lnTo>
                    <a:lnTo>
                      <a:pt x="1258" y="468"/>
                    </a:lnTo>
                    <a:lnTo>
                      <a:pt x="1264" y="461"/>
                    </a:lnTo>
                    <a:lnTo>
                      <a:pt x="1274" y="447"/>
                    </a:lnTo>
                    <a:lnTo>
                      <a:pt x="1282" y="431"/>
                    </a:lnTo>
                    <a:lnTo>
                      <a:pt x="1286" y="414"/>
                    </a:lnTo>
                    <a:lnTo>
                      <a:pt x="1289" y="394"/>
                    </a:lnTo>
                    <a:lnTo>
                      <a:pt x="1290" y="376"/>
                    </a:lnTo>
                    <a:lnTo>
                      <a:pt x="1290" y="376"/>
                    </a:lnTo>
                    <a:lnTo>
                      <a:pt x="1288" y="358"/>
                    </a:lnTo>
                    <a:lnTo>
                      <a:pt x="1283" y="340"/>
                    </a:lnTo>
                    <a:lnTo>
                      <a:pt x="1276" y="324"/>
                    </a:lnTo>
                    <a:lnTo>
                      <a:pt x="1268" y="309"/>
                    </a:lnTo>
                    <a:lnTo>
                      <a:pt x="1262" y="302"/>
                    </a:lnTo>
                    <a:lnTo>
                      <a:pt x="1255" y="296"/>
                    </a:lnTo>
                    <a:lnTo>
                      <a:pt x="1250" y="292"/>
                    </a:lnTo>
                    <a:lnTo>
                      <a:pt x="1241" y="287"/>
                    </a:lnTo>
                    <a:lnTo>
                      <a:pt x="1234" y="284"/>
                    </a:lnTo>
                    <a:lnTo>
                      <a:pt x="1226" y="281"/>
                    </a:lnTo>
                    <a:lnTo>
                      <a:pt x="1216" y="278"/>
                    </a:lnTo>
                    <a:lnTo>
                      <a:pt x="1207" y="278"/>
                    </a:lnTo>
                    <a:lnTo>
                      <a:pt x="1207" y="278"/>
                    </a:lnTo>
                    <a:lnTo>
                      <a:pt x="1190" y="278"/>
                    </a:lnTo>
                    <a:lnTo>
                      <a:pt x="1174" y="280"/>
                    </a:lnTo>
                    <a:lnTo>
                      <a:pt x="1160" y="282"/>
                    </a:lnTo>
                    <a:lnTo>
                      <a:pt x="1148" y="287"/>
                    </a:lnTo>
                    <a:lnTo>
                      <a:pt x="1135" y="292"/>
                    </a:lnTo>
                    <a:lnTo>
                      <a:pt x="1124" y="298"/>
                    </a:lnTo>
                    <a:lnTo>
                      <a:pt x="1106" y="309"/>
                    </a:lnTo>
                    <a:lnTo>
                      <a:pt x="1090" y="322"/>
                    </a:lnTo>
                    <a:lnTo>
                      <a:pt x="1077" y="333"/>
                    </a:lnTo>
                    <a:lnTo>
                      <a:pt x="1065" y="341"/>
                    </a:lnTo>
                    <a:lnTo>
                      <a:pt x="1060" y="344"/>
                    </a:lnTo>
                    <a:lnTo>
                      <a:pt x="1056" y="344"/>
                    </a:lnTo>
                    <a:lnTo>
                      <a:pt x="1056" y="344"/>
                    </a:lnTo>
                    <a:lnTo>
                      <a:pt x="1050" y="344"/>
                    </a:lnTo>
                    <a:lnTo>
                      <a:pt x="1047" y="341"/>
                    </a:lnTo>
                    <a:lnTo>
                      <a:pt x="1043" y="338"/>
                    </a:lnTo>
                    <a:lnTo>
                      <a:pt x="1039" y="333"/>
                    </a:lnTo>
                    <a:lnTo>
                      <a:pt x="1033" y="317"/>
                    </a:lnTo>
                    <a:lnTo>
                      <a:pt x="1028" y="299"/>
                    </a:lnTo>
                    <a:lnTo>
                      <a:pt x="1025" y="275"/>
                    </a:lnTo>
                    <a:lnTo>
                      <a:pt x="1021" y="249"/>
                    </a:lnTo>
                    <a:lnTo>
                      <a:pt x="1019" y="221"/>
                    </a:lnTo>
                    <a:lnTo>
                      <a:pt x="1018" y="190"/>
                    </a:lnTo>
                    <a:lnTo>
                      <a:pt x="1016" y="130"/>
                    </a:lnTo>
                    <a:lnTo>
                      <a:pt x="1016" y="73"/>
                    </a:lnTo>
                    <a:lnTo>
                      <a:pt x="1019" y="0"/>
                    </a:lnTo>
                    <a:lnTo>
                      <a:pt x="302" y="0"/>
                    </a:lnTo>
                    <a:lnTo>
                      <a:pt x="302" y="0"/>
                    </a:lnTo>
                    <a:lnTo>
                      <a:pt x="302" y="78"/>
                    </a:lnTo>
                    <a:lnTo>
                      <a:pt x="301" y="126"/>
                    </a:lnTo>
                    <a:lnTo>
                      <a:pt x="301" y="175"/>
                    </a:lnTo>
                    <a:lnTo>
                      <a:pt x="298" y="221"/>
                    </a:lnTo>
                    <a:lnTo>
                      <a:pt x="295" y="240"/>
                    </a:lnTo>
                    <a:lnTo>
                      <a:pt x="292" y="257"/>
                    </a:lnTo>
                    <a:lnTo>
                      <a:pt x="288" y="271"/>
                    </a:lnTo>
                    <a:lnTo>
                      <a:pt x="284" y="281"/>
                    </a:lnTo>
                    <a:lnTo>
                      <a:pt x="281" y="285"/>
                    </a:lnTo>
                    <a:lnTo>
                      <a:pt x="278" y="287"/>
                    </a:lnTo>
                    <a:lnTo>
                      <a:pt x="276" y="288"/>
                    </a:lnTo>
                    <a:lnTo>
                      <a:pt x="271" y="288"/>
                    </a:lnTo>
                    <a:lnTo>
                      <a:pt x="271" y="288"/>
                    </a:lnTo>
                    <a:lnTo>
                      <a:pt x="264" y="287"/>
                    </a:lnTo>
                    <a:lnTo>
                      <a:pt x="259" y="285"/>
                    </a:lnTo>
                    <a:lnTo>
                      <a:pt x="243" y="278"/>
                    </a:lnTo>
                    <a:lnTo>
                      <a:pt x="207" y="260"/>
                    </a:lnTo>
                    <a:lnTo>
                      <a:pt x="187" y="250"/>
                    </a:lnTo>
                    <a:lnTo>
                      <a:pt x="165" y="242"/>
                    </a:lnTo>
                    <a:lnTo>
                      <a:pt x="154" y="239"/>
                    </a:lnTo>
                    <a:lnTo>
                      <a:pt x="141" y="238"/>
                    </a:lnTo>
                    <a:lnTo>
                      <a:pt x="129" y="236"/>
                    </a:lnTo>
                    <a:lnTo>
                      <a:pt x="116" y="235"/>
                    </a:lnTo>
                    <a:lnTo>
                      <a:pt x="116" y="235"/>
                    </a:lnTo>
                    <a:lnTo>
                      <a:pt x="101" y="236"/>
                    </a:lnTo>
                    <a:lnTo>
                      <a:pt x="88" y="239"/>
                    </a:lnTo>
                    <a:lnTo>
                      <a:pt x="76" y="242"/>
                    </a:lnTo>
                    <a:lnTo>
                      <a:pt x="64" y="246"/>
                    </a:lnTo>
                    <a:lnTo>
                      <a:pt x="53" y="252"/>
                    </a:lnTo>
                    <a:lnTo>
                      <a:pt x="45" y="259"/>
                    </a:lnTo>
                    <a:lnTo>
                      <a:pt x="37" y="266"/>
                    </a:lnTo>
                    <a:lnTo>
                      <a:pt x="28" y="274"/>
                    </a:lnTo>
                    <a:lnTo>
                      <a:pt x="21" y="284"/>
                    </a:lnTo>
                    <a:lnTo>
                      <a:pt x="16" y="292"/>
                    </a:lnTo>
                    <a:lnTo>
                      <a:pt x="11" y="302"/>
                    </a:lnTo>
                    <a:lnTo>
                      <a:pt x="7" y="313"/>
                    </a:lnTo>
                    <a:lnTo>
                      <a:pt x="4" y="324"/>
                    </a:lnTo>
                    <a:lnTo>
                      <a:pt x="2" y="334"/>
                    </a:lnTo>
                    <a:lnTo>
                      <a:pt x="0" y="345"/>
                    </a:lnTo>
                    <a:lnTo>
                      <a:pt x="0" y="356"/>
                    </a:lnTo>
                    <a:lnTo>
                      <a:pt x="0" y="356"/>
                    </a:lnTo>
                    <a:lnTo>
                      <a:pt x="0" y="369"/>
                    </a:lnTo>
                    <a:lnTo>
                      <a:pt x="2" y="379"/>
                    </a:lnTo>
                    <a:lnTo>
                      <a:pt x="4" y="390"/>
                    </a:lnTo>
                    <a:lnTo>
                      <a:pt x="7" y="401"/>
                    </a:lnTo>
                    <a:lnTo>
                      <a:pt x="11" y="411"/>
                    </a:lnTo>
                    <a:lnTo>
                      <a:pt x="17" y="421"/>
                    </a:lnTo>
                    <a:lnTo>
                      <a:pt x="23" y="431"/>
                    </a:lnTo>
                    <a:lnTo>
                      <a:pt x="30" y="439"/>
                    </a:lnTo>
                    <a:lnTo>
                      <a:pt x="37" y="447"/>
                    </a:lnTo>
                    <a:lnTo>
                      <a:pt x="45" y="454"/>
                    </a:lnTo>
                    <a:lnTo>
                      <a:pt x="55" y="460"/>
                    </a:lnTo>
                    <a:lnTo>
                      <a:pt x="64" y="465"/>
                    </a:lnTo>
                    <a:lnTo>
                      <a:pt x="76" y="470"/>
                    </a:lnTo>
                    <a:lnTo>
                      <a:pt x="88" y="472"/>
                    </a:lnTo>
                    <a:lnTo>
                      <a:pt x="101" y="474"/>
                    </a:lnTo>
                    <a:lnTo>
                      <a:pt x="113" y="474"/>
                    </a:lnTo>
                    <a:lnTo>
                      <a:pt x="113" y="474"/>
                    </a:lnTo>
                    <a:lnTo>
                      <a:pt x="126" y="474"/>
                    </a:lnTo>
                    <a:lnTo>
                      <a:pt x="139" y="471"/>
                    </a:lnTo>
                    <a:lnTo>
                      <a:pt x="150" y="468"/>
                    </a:lnTo>
                    <a:lnTo>
                      <a:pt x="162" y="465"/>
                    </a:lnTo>
                    <a:lnTo>
                      <a:pt x="185" y="456"/>
                    </a:lnTo>
                    <a:lnTo>
                      <a:pt x="206" y="445"/>
                    </a:lnTo>
                    <a:lnTo>
                      <a:pt x="224" y="433"/>
                    </a:lnTo>
                    <a:lnTo>
                      <a:pt x="241" y="422"/>
                    </a:lnTo>
                    <a:lnTo>
                      <a:pt x="253" y="414"/>
                    </a:lnTo>
                    <a:lnTo>
                      <a:pt x="263" y="410"/>
                    </a:lnTo>
                    <a:lnTo>
                      <a:pt x="263" y="410"/>
                    </a:lnTo>
                    <a:lnTo>
                      <a:pt x="270" y="408"/>
                    </a:lnTo>
                    <a:lnTo>
                      <a:pt x="278" y="410"/>
                    </a:lnTo>
                    <a:lnTo>
                      <a:pt x="285" y="412"/>
                    </a:lnTo>
                    <a:lnTo>
                      <a:pt x="292" y="419"/>
                    </a:lnTo>
                    <a:lnTo>
                      <a:pt x="299" y="428"/>
                    </a:lnTo>
                    <a:lnTo>
                      <a:pt x="305" y="438"/>
                    </a:lnTo>
                    <a:lnTo>
                      <a:pt x="308" y="452"/>
                    </a:lnTo>
                    <a:lnTo>
                      <a:pt x="309" y="467"/>
                    </a:lnTo>
                    <a:lnTo>
                      <a:pt x="309" y="467"/>
                    </a:lnTo>
                    <a:lnTo>
                      <a:pt x="308" y="568"/>
                    </a:lnTo>
                    <a:lnTo>
                      <a:pt x="303" y="718"/>
                    </a:lnTo>
                    <a:lnTo>
                      <a:pt x="303" y="718"/>
                    </a:lnTo>
                    <a:lnTo>
                      <a:pt x="385" y="723"/>
                    </a:lnTo>
                    <a:lnTo>
                      <a:pt x="422" y="723"/>
                    </a:lnTo>
                    <a:lnTo>
                      <a:pt x="457" y="723"/>
                    </a:lnTo>
                    <a:lnTo>
                      <a:pt x="488" y="721"/>
                    </a:lnTo>
                    <a:lnTo>
                      <a:pt x="516" y="717"/>
                    </a:lnTo>
                    <a:lnTo>
                      <a:pt x="527" y="716"/>
                    </a:lnTo>
                    <a:lnTo>
                      <a:pt x="538" y="712"/>
                    </a:lnTo>
                    <a:lnTo>
                      <a:pt x="547" y="707"/>
                    </a:lnTo>
                    <a:lnTo>
                      <a:pt x="554" y="703"/>
                    </a:lnTo>
                    <a:lnTo>
                      <a:pt x="554" y="703"/>
                    </a:lnTo>
                    <a:lnTo>
                      <a:pt x="565" y="693"/>
                    </a:lnTo>
                    <a:lnTo>
                      <a:pt x="570" y="685"/>
                    </a:lnTo>
                    <a:lnTo>
                      <a:pt x="575" y="675"/>
                    </a:lnTo>
                    <a:lnTo>
                      <a:pt x="576" y="667"/>
                    </a:lnTo>
                    <a:lnTo>
                      <a:pt x="575" y="657"/>
                    </a:lnTo>
                    <a:lnTo>
                      <a:pt x="572" y="647"/>
                    </a:lnTo>
                    <a:lnTo>
                      <a:pt x="568" y="637"/>
                    </a:lnTo>
                    <a:lnTo>
                      <a:pt x="561" y="628"/>
                    </a:lnTo>
                    <a:lnTo>
                      <a:pt x="548" y="607"/>
                    </a:lnTo>
                    <a:lnTo>
                      <a:pt x="536" y="584"/>
                    </a:lnTo>
                    <a:lnTo>
                      <a:pt x="530" y="573"/>
                    </a:lnTo>
                    <a:lnTo>
                      <a:pt x="524" y="561"/>
                    </a:lnTo>
                    <a:lnTo>
                      <a:pt x="522" y="548"/>
                    </a:lnTo>
                    <a:lnTo>
                      <a:pt x="522" y="534"/>
                    </a:lnTo>
                    <a:lnTo>
                      <a:pt x="522" y="534"/>
                    </a:lnTo>
                    <a:lnTo>
                      <a:pt x="522" y="517"/>
                    </a:lnTo>
                    <a:lnTo>
                      <a:pt x="524" y="500"/>
                    </a:lnTo>
                    <a:lnTo>
                      <a:pt x="527" y="485"/>
                    </a:lnTo>
                    <a:lnTo>
                      <a:pt x="533" y="471"/>
                    </a:lnTo>
                    <a:lnTo>
                      <a:pt x="538" y="457"/>
                    </a:lnTo>
                    <a:lnTo>
                      <a:pt x="545" y="446"/>
                    </a:lnTo>
                    <a:lnTo>
                      <a:pt x="554" y="436"/>
                    </a:lnTo>
                    <a:lnTo>
                      <a:pt x="562" y="426"/>
                    </a:lnTo>
                    <a:lnTo>
                      <a:pt x="572" y="418"/>
                    </a:lnTo>
                    <a:lnTo>
                      <a:pt x="582" y="412"/>
                    </a:lnTo>
                    <a:lnTo>
                      <a:pt x="593" y="407"/>
                    </a:lnTo>
                    <a:lnTo>
                      <a:pt x="604" y="401"/>
                    </a:lnTo>
                    <a:lnTo>
                      <a:pt x="617" y="398"/>
                    </a:lnTo>
                    <a:lnTo>
                      <a:pt x="628" y="396"/>
                    </a:lnTo>
                    <a:lnTo>
                      <a:pt x="640" y="396"/>
                    </a:lnTo>
                    <a:lnTo>
                      <a:pt x="653" y="396"/>
                    </a:lnTo>
                    <a:lnTo>
                      <a:pt x="653" y="396"/>
                    </a:lnTo>
                    <a:lnTo>
                      <a:pt x="664" y="396"/>
                    </a:lnTo>
                    <a:lnTo>
                      <a:pt x="677" y="398"/>
                    </a:lnTo>
                    <a:lnTo>
                      <a:pt x="689" y="401"/>
                    </a:lnTo>
                    <a:lnTo>
                      <a:pt x="700" y="407"/>
                    </a:lnTo>
                    <a:lnTo>
                      <a:pt x="712" y="411"/>
                    </a:lnTo>
                    <a:lnTo>
                      <a:pt x="723" y="418"/>
                    </a:lnTo>
                    <a:lnTo>
                      <a:pt x="733" y="425"/>
                    </a:lnTo>
                    <a:lnTo>
                      <a:pt x="742" y="433"/>
                    </a:lnTo>
                    <a:lnTo>
                      <a:pt x="751" y="443"/>
                    </a:lnTo>
                    <a:lnTo>
                      <a:pt x="759" y="454"/>
                    </a:lnTo>
                    <a:lnTo>
                      <a:pt x="766" y="465"/>
                    </a:lnTo>
                    <a:lnTo>
                      <a:pt x="772" y="478"/>
                    </a:lnTo>
                    <a:lnTo>
                      <a:pt x="776" y="491"/>
                    </a:lnTo>
                    <a:lnTo>
                      <a:pt x="780" y="505"/>
                    </a:lnTo>
                    <a:lnTo>
                      <a:pt x="782" y="520"/>
                    </a:lnTo>
                    <a:lnTo>
                      <a:pt x="782" y="537"/>
                    </a:lnTo>
                    <a:lnTo>
                      <a:pt x="782" y="537"/>
                    </a:lnTo>
                    <a:lnTo>
                      <a:pt x="782" y="547"/>
                    </a:lnTo>
                    <a:lnTo>
                      <a:pt x="779" y="558"/>
                    </a:lnTo>
                    <a:lnTo>
                      <a:pt x="773" y="570"/>
                    </a:lnTo>
                    <a:lnTo>
                      <a:pt x="768" y="582"/>
                    </a:lnTo>
                    <a:lnTo>
                      <a:pt x="755" y="604"/>
                    </a:lnTo>
                    <a:lnTo>
                      <a:pt x="741" y="626"/>
                    </a:lnTo>
                    <a:lnTo>
                      <a:pt x="730" y="647"/>
                    </a:lnTo>
                    <a:lnTo>
                      <a:pt x="724" y="657"/>
                    </a:lnTo>
                    <a:lnTo>
                      <a:pt x="721" y="667"/>
                    </a:lnTo>
                    <a:lnTo>
                      <a:pt x="721" y="677"/>
                    </a:lnTo>
                    <a:lnTo>
                      <a:pt x="723" y="685"/>
                    </a:lnTo>
                    <a:lnTo>
                      <a:pt x="726" y="693"/>
                    </a:lnTo>
                    <a:lnTo>
                      <a:pt x="733" y="700"/>
                    </a:lnTo>
                    <a:lnTo>
                      <a:pt x="733" y="700"/>
                    </a:lnTo>
                    <a:lnTo>
                      <a:pt x="741" y="707"/>
                    </a:lnTo>
                    <a:lnTo>
                      <a:pt x="751" y="712"/>
                    </a:lnTo>
                    <a:lnTo>
                      <a:pt x="762" y="716"/>
                    </a:lnTo>
                    <a:lnTo>
                      <a:pt x="775" y="720"/>
                    </a:lnTo>
                    <a:lnTo>
                      <a:pt x="790" y="723"/>
                    </a:lnTo>
                    <a:lnTo>
                      <a:pt x="807" y="724"/>
                    </a:lnTo>
                    <a:lnTo>
                      <a:pt x="842" y="727"/>
                    </a:lnTo>
                    <a:lnTo>
                      <a:pt x="882" y="728"/>
                    </a:lnTo>
                    <a:lnTo>
                      <a:pt x="926" y="727"/>
                    </a:lnTo>
                    <a:lnTo>
                      <a:pt x="1016" y="723"/>
                    </a:lnTo>
                    <a:lnTo>
                      <a:pt x="1016" y="723"/>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22" name="íṥḻiďè">
                <a:extLst>
                  <a:ext uri="{FF2B5EF4-FFF2-40B4-BE49-F238E27FC236}">
                    <a16:creationId xmlns:a16="http://schemas.microsoft.com/office/drawing/2014/main" id="{6B520202-A7FC-4F66-A1C1-190FD1BEF999}"/>
                  </a:ext>
                </a:extLst>
              </p:cNvPr>
              <p:cNvSpPr/>
              <p:nvPr/>
            </p:nvSpPr>
            <p:spPr bwMode="auto">
              <a:xfrm>
                <a:off x="2025650" y="1773238"/>
                <a:ext cx="1149350" cy="1573212"/>
              </a:xfrm>
              <a:custGeom>
                <a:avLst/>
                <a:gdLst>
                  <a:gd name="T0" fmla="*/ 723 w 724"/>
                  <a:gd name="T1" fmla="*/ 568 h 991"/>
                  <a:gd name="T2" fmla="*/ 723 w 724"/>
                  <a:gd name="T3" fmla="*/ 452 h 991"/>
                  <a:gd name="T4" fmla="*/ 707 w 724"/>
                  <a:gd name="T5" fmla="*/ 419 h 991"/>
                  <a:gd name="T6" fmla="*/ 685 w 724"/>
                  <a:gd name="T7" fmla="*/ 408 h 991"/>
                  <a:gd name="T8" fmla="*/ 668 w 724"/>
                  <a:gd name="T9" fmla="*/ 414 h 991"/>
                  <a:gd name="T10" fmla="*/ 621 w 724"/>
                  <a:gd name="T11" fmla="*/ 445 h 991"/>
                  <a:gd name="T12" fmla="*/ 565 w 724"/>
                  <a:gd name="T13" fmla="*/ 468 h 991"/>
                  <a:gd name="T14" fmla="*/ 528 w 724"/>
                  <a:gd name="T15" fmla="*/ 474 h 991"/>
                  <a:gd name="T16" fmla="*/ 503 w 724"/>
                  <a:gd name="T17" fmla="*/ 472 h 991"/>
                  <a:gd name="T18" fmla="*/ 470 w 724"/>
                  <a:gd name="T19" fmla="*/ 460 h 991"/>
                  <a:gd name="T20" fmla="*/ 445 w 724"/>
                  <a:gd name="T21" fmla="*/ 439 h 991"/>
                  <a:gd name="T22" fmla="*/ 426 w 724"/>
                  <a:gd name="T23" fmla="*/ 411 h 991"/>
                  <a:gd name="T24" fmla="*/ 417 w 724"/>
                  <a:gd name="T25" fmla="*/ 379 h 991"/>
                  <a:gd name="T26" fmla="*/ 415 w 724"/>
                  <a:gd name="T27" fmla="*/ 356 h 991"/>
                  <a:gd name="T28" fmla="*/ 419 w 724"/>
                  <a:gd name="T29" fmla="*/ 324 h 991"/>
                  <a:gd name="T30" fmla="*/ 431 w 724"/>
                  <a:gd name="T31" fmla="*/ 292 h 991"/>
                  <a:gd name="T32" fmla="*/ 452 w 724"/>
                  <a:gd name="T33" fmla="*/ 266 h 991"/>
                  <a:gd name="T34" fmla="*/ 479 w 724"/>
                  <a:gd name="T35" fmla="*/ 246 h 991"/>
                  <a:gd name="T36" fmla="*/ 516 w 724"/>
                  <a:gd name="T37" fmla="*/ 236 h 991"/>
                  <a:gd name="T38" fmla="*/ 544 w 724"/>
                  <a:gd name="T39" fmla="*/ 236 h 991"/>
                  <a:gd name="T40" fmla="*/ 580 w 724"/>
                  <a:gd name="T41" fmla="*/ 242 h 991"/>
                  <a:gd name="T42" fmla="*/ 658 w 724"/>
                  <a:gd name="T43" fmla="*/ 278 h 991"/>
                  <a:gd name="T44" fmla="*/ 686 w 724"/>
                  <a:gd name="T45" fmla="*/ 288 h 991"/>
                  <a:gd name="T46" fmla="*/ 693 w 724"/>
                  <a:gd name="T47" fmla="*/ 287 h 991"/>
                  <a:gd name="T48" fmla="*/ 703 w 724"/>
                  <a:gd name="T49" fmla="*/ 271 h 991"/>
                  <a:gd name="T50" fmla="*/ 713 w 724"/>
                  <a:gd name="T51" fmla="*/ 221 h 991"/>
                  <a:gd name="T52" fmla="*/ 717 w 724"/>
                  <a:gd name="T53" fmla="*/ 78 h 991"/>
                  <a:gd name="T54" fmla="*/ 84 w 724"/>
                  <a:gd name="T55" fmla="*/ 0 h 991"/>
                  <a:gd name="T56" fmla="*/ 36 w 724"/>
                  <a:gd name="T57" fmla="*/ 13 h 991"/>
                  <a:gd name="T58" fmla="*/ 7 w 724"/>
                  <a:gd name="T59" fmla="*/ 45 h 991"/>
                  <a:gd name="T60" fmla="*/ 0 w 724"/>
                  <a:gd name="T61" fmla="*/ 74 h 991"/>
                  <a:gd name="T62" fmla="*/ 74 w 724"/>
                  <a:gd name="T63" fmla="*/ 714 h 991"/>
                  <a:gd name="T64" fmla="*/ 176 w 724"/>
                  <a:gd name="T65" fmla="*/ 714 h 991"/>
                  <a:gd name="T66" fmla="*/ 270 w 724"/>
                  <a:gd name="T67" fmla="*/ 723 h 991"/>
                  <a:gd name="T68" fmla="*/ 312 w 724"/>
                  <a:gd name="T69" fmla="*/ 738 h 991"/>
                  <a:gd name="T70" fmla="*/ 317 w 724"/>
                  <a:gd name="T71" fmla="*/ 745 h 991"/>
                  <a:gd name="T72" fmla="*/ 317 w 724"/>
                  <a:gd name="T73" fmla="*/ 760 h 991"/>
                  <a:gd name="T74" fmla="*/ 296 w 724"/>
                  <a:gd name="T75" fmla="*/ 786 h 991"/>
                  <a:gd name="T76" fmla="*/ 277 w 724"/>
                  <a:gd name="T77" fmla="*/ 819 h 991"/>
                  <a:gd name="T78" fmla="*/ 268 w 724"/>
                  <a:gd name="T79" fmla="*/ 861 h 991"/>
                  <a:gd name="T80" fmla="*/ 268 w 724"/>
                  <a:gd name="T81" fmla="*/ 892 h 991"/>
                  <a:gd name="T82" fmla="*/ 277 w 724"/>
                  <a:gd name="T83" fmla="*/ 927 h 991"/>
                  <a:gd name="T84" fmla="*/ 295 w 724"/>
                  <a:gd name="T85" fmla="*/ 955 h 991"/>
                  <a:gd name="T86" fmla="*/ 319 w 724"/>
                  <a:gd name="T87" fmla="*/ 974 h 991"/>
                  <a:gd name="T88" fmla="*/ 347 w 724"/>
                  <a:gd name="T89" fmla="*/ 987 h 991"/>
                  <a:gd name="T90" fmla="*/ 376 w 724"/>
                  <a:gd name="T91" fmla="*/ 991 h 991"/>
                  <a:gd name="T92" fmla="*/ 417 w 724"/>
                  <a:gd name="T93" fmla="*/ 984 h 991"/>
                  <a:gd name="T94" fmla="*/ 443 w 724"/>
                  <a:gd name="T95" fmla="*/ 972 h 991"/>
                  <a:gd name="T96" fmla="*/ 464 w 724"/>
                  <a:gd name="T97" fmla="*/ 952 h 991"/>
                  <a:gd name="T98" fmla="*/ 479 w 724"/>
                  <a:gd name="T99" fmla="*/ 925 h 991"/>
                  <a:gd name="T100" fmla="*/ 484 w 724"/>
                  <a:gd name="T101" fmla="*/ 892 h 991"/>
                  <a:gd name="T102" fmla="*/ 482 w 724"/>
                  <a:gd name="T103" fmla="*/ 862 h 991"/>
                  <a:gd name="T104" fmla="*/ 471 w 724"/>
                  <a:gd name="T105" fmla="*/ 828 h 991"/>
                  <a:gd name="T106" fmla="*/ 439 w 724"/>
                  <a:gd name="T107" fmla="*/ 777 h 991"/>
                  <a:gd name="T108" fmla="*/ 431 w 724"/>
                  <a:gd name="T109" fmla="*/ 756 h 991"/>
                  <a:gd name="T110" fmla="*/ 432 w 724"/>
                  <a:gd name="T111" fmla="*/ 746 h 991"/>
                  <a:gd name="T112" fmla="*/ 445 w 724"/>
                  <a:gd name="T113" fmla="*/ 731 h 991"/>
                  <a:gd name="T114" fmla="*/ 484 w 724"/>
                  <a:gd name="T115" fmla="*/ 717 h 991"/>
                  <a:gd name="T116" fmla="*/ 565 w 724"/>
                  <a:gd name="T117" fmla="*/ 712 h 991"/>
                  <a:gd name="T118" fmla="*/ 718 w 724"/>
                  <a:gd name="T119" fmla="*/ 718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24" h="991">
                    <a:moveTo>
                      <a:pt x="718" y="718"/>
                    </a:moveTo>
                    <a:lnTo>
                      <a:pt x="718" y="718"/>
                    </a:lnTo>
                    <a:lnTo>
                      <a:pt x="723" y="568"/>
                    </a:lnTo>
                    <a:lnTo>
                      <a:pt x="724" y="467"/>
                    </a:lnTo>
                    <a:lnTo>
                      <a:pt x="724" y="467"/>
                    </a:lnTo>
                    <a:lnTo>
                      <a:pt x="723" y="452"/>
                    </a:lnTo>
                    <a:lnTo>
                      <a:pt x="720" y="438"/>
                    </a:lnTo>
                    <a:lnTo>
                      <a:pt x="714" y="428"/>
                    </a:lnTo>
                    <a:lnTo>
                      <a:pt x="707" y="419"/>
                    </a:lnTo>
                    <a:lnTo>
                      <a:pt x="700" y="412"/>
                    </a:lnTo>
                    <a:lnTo>
                      <a:pt x="693" y="410"/>
                    </a:lnTo>
                    <a:lnTo>
                      <a:pt x="685" y="408"/>
                    </a:lnTo>
                    <a:lnTo>
                      <a:pt x="678" y="410"/>
                    </a:lnTo>
                    <a:lnTo>
                      <a:pt x="678" y="410"/>
                    </a:lnTo>
                    <a:lnTo>
                      <a:pt x="668" y="414"/>
                    </a:lnTo>
                    <a:lnTo>
                      <a:pt x="656" y="422"/>
                    </a:lnTo>
                    <a:lnTo>
                      <a:pt x="639" y="433"/>
                    </a:lnTo>
                    <a:lnTo>
                      <a:pt x="621" y="445"/>
                    </a:lnTo>
                    <a:lnTo>
                      <a:pt x="600" y="456"/>
                    </a:lnTo>
                    <a:lnTo>
                      <a:pt x="577" y="465"/>
                    </a:lnTo>
                    <a:lnTo>
                      <a:pt x="565" y="468"/>
                    </a:lnTo>
                    <a:lnTo>
                      <a:pt x="554" y="471"/>
                    </a:lnTo>
                    <a:lnTo>
                      <a:pt x="541" y="474"/>
                    </a:lnTo>
                    <a:lnTo>
                      <a:pt x="528" y="474"/>
                    </a:lnTo>
                    <a:lnTo>
                      <a:pt x="528" y="474"/>
                    </a:lnTo>
                    <a:lnTo>
                      <a:pt x="516" y="474"/>
                    </a:lnTo>
                    <a:lnTo>
                      <a:pt x="503" y="472"/>
                    </a:lnTo>
                    <a:lnTo>
                      <a:pt x="491" y="470"/>
                    </a:lnTo>
                    <a:lnTo>
                      <a:pt x="479" y="465"/>
                    </a:lnTo>
                    <a:lnTo>
                      <a:pt x="470" y="460"/>
                    </a:lnTo>
                    <a:lnTo>
                      <a:pt x="460" y="454"/>
                    </a:lnTo>
                    <a:lnTo>
                      <a:pt x="452" y="447"/>
                    </a:lnTo>
                    <a:lnTo>
                      <a:pt x="445" y="439"/>
                    </a:lnTo>
                    <a:lnTo>
                      <a:pt x="438" y="431"/>
                    </a:lnTo>
                    <a:lnTo>
                      <a:pt x="432" y="421"/>
                    </a:lnTo>
                    <a:lnTo>
                      <a:pt x="426" y="411"/>
                    </a:lnTo>
                    <a:lnTo>
                      <a:pt x="422" y="401"/>
                    </a:lnTo>
                    <a:lnTo>
                      <a:pt x="419" y="390"/>
                    </a:lnTo>
                    <a:lnTo>
                      <a:pt x="417" y="379"/>
                    </a:lnTo>
                    <a:lnTo>
                      <a:pt x="415" y="369"/>
                    </a:lnTo>
                    <a:lnTo>
                      <a:pt x="415" y="356"/>
                    </a:lnTo>
                    <a:lnTo>
                      <a:pt x="415" y="356"/>
                    </a:lnTo>
                    <a:lnTo>
                      <a:pt x="415" y="345"/>
                    </a:lnTo>
                    <a:lnTo>
                      <a:pt x="417" y="334"/>
                    </a:lnTo>
                    <a:lnTo>
                      <a:pt x="419" y="324"/>
                    </a:lnTo>
                    <a:lnTo>
                      <a:pt x="422" y="313"/>
                    </a:lnTo>
                    <a:lnTo>
                      <a:pt x="426" y="302"/>
                    </a:lnTo>
                    <a:lnTo>
                      <a:pt x="431" y="292"/>
                    </a:lnTo>
                    <a:lnTo>
                      <a:pt x="436" y="284"/>
                    </a:lnTo>
                    <a:lnTo>
                      <a:pt x="443" y="274"/>
                    </a:lnTo>
                    <a:lnTo>
                      <a:pt x="452" y="266"/>
                    </a:lnTo>
                    <a:lnTo>
                      <a:pt x="460" y="259"/>
                    </a:lnTo>
                    <a:lnTo>
                      <a:pt x="468" y="252"/>
                    </a:lnTo>
                    <a:lnTo>
                      <a:pt x="479" y="246"/>
                    </a:lnTo>
                    <a:lnTo>
                      <a:pt x="491" y="242"/>
                    </a:lnTo>
                    <a:lnTo>
                      <a:pt x="503" y="239"/>
                    </a:lnTo>
                    <a:lnTo>
                      <a:pt x="516" y="236"/>
                    </a:lnTo>
                    <a:lnTo>
                      <a:pt x="531" y="235"/>
                    </a:lnTo>
                    <a:lnTo>
                      <a:pt x="531" y="235"/>
                    </a:lnTo>
                    <a:lnTo>
                      <a:pt x="544" y="236"/>
                    </a:lnTo>
                    <a:lnTo>
                      <a:pt x="556" y="238"/>
                    </a:lnTo>
                    <a:lnTo>
                      <a:pt x="569" y="239"/>
                    </a:lnTo>
                    <a:lnTo>
                      <a:pt x="580" y="242"/>
                    </a:lnTo>
                    <a:lnTo>
                      <a:pt x="602" y="250"/>
                    </a:lnTo>
                    <a:lnTo>
                      <a:pt x="622" y="260"/>
                    </a:lnTo>
                    <a:lnTo>
                      <a:pt x="658" y="278"/>
                    </a:lnTo>
                    <a:lnTo>
                      <a:pt x="674" y="285"/>
                    </a:lnTo>
                    <a:lnTo>
                      <a:pt x="679" y="287"/>
                    </a:lnTo>
                    <a:lnTo>
                      <a:pt x="686" y="288"/>
                    </a:lnTo>
                    <a:lnTo>
                      <a:pt x="686" y="288"/>
                    </a:lnTo>
                    <a:lnTo>
                      <a:pt x="691" y="288"/>
                    </a:lnTo>
                    <a:lnTo>
                      <a:pt x="693" y="287"/>
                    </a:lnTo>
                    <a:lnTo>
                      <a:pt x="696" y="285"/>
                    </a:lnTo>
                    <a:lnTo>
                      <a:pt x="699" y="281"/>
                    </a:lnTo>
                    <a:lnTo>
                      <a:pt x="703" y="271"/>
                    </a:lnTo>
                    <a:lnTo>
                      <a:pt x="707" y="257"/>
                    </a:lnTo>
                    <a:lnTo>
                      <a:pt x="710" y="240"/>
                    </a:lnTo>
                    <a:lnTo>
                      <a:pt x="713" y="221"/>
                    </a:lnTo>
                    <a:lnTo>
                      <a:pt x="716" y="175"/>
                    </a:lnTo>
                    <a:lnTo>
                      <a:pt x="716" y="126"/>
                    </a:lnTo>
                    <a:lnTo>
                      <a:pt x="717" y="78"/>
                    </a:lnTo>
                    <a:lnTo>
                      <a:pt x="717" y="0"/>
                    </a:lnTo>
                    <a:lnTo>
                      <a:pt x="84" y="0"/>
                    </a:lnTo>
                    <a:lnTo>
                      <a:pt x="84" y="0"/>
                    </a:lnTo>
                    <a:lnTo>
                      <a:pt x="67" y="1"/>
                    </a:lnTo>
                    <a:lnTo>
                      <a:pt x="52" y="6"/>
                    </a:lnTo>
                    <a:lnTo>
                      <a:pt x="36" y="13"/>
                    </a:lnTo>
                    <a:lnTo>
                      <a:pt x="25" y="21"/>
                    </a:lnTo>
                    <a:lnTo>
                      <a:pt x="14" y="32"/>
                    </a:lnTo>
                    <a:lnTo>
                      <a:pt x="7" y="45"/>
                    </a:lnTo>
                    <a:lnTo>
                      <a:pt x="1" y="59"/>
                    </a:lnTo>
                    <a:lnTo>
                      <a:pt x="0" y="67"/>
                    </a:lnTo>
                    <a:lnTo>
                      <a:pt x="0" y="74"/>
                    </a:lnTo>
                    <a:lnTo>
                      <a:pt x="0" y="716"/>
                    </a:lnTo>
                    <a:lnTo>
                      <a:pt x="0" y="716"/>
                    </a:lnTo>
                    <a:lnTo>
                      <a:pt x="74" y="714"/>
                    </a:lnTo>
                    <a:lnTo>
                      <a:pt x="123" y="713"/>
                    </a:lnTo>
                    <a:lnTo>
                      <a:pt x="176" y="714"/>
                    </a:lnTo>
                    <a:lnTo>
                      <a:pt x="176" y="714"/>
                    </a:lnTo>
                    <a:lnTo>
                      <a:pt x="226" y="717"/>
                    </a:lnTo>
                    <a:lnTo>
                      <a:pt x="249" y="720"/>
                    </a:lnTo>
                    <a:lnTo>
                      <a:pt x="270" y="723"/>
                    </a:lnTo>
                    <a:lnTo>
                      <a:pt x="287" y="727"/>
                    </a:lnTo>
                    <a:lnTo>
                      <a:pt x="302" y="732"/>
                    </a:lnTo>
                    <a:lnTo>
                      <a:pt x="312" y="738"/>
                    </a:lnTo>
                    <a:lnTo>
                      <a:pt x="315" y="742"/>
                    </a:lnTo>
                    <a:lnTo>
                      <a:pt x="317" y="745"/>
                    </a:lnTo>
                    <a:lnTo>
                      <a:pt x="317" y="745"/>
                    </a:lnTo>
                    <a:lnTo>
                      <a:pt x="319" y="751"/>
                    </a:lnTo>
                    <a:lnTo>
                      <a:pt x="319" y="755"/>
                    </a:lnTo>
                    <a:lnTo>
                      <a:pt x="317" y="760"/>
                    </a:lnTo>
                    <a:lnTo>
                      <a:pt x="315" y="765"/>
                    </a:lnTo>
                    <a:lnTo>
                      <a:pt x="306" y="774"/>
                    </a:lnTo>
                    <a:lnTo>
                      <a:pt x="296" y="786"/>
                    </a:lnTo>
                    <a:lnTo>
                      <a:pt x="287" y="800"/>
                    </a:lnTo>
                    <a:lnTo>
                      <a:pt x="282" y="809"/>
                    </a:lnTo>
                    <a:lnTo>
                      <a:pt x="277" y="819"/>
                    </a:lnTo>
                    <a:lnTo>
                      <a:pt x="274" y="832"/>
                    </a:lnTo>
                    <a:lnTo>
                      <a:pt x="271" y="844"/>
                    </a:lnTo>
                    <a:lnTo>
                      <a:pt x="268" y="861"/>
                    </a:lnTo>
                    <a:lnTo>
                      <a:pt x="268" y="878"/>
                    </a:lnTo>
                    <a:lnTo>
                      <a:pt x="268" y="878"/>
                    </a:lnTo>
                    <a:lnTo>
                      <a:pt x="268" y="892"/>
                    </a:lnTo>
                    <a:lnTo>
                      <a:pt x="271" y="904"/>
                    </a:lnTo>
                    <a:lnTo>
                      <a:pt x="274" y="917"/>
                    </a:lnTo>
                    <a:lnTo>
                      <a:pt x="277" y="927"/>
                    </a:lnTo>
                    <a:lnTo>
                      <a:pt x="282" y="938"/>
                    </a:lnTo>
                    <a:lnTo>
                      <a:pt x="288" y="946"/>
                    </a:lnTo>
                    <a:lnTo>
                      <a:pt x="295" y="955"/>
                    </a:lnTo>
                    <a:lnTo>
                      <a:pt x="302" y="962"/>
                    </a:lnTo>
                    <a:lnTo>
                      <a:pt x="310" y="969"/>
                    </a:lnTo>
                    <a:lnTo>
                      <a:pt x="319" y="974"/>
                    </a:lnTo>
                    <a:lnTo>
                      <a:pt x="327" y="980"/>
                    </a:lnTo>
                    <a:lnTo>
                      <a:pt x="337" y="983"/>
                    </a:lnTo>
                    <a:lnTo>
                      <a:pt x="347" y="987"/>
                    </a:lnTo>
                    <a:lnTo>
                      <a:pt x="356" y="988"/>
                    </a:lnTo>
                    <a:lnTo>
                      <a:pt x="366" y="990"/>
                    </a:lnTo>
                    <a:lnTo>
                      <a:pt x="376" y="991"/>
                    </a:lnTo>
                    <a:lnTo>
                      <a:pt x="397" y="990"/>
                    </a:lnTo>
                    <a:lnTo>
                      <a:pt x="407" y="987"/>
                    </a:lnTo>
                    <a:lnTo>
                      <a:pt x="417" y="984"/>
                    </a:lnTo>
                    <a:lnTo>
                      <a:pt x="425" y="981"/>
                    </a:lnTo>
                    <a:lnTo>
                      <a:pt x="435" y="977"/>
                    </a:lnTo>
                    <a:lnTo>
                      <a:pt x="443" y="972"/>
                    </a:lnTo>
                    <a:lnTo>
                      <a:pt x="450" y="966"/>
                    </a:lnTo>
                    <a:lnTo>
                      <a:pt x="458" y="959"/>
                    </a:lnTo>
                    <a:lnTo>
                      <a:pt x="464" y="952"/>
                    </a:lnTo>
                    <a:lnTo>
                      <a:pt x="470" y="944"/>
                    </a:lnTo>
                    <a:lnTo>
                      <a:pt x="475" y="935"/>
                    </a:lnTo>
                    <a:lnTo>
                      <a:pt x="479" y="925"/>
                    </a:lnTo>
                    <a:lnTo>
                      <a:pt x="482" y="914"/>
                    </a:lnTo>
                    <a:lnTo>
                      <a:pt x="484" y="904"/>
                    </a:lnTo>
                    <a:lnTo>
                      <a:pt x="484" y="892"/>
                    </a:lnTo>
                    <a:lnTo>
                      <a:pt x="484" y="892"/>
                    </a:lnTo>
                    <a:lnTo>
                      <a:pt x="484" y="876"/>
                    </a:lnTo>
                    <a:lnTo>
                      <a:pt x="482" y="862"/>
                    </a:lnTo>
                    <a:lnTo>
                      <a:pt x="479" y="850"/>
                    </a:lnTo>
                    <a:lnTo>
                      <a:pt x="475" y="837"/>
                    </a:lnTo>
                    <a:lnTo>
                      <a:pt x="471" y="828"/>
                    </a:lnTo>
                    <a:lnTo>
                      <a:pt x="467" y="818"/>
                    </a:lnTo>
                    <a:lnTo>
                      <a:pt x="457" y="802"/>
                    </a:lnTo>
                    <a:lnTo>
                      <a:pt x="439" y="777"/>
                    </a:lnTo>
                    <a:lnTo>
                      <a:pt x="433" y="767"/>
                    </a:lnTo>
                    <a:lnTo>
                      <a:pt x="431" y="762"/>
                    </a:lnTo>
                    <a:lnTo>
                      <a:pt x="431" y="756"/>
                    </a:lnTo>
                    <a:lnTo>
                      <a:pt x="431" y="756"/>
                    </a:lnTo>
                    <a:lnTo>
                      <a:pt x="431" y="751"/>
                    </a:lnTo>
                    <a:lnTo>
                      <a:pt x="432" y="746"/>
                    </a:lnTo>
                    <a:lnTo>
                      <a:pt x="433" y="742"/>
                    </a:lnTo>
                    <a:lnTo>
                      <a:pt x="436" y="738"/>
                    </a:lnTo>
                    <a:lnTo>
                      <a:pt x="445" y="731"/>
                    </a:lnTo>
                    <a:lnTo>
                      <a:pt x="454" y="725"/>
                    </a:lnTo>
                    <a:lnTo>
                      <a:pt x="468" y="721"/>
                    </a:lnTo>
                    <a:lnTo>
                      <a:pt x="484" y="717"/>
                    </a:lnTo>
                    <a:lnTo>
                      <a:pt x="502" y="714"/>
                    </a:lnTo>
                    <a:lnTo>
                      <a:pt x="521" y="713"/>
                    </a:lnTo>
                    <a:lnTo>
                      <a:pt x="565" y="712"/>
                    </a:lnTo>
                    <a:lnTo>
                      <a:pt x="614" y="713"/>
                    </a:lnTo>
                    <a:lnTo>
                      <a:pt x="718" y="718"/>
                    </a:lnTo>
                    <a:lnTo>
                      <a:pt x="718" y="718"/>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23" name="iṣ1iḓé">
                <a:extLst>
                  <a:ext uri="{FF2B5EF4-FFF2-40B4-BE49-F238E27FC236}">
                    <a16:creationId xmlns:a16="http://schemas.microsoft.com/office/drawing/2014/main" id="{90B6129A-D644-49F6-966C-C019D591E885}"/>
                  </a:ext>
                </a:extLst>
              </p:cNvPr>
              <p:cNvSpPr/>
              <p:nvPr/>
            </p:nvSpPr>
            <p:spPr bwMode="auto">
              <a:xfrm>
                <a:off x="2025650" y="5175250"/>
                <a:ext cx="1549400" cy="1149350"/>
              </a:xfrm>
              <a:custGeom>
                <a:avLst/>
                <a:gdLst>
                  <a:gd name="T0" fmla="*/ 0 w 976"/>
                  <a:gd name="T1" fmla="*/ 649 h 724"/>
                  <a:gd name="T2" fmla="*/ 7 w 976"/>
                  <a:gd name="T3" fmla="*/ 678 h 724"/>
                  <a:gd name="T4" fmla="*/ 38 w 976"/>
                  <a:gd name="T5" fmla="*/ 711 h 724"/>
                  <a:gd name="T6" fmla="*/ 84 w 976"/>
                  <a:gd name="T7" fmla="*/ 724 h 724"/>
                  <a:gd name="T8" fmla="*/ 716 w 976"/>
                  <a:gd name="T9" fmla="*/ 649 h 724"/>
                  <a:gd name="T10" fmla="*/ 713 w 976"/>
                  <a:gd name="T11" fmla="*/ 471 h 724"/>
                  <a:gd name="T12" fmla="*/ 720 w 976"/>
                  <a:gd name="T13" fmla="*/ 414 h 724"/>
                  <a:gd name="T14" fmla="*/ 735 w 976"/>
                  <a:gd name="T15" fmla="*/ 383 h 724"/>
                  <a:gd name="T16" fmla="*/ 748 w 976"/>
                  <a:gd name="T17" fmla="*/ 379 h 724"/>
                  <a:gd name="T18" fmla="*/ 759 w 976"/>
                  <a:gd name="T19" fmla="*/ 380 h 724"/>
                  <a:gd name="T20" fmla="*/ 784 w 976"/>
                  <a:gd name="T21" fmla="*/ 404 h 724"/>
                  <a:gd name="T22" fmla="*/ 814 w 976"/>
                  <a:gd name="T23" fmla="*/ 429 h 724"/>
                  <a:gd name="T24" fmla="*/ 847 w 976"/>
                  <a:gd name="T25" fmla="*/ 443 h 724"/>
                  <a:gd name="T26" fmla="*/ 892 w 976"/>
                  <a:gd name="T27" fmla="*/ 447 h 724"/>
                  <a:gd name="T28" fmla="*/ 909 w 976"/>
                  <a:gd name="T29" fmla="*/ 444 h 724"/>
                  <a:gd name="T30" fmla="*/ 938 w 976"/>
                  <a:gd name="T31" fmla="*/ 430 h 724"/>
                  <a:gd name="T32" fmla="*/ 967 w 976"/>
                  <a:gd name="T33" fmla="*/ 391 h 724"/>
                  <a:gd name="T34" fmla="*/ 976 w 976"/>
                  <a:gd name="T35" fmla="*/ 342 h 724"/>
                  <a:gd name="T36" fmla="*/ 965 w 976"/>
                  <a:gd name="T37" fmla="*/ 293 h 724"/>
                  <a:gd name="T38" fmla="*/ 932 w 976"/>
                  <a:gd name="T39" fmla="*/ 256 h 724"/>
                  <a:gd name="T40" fmla="*/ 918 w 976"/>
                  <a:gd name="T41" fmla="*/ 247 h 724"/>
                  <a:gd name="T42" fmla="*/ 867 w 976"/>
                  <a:gd name="T43" fmla="*/ 239 h 724"/>
                  <a:gd name="T44" fmla="*/ 821 w 976"/>
                  <a:gd name="T45" fmla="*/ 249 h 724"/>
                  <a:gd name="T46" fmla="*/ 772 w 976"/>
                  <a:gd name="T47" fmla="*/ 263 h 724"/>
                  <a:gd name="T48" fmla="*/ 748 w 976"/>
                  <a:gd name="T49" fmla="*/ 259 h 724"/>
                  <a:gd name="T50" fmla="*/ 728 w 976"/>
                  <a:gd name="T51" fmla="*/ 232 h 724"/>
                  <a:gd name="T52" fmla="*/ 718 w 976"/>
                  <a:gd name="T53" fmla="*/ 197 h 724"/>
                  <a:gd name="T54" fmla="*/ 712 w 976"/>
                  <a:gd name="T55" fmla="*/ 68 h 724"/>
                  <a:gd name="T56" fmla="*/ 565 w 976"/>
                  <a:gd name="T57" fmla="*/ 1 h 724"/>
                  <a:gd name="T58" fmla="*/ 452 w 976"/>
                  <a:gd name="T59" fmla="*/ 1 h 724"/>
                  <a:gd name="T60" fmla="*/ 419 w 976"/>
                  <a:gd name="T61" fmla="*/ 15 h 724"/>
                  <a:gd name="T62" fmla="*/ 408 w 976"/>
                  <a:gd name="T63" fmla="*/ 38 h 724"/>
                  <a:gd name="T64" fmla="*/ 415 w 976"/>
                  <a:gd name="T65" fmla="*/ 54 h 724"/>
                  <a:gd name="T66" fmla="*/ 445 w 976"/>
                  <a:gd name="T67" fmla="*/ 103 h 724"/>
                  <a:gd name="T68" fmla="*/ 470 w 976"/>
                  <a:gd name="T69" fmla="*/ 159 h 724"/>
                  <a:gd name="T70" fmla="*/ 475 w 976"/>
                  <a:gd name="T71" fmla="*/ 194 h 724"/>
                  <a:gd name="T72" fmla="*/ 472 w 976"/>
                  <a:gd name="T73" fmla="*/ 221 h 724"/>
                  <a:gd name="T74" fmla="*/ 461 w 976"/>
                  <a:gd name="T75" fmla="*/ 254 h 724"/>
                  <a:gd name="T76" fmla="*/ 439 w 976"/>
                  <a:gd name="T77" fmla="*/ 279 h 724"/>
                  <a:gd name="T78" fmla="*/ 412 w 976"/>
                  <a:gd name="T79" fmla="*/ 296 h 724"/>
                  <a:gd name="T80" fmla="*/ 380 w 976"/>
                  <a:gd name="T81" fmla="*/ 306 h 724"/>
                  <a:gd name="T82" fmla="*/ 358 w 976"/>
                  <a:gd name="T83" fmla="*/ 309 h 724"/>
                  <a:gd name="T84" fmla="*/ 324 w 976"/>
                  <a:gd name="T85" fmla="*/ 305 h 724"/>
                  <a:gd name="T86" fmla="*/ 294 w 976"/>
                  <a:gd name="T87" fmla="*/ 293 h 724"/>
                  <a:gd name="T88" fmla="*/ 267 w 976"/>
                  <a:gd name="T89" fmla="*/ 272 h 724"/>
                  <a:gd name="T90" fmla="*/ 247 w 976"/>
                  <a:gd name="T91" fmla="*/ 245 h 724"/>
                  <a:gd name="T92" fmla="*/ 236 w 976"/>
                  <a:gd name="T93" fmla="*/ 207 h 724"/>
                  <a:gd name="T94" fmla="*/ 236 w 976"/>
                  <a:gd name="T95" fmla="*/ 180 h 724"/>
                  <a:gd name="T96" fmla="*/ 243 w 976"/>
                  <a:gd name="T97" fmla="*/ 144 h 724"/>
                  <a:gd name="T98" fmla="*/ 278 w 976"/>
                  <a:gd name="T99" fmla="*/ 66 h 724"/>
                  <a:gd name="T100" fmla="*/ 289 w 976"/>
                  <a:gd name="T101" fmla="*/ 38 h 724"/>
                  <a:gd name="T102" fmla="*/ 288 w 976"/>
                  <a:gd name="T103" fmla="*/ 31 h 724"/>
                  <a:gd name="T104" fmla="*/ 271 w 976"/>
                  <a:gd name="T105" fmla="*/ 19 h 724"/>
                  <a:gd name="T106" fmla="*/ 221 w 976"/>
                  <a:gd name="T107" fmla="*/ 11 h 724"/>
                  <a:gd name="T108" fmla="*/ 78 w 976"/>
                  <a:gd name="T109" fmla="*/ 7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6" h="724">
                    <a:moveTo>
                      <a:pt x="0" y="7"/>
                    </a:moveTo>
                    <a:lnTo>
                      <a:pt x="0" y="649"/>
                    </a:lnTo>
                    <a:lnTo>
                      <a:pt x="0" y="649"/>
                    </a:lnTo>
                    <a:lnTo>
                      <a:pt x="0" y="657"/>
                    </a:lnTo>
                    <a:lnTo>
                      <a:pt x="1" y="664"/>
                    </a:lnTo>
                    <a:lnTo>
                      <a:pt x="7" y="678"/>
                    </a:lnTo>
                    <a:lnTo>
                      <a:pt x="14" y="690"/>
                    </a:lnTo>
                    <a:lnTo>
                      <a:pt x="25" y="702"/>
                    </a:lnTo>
                    <a:lnTo>
                      <a:pt x="38" y="711"/>
                    </a:lnTo>
                    <a:lnTo>
                      <a:pt x="52" y="717"/>
                    </a:lnTo>
                    <a:lnTo>
                      <a:pt x="67" y="723"/>
                    </a:lnTo>
                    <a:lnTo>
                      <a:pt x="84" y="724"/>
                    </a:lnTo>
                    <a:lnTo>
                      <a:pt x="717" y="724"/>
                    </a:lnTo>
                    <a:lnTo>
                      <a:pt x="717" y="724"/>
                    </a:lnTo>
                    <a:lnTo>
                      <a:pt x="716" y="649"/>
                    </a:lnTo>
                    <a:lnTo>
                      <a:pt x="714" y="580"/>
                    </a:lnTo>
                    <a:lnTo>
                      <a:pt x="713" y="521"/>
                    </a:lnTo>
                    <a:lnTo>
                      <a:pt x="713" y="471"/>
                    </a:lnTo>
                    <a:lnTo>
                      <a:pt x="714" y="449"/>
                    </a:lnTo>
                    <a:lnTo>
                      <a:pt x="716" y="430"/>
                    </a:lnTo>
                    <a:lnTo>
                      <a:pt x="720" y="414"/>
                    </a:lnTo>
                    <a:lnTo>
                      <a:pt x="723" y="401"/>
                    </a:lnTo>
                    <a:lnTo>
                      <a:pt x="728" y="390"/>
                    </a:lnTo>
                    <a:lnTo>
                      <a:pt x="735" y="383"/>
                    </a:lnTo>
                    <a:lnTo>
                      <a:pt x="739" y="382"/>
                    </a:lnTo>
                    <a:lnTo>
                      <a:pt x="744" y="380"/>
                    </a:lnTo>
                    <a:lnTo>
                      <a:pt x="748" y="379"/>
                    </a:lnTo>
                    <a:lnTo>
                      <a:pt x="753" y="379"/>
                    </a:lnTo>
                    <a:lnTo>
                      <a:pt x="753" y="379"/>
                    </a:lnTo>
                    <a:lnTo>
                      <a:pt x="759" y="380"/>
                    </a:lnTo>
                    <a:lnTo>
                      <a:pt x="763" y="383"/>
                    </a:lnTo>
                    <a:lnTo>
                      <a:pt x="773" y="391"/>
                    </a:lnTo>
                    <a:lnTo>
                      <a:pt x="784" y="404"/>
                    </a:lnTo>
                    <a:lnTo>
                      <a:pt x="798" y="416"/>
                    </a:lnTo>
                    <a:lnTo>
                      <a:pt x="805" y="422"/>
                    </a:lnTo>
                    <a:lnTo>
                      <a:pt x="814" y="429"/>
                    </a:lnTo>
                    <a:lnTo>
                      <a:pt x="823" y="435"/>
                    </a:lnTo>
                    <a:lnTo>
                      <a:pt x="835" y="439"/>
                    </a:lnTo>
                    <a:lnTo>
                      <a:pt x="847" y="443"/>
                    </a:lnTo>
                    <a:lnTo>
                      <a:pt x="860" y="446"/>
                    </a:lnTo>
                    <a:lnTo>
                      <a:pt x="875" y="447"/>
                    </a:lnTo>
                    <a:lnTo>
                      <a:pt x="892" y="447"/>
                    </a:lnTo>
                    <a:lnTo>
                      <a:pt x="892" y="447"/>
                    </a:lnTo>
                    <a:lnTo>
                      <a:pt x="900" y="446"/>
                    </a:lnTo>
                    <a:lnTo>
                      <a:pt x="909" y="444"/>
                    </a:lnTo>
                    <a:lnTo>
                      <a:pt x="917" y="442"/>
                    </a:lnTo>
                    <a:lnTo>
                      <a:pt x="925" y="439"/>
                    </a:lnTo>
                    <a:lnTo>
                      <a:pt x="938" y="430"/>
                    </a:lnTo>
                    <a:lnTo>
                      <a:pt x="951" y="419"/>
                    </a:lnTo>
                    <a:lnTo>
                      <a:pt x="959" y="405"/>
                    </a:lnTo>
                    <a:lnTo>
                      <a:pt x="967" y="391"/>
                    </a:lnTo>
                    <a:lnTo>
                      <a:pt x="972" y="376"/>
                    </a:lnTo>
                    <a:lnTo>
                      <a:pt x="974" y="359"/>
                    </a:lnTo>
                    <a:lnTo>
                      <a:pt x="976" y="342"/>
                    </a:lnTo>
                    <a:lnTo>
                      <a:pt x="974" y="326"/>
                    </a:lnTo>
                    <a:lnTo>
                      <a:pt x="970" y="309"/>
                    </a:lnTo>
                    <a:lnTo>
                      <a:pt x="965" y="293"/>
                    </a:lnTo>
                    <a:lnTo>
                      <a:pt x="956" y="279"/>
                    </a:lnTo>
                    <a:lnTo>
                      <a:pt x="946" y="267"/>
                    </a:lnTo>
                    <a:lnTo>
                      <a:pt x="932" y="256"/>
                    </a:lnTo>
                    <a:lnTo>
                      <a:pt x="925" y="252"/>
                    </a:lnTo>
                    <a:lnTo>
                      <a:pt x="918" y="247"/>
                    </a:lnTo>
                    <a:lnTo>
                      <a:pt x="918" y="247"/>
                    </a:lnTo>
                    <a:lnTo>
                      <a:pt x="900" y="242"/>
                    </a:lnTo>
                    <a:lnTo>
                      <a:pt x="882" y="239"/>
                    </a:lnTo>
                    <a:lnTo>
                      <a:pt x="867" y="239"/>
                    </a:lnTo>
                    <a:lnTo>
                      <a:pt x="850" y="240"/>
                    </a:lnTo>
                    <a:lnTo>
                      <a:pt x="835" y="245"/>
                    </a:lnTo>
                    <a:lnTo>
                      <a:pt x="821" y="249"/>
                    </a:lnTo>
                    <a:lnTo>
                      <a:pt x="794" y="257"/>
                    </a:lnTo>
                    <a:lnTo>
                      <a:pt x="783" y="261"/>
                    </a:lnTo>
                    <a:lnTo>
                      <a:pt x="772" y="263"/>
                    </a:lnTo>
                    <a:lnTo>
                      <a:pt x="762" y="264"/>
                    </a:lnTo>
                    <a:lnTo>
                      <a:pt x="752" y="261"/>
                    </a:lnTo>
                    <a:lnTo>
                      <a:pt x="748" y="259"/>
                    </a:lnTo>
                    <a:lnTo>
                      <a:pt x="744" y="256"/>
                    </a:lnTo>
                    <a:lnTo>
                      <a:pt x="735" y="246"/>
                    </a:lnTo>
                    <a:lnTo>
                      <a:pt x="728" y="232"/>
                    </a:lnTo>
                    <a:lnTo>
                      <a:pt x="723" y="214"/>
                    </a:lnTo>
                    <a:lnTo>
                      <a:pt x="723" y="214"/>
                    </a:lnTo>
                    <a:lnTo>
                      <a:pt x="718" y="197"/>
                    </a:lnTo>
                    <a:lnTo>
                      <a:pt x="716" y="177"/>
                    </a:lnTo>
                    <a:lnTo>
                      <a:pt x="713" y="127"/>
                    </a:lnTo>
                    <a:lnTo>
                      <a:pt x="712" y="68"/>
                    </a:lnTo>
                    <a:lnTo>
                      <a:pt x="713" y="4"/>
                    </a:lnTo>
                    <a:lnTo>
                      <a:pt x="713" y="4"/>
                    </a:lnTo>
                    <a:lnTo>
                      <a:pt x="565" y="1"/>
                    </a:lnTo>
                    <a:lnTo>
                      <a:pt x="468" y="0"/>
                    </a:lnTo>
                    <a:lnTo>
                      <a:pt x="468" y="0"/>
                    </a:lnTo>
                    <a:lnTo>
                      <a:pt x="452" y="1"/>
                    </a:lnTo>
                    <a:lnTo>
                      <a:pt x="439" y="4"/>
                    </a:lnTo>
                    <a:lnTo>
                      <a:pt x="428" y="10"/>
                    </a:lnTo>
                    <a:lnTo>
                      <a:pt x="419" y="15"/>
                    </a:lnTo>
                    <a:lnTo>
                      <a:pt x="414" y="22"/>
                    </a:lnTo>
                    <a:lnTo>
                      <a:pt x="410" y="31"/>
                    </a:lnTo>
                    <a:lnTo>
                      <a:pt x="408" y="38"/>
                    </a:lnTo>
                    <a:lnTo>
                      <a:pt x="410" y="46"/>
                    </a:lnTo>
                    <a:lnTo>
                      <a:pt x="410" y="46"/>
                    </a:lnTo>
                    <a:lnTo>
                      <a:pt x="415" y="54"/>
                    </a:lnTo>
                    <a:lnTo>
                      <a:pt x="424" y="68"/>
                    </a:lnTo>
                    <a:lnTo>
                      <a:pt x="433" y="84"/>
                    </a:lnTo>
                    <a:lnTo>
                      <a:pt x="445" y="103"/>
                    </a:lnTo>
                    <a:lnTo>
                      <a:pt x="456" y="124"/>
                    </a:lnTo>
                    <a:lnTo>
                      <a:pt x="465" y="147"/>
                    </a:lnTo>
                    <a:lnTo>
                      <a:pt x="470" y="159"/>
                    </a:lnTo>
                    <a:lnTo>
                      <a:pt x="472" y="170"/>
                    </a:lnTo>
                    <a:lnTo>
                      <a:pt x="474" y="183"/>
                    </a:lnTo>
                    <a:lnTo>
                      <a:pt x="475" y="194"/>
                    </a:lnTo>
                    <a:lnTo>
                      <a:pt x="475" y="194"/>
                    </a:lnTo>
                    <a:lnTo>
                      <a:pt x="475" y="208"/>
                    </a:lnTo>
                    <a:lnTo>
                      <a:pt x="472" y="221"/>
                    </a:lnTo>
                    <a:lnTo>
                      <a:pt x="470" y="233"/>
                    </a:lnTo>
                    <a:lnTo>
                      <a:pt x="465" y="243"/>
                    </a:lnTo>
                    <a:lnTo>
                      <a:pt x="461" y="254"/>
                    </a:lnTo>
                    <a:lnTo>
                      <a:pt x="454" y="263"/>
                    </a:lnTo>
                    <a:lnTo>
                      <a:pt x="447" y="271"/>
                    </a:lnTo>
                    <a:lnTo>
                      <a:pt x="439" y="279"/>
                    </a:lnTo>
                    <a:lnTo>
                      <a:pt x="431" y="286"/>
                    </a:lnTo>
                    <a:lnTo>
                      <a:pt x="422" y="292"/>
                    </a:lnTo>
                    <a:lnTo>
                      <a:pt x="412" y="296"/>
                    </a:lnTo>
                    <a:lnTo>
                      <a:pt x="401" y="300"/>
                    </a:lnTo>
                    <a:lnTo>
                      <a:pt x="391" y="305"/>
                    </a:lnTo>
                    <a:lnTo>
                      <a:pt x="380" y="306"/>
                    </a:lnTo>
                    <a:lnTo>
                      <a:pt x="369" y="307"/>
                    </a:lnTo>
                    <a:lnTo>
                      <a:pt x="358" y="309"/>
                    </a:lnTo>
                    <a:lnTo>
                      <a:pt x="358" y="309"/>
                    </a:lnTo>
                    <a:lnTo>
                      <a:pt x="347" y="307"/>
                    </a:lnTo>
                    <a:lnTo>
                      <a:pt x="335" y="307"/>
                    </a:lnTo>
                    <a:lnTo>
                      <a:pt x="324" y="305"/>
                    </a:lnTo>
                    <a:lnTo>
                      <a:pt x="313" y="302"/>
                    </a:lnTo>
                    <a:lnTo>
                      <a:pt x="303" y="298"/>
                    </a:lnTo>
                    <a:lnTo>
                      <a:pt x="294" y="293"/>
                    </a:lnTo>
                    <a:lnTo>
                      <a:pt x="284" y="286"/>
                    </a:lnTo>
                    <a:lnTo>
                      <a:pt x="275" y="281"/>
                    </a:lnTo>
                    <a:lnTo>
                      <a:pt x="267" y="272"/>
                    </a:lnTo>
                    <a:lnTo>
                      <a:pt x="259" y="264"/>
                    </a:lnTo>
                    <a:lnTo>
                      <a:pt x="253" y="254"/>
                    </a:lnTo>
                    <a:lnTo>
                      <a:pt x="247" y="245"/>
                    </a:lnTo>
                    <a:lnTo>
                      <a:pt x="242" y="233"/>
                    </a:lnTo>
                    <a:lnTo>
                      <a:pt x="239" y="221"/>
                    </a:lnTo>
                    <a:lnTo>
                      <a:pt x="236" y="207"/>
                    </a:lnTo>
                    <a:lnTo>
                      <a:pt x="236" y="193"/>
                    </a:lnTo>
                    <a:lnTo>
                      <a:pt x="236" y="193"/>
                    </a:lnTo>
                    <a:lnTo>
                      <a:pt x="236" y="180"/>
                    </a:lnTo>
                    <a:lnTo>
                      <a:pt x="238" y="168"/>
                    </a:lnTo>
                    <a:lnTo>
                      <a:pt x="240" y="155"/>
                    </a:lnTo>
                    <a:lnTo>
                      <a:pt x="243" y="144"/>
                    </a:lnTo>
                    <a:lnTo>
                      <a:pt x="252" y="122"/>
                    </a:lnTo>
                    <a:lnTo>
                      <a:pt x="260" y="101"/>
                    </a:lnTo>
                    <a:lnTo>
                      <a:pt x="278" y="66"/>
                    </a:lnTo>
                    <a:lnTo>
                      <a:pt x="285" y="50"/>
                    </a:lnTo>
                    <a:lnTo>
                      <a:pt x="288" y="43"/>
                    </a:lnTo>
                    <a:lnTo>
                      <a:pt x="289" y="38"/>
                    </a:lnTo>
                    <a:lnTo>
                      <a:pt x="289" y="38"/>
                    </a:lnTo>
                    <a:lnTo>
                      <a:pt x="289" y="33"/>
                    </a:lnTo>
                    <a:lnTo>
                      <a:pt x="288" y="31"/>
                    </a:lnTo>
                    <a:lnTo>
                      <a:pt x="285" y="28"/>
                    </a:lnTo>
                    <a:lnTo>
                      <a:pt x="282" y="25"/>
                    </a:lnTo>
                    <a:lnTo>
                      <a:pt x="271" y="19"/>
                    </a:lnTo>
                    <a:lnTo>
                      <a:pt x="257" y="17"/>
                    </a:lnTo>
                    <a:lnTo>
                      <a:pt x="240" y="14"/>
                    </a:lnTo>
                    <a:lnTo>
                      <a:pt x="221" y="11"/>
                    </a:lnTo>
                    <a:lnTo>
                      <a:pt x="176" y="8"/>
                    </a:lnTo>
                    <a:lnTo>
                      <a:pt x="127" y="7"/>
                    </a:lnTo>
                    <a:lnTo>
                      <a:pt x="78" y="7"/>
                    </a:lnTo>
                    <a:lnTo>
                      <a:pt x="0" y="7"/>
                    </a:lnTo>
                    <a:lnTo>
                      <a:pt x="0" y="7"/>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24" name="íṣļiḓè">
                <a:extLst>
                  <a:ext uri="{FF2B5EF4-FFF2-40B4-BE49-F238E27FC236}">
                    <a16:creationId xmlns:a16="http://schemas.microsoft.com/office/drawing/2014/main" id="{385C0959-209A-46D5-9B52-D1A794EEFCA3}"/>
                  </a:ext>
                </a:extLst>
              </p:cNvPr>
              <p:cNvSpPr/>
              <p:nvPr/>
            </p:nvSpPr>
            <p:spPr bwMode="auto">
              <a:xfrm>
                <a:off x="3155950" y="4757738"/>
                <a:ext cx="1157288" cy="1566862"/>
              </a:xfrm>
              <a:custGeom>
                <a:avLst/>
                <a:gdLst>
                  <a:gd name="T0" fmla="*/ 615 w 729"/>
                  <a:gd name="T1" fmla="*/ 282 h 987"/>
                  <a:gd name="T2" fmla="*/ 482 w 729"/>
                  <a:gd name="T3" fmla="*/ 274 h 987"/>
                  <a:gd name="T4" fmla="*/ 434 w 729"/>
                  <a:gd name="T5" fmla="*/ 255 h 987"/>
                  <a:gd name="T6" fmla="*/ 429 w 729"/>
                  <a:gd name="T7" fmla="*/ 239 h 987"/>
                  <a:gd name="T8" fmla="*/ 459 w 729"/>
                  <a:gd name="T9" fmla="*/ 185 h 987"/>
                  <a:gd name="T10" fmla="*/ 482 w 729"/>
                  <a:gd name="T11" fmla="*/ 139 h 987"/>
                  <a:gd name="T12" fmla="*/ 486 w 729"/>
                  <a:gd name="T13" fmla="*/ 101 h 987"/>
                  <a:gd name="T14" fmla="*/ 473 w 729"/>
                  <a:gd name="T15" fmla="*/ 59 h 987"/>
                  <a:gd name="T16" fmla="*/ 447 w 729"/>
                  <a:gd name="T17" fmla="*/ 28 h 987"/>
                  <a:gd name="T18" fmla="*/ 409 w 729"/>
                  <a:gd name="T19" fmla="*/ 9 h 987"/>
                  <a:gd name="T20" fmla="*/ 335 w 729"/>
                  <a:gd name="T21" fmla="*/ 3 h 987"/>
                  <a:gd name="T22" fmla="*/ 297 w 729"/>
                  <a:gd name="T23" fmla="*/ 18 h 987"/>
                  <a:gd name="T24" fmla="*/ 268 w 729"/>
                  <a:gd name="T25" fmla="*/ 48 h 987"/>
                  <a:gd name="T26" fmla="*/ 254 w 729"/>
                  <a:gd name="T27" fmla="*/ 91 h 987"/>
                  <a:gd name="T28" fmla="*/ 255 w 729"/>
                  <a:gd name="T29" fmla="*/ 129 h 987"/>
                  <a:gd name="T30" fmla="*/ 286 w 729"/>
                  <a:gd name="T31" fmla="*/ 197 h 987"/>
                  <a:gd name="T32" fmla="*/ 299 w 729"/>
                  <a:gd name="T33" fmla="*/ 242 h 987"/>
                  <a:gd name="T34" fmla="*/ 283 w 729"/>
                  <a:gd name="T35" fmla="*/ 260 h 987"/>
                  <a:gd name="T36" fmla="*/ 218 w 729"/>
                  <a:gd name="T37" fmla="*/ 267 h 987"/>
                  <a:gd name="T38" fmla="*/ 1 w 729"/>
                  <a:gd name="T39" fmla="*/ 267 h 987"/>
                  <a:gd name="T40" fmla="*/ 6 w 729"/>
                  <a:gd name="T41" fmla="*/ 460 h 987"/>
                  <a:gd name="T42" fmla="*/ 23 w 729"/>
                  <a:gd name="T43" fmla="*/ 509 h 987"/>
                  <a:gd name="T44" fmla="*/ 50 w 729"/>
                  <a:gd name="T45" fmla="*/ 527 h 987"/>
                  <a:gd name="T46" fmla="*/ 109 w 729"/>
                  <a:gd name="T47" fmla="*/ 512 h 987"/>
                  <a:gd name="T48" fmla="*/ 170 w 729"/>
                  <a:gd name="T49" fmla="*/ 502 h 987"/>
                  <a:gd name="T50" fmla="*/ 213 w 729"/>
                  <a:gd name="T51" fmla="*/ 515 h 987"/>
                  <a:gd name="T52" fmla="*/ 253 w 729"/>
                  <a:gd name="T53" fmla="*/ 556 h 987"/>
                  <a:gd name="T54" fmla="*/ 262 w 729"/>
                  <a:gd name="T55" fmla="*/ 622 h 987"/>
                  <a:gd name="T56" fmla="*/ 239 w 729"/>
                  <a:gd name="T57" fmla="*/ 682 h 987"/>
                  <a:gd name="T58" fmla="*/ 197 w 729"/>
                  <a:gd name="T59" fmla="*/ 707 h 987"/>
                  <a:gd name="T60" fmla="*/ 163 w 729"/>
                  <a:gd name="T61" fmla="*/ 710 h 987"/>
                  <a:gd name="T62" fmla="*/ 111 w 729"/>
                  <a:gd name="T63" fmla="*/ 698 h 987"/>
                  <a:gd name="T64" fmla="*/ 72 w 729"/>
                  <a:gd name="T65" fmla="*/ 667 h 987"/>
                  <a:gd name="T66" fmla="*/ 41 w 729"/>
                  <a:gd name="T67" fmla="*/ 642 h 987"/>
                  <a:gd name="T68" fmla="*/ 27 w 729"/>
                  <a:gd name="T69" fmla="*/ 645 h 987"/>
                  <a:gd name="T70" fmla="*/ 8 w 729"/>
                  <a:gd name="T71" fmla="*/ 677 h 987"/>
                  <a:gd name="T72" fmla="*/ 1 w 729"/>
                  <a:gd name="T73" fmla="*/ 784 h 987"/>
                  <a:gd name="T74" fmla="*/ 722 w 729"/>
                  <a:gd name="T75" fmla="*/ 987 h 987"/>
                  <a:gd name="T76" fmla="*/ 724 w 729"/>
                  <a:gd name="T77" fmla="*/ 752 h 987"/>
                  <a:gd name="T78" fmla="*/ 714 w 729"/>
                  <a:gd name="T79" fmla="*/ 707 h 987"/>
                  <a:gd name="T80" fmla="*/ 691 w 729"/>
                  <a:gd name="T81" fmla="*/ 698 h 987"/>
                  <a:gd name="T82" fmla="*/ 624 w 729"/>
                  <a:gd name="T83" fmla="*/ 716 h 987"/>
                  <a:gd name="T84" fmla="*/ 545 w 729"/>
                  <a:gd name="T85" fmla="*/ 733 h 987"/>
                  <a:gd name="T86" fmla="*/ 510 w 729"/>
                  <a:gd name="T87" fmla="*/ 727 h 987"/>
                  <a:gd name="T88" fmla="*/ 476 w 729"/>
                  <a:gd name="T89" fmla="*/ 705 h 987"/>
                  <a:gd name="T90" fmla="*/ 454 w 729"/>
                  <a:gd name="T91" fmla="*/ 667 h 987"/>
                  <a:gd name="T92" fmla="*/ 445 w 729"/>
                  <a:gd name="T93" fmla="*/ 590 h 987"/>
                  <a:gd name="T94" fmla="*/ 458 w 729"/>
                  <a:gd name="T95" fmla="*/ 549 h 987"/>
                  <a:gd name="T96" fmla="*/ 485 w 729"/>
                  <a:gd name="T97" fmla="*/ 519 h 987"/>
                  <a:gd name="T98" fmla="*/ 524 w 729"/>
                  <a:gd name="T99" fmla="*/ 503 h 987"/>
                  <a:gd name="T100" fmla="*/ 560 w 729"/>
                  <a:gd name="T101" fmla="*/ 506 h 987"/>
                  <a:gd name="T102" fmla="*/ 612 w 729"/>
                  <a:gd name="T103" fmla="*/ 530 h 987"/>
                  <a:gd name="T104" fmla="*/ 679 w 729"/>
                  <a:gd name="T105" fmla="*/ 576 h 987"/>
                  <a:gd name="T106" fmla="*/ 698 w 729"/>
                  <a:gd name="T107" fmla="*/ 575 h 987"/>
                  <a:gd name="T108" fmla="*/ 719 w 729"/>
                  <a:gd name="T109" fmla="*/ 558 h 987"/>
                  <a:gd name="T110" fmla="*/ 729 w 729"/>
                  <a:gd name="T111" fmla="*/ 519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29" h="987">
                    <a:moveTo>
                      <a:pt x="724" y="280"/>
                    </a:moveTo>
                    <a:lnTo>
                      <a:pt x="724" y="280"/>
                    </a:lnTo>
                    <a:lnTo>
                      <a:pt x="668" y="282"/>
                    </a:lnTo>
                    <a:lnTo>
                      <a:pt x="615" y="282"/>
                    </a:lnTo>
                    <a:lnTo>
                      <a:pt x="564" y="282"/>
                    </a:lnTo>
                    <a:lnTo>
                      <a:pt x="520" y="280"/>
                    </a:lnTo>
                    <a:lnTo>
                      <a:pt x="500" y="277"/>
                    </a:lnTo>
                    <a:lnTo>
                      <a:pt x="482" y="274"/>
                    </a:lnTo>
                    <a:lnTo>
                      <a:pt x="466" y="271"/>
                    </a:lnTo>
                    <a:lnTo>
                      <a:pt x="452" y="267"/>
                    </a:lnTo>
                    <a:lnTo>
                      <a:pt x="443" y="262"/>
                    </a:lnTo>
                    <a:lnTo>
                      <a:pt x="434" y="255"/>
                    </a:lnTo>
                    <a:lnTo>
                      <a:pt x="430" y="248"/>
                    </a:lnTo>
                    <a:lnTo>
                      <a:pt x="429" y="243"/>
                    </a:lnTo>
                    <a:lnTo>
                      <a:pt x="429" y="239"/>
                    </a:lnTo>
                    <a:lnTo>
                      <a:pt x="429" y="239"/>
                    </a:lnTo>
                    <a:lnTo>
                      <a:pt x="430" y="232"/>
                    </a:lnTo>
                    <a:lnTo>
                      <a:pt x="433" y="225"/>
                    </a:lnTo>
                    <a:lnTo>
                      <a:pt x="440" y="213"/>
                    </a:lnTo>
                    <a:lnTo>
                      <a:pt x="459" y="185"/>
                    </a:lnTo>
                    <a:lnTo>
                      <a:pt x="471" y="169"/>
                    </a:lnTo>
                    <a:lnTo>
                      <a:pt x="475" y="159"/>
                    </a:lnTo>
                    <a:lnTo>
                      <a:pt x="479" y="150"/>
                    </a:lnTo>
                    <a:lnTo>
                      <a:pt x="482" y="139"/>
                    </a:lnTo>
                    <a:lnTo>
                      <a:pt x="485" y="127"/>
                    </a:lnTo>
                    <a:lnTo>
                      <a:pt x="486" y="115"/>
                    </a:lnTo>
                    <a:lnTo>
                      <a:pt x="486" y="101"/>
                    </a:lnTo>
                    <a:lnTo>
                      <a:pt x="486" y="101"/>
                    </a:lnTo>
                    <a:lnTo>
                      <a:pt x="485" y="88"/>
                    </a:lnTo>
                    <a:lnTo>
                      <a:pt x="482" y="78"/>
                    </a:lnTo>
                    <a:lnTo>
                      <a:pt x="478" y="67"/>
                    </a:lnTo>
                    <a:lnTo>
                      <a:pt x="473" y="59"/>
                    </a:lnTo>
                    <a:lnTo>
                      <a:pt x="468" y="49"/>
                    </a:lnTo>
                    <a:lnTo>
                      <a:pt x="461" y="42"/>
                    </a:lnTo>
                    <a:lnTo>
                      <a:pt x="454" y="34"/>
                    </a:lnTo>
                    <a:lnTo>
                      <a:pt x="447" y="28"/>
                    </a:lnTo>
                    <a:lnTo>
                      <a:pt x="437" y="21"/>
                    </a:lnTo>
                    <a:lnTo>
                      <a:pt x="429" y="17"/>
                    </a:lnTo>
                    <a:lnTo>
                      <a:pt x="419" y="11"/>
                    </a:lnTo>
                    <a:lnTo>
                      <a:pt x="409" y="9"/>
                    </a:lnTo>
                    <a:lnTo>
                      <a:pt x="388" y="3"/>
                    </a:lnTo>
                    <a:lnTo>
                      <a:pt x="367" y="0"/>
                    </a:lnTo>
                    <a:lnTo>
                      <a:pt x="346" y="2"/>
                    </a:lnTo>
                    <a:lnTo>
                      <a:pt x="335" y="3"/>
                    </a:lnTo>
                    <a:lnTo>
                      <a:pt x="325" y="6"/>
                    </a:lnTo>
                    <a:lnTo>
                      <a:pt x="315" y="10"/>
                    </a:lnTo>
                    <a:lnTo>
                      <a:pt x="306" y="14"/>
                    </a:lnTo>
                    <a:lnTo>
                      <a:pt x="297" y="18"/>
                    </a:lnTo>
                    <a:lnTo>
                      <a:pt x="289" y="24"/>
                    </a:lnTo>
                    <a:lnTo>
                      <a:pt x="282" y="31"/>
                    </a:lnTo>
                    <a:lnTo>
                      <a:pt x="275" y="39"/>
                    </a:lnTo>
                    <a:lnTo>
                      <a:pt x="268" y="48"/>
                    </a:lnTo>
                    <a:lnTo>
                      <a:pt x="262" y="57"/>
                    </a:lnTo>
                    <a:lnTo>
                      <a:pt x="258" y="67"/>
                    </a:lnTo>
                    <a:lnTo>
                      <a:pt x="255" y="78"/>
                    </a:lnTo>
                    <a:lnTo>
                      <a:pt x="254" y="91"/>
                    </a:lnTo>
                    <a:lnTo>
                      <a:pt x="253" y="104"/>
                    </a:lnTo>
                    <a:lnTo>
                      <a:pt x="253" y="104"/>
                    </a:lnTo>
                    <a:lnTo>
                      <a:pt x="253" y="116"/>
                    </a:lnTo>
                    <a:lnTo>
                      <a:pt x="255" y="129"/>
                    </a:lnTo>
                    <a:lnTo>
                      <a:pt x="260" y="140"/>
                    </a:lnTo>
                    <a:lnTo>
                      <a:pt x="264" y="152"/>
                    </a:lnTo>
                    <a:lnTo>
                      <a:pt x="275" y="176"/>
                    </a:lnTo>
                    <a:lnTo>
                      <a:pt x="286" y="197"/>
                    </a:lnTo>
                    <a:lnTo>
                      <a:pt x="296" y="217"/>
                    </a:lnTo>
                    <a:lnTo>
                      <a:pt x="299" y="227"/>
                    </a:lnTo>
                    <a:lnTo>
                      <a:pt x="300" y="235"/>
                    </a:lnTo>
                    <a:lnTo>
                      <a:pt x="299" y="242"/>
                    </a:lnTo>
                    <a:lnTo>
                      <a:pt x="296" y="249"/>
                    </a:lnTo>
                    <a:lnTo>
                      <a:pt x="292" y="255"/>
                    </a:lnTo>
                    <a:lnTo>
                      <a:pt x="283" y="260"/>
                    </a:lnTo>
                    <a:lnTo>
                      <a:pt x="283" y="260"/>
                    </a:lnTo>
                    <a:lnTo>
                      <a:pt x="278" y="262"/>
                    </a:lnTo>
                    <a:lnTo>
                      <a:pt x="269" y="263"/>
                    </a:lnTo>
                    <a:lnTo>
                      <a:pt x="247" y="266"/>
                    </a:lnTo>
                    <a:lnTo>
                      <a:pt x="218" y="267"/>
                    </a:lnTo>
                    <a:lnTo>
                      <a:pt x="181" y="269"/>
                    </a:lnTo>
                    <a:lnTo>
                      <a:pt x="95" y="269"/>
                    </a:lnTo>
                    <a:lnTo>
                      <a:pt x="1" y="267"/>
                    </a:lnTo>
                    <a:lnTo>
                      <a:pt x="1" y="267"/>
                    </a:lnTo>
                    <a:lnTo>
                      <a:pt x="0" y="331"/>
                    </a:lnTo>
                    <a:lnTo>
                      <a:pt x="1" y="390"/>
                    </a:lnTo>
                    <a:lnTo>
                      <a:pt x="4" y="440"/>
                    </a:lnTo>
                    <a:lnTo>
                      <a:pt x="6" y="460"/>
                    </a:lnTo>
                    <a:lnTo>
                      <a:pt x="11" y="477"/>
                    </a:lnTo>
                    <a:lnTo>
                      <a:pt x="11" y="477"/>
                    </a:lnTo>
                    <a:lnTo>
                      <a:pt x="16" y="495"/>
                    </a:lnTo>
                    <a:lnTo>
                      <a:pt x="23" y="509"/>
                    </a:lnTo>
                    <a:lnTo>
                      <a:pt x="32" y="519"/>
                    </a:lnTo>
                    <a:lnTo>
                      <a:pt x="36" y="522"/>
                    </a:lnTo>
                    <a:lnTo>
                      <a:pt x="40" y="524"/>
                    </a:lnTo>
                    <a:lnTo>
                      <a:pt x="50" y="527"/>
                    </a:lnTo>
                    <a:lnTo>
                      <a:pt x="60" y="526"/>
                    </a:lnTo>
                    <a:lnTo>
                      <a:pt x="71" y="524"/>
                    </a:lnTo>
                    <a:lnTo>
                      <a:pt x="82" y="520"/>
                    </a:lnTo>
                    <a:lnTo>
                      <a:pt x="109" y="512"/>
                    </a:lnTo>
                    <a:lnTo>
                      <a:pt x="123" y="508"/>
                    </a:lnTo>
                    <a:lnTo>
                      <a:pt x="138" y="503"/>
                    </a:lnTo>
                    <a:lnTo>
                      <a:pt x="155" y="502"/>
                    </a:lnTo>
                    <a:lnTo>
                      <a:pt x="170" y="502"/>
                    </a:lnTo>
                    <a:lnTo>
                      <a:pt x="188" y="505"/>
                    </a:lnTo>
                    <a:lnTo>
                      <a:pt x="206" y="510"/>
                    </a:lnTo>
                    <a:lnTo>
                      <a:pt x="206" y="510"/>
                    </a:lnTo>
                    <a:lnTo>
                      <a:pt x="213" y="515"/>
                    </a:lnTo>
                    <a:lnTo>
                      <a:pt x="220" y="519"/>
                    </a:lnTo>
                    <a:lnTo>
                      <a:pt x="234" y="530"/>
                    </a:lnTo>
                    <a:lnTo>
                      <a:pt x="244" y="542"/>
                    </a:lnTo>
                    <a:lnTo>
                      <a:pt x="253" y="556"/>
                    </a:lnTo>
                    <a:lnTo>
                      <a:pt x="258" y="572"/>
                    </a:lnTo>
                    <a:lnTo>
                      <a:pt x="262" y="589"/>
                    </a:lnTo>
                    <a:lnTo>
                      <a:pt x="264" y="605"/>
                    </a:lnTo>
                    <a:lnTo>
                      <a:pt x="262" y="622"/>
                    </a:lnTo>
                    <a:lnTo>
                      <a:pt x="260" y="639"/>
                    </a:lnTo>
                    <a:lnTo>
                      <a:pt x="255" y="654"/>
                    </a:lnTo>
                    <a:lnTo>
                      <a:pt x="247" y="668"/>
                    </a:lnTo>
                    <a:lnTo>
                      <a:pt x="239" y="682"/>
                    </a:lnTo>
                    <a:lnTo>
                      <a:pt x="226" y="693"/>
                    </a:lnTo>
                    <a:lnTo>
                      <a:pt x="213" y="702"/>
                    </a:lnTo>
                    <a:lnTo>
                      <a:pt x="205" y="705"/>
                    </a:lnTo>
                    <a:lnTo>
                      <a:pt x="197" y="707"/>
                    </a:lnTo>
                    <a:lnTo>
                      <a:pt x="188" y="709"/>
                    </a:lnTo>
                    <a:lnTo>
                      <a:pt x="180" y="710"/>
                    </a:lnTo>
                    <a:lnTo>
                      <a:pt x="180" y="710"/>
                    </a:lnTo>
                    <a:lnTo>
                      <a:pt x="163" y="710"/>
                    </a:lnTo>
                    <a:lnTo>
                      <a:pt x="148" y="709"/>
                    </a:lnTo>
                    <a:lnTo>
                      <a:pt x="135" y="706"/>
                    </a:lnTo>
                    <a:lnTo>
                      <a:pt x="123" y="702"/>
                    </a:lnTo>
                    <a:lnTo>
                      <a:pt x="111" y="698"/>
                    </a:lnTo>
                    <a:lnTo>
                      <a:pt x="102" y="692"/>
                    </a:lnTo>
                    <a:lnTo>
                      <a:pt x="93" y="685"/>
                    </a:lnTo>
                    <a:lnTo>
                      <a:pt x="86" y="679"/>
                    </a:lnTo>
                    <a:lnTo>
                      <a:pt x="72" y="667"/>
                    </a:lnTo>
                    <a:lnTo>
                      <a:pt x="61" y="654"/>
                    </a:lnTo>
                    <a:lnTo>
                      <a:pt x="51" y="646"/>
                    </a:lnTo>
                    <a:lnTo>
                      <a:pt x="47" y="643"/>
                    </a:lnTo>
                    <a:lnTo>
                      <a:pt x="41" y="642"/>
                    </a:lnTo>
                    <a:lnTo>
                      <a:pt x="41" y="642"/>
                    </a:lnTo>
                    <a:lnTo>
                      <a:pt x="36" y="642"/>
                    </a:lnTo>
                    <a:lnTo>
                      <a:pt x="32" y="643"/>
                    </a:lnTo>
                    <a:lnTo>
                      <a:pt x="27" y="645"/>
                    </a:lnTo>
                    <a:lnTo>
                      <a:pt x="23" y="646"/>
                    </a:lnTo>
                    <a:lnTo>
                      <a:pt x="16" y="653"/>
                    </a:lnTo>
                    <a:lnTo>
                      <a:pt x="11" y="664"/>
                    </a:lnTo>
                    <a:lnTo>
                      <a:pt x="8" y="677"/>
                    </a:lnTo>
                    <a:lnTo>
                      <a:pt x="4" y="693"/>
                    </a:lnTo>
                    <a:lnTo>
                      <a:pt x="2" y="712"/>
                    </a:lnTo>
                    <a:lnTo>
                      <a:pt x="1" y="734"/>
                    </a:lnTo>
                    <a:lnTo>
                      <a:pt x="1" y="784"/>
                    </a:lnTo>
                    <a:lnTo>
                      <a:pt x="2" y="843"/>
                    </a:lnTo>
                    <a:lnTo>
                      <a:pt x="4" y="912"/>
                    </a:lnTo>
                    <a:lnTo>
                      <a:pt x="5" y="987"/>
                    </a:lnTo>
                    <a:lnTo>
                      <a:pt x="722" y="987"/>
                    </a:lnTo>
                    <a:lnTo>
                      <a:pt x="722" y="987"/>
                    </a:lnTo>
                    <a:lnTo>
                      <a:pt x="724" y="843"/>
                    </a:lnTo>
                    <a:lnTo>
                      <a:pt x="724" y="791"/>
                    </a:lnTo>
                    <a:lnTo>
                      <a:pt x="724" y="752"/>
                    </a:lnTo>
                    <a:lnTo>
                      <a:pt x="722" y="738"/>
                    </a:lnTo>
                    <a:lnTo>
                      <a:pt x="721" y="726"/>
                    </a:lnTo>
                    <a:lnTo>
                      <a:pt x="718" y="716"/>
                    </a:lnTo>
                    <a:lnTo>
                      <a:pt x="714" y="707"/>
                    </a:lnTo>
                    <a:lnTo>
                      <a:pt x="710" y="702"/>
                    </a:lnTo>
                    <a:lnTo>
                      <a:pt x="705" y="699"/>
                    </a:lnTo>
                    <a:lnTo>
                      <a:pt x="698" y="698"/>
                    </a:lnTo>
                    <a:lnTo>
                      <a:pt x="691" y="698"/>
                    </a:lnTo>
                    <a:lnTo>
                      <a:pt x="691" y="698"/>
                    </a:lnTo>
                    <a:lnTo>
                      <a:pt x="677" y="700"/>
                    </a:lnTo>
                    <a:lnTo>
                      <a:pt x="662" y="705"/>
                    </a:lnTo>
                    <a:lnTo>
                      <a:pt x="624" y="716"/>
                    </a:lnTo>
                    <a:lnTo>
                      <a:pt x="605" y="723"/>
                    </a:lnTo>
                    <a:lnTo>
                      <a:pt x="585" y="727"/>
                    </a:lnTo>
                    <a:lnTo>
                      <a:pt x="564" y="731"/>
                    </a:lnTo>
                    <a:lnTo>
                      <a:pt x="545" y="733"/>
                    </a:lnTo>
                    <a:lnTo>
                      <a:pt x="545" y="733"/>
                    </a:lnTo>
                    <a:lnTo>
                      <a:pt x="532" y="733"/>
                    </a:lnTo>
                    <a:lnTo>
                      <a:pt x="521" y="731"/>
                    </a:lnTo>
                    <a:lnTo>
                      <a:pt x="510" y="727"/>
                    </a:lnTo>
                    <a:lnTo>
                      <a:pt x="500" y="723"/>
                    </a:lnTo>
                    <a:lnTo>
                      <a:pt x="492" y="717"/>
                    </a:lnTo>
                    <a:lnTo>
                      <a:pt x="483" y="712"/>
                    </a:lnTo>
                    <a:lnTo>
                      <a:pt x="476" y="705"/>
                    </a:lnTo>
                    <a:lnTo>
                      <a:pt x="469" y="696"/>
                    </a:lnTo>
                    <a:lnTo>
                      <a:pt x="464" y="686"/>
                    </a:lnTo>
                    <a:lnTo>
                      <a:pt x="458" y="678"/>
                    </a:lnTo>
                    <a:lnTo>
                      <a:pt x="454" y="667"/>
                    </a:lnTo>
                    <a:lnTo>
                      <a:pt x="450" y="657"/>
                    </a:lnTo>
                    <a:lnTo>
                      <a:pt x="445" y="635"/>
                    </a:lnTo>
                    <a:lnTo>
                      <a:pt x="444" y="612"/>
                    </a:lnTo>
                    <a:lnTo>
                      <a:pt x="445" y="590"/>
                    </a:lnTo>
                    <a:lnTo>
                      <a:pt x="448" y="580"/>
                    </a:lnTo>
                    <a:lnTo>
                      <a:pt x="451" y="569"/>
                    </a:lnTo>
                    <a:lnTo>
                      <a:pt x="454" y="559"/>
                    </a:lnTo>
                    <a:lnTo>
                      <a:pt x="458" y="549"/>
                    </a:lnTo>
                    <a:lnTo>
                      <a:pt x="464" y="541"/>
                    </a:lnTo>
                    <a:lnTo>
                      <a:pt x="471" y="533"/>
                    </a:lnTo>
                    <a:lnTo>
                      <a:pt x="478" y="524"/>
                    </a:lnTo>
                    <a:lnTo>
                      <a:pt x="485" y="519"/>
                    </a:lnTo>
                    <a:lnTo>
                      <a:pt x="493" y="513"/>
                    </a:lnTo>
                    <a:lnTo>
                      <a:pt x="503" y="509"/>
                    </a:lnTo>
                    <a:lnTo>
                      <a:pt x="513" y="505"/>
                    </a:lnTo>
                    <a:lnTo>
                      <a:pt x="524" y="503"/>
                    </a:lnTo>
                    <a:lnTo>
                      <a:pt x="536" y="502"/>
                    </a:lnTo>
                    <a:lnTo>
                      <a:pt x="549" y="503"/>
                    </a:lnTo>
                    <a:lnTo>
                      <a:pt x="549" y="503"/>
                    </a:lnTo>
                    <a:lnTo>
                      <a:pt x="560" y="506"/>
                    </a:lnTo>
                    <a:lnTo>
                      <a:pt x="570" y="509"/>
                    </a:lnTo>
                    <a:lnTo>
                      <a:pt x="581" y="513"/>
                    </a:lnTo>
                    <a:lnTo>
                      <a:pt x="592" y="517"/>
                    </a:lnTo>
                    <a:lnTo>
                      <a:pt x="612" y="530"/>
                    </a:lnTo>
                    <a:lnTo>
                      <a:pt x="631" y="542"/>
                    </a:lnTo>
                    <a:lnTo>
                      <a:pt x="663" y="566"/>
                    </a:lnTo>
                    <a:lnTo>
                      <a:pt x="675" y="575"/>
                    </a:lnTo>
                    <a:lnTo>
                      <a:pt x="679" y="576"/>
                    </a:lnTo>
                    <a:lnTo>
                      <a:pt x="683" y="577"/>
                    </a:lnTo>
                    <a:lnTo>
                      <a:pt x="683" y="577"/>
                    </a:lnTo>
                    <a:lnTo>
                      <a:pt x="690" y="577"/>
                    </a:lnTo>
                    <a:lnTo>
                      <a:pt x="698" y="575"/>
                    </a:lnTo>
                    <a:lnTo>
                      <a:pt x="707" y="572"/>
                    </a:lnTo>
                    <a:lnTo>
                      <a:pt x="714" y="565"/>
                    </a:lnTo>
                    <a:lnTo>
                      <a:pt x="714" y="565"/>
                    </a:lnTo>
                    <a:lnTo>
                      <a:pt x="719" y="558"/>
                    </a:lnTo>
                    <a:lnTo>
                      <a:pt x="725" y="547"/>
                    </a:lnTo>
                    <a:lnTo>
                      <a:pt x="728" y="534"/>
                    </a:lnTo>
                    <a:lnTo>
                      <a:pt x="729" y="519"/>
                    </a:lnTo>
                    <a:lnTo>
                      <a:pt x="729" y="519"/>
                    </a:lnTo>
                    <a:lnTo>
                      <a:pt x="728" y="424"/>
                    </a:lnTo>
                    <a:lnTo>
                      <a:pt x="724" y="280"/>
                    </a:lnTo>
                    <a:lnTo>
                      <a:pt x="724" y="280"/>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25" name="îś1îḍè">
                <a:extLst>
                  <a:ext uri="{FF2B5EF4-FFF2-40B4-BE49-F238E27FC236}">
                    <a16:creationId xmlns:a16="http://schemas.microsoft.com/office/drawing/2014/main" id="{4E2301C5-4574-4988-BAB3-74528C0E0E4D}"/>
                  </a:ext>
                </a:extLst>
              </p:cNvPr>
              <p:cNvSpPr/>
              <p:nvPr/>
            </p:nvSpPr>
            <p:spPr bwMode="auto">
              <a:xfrm>
                <a:off x="3860800" y="5192713"/>
                <a:ext cx="2062163" cy="1131887"/>
              </a:xfrm>
              <a:custGeom>
                <a:avLst/>
                <a:gdLst>
                  <a:gd name="T0" fmla="*/ 280 w 1299"/>
                  <a:gd name="T1" fmla="*/ 517 h 713"/>
                  <a:gd name="T2" fmla="*/ 274 w 1299"/>
                  <a:gd name="T3" fmla="*/ 442 h 713"/>
                  <a:gd name="T4" fmla="*/ 254 w 1299"/>
                  <a:gd name="T5" fmla="*/ 424 h 713"/>
                  <a:gd name="T6" fmla="*/ 218 w 1299"/>
                  <a:gd name="T7" fmla="*/ 431 h 713"/>
                  <a:gd name="T8" fmla="*/ 120 w 1299"/>
                  <a:gd name="T9" fmla="*/ 457 h 713"/>
                  <a:gd name="T10" fmla="*/ 77 w 1299"/>
                  <a:gd name="T11" fmla="*/ 457 h 713"/>
                  <a:gd name="T12" fmla="*/ 39 w 1299"/>
                  <a:gd name="T13" fmla="*/ 438 h 713"/>
                  <a:gd name="T14" fmla="*/ 14 w 1299"/>
                  <a:gd name="T15" fmla="*/ 404 h 713"/>
                  <a:gd name="T16" fmla="*/ 0 w 1299"/>
                  <a:gd name="T17" fmla="*/ 338 h 713"/>
                  <a:gd name="T18" fmla="*/ 10 w 1299"/>
                  <a:gd name="T19" fmla="*/ 285 h 713"/>
                  <a:gd name="T20" fmla="*/ 34 w 1299"/>
                  <a:gd name="T21" fmla="*/ 250 h 713"/>
                  <a:gd name="T22" fmla="*/ 69 w 1299"/>
                  <a:gd name="T23" fmla="*/ 231 h 713"/>
                  <a:gd name="T24" fmla="*/ 105 w 1299"/>
                  <a:gd name="T25" fmla="*/ 229 h 713"/>
                  <a:gd name="T26" fmla="*/ 148 w 1299"/>
                  <a:gd name="T27" fmla="*/ 243 h 713"/>
                  <a:gd name="T28" fmla="*/ 231 w 1299"/>
                  <a:gd name="T29" fmla="*/ 301 h 713"/>
                  <a:gd name="T30" fmla="*/ 246 w 1299"/>
                  <a:gd name="T31" fmla="*/ 303 h 713"/>
                  <a:gd name="T32" fmla="*/ 270 w 1299"/>
                  <a:gd name="T33" fmla="*/ 291 h 713"/>
                  <a:gd name="T34" fmla="*/ 285 w 1299"/>
                  <a:gd name="T35" fmla="*/ 245 h 713"/>
                  <a:gd name="T36" fmla="*/ 280 w 1299"/>
                  <a:gd name="T37" fmla="*/ 6 h 713"/>
                  <a:gd name="T38" fmla="*/ 516 w 1299"/>
                  <a:gd name="T39" fmla="*/ 4 h 713"/>
                  <a:gd name="T40" fmla="*/ 573 w 1299"/>
                  <a:gd name="T41" fmla="*/ 15 h 713"/>
                  <a:gd name="T42" fmla="*/ 582 w 1299"/>
                  <a:gd name="T43" fmla="*/ 45 h 713"/>
                  <a:gd name="T44" fmla="*/ 542 w 1299"/>
                  <a:gd name="T45" fmla="*/ 123 h 713"/>
                  <a:gd name="T46" fmla="*/ 523 w 1299"/>
                  <a:gd name="T47" fmla="*/ 197 h 713"/>
                  <a:gd name="T48" fmla="*/ 526 w 1299"/>
                  <a:gd name="T49" fmla="*/ 250 h 713"/>
                  <a:gd name="T50" fmla="*/ 549 w 1299"/>
                  <a:gd name="T51" fmla="*/ 301 h 713"/>
                  <a:gd name="T52" fmla="*/ 587 w 1299"/>
                  <a:gd name="T53" fmla="*/ 330 h 713"/>
                  <a:gd name="T54" fmla="*/ 635 w 1299"/>
                  <a:gd name="T55" fmla="*/ 340 h 713"/>
                  <a:gd name="T56" fmla="*/ 672 w 1299"/>
                  <a:gd name="T57" fmla="*/ 337 h 713"/>
                  <a:gd name="T58" fmla="*/ 720 w 1299"/>
                  <a:gd name="T59" fmla="*/ 319 h 713"/>
                  <a:gd name="T60" fmla="*/ 758 w 1299"/>
                  <a:gd name="T61" fmla="*/ 285 h 713"/>
                  <a:gd name="T62" fmla="*/ 780 w 1299"/>
                  <a:gd name="T63" fmla="*/ 239 h 713"/>
                  <a:gd name="T64" fmla="*/ 784 w 1299"/>
                  <a:gd name="T65" fmla="*/ 197 h 713"/>
                  <a:gd name="T66" fmla="*/ 767 w 1299"/>
                  <a:gd name="T67" fmla="*/ 143 h 713"/>
                  <a:gd name="T68" fmla="*/ 727 w 1299"/>
                  <a:gd name="T69" fmla="*/ 52 h 713"/>
                  <a:gd name="T70" fmla="*/ 734 w 1299"/>
                  <a:gd name="T71" fmla="*/ 15 h 713"/>
                  <a:gd name="T72" fmla="*/ 753 w 1299"/>
                  <a:gd name="T73" fmla="*/ 6 h 713"/>
                  <a:gd name="T74" fmla="*/ 907 w 1299"/>
                  <a:gd name="T75" fmla="*/ 1 h 713"/>
                  <a:gd name="T76" fmla="*/ 987 w 1299"/>
                  <a:gd name="T77" fmla="*/ 245 h 713"/>
                  <a:gd name="T78" fmla="*/ 997 w 1299"/>
                  <a:gd name="T79" fmla="*/ 284 h 713"/>
                  <a:gd name="T80" fmla="*/ 1025 w 1299"/>
                  <a:gd name="T81" fmla="*/ 302 h 713"/>
                  <a:gd name="T82" fmla="*/ 1054 w 1299"/>
                  <a:gd name="T83" fmla="*/ 294 h 713"/>
                  <a:gd name="T84" fmla="*/ 1156 w 1299"/>
                  <a:gd name="T85" fmla="*/ 242 h 713"/>
                  <a:gd name="T86" fmla="*/ 1190 w 1299"/>
                  <a:gd name="T87" fmla="*/ 238 h 713"/>
                  <a:gd name="T88" fmla="*/ 1234 w 1299"/>
                  <a:gd name="T89" fmla="*/ 249 h 713"/>
                  <a:gd name="T90" fmla="*/ 1268 w 1299"/>
                  <a:gd name="T91" fmla="*/ 277 h 713"/>
                  <a:gd name="T92" fmla="*/ 1290 w 1299"/>
                  <a:gd name="T93" fmla="*/ 317 h 713"/>
                  <a:gd name="T94" fmla="*/ 1297 w 1299"/>
                  <a:gd name="T95" fmla="*/ 351 h 713"/>
                  <a:gd name="T96" fmla="*/ 1294 w 1299"/>
                  <a:gd name="T97" fmla="*/ 397 h 713"/>
                  <a:gd name="T98" fmla="*/ 1276 w 1299"/>
                  <a:gd name="T99" fmla="*/ 438 h 713"/>
                  <a:gd name="T100" fmla="*/ 1239 w 1299"/>
                  <a:gd name="T101" fmla="*/ 467 h 713"/>
                  <a:gd name="T102" fmla="*/ 1183 w 1299"/>
                  <a:gd name="T103" fmla="*/ 481 h 713"/>
                  <a:gd name="T104" fmla="*/ 1139 w 1299"/>
                  <a:gd name="T105" fmla="*/ 477 h 713"/>
                  <a:gd name="T106" fmla="*/ 1085 w 1299"/>
                  <a:gd name="T107" fmla="*/ 454 h 713"/>
                  <a:gd name="T108" fmla="*/ 1025 w 1299"/>
                  <a:gd name="T109" fmla="*/ 424 h 713"/>
                  <a:gd name="T110" fmla="*/ 1013 w 1299"/>
                  <a:gd name="T111" fmla="*/ 428 h 713"/>
                  <a:gd name="T112" fmla="*/ 999 w 1299"/>
                  <a:gd name="T113" fmla="*/ 471 h 713"/>
                  <a:gd name="T114" fmla="*/ 994 w 1299"/>
                  <a:gd name="T115" fmla="*/ 633 h 713"/>
                  <a:gd name="T116" fmla="*/ 278 w 1299"/>
                  <a:gd name="T117" fmla="*/ 713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99" h="713">
                    <a:moveTo>
                      <a:pt x="278" y="713"/>
                    </a:moveTo>
                    <a:lnTo>
                      <a:pt x="278" y="713"/>
                    </a:lnTo>
                    <a:lnTo>
                      <a:pt x="280" y="569"/>
                    </a:lnTo>
                    <a:lnTo>
                      <a:pt x="280" y="517"/>
                    </a:lnTo>
                    <a:lnTo>
                      <a:pt x="280" y="478"/>
                    </a:lnTo>
                    <a:lnTo>
                      <a:pt x="278" y="464"/>
                    </a:lnTo>
                    <a:lnTo>
                      <a:pt x="275" y="452"/>
                    </a:lnTo>
                    <a:lnTo>
                      <a:pt x="274" y="442"/>
                    </a:lnTo>
                    <a:lnTo>
                      <a:pt x="270" y="433"/>
                    </a:lnTo>
                    <a:lnTo>
                      <a:pt x="266" y="428"/>
                    </a:lnTo>
                    <a:lnTo>
                      <a:pt x="261" y="425"/>
                    </a:lnTo>
                    <a:lnTo>
                      <a:pt x="254" y="424"/>
                    </a:lnTo>
                    <a:lnTo>
                      <a:pt x="247" y="424"/>
                    </a:lnTo>
                    <a:lnTo>
                      <a:pt x="247" y="424"/>
                    </a:lnTo>
                    <a:lnTo>
                      <a:pt x="233" y="426"/>
                    </a:lnTo>
                    <a:lnTo>
                      <a:pt x="218" y="431"/>
                    </a:lnTo>
                    <a:lnTo>
                      <a:pt x="180" y="442"/>
                    </a:lnTo>
                    <a:lnTo>
                      <a:pt x="161" y="449"/>
                    </a:lnTo>
                    <a:lnTo>
                      <a:pt x="141" y="453"/>
                    </a:lnTo>
                    <a:lnTo>
                      <a:pt x="120" y="457"/>
                    </a:lnTo>
                    <a:lnTo>
                      <a:pt x="101" y="459"/>
                    </a:lnTo>
                    <a:lnTo>
                      <a:pt x="101" y="459"/>
                    </a:lnTo>
                    <a:lnTo>
                      <a:pt x="88" y="459"/>
                    </a:lnTo>
                    <a:lnTo>
                      <a:pt x="77" y="457"/>
                    </a:lnTo>
                    <a:lnTo>
                      <a:pt x="66" y="453"/>
                    </a:lnTo>
                    <a:lnTo>
                      <a:pt x="56" y="449"/>
                    </a:lnTo>
                    <a:lnTo>
                      <a:pt x="48" y="443"/>
                    </a:lnTo>
                    <a:lnTo>
                      <a:pt x="39" y="438"/>
                    </a:lnTo>
                    <a:lnTo>
                      <a:pt x="32" y="431"/>
                    </a:lnTo>
                    <a:lnTo>
                      <a:pt x="25" y="422"/>
                    </a:lnTo>
                    <a:lnTo>
                      <a:pt x="18" y="412"/>
                    </a:lnTo>
                    <a:lnTo>
                      <a:pt x="14" y="404"/>
                    </a:lnTo>
                    <a:lnTo>
                      <a:pt x="10" y="393"/>
                    </a:lnTo>
                    <a:lnTo>
                      <a:pt x="6" y="383"/>
                    </a:lnTo>
                    <a:lnTo>
                      <a:pt x="1" y="361"/>
                    </a:lnTo>
                    <a:lnTo>
                      <a:pt x="0" y="338"/>
                    </a:lnTo>
                    <a:lnTo>
                      <a:pt x="1" y="316"/>
                    </a:lnTo>
                    <a:lnTo>
                      <a:pt x="3" y="306"/>
                    </a:lnTo>
                    <a:lnTo>
                      <a:pt x="6" y="295"/>
                    </a:lnTo>
                    <a:lnTo>
                      <a:pt x="10" y="285"/>
                    </a:lnTo>
                    <a:lnTo>
                      <a:pt x="14" y="275"/>
                    </a:lnTo>
                    <a:lnTo>
                      <a:pt x="20" y="267"/>
                    </a:lnTo>
                    <a:lnTo>
                      <a:pt x="27" y="259"/>
                    </a:lnTo>
                    <a:lnTo>
                      <a:pt x="34" y="250"/>
                    </a:lnTo>
                    <a:lnTo>
                      <a:pt x="41" y="245"/>
                    </a:lnTo>
                    <a:lnTo>
                      <a:pt x="49" y="239"/>
                    </a:lnTo>
                    <a:lnTo>
                      <a:pt x="59" y="235"/>
                    </a:lnTo>
                    <a:lnTo>
                      <a:pt x="69" y="231"/>
                    </a:lnTo>
                    <a:lnTo>
                      <a:pt x="80" y="229"/>
                    </a:lnTo>
                    <a:lnTo>
                      <a:pt x="92" y="228"/>
                    </a:lnTo>
                    <a:lnTo>
                      <a:pt x="105" y="229"/>
                    </a:lnTo>
                    <a:lnTo>
                      <a:pt x="105" y="229"/>
                    </a:lnTo>
                    <a:lnTo>
                      <a:pt x="116" y="232"/>
                    </a:lnTo>
                    <a:lnTo>
                      <a:pt x="126" y="235"/>
                    </a:lnTo>
                    <a:lnTo>
                      <a:pt x="137" y="239"/>
                    </a:lnTo>
                    <a:lnTo>
                      <a:pt x="148" y="243"/>
                    </a:lnTo>
                    <a:lnTo>
                      <a:pt x="168" y="256"/>
                    </a:lnTo>
                    <a:lnTo>
                      <a:pt x="187" y="268"/>
                    </a:lnTo>
                    <a:lnTo>
                      <a:pt x="219" y="292"/>
                    </a:lnTo>
                    <a:lnTo>
                      <a:pt x="231" y="301"/>
                    </a:lnTo>
                    <a:lnTo>
                      <a:pt x="235" y="302"/>
                    </a:lnTo>
                    <a:lnTo>
                      <a:pt x="239" y="303"/>
                    </a:lnTo>
                    <a:lnTo>
                      <a:pt x="239" y="303"/>
                    </a:lnTo>
                    <a:lnTo>
                      <a:pt x="246" y="303"/>
                    </a:lnTo>
                    <a:lnTo>
                      <a:pt x="254" y="301"/>
                    </a:lnTo>
                    <a:lnTo>
                      <a:pt x="261" y="298"/>
                    </a:lnTo>
                    <a:lnTo>
                      <a:pt x="270" y="291"/>
                    </a:lnTo>
                    <a:lnTo>
                      <a:pt x="270" y="291"/>
                    </a:lnTo>
                    <a:lnTo>
                      <a:pt x="275" y="284"/>
                    </a:lnTo>
                    <a:lnTo>
                      <a:pt x="281" y="273"/>
                    </a:lnTo>
                    <a:lnTo>
                      <a:pt x="284" y="260"/>
                    </a:lnTo>
                    <a:lnTo>
                      <a:pt x="285" y="245"/>
                    </a:lnTo>
                    <a:lnTo>
                      <a:pt x="285" y="245"/>
                    </a:lnTo>
                    <a:lnTo>
                      <a:pt x="282" y="150"/>
                    </a:lnTo>
                    <a:lnTo>
                      <a:pt x="280" y="6"/>
                    </a:lnTo>
                    <a:lnTo>
                      <a:pt x="280" y="6"/>
                    </a:lnTo>
                    <a:lnTo>
                      <a:pt x="368" y="3"/>
                    </a:lnTo>
                    <a:lnTo>
                      <a:pt x="449" y="1"/>
                    </a:lnTo>
                    <a:lnTo>
                      <a:pt x="485" y="3"/>
                    </a:lnTo>
                    <a:lnTo>
                      <a:pt x="516" y="4"/>
                    </a:lnTo>
                    <a:lnTo>
                      <a:pt x="542" y="7"/>
                    </a:lnTo>
                    <a:lnTo>
                      <a:pt x="563" y="11"/>
                    </a:lnTo>
                    <a:lnTo>
                      <a:pt x="563" y="11"/>
                    </a:lnTo>
                    <a:lnTo>
                      <a:pt x="573" y="15"/>
                    </a:lnTo>
                    <a:lnTo>
                      <a:pt x="580" y="21"/>
                    </a:lnTo>
                    <a:lnTo>
                      <a:pt x="583" y="28"/>
                    </a:lnTo>
                    <a:lnTo>
                      <a:pt x="583" y="36"/>
                    </a:lnTo>
                    <a:lnTo>
                      <a:pt x="582" y="45"/>
                    </a:lnTo>
                    <a:lnTo>
                      <a:pt x="577" y="56"/>
                    </a:lnTo>
                    <a:lnTo>
                      <a:pt x="565" y="80"/>
                    </a:lnTo>
                    <a:lnTo>
                      <a:pt x="551" y="108"/>
                    </a:lnTo>
                    <a:lnTo>
                      <a:pt x="542" y="123"/>
                    </a:lnTo>
                    <a:lnTo>
                      <a:pt x="535" y="140"/>
                    </a:lnTo>
                    <a:lnTo>
                      <a:pt x="530" y="158"/>
                    </a:lnTo>
                    <a:lnTo>
                      <a:pt x="526" y="178"/>
                    </a:lnTo>
                    <a:lnTo>
                      <a:pt x="523" y="197"/>
                    </a:lnTo>
                    <a:lnTo>
                      <a:pt x="521" y="218"/>
                    </a:lnTo>
                    <a:lnTo>
                      <a:pt x="521" y="218"/>
                    </a:lnTo>
                    <a:lnTo>
                      <a:pt x="523" y="235"/>
                    </a:lnTo>
                    <a:lnTo>
                      <a:pt x="526" y="250"/>
                    </a:lnTo>
                    <a:lnTo>
                      <a:pt x="530" y="264"/>
                    </a:lnTo>
                    <a:lnTo>
                      <a:pt x="535" y="278"/>
                    </a:lnTo>
                    <a:lnTo>
                      <a:pt x="541" y="289"/>
                    </a:lnTo>
                    <a:lnTo>
                      <a:pt x="549" y="301"/>
                    </a:lnTo>
                    <a:lnTo>
                      <a:pt x="558" y="309"/>
                    </a:lnTo>
                    <a:lnTo>
                      <a:pt x="568" y="317"/>
                    </a:lnTo>
                    <a:lnTo>
                      <a:pt x="577" y="324"/>
                    </a:lnTo>
                    <a:lnTo>
                      <a:pt x="587" y="330"/>
                    </a:lnTo>
                    <a:lnTo>
                      <a:pt x="600" y="334"/>
                    </a:lnTo>
                    <a:lnTo>
                      <a:pt x="611" y="337"/>
                    </a:lnTo>
                    <a:lnTo>
                      <a:pt x="623" y="338"/>
                    </a:lnTo>
                    <a:lnTo>
                      <a:pt x="635" y="340"/>
                    </a:lnTo>
                    <a:lnTo>
                      <a:pt x="647" y="340"/>
                    </a:lnTo>
                    <a:lnTo>
                      <a:pt x="660" y="338"/>
                    </a:lnTo>
                    <a:lnTo>
                      <a:pt x="660" y="338"/>
                    </a:lnTo>
                    <a:lnTo>
                      <a:pt x="672" y="337"/>
                    </a:lnTo>
                    <a:lnTo>
                      <a:pt x="685" y="334"/>
                    </a:lnTo>
                    <a:lnTo>
                      <a:pt x="696" y="330"/>
                    </a:lnTo>
                    <a:lnTo>
                      <a:pt x="709" y="324"/>
                    </a:lnTo>
                    <a:lnTo>
                      <a:pt x="720" y="319"/>
                    </a:lnTo>
                    <a:lnTo>
                      <a:pt x="730" y="312"/>
                    </a:lnTo>
                    <a:lnTo>
                      <a:pt x="739" y="303"/>
                    </a:lnTo>
                    <a:lnTo>
                      <a:pt x="749" y="295"/>
                    </a:lnTo>
                    <a:lnTo>
                      <a:pt x="758" y="285"/>
                    </a:lnTo>
                    <a:lnTo>
                      <a:pt x="765" y="275"/>
                    </a:lnTo>
                    <a:lnTo>
                      <a:pt x="772" y="264"/>
                    </a:lnTo>
                    <a:lnTo>
                      <a:pt x="777" y="252"/>
                    </a:lnTo>
                    <a:lnTo>
                      <a:pt x="780" y="239"/>
                    </a:lnTo>
                    <a:lnTo>
                      <a:pt x="783" y="227"/>
                    </a:lnTo>
                    <a:lnTo>
                      <a:pt x="784" y="213"/>
                    </a:lnTo>
                    <a:lnTo>
                      <a:pt x="784" y="197"/>
                    </a:lnTo>
                    <a:lnTo>
                      <a:pt x="784" y="197"/>
                    </a:lnTo>
                    <a:lnTo>
                      <a:pt x="781" y="185"/>
                    </a:lnTo>
                    <a:lnTo>
                      <a:pt x="779" y="171"/>
                    </a:lnTo>
                    <a:lnTo>
                      <a:pt x="773" y="157"/>
                    </a:lnTo>
                    <a:lnTo>
                      <a:pt x="767" y="143"/>
                    </a:lnTo>
                    <a:lnTo>
                      <a:pt x="753" y="115"/>
                    </a:lnTo>
                    <a:lnTo>
                      <a:pt x="741" y="88"/>
                    </a:lnTo>
                    <a:lnTo>
                      <a:pt x="731" y="63"/>
                    </a:lnTo>
                    <a:lnTo>
                      <a:pt x="727" y="52"/>
                    </a:lnTo>
                    <a:lnTo>
                      <a:pt x="726" y="41"/>
                    </a:lnTo>
                    <a:lnTo>
                      <a:pt x="726" y="31"/>
                    </a:lnTo>
                    <a:lnTo>
                      <a:pt x="728" y="22"/>
                    </a:lnTo>
                    <a:lnTo>
                      <a:pt x="734" y="15"/>
                    </a:lnTo>
                    <a:lnTo>
                      <a:pt x="742" y="8"/>
                    </a:lnTo>
                    <a:lnTo>
                      <a:pt x="742" y="8"/>
                    </a:lnTo>
                    <a:lnTo>
                      <a:pt x="746" y="7"/>
                    </a:lnTo>
                    <a:lnTo>
                      <a:pt x="753" y="6"/>
                    </a:lnTo>
                    <a:lnTo>
                      <a:pt x="774" y="3"/>
                    </a:lnTo>
                    <a:lnTo>
                      <a:pt x="801" y="1"/>
                    </a:lnTo>
                    <a:lnTo>
                      <a:pt x="832" y="0"/>
                    </a:lnTo>
                    <a:lnTo>
                      <a:pt x="907" y="1"/>
                    </a:lnTo>
                    <a:lnTo>
                      <a:pt x="993" y="3"/>
                    </a:lnTo>
                    <a:lnTo>
                      <a:pt x="993" y="3"/>
                    </a:lnTo>
                    <a:lnTo>
                      <a:pt x="988" y="148"/>
                    </a:lnTo>
                    <a:lnTo>
                      <a:pt x="987" y="245"/>
                    </a:lnTo>
                    <a:lnTo>
                      <a:pt x="987" y="245"/>
                    </a:lnTo>
                    <a:lnTo>
                      <a:pt x="988" y="260"/>
                    </a:lnTo>
                    <a:lnTo>
                      <a:pt x="991" y="273"/>
                    </a:lnTo>
                    <a:lnTo>
                      <a:pt x="997" y="284"/>
                    </a:lnTo>
                    <a:lnTo>
                      <a:pt x="1002" y="291"/>
                    </a:lnTo>
                    <a:lnTo>
                      <a:pt x="1009" y="296"/>
                    </a:lnTo>
                    <a:lnTo>
                      <a:pt x="1018" y="301"/>
                    </a:lnTo>
                    <a:lnTo>
                      <a:pt x="1025" y="302"/>
                    </a:lnTo>
                    <a:lnTo>
                      <a:pt x="1033" y="303"/>
                    </a:lnTo>
                    <a:lnTo>
                      <a:pt x="1033" y="303"/>
                    </a:lnTo>
                    <a:lnTo>
                      <a:pt x="1041" y="301"/>
                    </a:lnTo>
                    <a:lnTo>
                      <a:pt x="1054" y="294"/>
                    </a:lnTo>
                    <a:lnTo>
                      <a:pt x="1089" y="273"/>
                    </a:lnTo>
                    <a:lnTo>
                      <a:pt x="1110" y="260"/>
                    </a:lnTo>
                    <a:lnTo>
                      <a:pt x="1132" y="250"/>
                    </a:lnTo>
                    <a:lnTo>
                      <a:pt x="1156" y="242"/>
                    </a:lnTo>
                    <a:lnTo>
                      <a:pt x="1167" y="239"/>
                    </a:lnTo>
                    <a:lnTo>
                      <a:pt x="1177" y="238"/>
                    </a:lnTo>
                    <a:lnTo>
                      <a:pt x="1177" y="238"/>
                    </a:lnTo>
                    <a:lnTo>
                      <a:pt x="1190" y="238"/>
                    </a:lnTo>
                    <a:lnTo>
                      <a:pt x="1202" y="238"/>
                    </a:lnTo>
                    <a:lnTo>
                      <a:pt x="1213" y="241"/>
                    </a:lnTo>
                    <a:lnTo>
                      <a:pt x="1225" y="245"/>
                    </a:lnTo>
                    <a:lnTo>
                      <a:pt x="1234" y="249"/>
                    </a:lnTo>
                    <a:lnTo>
                      <a:pt x="1244" y="255"/>
                    </a:lnTo>
                    <a:lnTo>
                      <a:pt x="1253" y="261"/>
                    </a:lnTo>
                    <a:lnTo>
                      <a:pt x="1261" y="268"/>
                    </a:lnTo>
                    <a:lnTo>
                      <a:pt x="1268" y="277"/>
                    </a:lnTo>
                    <a:lnTo>
                      <a:pt x="1275" y="287"/>
                    </a:lnTo>
                    <a:lnTo>
                      <a:pt x="1280" y="296"/>
                    </a:lnTo>
                    <a:lnTo>
                      <a:pt x="1286" y="306"/>
                    </a:lnTo>
                    <a:lnTo>
                      <a:pt x="1290" y="317"/>
                    </a:lnTo>
                    <a:lnTo>
                      <a:pt x="1293" y="329"/>
                    </a:lnTo>
                    <a:lnTo>
                      <a:pt x="1296" y="340"/>
                    </a:lnTo>
                    <a:lnTo>
                      <a:pt x="1297" y="351"/>
                    </a:lnTo>
                    <a:lnTo>
                      <a:pt x="1297" y="351"/>
                    </a:lnTo>
                    <a:lnTo>
                      <a:pt x="1299" y="364"/>
                    </a:lnTo>
                    <a:lnTo>
                      <a:pt x="1299" y="375"/>
                    </a:lnTo>
                    <a:lnTo>
                      <a:pt x="1297" y="386"/>
                    </a:lnTo>
                    <a:lnTo>
                      <a:pt x="1294" y="397"/>
                    </a:lnTo>
                    <a:lnTo>
                      <a:pt x="1292" y="408"/>
                    </a:lnTo>
                    <a:lnTo>
                      <a:pt x="1287" y="418"/>
                    </a:lnTo>
                    <a:lnTo>
                      <a:pt x="1282" y="428"/>
                    </a:lnTo>
                    <a:lnTo>
                      <a:pt x="1276" y="438"/>
                    </a:lnTo>
                    <a:lnTo>
                      <a:pt x="1268" y="446"/>
                    </a:lnTo>
                    <a:lnTo>
                      <a:pt x="1259" y="454"/>
                    </a:lnTo>
                    <a:lnTo>
                      <a:pt x="1250" y="461"/>
                    </a:lnTo>
                    <a:lnTo>
                      <a:pt x="1239" y="467"/>
                    </a:lnTo>
                    <a:lnTo>
                      <a:pt x="1226" y="473"/>
                    </a:lnTo>
                    <a:lnTo>
                      <a:pt x="1213" y="477"/>
                    </a:lnTo>
                    <a:lnTo>
                      <a:pt x="1198" y="480"/>
                    </a:lnTo>
                    <a:lnTo>
                      <a:pt x="1183" y="481"/>
                    </a:lnTo>
                    <a:lnTo>
                      <a:pt x="1183" y="481"/>
                    </a:lnTo>
                    <a:lnTo>
                      <a:pt x="1167" y="481"/>
                    </a:lnTo>
                    <a:lnTo>
                      <a:pt x="1153" y="480"/>
                    </a:lnTo>
                    <a:lnTo>
                      <a:pt x="1139" y="477"/>
                    </a:lnTo>
                    <a:lnTo>
                      <a:pt x="1127" y="474"/>
                    </a:lnTo>
                    <a:lnTo>
                      <a:pt x="1116" y="470"/>
                    </a:lnTo>
                    <a:lnTo>
                      <a:pt x="1104" y="466"/>
                    </a:lnTo>
                    <a:lnTo>
                      <a:pt x="1085" y="454"/>
                    </a:lnTo>
                    <a:lnTo>
                      <a:pt x="1051" y="435"/>
                    </a:lnTo>
                    <a:lnTo>
                      <a:pt x="1037" y="428"/>
                    </a:lnTo>
                    <a:lnTo>
                      <a:pt x="1030" y="425"/>
                    </a:lnTo>
                    <a:lnTo>
                      <a:pt x="1025" y="424"/>
                    </a:lnTo>
                    <a:lnTo>
                      <a:pt x="1025" y="424"/>
                    </a:lnTo>
                    <a:lnTo>
                      <a:pt x="1020" y="424"/>
                    </a:lnTo>
                    <a:lnTo>
                      <a:pt x="1018" y="425"/>
                    </a:lnTo>
                    <a:lnTo>
                      <a:pt x="1013" y="428"/>
                    </a:lnTo>
                    <a:lnTo>
                      <a:pt x="1011" y="431"/>
                    </a:lnTo>
                    <a:lnTo>
                      <a:pt x="1006" y="440"/>
                    </a:lnTo>
                    <a:lnTo>
                      <a:pt x="1002" y="454"/>
                    </a:lnTo>
                    <a:lnTo>
                      <a:pt x="999" y="471"/>
                    </a:lnTo>
                    <a:lnTo>
                      <a:pt x="997" y="491"/>
                    </a:lnTo>
                    <a:lnTo>
                      <a:pt x="994" y="535"/>
                    </a:lnTo>
                    <a:lnTo>
                      <a:pt x="994" y="584"/>
                    </a:lnTo>
                    <a:lnTo>
                      <a:pt x="994" y="633"/>
                    </a:lnTo>
                    <a:lnTo>
                      <a:pt x="994" y="677"/>
                    </a:lnTo>
                    <a:lnTo>
                      <a:pt x="994" y="713"/>
                    </a:lnTo>
                    <a:lnTo>
                      <a:pt x="278" y="713"/>
                    </a:lnTo>
                    <a:lnTo>
                      <a:pt x="278" y="713"/>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26" name="íṧliḍè">
                <a:extLst>
                  <a:ext uri="{FF2B5EF4-FFF2-40B4-BE49-F238E27FC236}">
                    <a16:creationId xmlns:a16="http://schemas.microsoft.com/office/drawing/2014/main" id="{41392C11-9EA9-4E28-9D8A-2F926421F68A}"/>
                  </a:ext>
                </a:extLst>
              </p:cNvPr>
              <p:cNvSpPr/>
              <p:nvPr/>
            </p:nvSpPr>
            <p:spPr bwMode="auto">
              <a:xfrm>
                <a:off x="5427663" y="4768850"/>
                <a:ext cx="1149350" cy="1555750"/>
              </a:xfrm>
              <a:custGeom>
                <a:avLst/>
                <a:gdLst>
                  <a:gd name="T0" fmla="*/ 640 w 724"/>
                  <a:gd name="T1" fmla="*/ 980 h 980"/>
                  <a:gd name="T2" fmla="*/ 688 w 724"/>
                  <a:gd name="T3" fmla="*/ 967 h 980"/>
                  <a:gd name="T4" fmla="*/ 717 w 724"/>
                  <a:gd name="T5" fmla="*/ 934 h 980"/>
                  <a:gd name="T6" fmla="*/ 724 w 724"/>
                  <a:gd name="T7" fmla="*/ 905 h 980"/>
                  <a:gd name="T8" fmla="*/ 650 w 724"/>
                  <a:gd name="T9" fmla="*/ 264 h 980"/>
                  <a:gd name="T10" fmla="*/ 484 w 724"/>
                  <a:gd name="T11" fmla="*/ 268 h 980"/>
                  <a:gd name="T12" fmla="*/ 435 w 724"/>
                  <a:gd name="T13" fmla="*/ 263 h 980"/>
                  <a:gd name="T14" fmla="*/ 408 w 724"/>
                  <a:gd name="T15" fmla="*/ 248 h 980"/>
                  <a:gd name="T16" fmla="*/ 405 w 724"/>
                  <a:gd name="T17" fmla="*/ 229 h 980"/>
                  <a:gd name="T18" fmla="*/ 415 w 724"/>
                  <a:gd name="T19" fmla="*/ 210 h 980"/>
                  <a:gd name="T20" fmla="*/ 443 w 724"/>
                  <a:gd name="T21" fmla="*/ 169 h 980"/>
                  <a:gd name="T22" fmla="*/ 453 w 724"/>
                  <a:gd name="T23" fmla="*/ 136 h 980"/>
                  <a:gd name="T24" fmla="*/ 457 w 724"/>
                  <a:gd name="T25" fmla="*/ 91 h 980"/>
                  <a:gd name="T26" fmla="*/ 454 w 724"/>
                  <a:gd name="T27" fmla="*/ 70 h 980"/>
                  <a:gd name="T28" fmla="*/ 443 w 724"/>
                  <a:gd name="T29" fmla="*/ 43 h 980"/>
                  <a:gd name="T30" fmla="*/ 425 w 724"/>
                  <a:gd name="T31" fmla="*/ 24 h 980"/>
                  <a:gd name="T32" fmla="*/ 393 w 724"/>
                  <a:gd name="T33" fmla="*/ 7 h 980"/>
                  <a:gd name="T34" fmla="*/ 335 w 724"/>
                  <a:gd name="T35" fmla="*/ 0 h 980"/>
                  <a:gd name="T36" fmla="*/ 282 w 724"/>
                  <a:gd name="T37" fmla="*/ 15 h 980"/>
                  <a:gd name="T38" fmla="*/ 256 w 724"/>
                  <a:gd name="T39" fmla="*/ 38 h 980"/>
                  <a:gd name="T40" fmla="*/ 243 w 724"/>
                  <a:gd name="T41" fmla="*/ 59 h 980"/>
                  <a:gd name="T42" fmla="*/ 239 w 724"/>
                  <a:gd name="T43" fmla="*/ 78 h 980"/>
                  <a:gd name="T44" fmla="*/ 240 w 724"/>
                  <a:gd name="T45" fmla="*/ 127 h 980"/>
                  <a:gd name="T46" fmla="*/ 259 w 724"/>
                  <a:gd name="T47" fmla="*/ 175 h 980"/>
                  <a:gd name="T48" fmla="*/ 282 w 724"/>
                  <a:gd name="T49" fmla="*/ 218 h 980"/>
                  <a:gd name="T50" fmla="*/ 282 w 724"/>
                  <a:gd name="T51" fmla="*/ 239 h 980"/>
                  <a:gd name="T52" fmla="*/ 259 w 724"/>
                  <a:gd name="T53" fmla="*/ 256 h 980"/>
                  <a:gd name="T54" fmla="*/ 222 w 724"/>
                  <a:gd name="T55" fmla="*/ 264 h 980"/>
                  <a:gd name="T56" fmla="*/ 144 w 724"/>
                  <a:gd name="T57" fmla="*/ 270 h 980"/>
                  <a:gd name="T58" fmla="*/ 6 w 724"/>
                  <a:gd name="T59" fmla="*/ 270 h 980"/>
                  <a:gd name="T60" fmla="*/ 0 w 724"/>
                  <a:gd name="T61" fmla="*/ 512 h 980"/>
                  <a:gd name="T62" fmla="*/ 10 w 724"/>
                  <a:gd name="T63" fmla="*/ 551 h 980"/>
                  <a:gd name="T64" fmla="*/ 31 w 724"/>
                  <a:gd name="T65" fmla="*/ 568 h 980"/>
                  <a:gd name="T66" fmla="*/ 46 w 724"/>
                  <a:gd name="T67" fmla="*/ 570 h 980"/>
                  <a:gd name="T68" fmla="*/ 102 w 724"/>
                  <a:gd name="T69" fmla="*/ 540 h 980"/>
                  <a:gd name="T70" fmla="*/ 169 w 724"/>
                  <a:gd name="T71" fmla="*/ 509 h 980"/>
                  <a:gd name="T72" fmla="*/ 190 w 724"/>
                  <a:gd name="T73" fmla="*/ 505 h 980"/>
                  <a:gd name="T74" fmla="*/ 226 w 724"/>
                  <a:gd name="T75" fmla="*/ 508 h 980"/>
                  <a:gd name="T76" fmla="*/ 257 w 724"/>
                  <a:gd name="T77" fmla="*/ 522 h 980"/>
                  <a:gd name="T78" fmla="*/ 281 w 724"/>
                  <a:gd name="T79" fmla="*/ 544 h 980"/>
                  <a:gd name="T80" fmla="*/ 299 w 724"/>
                  <a:gd name="T81" fmla="*/ 573 h 980"/>
                  <a:gd name="T82" fmla="*/ 309 w 724"/>
                  <a:gd name="T83" fmla="*/ 607 h 980"/>
                  <a:gd name="T84" fmla="*/ 312 w 724"/>
                  <a:gd name="T85" fmla="*/ 631 h 980"/>
                  <a:gd name="T86" fmla="*/ 307 w 724"/>
                  <a:gd name="T87" fmla="*/ 664 h 980"/>
                  <a:gd name="T88" fmla="*/ 295 w 724"/>
                  <a:gd name="T89" fmla="*/ 695 h 980"/>
                  <a:gd name="T90" fmla="*/ 272 w 724"/>
                  <a:gd name="T91" fmla="*/ 721 h 980"/>
                  <a:gd name="T92" fmla="*/ 239 w 724"/>
                  <a:gd name="T93" fmla="*/ 740 h 980"/>
                  <a:gd name="T94" fmla="*/ 196 w 724"/>
                  <a:gd name="T95" fmla="*/ 748 h 980"/>
                  <a:gd name="T96" fmla="*/ 166 w 724"/>
                  <a:gd name="T97" fmla="*/ 747 h 980"/>
                  <a:gd name="T98" fmla="*/ 129 w 724"/>
                  <a:gd name="T99" fmla="*/ 737 h 980"/>
                  <a:gd name="T100" fmla="*/ 64 w 724"/>
                  <a:gd name="T101" fmla="*/ 702 h 980"/>
                  <a:gd name="T102" fmla="*/ 38 w 724"/>
                  <a:gd name="T103" fmla="*/ 691 h 980"/>
                  <a:gd name="T104" fmla="*/ 31 w 724"/>
                  <a:gd name="T105" fmla="*/ 692 h 980"/>
                  <a:gd name="T106" fmla="*/ 19 w 724"/>
                  <a:gd name="T107" fmla="*/ 707 h 980"/>
                  <a:gd name="T108" fmla="*/ 10 w 724"/>
                  <a:gd name="T109" fmla="*/ 758 h 980"/>
                  <a:gd name="T110" fmla="*/ 7 w 724"/>
                  <a:gd name="T111" fmla="*/ 900 h 980"/>
                  <a:gd name="T112" fmla="*/ 7 w 724"/>
                  <a:gd name="T113" fmla="*/ 980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4" h="980">
                    <a:moveTo>
                      <a:pt x="7" y="980"/>
                    </a:moveTo>
                    <a:lnTo>
                      <a:pt x="640" y="980"/>
                    </a:lnTo>
                    <a:lnTo>
                      <a:pt x="640" y="980"/>
                    </a:lnTo>
                    <a:lnTo>
                      <a:pt x="657" y="979"/>
                    </a:lnTo>
                    <a:lnTo>
                      <a:pt x="672" y="973"/>
                    </a:lnTo>
                    <a:lnTo>
                      <a:pt x="688" y="967"/>
                    </a:lnTo>
                    <a:lnTo>
                      <a:pt x="699" y="958"/>
                    </a:lnTo>
                    <a:lnTo>
                      <a:pt x="710" y="946"/>
                    </a:lnTo>
                    <a:lnTo>
                      <a:pt x="717" y="934"/>
                    </a:lnTo>
                    <a:lnTo>
                      <a:pt x="723" y="920"/>
                    </a:lnTo>
                    <a:lnTo>
                      <a:pt x="724" y="913"/>
                    </a:lnTo>
                    <a:lnTo>
                      <a:pt x="724" y="905"/>
                    </a:lnTo>
                    <a:lnTo>
                      <a:pt x="724" y="263"/>
                    </a:lnTo>
                    <a:lnTo>
                      <a:pt x="724" y="263"/>
                    </a:lnTo>
                    <a:lnTo>
                      <a:pt x="650" y="264"/>
                    </a:lnTo>
                    <a:lnTo>
                      <a:pt x="584" y="267"/>
                    </a:lnTo>
                    <a:lnTo>
                      <a:pt x="530" y="268"/>
                    </a:lnTo>
                    <a:lnTo>
                      <a:pt x="484" y="268"/>
                    </a:lnTo>
                    <a:lnTo>
                      <a:pt x="464" y="268"/>
                    </a:lnTo>
                    <a:lnTo>
                      <a:pt x="449" y="266"/>
                    </a:lnTo>
                    <a:lnTo>
                      <a:pt x="435" y="263"/>
                    </a:lnTo>
                    <a:lnTo>
                      <a:pt x="423" y="260"/>
                    </a:lnTo>
                    <a:lnTo>
                      <a:pt x="414" y="255"/>
                    </a:lnTo>
                    <a:lnTo>
                      <a:pt x="408" y="248"/>
                    </a:lnTo>
                    <a:lnTo>
                      <a:pt x="405" y="239"/>
                    </a:lnTo>
                    <a:lnTo>
                      <a:pt x="405" y="229"/>
                    </a:lnTo>
                    <a:lnTo>
                      <a:pt x="405" y="229"/>
                    </a:lnTo>
                    <a:lnTo>
                      <a:pt x="407" y="225"/>
                    </a:lnTo>
                    <a:lnTo>
                      <a:pt x="408" y="220"/>
                    </a:lnTo>
                    <a:lnTo>
                      <a:pt x="415" y="210"/>
                    </a:lnTo>
                    <a:lnTo>
                      <a:pt x="423" y="199"/>
                    </a:lnTo>
                    <a:lnTo>
                      <a:pt x="433" y="186"/>
                    </a:lnTo>
                    <a:lnTo>
                      <a:pt x="443" y="169"/>
                    </a:lnTo>
                    <a:lnTo>
                      <a:pt x="447" y="159"/>
                    </a:lnTo>
                    <a:lnTo>
                      <a:pt x="450" y="148"/>
                    </a:lnTo>
                    <a:lnTo>
                      <a:pt x="453" y="136"/>
                    </a:lnTo>
                    <a:lnTo>
                      <a:pt x="456" y="123"/>
                    </a:lnTo>
                    <a:lnTo>
                      <a:pt x="457" y="108"/>
                    </a:lnTo>
                    <a:lnTo>
                      <a:pt x="457" y="91"/>
                    </a:lnTo>
                    <a:lnTo>
                      <a:pt x="457" y="91"/>
                    </a:lnTo>
                    <a:lnTo>
                      <a:pt x="456" y="80"/>
                    </a:lnTo>
                    <a:lnTo>
                      <a:pt x="454" y="70"/>
                    </a:lnTo>
                    <a:lnTo>
                      <a:pt x="451" y="60"/>
                    </a:lnTo>
                    <a:lnTo>
                      <a:pt x="447" y="52"/>
                    </a:lnTo>
                    <a:lnTo>
                      <a:pt x="443" y="43"/>
                    </a:lnTo>
                    <a:lnTo>
                      <a:pt x="437" y="36"/>
                    </a:lnTo>
                    <a:lnTo>
                      <a:pt x="430" y="29"/>
                    </a:lnTo>
                    <a:lnTo>
                      <a:pt x="425" y="24"/>
                    </a:lnTo>
                    <a:lnTo>
                      <a:pt x="416" y="18"/>
                    </a:lnTo>
                    <a:lnTo>
                      <a:pt x="409" y="14"/>
                    </a:lnTo>
                    <a:lnTo>
                      <a:pt x="393" y="7"/>
                    </a:lnTo>
                    <a:lnTo>
                      <a:pt x="375" y="2"/>
                    </a:lnTo>
                    <a:lnTo>
                      <a:pt x="355" y="0"/>
                    </a:lnTo>
                    <a:lnTo>
                      <a:pt x="335" y="0"/>
                    </a:lnTo>
                    <a:lnTo>
                      <a:pt x="317" y="3"/>
                    </a:lnTo>
                    <a:lnTo>
                      <a:pt x="299" y="8"/>
                    </a:lnTo>
                    <a:lnTo>
                      <a:pt x="282" y="15"/>
                    </a:lnTo>
                    <a:lnTo>
                      <a:pt x="268" y="25"/>
                    </a:lnTo>
                    <a:lnTo>
                      <a:pt x="261" y="31"/>
                    </a:lnTo>
                    <a:lnTo>
                      <a:pt x="256" y="38"/>
                    </a:lnTo>
                    <a:lnTo>
                      <a:pt x="250" y="45"/>
                    </a:lnTo>
                    <a:lnTo>
                      <a:pt x="246" y="52"/>
                    </a:lnTo>
                    <a:lnTo>
                      <a:pt x="243" y="59"/>
                    </a:lnTo>
                    <a:lnTo>
                      <a:pt x="240" y="67"/>
                    </a:lnTo>
                    <a:lnTo>
                      <a:pt x="240" y="67"/>
                    </a:lnTo>
                    <a:lnTo>
                      <a:pt x="239" y="78"/>
                    </a:lnTo>
                    <a:lnTo>
                      <a:pt x="238" y="90"/>
                    </a:lnTo>
                    <a:lnTo>
                      <a:pt x="238" y="109"/>
                    </a:lnTo>
                    <a:lnTo>
                      <a:pt x="240" y="127"/>
                    </a:lnTo>
                    <a:lnTo>
                      <a:pt x="245" y="144"/>
                    </a:lnTo>
                    <a:lnTo>
                      <a:pt x="252" y="159"/>
                    </a:lnTo>
                    <a:lnTo>
                      <a:pt x="259" y="175"/>
                    </a:lnTo>
                    <a:lnTo>
                      <a:pt x="272" y="199"/>
                    </a:lnTo>
                    <a:lnTo>
                      <a:pt x="278" y="210"/>
                    </a:lnTo>
                    <a:lnTo>
                      <a:pt x="282" y="218"/>
                    </a:lnTo>
                    <a:lnTo>
                      <a:pt x="285" y="228"/>
                    </a:lnTo>
                    <a:lnTo>
                      <a:pt x="284" y="235"/>
                    </a:lnTo>
                    <a:lnTo>
                      <a:pt x="282" y="239"/>
                    </a:lnTo>
                    <a:lnTo>
                      <a:pt x="279" y="242"/>
                    </a:lnTo>
                    <a:lnTo>
                      <a:pt x="271" y="249"/>
                    </a:lnTo>
                    <a:lnTo>
                      <a:pt x="259" y="256"/>
                    </a:lnTo>
                    <a:lnTo>
                      <a:pt x="240" y="262"/>
                    </a:lnTo>
                    <a:lnTo>
                      <a:pt x="240" y="262"/>
                    </a:lnTo>
                    <a:lnTo>
                      <a:pt x="222" y="264"/>
                    </a:lnTo>
                    <a:lnTo>
                      <a:pt x="200" y="267"/>
                    </a:lnTo>
                    <a:lnTo>
                      <a:pt x="173" y="268"/>
                    </a:lnTo>
                    <a:lnTo>
                      <a:pt x="144" y="270"/>
                    </a:lnTo>
                    <a:lnTo>
                      <a:pt x="77" y="270"/>
                    </a:lnTo>
                    <a:lnTo>
                      <a:pt x="6" y="270"/>
                    </a:lnTo>
                    <a:lnTo>
                      <a:pt x="6" y="270"/>
                    </a:lnTo>
                    <a:lnTo>
                      <a:pt x="1" y="415"/>
                    </a:lnTo>
                    <a:lnTo>
                      <a:pt x="0" y="512"/>
                    </a:lnTo>
                    <a:lnTo>
                      <a:pt x="0" y="512"/>
                    </a:lnTo>
                    <a:lnTo>
                      <a:pt x="1" y="527"/>
                    </a:lnTo>
                    <a:lnTo>
                      <a:pt x="4" y="540"/>
                    </a:lnTo>
                    <a:lnTo>
                      <a:pt x="10" y="551"/>
                    </a:lnTo>
                    <a:lnTo>
                      <a:pt x="15" y="558"/>
                    </a:lnTo>
                    <a:lnTo>
                      <a:pt x="22" y="563"/>
                    </a:lnTo>
                    <a:lnTo>
                      <a:pt x="31" y="568"/>
                    </a:lnTo>
                    <a:lnTo>
                      <a:pt x="38" y="569"/>
                    </a:lnTo>
                    <a:lnTo>
                      <a:pt x="46" y="570"/>
                    </a:lnTo>
                    <a:lnTo>
                      <a:pt x="46" y="570"/>
                    </a:lnTo>
                    <a:lnTo>
                      <a:pt x="54" y="568"/>
                    </a:lnTo>
                    <a:lnTo>
                      <a:pt x="67" y="561"/>
                    </a:lnTo>
                    <a:lnTo>
                      <a:pt x="102" y="540"/>
                    </a:lnTo>
                    <a:lnTo>
                      <a:pt x="123" y="527"/>
                    </a:lnTo>
                    <a:lnTo>
                      <a:pt x="145" y="517"/>
                    </a:lnTo>
                    <a:lnTo>
                      <a:pt x="169" y="509"/>
                    </a:lnTo>
                    <a:lnTo>
                      <a:pt x="180" y="506"/>
                    </a:lnTo>
                    <a:lnTo>
                      <a:pt x="190" y="505"/>
                    </a:lnTo>
                    <a:lnTo>
                      <a:pt x="190" y="505"/>
                    </a:lnTo>
                    <a:lnTo>
                      <a:pt x="203" y="505"/>
                    </a:lnTo>
                    <a:lnTo>
                      <a:pt x="215" y="505"/>
                    </a:lnTo>
                    <a:lnTo>
                      <a:pt x="226" y="508"/>
                    </a:lnTo>
                    <a:lnTo>
                      <a:pt x="238" y="512"/>
                    </a:lnTo>
                    <a:lnTo>
                      <a:pt x="247" y="516"/>
                    </a:lnTo>
                    <a:lnTo>
                      <a:pt x="257" y="522"/>
                    </a:lnTo>
                    <a:lnTo>
                      <a:pt x="266" y="528"/>
                    </a:lnTo>
                    <a:lnTo>
                      <a:pt x="274" y="535"/>
                    </a:lnTo>
                    <a:lnTo>
                      <a:pt x="281" y="544"/>
                    </a:lnTo>
                    <a:lnTo>
                      <a:pt x="288" y="554"/>
                    </a:lnTo>
                    <a:lnTo>
                      <a:pt x="293" y="563"/>
                    </a:lnTo>
                    <a:lnTo>
                      <a:pt x="299" y="573"/>
                    </a:lnTo>
                    <a:lnTo>
                      <a:pt x="303" y="584"/>
                    </a:lnTo>
                    <a:lnTo>
                      <a:pt x="306" y="596"/>
                    </a:lnTo>
                    <a:lnTo>
                      <a:pt x="309" y="607"/>
                    </a:lnTo>
                    <a:lnTo>
                      <a:pt x="310" y="618"/>
                    </a:lnTo>
                    <a:lnTo>
                      <a:pt x="310" y="618"/>
                    </a:lnTo>
                    <a:lnTo>
                      <a:pt x="312" y="631"/>
                    </a:lnTo>
                    <a:lnTo>
                      <a:pt x="312" y="642"/>
                    </a:lnTo>
                    <a:lnTo>
                      <a:pt x="310" y="653"/>
                    </a:lnTo>
                    <a:lnTo>
                      <a:pt x="307" y="664"/>
                    </a:lnTo>
                    <a:lnTo>
                      <a:pt x="305" y="675"/>
                    </a:lnTo>
                    <a:lnTo>
                      <a:pt x="300" y="685"/>
                    </a:lnTo>
                    <a:lnTo>
                      <a:pt x="295" y="695"/>
                    </a:lnTo>
                    <a:lnTo>
                      <a:pt x="289" y="705"/>
                    </a:lnTo>
                    <a:lnTo>
                      <a:pt x="281" y="713"/>
                    </a:lnTo>
                    <a:lnTo>
                      <a:pt x="272" y="721"/>
                    </a:lnTo>
                    <a:lnTo>
                      <a:pt x="263" y="728"/>
                    </a:lnTo>
                    <a:lnTo>
                      <a:pt x="252" y="734"/>
                    </a:lnTo>
                    <a:lnTo>
                      <a:pt x="239" y="740"/>
                    </a:lnTo>
                    <a:lnTo>
                      <a:pt x="226" y="744"/>
                    </a:lnTo>
                    <a:lnTo>
                      <a:pt x="211" y="747"/>
                    </a:lnTo>
                    <a:lnTo>
                      <a:pt x="196" y="748"/>
                    </a:lnTo>
                    <a:lnTo>
                      <a:pt x="196" y="748"/>
                    </a:lnTo>
                    <a:lnTo>
                      <a:pt x="180" y="748"/>
                    </a:lnTo>
                    <a:lnTo>
                      <a:pt x="166" y="747"/>
                    </a:lnTo>
                    <a:lnTo>
                      <a:pt x="152" y="744"/>
                    </a:lnTo>
                    <a:lnTo>
                      <a:pt x="140" y="741"/>
                    </a:lnTo>
                    <a:lnTo>
                      <a:pt x="129" y="737"/>
                    </a:lnTo>
                    <a:lnTo>
                      <a:pt x="117" y="733"/>
                    </a:lnTo>
                    <a:lnTo>
                      <a:pt x="98" y="721"/>
                    </a:lnTo>
                    <a:lnTo>
                      <a:pt x="64" y="702"/>
                    </a:lnTo>
                    <a:lnTo>
                      <a:pt x="50" y="695"/>
                    </a:lnTo>
                    <a:lnTo>
                      <a:pt x="43" y="692"/>
                    </a:lnTo>
                    <a:lnTo>
                      <a:pt x="38" y="691"/>
                    </a:lnTo>
                    <a:lnTo>
                      <a:pt x="38" y="691"/>
                    </a:lnTo>
                    <a:lnTo>
                      <a:pt x="33" y="691"/>
                    </a:lnTo>
                    <a:lnTo>
                      <a:pt x="31" y="692"/>
                    </a:lnTo>
                    <a:lnTo>
                      <a:pt x="26" y="695"/>
                    </a:lnTo>
                    <a:lnTo>
                      <a:pt x="24" y="698"/>
                    </a:lnTo>
                    <a:lnTo>
                      <a:pt x="19" y="707"/>
                    </a:lnTo>
                    <a:lnTo>
                      <a:pt x="15" y="721"/>
                    </a:lnTo>
                    <a:lnTo>
                      <a:pt x="12" y="738"/>
                    </a:lnTo>
                    <a:lnTo>
                      <a:pt x="10" y="758"/>
                    </a:lnTo>
                    <a:lnTo>
                      <a:pt x="7" y="802"/>
                    </a:lnTo>
                    <a:lnTo>
                      <a:pt x="7" y="851"/>
                    </a:lnTo>
                    <a:lnTo>
                      <a:pt x="7" y="900"/>
                    </a:lnTo>
                    <a:lnTo>
                      <a:pt x="7" y="944"/>
                    </a:lnTo>
                    <a:lnTo>
                      <a:pt x="7" y="980"/>
                    </a:lnTo>
                    <a:lnTo>
                      <a:pt x="7" y="980"/>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27" name="is1iḍe">
                <a:extLst>
                  <a:ext uri="{FF2B5EF4-FFF2-40B4-BE49-F238E27FC236}">
                    <a16:creationId xmlns:a16="http://schemas.microsoft.com/office/drawing/2014/main" id="{A12B23C7-7BF6-41F8-BF4F-A29DDB0B1819}"/>
                  </a:ext>
                </a:extLst>
              </p:cNvPr>
              <p:cNvSpPr/>
              <p:nvPr/>
            </p:nvSpPr>
            <p:spPr bwMode="auto">
              <a:xfrm>
                <a:off x="5013325" y="4037013"/>
                <a:ext cx="1563688" cy="1160462"/>
              </a:xfrm>
              <a:custGeom>
                <a:avLst/>
                <a:gdLst>
                  <a:gd name="T0" fmla="*/ 267 w 985"/>
                  <a:gd name="T1" fmla="*/ 548 h 731"/>
                  <a:gd name="T2" fmla="*/ 260 w 985"/>
                  <a:gd name="T3" fmla="*/ 451 h 731"/>
                  <a:gd name="T4" fmla="*/ 247 w 985"/>
                  <a:gd name="T5" fmla="*/ 432 h 731"/>
                  <a:gd name="T6" fmla="*/ 216 w 985"/>
                  <a:gd name="T7" fmla="*/ 433 h 731"/>
                  <a:gd name="T8" fmla="*/ 139 w 985"/>
                  <a:gd name="T9" fmla="*/ 469 h 731"/>
                  <a:gd name="T10" fmla="*/ 102 w 985"/>
                  <a:gd name="T11" fmla="*/ 476 h 731"/>
                  <a:gd name="T12" fmla="*/ 55 w 985"/>
                  <a:gd name="T13" fmla="*/ 465 h 731"/>
                  <a:gd name="T14" fmla="*/ 23 w 985"/>
                  <a:gd name="T15" fmla="*/ 440 h 731"/>
                  <a:gd name="T16" fmla="*/ 4 w 985"/>
                  <a:gd name="T17" fmla="*/ 404 h 731"/>
                  <a:gd name="T18" fmla="*/ 1 w 985"/>
                  <a:gd name="T19" fmla="*/ 341 h 731"/>
                  <a:gd name="T20" fmla="*/ 20 w 985"/>
                  <a:gd name="T21" fmla="*/ 291 h 731"/>
                  <a:gd name="T22" fmla="*/ 48 w 985"/>
                  <a:gd name="T23" fmla="*/ 261 h 731"/>
                  <a:gd name="T24" fmla="*/ 88 w 985"/>
                  <a:gd name="T25" fmla="*/ 244 h 731"/>
                  <a:gd name="T26" fmla="*/ 125 w 985"/>
                  <a:gd name="T27" fmla="*/ 244 h 731"/>
                  <a:gd name="T28" fmla="*/ 167 w 985"/>
                  <a:gd name="T29" fmla="*/ 258 h 731"/>
                  <a:gd name="T30" fmla="*/ 230 w 985"/>
                  <a:gd name="T31" fmla="*/ 299 h 731"/>
                  <a:gd name="T32" fmla="*/ 246 w 985"/>
                  <a:gd name="T33" fmla="*/ 299 h 731"/>
                  <a:gd name="T34" fmla="*/ 262 w 985"/>
                  <a:gd name="T35" fmla="*/ 277 h 731"/>
                  <a:gd name="T36" fmla="*/ 271 w 985"/>
                  <a:gd name="T37" fmla="*/ 209 h 731"/>
                  <a:gd name="T38" fmla="*/ 262 w 985"/>
                  <a:gd name="T39" fmla="*/ 5 h 731"/>
                  <a:gd name="T40" fmla="*/ 533 w 985"/>
                  <a:gd name="T41" fmla="*/ 1 h 731"/>
                  <a:gd name="T42" fmla="*/ 564 w 985"/>
                  <a:gd name="T43" fmla="*/ 15 h 731"/>
                  <a:gd name="T44" fmla="*/ 575 w 985"/>
                  <a:gd name="T45" fmla="*/ 46 h 731"/>
                  <a:gd name="T46" fmla="*/ 564 w 985"/>
                  <a:gd name="T47" fmla="*/ 66 h 731"/>
                  <a:gd name="T48" fmla="*/ 511 w 985"/>
                  <a:gd name="T49" fmla="*/ 148 h 731"/>
                  <a:gd name="T50" fmla="*/ 501 w 985"/>
                  <a:gd name="T51" fmla="*/ 180 h 731"/>
                  <a:gd name="T52" fmla="*/ 507 w 985"/>
                  <a:gd name="T53" fmla="*/ 226 h 731"/>
                  <a:gd name="T54" fmla="*/ 531 w 985"/>
                  <a:gd name="T55" fmla="*/ 258 h 731"/>
                  <a:gd name="T56" fmla="*/ 567 w 985"/>
                  <a:gd name="T57" fmla="*/ 278 h 731"/>
                  <a:gd name="T58" fmla="*/ 634 w 985"/>
                  <a:gd name="T59" fmla="*/ 284 h 731"/>
                  <a:gd name="T60" fmla="*/ 676 w 985"/>
                  <a:gd name="T61" fmla="*/ 271 h 731"/>
                  <a:gd name="T62" fmla="*/ 710 w 985"/>
                  <a:gd name="T63" fmla="*/ 246 h 731"/>
                  <a:gd name="T64" fmla="*/ 729 w 985"/>
                  <a:gd name="T65" fmla="*/ 208 h 731"/>
                  <a:gd name="T66" fmla="*/ 729 w 985"/>
                  <a:gd name="T67" fmla="*/ 165 h 731"/>
                  <a:gd name="T68" fmla="*/ 704 w 985"/>
                  <a:gd name="T69" fmla="*/ 67 h 731"/>
                  <a:gd name="T70" fmla="*/ 696 w 985"/>
                  <a:gd name="T71" fmla="*/ 31 h 731"/>
                  <a:gd name="T72" fmla="*/ 714 w 985"/>
                  <a:gd name="T73" fmla="*/ 11 h 731"/>
                  <a:gd name="T74" fmla="*/ 789 w 985"/>
                  <a:gd name="T75" fmla="*/ 5 h 731"/>
                  <a:gd name="T76" fmla="*/ 985 w 985"/>
                  <a:gd name="T77" fmla="*/ 724 h 731"/>
                  <a:gd name="T78" fmla="*/ 745 w 985"/>
                  <a:gd name="T79" fmla="*/ 729 h 731"/>
                  <a:gd name="T80" fmla="*/ 684 w 985"/>
                  <a:gd name="T81" fmla="*/ 721 h 731"/>
                  <a:gd name="T82" fmla="*/ 666 w 985"/>
                  <a:gd name="T83" fmla="*/ 690 h 731"/>
                  <a:gd name="T84" fmla="*/ 676 w 985"/>
                  <a:gd name="T85" fmla="*/ 671 h 731"/>
                  <a:gd name="T86" fmla="*/ 708 w 985"/>
                  <a:gd name="T87" fmla="*/ 620 h 731"/>
                  <a:gd name="T88" fmla="*/ 718 w 985"/>
                  <a:gd name="T89" fmla="*/ 569 h 731"/>
                  <a:gd name="T90" fmla="*/ 715 w 985"/>
                  <a:gd name="T91" fmla="*/ 531 h 731"/>
                  <a:gd name="T92" fmla="*/ 698 w 985"/>
                  <a:gd name="T93" fmla="*/ 497 h 731"/>
                  <a:gd name="T94" fmla="*/ 670 w 985"/>
                  <a:gd name="T95" fmla="*/ 475 h 731"/>
                  <a:gd name="T96" fmla="*/ 596 w 985"/>
                  <a:gd name="T97" fmla="*/ 461 h 731"/>
                  <a:gd name="T98" fmla="*/ 529 w 985"/>
                  <a:gd name="T99" fmla="*/ 486 h 731"/>
                  <a:gd name="T100" fmla="*/ 507 w 985"/>
                  <a:gd name="T101" fmla="*/ 513 h 731"/>
                  <a:gd name="T102" fmla="*/ 500 w 985"/>
                  <a:gd name="T103" fmla="*/ 539 h 731"/>
                  <a:gd name="T104" fmla="*/ 506 w 985"/>
                  <a:gd name="T105" fmla="*/ 605 h 731"/>
                  <a:gd name="T106" fmla="*/ 539 w 985"/>
                  <a:gd name="T107" fmla="*/ 671 h 731"/>
                  <a:gd name="T108" fmla="*/ 543 w 985"/>
                  <a:gd name="T109" fmla="*/ 700 h 731"/>
                  <a:gd name="T110" fmla="*/ 501 w 985"/>
                  <a:gd name="T111" fmla="*/ 723 h 731"/>
                  <a:gd name="T112" fmla="*/ 434 w 985"/>
                  <a:gd name="T113" fmla="*/ 729 h 731"/>
                  <a:gd name="T114" fmla="*/ 267 w 985"/>
                  <a:gd name="T115" fmla="*/ 731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85" h="731">
                    <a:moveTo>
                      <a:pt x="267" y="731"/>
                    </a:moveTo>
                    <a:lnTo>
                      <a:pt x="267" y="731"/>
                    </a:lnTo>
                    <a:lnTo>
                      <a:pt x="268" y="634"/>
                    </a:lnTo>
                    <a:lnTo>
                      <a:pt x="267" y="548"/>
                    </a:lnTo>
                    <a:lnTo>
                      <a:pt x="265" y="511"/>
                    </a:lnTo>
                    <a:lnTo>
                      <a:pt x="264" y="482"/>
                    </a:lnTo>
                    <a:lnTo>
                      <a:pt x="261" y="460"/>
                    </a:lnTo>
                    <a:lnTo>
                      <a:pt x="260" y="451"/>
                    </a:lnTo>
                    <a:lnTo>
                      <a:pt x="258" y="446"/>
                    </a:lnTo>
                    <a:lnTo>
                      <a:pt x="258" y="446"/>
                    </a:lnTo>
                    <a:lnTo>
                      <a:pt x="253" y="437"/>
                    </a:lnTo>
                    <a:lnTo>
                      <a:pt x="247" y="432"/>
                    </a:lnTo>
                    <a:lnTo>
                      <a:pt x="240" y="429"/>
                    </a:lnTo>
                    <a:lnTo>
                      <a:pt x="233" y="429"/>
                    </a:lnTo>
                    <a:lnTo>
                      <a:pt x="225" y="430"/>
                    </a:lnTo>
                    <a:lnTo>
                      <a:pt x="216" y="433"/>
                    </a:lnTo>
                    <a:lnTo>
                      <a:pt x="195" y="442"/>
                    </a:lnTo>
                    <a:lnTo>
                      <a:pt x="174" y="454"/>
                    </a:lnTo>
                    <a:lnTo>
                      <a:pt x="150" y="465"/>
                    </a:lnTo>
                    <a:lnTo>
                      <a:pt x="139" y="469"/>
                    </a:lnTo>
                    <a:lnTo>
                      <a:pt x="127" y="474"/>
                    </a:lnTo>
                    <a:lnTo>
                      <a:pt x="114" y="475"/>
                    </a:lnTo>
                    <a:lnTo>
                      <a:pt x="102" y="476"/>
                    </a:lnTo>
                    <a:lnTo>
                      <a:pt x="102" y="476"/>
                    </a:lnTo>
                    <a:lnTo>
                      <a:pt x="89" y="475"/>
                    </a:lnTo>
                    <a:lnTo>
                      <a:pt x="76" y="474"/>
                    </a:lnTo>
                    <a:lnTo>
                      <a:pt x="65" y="469"/>
                    </a:lnTo>
                    <a:lnTo>
                      <a:pt x="55" y="465"/>
                    </a:lnTo>
                    <a:lnTo>
                      <a:pt x="46" y="461"/>
                    </a:lnTo>
                    <a:lnTo>
                      <a:pt x="37" y="454"/>
                    </a:lnTo>
                    <a:lnTo>
                      <a:pt x="30" y="447"/>
                    </a:lnTo>
                    <a:lnTo>
                      <a:pt x="23" y="440"/>
                    </a:lnTo>
                    <a:lnTo>
                      <a:pt x="16" y="432"/>
                    </a:lnTo>
                    <a:lnTo>
                      <a:pt x="12" y="422"/>
                    </a:lnTo>
                    <a:lnTo>
                      <a:pt x="8" y="414"/>
                    </a:lnTo>
                    <a:lnTo>
                      <a:pt x="4" y="404"/>
                    </a:lnTo>
                    <a:lnTo>
                      <a:pt x="2" y="393"/>
                    </a:lnTo>
                    <a:lnTo>
                      <a:pt x="0" y="383"/>
                    </a:lnTo>
                    <a:lnTo>
                      <a:pt x="0" y="362"/>
                    </a:lnTo>
                    <a:lnTo>
                      <a:pt x="1" y="341"/>
                    </a:lnTo>
                    <a:lnTo>
                      <a:pt x="7" y="320"/>
                    </a:lnTo>
                    <a:lnTo>
                      <a:pt x="11" y="310"/>
                    </a:lnTo>
                    <a:lnTo>
                      <a:pt x="15" y="300"/>
                    </a:lnTo>
                    <a:lnTo>
                      <a:pt x="20" y="291"/>
                    </a:lnTo>
                    <a:lnTo>
                      <a:pt x="26" y="282"/>
                    </a:lnTo>
                    <a:lnTo>
                      <a:pt x="33" y="275"/>
                    </a:lnTo>
                    <a:lnTo>
                      <a:pt x="40" y="267"/>
                    </a:lnTo>
                    <a:lnTo>
                      <a:pt x="48" y="261"/>
                    </a:lnTo>
                    <a:lnTo>
                      <a:pt x="57" y="256"/>
                    </a:lnTo>
                    <a:lnTo>
                      <a:pt x="67" y="251"/>
                    </a:lnTo>
                    <a:lnTo>
                      <a:pt x="76" y="247"/>
                    </a:lnTo>
                    <a:lnTo>
                      <a:pt x="88" y="244"/>
                    </a:lnTo>
                    <a:lnTo>
                      <a:pt x="99" y="243"/>
                    </a:lnTo>
                    <a:lnTo>
                      <a:pt x="99" y="243"/>
                    </a:lnTo>
                    <a:lnTo>
                      <a:pt x="113" y="243"/>
                    </a:lnTo>
                    <a:lnTo>
                      <a:pt x="125" y="244"/>
                    </a:lnTo>
                    <a:lnTo>
                      <a:pt x="138" y="247"/>
                    </a:lnTo>
                    <a:lnTo>
                      <a:pt x="148" y="250"/>
                    </a:lnTo>
                    <a:lnTo>
                      <a:pt x="157" y="254"/>
                    </a:lnTo>
                    <a:lnTo>
                      <a:pt x="167" y="258"/>
                    </a:lnTo>
                    <a:lnTo>
                      <a:pt x="183" y="270"/>
                    </a:lnTo>
                    <a:lnTo>
                      <a:pt x="211" y="289"/>
                    </a:lnTo>
                    <a:lnTo>
                      <a:pt x="225" y="296"/>
                    </a:lnTo>
                    <a:lnTo>
                      <a:pt x="230" y="299"/>
                    </a:lnTo>
                    <a:lnTo>
                      <a:pt x="237" y="300"/>
                    </a:lnTo>
                    <a:lnTo>
                      <a:pt x="237" y="300"/>
                    </a:lnTo>
                    <a:lnTo>
                      <a:pt x="241" y="300"/>
                    </a:lnTo>
                    <a:lnTo>
                      <a:pt x="246" y="299"/>
                    </a:lnTo>
                    <a:lnTo>
                      <a:pt x="250" y="296"/>
                    </a:lnTo>
                    <a:lnTo>
                      <a:pt x="253" y="295"/>
                    </a:lnTo>
                    <a:lnTo>
                      <a:pt x="258" y="286"/>
                    </a:lnTo>
                    <a:lnTo>
                      <a:pt x="262" y="277"/>
                    </a:lnTo>
                    <a:lnTo>
                      <a:pt x="267" y="263"/>
                    </a:lnTo>
                    <a:lnTo>
                      <a:pt x="268" y="247"/>
                    </a:lnTo>
                    <a:lnTo>
                      <a:pt x="271" y="229"/>
                    </a:lnTo>
                    <a:lnTo>
                      <a:pt x="271" y="209"/>
                    </a:lnTo>
                    <a:lnTo>
                      <a:pt x="271" y="165"/>
                    </a:lnTo>
                    <a:lnTo>
                      <a:pt x="269" y="114"/>
                    </a:lnTo>
                    <a:lnTo>
                      <a:pt x="262" y="5"/>
                    </a:lnTo>
                    <a:lnTo>
                      <a:pt x="262" y="5"/>
                    </a:lnTo>
                    <a:lnTo>
                      <a:pt x="416" y="1"/>
                    </a:lnTo>
                    <a:lnTo>
                      <a:pt x="518" y="0"/>
                    </a:lnTo>
                    <a:lnTo>
                      <a:pt x="518" y="0"/>
                    </a:lnTo>
                    <a:lnTo>
                      <a:pt x="533" y="1"/>
                    </a:lnTo>
                    <a:lnTo>
                      <a:pt x="546" y="4"/>
                    </a:lnTo>
                    <a:lnTo>
                      <a:pt x="556" y="10"/>
                    </a:lnTo>
                    <a:lnTo>
                      <a:pt x="564" y="15"/>
                    </a:lnTo>
                    <a:lnTo>
                      <a:pt x="564" y="15"/>
                    </a:lnTo>
                    <a:lnTo>
                      <a:pt x="570" y="22"/>
                    </a:lnTo>
                    <a:lnTo>
                      <a:pt x="574" y="31"/>
                    </a:lnTo>
                    <a:lnTo>
                      <a:pt x="575" y="38"/>
                    </a:lnTo>
                    <a:lnTo>
                      <a:pt x="575" y="46"/>
                    </a:lnTo>
                    <a:lnTo>
                      <a:pt x="575" y="46"/>
                    </a:lnTo>
                    <a:lnTo>
                      <a:pt x="574" y="49"/>
                    </a:lnTo>
                    <a:lnTo>
                      <a:pt x="573" y="54"/>
                    </a:lnTo>
                    <a:lnTo>
                      <a:pt x="564" y="66"/>
                    </a:lnTo>
                    <a:lnTo>
                      <a:pt x="540" y="98"/>
                    </a:lnTo>
                    <a:lnTo>
                      <a:pt x="528" y="117"/>
                    </a:lnTo>
                    <a:lnTo>
                      <a:pt x="517" y="137"/>
                    </a:lnTo>
                    <a:lnTo>
                      <a:pt x="511" y="148"/>
                    </a:lnTo>
                    <a:lnTo>
                      <a:pt x="507" y="158"/>
                    </a:lnTo>
                    <a:lnTo>
                      <a:pt x="504" y="169"/>
                    </a:lnTo>
                    <a:lnTo>
                      <a:pt x="501" y="180"/>
                    </a:lnTo>
                    <a:lnTo>
                      <a:pt x="501" y="180"/>
                    </a:lnTo>
                    <a:lnTo>
                      <a:pt x="501" y="193"/>
                    </a:lnTo>
                    <a:lnTo>
                      <a:pt x="501" y="204"/>
                    </a:lnTo>
                    <a:lnTo>
                      <a:pt x="504" y="215"/>
                    </a:lnTo>
                    <a:lnTo>
                      <a:pt x="507" y="226"/>
                    </a:lnTo>
                    <a:lnTo>
                      <a:pt x="511" y="235"/>
                    </a:lnTo>
                    <a:lnTo>
                      <a:pt x="517" y="244"/>
                    </a:lnTo>
                    <a:lnTo>
                      <a:pt x="524" y="251"/>
                    </a:lnTo>
                    <a:lnTo>
                      <a:pt x="531" y="258"/>
                    </a:lnTo>
                    <a:lnTo>
                      <a:pt x="539" y="265"/>
                    </a:lnTo>
                    <a:lnTo>
                      <a:pt x="547" y="270"/>
                    </a:lnTo>
                    <a:lnTo>
                      <a:pt x="557" y="275"/>
                    </a:lnTo>
                    <a:lnTo>
                      <a:pt x="567" y="278"/>
                    </a:lnTo>
                    <a:lnTo>
                      <a:pt x="578" y="281"/>
                    </a:lnTo>
                    <a:lnTo>
                      <a:pt x="589" y="284"/>
                    </a:lnTo>
                    <a:lnTo>
                      <a:pt x="612" y="285"/>
                    </a:lnTo>
                    <a:lnTo>
                      <a:pt x="634" y="284"/>
                    </a:lnTo>
                    <a:lnTo>
                      <a:pt x="645" y="282"/>
                    </a:lnTo>
                    <a:lnTo>
                      <a:pt x="655" y="279"/>
                    </a:lnTo>
                    <a:lnTo>
                      <a:pt x="666" y="275"/>
                    </a:lnTo>
                    <a:lnTo>
                      <a:pt x="676" y="271"/>
                    </a:lnTo>
                    <a:lnTo>
                      <a:pt x="686" y="265"/>
                    </a:lnTo>
                    <a:lnTo>
                      <a:pt x="694" y="260"/>
                    </a:lnTo>
                    <a:lnTo>
                      <a:pt x="703" y="253"/>
                    </a:lnTo>
                    <a:lnTo>
                      <a:pt x="710" y="246"/>
                    </a:lnTo>
                    <a:lnTo>
                      <a:pt x="717" y="237"/>
                    </a:lnTo>
                    <a:lnTo>
                      <a:pt x="722" y="228"/>
                    </a:lnTo>
                    <a:lnTo>
                      <a:pt x="726" y="218"/>
                    </a:lnTo>
                    <a:lnTo>
                      <a:pt x="729" y="208"/>
                    </a:lnTo>
                    <a:lnTo>
                      <a:pt x="731" y="197"/>
                    </a:lnTo>
                    <a:lnTo>
                      <a:pt x="731" y="184"/>
                    </a:lnTo>
                    <a:lnTo>
                      <a:pt x="731" y="184"/>
                    </a:lnTo>
                    <a:lnTo>
                      <a:pt x="729" y="165"/>
                    </a:lnTo>
                    <a:lnTo>
                      <a:pt x="726" y="144"/>
                    </a:lnTo>
                    <a:lnTo>
                      <a:pt x="721" y="124"/>
                    </a:lnTo>
                    <a:lnTo>
                      <a:pt x="715" y="103"/>
                    </a:lnTo>
                    <a:lnTo>
                      <a:pt x="704" y="67"/>
                    </a:lnTo>
                    <a:lnTo>
                      <a:pt x="698" y="52"/>
                    </a:lnTo>
                    <a:lnTo>
                      <a:pt x="697" y="38"/>
                    </a:lnTo>
                    <a:lnTo>
                      <a:pt x="697" y="38"/>
                    </a:lnTo>
                    <a:lnTo>
                      <a:pt x="696" y="31"/>
                    </a:lnTo>
                    <a:lnTo>
                      <a:pt x="697" y="24"/>
                    </a:lnTo>
                    <a:lnTo>
                      <a:pt x="701" y="18"/>
                    </a:lnTo>
                    <a:lnTo>
                      <a:pt x="705" y="14"/>
                    </a:lnTo>
                    <a:lnTo>
                      <a:pt x="714" y="11"/>
                    </a:lnTo>
                    <a:lnTo>
                      <a:pt x="724" y="8"/>
                    </a:lnTo>
                    <a:lnTo>
                      <a:pt x="736" y="7"/>
                    </a:lnTo>
                    <a:lnTo>
                      <a:pt x="752" y="5"/>
                    </a:lnTo>
                    <a:lnTo>
                      <a:pt x="789" y="5"/>
                    </a:lnTo>
                    <a:lnTo>
                      <a:pt x="841" y="5"/>
                    </a:lnTo>
                    <a:lnTo>
                      <a:pt x="985" y="7"/>
                    </a:lnTo>
                    <a:lnTo>
                      <a:pt x="985" y="724"/>
                    </a:lnTo>
                    <a:lnTo>
                      <a:pt x="985" y="724"/>
                    </a:lnTo>
                    <a:lnTo>
                      <a:pt x="911" y="725"/>
                    </a:lnTo>
                    <a:lnTo>
                      <a:pt x="845" y="728"/>
                    </a:lnTo>
                    <a:lnTo>
                      <a:pt x="791" y="729"/>
                    </a:lnTo>
                    <a:lnTo>
                      <a:pt x="745" y="729"/>
                    </a:lnTo>
                    <a:lnTo>
                      <a:pt x="725" y="729"/>
                    </a:lnTo>
                    <a:lnTo>
                      <a:pt x="710" y="727"/>
                    </a:lnTo>
                    <a:lnTo>
                      <a:pt x="696" y="724"/>
                    </a:lnTo>
                    <a:lnTo>
                      <a:pt x="684" y="721"/>
                    </a:lnTo>
                    <a:lnTo>
                      <a:pt x="675" y="716"/>
                    </a:lnTo>
                    <a:lnTo>
                      <a:pt x="669" y="709"/>
                    </a:lnTo>
                    <a:lnTo>
                      <a:pt x="666" y="700"/>
                    </a:lnTo>
                    <a:lnTo>
                      <a:pt x="666" y="690"/>
                    </a:lnTo>
                    <a:lnTo>
                      <a:pt x="666" y="690"/>
                    </a:lnTo>
                    <a:lnTo>
                      <a:pt x="668" y="686"/>
                    </a:lnTo>
                    <a:lnTo>
                      <a:pt x="669" y="681"/>
                    </a:lnTo>
                    <a:lnTo>
                      <a:pt x="676" y="671"/>
                    </a:lnTo>
                    <a:lnTo>
                      <a:pt x="684" y="660"/>
                    </a:lnTo>
                    <a:lnTo>
                      <a:pt x="694" y="647"/>
                    </a:lnTo>
                    <a:lnTo>
                      <a:pt x="704" y="630"/>
                    </a:lnTo>
                    <a:lnTo>
                      <a:pt x="708" y="620"/>
                    </a:lnTo>
                    <a:lnTo>
                      <a:pt x="711" y="609"/>
                    </a:lnTo>
                    <a:lnTo>
                      <a:pt x="714" y="597"/>
                    </a:lnTo>
                    <a:lnTo>
                      <a:pt x="717" y="584"/>
                    </a:lnTo>
                    <a:lnTo>
                      <a:pt x="718" y="569"/>
                    </a:lnTo>
                    <a:lnTo>
                      <a:pt x="718" y="552"/>
                    </a:lnTo>
                    <a:lnTo>
                      <a:pt x="718" y="552"/>
                    </a:lnTo>
                    <a:lnTo>
                      <a:pt x="717" y="541"/>
                    </a:lnTo>
                    <a:lnTo>
                      <a:pt x="715" y="531"/>
                    </a:lnTo>
                    <a:lnTo>
                      <a:pt x="712" y="521"/>
                    </a:lnTo>
                    <a:lnTo>
                      <a:pt x="708" y="513"/>
                    </a:lnTo>
                    <a:lnTo>
                      <a:pt x="704" y="504"/>
                    </a:lnTo>
                    <a:lnTo>
                      <a:pt x="698" y="497"/>
                    </a:lnTo>
                    <a:lnTo>
                      <a:pt x="691" y="490"/>
                    </a:lnTo>
                    <a:lnTo>
                      <a:pt x="686" y="485"/>
                    </a:lnTo>
                    <a:lnTo>
                      <a:pt x="677" y="479"/>
                    </a:lnTo>
                    <a:lnTo>
                      <a:pt x="670" y="475"/>
                    </a:lnTo>
                    <a:lnTo>
                      <a:pt x="654" y="468"/>
                    </a:lnTo>
                    <a:lnTo>
                      <a:pt x="636" y="463"/>
                    </a:lnTo>
                    <a:lnTo>
                      <a:pt x="616" y="461"/>
                    </a:lnTo>
                    <a:lnTo>
                      <a:pt x="596" y="461"/>
                    </a:lnTo>
                    <a:lnTo>
                      <a:pt x="578" y="464"/>
                    </a:lnTo>
                    <a:lnTo>
                      <a:pt x="560" y="469"/>
                    </a:lnTo>
                    <a:lnTo>
                      <a:pt x="543" y="476"/>
                    </a:lnTo>
                    <a:lnTo>
                      <a:pt x="529" y="486"/>
                    </a:lnTo>
                    <a:lnTo>
                      <a:pt x="522" y="492"/>
                    </a:lnTo>
                    <a:lnTo>
                      <a:pt x="517" y="499"/>
                    </a:lnTo>
                    <a:lnTo>
                      <a:pt x="511" y="506"/>
                    </a:lnTo>
                    <a:lnTo>
                      <a:pt x="507" y="513"/>
                    </a:lnTo>
                    <a:lnTo>
                      <a:pt x="504" y="520"/>
                    </a:lnTo>
                    <a:lnTo>
                      <a:pt x="501" y="528"/>
                    </a:lnTo>
                    <a:lnTo>
                      <a:pt x="501" y="528"/>
                    </a:lnTo>
                    <a:lnTo>
                      <a:pt x="500" y="539"/>
                    </a:lnTo>
                    <a:lnTo>
                      <a:pt x="499" y="551"/>
                    </a:lnTo>
                    <a:lnTo>
                      <a:pt x="499" y="570"/>
                    </a:lnTo>
                    <a:lnTo>
                      <a:pt x="501" y="588"/>
                    </a:lnTo>
                    <a:lnTo>
                      <a:pt x="506" y="605"/>
                    </a:lnTo>
                    <a:lnTo>
                      <a:pt x="513" y="620"/>
                    </a:lnTo>
                    <a:lnTo>
                      <a:pt x="520" y="636"/>
                    </a:lnTo>
                    <a:lnTo>
                      <a:pt x="533" y="660"/>
                    </a:lnTo>
                    <a:lnTo>
                      <a:pt x="539" y="671"/>
                    </a:lnTo>
                    <a:lnTo>
                      <a:pt x="543" y="679"/>
                    </a:lnTo>
                    <a:lnTo>
                      <a:pt x="546" y="689"/>
                    </a:lnTo>
                    <a:lnTo>
                      <a:pt x="545" y="696"/>
                    </a:lnTo>
                    <a:lnTo>
                      <a:pt x="543" y="700"/>
                    </a:lnTo>
                    <a:lnTo>
                      <a:pt x="540" y="703"/>
                    </a:lnTo>
                    <a:lnTo>
                      <a:pt x="532" y="710"/>
                    </a:lnTo>
                    <a:lnTo>
                      <a:pt x="520" y="717"/>
                    </a:lnTo>
                    <a:lnTo>
                      <a:pt x="501" y="723"/>
                    </a:lnTo>
                    <a:lnTo>
                      <a:pt x="501" y="723"/>
                    </a:lnTo>
                    <a:lnTo>
                      <a:pt x="483" y="725"/>
                    </a:lnTo>
                    <a:lnTo>
                      <a:pt x="461" y="728"/>
                    </a:lnTo>
                    <a:lnTo>
                      <a:pt x="434" y="729"/>
                    </a:lnTo>
                    <a:lnTo>
                      <a:pt x="405" y="731"/>
                    </a:lnTo>
                    <a:lnTo>
                      <a:pt x="338" y="731"/>
                    </a:lnTo>
                    <a:lnTo>
                      <a:pt x="267" y="731"/>
                    </a:lnTo>
                    <a:lnTo>
                      <a:pt x="267" y="731"/>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28" name="îṧlîdê">
                <a:extLst>
                  <a:ext uri="{FF2B5EF4-FFF2-40B4-BE49-F238E27FC236}">
                    <a16:creationId xmlns:a16="http://schemas.microsoft.com/office/drawing/2014/main" id="{FC445556-CA28-4EA3-9BC5-C28A2A91E9FE}"/>
                  </a:ext>
                </a:extLst>
              </p:cNvPr>
              <p:cNvSpPr/>
              <p:nvPr/>
            </p:nvSpPr>
            <p:spPr bwMode="auto">
              <a:xfrm>
                <a:off x="2025650" y="3617913"/>
                <a:ext cx="1131888" cy="2047875"/>
              </a:xfrm>
              <a:custGeom>
                <a:avLst/>
                <a:gdLst>
                  <a:gd name="T0" fmla="*/ 712 w 713"/>
                  <a:gd name="T1" fmla="*/ 443 h 1290"/>
                  <a:gd name="T2" fmla="*/ 702 w 713"/>
                  <a:gd name="T3" fmla="*/ 557 h 1290"/>
                  <a:gd name="T4" fmla="*/ 692 w 713"/>
                  <a:gd name="T5" fmla="*/ 573 h 1290"/>
                  <a:gd name="T6" fmla="*/ 665 w 713"/>
                  <a:gd name="T7" fmla="*/ 569 h 1290"/>
                  <a:gd name="T8" fmla="*/ 584 w 713"/>
                  <a:gd name="T9" fmla="*/ 515 h 1290"/>
                  <a:gd name="T10" fmla="*/ 509 w 713"/>
                  <a:gd name="T11" fmla="*/ 489 h 1290"/>
                  <a:gd name="T12" fmla="*/ 456 w 713"/>
                  <a:gd name="T13" fmla="*/ 492 h 1290"/>
                  <a:gd name="T14" fmla="*/ 405 w 713"/>
                  <a:gd name="T15" fmla="*/ 515 h 1290"/>
                  <a:gd name="T16" fmla="*/ 376 w 713"/>
                  <a:gd name="T17" fmla="*/ 555 h 1290"/>
                  <a:gd name="T18" fmla="*/ 365 w 713"/>
                  <a:gd name="T19" fmla="*/ 601 h 1290"/>
                  <a:gd name="T20" fmla="*/ 369 w 713"/>
                  <a:gd name="T21" fmla="*/ 638 h 1290"/>
                  <a:gd name="T22" fmla="*/ 387 w 713"/>
                  <a:gd name="T23" fmla="*/ 686 h 1290"/>
                  <a:gd name="T24" fmla="*/ 419 w 713"/>
                  <a:gd name="T25" fmla="*/ 724 h 1290"/>
                  <a:gd name="T26" fmla="*/ 465 w 713"/>
                  <a:gd name="T27" fmla="*/ 746 h 1290"/>
                  <a:gd name="T28" fmla="*/ 507 w 713"/>
                  <a:gd name="T29" fmla="*/ 750 h 1290"/>
                  <a:gd name="T30" fmla="*/ 593 w 713"/>
                  <a:gd name="T31" fmla="*/ 729 h 1290"/>
                  <a:gd name="T32" fmla="*/ 660 w 713"/>
                  <a:gd name="T33" fmla="*/ 714 h 1290"/>
                  <a:gd name="T34" fmla="*/ 698 w 713"/>
                  <a:gd name="T35" fmla="*/ 727 h 1290"/>
                  <a:gd name="T36" fmla="*/ 707 w 713"/>
                  <a:gd name="T37" fmla="*/ 747 h 1290"/>
                  <a:gd name="T38" fmla="*/ 713 w 713"/>
                  <a:gd name="T39" fmla="*/ 903 h 1290"/>
                  <a:gd name="T40" fmla="*/ 468 w 713"/>
                  <a:gd name="T41" fmla="*/ 981 h 1290"/>
                  <a:gd name="T42" fmla="*/ 428 w 713"/>
                  <a:gd name="T43" fmla="*/ 991 h 1290"/>
                  <a:gd name="T44" fmla="*/ 408 w 713"/>
                  <a:gd name="T45" fmla="*/ 1019 h 1290"/>
                  <a:gd name="T46" fmla="*/ 424 w 713"/>
                  <a:gd name="T47" fmla="*/ 1049 h 1290"/>
                  <a:gd name="T48" fmla="*/ 465 w 713"/>
                  <a:gd name="T49" fmla="*/ 1128 h 1290"/>
                  <a:gd name="T50" fmla="*/ 475 w 713"/>
                  <a:gd name="T51" fmla="*/ 1175 h 1290"/>
                  <a:gd name="T52" fmla="*/ 470 w 713"/>
                  <a:gd name="T53" fmla="*/ 1214 h 1290"/>
                  <a:gd name="T54" fmla="*/ 447 w 713"/>
                  <a:gd name="T55" fmla="*/ 1252 h 1290"/>
                  <a:gd name="T56" fmla="*/ 412 w 713"/>
                  <a:gd name="T57" fmla="*/ 1277 h 1290"/>
                  <a:gd name="T58" fmla="*/ 369 w 713"/>
                  <a:gd name="T59" fmla="*/ 1288 h 1290"/>
                  <a:gd name="T60" fmla="*/ 335 w 713"/>
                  <a:gd name="T61" fmla="*/ 1288 h 1290"/>
                  <a:gd name="T62" fmla="*/ 294 w 713"/>
                  <a:gd name="T63" fmla="*/ 1274 h 1290"/>
                  <a:gd name="T64" fmla="*/ 259 w 713"/>
                  <a:gd name="T65" fmla="*/ 1245 h 1290"/>
                  <a:gd name="T66" fmla="*/ 239 w 713"/>
                  <a:gd name="T67" fmla="*/ 1202 h 1290"/>
                  <a:gd name="T68" fmla="*/ 236 w 713"/>
                  <a:gd name="T69" fmla="*/ 1161 h 1290"/>
                  <a:gd name="T70" fmla="*/ 252 w 713"/>
                  <a:gd name="T71" fmla="*/ 1103 h 1290"/>
                  <a:gd name="T72" fmla="*/ 288 w 713"/>
                  <a:gd name="T73" fmla="*/ 1024 h 1290"/>
                  <a:gd name="T74" fmla="*/ 288 w 713"/>
                  <a:gd name="T75" fmla="*/ 1012 h 1290"/>
                  <a:gd name="T76" fmla="*/ 257 w 713"/>
                  <a:gd name="T77" fmla="*/ 998 h 1290"/>
                  <a:gd name="T78" fmla="*/ 127 w 713"/>
                  <a:gd name="T79" fmla="*/ 988 h 1290"/>
                  <a:gd name="T80" fmla="*/ 0 w 713"/>
                  <a:gd name="T81" fmla="*/ 271 h 1290"/>
                  <a:gd name="T82" fmla="*/ 221 w 713"/>
                  <a:gd name="T83" fmla="*/ 271 h 1290"/>
                  <a:gd name="T84" fmla="*/ 319 w 713"/>
                  <a:gd name="T85" fmla="*/ 257 h 1290"/>
                  <a:gd name="T86" fmla="*/ 344 w 713"/>
                  <a:gd name="T87" fmla="*/ 239 h 1290"/>
                  <a:gd name="T88" fmla="*/ 341 w 713"/>
                  <a:gd name="T89" fmla="*/ 225 h 1290"/>
                  <a:gd name="T90" fmla="*/ 298 w 713"/>
                  <a:gd name="T91" fmla="*/ 165 h 1290"/>
                  <a:gd name="T92" fmla="*/ 281 w 713"/>
                  <a:gd name="T93" fmla="*/ 116 h 1290"/>
                  <a:gd name="T94" fmla="*/ 280 w 713"/>
                  <a:gd name="T95" fmla="*/ 74 h 1290"/>
                  <a:gd name="T96" fmla="*/ 292 w 713"/>
                  <a:gd name="T97" fmla="*/ 40 h 1290"/>
                  <a:gd name="T98" fmla="*/ 324 w 713"/>
                  <a:gd name="T99" fmla="*/ 12 h 1290"/>
                  <a:gd name="T100" fmla="*/ 377 w 713"/>
                  <a:gd name="T101" fmla="*/ 0 h 1290"/>
                  <a:gd name="T102" fmla="*/ 447 w 713"/>
                  <a:gd name="T103" fmla="*/ 15 h 1290"/>
                  <a:gd name="T104" fmla="*/ 479 w 713"/>
                  <a:gd name="T105" fmla="*/ 44 h 1290"/>
                  <a:gd name="T106" fmla="*/ 491 w 713"/>
                  <a:gd name="T107" fmla="*/ 70 h 1290"/>
                  <a:gd name="T108" fmla="*/ 488 w 713"/>
                  <a:gd name="T109" fmla="*/ 139 h 1290"/>
                  <a:gd name="T110" fmla="*/ 463 w 713"/>
                  <a:gd name="T111" fmla="*/ 206 h 1290"/>
                  <a:gd name="T112" fmla="*/ 465 w 713"/>
                  <a:gd name="T113" fmla="*/ 241 h 1290"/>
                  <a:gd name="T114" fmla="*/ 510 w 713"/>
                  <a:gd name="T115" fmla="*/ 265 h 1290"/>
                  <a:gd name="T116" fmla="*/ 591 w 713"/>
                  <a:gd name="T117" fmla="*/ 274 h 1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13" h="1290">
                    <a:moveTo>
                      <a:pt x="706" y="274"/>
                    </a:moveTo>
                    <a:lnTo>
                      <a:pt x="706" y="274"/>
                    </a:lnTo>
                    <a:lnTo>
                      <a:pt x="709" y="362"/>
                    </a:lnTo>
                    <a:lnTo>
                      <a:pt x="712" y="443"/>
                    </a:lnTo>
                    <a:lnTo>
                      <a:pt x="710" y="478"/>
                    </a:lnTo>
                    <a:lnTo>
                      <a:pt x="709" y="510"/>
                    </a:lnTo>
                    <a:lnTo>
                      <a:pt x="706" y="536"/>
                    </a:lnTo>
                    <a:lnTo>
                      <a:pt x="702" y="557"/>
                    </a:lnTo>
                    <a:lnTo>
                      <a:pt x="702" y="557"/>
                    </a:lnTo>
                    <a:lnTo>
                      <a:pt x="698" y="567"/>
                    </a:lnTo>
                    <a:lnTo>
                      <a:pt x="695" y="570"/>
                    </a:lnTo>
                    <a:lnTo>
                      <a:pt x="692" y="573"/>
                    </a:lnTo>
                    <a:lnTo>
                      <a:pt x="688" y="574"/>
                    </a:lnTo>
                    <a:lnTo>
                      <a:pt x="684" y="574"/>
                    </a:lnTo>
                    <a:lnTo>
                      <a:pt x="675" y="573"/>
                    </a:lnTo>
                    <a:lnTo>
                      <a:pt x="665" y="569"/>
                    </a:lnTo>
                    <a:lnTo>
                      <a:pt x="656" y="562"/>
                    </a:lnTo>
                    <a:lnTo>
                      <a:pt x="629" y="545"/>
                    </a:lnTo>
                    <a:lnTo>
                      <a:pt x="600" y="525"/>
                    </a:lnTo>
                    <a:lnTo>
                      <a:pt x="584" y="515"/>
                    </a:lnTo>
                    <a:lnTo>
                      <a:pt x="566" y="506"/>
                    </a:lnTo>
                    <a:lnTo>
                      <a:pt x="548" y="499"/>
                    </a:lnTo>
                    <a:lnTo>
                      <a:pt x="528" y="493"/>
                    </a:lnTo>
                    <a:lnTo>
                      <a:pt x="509" y="489"/>
                    </a:lnTo>
                    <a:lnTo>
                      <a:pt x="488" y="487"/>
                    </a:lnTo>
                    <a:lnTo>
                      <a:pt x="488" y="487"/>
                    </a:lnTo>
                    <a:lnTo>
                      <a:pt x="471" y="489"/>
                    </a:lnTo>
                    <a:lnTo>
                      <a:pt x="456" y="492"/>
                    </a:lnTo>
                    <a:lnTo>
                      <a:pt x="440" y="496"/>
                    </a:lnTo>
                    <a:lnTo>
                      <a:pt x="428" y="501"/>
                    </a:lnTo>
                    <a:lnTo>
                      <a:pt x="417" y="508"/>
                    </a:lnTo>
                    <a:lnTo>
                      <a:pt x="405" y="515"/>
                    </a:lnTo>
                    <a:lnTo>
                      <a:pt x="397" y="524"/>
                    </a:lnTo>
                    <a:lnTo>
                      <a:pt x="389" y="534"/>
                    </a:lnTo>
                    <a:lnTo>
                      <a:pt x="382" y="543"/>
                    </a:lnTo>
                    <a:lnTo>
                      <a:pt x="376" y="555"/>
                    </a:lnTo>
                    <a:lnTo>
                      <a:pt x="372" y="566"/>
                    </a:lnTo>
                    <a:lnTo>
                      <a:pt x="369" y="577"/>
                    </a:lnTo>
                    <a:lnTo>
                      <a:pt x="366" y="590"/>
                    </a:lnTo>
                    <a:lnTo>
                      <a:pt x="365" y="601"/>
                    </a:lnTo>
                    <a:lnTo>
                      <a:pt x="365" y="613"/>
                    </a:lnTo>
                    <a:lnTo>
                      <a:pt x="366" y="626"/>
                    </a:lnTo>
                    <a:lnTo>
                      <a:pt x="366" y="626"/>
                    </a:lnTo>
                    <a:lnTo>
                      <a:pt x="369" y="638"/>
                    </a:lnTo>
                    <a:lnTo>
                      <a:pt x="372" y="651"/>
                    </a:lnTo>
                    <a:lnTo>
                      <a:pt x="376" y="662"/>
                    </a:lnTo>
                    <a:lnTo>
                      <a:pt x="382" y="675"/>
                    </a:lnTo>
                    <a:lnTo>
                      <a:pt x="387" y="686"/>
                    </a:lnTo>
                    <a:lnTo>
                      <a:pt x="394" y="696"/>
                    </a:lnTo>
                    <a:lnTo>
                      <a:pt x="401" y="707"/>
                    </a:lnTo>
                    <a:lnTo>
                      <a:pt x="411" y="715"/>
                    </a:lnTo>
                    <a:lnTo>
                      <a:pt x="419" y="724"/>
                    </a:lnTo>
                    <a:lnTo>
                      <a:pt x="431" y="731"/>
                    </a:lnTo>
                    <a:lnTo>
                      <a:pt x="442" y="738"/>
                    </a:lnTo>
                    <a:lnTo>
                      <a:pt x="453" y="743"/>
                    </a:lnTo>
                    <a:lnTo>
                      <a:pt x="465" y="746"/>
                    </a:lnTo>
                    <a:lnTo>
                      <a:pt x="479" y="749"/>
                    </a:lnTo>
                    <a:lnTo>
                      <a:pt x="493" y="750"/>
                    </a:lnTo>
                    <a:lnTo>
                      <a:pt x="507" y="750"/>
                    </a:lnTo>
                    <a:lnTo>
                      <a:pt x="507" y="750"/>
                    </a:lnTo>
                    <a:lnTo>
                      <a:pt x="521" y="747"/>
                    </a:lnTo>
                    <a:lnTo>
                      <a:pt x="535" y="745"/>
                    </a:lnTo>
                    <a:lnTo>
                      <a:pt x="563" y="738"/>
                    </a:lnTo>
                    <a:lnTo>
                      <a:pt x="593" y="729"/>
                    </a:lnTo>
                    <a:lnTo>
                      <a:pt x="621" y="721"/>
                    </a:lnTo>
                    <a:lnTo>
                      <a:pt x="635" y="718"/>
                    </a:lnTo>
                    <a:lnTo>
                      <a:pt x="647" y="715"/>
                    </a:lnTo>
                    <a:lnTo>
                      <a:pt x="660" y="714"/>
                    </a:lnTo>
                    <a:lnTo>
                      <a:pt x="671" y="715"/>
                    </a:lnTo>
                    <a:lnTo>
                      <a:pt x="681" y="717"/>
                    </a:lnTo>
                    <a:lnTo>
                      <a:pt x="689" y="721"/>
                    </a:lnTo>
                    <a:lnTo>
                      <a:pt x="698" y="727"/>
                    </a:lnTo>
                    <a:lnTo>
                      <a:pt x="703" y="735"/>
                    </a:lnTo>
                    <a:lnTo>
                      <a:pt x="703" y="735"/>
                    </a:lnTo>
                    <a:lnTo>
                      <a:pt x="706" y="740"/>
                    </a:lnTo>
                    <a:lnTo>
                      <a:pt x="707" y="747"/>
                    </a:lnTo>
                    <a:lnTo>
                      <a:pt x="710" y="768"/>
                    </a:lnTo>
                    <a:lnTo>
                      <a:pt x="713" y="795"/>
                    </a:lnTo>
                    <a:lnTo>
                      <a:pt x="713" y="827"/>
                    </a:lnTo>
                    <a:lnTo>
                      <a:pt x="713" y="903"/>
                    </a:lnTo>
                    <a:lnTo>
                      <a:pt x="713" y="985"/>
                    </a:lnTo>
                    <a:lnTo>
                      <a:pt x="713" y="985"/>
                    </a:lnTo>
                    <a:lnTo>
                      <a:pt x="565" y="982"/>
                    </a:lnTo>
                    <a:lnTo>
                      <a:pt x="468" y="981"/>
                    </a:lnTo>
                    <a:lnTo>
                      <a:pt x="468" y="981"/>
                    </a:lnTo>
                    <a:lnTo>
                      <a:pt x="452" y="982"/>
                    </a:lnTo>
                    <a:lnTo>
                      <a:pt x="439" y="985"/>
                    </a:lnTo>
                    <a:lnTo>
                      <a:pt x="428" y="991"/>
                    </a:lnTo>
                    <a:lnTo>
                      <a:pt x="419" y="996"/>
                    </a:lnTo>
                    <a:lnTo>
                      <a:pt x="414" y="1003"/>
                    </a:lnTo>
                    <a:lnTo>
                      <a:pt x="410" y="1012"/>
                    </a:lnTo>
                    <a:lnTo>
                      <a:pt x="408" y="1019"/>
                    </a:lnTo>
                    <a:lnTo>
                      <a:pt x="410" y="1027"/>
                    </a:lnTo>
                    <a:lnTo>
                      <a:pt x="410" y="1027"/>
                    </a:lnTo>
                    <a:lnTo>
                      <a:pt x="415" y="1035"/>
                    </a:lnTo>
                    <a:lnTo>
                      <a:pt x="424" y="1049"/>
                    </a:lnTo>
                    <a:lnTo>
                      <a:pt x="433" y="1065"/>
                    </a:lnTo>
                    <a:lnTo>
                      <a:pt x="445" y="1084"/>
                    </a:lnTo>
                    <a:lnTo>
                      <a:pt x="456" y="1105"/>
                    </a:lnTo>
                    <a:lnTo>
                      <a:pt x="465" y="1128"/>
                    </a:lnTo>
                    <a:lnTo>
                      <a:pt x="470" y="1140"/>
                    </a:lnTo>
                    <a:lnTo>
                      <a:pt x="472" y="1151"/>
                    </a:lnTo>
                    <a:lnTo>
                      <a:pt x="474" y="1164"/>
                    </a:lnTo>
                    <a:lnTo>
                      <a:pt x="475" y="1175"/>
                    </a:lnTo>
                    <a:lnTo>
                      <a:pt x="475" y="1175"/>
                    </a:lnTo>
                    <a:lnTo>
                      <a:pt x="475" y="1189"/>
                    </a:lnTo>
                    <a:lnTo>
                      <a:pt x="472" y="1202"/>
                    </a:lnTo>
                    <a:lnTo>
                      <a:pt x="470" y="1214"/>
                    </a:lnTo>
                    <a:lnTo>
                      <a:pt x="465" y="1224"/>
                    </a:lnTo>
                    <a:lnTo>
                      <a:pt x="461" y="1235"/>
                    </a:lnTo>
                    <a:lnTo>
                      <a:pt x="454" y="1244"/>
                    </a:lnTo>
                    <a:lnTo>
                      <a:pt x="447" y="1252"/>
                    </a:lnTo>
                    <a:lnTo>
                      <a:pt x="439" y="1260"/>
                    </a:lnTo>
                    <a:lnTo>
                      <a:pt x="431" y="1267"/>
                    </a:lnTo>
                    <a:lnTo>
                      <a:pt x="422" y="1273"/>
                    </a:lnTo>
                    <a:lnTo>
                      <a:pt x="412" y="1277"/>
                    </a:lnTo>
                    <a:lnTo>
                      <a:pt x="401" y="1281"/>
                    </a:lnTo>
                    <a:lnTo>
                      <a:pt x="391" y="1286"/>
                    </a:lnTo>
                    <a:lnTo>
                      <a:pt x="380" y="1287"/>
                    </a:lnTo>
                    <a:lnTo>
                      <a:pt x="369" y="1288"/>
                    </a:lnTo>
                    <a:lnTo>
                      <a:pt x="358" y="1290"/>
                    </a:lnTo>
                    <a:lnTo>
                      <a:pt x="358" y="1290"/>
                    </a:lnTo>
                    <a:lnTo>
                      <a:pt x="347" y="1288"/>
                    </a:lnTo>
                    <a:lnTo>
                      <a:pt x="335" y="1288"/>
                    </a:lnTo>
                    <a:lnTo>
                      <a:pt x="324" y="1286"/>
                    </a:lnTo>
                    <a:lnTo>
                      <a:pt x="313" y="1283"/>
                    </a:lnTo>
                    <a:lnTo>
                      <a:pt x="303" y="1279"/>
                    </a:lnTo>
                    <a:lnTo>
                      <a:pt x="294" y="1274"/>
                    </a:lnTo>
                    <a:lnTo>
                      <a:pt x="284" y="1267"/>
                    </a:lnTo>
                    <a:lnTo>
                      <a:pt x="275" y="1262"/>
                    </a:lnTo>
                    <a:lnTo>
                      <a:pt x="267" y="1253"/>
                    </a:lnTo>
                    <a:lnTo>
                      <a:pt x="259" y="1245"/>
                    </a:lnTo>
                    <a:lnTo>
                      <a:pt x="253" y="1235"/>
                    </a:lnTo>
                    <a:lnTo>
                      <a:pt x="247" y="1226"/>
                    </a:lnTo>
                    <a:lnTo>
                      <a:pt x="242" y="1214"/>
                    </a:lnTo>
                    <a:lnTo>
                      <a:pt x="239" y="1202"/>
                    </a:lnTo>
                    <a:lnTo>
                      <a:pt x="236" y="1188"/>
                    </a:lnTo>
                    <a:lnTo>
                      <a:pt x="236" y="1174"/>
                    </a:lnTo>
                    <a:lnTo>
                      <a:pt x="236" y="1174"/>
                    </a:lnTo>
                    <a:lnTo>
                      <a:pt x="236" y="1161"/>
                    </a:lnTo>
                    <a:lnTo>
                      <a:pt x="238" y="1149"/>
                    </a:lnTo>
                    <a:lnTo>
                      <a:pt x="240" y="1136"/>
                    </a:lnTo>
                    <a:lnTo>
                      <a:pt x="243" y="1125"/>
                    </a:lnTo>
                    <a:lnTo>
                      <a:pt x="252" y="1103"/>
                    </a:lnTo>
                    <a:lnTo>
                      <a:pt x="260" y="1082"/>
                    </a:lnTo>
                    <a:lnTo>
                      <a:pt x="278" y="1047"/>
                    </a:lnTo>
                    <a:lnTo>
                      <a:pt x="285" y="1031"/>
                    </a:lnTo>
                    <a:lnTo>
                      <a:pt x="288" y="1024"/>
                    </a:lnTo>
                    <a:lnTo>
                      <a:pt x="289" y="1019"/>
                    </a:lnTo>
                    <a:lnTo>
                      <a:pt x="289" y="1019"/>
                    </a:lnTo>
                    <a:lnTo>
                      <a:pt x="289" y="1014"/>
                    </a:lnTo>
                    <a:lnTo>
                      <a:pt x="288" y="1012"/>
                    </a:lnTo>
                    <a:lnTo>
                      <a:pt x="285" y="1009"/>
                    </a:lnTo>
                    <a:lnTo>
                      <a:pt x="282" y="1006"/>
                    </a:lnTo>
                    <a:lnTo>
                      <a:pt x="271" y="1000"/>
                    </a:lnTo>
                    <a:lnTo>
                      <a:pt x="257" y="998"/>
                    </a:lnTo>
                    <a:lnTo>
                      <a:pt x="240" y="995"/>
                    </a:lnTo>
                    <a:lnTo>
                      <a:pt x="221" y="992"/>
                    </a:lnTo>
                    <a:lnTo>
                      <a:pt x="176" y="989"/>
                    </a:lnTo>
                    <a:lnTo>
                      <a:pt x="127" y="988"/>
                    </a:lnTo>
                    <a:lnTo>
                      <a:pt x="78" y="988"/>
                    </a:lnTo>
                    <a:lnTo>
                      <a:pt x="0" y="988"/>
                    </a:lnTo>
                    <a:lnTo>
                      <a:pt x="0" y="271"/>
                    </a:lnTo>
                    <a:lnTo>
                      <a:pt x="0" y="271"/>
                    </a:lnTo>
                    <a:lnTo>
                      <a:pt x="74" y="274"/>
                    </a:lnTo>
                    <a:lnTo>
                      <a:pt x="130" y="274"/>
                    </a:lnTo>
                    <a:lnTo>
                      <a:pt x="192" y="272"/>
                    </a:lnTo>
                    <a:lnTo>
                      <a:pt x="221" y="271"/>
                    </a:lnTo>
                    <a:lnTo>
                      <a:pt x="250" y="268"/>
                    </a:lnTo>
                    <a:lnTo>
                      <a:pt x="275" y="265"/>
                    </a:lnTo>
                    <a:lnTo>
                      <a:pt x="299" y="261"/>
                    </a:lnTo>
                    <a:lnTo>
                      <a:pt x="319" y="257"/>
                    </a:lnTo>
                    <a:lnTo>
                      <a:pt x="333" y="250"/>
                    </a:lnTo>
                    <a:lnTo>
                      <a:pt x="338" y="247"/>
                    </a:lnTo>
                    <a:lnTo>
                      <a:pt x="342" y="243"/>
                    </a:lnTo>
                    <a:lnTo>
                      <a:pt x="344" y="239"/>
                    </a:lnTo>
                    <a:lnTo>
                      <a:pt x="345" y="234"/>
                    </a:lnTo>
                    <a:lnTo>
                      <a:pt x="345" y="234"/>
                    </a:lnTo>
                    <a:lnTo>
                      <a:pt x="344" y="229"/>
                    </a:lnTo>
                    <a:lnTo>
                      <a:pt x="341" y="225"/>
                    </a:lnTo>
                    <a:lnTo>
                      <a:pt x="333" y="213"/>
                    </a:lnTo>
                    <a:lnTo>
                      <a:pt x="323" y="200"/>
                    </a:lnTo>
                    <a:lnTo>
                      <a:pt x="310" y="184"/>
                    </a:lnTo>
                    <a:lnTo>
                      <a:pt x="298" y="165"/>
                    </a:lnTo>
                    <a:lnTo>
                      <a:pt x="292" y="155"/>
                    </a:lnTo>
                    <a:lnTo>
                      <a:pt x="288" y="142"/>
                    </a:lnTo>
                    <a:lnTo>
                      <a:pt x="284" y="130"/>
                    </a:lnTo>
                    <a:lnTo>
                      <a:pt x="281" y="116"/>
                    </a:lnTo>
                    <a:lnTo>
                      <a:pt x="278" y="100"/>
                    </a:lnTo>
                    <a:lnTo>
                      <a:pt x="278" y="83"/>
                    </a:lnTo>
                    <a:lnTo>
                      <a:pt x="278" y="83"/>
                    </a:lnTo>
                    <a:lnTo>
                      <a:pt x="280" y="74"/>
                    </a:lnTo>
                    <a:lnTo>
                      <a:pt x="281" y="64"/>
                    </a:lnTo>
                    <a:lnTo>
                      <a:pt x="284" y="56"/>
                    </a:lnTo>
                    <a:lnTo>
                      <a:pt x="288" y="47"/>
                    </a:lnTo>
                    <a:lnTo>
                      <a:pt x="292" y="40"/>
                    </a:lnTo>
                    <a:lnTo>
                      <a:pt x="298" y="33"/>
                    </a:lnTo>
                    <a:lnTo>
                      <a:pt x="303" y="28"/>
                    </a:lnTo>
                    <a:lnTo>
                      <a:pt x="310" y="22"/>
                    </a:lnTo>
                    <a:lnTo>
                      <a:pt x="324" y="12"/>
                    </a:lnTo>
                    <a:lnTo>
                      <a:pt x="341" y="7"/>
                    </a:lnTo>
                    <a:lnTo>
                      <a:pt x="358" y="1"/>
                    </a:lnTo>
                    <a:lnTo>
                      <a:pt x="377" y="0"/>
                    </a:lnTo>
                    <a:lnTo>
                      <a:pt x="377" y="0"/>
                    </a:lnTo>
                    <a:lnTo>
                      <a:pt x="396" y="0"/>
                    </a:lnTo>
                    <a:lnTo>
                      <a:pt x="414" y="2"/>
                    </a:lnTo>
                    <a:lnTo>
                      <a:pt x="432" y="8"/>
                    </a:lnTo>
                    <a:lnTo>
                      <a:pt x="447" y="15"/>
                    </a:lnTo>
                    <a:lnTo>
                      <a:pt x="463" y="26"/>
                    </a:lnTo>
                    <a:lnTo>
                      <a:pt x="468" y="32"/>
                    </a:lnTo>
                    <a:lnTo>
                      <a:pt x="474" y="37"/>
                    </a:lnTo>
                    <a:lnTo>
                      <a:pt x="479" y="44"/>
                    </a:lnTo>
                    <a:lnTo>
                      <a:pt x="484" y="53"/>
                    </a:lnTo>
                    <a:lnTo>
                      <a:pt x="488" y="60"/>
                    </a:lnTo>
                    <a:lnTo>
                      <a:pt x="491" y="70"/>
                    </a:lnTo>
                    <a:lnTo>
                      <a:pt x="491" y="70"/>
                    </a:lnTo>
                    <a:lnTo>
                      <a:pt x="493" y="88"/>
                    </a:lnTo>
                    <a:lnTo>
                      <a:pt x="493" y="106"/>
                    </a:lnTo>
                    <a:lnTo>
                      <a:pt x="492" y="123"/>
                    </a:lnTo>
                    <a:lnTo>
                      <a:pt x="488" y="139"/>
                    </a:lnTo>
                    <a:lnTo>
                      <a:pt x="484" y="155"/>
                    </a:lnTo>
                    <a:lnTo>
                      <a:pt x="478" y="169"/>
                    </a:lnTo>
                    <a:lnTo>
                      <a:pt x="467" y="195"/>
                    </a:lnTo>
                    <a:lnTo>
                      <a:pt x="463" y="206"/>
                    </a:lnTo>
                    <a:lnTo>
                      <a:pt x="461" y="218"/>
                    </a:lnTo>
                    <a:lnTo>
                      <a:pt x="460" y="227"/>
                    </a:lnTo>
                    <a:lnTo>
                      <a:pt x="463" y="237"/>
                    </a:lnTo>
                    <a:lnTo>
                      <a:pt x="465" y="241"/>
                    </a:lnTo>
                    <a:lnTo>
                      <a:pt x="468" y="246"/>
                    </a:lnTo>
                    <a:lnTo>
                      <a:pt x="478" y="253"/>
                    </a:lnTo>
                    <a:lnTo>
                      <a:pt x="492" y="260"/>
                    </a:lnTo>
                    <a:lnTo>
                      <a:pt x="510" y="265"/>
                    </a:lnTo>
                    <a:lnTo>
                      <a:pt x="510" y="265"/>
                    </a:lnTo>
                    <a:lnTo>
                      <a:pt x="526" y="269"/>
                    </a:lnTo>
                    <a:lnTo>
                      <a:pt x="545" y="271"/>
                    </a:lnTo>
                    <a:lnTo>
                      <a:pt x="591" y="274"/>
                    </a:lnTo>
                    <a:lnTo>
                      <a:pt x="646" y="275"/>
                    </a:lnTo>
                    <a:lnTo>
                      <a:pt x="706" y="274"/>
                    </a:lnTo>
                    <a:lnTo>
                      <a:pt x="706" y="274"/>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29" name="îš1iḑè">
                <a:extLst>
                  <a:ext uri="{FF2B5EF4-FFF2-40B4-BE49-F238E27FC236}">
                    <a16:creationId xmlns:a16="http://schemas.microsoft.com/office/drawing/2014/main" id="{BE216270-DA9C-4739-A423-C9E3F07B9350}"/>
                  </a:ext>
                </a:extLst>
              </p:cNvPr>
              <p:cNvSpPr/>
              <p:nvPr/>
            </p:nvSpPr>
            <p:spPr bwMode="auto">
              <a:xfrm>
                <a:off x="5421313" y="2427288"/>
                <a:ext cx="1155700" cy="2062162"/>
              </a:xfrm>
              <a:custGeom>
                <a:avLst/>
                <a:gdLst>
                  <a:gd name="T0" fmla="*/ 584 w 728"/>
                  <a:gd name="T1" fmla="*/ 1019 h 1299"/>
                  <a:gd name="T2" fmla="*/ 467 w 728"/>
                  <a:gd name="T3" fmla="*/ 1022 h 1299"/>
                  <a:gd name="T4" fmla="*/ 440 w 728"/>
                  <a:gd name="T5" fmla="*/ 1038 h 1299"/>
                  <a:gd name="T6" fmla="*/ 441 w 728"/>
                  <a:gd name="T7" fmla="*/ 1066 h 1299"/>
                  <a:gd name="T8" fmla="*/ 469 w 728"/>
                  <a:gd name="T9" fmla="*/ 1158 h 1299"/>
                  <a:gd name="T10" fmla="*/ 474 w 728"/>
                  <a:gd name="T11" fmla="*/ 1211 h 1299"/>
                  <a:gd name="T12" fmla="*/ 460 w 728"/>
                  <a:gd name="T13" fmla="*/ 1251 h 1299"/>
                  <a:gd name="T14" fmla="*/ 429 w 728"/>
                  <a:gd name="T15" fmla="*/ 1279 h 1299"/>
                  <a:gd name="T16" fmla="*/ 377 w 728"/>
                  <a:gd name="T17" fmla="*/ 1298 h 1299"/>
                  <a:gd name="T18" fmla="*/ 310 w 728"/>
                  <a:gd name="T19" fmla="*/ 1292 h 1299"/>
                  <a:gd name="T20" fmla="*/ 274 w 728"/>
                  <a:gd name="T21" fmla="*/ 1272 h 1299"/>
                  <a:gd name="T22" fmla="*/ 250 w 728"/>
                  <a:gd name="T23" fmla="*/ 1240 h 1299"/>
                  <a:gd name="T24" fmla="*/ 244 w 728"/>
                  <a:gd name="T25" fmla="*/ 1194 h 1299"/>
                  <a:gd name="T26" fmla="*/ 254 w 728"/>
                  <a:gd name="T27" fmla="*/ 1162 h 1299"/>
                  <a:gd name="T28" fmla="*/ 307 w 728"/>
                  <a:gd name="T29" fmla="*/ 1080 h 1299"/>
                  <a:gd name="T30" fmla="*/ 318 w 728"/>
                  <a:gd name="T31" fmla="*/ 1060 h 1299"/>
                  <a:gd name="T32" fmla="*/ 307 w 728"/>
                  <a:gd name="T33" fmla="*/ 1029 h 1299"/>
                  <a:gd name="T34" fmla="*/ 276 w 728"/>
                  <a:gd name="T35" fmla="*/ 1015 h 1299"/>
                  <a:gd name="T36" fmla="*/ 5 w 728"/>
                  <a:gd name="T37" fmla="*/ 1019 h 1299"/>
                  <a:gd name="T38" fmla="*/ 1 w 728"/>
                  <a:gd name="T39" fmla="*/ 845 h 1299"/>
                  <a:gd name="T40" fmla="*/ 11 w 728"/>
                  <a:gd name="T41" fmla="*/ 765 h 1299"/>
                  <a:gd name="T42" fmla="*/ 26 w 728"/>
                  <a:gd name="T43" fmla="*/ 736 h 1299"/>
                  <a:gd name="T44" fmla="*/ 61 w 728"/>
                  <a:gd name="T45" fmla="*/ 724 h 1299"/>
                  <a:gd name="T46" fmla="*/ 124 w 728"/>
                  <a:gd name="T47" fmla="*/ 758 h 1299"/>
                  <a:gd name="T48" fmla="*/ 180 w 728"/>
                  <a:gd name="T49" fmla="*/ 783 h 1299"/>
                  <a:gd name="T50" fmla="*/ 222 w 728"/>
                  <a:gd name="T51" fmla="*/ 782 h 1299"/>
                  <a:gd name="T52" fmla="*/ 274 w 728"/>
                  <a:gd name="T53" fmla="*/ 761 h 1299"/>
                  <a:gd name="T54" fmla="*/ 310 w 728"/>
                  <a:gd name="T55" fmla="*/ 724 h 1299"/>
                  <a:gd name="T56" fmla="*/ 330 w 728"/>
                  <a:gd name="T57" fmla="*/ 680 h 1299"/>
                  <a:gd name="T58" fmla="*/ 332 w 728"/>
                  <a:gd name="T59" fmla="*/ 643 h 1299"/>
                  <a:gd name="T60" fmla="*/ 321 w 728"/>
                  <a:gd name="T61" fmla="*/ 596 h 1299"/>
                  <a:gd name="T62" fmla="*/ 292 w 728"/>
                  <a:gd name="T63" fmla="*/ 557 h 1299"/>
                  <a:gd name="T64" fmla="*/ 243 w 728"/>
                  <a:gd name="T65" fmla="*/ 530 h 1299"/>
                  <a:gd name="T66" fmla="*/ 193 w 728"/>
                  <a:gd name="T67" fmla="*/ 523 h 1299"/>
                  <a:gd name="T68" fmla="*/ 142 w 728"/>
                  <a:gd name="T69" fmla="*/ 537 h 1299"/>
                  <a:gd name="T70" fmla="*/ 81 w 728"/>
                  <a:gd name="T71" fmla="*/ 575 h 1299"/>
                  <a:gd name="T72" fmla="*/ 43 w 728"/>
                  <a:gd name="T73" fmla="*/ 573 h 1299"/>
                  <a:gd name="T74" fmla="*/ 22 w 728"/>
                  <a:gd name="T75" fmla="*/ 551 h 1299"/>
                  <a:gd name="T76" fmla="*/ 12 w 728"/>
                  <a:gd name="T77" fmla="*/ 466 h 1299"/>
                  <a:gd name="T78" fmla="*/ 162 w 728"/>
                  <a:gd name="T79" fmla="*/ 309 h 1299"/>
                  <a:gd name="T80" fmla="*/ 289 w 728"/>
                  <a:gd name="T81" fmla="*/ 308 h 1299"/>
                  <a:gd name="T82" fmla="*/ 316 w 728"/>
                  <a:gd name="T83" fmla="*/ 281 h 1299"/>
                  <a:gd name="T84" fmla="*/ 316 w 728"/>
                  <a:gd name="T85" fmla="*/ 258 h 1299"/>
                  <a:gd name="T86" fmla="*/ 265 w 728"/>
                  <a:gd name="T87" fmla="*/ 165 h 1299"/>
                  <a:gd name="T88" fmla="*/ 253 w 728"/>
                  <a:gd name="T89" fmla="*/ 121 h 1299"/>
                  <a:gd name="T90" fmla="*/ 260 w 728"/>
                  <a:gd name="T91" fmla="*/ 74 h 1299"/>
                  <a:gd name="T92" fmla="*/ 285 w 728"/>
                  <a:gd name="T93" fmla="*/ 38 h 1299"/>
                  <a:gd name="T94" fmla="*/ 323 w 728"/>
                  <a:gd name="T95" fmla="*/ 13 h 1299"/>
                  <a:gd name="T96" fmla="*/ 367 w 728"/>
                  <a:gd name="T97" fmla="*/ 2 h 1299"/>
                  <a:gd name="T98" fmla="*/ 401 w 728"/>
                  <a:gd name="T99" fmla="*/ 2 h 1299"/>
                  <a:gd name="T100" fmla="*/ 444 w 728"/>
                  <a:gd name="T101" fmla="*/ 17 h 1299"/>
                  <a:gd name="T102" fmla="*/ 476 w 728"/>
                  <a:gd name="T103" fmla="*/ 49 h 1299"/>
                  <a:gd name="T104" fmla="*/ 495 w 728"/>
                  <a:gd name="T105" fmla="*/ 100 h 1299"/>
                  <a:gd name="T106" fmla="*/ 495 w 728"/>
                  <a:gd name="T107" fmla="*/ 144 h 1299"/>
                  <a:gd name="T108" fmla="*/ 481 w 728"/>
                  <a:gd name="T109" fmla="*/ 189 h 1299"/>
                  <a:gd name="T110" fmla="*/ 447 w 728"/>
                  <a:gd name="T111" fmla="*/ 248 h 1299"/>
                  <a:gd name="T112" fmla="*/ 439 w 728"/>
                  <a:gd name="T113" fmla="*/ 274 h 1299"/>
                  <a:gd name="T114" fmla="*/ 446 w 728"/>
                  <a:gd name="T115" fmla="*/ 288 h 1299"/>
                  <a:gd name="T116" fmla="*/ 506 w 728"/>
                  <a:gd name="T117" fmla="*/ 304 h 1299"/>
                  <a:gd name="T118" fmla="*/ 693 w 728"/>
                  <a:gd name="T119" fmla="*/ 304 h 1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28" h="1299">
                    <a:moveTo>
                      <a:pt x="728" y="304"/>
                    </a:moveTo>
                    <a:lnTo>
                      <a:pt x="728" y="1021"/>
                    </a:lnTo>
                    <a:lnTo>
                      <a:pt x="728" y="1021"/>
                    </a:lnTo>
                    <a:lnTo>
                      <a:pt x="584" y="1019"/>
                    </a:lnTo>
                    <a:lnTo>
                      <a:pt x="532" y="1019"/>
                    </a:lnTo>
                    <a:lnTo>
                      <a:pt x="495" y="1019"/>
                    </a:lnTo>
                    <a:lnTo>
                      <a:pt x="479" y="1021"/>
                    </a:lnTo>
                    <a:lnTo>
                      <a:pt x="467" y="1022"/>
                    </a:lnTo>
                    <a:lnTo>
                      <a:pt x="457" y="1025"/>
                    </a:lnTo>
                    <a:lnTo>
                      <a:pt x="448" y="1028"/>
                    </a:lnTo>
                    <a:lnTo>
                      <a:pt x="444" y="1032"/>
                    </a:lnTo>
                    <a:lnTo>
                      <a:pt x="440" y="1038"/>
                    </a:lnTo>
                    <a:lnTo>
                      <a:pt x="439" y="1045"/>
                    </a:lnTo>
                    <a:lnTo>
                      <a:pt x="440" y="1052"/>
                    </a:lnTo>
                    <a:lnTo>
                      <a:pt x="440" y="1052"/>
                    </a:lnTo>
                    <a:lnTo>
                      <a:pt x="441" y="1066"/>
                    </a:lnTo>
                    <a:lnTo>
                      <a:pt x="447" y="1081"/>
                    </a:lnTo>
                    <a:lnTo>
                      <a:pt x="458" y="1117"/>
                    </a:lnTo>
                    <a:lnTo>
                      <a:pt x="464" y="1138"/>
                    </a:lnTo>
                    <a:lnTo>
                      <a:pt x="469" y="1158"/>
                    </a:lnTo>
                    <a:lnTo>
                      <a:pt x="472" y="1179"/>
                    </a:lnTo>
                    <a:lnTo>
                      <a:pt x="474" y="1198"/>
                    </a:lnTo>
                    <a:lnTo>
                      <a:pt x="474" y="1198"/>
                    </a:lnTo>
                    <a:lnTo>
                      <a:pt x="474" y="1211"/>
                    </a:lnTo>
                    <a:lnTo>
                      <a:pt x="472" y="1222"/>
                    </a:lnTo>
                    <a:lnTo>
                      <a:pt x="469" y="1232"/>
                    </a:lnTo>
                    <a:lnTo>
                      <a:pt x="465" y="1242"/>
                    </a:lnTo>
                    <a:lnTo>
                      <a:pt x="460" y="1251"/>
                    </a:lnTo>
                    <a:lnTo>
                      <a:pt x="453" y="1260"/>
                    </a:lnTo>
                    <a:lnTo>
                      <a:pt x="446" y="1267"/>
                    </a:lnTo>
                    <a:lnTo>
                      <a:pt x="437" y="1274"/>
                    </a:lnTo>
                    <a:lnTo>
                      <a:pt x="429" y="1279"/>
                    </a:lnTo>
                    <a:lnTo>
                      <a:pt x="419" y="1285"/>
                    </a:lnTo>
                    <a:lnTo>
                      <a:pt x="409" y="1289"/>
                    </a:lnTo>
                    <a:lnTo>
                      <a:pt x="398" y="1293"/>
                    </a:lnTo>
                    <a:lnTo>
                      <a:pt x="377" y="1298"/>
                    </a:lnTo>
                    <a:lnTo>
                      <a:pt x="355" y="1299"/>
                    </a:lnTo>
                    <a:lnTo>
                      <a:pt x="332" y="1298"/>
                    </a:lnTo>
                    <a:lnTo>
                      <a:pt x="321" y="1295"/>
                    </a:lnTo>
                    <a:lnTo>
                      <a:pt x="310" y="1292"/>
                    </a:lnTo>
                    <a:lnTo>
                      <a:pt x="300" y="1289"/>
                    </a:lnTo>
                    <a:lnTo>
                      <a:pt x="290" y="1284"/>
                    </a:lnTo>
                    <a:lnTo>
                      <a:pt x="282" y="1279"/>
                    </a:lnTo>
                    <a:lnTo>
                      <a:pt x="274" y="1272"/>
                    </a:lnTo>
                    <a:lnTo>
                      <a:pt x="267" y="1265"/>
                    </a:lnTo>
                    <a:lnTo>
                      <a:pt x="260" y="1258"/>
                    </a:lnTo>
                    <a:lnTo>
                      <a:pt x="254" y="1249"/>
                    </a:lnTo>
                    <a:lnTo>
                      <a:pt x="250" y="1240"/>
                    </a:lnTo>
                    <a:lnTo>
                      <a:pt x="247" y="1229"/>
                    </a:lnTo>
                    <a:lnTo>
                      <a:pt x="244" y="1218"/>
                    </a:lnTo>
                    <a:lnTo>
                      <a:pt x="244" y="1207"/>
                    </a:lnTo>
                    <a:lnTo>
                      <a:pt x="244" y="1194"/>
                    </a:lnTo>
                    <a:lnTo>
                      <a:pt x="244" y="1194"/>
                    </a:lnTo>
                    <a:lnTo>
                      <a:pt x="247" y="1183"/>
                    </a:lnTo>
                    <a:lnTo>
                      <a:pt x="250" y="1172"/>
                    </a:lnTo>
                    <a:lnTo>
                      <a:pt x="254" y="1162"/>
                    </a:lnTo>
                    <a:lnTo>
                      <a:pt x="260" y="1151"/>
                    </a:lnTo>
                    <a:lnTo>
                      <a:pt x="271" y="1131"/>
                    </a:lnTo>
                    <a:lnTo>
                      <a:pt x="283" y="1112"/>
                    </a:lnTo>
                    <a:lnTo>
                      <a:pt x="307" y="1080"/>
                    </a:lnTo>
                    <a:lnTo>
                      <a:pt x="316" y="1068"/>
                    </a:lnTo>
                    <a:lnTo>
                      <a:pt x="317" y="1063"/>
                    </a:lnTo>
                    <a:lnTo>
                      <a:pt x="318" y="1060"/>
                    </a:lnTo>
                    <a:lnTo>
                      <a:pt x="318" y="1060"/>
                    </a:lnTo>
                    <a:lnTo>
                      <a:pt x="318" y="1052"/>
                    </a:lnTo>
                    <a:lnTo>
                      <a:pt x="317" y="1045"/>
                    </a:lnTo>
                    <a:lnTo>
                      <a:pt x="313" y="1036"/>
                    </a:lnTo>
                    <a:lnTo>
                      <a:pt x="307" y="1029"/>
                    </a:lnTo>
                    <a:lnTo>
                      <a:pt x="307" y="1029"/>
                    </a:lnTo>
                    <a:lnTo>
                      <a:pt x="299" y="1024"/>
                    </a:lnTo>
                    <a:lnTo>
                      <a:pt x="289" y="1018"/>
                    </a:lnTo>
                    <a:lnTo>
                      <a:pt x="276" y="1015"/>
                    </a:lnTo>
                    <a:lnTo>
                      <a:pt x="261" y="1014"/>
                    </a:lnTo>
                    <a:lnTo>
                      <a:pt x="261" y="1014"/>
                    </a:lnTo>
                    <a:lnTo>
                      <a:pt x="159" y="1015"/>
                    </a:lnTo>
                    <a:lnTo>
                      <a:pt x="5" y="1019"/>
                    </a:lnTo>
                    <a:lnTo>
                      <a:pt x="5" y="1019"/>
                    </a:lnTo>
                    <a:lnTo>
                      <a:pt x="1" y="929"/>
                    </a:lnTo>
                    <a:lnTo>
                      <a:pt x="0" y="885"/>
                    </a:lnTo>
                    <a:lnTo>
                      <a:pt x="1" y="845"/>
                    </a:lnTo>
                    <a:lnTo>
                      <a:pt x="3" y="808"/>
                    </a:lnTo>
                    <a:lnTo>
                      <a:pt x="5" y="793"/>
                    </a:lnTo>
                    <a:lnTo>
                      <a:pt x="8" y="778"/>
                    </a:lnTo>
                    <a:lnTo>
                      <a:pt x="11" y="765"/>
                    </a:lnTo>
                    <a:lnTo>
                      <a:pt x="15" y="752"/>
                    </a:lnTo>
                    <a:lnTo>
                      <a:pt x="21" y="743"/>
                    </a:lnTo>
                    <a:lnTo>
                      <a:pt x="26" y="736"/>
                    </a:lnTo>
                    <a:lnTo>
                      <a:pt x="26" y="736"/>
                    </a:lnTo>
                    <a:lnTo>
                      <a:pt x="35" y="729"/>
                    </a:lnTo>
                    <a:lnTo>
                      <a:pt x="43" y="724"/>
                    </a:lnTo>
                    <a:lnTo>
                      <a:pt x="51" y="723"/>
                    </a:lnTo>
                    <a:lnTo>
                      <a:pt x="61" y="724"/>
                    </a:lnTo>
                    <a:lnTo>
                      <a:pt x="71" y="727"/>
                    </a:lnTo>
                    <a:lnTo>
                      <a:pt x="81" y="731"/>
                    </a:lnTo>
                    <a:lnTo>
                      <a:pt x="102" y="744"/>
                    </a:lnTo>
                    <a:lnTo>
                      <a:pt x="124" y="758"/>
                    </a:lnTo>
                    <a:lnTo>
                      <a:pt x="146" y="771"/>
                    </a:lnTo>
                    <a:lnTo>
                      <a:pt x="158" y="776"/>
                    </a:lnTo>
                    <a:lnTo>
                      <a:pt x="169" y="780"/>
                    </a:lnTo>
                    <a:lnTo>
                      <a:pt x="180" y="783"/>
                    </a:lnTo>
                    <a:lnTo>
                      <a:pt x="191" y="785"/>
                    </a:lnTo>
                    <a:lnTo>
                      <a:pt x="191" y="785"/>
                    </a:lnTo>
                    <a:lnTo>
                      <a:pt x="208" y="785"/>
                    </a:lnTo>
                    <a:lnTo>
                      <a:pt x="222" y="782"/>
                    </a:lnTo>
                    <a:lnTo>
                      <a:pt x="237" y="779"/>
                    </a:lnTo>
                    <a:lnTo>
                      <a:pt x="250" y="773"/>
                    </a:lnTo>
                    <a:lnTo>
                      <a:pt x="263" y="768"/>
                    </a:lnTo>
                    <a:lnTo>
                      <a:pt x="274" y="761"/>
                    </a:lnTo>
                    <a:lnTo>
                      <a:pt x="285" y="754"/>
                    </a:lnTo>
                    <a:lnTo>
                      <a:pt x="293" y="744"/>
                    </a:lnTo>
                    <a:lnTo>
                      <a:pt x="302" y="736"/>
                    </a:lnTo>
                    <a:lnTo>
                      <a:pt x="310" y="724"/>
                    </a:lnTo>
                    <a:lnTo>
                      <a:pt x="316" y="715"/>
                    </a:lnTo>
                    <a:lnTo>
                      <a:pt x="321" y="703"/>
                    </a:lnTo>
                    <a:lnTo>
                      <a:pt x="325" y="691"/>
                    </a:lnTo>
                    <a:lnTo>
                      <a:pt x="330" y="680"/>
                    </a:lnTo>
                    <a:lnTo>
                      <a:pt x="331" y="667"/>
                    </a:lnTo>
                    <a:lnTo>
                      <a:pt x="332" y="655"/>
                    </a:lnTo>
                    <a:lnTo>
                      <a:pt x="332" y="655"/>
                    </a:lnTo>
                    <a:lnTo>
                      <a:pt x="332" y="643"/>
                    </a:lnTo>
                    <a:lnTo>
                      <a:pt x="331" y="631"/>
                    </a:lnTo>
                    <a:lnTo>
                      <a:pt x="330" y="618"/>
                    </a:lnTo>
                    <a:lnTo>
                      <a:pt x="325" y="607"/>
                    </a:lnTo>
                    <a:lnTo>
                      <a:pt x="321" y="596"/>
                    </a:lnTo>
                    <a:lnTo>
                      <a:pt x="316" y="585"/>
                    </a:lnTo>
                    <a:lnTo>
                      <a:pt x="309" y="575"/>
                    </a:lnTo>
                    <a:lnTo>
                      <a:pt x="302" y="565"/>
                    </a:lnTo>
                    <a:lnTo>
                      <a:pt x="292" y="557"/>
                    </a:lnTo>
                    <a:lnTo>
                      <a:pt x="282" y="548"/>
                    </a:lnTo>
                    <a:lnTo>
                      <a:pt x="270" y="541"/>
                    </a:lnTo>
                    <a:lnTo>
                      <a:pt x="257" y="536"/>
                    </a:lnTo>
                    <a:lnTo>
                      <a:pt x="243" y="530"/>
                    </a:lnTo>
                    <a:lnTo>
                      <a:pt x="228" y="527"/>
                    </a:lnTo>
                    <a:lnTo>
                      <a:pt x="211" y="525"/>
                    </a:lnTo>
                    <a:lnTo>
                      <a:pt x="193" y="523"/>
                    </a:lnTo>
                    <a:lnTo>
                      <a:pt x="193" y="523"/>
                    </a:lnTo>
                    <a:lnTo>
                      <a:pt x="180" y="525"/>
                    </a:lnTo>
                    <a:lnTo>
                      <a:pt x="167" y="527"/>
                    </a:lnTo>
                    <a:lnTo>
                      <a:pt x="155" y="532"/>
                    </a:lnTo>
                    <a:lnTo>
                      <a:pt x="142" y="537"/>
                    </a:lnTo>
                    <a:lnTo>
                      <a:pt x="120" y="551"/>
                    </a:lnTo>
                    <a:lnTo>
                      <a:pt x="100" y="564"/>
                    </a:lnTo>
                    <a:lnTo>
                      <a:pt x="89" y="569"/>
                    </a:lnTo>
                    <a:lnTo>
                      <a:pt x="81" y="575"/>
                    </a:lnTo>
                    <a:lnTo>
                      <a:pt x="71" y="578"/>
                    </a:lnTo>
                    <a:lnTo>
                      <a:pt x="61" y="579"/>
                    </a:lnTo>
                    <a:lnTo>
                      <a:pt x="51" y="578"/>
                    </a:lnTo>
                    <a:lnTo>
                      <a:pt x="43" y="573"/>
                    </a:lnTo>
                    <a:lnTo>
                      <a:pt x="33" y="566"/>
                    </a:lnTo>
                    <a:lnTo>
                      <a:pt x="25" y="557"/>
                    </a:lnTo>
                    <a:lnTo>
                      <a:pt x="25" y="557"/>
                    </a:lnTo>
                    <a:lnTo>
                      <a:pt x="22" y="551"/>
                    </a:lnTo>
                    <a:lnTo>
                      <a:pt x="19" y="544"/>
                    </a:lnTo>
                    <a:lnTo>
                      <a:pt x="16" y="525"/>
                    </a:lnTo>
                    <a:lnTo>
                      <a:pt x="14" y="498"/>
                    </a:lnTo>
                    <a:lnTo>
                      <a:pt x="12" y="466"/>
                    </a:lnTo>
                    <a:lnTo>
                      <a:pt x="12" y="390"/>
                    </a:lnTo>
                    <a:lnTo>
                      <a:pt x="14" y="306"/>
                    </a:lnTo>
                    <a:lnTo>
                      <a:pt x="14" y="306"/>
                    </a:lnTo>
                    <a:lnTo>
                      <a:pt x="162" y="309"/>
                    </a:lnTo>
                    <a:lnTo>
                      <a:pt x="260" y="312"/>
                    </a:lnTo>
                    <a:lnTo>
                      <a:pt x="260" y="312"/>
                    </a:lnTo>
                    <a:lnTo>
                      <a:pt x="276" y="311"/>
                    </a:lnTo>
                    <a:lnTo>
                      <a:pt x="289" y="308"/>
                    </a:lnTo>
                    <a:lnTo>
                      <a:pt x="299" y="302"/>
                    </a:lnTo>
                    <a:lnTo>
                      <a:pt x="307" y="297"/>
                    </a:lnTo>
                    <a:lnTo>
                      <a:pt x="313" y="288"/>
                    </a:lnTo>
                    <a:lnTo>
                      <a:pt x="316" y="281"/>
                    </a:lnTo>
                    <a:lnTo>
                      <a:pt x="318" y="273"/>
                    </a:lnTo>
                    <a:lnTo>
                      <a:pt x="318" y="266"/>
                    </a:lnTo>
                    <a:lnTo>
                      <a:pt x="318" y="266"/>
                    </a:lnTo>
                    <a:lnTo>
                      <a:pt x="316" y="258"/>
                    </a:lnTo>
                    <a:lnTo>
                      <a:pt x="309" y="245"/>
                    </a:lnTo>
                    <a:lnTo>
                      <a:pt x="288" y="209"/>
                    </a:lnTo>
                    <a:lnTo>
                      <a:pt x="276" y="188"/>
                    </a:lnTo>
                    <a:lnTo>
                      <a:pt x="265" y="165"/>
                    </a:lnTo>
                    <a:lnTo>
                      <a:pt x="258" y="143"/>
                    </a:lnTo>
                    <a:lnTo>
                      <a:pt x="256" y="132"/>
                    </a:lnTo>
                    <a:lnTo>
                      <a:pt x="253" y="121"/>
                    </a:lnTo>
                    <a:lnTo>
                      <a:pt x="253" y="121"/>
                    </a:lnTo>
                    <a:lnTo>
                      <a:pt x="253" y="108"/>
                    </a:lnTo>
                    <a:lnTo>
                      <a:pt x="254" y="97"/>
                    </a:lnTo>
                    <a:lnTo>
                      <a:pt x="256" y="86"/>
                    </a:lnTo>
                    <a:lnTo>
                      <a:pt x="260" y="74"/>
                    </a:lnTo>
                    <a:lnTo>
                      <a:pt x="264" y="65"/>
                    </a:lnTo>
                    <a:lnTo>
                      <a:pt x="270" y="55"/>
                    </a:lnTo>
                    <a:lnTo>
                      <a:pt x="276" y="46"/>
                    </a:lnTo>
                    <a:lnTo>
                      <a:pt x="285" y="38"/>
                    </a:lnTo>
                    <a:lnTo>
                      <a:pt x="293" y="31"/>
                    </a:lnTo>
                    <a:lnTo>
                      <a:pt x="302" y="24"/>
                    </a:lnTo>
                    <a:lnTo>
                      <a:pt x="311" y="19"/>
                    </a:lnTo>
                    <a:lnTo>
                      <a:pt x="323" y="13"/>
                    </a:lnTo>
                    <a:lnTo>
                      <a:pt x="332" y="9"/>
                    </a:lnTo>
                    <a:lnTo>
                      <a:pt x="344" y="6"/>
                    </a:lnTo>
                    <a:lnTo>
                      <a:pt x="355" y="3"/>
                    </a:lnTo>
                    <a:lnTo>
                      <a:pt x="367" y="2"/>
                    </a:lnTo>
                    <a:lnTo>
                      <a:pt x="367" y="2"/>
                    </a:lnTo>
                    <a:lnTo>
                      <a:pt x="379" y="0"/>
                    </a:lnTo>
                    <a:lnTo>
                      <a:pt x="390" y="0"/>
                    </a:lnTo>
                    <a:lnTo>
                      <a:pt x="401" y="2"/>
                    </a:lnTo>
                    <a:lnTo>
                      <a:pt x="412" y="3"/>
                    </a:lnTo>
                    <a:lnTo>
                      <a:pt x="423" y="7"/>
                    </a:lnTo>
                    <a:lnTo>
                      <a:pt x="433" y="12"/>
                    </a:lnTo>
                    <a:lnTo>
                      <a:pt x="444" y="17"/>
                    </a:lnTo>
                    <a:lnTo>
                      <a:pt x="453" y="23"/>
                    </a:lnTo>
                    <a:lnTo>
                      <a:pt x="462" y="30"/>
                    </a:lnTo>
                    <a:lnTo>
                      <a:pt x="469" y="40"/>
                    </a:lnTo>
                    <a:lnTo>
                      <a:pt x="476" y="49"/>
                    </a:lnTo>
                    <a:lnTo>
                      <a:pt x="483" y="60"/>
                    </a:lnTo>
                    <a:lnTo>
                      <a:pt x="488" y="72"/>
                    </a:lnTo>
                    <a:lnTo>
                      <a:pt x="492" y="86"/>
                    </a:lnTo>
                    <a:lnTo>
                      <a:pt x="495" y="100"/>
                    </a:lnTo>
                    <a:lnTo>
                      <a:pt x="496" y="116"/>
                    </a:lnTo>
                    <a:lnTo>
                      <a:pt x="496" y="116"/>
                    </a:lnTo>
                    <a:lnTo>
                      <a:pt x="496" y="132"/>
                    </a:lnTo>
                    <a:lnTo>
                      <a:pt x="495" y="144"/>
                    </a:lnTo>
                    <a:lnTo>
                      <a:pt x="493" y="157"/>
                    </a:lnTo>
                    <a:lnTo>
                      <a:pt x="489" y="168"/>
                    </a:lnTo>
                    <a:lnTo>
                      <a:pt x="485" y="179"/>
                    </a:lnTo>
                    <a:lnTo>
                      <a:pt x="481" y="189"/>
                    </a:lnTo>
                    <a:lnTo>
                      <a:pt x="471" y="207"/>
                    </a:lnTo>
                    <a:lnTo>
                      <a:pt x="460" y="223"/>
                    </a:lnTo>
                    <a:lnTo>
                      <a:pt x="450" y="239"/>
                    </a:lnTo>
                    <a:lnTo>
                      <a:pt x="447" y="248"/>
                    </a:lnTo>
                    <a:lnTo>
                      <a:pt x="443" y="256"/>
                    </a:lnTo>
                    <a:lnTo>
                      <a:pt x="440" y="265"/>
                    </a:lnTo>
                    <a:lnTo>
                      <a:pt x="439" y="274"/>
                    </a:lnTo>
                    <a:lnTo>
                      <a:pt x="439" y="274"/>
                    </a:lnTo>
                    <a:lnTo>
                      <a:pt x="439" y="279"/>
                    </a:lnTo>
                    <a:lnTo>
                      <a:pt x="440" y="283"/>
                    </a:lnTo>
                    <a:lnTo>
                      <a:pt x="443" y="286"/>
                    </a:lnTo>
                    <a:lnTo>
                      <a:pt x="446" y="288"/>
                    </a:lnTo>
                    <a:lnTo>
                      <a:pt x="457" y="294"/>
                    </a:lnTo>
                    <a:lnTo>
                      <a:pt x="469" y="298"/>
                    </a:lnTo>
                    <a:lnTo>
                      <a:pt x="486" y="301"/>
                    </a:lnTo>
                    <a:lnTo>
                      <a:pt x="506" y="304"/>
                    </a:lnTo>
                    <a:lnTo>
                      <a:pt x="550" y="306"/>
                    </a:lnTo>
                    <a:lnTo>
                      <a:pt x="599" y="306"/>
                    </a:lnTo>
                    <a:lnTo>
                      <a:pt x="648" y="305"/>
                    </a:lnTo>
                    <a:lnTo>
                      <a:pt x="693" y="304"/>
                    </a:lnTo>
                    <a:lnTo>
                      <a:pt x="728" y="304"/>
                    </a:lnTo>
                    <a:lnTo>
                      <a:pt x="728" y="304"/>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30" name="ïṡḻidé">
                <a:extLst>
                  <a:ext uri="{FF2B5EF4-FFF2-40B4-BE49-F238E27FC236}">
                    <a16:creationId xmlns:a16="http://schemas.microsoft.com/office/drawing/2014/main" id="{8FFA2F2B-3C9D-4E65-BFE1-98171C3A3613}"/>
                  </a:ext>
                </a:extLst>
              </p:cNvPr>
              <p:cNvSpPr/>
              <p:nvPr/>
            </p:nvSpPr>
            <p:spPr bwMode="auto">
              <a:xfrm>
                <a:off x="3144839" y="2401886"/>
                <a:ext cx="1157286" cy="2052638"/>
              </a:xfrm>
              <a:custGeom>
                <a:avLst/>
                <a:gdLst>
                  <a:gd name="T0" fmla="*/ 0 w 729"/>
                  <a:gd name="T1" fmla="*/ 880 h 1293"/>
                  <a:gd name="T2" fmla="*/ 15 w 729"/>
                  <a:gd name="T3" fmla="*/ 768 h 1293"/>
                  <a:gd name="T4" fmla="*/ 43 w 729"/>
                  <a:gd name="T5" fmla="*/ 745 h 1293"/>
                  <a:gd name="T6" fmla="*/ 97 w 729"/>
                  <a:gd name="T7" fmla="*/ 775 h 1293"/>
                  <a:gd name="T8" fmla="*/ 155 w 729"/>
                  <a:gd name="T9" fmla="*/ 799 h 1293"/>
                  <a:gd name="T10" fmla="*/ 204 w 729"/>
                  <a:gd name="T11" fmla="*/ 796 h 1293"/>
                  <a:gd name="T12" fmla="*/ 247 w 729"/>
                  <a:gd name="T13" fmla="*/ 770 h 1293"/>
                  <a:gd name="T14" fmla="*/ 273 w 729"/>
                  <a:gd name="T15" fmla="*/ 725 h 1293"/>
                  <a:gd name="T16" fmla="*/ 276 w 729"/>
                  <a:gd name="T17" fmla="*/ 641 h 1293"/>
                  <a:gd name="T18" fmla="*/ 250 w 729"/>
                  <a:gd name="T19" fmla="*/ 596 h 1293"/>
                  <a:gd name="T20" fmla="*/ 204 w 729"/>
                  <a:gd name="T21" fmla="*/ 571 h 1293"/>
                  <a:gd name="T22" fmla="*/ 153 w 729"/>
                  <a:gd name="T23" fmla="*/ 571 h 1293"/>
                  <a:gd name="T24" fmla="*/ 64 w 729"/>
                  <a:gd name="T25" fmla="*/ 610 h 1293"/>
                  <a:gd name="T26" fmla="*/ 27 w 729"/>
                  <a:gd name="T27" fmla="*/ 606 h 1293"/>
                  <a:gd name="T28" fmla="*/ 15 w 729"/>
                  <a:gd name="T29" fmla="*/ 535 h 1293"/>
                  <a:gd name="T30" fmla="*/ 95 w 729"/>
                  <a:gd name="T31" fmla="*/ 327 h 1293"/>
                  <a:gd name="T32" fmla="*/ 237 w 729"/>
                  <a:gd name="T33" fmla="*/ 320 h 1293"/>
                  <a:gd name="T34" fmla="*/ 275 w 729"/>
                  <a:gd name="T35" fmla="*/ 297 h 1293"/>
                  <a:gd name="T36" fmla="*/ 282 w 729"/>
                  <a:gd name="T37" fmla="*/ 251 h 1293"/>
                  <a:gd name="T38" fmla="*/ 240 w 729"/>
                  <a:gd name="T39" fmla="*/ 177 h 1293"/>
                  <a:gd name="T40" fmla="*/ 232 w 729"/>
                  <a:gd name="T41" fmla="*/ 121 h 1293"/>
                  <a:gd name="T42" fmla="*/ 255 w 729"/>
                  <a:gd name="T43" fmla="*/ 50 h 1293"/>
                  <a:gd name="T44" fmla="*/ 303 w 729"/>
                  <a:gd name="T45" fmla="*/ 11 h 1293"/>
                  <a:gd name="T46" fmla="*/ 363 w 729"/>
                  <a:gd name="T47" fmla="*/ 0 h 1293"/>
                  <a:gd name="T48" fmla="*/ 410 w 729"/>
                  <a:gd name="T49" fmla="*/ 11 h 1293"/>
                  <a:gd name="T50" fmla="*/ 461 w 729"/>
                  <a:gd name="T51" fmla="*/ 47 h 1293"/>
                  <a:gd name="T52" fmla="*/ 490 w 729"/>
                  <a:gd name="T53" fmla="*/ 109 h 1293"/>
                  <a:gd name="T54" fmla="*/ 489 w 729"/>
                  <a:gd name="T55" fmla="*/ 162 h 1293"/>
                  <a:gd name="T56" fmla="*/ 440 w 729"/>
                  <a:gd name="T57" fmla="*/ 251 h 1293"/>
                  <a:gd name="T58" fmla="*/ 436 w 729"/>
                  <a:gd name="T59" fmla="*/ 297 h 1293"/>
                  <a:gd name="T60" fmla="*/ 472 w 729"/>
                  <a:gd name="T61" fmla="*/ 320 h 1293"/>
                  <a:gd name="T62" fmla="*/ 592 w 729"/>
                  <a:gd name="T63" fmla="*/ 332 h 1293"/>
                  <a:gd name="T64" fmla="*/ 728 w 729"/>
                  <a:gd name="T65" fmla="*/ 485 h 1293"/>
                  <a:gd name="T66" fmla="*/ 715 w 729"/>
                  <a:gd name="T67" fmla="*/ 573 h 1293"/>
                  <a:gd name="T68" fmla="*/ 689 w 729"/>
                  <a:gd name="T69" fmla="*/ 587 h 1293"/>
                  <a:gd name="T70" fmla="*/ 634 w 729"/>
                  <a:gd name="T71" fmla="*/ 562 h 1293"/>
                  <a:gd name="T72" fmla="*/ 556 w 729"/>
                  <a:gd name="T73" fmla="*/ 549 h 1293"/>
                  <a:gd name="T74" fmla="*/ 517 w 729"/>
                  <a:gd name="T75" fmla="*/ 559 h 1293"/>
                  <a:gd name="T76" fmla="*/ 486 w 729"/>
                  <a:gd name="T77" fmla="*/ 594 h 1293"/>
                  <a:gd name="T78" fmla="*/ 476 w 729"/>
                  <a:gd name="T79" fmla="*/ 683 h 1293"/>
                  <a:gd name="T80" fmla="*/ 511 w 729"/>
                  <a:gd name="T81" fmla="*/ 753 h 1293"/>
                  <a:gd name="T82" fmla="*/ 552 w 729"/>
                  <a:gd name="T83" fmla="*/ 774 h 1293"/>
                  <a:gd name="T84" fmla="*/ 612 w 729"/>
                  <a:gd name="T85" fmla="*/ 771 h 1293"/>
                  <a:gd name="T86" fmla="*/ 690 w 729"/>
                  <a:gd name="T87" fmla="*/ 742 h 1293"/>
                  <a:gd name="T88" fmla="*/ 712 w 729"/>
                  <a:gd name="T89" fmla="*/ 752 h 1293"/>
                  <a:gd name="T90" fmla="*/ 728 w 729"/>
                  <a:gd name="T91" fmla="*/ 830 h 1293"/>
                  <a:gd name="T92" fmla="*/ 725 w 729"/>
                  <a:gd name="T93" fmla="*/ 1041 h 1293"/>
                  <a:gd name="T94" fmla="*/ 489 w 729"/>
                  <a:gd name="T95" fmla="*/ 1041 h 1293"/>
                  <a:gd name="T96" fmla="*/ 437 w 729"/>
                  <a:gd name="T97" fmla="*/ 1056 h 1293"/>
                  <a:gd name="T98" fmla="*/ 436 w 729"/>
                  <a:gd name="T99" fmla="*/ 1082 h 1293"/>
                  <a:gd name="T100" fmla="*/ 465 w 729"/>
                  <a:gd name="T101" fmla="*/ 1168 h 1293"/>
                  <a:gd name="T102" fmla="*/ 464 w 729"/>
                  <a:gd name="T103" fmla="*/ 1223 h 1293"/>
                  <a:gd name="T104" fmla="*/ 438 w 729"/>
                  <a:gd name="T105" fmla="*/ 1260 h 1293"/>
                  <a:gd name="T106" fmla="*/ 353 w 729"/>
                  <a:gd name="T107" fmla="*/ 1293 h 1293"/>
                  <a:gd name="T108" fmla="*/ 276 w 729"/>
                  <a:gd name="T109" fmla="*/ 1276 h 1293"/>
                  <a:gd name="T110" fmla="*/ 247 w 729"/>
                  <a:gd name="T111" fmla="*/ 1241 h 1293"/>
                  <a:gd name="T112" fmla="*/ 240 w 729"/>
                  <a:gd name="T113" fmla="*/ 1191 h 1293"/>
                  <a:gd name="T114" fmla="*/ 258 w 729"/>
                  <a:gd name="T115" fmla="*/ 1121 h 1293"/>
                  <a:gd name="T116" fmla="*/ 278 w 729"/>
                  <a:gd name="T117" fmla="*/ 1070 h 1293"/>
                  <a:gd name="T118" fmla="*/ 260 w 729"/>
                  <a:gd name="T119" fmla="*/ 1047 h 1293"/>
                  <a:gd name="T120" fmla="*/ 89 w 729"/>
                  <a:gd name="T121" fmla="*/ 1038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9" h="1293">
                    <a:moveTo>
                      <a:pt x="1" y="1040"/>
                    </a:moveTo>
                    <a:lnTo>
                      <a:pt x="1" y="1040"/>
                    </a:lnTo>
                    <a:lnTo>
                      <a:pt x="0" y="984"/>
                    </a:lnTo>
                    <a:lnTo>
                      <a:pt x="0" y="929"/>
                    </a:lnTo>
                    <a:lnTo>
                      <a:pt x="0" y="880"/>
                    </a:lnTo>
                    <a:lnTo>
                      <a:pt x="2" y="834"/>
                    </a:lnTo>
                    <a:lnTo>
                      <a:pt x="4" y="815"/>
                    </a:lnTo>
                    <a:lnTo>
                      <a:pt x="7" y="796"/>
                    </a:lnTo>
                    <a:lnTo>
                      <a:pt x="11" y="781"/>
                    </a:lnTo>
                    <a:lnTo>
                      <a:pt x="15" y="768"/>
                    </a:lnTo>
                    <a:lnTo>
                      <a:pt x="20" y="757"/>
                    </a:lnTo>
                    <a:lnTo>
                      <a:pt x="26" y="750"/>
                    </a:lnTo>
                    <a:lnTo>
                      <a:pt x="34" y="746"/>
                    </a:lnTo>
                    <a:lnTo>
                      <a:pt x="37" y="745"/>
                    </a:lnTo>
                    <a:lnTo>
                      <a:pt x="43" y="745"/>
                    </a:lnTo>
                    <a:lnTo>
                      <a:pt x="43" y="745"/>
                    </a:lnTo>
                    <a:lnTo>
                      <a:pt x="50" y="746"/>
                    </a:lnTo>
                    <a:lnTo>
                      <a:pt x="55" y="747"/>
                    </a:lnTo>
                    <a:lnTo>
                      <a:pt x="69" y="754"/>
                    </a:lnTo>
                    <a:lnTo>
                      <a:pt x="97" y="775"/>
                    </a:lnTo>
                    <a:lnTo>
                      <a:pt x="113" y="785"/>
                    </a:lnTo>
                    <a:lnTo>
                      <a:pt x="123" y="791"/>
                    </a:lnTo>
                    <a:lnTo>
                      <a:pt x="132" y="794"/>
                    </a:lnTo>
                    <a:lnTo>
                      <a:pt x="142" y="798"/>
                    </a:lnTo>
                    <a:lnTo>
                      <a:pt x="155" y="799"/>
                    </a:lnTo>
                    <a:lnTo>
                      <a:pt x="167" y="801"/>
                    </a:lnTo>
                    <a:lnTo>
                      <a:pt x="181" y="801"/>
                    </a:lnTo>
                    <a:lnTo>
                      <a:pt x="181" y="801"/>
                    </a:lnTo>
                    <a:lnTo>
                      <a:pt x="192" y="799"/>
                    </a:lnTo>
                    <a:lnTo>
                      <a:pt x="204" y="796"/>
                    </a:lnTo>
                    <a:lnTo>
                      <a:pt x="213" y="794"/>
                    </a:lnTo>
                    <a:lnTo>
                      <a:pt x="223" y="789"/>
                    </a:lnTo>
                    <a:lnTo>
                      <a:pt x="232" y="784"/>
                    </a:lnTo>
                    <a:lnTo>
                      <a:pt x="240" y="777"/>
                    </a:lnTo>
                    <a:lnTo>
                      <a:pt x="247" y="770"/>
                    </a:lnTo>
                    <a:lnTo>
                      <a:pt x="254" y="761"/>
                    </a:lnTo>
                    <a:lnTo>
                      <a:pt x="260" y="753"/>
                    </a:lnTo>
                    <a:lnTo>
                      <a:pt x="265" y="745"/>
                    </a:lnTo>
                    <a:lnTo>
                      <a:pt x="269" y="735"/>
                    </a:lnTo>
                    <a:lnTo>
                      <a:pt x="273" y="725"/>
                    </a:lnTo>
                    <a:lnTo>
                      <a:pt x="279" y="704"/>
                    </a:lnTo>
                    <a:lnTo>
                      <a:pt x="280" y="683"/>
                    </a:lnTo>
                    <a:lnTo>
                      <a:pt x="280" y="661"/>
                    </a:lnTo>
                    <a:lnTo>
                      <a:pt x="278" y="651"/>
                    </a:lnTo>
                    <a:lnTo>
                      <a:pt x="276" y="641"/>
                    </a:lnTo>
                    <a:lnTo>
                      <a:pt x="272" y="631"/>
                    </a:lnTo>
                    <a:lnTo>
                      <a:pt x="268" y="622"/>
                    </a:lnTo>
                    <a:lnTo>
                      <a:pt x="264" y="613"/>
                    </a:lnTo>
                    <a:lnTo>
                      <a:pt x="257" y="605"/>
                    </a:lnTo>
                    <a:lnTo>
                      <a:pt x="250" y="596"/>
                    </a:lnTo>
                    <a:lnTo>
                      <a:pt x="243" y="589"/>
                    </a:lnTo>
                    <a:lnTo>
                      <a:pt x="234" y="584"/>
                    </a:lnTo>
                    <a:lnTo>
                      <a:pt x="225" y="578"/>
                    </a:lnTo>
                    <a:lnTo>
                      <a:pt x="215" y="574"/>
                    </a:lnTo>
                    <a:lnTo>
                      <a:pt x="204" y="571"/>
                    </a:lnTo>
                    <a:lnTo>
                      <a:pt x="191" y="569"/>
                    </a:lnTo>
                    <a:lnTo>
                      <a:pt x="178" y="569"/>
                    </a:lnTo>
                    <a:lnTo>
                      <a:pt x="178" y="569"/>
                    </a:lnTo>
                    <a:lnTo>
                      <a:pt x="166" y="569"/>
                    </a:lnTo>
                    <a:lnTo>
                      <a:pt x="153" y="571"/>
                    </a:lnTo>
                    <a:lnTo>
                      <a:pt x="141" y="574"/>
                    </a:lnTo>
                    <a:lnTo>
                      <a:pt x="130" y="580"/>
                    </a:lnTo>
                    <a:lnTo>
                      <a:pt x="106" y="591"/>
                    </a:lnTo>
                    <a:lnTo>
                      <a:pt x="85" y="602"/>
                    </a:lnTo>
                    <a:lnTo>
                      <a:pt x="64" y="610"/>
                    </a:lnTo>
                    <a:lnTo>
                      <a:pt x="55" y="615"/>
                    </a:lnTo>
                    <a:lnTo>
                      <a:pt x="47" y="615"/>
                    </a:lnTo>
                    <a:lnTo>
                      <a:pt x="40" y="615"/>
                    </a:lnTo>
                    <a:lnTo>
                      <a:pt x="33" y="612"/>
                    </a:lnTo>
                    <a:lnTo>
                      <a:pt x="27" y="606"/>
                    </a:lnTo>
                    <a:lnTo>
                      <a:pt x="22" y="598"/>
                    </a:lnTo>
                    <a:lnTo>
                      <a:pt x="22" y="598"/>
                    </a:lnTo>
                    <a:lnTo>
                      <a:pt x="19" y="585"/>
                    </a:lnTo>
                    <a:lnTo>
                      <a:pt x="16" y="563"/>
                    </a:lnTo>
                    <a:lnTo>
                      <a:pt x="15" y="535"/>
                    </a:lnTo>
                    <a:lnTo>
                      <a:pt x="13" y="499"/>
                    </a:lnTo>
                    <a:lnTo>
                      <a:pt x="12" y="415"/>
                    </a:lnTo>
                    <a:lnTo>
                      <a:pt x="13" y="322"/>
                    </a:lnTo>
                    <a:lnTo>
                      <a:pt x="13" y="322"/>
                    </a:lnTo>
                    <a:lnTo>
                      <a:pt x="95" y="327"/>
                    </a:lnTo>
                    <a:lnTo>
                      <a:pt x="132" y="327"/>
                    </a:lnTo>
                    <a:lnTo>
                      <a:pt x="167" y="327"/>
                    </a:lnTo>
                    <a:lnTo>
                      <a:pt x="198" y="325"/>
                    </a:lnTo>
                    <a:lnTo>
                      <a:pt x="226" y="321"/>
                    </a:lnTo>
                    <a:lnTo>
                      <a:pt x="237" y="320"/>
                    </a:lnTo>
                    <a:lnTo>
                      <a:pt x="248" y="316"/>
                    </a:lnTo>
                    <a:lnTo>
                      <a:pt x="257" y="311"/>
                    </a:lnTo>
                    <a:lnTo>
                      <a:pt x="264" y="307"/>
                    </a:lnTo>
                    <a:lnTo>
                      <a:pt x="264" y="307"/>
                    </a:lnTo>
                    <a:lnTo>
                      <a:pt x="275" y="297"/>
                    </a:lnTo>
                    <a:lnTo>
                      <a:pt x="280" y="289"/>
                    </a:lnTo>
                    <a:lnTo>
                      <a:pt x="285" y="279"/>
                    </a:lnTo>
                    <a:lnTo>
                      <a:pt x="286" y="271"/>
                    </a:lnTo>
                    <a:lnTo>
                      <a:pt x="285" y="261"/>
                    </a:lnTo>
                    <a:lnTo>
                      <a:pt x="282" y="251"/>
                    </a:lnTo>
                    <a:lnTo>
                      <a:pt x="278" y="241"/>
                    </a:lnTo>
                    <a:lnTo>
                      <a:pt x="271" y="232"/>
                    </a:lnTo>
                    <a:lnTo>
                      <a:pt x="258" y="211"/>
                    </a:lnTo>
                    <a:lnTo>
                      <a:pt x="246" y="188"/>
                    </a:lnTo>
                    <a:lnTo>
                      <a:pt x="240" y="177"/>
                    </a:lnTo>
                    <a:lnTo>
                      <a:pt x="234" y="165"/>
                    </a:lnTo>
                    <a:lnTo>
                      <a:pt x="232" y="152"/>
                    </a:lnTo>
                    <a:lnTo>
                      <a:pt x="232" y="138"/>
                    </a:lnTo>
                    <a:lnTo>
                      <a:pt x="232" y="138"/>
                    </a:lnTo>
                    <a:lnTo>
                      <a:pt x="232" y="121"/>
                    </a:lnTo>
                    <a:lnTo>
                      <a:pt x="234" y="104"/>
                    </a:lnTo>
                    <a:lnTo>
                      <a:pt x="237" y="89"/>
                    </a:lnTo>
                    <a:lnTo>
                      <a:pt x="243" y="75"/>
                    </a:lnTo>
                    <a:lnTo>
                      <a:pt x="248" y="61"/>
                    </a:lnTo>
                    <a:lnTo>
                      <a:pt x="255" y="50"/>
                    </a:lnTo>
                    <a:lnTo>
                      <a:pt x="264" y="40"/>
                    </a:lnTo>
                    <a:lnTo>
                      <a:pt x="272" y="30"/>
                    </a:lnTo>
                    <a:lnTo>
                      <a:pt x="282" y="22"/>
                    </a:lnTo>
                    <a:lnTo>
                      <a:pt x="292" y="16"/>
                    </a:lnTo>
                    <a:lnTo>
                      <a:pt x="303" y="11"/>
                    </a:lnTo>
                    <a:lnTo>
                      <a:pt x="314" y="5"/>
                    </a:lnTo>
                    <a:lnTo>
                      <a:pt x="327" y="2"/>
                    </a:lnTo>
                    <a:lnTo>
                      <a:pt x="338" y="0"/>
                    </a:lnTo>
                    <a:lnTo>
                      <a:pt x="350" y="0"/>
                    </a:lnTo>
                    <a:lnTo>
                      <a:pt x="363" y="0"/>
                    </a:lnTo>
                    <a:lnTo>
                      <a:pt x="363" y="0"/>
                    </a:lnTo>
                    <a:lnTo>
                      <a:pt x="374" y="0"/>
                    </a:lnTo>
                    <a:lnTo>
                      <a:pt x="387" y="2"/>
                    </a:lnTo>
                    <a:lnTo>
                      <a:pt x="399" y="5"/>
                    </a:lnTo>
                    <a:lnTo>
                      <a:pt x="410" y="11"/>
                    </a:lnTo>
                    <a:lnTo>
                      <a:pt x="422" y="15"/>
                    </a:lnTo>
                    <a:lnTo>
                      <a:pt x="433" y="22"/>
                    </a:lnTo>
                    <a:lnTo>
                      <a:pt x="443" y="29"/>
                    </a:lnTo>
                    <a:lnTo>
                      <a:pt x="452" y="37"/>
                    </a:lnTo>
                    <a:lnTo>
                      <a:pt x="461" y="47"/>
                    </a:lnTo>
                    <a:lnTo>
                      <a:pt x="469" y="58"/>
                    </a:lnTo>
                    <a:lnTo>
                      <a:pt x="476" y="69"/>
                    </a:lnTo>
                    <a:lnTo>
                      <a:pt x="482" y="82"/>
                    </a:lnTo>
                    <a:lnTo>
                      <a:pt x="486" y="95"/>
                    </a:lnTo>
                    <a:lnTo>
                      <a:pt x="490" y="109"/>
                    </a:lnTo>
                    <a:lnTo>
                      <a:pt x="492" y="124"/>
                    </a:lnTo>
                    <a:lnTo>
                      <a:pt x="492" y="141"/>
                    </a:lnTo>
                    <a:lnTo>
                      <a:pt x="492" y="141"/>
                    </a:lnTo>
                    <a:lnTo>
                      <a:pt x="492" y="151"/>
                    </a:lnTo>
                    <a:lnTo>
                      <a:pt x="489" y="162"/>
                    </a:lnTo>
                    <a:lnTo>
                      <a:pt x="483" y="174"/>
                    </a:lnTo>
                    <a:lnTo>
                      <a:pt x="478" y="186"/>
                    </a:lnTo>
                    <a:lnTo>
                      <a:pt x="465" y="208"/>
                    </a:lnTo>
                    <a:lnTo>
                      <a:pt x="451" y="230"/>
                    </a:lnTo>
                    <a:lnTo>
                      <a:pt x="440" y="251"/>
                    </a:lnTo>
                    <a:lnTo>
                      <a:pt x="434" y="261"/>
                    </a:lnTo>
                    <a:lnTo>
                      <a:pt x="431" y="271"/>
                    </a:lnTo>
                    <a:lnTo>
                      <a:pt x="431" y="281"/>
                    </a:lnTo>
                    <a:lnTo>
                      <a:pt x="433" y="289"/>
                    </a:lnTo>
                    <a:lnTo>
                      <a:pt x="436" y="297"/>
                    </a:lnTo>
                    <a:lnTo>
                      <a:pt x="443" y="304"/>
                    </a:lnTo>
                    <a:lnTo>
                      <a:pt x="443" y="304"/>
                    </a:lnTo>
                    <a:lnTo>
                      <a:pt x="451" y="311"/>
                    </a:lnTo>
                    <a:lnTo>
                      <a:pt x="461" y="316"/>
                    </a:lnTo>
                    <a:lnTo>
                      <a:pt x="472" y="320"/>
                    </a:lnTo>
                    <a:lnTo>
                      <a:pt x="485" y="324"/>
                    </a:lnTo>
                    <a:lnTo>
                      <a:pt x="500" y="327"/>
                    </a:lnTo>
                    <a:lnTo>
                      <a:pt x="517" y="328"/>
                    </a:lnTo>
                    <a:lnTo>
                      <a:pt x="552" y="331"/>
                    </a:lnTo>
                    <a:lnTo>
                      <a:pt x="592" y="332"/>
                    </a:lnTo>
                    <a:lnTo>
                      <a:pt x="636" y="331"/>
                    </a:lnTo>
                    <a:lnTo>
                      <a:pt x="726" y="327"/>
                    </a:lnTo>
                    <a:lnTo>
                      <a:pt x="726" y="327"/>
                    </a:lnTo>
                    <a:lnTo>
                      <a:pt x="728" y="409"/>
                    </a:lnTo>
                    <a:lnTo>
                      <a:pt x="728" y="485"/>
                    </a:lnTo>
                    <a:lnTo>
                      <a:pt x="726" y="517"/>
                    </a:lnTo>
                    <a:lnTo>
                      <a:pt x="725" y="542"/>
                    </a:lnTo>
                    <a:lnTo>
                      <a:pt x="721" y="562"/>
                    </a:lnTo>
                    <a:lnTo>
                      <a:pt x="718" y="569"/>
                    </a:lnTo>
                    <a:lnTo>
                      <a:pt x="715" y="573"/>
                    </a:lnTo>
                    <a:lnTo>
                      <a:pt x="715" y="573"/>
                    </a:lnTo>
                    <a:lnTo>
                      <a:pt x="708" y="580"/>
                    </a:lnTo>
                    <a:lnTo>
                      <a:pt x="701" y="584"/>
                    </a:lnTo>
                    <a:lnTo>
                      <a:pt x="696" y="587"/>
                    </a:lnTo>
                    <a:lnTo>
                      <a:pt x="689" y="587"/>
                    </a:lnTo>
                    <a:lnTo>
                      <a:pt x="683" y="587"/>
                    </a:lnTo>
                    <a:lnTo>
                      <a:pt x="676" y="584"/>
                    </a:lnTo>
                    <a:lnTo>
                      <a:pt x="662" y="577"/>
                    </a:lnTo>
                    <a:lnTo>
                      <a:pt x="644" y="567"/>
                    </a:lnTo>
                    <a:lnTo>
                      <a:pt x="634" y="562"/>
                    </a:lnTo>
                    <a:lnTo>
                      <a:pt x="622" y="557"/>
                    </a:lnTo>
                    <a:lnTo>
                      <a:pt x="608" y="553"/>
                    </a:lnTo>
                    <a:lnTo>
                      <a:pt x="592" y="550"/>
                    </a:lnTo>
                    <a:lnTo>
                      <a:pt x="575" y="549"/>
                    </a:lnTo>
                    <a:lnTo>
                      <a:pt x="556" y="549"/>
                    </a:lnTo>
                    <a:lnTo>
                      <a:pt x="556" y="549"/>
                    </a:lnTo>
                    <a:lnTo>
                      <a:pt x="545" y="550"/>
                    </a:lnTo>
                    <a:lnTo>
                      <a:pt x="535" y="552"/>
                    </a:lnTo>
                    <a:lnTo>
                      <a:pt x="525" y="555"/>
                    </a:lnTo>
                    <a:lnTo>
                      <a:pt x="517" y="559"/>
                    </a:lnTo>
                    <a:lnTo>
                      <a:pt x="510" y="564"/>
                    </a:lnTo>
                    <a:lnTo>
                      <a:pt x="503" y="571"/>
                    </a:lnTo>
                    <a:lnTo>
                      <a:pt x="496" y="577"/>
                    </a:lnTo>
                    <a:lnTo>
                      <a:pt x="490" y="585"/>
                    </a:lnTo>
                    <a:lnTo>
                      <a:pt x="486" y="594"/>
                    </a:lnTo>
                    <a:lnTo>
                      <a:pt x="482" y="602"/>
                    </a:lnTo>
                    <a:lnTo>
                      <a:pt x="476" y="622"/>
                    </a:lnTo>
                    <a:lnTo>
                      <a:pt x="473" y="641"/>
                    </a:lnTo>
                    <a:lnTo>
                      <a:pt x="473" y="662"/>
                    </a:lnTo>
                    <a:lnTo>
                      <a:pt x="476" y="683"/>
                    </a:lnTo>
                    <a:lnTo>
                      <a:pt x="480" y="703"/>
                    </a:lnTo>
                    <a:lnTo>
                      <a:pt x="489" y="722"/>
                    </a:lnTo>
                    <a:lnTo>
                      <a:pt x="499" y="739"/>
                    </a:lnTo>
                    <a:lnTo>
                      <a:pt x="504" y="746"/>
                    </a:lnTo>
                    <a:lnTo>
                      <a:pt x="511" y="753"/>
                    </a:lnTo>
                    <a:lnTo>
                      <a:pt x="518" y="760"/>
                    </a:lnTo>
                    <a:lnTo>
                      <a:pt x="527" y="764"/>
                    </a:lnTo>
                    <a:lnTo>
                      <a:pt x="533" y="770"/>
                    </a:lnTo>
                    <a:lnTo>
                      <a:pt x="543" y="773"/>
                    </a:lnTo>
                    <a:lnTo>
                      <a:pt x="552" y="774"/>
                    </a:lnTo>
                    <a:lnTo>
                      <a:pt x="561" y="775"/>
                    </a:lnTo>
                    <a:lnTo>
                      <a:pt x="561" y="775"/>
                    </a:lnTo>
                    <a:lnTo>
                      <a:pt x="580" y="775"/>
                    </a:lnTo>
                    <a:lnTo>
                      <a:pt x="596" y="774"/>
                    </a:lnTo>
                    <a:lnTo>
                      <a:pt x="612" y="771"/>
                    </a:lnTo>
                    <a:lnTo>
                      <a:pt x="626" y="768"/>
                    </a:lnTo>
                    <a:lnTo>
                      <a:pt x="650" y="760"/>
                    </a:lnTo>
                    <a:lnTo>
                      <a:pt x="669" y="752"/>
                    </a:lnTo>
                    <a:lnTo>
                      <a:pt x="684" y="745"/>
                    </a:lnTo>
                    <a:lnTo>
                      <a:pt x="690" y="742"/>
                    </a:lnTo>
                    <a:lnTo>
                      <a:pt x="696" y="740"/>
                    </a:lnTo>
                    <a:lnTo>
                      <a:pt x="701" y="740"/>
                    </a:lnTo>
                    <a:lnTo>
                      <a:pt x="705" y="743"/>
                    </a:lnTo>
                    <a:lnTo>
                      <a:pt x="710" y="746"/>
                    </a:lnTo>
                    <a:lnTo>
                      <a:pt x="712" y="752"/>
                    </a:lnTo>
                    <a:lnTo>
                      <a:pt x="712" y="752"/>
                    </a:lnTo>
                    <a:lnTo>
                      <a:pt x="717" y="760"/>
                    </a:lnTo>
                    <a:lnTo>
                      <a:pt x="721" y="771"/>
                    </a:lnTo>
                    <a:lnTo>
                      <a:pt x="725" y="798"/>
                    </a:lnTo>
                    <a:lnTo>
                      <a:pt x="728" y="830"/>
                    </a:lnTo>
                    <a:lnTo>
                      <a:pt x="729" y="866"/>
                    </a:lnTo>
                    <a:lnTo>
                      <a:pt x="729" y="907"/>
                    </a:lnTo>
                    <a:lnTo>
                      <a:pt x="729" y="950"/>
                    </a:lnTo>
                    <a:lnTo>
                      <a:pt x="725" y="1041"/>
                    </a:lnTo>
                    <a:lnTo>
                      <a:pt x="725" y="1041"/>
                    </a:lnTo>
                    <a:lnTo>
                      <a:pt x="637" y="1037"/>
                    </a:lnTo>
                    <a:lnTo>
                      <a:pt x="595" y="1035"/>
                    </a:lnTo>
                    <a:lnTo>
                      <a:pt x="556" y="1035"/>
                    </a:lnTo>
                    <a:lnTo>
                      <a:pt x="520" y="1037"/>
                    </a:lnTo>
                    <a:lnTo>
                      <a:pt x="489" y="1041"/>
                    </a:lnTo>
                    <a:lnTo>
                      <a:pt x="462" y="1045"/>
                    </a:lnTo>
                    <a:lnTo>
                      <a:pt x="451" y="1048"/>
                    </a:lnTo>
                    <a:lnTo>
                      <a:pt x="443" y="1052"/>
                    </a:lnTo>
                    <a:lnTo>
                      <a:pt x="443" y="1052"/>
                    </a:lnTo>
                    <a:lnTo>
                      <a:pt x="437" y="1056"/>
                    </a:lnTo>
                    <a:lnTo>
                      <a:pt x="434" y="1061"/>
                    </a:lnTo>
                    <a:lnTo>
                      <a:pt x="433" y="1065"/>
                    </a:lnTo>
                    <a:lnTo>
                      <a:pt x="433" y="1069"/>
                    </a:lnTo>
                    <a:lnTo>
                      <a:pt x="434" y="1075"/>
                    </a:lnTo>
                    <a:lnTo>
                      <a:pt x="436" y="1082"/>
                    </a:lnTo>
                    <a:lnTo>
                      <a:pt x="444" y="1097"/>
                    </a:lnTo>
                    <a:lnTo>
                      <a:pt x="452" y="1116"/>
                    </a:lnTo>
                    <a:lnTo>
                      <a:pt x="459" y="1140"/>
                    </a:lnTo>
                    <a:lnTo>
                      <a:pt x="464" y="1153"/>
                    </a:lnTo>
                    <a:lnTo>
                      <a:pt x="465" y="1168"/>
                    </a:lnTo>
                    <a:lnTo>
                      <a:pt x="466" y="1185"/>
                    </a:lnTo>
                    <a:lnTo>
                      <a:pt x="466" y="1203"/>
                    </a:lnTo>
                    <a:lnTo>
                      <a:pt x="466" y="1203"/>
                    </a:lnTo>
                    <a:lnTo>
                      <a:pt x="466" y="1213"/>
                    </a:lnTo>
                    <a:lnTo>
                      <a:pt x="464" y="1223"/>
                    </a:lnTo>
                    <a:lnTo>
                      <a:pt x="461" y="1231"/>
                    </a:lnTo>
                    <a:lnTo>
                      <a:pt x="457" y="1239"/>
                    </a:lnTo>
                    <a:lnTo>
                      <a:pt x="451" y="1248"/>
                    </a:lnTo>
                    <a:lnTo>
                      <a:pt x="445" y="1255"/>
                    </a:lnTo>
                    <a:lnTo>
                      <a:pt x="438" y="1260"/>
                    </a:lnTo>
                    <a:lnTo>
                      <a:pt x="430" y="1267"/>
                    </a:lnTo>
                    <a:lnTo>
                      <a:pt x="413" y="1277"/>
                    </a:lnTo>
                    <a:lnTo>
                      <a:pt x="395" y="1284"/>
                    </a:lnTo>
                    <a:lnTo>
                      <a:pt x="374" y="1290"/>
                    </a:lnTo>
                    <a:lnTo>
                      <a:pt x="353" y="1293"/>
                    </a:lnTo>
                    <a:lnTo>
                      <a:pt x="332" y="1293"/>
                    </a:lnTo>
                    <a:lnTo>
                      <a:pt x="313" y="1290"/>
                    </a:lnTo>
                    <a:lnTo>
                      <a:pt x="293" y="1284"/>
                    </a:lnTo>
                    <a:lnTo>
                      <a:pt x="285" y="1280"/>
                    </a:lnTo>
                    <a:lnTo>
                      <a:pt x="276" y="1276"/>
                    </a:lnTo>
                    <a:lnTo>
                      <a:pt x="269" y="1270"/>
                    </a:lnTo>
                    <a:lnTo>
                      <a:pt x="262" y="1263"/>
                    </a:lnTo>
                    <a:lnTo>
                      <a:pt x="255" y="1256"/>
                    </a:lnTo>
                    <a:lnTo>
                      <a:pt x="251" y="1249"/>
                    </a:lnTo>
                    <a:lnTo>
                      <a:pt x="247" y="1241"/>
                    </a:lnTo>
                    <a:lnTo>
                      <a:pt x="243" y="1231"/>
                    </a:lnTo>
                    <a:lnTo>
                      <a:pt x="241" y="1221"/>
                    </a:lnTo>
                    <a:lnTo>
                      <a:pt x="240" y="1210"/>
                    </a:lnTo>
                    <a:lnTo>
                      <a:pt x="240" y="1210"/>
                    </a:lnTo>
                    <a:lnTo>
                      <a:pt x="240" y="1191"/>
                    </a:lnTo>
                    <a:lnTo>
                      <a:pt x="243" y="1172"/>
                    </a:lnTo>
                    <a:lnTo>
                      <a:pt x="246" y="1157"/>
                    </a:lnTo>
                    <a:lnTo>
                      <a:pt x="248" y="1144"/>
                    </a:lnTo>
                    <a:lnTo>
                      <a:pt x="254" y="1132"/>
                    </a:lnTo>
                    <a:lnTo>
                      <a:pt x="258" y="1121"/>
                    </a:lnTo>
                    <a:lnTo>
                      <a:pt x="268" y="1104"/>
                    </a:lnTo>
                    <a:lnTo>
                      <a:pt x="275" y="1089"/>
                    </a:lnTo>
                    <a:lnTo>
                      <a:pt x="278" y="1083"/>
                    </a:lnTo>
                    <a:lnTo>
                      <a:pt x="279" y="1076"/>
                    </a:lnTo>
                    <a:lnTo>
                      <a:pt x="278" y="1070"/>
                    </a:lnTo>
                    <a:lnTo>
                      <a:pt x="276" y="1063"/>
                    </a:lnTo>
                    <a:lnTo>
                      <a:pt x="271" y="1058"/>
                    </a:lnTo>
                    <a:lnTo>
                      <a:pt x="264" y="1051"/>
                    </a:lnTo>
                    <a:lnTo>
                      <a:pt x="264" y="1051"/>
                    </a:lnTo>
                    <a:lnTo>
                      <a:pt x="260" y="1047"/>
                    </a:lnTo>
                    <a:lnTo>
                      <a:pt x="253" y="1045"/>
                    </a:lnTo>
                    <a:lnTo>
                      <a:pt x="232" y="1041"/>
                    </a:lnTo>
                    <a:lnTo>
                      <a:pt x="204" y="1038"/>
                    </a:lnTo>
                    <a:lnTo>
                      <a:pt x="169" y="1037"/>
                    </a:lnTo>
                    <a:lnTo>
                      <a:pt x="89" y="1038"/>
                    </a:lnTo>
                    <a:lnTo>
                      <a:pt x="1" y="1040"/>
                    </a:lnTo>
                    <a:lnTo>
                      <a:pt x="1" y="1040"/>
                    </a:lnTo>
                    <a:close/>
                  </a:path>
                </a:pathLst>
              </a:custGeom>
              <a:solidFill>
                <a:schemeClr val="accent1"/>
              </a:solidFill>
              <a:ln w="28575" cap="rnd">
                <a:solidFill>
                  <a:schemeClr val="bg1"/>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31" name="îš1íďe">
                <a:extLst>
                  <a:ext uri="{FF2B5EF4-FFF2-40B4-BE49-F238E27FC236}">
                    <a16:creationId xmlns:a16="http://schemas.microsoft.com/office/drawing/2014/main" id="{7ECD6850-E4B6-4B1C-880F-1E7D96326608}"/>
                  </a:ext>
                </a:extLst>
              </p:cNvPr>
              <p:cNvSpPr/>
              <p:nvPr/>
            </p:nvSpPr>
            <p:spPr bwMode="auto">
              <a:xfrm>
                <a:off x="2605088" y="4044951"/>
                <a:ext cx="2124075" cy="1160462"/>
              </a:xfrm>
              <a:custGeom>
                <a:avLst/>
                <a:gdLst>
                  <a:gd name="T0" fmla="*/ 347 w 1338"/>
                  <a:gd name="T1" fmla="*/ 526 h 731"/>
                  <a:gd name="T2" fmla="*/ 338 w 1338"/>
                  <a:gd name="T3" fmla="*/ 466 h 731"/>
                  <a:gd name="T4" fmla="*/ 295 w 1338"/>
                  <a:gd name="T5" fmla="*/ 445 h 731"/>
                  <a:gd name="T6" fmla="*/ 198 w 1338"/>
                  <a:gd name="T7" fmla="*/ 469 h 731"/>
                  <a:gd name="T8" fmla="*/ 128 w 1338"/>
                  <a:gd name="T9" fmla="*/ 481 h 731"/>
                  <a:gd name="T10" fmla="*/ 66 w 1338"/>
                  <a:gd name="T11" fmla="*/ 462 h 731"/>
                  <a:gd name="T12" fmla="*/ 22 w 1338"/>
                  <a:gd name="T13" fmla="*/ 417 h 731"/>
                  <a:gd name="T14" fmla="*/ 1 w 1338"/>
                  <a:gd name="T15" fmla="*/ 357 h 731"/>
                  <a:gd name="T16" fmla="*/ 4 w 1338"/>
                  <a:gd name="T17" fmla="*/ 308 h 731"/>
                  <a:gd name="T18" fmla="*/ 31 w 1338"/>
                  <a:gd name="T19" fmla="*/ 255 h 731"/>
                  <a:gd name="T20" fmla="*/ 89 w 1338"/>
                  <a:gd name="T21" fmla="*/ 223 h 731"/>
                  <a:gd name="T22" fmla="*/ 163 w 1338"/>
                  <a:gd name="T23" fmla="*/ 224 h 731"/>
                  <a:gd name="T24" fmla="*/ 264 w 1338"/>
                  <a:gd name="T25" fmla="*/ 276 h 731"/>
                  <a:gd name="T26" fmla="*/ 323 w 1338"/>
                  <a:gd name="T27" fmla="*/ 305 h 731"/>
                  <a:gd name="T28" fmla="*/ 337 w 1338"/>
                  <a:gd name="T29" fmla="*/ 288 h 731"/>
                  <a:gd name="T30" fmla="*/ 344 w 1338"/>
                  <a:gd name="T31" fmla="*/ 93 h 731"/>
                  <a:gd name="T32" fmla="*/ 544 w 1338"/>
                  <a:gd name="T33" fmla="*/ 3 h 731"/>
                  <a:gd name="T34" fmla="*/ 604 w 1338"/>
                  <a:gd name="T35" fmla="*/ 16 h 731"/>
                  <a:gd name="T36" fmla="*/ 618 w 1338"/>
                  <a:gd name="T37" fmla="*/ 48 h 731"/>
                  <a:gd name="T38" fmla="*/ 588 w 1338"/>
                  <a:gd name="T39" fmla="*/ 109 h 731"/>
                  <a:gd name="T40" fmla="*/ 580 w 1338"/>
                  <a:gd name="T41" fmla="*/ 175 h 731"/>
                  <a:gd name="T42" fmla="*/ 595 w 1338"/>
                  <a:gd name="T43" fmla="*/ 221 h 731"/>
                  <a:gd name="T44" fmla="*/ 633 w 1338"/>
                  <a:gd name="T45" fmla="*/ 249 h 731"/>
                  <a:gd name="T46" fmla="*/ 735 w 1338"/>
                  <a:gd name="T47" fmla="*/ 249 h 731"/>
                  <a:gd name="T48" fmla="*/ 791 w 1338"/>
                  <a:gd name="T49" fmla="*/ 213 h 731"/>
                  <a:gd name="T50" fmla="*/ 806 w 1338"/>
                  <a:gd name="T51" fmla="*/ 168 h 731"/>
                  <a:gd name="T52" fmla="*/ 799 w 1338"/>
                  <a:gd name="T53" fmla="*/ 105 h 731"/>
                  <a:gd name="T54" fmla="*/ 773 w 1338"/>
                  <a:gd name="T55" fmla="*/ 34 h 731"/>
                  <a:gd name="T56" fmla="*/ 783 w 1338"/>
                  <a:gd name="T57" fmla="*/ 17 h 731"/>
                  <a:gd name="T58" fmla="*/ 896 w 1338"/>
                  <a:gd name="T59" fmla="*/ 0 h 731"/>
                  <a:gd name="T60" fmla="*/ 1061 w 1338"/>
                  <a:gd name="T61" fmla="*/ 114 h 731"/>
                  <a:gd name="T62" fmla="*/ 1069 w 1338"/>
                  <a:gd name="T63" fmla="*/ 259 h 731"/>
                  <a:gd name="T64" fmla="*/ 1094 w 1338"/>
                  <a:gd name="T65" fmla="*/ 295 h 731"/>
                  <a:gd name="T66" fmla="*/ 1127 w 1338"/>
                  <a:gd name="T67" fmla="*/ 284 h 731"/>
                  <a:gd name="T68" fmla="*/ 1199 w 1338"/>
                  <a:gd name="T69" fmla="*/ 242 h 731"/>
                  <a:gd name="T70" fmla="*/ 1250 w 1338"/>
                  <a:gd name="T71" fmla="*/ 239 h 731"/>
                  <a:gd name="T72" fmla="*/ 1297 w 1338"/>
                  <a:gd name="T73" fmla="*/ 263 h 731"/>
                  <a:gd name="T74" fmla="*/ 1326 w 1338"/>
                  <a:gd name="T75" fmla="*/ 305 h 731"/>
                  <a:gd name="T76" fmla="*/ 1336 w 1338"/>
                  <a:gd name="T77" fmla="*/ 378 h 731"/>
                  <a:gd name="T78" fmla="*/ 1319 w 1338"/>
                  <a:gd name="T79" fmla="*/ 427 h 731"/>
                  <a:gd name="T80" fmla="*/ 1282 w 1338"/>
                  <a:gd name="T81" fmla="*/ 462 h 731"/>
                  <a:gd name="T82" fmla="*/ 1234 w 1338"/>
                  <a:gd name="T83" fmla="*/ 471 h 731"/>
                  <a:gd name="T84" fmla="*/ 1163 w 1338"/>
                  <a:gd name="T85" fmla="*/ 449 h 731"/>
                  <a:gd name="T86" fmla="*/ 1096 w 1338"/>
                  <a:gd name="T87" fmla="*/ 425 h 731"/>
                  <a:gd name="T88" fmla="*/ 1078 w 1338"/>
                  <a:gd name="T89" fmla="*/ 446 h 731"/>
                  <a:gd name="T90" fmla="*/ 1069 w 1338"/>
                  <a:gd name="T91" fmla="*/ 632 h 731"/>
                  <a:gd name="T92" fmla="*/ 911 w 1338"/>
                  <a:gd name="T93" fmla="*/ 731 h 731"/>
                  <a:gd name="T94" fmla="*/ 799 w 1338"/>
                  <a:gd name="T95" fmla="*/ 716 h 731"/>
                  <a:gd name="T96" fmla="*/ 776 w 1338"/>
                  <a:gd name="T97" fmla="*/ 688 h 731"/>
                  <a:gd name="T98" fmla="*/ 806 w 1338"/>
                  <a:gd name="T99" fmla="*/ 634 h 731"/>
                  <a:gd name="T100" fmla="*/ 832 w 1338"/>
                  <a:gd name="T101" fmla="*/ 576 h 731"/>
                  <a:gd name="T102" fmla="*/ 829 w 1338"/>
                  <a:gd name="T103" fmla="*/ 527 h 731"/>
                  <a:gd name="T104" fmla="*/ 801 w 1338"/>
                  <a:gd name="T105" fmla="*/ 483 h 731"/>
                  <a:gd name="T106" fmla="*/ 756 w 1338"/>
                  <a:gd name="T107" fmla="*/ 458 h 731"/>
                  <a:gd name="T108" fmla="*/ 672 w 1338"/>
                  <a:gd name="T109" fmla="*/ 455 h 731"/>
                  <a:gd name="T110" fmla="*/ 627 w 1338"/>
                  <a:gd name="T111" fmla="*/ 480 h 731"/>
                  <a:gd name="T112" fmla="*/ 602 w 1338"/>
                  <a:gd name="T113" fmla="*/ 527 h 731"/>
                  <a:gd name="T114" fmla="*/ 602 w 1338"/>
                  <a:gd name="T115" fmla="*/ 578 h 731"/>
                  <a:gd name="T116" fmla="*/ 643 w 1338"/>
                  <a:gd name="T117" fmla="*/ 666 h 731"/>
                  <a:gd name="T118" fmla="*/ 639 w 1338"/>
                  <a:gd name="T119" fmla="*/ 704 h 731"/>
                  <a:gd name="T120" fmla="*/ 594 w 1338"/>
                  <a:gd name="T121" fmla="*/ 715 h 731"/>
                  <a:gd name="T122" fmla="*/ 347 w 1338"/>
                  <a:gd name="T123" fmla="*/ 716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38" h="731">
                    <a:moveTo>
                      <a:pt x="347" y="716"/>
                    </a:moveTo>
                    <a:lnTo>
                      <a:pt x="347" y="716"/>
                    </a:lnTo>
                    <a:lnTo>
                      <a:pt x="348" y="634"/>
                    </a:lnTo>
                    <a:lnTo>
                      <a:pt x="348" y="558"/>
                    </a:lnTo>
                    <a:lnTo>
                      <a:pt x="347" y="526"/>
                    </a:lnTo>
                    <a:lnTo>
                      <a:pt x="345" y="499"/>
                    </a:lnTo>
                    <a:lnTo>
                      <a:pt x="342" y="478"/>
                    </a:lnTo>
                    <a:lnTo>
                      <a:pt x="341" y="471"/>
                    </a:lnTo>
                    <a:lnTo>
                      <a:pt x="338" y="466"/>
                    </a:lnTo>
                    <a:lnTo>
                      <a:pt x="338" y="466"/>
                    </a:lnTo>
                    <a:lnTo>
                      <a:pt x="333" y="458"/>
                    </a:lnTo>
                    <a:lnTo>
                      <a:pt x="324" y="452"/>
                    </a:lnTo>
                    <a:lnTo>
                      <a:pt x="316" y="448"/>
                    </a:lnTo>
                    <a:lnTo>
                      <a:pt x="306" y="446"/>
                    </a:lnTo>
                    <a:lnTo>
                      <a:pt x="295" y="445"/>
                    </a:lnTo>
                    <a:lnTo>
                      <a:pt x="282" y="446"/>
                    </a:lnTo>
                    <a:lnTo>
                      <a:pt x="270" y="449"/>
                    </a:lnTo>
                    <a:lnTo>
                      <a:pt x="256" y="452"/>
                    </a:lnTo>
                    <a:lnTo>
                      <a:pt x="228" y="460"/>
                    </a:lnTo>
                    <a:lnTo>
                      <a:pt x="198" y="469"/>
                    </a:lnTo>
                    <a:lnTo>
                      <a:pt x="170" y="476"/>
                    </a:lnTo>
                    <a:lnTo>
                      <a:pt x="156" y="478"/>
                    </a:lnTo>
                    <a:lnTo>
                      <a:pt x="142" y="481"/>
                    </a:lnTo>
                    <a:lnTo>
                      <a:pt x="142" y="481"/>
                    </a:lnTo>
                    <a:lnTo>
                      <a:pt x="128" y="481"/>
                    </a:lnTo>
                    <a:lnTo>
                      <a:pt x="114" y="480"/>
                    </a:lnTo>
                    <a:lnTo>
                      <a:pt x="100" y="477"/>
                    </a:lnTo>
                    <a:lnTo>
                      <a:pt x="88" y="474"/>
                    </a:lnTo>
                    <a:lnTo>
                      <a:pt x="77" y="469"/>
                    </a:lnTo>
                    <a:lnTo>
                      <a:pt x="66" y="462"/>
                    </a:lnTo>
                    <a:lnTo>
                      <a:pt x="54" y="455"/>
                    </a:lnTo>
                    <a:lnTo>
                      <a:pt x="46" y="446"/>
                    </a:lnTo>
                    <a:lnTo>
                      <a:pt x="36" y="438"/>
                    </a:lnTo>
                    <a:lnTo>
                      <a:pt x="29" y="427"/>
                    </a:lnTo>
                    <a:lnTo>
                      <a:pt x="22" y="417"/>
                    </a:lnTo>
                    <a:lnTo>
                      <a:pt x="17" y="406"/>
                    </a:lnTo>
                    <a:lnTo>
                      <a:pt x="11" y="393"/>
                    </a:lnTo>
                    <a:lnTo>
                      <a:pt x="7" y="382"/>
                    </a:lnTo>
                    <a:lnTo>
                      <a:pt x="4" y="369"/>
                    </a:lnTo>
                    <a:lnTo>
                      <a:pt x="1" y="357"/>
                    </a:lnTo>
                    <a:lnTo>
                      <a:pt x="1" y="357"/>
                    </a:lnTo>
                    <a:lnTo>
                      <a:pt x="0" y="344"/>
                    </a:lnTo>
                    <a:lnTo>
                      <a:pt x="0" y="332"/>
                    </a:lnTo>
                    <a:lnTo>
                      <a:pt x="1" y="321"/>
                    </a:lnTo>
                    <a:lnTo>
                      <a:pt x="4" y="308"/>
                    </a:lnTo>
                    <a:lnTo>
                      <a:pt x="7" y="297"/>
                    </a:lnTo>
                    <a:lnTo>
                      <a:pt x="11" y="286"/>
                    </a:lnTo>
                    <a:lnTo>
                      <a:pt x="17" y="274"/>
                    </a:lnTo>
                    <a:lnTo>
                      <a:pt x="24" y="265"/>
                    </a:lnTo>
                    <a:lnTo>
                      <a:pt x="31" y="255"/>
                    </a:lnTo>
                    <a:lnTo>
                      <a:pt x="40" y="246"/>
                    </a:lnTo>
                    <a:lnTo>
                      <a:pt x="50" y="239"/>
                    </a:lnTo>
                    <a:lnTo>
                      <a:pt x="63" y="232"/>
                    </a:lnTo>
                    <a:lnTo>
                      <a:pt x="75" y="227"/>
                    </a:lnTo>
                    <a:lnTo>
                      <a:pt x="89" y="223"/>
                    </a:lnTo>
                    <a:lnTo>
                      <a:pt x="106" y="220"/>
                    </a:lnTo>
                    <a:lnTo>
                      <a:pt x="123" y="218"/>
                    </a:lnTo>
                    <a:lnTo>
                      <a:pt x="123" y="218"/>
                    </a:lnTo>
                    <a:lnTo>
                      <a:pt x="144" y="220"/>
                    </a:lnTo>
                    <a:lnTo>
                      <a:pt x="163" y="224"/>
                    </a:lnTo>
                    <a:lnTo>
                      <a:pt x="183" y="230"/>
                    </a:lnTo>
                    <a:lnTo>
                      <a:pt x="201" y="237"/>
                    </a:lnTo>
                    <a:lnTo>
                      <a:pt x="218" y="246"/>
                    </a:lnTo>
                    <a:lnTo>
                      <a:pt x="235" y="256"/>
                    </a:lnTo>
                    <a:lnTo>
                      <a:pt x="264" y="276"/>
                    </a:lnTo>
                    <a:lnTo>
                      <a:pt x="289" y="293"/>
                    </a:lnTo>
                    <a:lnTo>
                      <a:pt x="300" y="300"/>
                    </a:lnTo>
                    <a:lnTo>
                      <a:pt x="310" y="304"/>
                    </a:lnTo>
                    <a:lnTo>
                      <a:pt x="319" y="305"/>
                    </a:lnTo>
                    <a:lnTo>
                      <a:pt x="323" y="305"/>
                    </a:lnTo>
                    <a:lnTo>
                      <a:pt x="326" y="304"/>
                    </a:lnTo>
                    <a:lnTo>
                      <a:pt x="330" y="301"/>
                    </a:lnTo>
                    <a:lnTo>
                      <a:pt x="333" y="298"/>
                    </a:lnTo>
                    <a:lnTo>
                      <a:pt x="337" y="288"/>
                    </a:lnTo>
                    <a:lnTo>
                      <a:pt x="337" y="288"/>
                    </a:lnTo>
                    <a:lnTo>
                      <a:pt x="341" y="267"/>
                    </a:lnTo>
                    <a:lnTo>
                      <a:pt x="344" y="241"/>
                    </a:lnTo>
                    <a:lnTo>
                      <a:pt x="345" y="209"/>
                    </a:lnTo>
                    <a:lnTo>
                      <a:pt x="345" y="174"/>
                    </a:lnTo>
                    <a:lnTo>
                      <a:pt x="344" y="93"/>
                    </a:lnTo>
                    <a:lnTo>
                      <a:pt x="341" y="5"/>
                    </a:lnTo>
                    <a:lnTo>
                      <a:pt x="341" y="5"/>
                    </a:lnTo>
                    <a:lnTo>
                      <a:pt x="429" y="3"/>
                    </a:lnTo>
                    <a:lnTo>
                      <a:pt x="509" y="2"/>
                    </a:lnTo>
                    <a:lnTo>
                      <a:pt x="544" y="3"/>
                    </a:lnTo>
                    <a:lnTo>
                      <a:pt x="572" y="6"/>
                    </a:lnTo>
                    <a:lnTo>
                      <a:pt x="593" y="10"/>
                    </a:lnTo>
                    <a:lnTo>
                      <a:pt x="600" y="12"/>
                    </a:lnTo>
                    <a:lnTo>
                      <a:pt x="604" y="16"/>
                    </a:lnTo>
                    <a:lnTo>
                      <a:pt x="604" y="16"/>
                    </a:lnTo>
                    <a:lnTo>
                      <a:pt x="611" y="23"/>
                    </a:lnTo>
                    <a:lnTo>
                      <a:pt x="616" y="28"/>
                    </a:lnTo>
                    <a:lnTo>
                      <a:pt x="618" y="35"/>
                    </a:lnTo>
                    <a:lnTo>
                      <a:pt x="619" y="41"/>
                    </a:lnTo>
                    <a:lnTo>
                      <a:pt x="618" y="48"/>
                    </a:lnTo>
                    <a:lnTo>
                      <a:pt x="615" y="54"/>
                    </a:lnTo>
                    <a:lnTo>
                      <a:pt x="608" y="69"/>
                    </a:lnTo>
                    <a:lnTo>
                      <a:pt x="598" y="86"/>
                    </a:lnTo>
                    <a:lnTo>
                      <a:pt x="594" y="97"/>
                    </a:lnTo>
                    <a:lnTo>
                      <a:pt x="588" y="109"/>
                    </a:lnTo>
                    <a:lnTo>
                      <a:pt x="586" y="122"/>
                    </a:lnTo>
                    <a:lnTo>
                      <a:pt x="583" y="137"/>
                    </a:lnTo>
                    <a:lnTo>
                      <a:pt x="580" y="156"/>
                    </a:lnTo>
                    <a:lnTo>
                      <a:pt x="580" y="175"/>
                    </a:lnTo>
                    <a:lnTo>
                      <a:pt x="580" y="175"/>
                    </a:lnTo>
                    <a:lnTo>
                      <a:pt x="581" y="186"/>
                    </a:lnTo>
                    <a:lnTo>
                      <a:pt x="583" y="196"/>
                    </a:lnTo>
                    <a:lnTo>
                      <a:pt x="587" y="206"/>
                    </a:lnTo>
                    <a:lnTo>
                      <a:pt x="591" y="214"/>
                    </a:lnTo>
                    <a:lnTo>
                      <a:pt x="595" y="221"/>
                    </a:lnTo>
                    <a:lnTo>
                      <a:pt x="602" y="228"/>
                    </a:lnTo>
                    <a:lnTo>
                      <a:pt x="609" y="235"/>
                    </a:lnTo>
                    <a:lnTo>
                      <a:pt x="616" y="241"/>
                    </a:lnTo>
                    <a:lnTo>
                      <a:pt x="625" y="245"/>
                    </a:lnTo>
                    <a:lnTo>
                      <a:pt x="633" y="249"/>
                    </a:lnTo>
                    <a:lnTo>
                      <a:pt x="653" y="255"/>
                    </a:lnTo>
                    <a:lnTo>
                      <a:pt x="672" y="258"/>
                    </a:lnTo>
                    <a:lnTo>
                      <a:pt x="693" y="258"/>
                    </a:lnTo>
                    <a:lnTo>
                      <a:pt x="714" y="255"/>
                    </a:lnTo>
                    <a:lnTo>
                      <a:pt x="735" y="249"/>
                    </a:lnTo>
                    <a:lnTo>
                      <a:pt x="753" y="242"/>
                    </a:lnTo>
                    <a:lnTo>
                      <a:pt x="770" y="232"/>
                    </a:lnTo>
                    <a:lnTo>
                      <a:pt x="778" y="225"/>
                    </a:lnTo>
                    <a:lnTo>
                      <a:pt x="785" y="220"/>
                    </a:lnTo>
                    <a:lnTo>
                      <a:pt x="791" y="213"/>
                    </a:lnTo>
                    <a:lnTo>
                      <a:pt x="797" y="204"/>
                    </a:lnTo>
                    <a:lnTo>
                      <a:pt x="801" y="196"/>
                    </a:lnTo>
                    <a:lnTo>
                      <a:pt x="804" y="188"/>
                    </a:lnTo>
                    <a:lnTo>
                      <a:pt x="806" y="178"/>
                    </a:lnTo>
                    <a:lnTo>
                      <a:pt x="806" y="168"/>
                    </a:lnTo>
                    <a:lnTo>
                      <a:pt x="806" y="168"/>
                    </a:lnTo>
                    <a:lnTo>
                      <a:pt x="806" y="150"/>
                    </a:lnTo>
                    <a:lnTo>
                      <a:pt x="805" y="133"/>
                    </a:lnTo>
                    <a:lnTo>
                      <a:pt x="804" y="118"/>
                    </a:lnTo>
                    <a:lnTo>
                      <a:pt x="799" y="105"/>
                    </a:lnTo>
                    <a:lnTo>
                      <a:pt x="792" y="81"/>
                    </a:lnTo>
                    <a:lnTo>
                      <a:pt x="784" y="62"/>
                    </a:lnTo>
                    <a:lnTo>
                      <a:pt x="776" y="47"/>
                    </a:lnTo>
                    <a:lnTo>
                      <a:pt x="774" y="40"/>
                    </a:lnTo>
                    <a:lnTo>
                      <a:pt x="773" y="34"/>
                    </a:lnTo>
                    <a:lnTo>
                      <a:pt x="773" y="30"/>
                    </a:lnTo>
                    <a:lnTo>
                      <a:pt x="774" y="26"/>
                    </a:lnTo>
                    <a:lnTo>
                      <a:pt x="777" y="21"/>
                    </a:lnTo>
                    <a:lnTo>
                      <a:pt x="783" y="17"/>
                    </a:lnTo>
                    <a:lnTo>
                      <a:pt x="783" y="17"/>
                    </a:lnTo>
                    <a:lnTo>
                      <a:pt x="791" y="13"/>
                    </a:lnTo>
                    <a:lnTo>
                      <a:pt x="802" y="10"/>
                    </a:lnTo>
                    <a:lnTo>
                      <a:pt x="829" y="6"/>
                    </a:lnTo>
                    <a:lnTo>
                      <a:pt x="860" y="2"/>
                    </a:lnTo>
                    <a:lnTo>
                      <a:pt x="896" y="0"/>
                    </a:lnTo>
                    <a:lnTo>
                      <a:pt x="935" y="0"/>
                    </a:lnTo>
                    <a:lnTo>
                      <a:pt x="977" y="2"/>
                    </a:lnTo>
                    <a:lnTo>
                      <a:pt x="1065" y="6"/>
                    </a:lnTo>
                    <a:lnTo>
                      <a:pt x="1065" y="6"/>
                    </a:lnTo>
                    <a:lnTo>
                      <a:pt x="1061" y="114"/>
                    </a:lnTo>
                    <a:lnTo>
                      <a:pt x="1061" y="163"/>
                    </a:lnTo>
                    <a:lnTo>
                      <a:pt x="1062" y="207"/>
                    </a:lnTo>
                    <a:lnTo>
                      <a:pt x="1064" y="225"/>
                    </a:lnTo>
                    <a:lnTo>
                      <a:pt x="1066" y="244"/>
                    </a:lnTo>
                    <a:lnTo>
                      <a:pt x="1069" y="259"/>
                    </a:lnTo>
                    <a:lnTo>
                      <a:pt x="1073" y="272"/>
                    </a:lnTo>
                    <a:lnTo>
                      <a:pt x="1078" y="281"/>
                    </a:lnTo>
                    <a:lnTo>
                      <a:pt x="1083" y="290"/>
                    </a:lnTo>
                    <a:lnTo>
                      <a:pt x="1090" y="294"/>
                    </a:lnTo>
                    <a:lnTo>
                      <a:pt x="1094" y="295"/>
                    </a:lnTo>
                    <a:lnTo>
                      <a:pt x="1099" y="295"/>
                    </a:lnTo>
                    <a:lnTo>
                      <a:pt x="1099" y="295"/>
                    </a:lnTo>
                    <a:lnTo>
                      <a:pt x="1106" y="294"/>
                    </a:lnTo>
                    <a:lnTo>
                      <a:pt x="1113" y="291"/>
                    </a:lnTo>
                    <a:lnTo>
                      <a:pt x="1127" y="284"/>
                    </a:lnTo>
                    <a:lnTo>
                      <a:pt x="1153" y="265"/>
                    </a:lnTo>
                    <a:lnTo>
                      <a:pt x="1170" y="253"/>
                    </a:lnTo>
                    <a:lnTo>
                      <a:pt x="1178" y="249"/>
                    </a:lnTo>
                    <a:lnTo>
                      <a:pt x="1188" y="245"/>
                    </a:lnTo>
                    <a:lnTo>
                      <a:pt x="1199" y="242"/>
                    </a:lnTo>
                    <a:lnTo>
                      <a:pt x="1212" y="239"/>
                    </a:lnTo>
                    <a:lnTo>
                      <a:pt x="1224" y="238"/>
                    </a:lnTo>
                    <a:lnTo>
                      <a:pt x="1238" y="238"/>
                    </a:lnTo>
                    <a:lnTo>
                      <a:pt x="1238" y="238"/>
                    </a:lnTo>
                    <a:lnTo>
                      <a:pt x="1250" y="239"/>
                    </a:lnTo>
                    <a:lnTo>
                      <a:pt x="1261" y="242"/>
                    </a:lnTo>
                    <a:lnTo>
                      <a:pt x="1270" y="246"/>
                    </a:lnTo>
                    <a:lnTo>
                      <a:pt x="1280" y="251"/>
                    </a:lnTo>
                    <a:lnTo>
                      <a:pt x="1289" y="256"/>
                    </a:lnTo>
                    <a:lnTo>
                      <a:pt x="1297" y="263"/>
                    </a:lnTo>
                    <a:lnTo>
                      <a:pt x="1304" y="270"/>
                    </a:lnTo>
                    <a:lnTo>
                      <a:pt x="1311" y="277"/>
                    </a:lnTo>
                    <a:lnTo>
                      <a:pt x="1317" y="286"/>
                    </a:lnTo>
                    <a:lnTo>
                      <a:pt x="1322" y="295"/>
                    </a:lnTo>
                    <a:lnTo>
                      <a:pt x="1326" y="305"/>
                    </a:lnTo>
                    <a:lnTo>
                      <a:pt x="1331" y="315"/>
                    </a:lnTo>
                    <a:lnTo>
                      <a:pt x="1335" y="336"/>
                    </a:lnTo>
                    <a:lnTo>
                      <a:pt x="1338" y="357"/>
                    </a:lnTo>
                    <a:lnTo>
                      <a:pt x="1338" y="357"/>
                    </a:lnTo>
                    <a:lnTo>
                      <a:pt x="1336" y="378"/>
                    </a:lnTo>
                    <a:lnTo>
                      <a:pt x="1335" y="389"/>
                    </a:lnTo>
                    <a:lnTo>
                      <a:pt x="1332" y="399"/>
                    </a:lnTo>
                    <a:lnTo>
                      <a:pt x="1329" y="409"/>
                    </a:lnTo>
                    <a:lnTo>
                      <a:pt x="1325" y="418"/>
                    </a:lnTo>
                    <a:lnTo>
                      <a:pt x="1319" y="427"/>
                    </a:lnTo>
                    <a:lnTo>
                      <a:pt x="1314" y="435"/>
                    </a:lnTo>
                    <a:lnTo>
                      <a:pt x="1307" y="442"/>
                    </a:lnTo>
                    <a:lnTo>
                      <a:pt x="1300" y="449"/>
                    </a:lnTo>
                    <a:lnTo>
                      <a:pt x="1291" y="456"/>
                    </a:lnTo>
                    <a:lnTo>
                      <a:pt x="1282" y="462"/>
                    </a:lnTo>
                    <a:lnTo>
                      <a:pt x="1272" y="466"/>
                    </a:lnTo>
                    <a:lnTo>
                      <a:pt x="1259" y="469"/>
                    </a:lnTo>
                    <a:lnTo>
                      <a:pt x="1248" y="470"/>
                    </a:lnTo>
                    <a:lnTo>
                      <a:pt x="1234" y="471"/>
                    </a:lnTo>
                    <a:lnTo>
                      <a:pt x="1234" y="471"/>
                    </a:lnTo>
                    <a:lnTo>
                      <a:pt x="1223" y="471"/>
                    </a:lnTo>
                    <a:lnTo>
                      <a:pt x="1210" y="469"/>
                    </a:lnTo>
                    <a:lnTo>
                      <a:pt x="1198" y="464"/>
                    </a:lnTo>
                    <a:lnTo>
                      <a:pt x="1185" y="460"/>
                    </a:lnTo>
                    <a:lnTo>
                      <a:pt x="1163" y="449"/>
                    </a:lnTo>
                    <a:lnTo>
                      <a:pt x="1140" y="438"/>
                    </a:lnTo>
                    <a:lnTo>
                      <a:pt x="1121" y="428"/>
                    </a:lnTo>
                    <a:lnTo>
                      <a:pt x="1113" y="425"/>
                    </a:lnTo>
                    <a:lnTo>
                      <a:pt x="1104" y="424"/>
                    </a:lnTo>
                    <a:lnTo>
                      <a:pt x="1096" y="425"/>
                    </a:lnTo>
                    <a:lnTo>
                      <a:pt x="1090" y="428"/>
                    </a:lnTo>
                    <a:lnTo>
                      <a:pt x="1083" y="432"/>
                    </a:lnTo>
                    <a:lnTo>
                      <a:pt x="1079" y="441"/>
                    </a:lnTo>
                    <a:lnTo>
                      <a:pt x="1079" y="441"/>
                    </a:lnTo>
                    <a:lnTo>
                      <a:pt x="1078" y="446"/>
                    </a:lnTo>
                    <a:lnTo>
                      <a:pt x="1075" y="455"/>
                    </a:lnTo>
                    <a:lnTo>
                      <a:pt x="1073" y="477"/>
                    </a:lnTo>
                    <a:lnTo>
                      <a:pt x="1071" y="508"/>
                    </a:lnTo>
                    <a:lnTo>
                      <a:pt x="1071" y="546"/>
                    </a:lnTo>
                    <a:lnTo>
                      <a:pt x="1069" y="632"/>
                    </a:lnTo>
                    <a:lnTo>
                      <a:pt x="1071" y="729"/>
                    </a:lnTo>
                    <a:lnTo>
                      <a:pt x="1071" y="729"/>
                    </a:lnTo>
                    <a:lnTo>
                      <a:pt x="1015" y="731"/>
                    </a:lnTo>
                    <a:lnTo>
                      <a:pt x="962" y="731"/>
                    </a:lnTo>
                    <a:lnTo>
                      <a:pt x="911" y="731"/>
                    </a:lnTo>
                    <a:lnTo>
                      <a:pt x="867" y="729"/>
                    </a:lnTo>
                    <a:lnTo>
                      <a:pt x="846" y="726"/>
                    </a:lnTo>
                    <a:lnTo>
                      <a:pt x="829" y="723"/>
                    </a:lnTo>
                    <a:lnTo>
                      <a:pt x="813" y="720"/>
                    </a:lnTo>
                    <a:lnTo>
                      <a:pt x="799" y="716"/>
                    </a:lnTo>
                    <a:lnTo>
                      <a:pt x="790" y="711"/>
                    </a:lnTo>
                    <a:lnTo>
                      <a:pt x="781" y="704"/>
                    </a:lnTo>
                    <a:lnTo>
                      <a:pt x="777" y="697"/>
                    </a:lnTo>
                    <a:lnTo>
                      <a:pt x="776" y="692"/>
                    </a:lnTo>
                    <a:lnTo>
                      <a:pt x="776" y="688"/>
                    </a:lnTo>
                    <a:lnTo>
                      <a:pt x="776" y="688"/>
                    </a:lnTo>
                    <a:lnTo>
                      <a:pt x="777" y="681"/>
                    </a:lnTo>
                    <a:lnTo>
                      <a:pt x="778" y="674"/>
                    </a:lnTo>
                    <a:lnTo>
                      <a:pt x="787" y="662"/>
                    </a:lnTo>
                    <a:lnTo>
                      <a:pt x="806" y="634"/>
                    </a:lnTo>
                    <a:lnTo>
                      <a:pt x="818" y="618"/>
                    </a:lnTo>
                    <a:lnTo>
                      <a:pt x="822" y="608"/>
                    </a:lnTo>
                    <a:lnTo>
                      <a:pt x="826" y="599"/>
                    </a:lnTo>
                    <a:lnTo>
                      <a:pt x="829" y="588"/>
                    </a:lnTo>
                    <a:lnTo>
                      <a:pt x="832" y="576"/>
                    </a:lnTo>
                    <a:lnTo>
                      <a:pt x="833" y="564"/>
                    </a:lnTo>
                    <a:lnTo>
                      <a:pt x="832" y="550"/>
                    </a:lnTo>
                    <a:lnTo>
                      <a:pt x="832" y="550"/>
                    </a:lnTo>
                    <a:lnTo>
                      <a:pt x="832" y="537"/>
                    </a:lnTo>
                    <a:lnTo>
                      <a:pt x="829" y="527"/>
                    </a:lnTo>
                    <a:lnTo>
                      <a:pt x="825" y="516"/>
                    </a:lnTo>
                    <a:lnTo>
                      <a:pt x="820" y="508"/>
                    </a:lnTo>
                    <a:lnTo>
                      <a:pt x="815" y="498"/>
                    </a:lnTo>
                    <a:lnTo>
                      <a:pt x="808" y="491"/>
                    </a:lnTo>
                    <a:lnTo>
                      <a:pt x="801" y="483"/>
                    </a:lnTo>
                    <a:lnTo>
                      <a:pt x="792" y="477"/>
                    </a:lnTo>
                    <a:lnTo>
                      <a:pt x="784" y="470"/>
                    </a:lnTo>
                    <a:lnTo>
                      <a:pt x="776" y="466"/>
                    </a:lnTo>
                    <a:lnTo>
                      <a:pt x="766" y="460"/>
                    </a:lnTo>
                    <a:lnTo>
                      <a:pt x="756" y="458"/>
                    </a:lnTo>
                    <a:lnTo>
                      <a:pt x="735" y="452"/>
                    </a:lnTo>
                    <a:lnTo>
                      <a:pt x="714" y="449"/>
                    </a:lnTo>
                    <a:lnTo>
                      <a:pt x="693" y="451"/>
                    </a:lnTo>
                    <a:lnTo>
                      <a:pt x="682" y="452"/>
                    </a:lnTo>
                    <a:lnTo>
                      <a:pt x="672" y="455"/>
                    </a:lnTo>
                    <a:lnTo>
                      <a:pt x="662" y="459"/>
                    </a:lnTo>
                    <a:lnTo>
                      <a:pt x="653" y="463"/>
                    </a:lnTo>
                    <a:lnTo>
                      <a:pt x="644" y="467"/>
                    </a:lnTo>
                    <a:lnTo>
                      <a:pt x="636" y="473"/>
                    </a:lnTo>
                    <a:lnTo>
                      <a:pt x="627" y="480"/>
                    </a:lnTo>
                    <a:lnTo>
                      <a:pt x="620" y="488"/>
                    </a:lnTo>
                    <a:lnTo>
                      <a:pt x="615" y="497"/>
                    </a:lnTo>
                    <a:lnTo>
                      <a:pt x="609" y="506"/>
                    </a:lnTo>
                    <a:lnTo>
                      <a:pt x="605" y="516"/>
                    </a:lnTo>
                    <a:lnTo>
                      <a:pt x="602" y="527"/>
                    </a:lnTo>
                    <a:lnTo>
                      <a:pt x="600" y="540"/>
                    </a:lnTo>
                    <a:lnTo>
                      <a:pt x="600" y="553"/>
                    </a:lnTo>
                    <a:lnTo>
                      <a:pt x="600" y="553"/>
                    </a:lnTo>
                    <a:lnTo>
                      <a:pt x="600" y="565"/>
                    </a:lnTo>
                    <a:lnTo>
                      <a:pt x="602" y="578"/>
                    </a:lnTo>
                    <a:lnTo>
                      <a:pt x="607" y="589"/>
                    </a:lnTo>
                    <a:lnTo>
                      <a:pt x="611" y="601"/>
                    </a:lnTo>
                    <a:lnTo>
                      <a:pt x="622" y="625"/>
                    </a:lnTo>
                    <a:lnTo>
                      <a:pt x="633" y="646"/>
                    </a:lnTo>
                    <a:lnTo>
                      <a:pt x="643" y="666"/>
                    </a:lnTo>
                    <a:lnTo>
                      <a:pt x="646" y="676"/>
                    </a:lnTo>
                    <a:lnTo>
                      <a:pt x="647" y="684"/>
                    </a:lnTo>
                    <a:lnTo>
                      <a:pt x="646" y="691"/>
                    </a:lnTo>
                    <a:lnTo>
                      <a:pt x="643" y="698"/>
                    </a:lnTo>
                    <a:lnTo>
                      <a:pt x="639" y="704"/>
                    </a:lnTo>
                    <a:lnTo>
                      <a:pt x="630" y="709"/>
                    </a:lnTo>
                    <a:lnTo>
                      <a:pt x="630" y="709"/>
                    </a:lnTo>
                    <a:lnTo>
                      <a:pt x="625" y="711"/>
                    </a:lnTo>
                    <a:lnTo>
                      <a:pt x="616" y="712"/>
                    </a:lnTo>
                    <a:lnTo>
                      <a:pt x="594" y="715"/>
                    </a:lnTo>
                    <a:lnTo>
                      <a:pt x="565" y="716"/>
                    </a:lnTo>
                    <a:lnTo>
                      <a:pt x="528" y="718"/>
                    </a:lnTo>
                    <a:lnTo>
                      <a:pt x="442" y="718"/>
                    </a:lnTo>
                    <a:lnTo>
                      <a:pt x="347" y="716"/>
                    </a:lnTo>
                    <a:lnTo>
                      <a:pt x="347" y="716"/>
                    </a:lnTo>
                    <a:close/>
                  </a:path>
                </a:pathLst>
              </a:custGeom>
              <a:solidFill>
                <a:schemeClr val="accent4"/>
              </a:solidFill>
              <a:ln w="28575" cap="rnd">
                <a:solidFill>
                  <a:schemeClr val="bg1"/>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32" name="iSlîdé">
                <a:extLst>
                  <a:ext uri="{FF2B5EF4-FFF2-40B4-BE49-F238E27FC236}">
                    <a16:creationId xmlns:a16="http://schemas.microsoft.com/office/drawing/2014/main" id="{622439E8-3E46-44EF-B3B1-49C59194914D}"/>
                  </a:ext>
                </a:extLst>
              </p:cNvPr>
              <p:cNvSpPr/>
              <p:nvPr/>
            </p:nvSpPr>
            <p:spPr bwMode="auto">
              <a:xfrm>
                <a:off x="3895725" y="2906714"/>
                <a:ext cx="2052637" cy="1154112"/>
              </a:xfrm>
              <a:custGeom>
                <a:avLst/>
                <a:gdLst>
                  <a:gd name="T0" fmla="*/ 757 w 1293"/>
                  <a:gd name="T1" fmla="*/ 716 h 727"/>
                  <a:gd name="T2" fmla="*/ 687 w 1293"/>
                  <a:gd name="T3" fmla="*/ 703 h 727"/>
                  <a:gd name="T4" fmla="*/ 681 w 1293"/>
                  <a:gd name="T5" fmla="*/ 667 h 727"/>
                  <a:gd name="T6" fmla="*/ 722 w 1293"/>
                  <a:gd name="T7" fmla="*/ 578 h 727"/>
                  <a:gd name="T8" fmla="*/ 722 w 1293"/>
                  <a:gd name="T9" fmla="*/ 527 h 727"/>
                  <a:gd name="T10" fmla="*/ 697 w 1293"/>
                  <a:gd name="T11" fmla="*/ 481 h 727"/>
                  <a:gd name="T12" fmla="*/ 652 w 1293"/>
                  <a:gd name="T13" fmla="*/ 455 h 727"/>
                  <a:gd name="T14" fmla="*/ 589 w 1293"/>
                  <a:gd name="T15" fmla="*/ 452 h 727"/>
                  <a:gd name="T16" fmla="*/ 532 w 1293"/>
                  <a:gd name="T17" fmla="*/ 477 h 727"/>
                  <a:gd name="T18" fmla="*/ 499 w 1293"/>
                  <a:gd name="T19" fmla="*/ 518 h 727"/>
                  <a:gd name="T20" fmla="*/ 492 w 1293"/>
                  <a:gd name="T21" fmla="*/ 564 h 727"/>
                  <a:gd name="T22" fmla="*/ 508 w 1293"/>
                  <a:gd name="T23" fmla="*/ 618 h 727"/>
                  <a:gd name="T24" fmla="*/ 548 w 1293"/>
                  <a:gd name="T25" fmla="*/ 688 h 727"/>
                  <a:gd name="T26" fmla="*/ 543 w 1293"/>
                  <a:gd name="T27" fmla="*/ 703 h 727"/>
                  <a:gd name="T28" fmla="*/ 477 w 1293"/>
                  <a:gd name="T29" fmla="*/ 724 h 727"/>
                  <a:gd name="T30" fmla="*/ 252 w 1293"/>
                  <a:gd name="T31" fmla="*/ 723 h 727"/>
                  <a:gd name="T32" fmla="*/ 252 w 1293"/>
                  <a:gd name="T33" fmla="*/ 480 h 727"/>
                  <a:gd name="T34" fmla="*/ 237 w 1293"/>
                  <a:gd name="T35" fmla="*/ 428 h 727"/>
                  <a:gd name="T36" fmla="*/ 211 w 1293"/>
                  <a:gd name="T37" fmla="*/ 427 h 727"/>
                  <a:gd name="T38" fmla="*/ 123 w 1293"/>
                  <a:gd name="T39" fmla="*/ 456 h 727"/>
                  <a:gd name="T40" fmla="*/ 70 w 1293"/>
                  <a:gd name="T41" fmla="*/ 455 h 727"/>
                  <a:gd name="T42" fmla="*/ 31 w 1293"/>
                  <a:gd name="T43" fmla="*/ 428 h 727"/>
                  <a:gd name="T44" fmla="*/ 0 w 1293"/>
                  <a:gd name="T45" fmla="*/ 344 h 727"/>
                  <a:gd name="T46" fmla="*/ 17 w 1293"/>
                  <a:gd name="T47" fmla="*/ 267 h 727"/>
                  <a:gd name="T48" fmla="*/ 52 w 1293"/>
                  <a:gd name="T49" fmla="*/ 237 h 727"/>
                  <a:gd name="T50" fmla="*/ 102 w 1293"/>
                  <a:gd name="T51" fmla="*/ 231 h 727"/>
                  <a:gd name="T52" fmla="*/ 171 w 1293"/>
                  <a:gd name="T53" fmla="*/ 249 h 727"/>
                  <a:gd name="T54" fmla="*/ 223 w 1293"/>
                  <a:gd name="T55" fmla="*/ 269 h 727"/>
                  <a:gd name="T56" fmla="*/ 245 w 1293"/>
                  <a:gd name="T57" fmla="*/ 251 h 727"/>
                  <a:gd name="T58" fmla="*/ 255 w 1293"/>
                  <a:gd name="T59" fmla="*/ 91 h 727"/>
                  <a:gd name="T60" fmla="*/ 457 w 1293"/>
                  <a:gd name="T61" fmla="*/ 0 h 727"/>
                  <a:gd name="T62" fmla="*/ 534 w 1293"/>
                  <a:gd name="T63" fmla="*/ 13 h 727"/>
                  <a:gd name="T64" fmla="*/ 548 w 1293"/>
                  <a:gd name="T65" fmla="*/ 32 h 727"/>
                  <a:gd name="T66" fmla="*/ 518 w 1293"/>
                  <a:gd name="T67" fmla="*/ 87 h 727"/>
                  <a:gd name="T68" fmla="*/ 492 w 1293"/>
                  <a:gd name="T69" fmla="*/ 146 h 727"/>
                  <a:gd name="T70" fmla="*/ 495 w 1293"/>
                  <a:gd name="T71" fmla="*/ 195 h 727"/>
                  <a:gd name="T72" fmla="*/ 523 w 1293"/>
                  <a:gd name="T73" fmla="*/ 238 h 727"/>
                  <a:gd name="T74" fmla="*/ 568 w 1293"/>
                  <a:gd name="T75" fmla="*/ 264 h 727"/>
                  <a:gd name="T76" fmla="*/ 652 w 1293"/>
                  <a:gd name="T77" fmla="*/ 266 h 727"/>
                  <a:gd name="T78" fmla="*/ 697 w 1293"/>
                  <a:gd name="T79" fmla="*/ 241 h 727"/>
                  <a:gd name="T80" fmla="*/ 722 w 1293"/>
                  <a:gd name="T81" fmla="*/ 193 h 727"/>
                  <a:gd name="T82" fmla="*/ 722 w 1293"/>
                  <a:gd name="T83" fmla="*/ 144 h 727"/>
                  <a:gd name="T84" fmla="*/ 681 w 1293"/>
                  <a:gd name="T85" fmla="*/ 55 h 727"/>
                  <a:gd name="T86" fmla="*/ 685 w 1293"/>
                  <a:gd name="T87" fmla="*/ 17 h 727"/>
                  <a:gd name="T88" fmla="*/ 759 w 1293"/>
                  <a:gd name="T89" fmla="*/ 4 h 727"/>
                  <a:gd name="T90" fmla="*/ 973 w 1293"/>
                  <a:gd name="T91" fmla="*/ 88 h 727"/>
                  <a:gd name="T92" fmla="*/ 983 w 1293"/>
                  <a:gd name="T93" fmla="*/ 249 h 727"/>
                  <a:gd name="T94" fmla="*/ 1012 w 1293"/>
                  <a:gd name="T95" fmla="*/ 276 h 727"/>
                  <a:gd name="T96" fmla="*/ 1061 w 1293"/>
                  <a:gd name="T97" fmla="*/ 262 h 727"/>
                  <a:gd name="T98" fmla="*/ 1141 w 1293"/>
                  <a:gd name="T99" fmla="*/ 223 h 727"/>
                  <a:gd name="T100" fmla="*/ 1204 w 1293"/>
                  <a:gd name="T101" fmla="*/ 228 h 727"/>
                  <a:gd name="T102" fmla="*/ 1263 w 1293"/>
                  <a:gd name="T103" fmla="*/ 263 h 727"/>
                  <a:gd name="T104" fmla="*/ 1291 w 1293"/>
                  <a:gd name="T105" fmla="*/ 316 h 727"/>
                  <a:gd name="T106" fmla="*/ 1292 w 1293"/>
                  <a:gd name="T107" fmla="*/ 365 h 727"/>
                  <a:gd name="T108" fmla="*/ 1271 w 1293"/>
                  <a:gd name="T109" fmla="*/ 422 h 727"/>
                  <a:gd name="T110" fmla="*/ 1224 w 1293"/>
                  <a:gd name="T111" fmla="*/ 466 h 727"/>
                  <a:gd name="T112" fmla="*/ 1152 w 1293"/>
                  <a:gd name="T113" fmla="*/ 483 h 727"/>
                  <a:gd name="T114" fmla="*/ 1107 w 1293"/>
                  <a:gd name="T115" fmla="*/ 469 h 727"/>
                  <a:gd name="T116" fmla="*/ 1022 w 1293"/>
                  <a:gd name="T117" fmla="*/ 422 h 727"/>
                  <a:gd name="T118" fmla="*/ 987 w 1293"/>
                  <a:gd name="T119" fmla="*/ 434 h 727"/>
                  <a:gd name="T120" fmla="*/ 966 w 1293"/>
                  <a:gd name="T121" fmla="*/ 491 h 727"/>
                  <a:gd name="T122" fmla="*/ 966 w 1293"/>
                  <a:gd name="T123" fmla="*/ 717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93" h="727">
                    <a:moveTo>
                      <a:pt x="966" y="717"/>
                    </a:moveTo>
                    <a:lnTo>
                      <a:pt x="966" y="717"/>
                    </a:lnTo>
                    <a:lnTo>
                      <a:pt x="874" y="719"/>
                    </a:lnTo>
                    <a:lnTo>
                      <a:pt x="792" y="717"/>
                    </a:lnTo>
                    <a:lnTo>
                      <a:pt x="757" y="716"/>
                    </a:lnTo>
                    <a:lnTo>
                      <a:pt x="729" y="715"/>
                    </a:lnTo>
                    <a:lnTo>
                      <a:pt x="708" y="712"/>
                    </a:lnTo>
                    <a:lnTo>
                      <a:pt x="694" y="709"/>
                    </a:lnTo>
                    <a:lnTo>
                      <a:pt x="694" y="709"/>
                    </a:lnTo>
                    <a:lnTo>
                      <a:pt x="687" y="703"/>
                    </a:lnTo>
                    <a:lnTo>
                      <a:pt x="681" y="698"/>
                    </a:lnTo>
                    <a:lnTo>
                      <a:pt x="678" y="691"/>
                    </a:lnTo>
                    <a:lnTo>
                      <a:pt x="677" y="684"/>
                    </a:lnTo>
                    <a:lnTo>
                      <a:pt x="678" y="675"/>
                    </a:lnTo>
                    <a:lnTo>
                      <a:pt x="681" y="667"/>
                    </a:lnTo>
                    <a:lnTo>
                      <a:pt x="691" y="646"/>
                    </a:lnTo>
                    <a:lnTo>
                      <a:pt x="702" y="625"/>
                    </a:lnTo>
                    <a:lnTo>
                      <a:pt x="713" y="601"/>
                    </a:lnTo>
                    <a:lnTo>
                      <a:pt x="717" y="590"/>
                    </a:lnTo>
                    <a:lnTo>
                      <a:pt x="722" y="578"/>
                    </a:lnTo>
                    <a:lnTo>
                      <a:pt x="724" y="565"/>
                    </a:lnTo>
                    <a:lnTo>
                      <a:pt x="724" y="552"/>
                    </a:lnTo>
                    <a:lnTo>
                      <a:pt x="724" y="552"/>
                    </a:lnTo>
                    <a:lnTo>
                      <a:pt x="724" y="540"/>
                    </a:lnTo>
                    <a:lnTo>
                      <a:pt x="722" y="527"/>
                    </a:lnTo>
                    <a:lnTo>
                      <a:pt x="719" y="516"/>
                    </a:lnTo>
                    <a:lnTo>
                      <a:pt x="715" y="506"/>
                    </a:lnTo>
                    <a:lnTo>
                      <a:pt x="709" y="497"/>
                    </a:lnTo>
                    <a:lnTo>
                      <a:pt x="704" y="488"/>
                    </a:lnTo>
                    <a:lnTo>
                      <a:pt x="697" y="481"/>
                    </a:lnTo>
                    <a:lnTo>
                      <a:pt x="688" y="474"/>
                    </a:lnTo>
                    <a:lnTo>
                      <a:pt x="680" y="467"/>
                    </a:lnTo>
                    <a:lnTo>
                      <a:pt x="671" y="463"/>
                    </a:lnTo>
                    <a:lnTo>
                      <a:pt x="662" y="459"/>
                    </a:lnTo>
                    <a:lnTo>
                      <a:pt x="652" y="455"/>
                    </a:lnTo>
                    <a:lnTo>
                      <a:pt x="642" y="453"/>
                    </a:lnTo>
                    <a:lnTo>
                      <a:pt x="631" y="450"/>
                    </a:lnTo>
                    <a:lnTo>
                      <a:pt x="610" y="450"/>
                    </a:lnTo>
                    <a:lnTo>
                      <a:pt x="610" y="450"/>
                    </a:lnTo>
                    <a:lnTo>
                      <a:pt x="589" y="452"/>
                    </a:lnTo>
                    <a:lnTo>
                      <a:pt x="568" y="457"/>
                    </a:lnTo>
                    <a:lnTo>
                      <a:pt x="558" y="462"/>
                    </a:lnTo>
                    <a:lnTo>
                      <a:pt x="548" y="466"/>
                    </a:lnTo>
                    <a:lnTo>
                      <a:pt x="540" y="471"/>
                    </a:lnTo>
                    <a:lnTo>
                      <a:pt x="532" y="477"/>
                    </a:lnTo>
                    <a:lnTo>
                      <a:pt x="523" y="484"/>
                    </a:lnTo>
                    <a:lnTo>
                      <a:pt x="516" y="491"/>
                    </a:lnTo>
                    <a:lnTo>
                      <a:pt x="509" y="499"/>
                    </a:lnTo>
                    <a:lnTo>
                      <a:pt x="504" y="508"/>
                    </a:lnTo>
                    <a:lnTo>
                      <a:pt x="499" y="518"/>
                    </a:lnTo>
                    <a:lnTo>
                      <a:pt x="495" y="527"/>
                    </a:lnTo>
                    <a:lnTo>
                      <a:pt x="494" y="538"/>
                    </a:lnTo>
                    <a:lnTo>
                      <a:pt x="492" y="550"/>
                    </a:lnTo>
                    <a:lnTo>
                      <a:pt x="492" y="550"/>
                    </a:lnTo>
                    <a:lnTo>
                      <a:pt x="492" y="564"/>
                    </a:lnTo>
                    <a:lnTo>
                      <a:pt x="492" y="576"/>
                    </a:lnTo>
                    <a:lnTo>
                      <a:pt x="495" y="589"/>
                    </a:lnTo>
                    <a:lnTo>
                      <a:pt x="498" y="599"/>
                    </a:lnTo>
                    <a:lnTo>
                      <a:pt x="502" y="608"/>
                    </a:lnTo>
                    <a:lnTo>
                      <a:pt x="508" y="618"/>
                    </a:lnTo>
                    <a:lnTo>
                      <a:pt x="518" y="634"/>
                    </a:lnTo>
                    <a:lnTo>
                      <a:pt x="539" y="661"/>
                    </a:lnTo>
                    <a:lnTo>
                      <a:pt x="546" y="675"/>
                    </a:lnTo>
                    <a:lnTo>
                      <a:pt x="547" y="681"/>
                    </a:lnTo>
                    <a:lnTo>
                      <a:pt x="548" y="688"/>
                    </a:lnTo>
                    <a:lnTo>
                      <a:pt x="548" y="688"/>
                    </a:lnTo>
                    <a:lnTo>
                      <a:pt x="548" y="692"/>
                    </a:lnTo>
                    <a:lnTo>
                      <a:pt x="547" y="696"/>
                    </a:lnTo>
                    <a:lnTo>
                      <a:pt x="546" y="701"/>
                    </a:lnTo>
                    <a:lnTo>
                      <a:pt x="543" y="703"/>
                    </a:lnTo>
                    <a:lnTo>
                      <a:pt x="534" y="710"/>
                    </a:lnTo>
                    <a:lnTo>
                      <a:pt x="525" y="715"/>
                    </a:lnTo>
                    <a:lnTo>
                      <a:pt x="511" y="719"/>
                    </a:lnTo>
                    <a:lnTo>
                      <a:pt x="495" y="722"/>
                    </a:lnTo>
                    <a:lnTo>
                      <a:pt x="477" y="724"/>
                    </a:lnTo>
                    <a:lnTo>
                      <a:pt x="457" y="726"/>
                    </a:lnTo>
                    <a:lnTo>
                      <a:pt x="413" y="727"/>
                    </a:lnTo>
                    <a:lnTo>
                      <a:pt x="362" y="727"/>
                    </a:lnTo>
                    <a:lnTo>
                      <a:pt x="252" y="723"/>
                    </a:lnTo>
                    <a:lnTo>
                      <a:pt x="252" y="723"/>
                    </a:lnTo>
                    <a:lnTo>
                      <a:pt x="256" y="632"/>
                    </a:lnTo>
                    <a:lnTo>
                      <a:pt x="256" y="589"/>
                    </a:lnTo>
                    <a:lnTo>
                      <a:pt x="256" y="548"/>
                    </a:lnTo>
                    <a:lnTo>
                      <a:pt x="255" y="512"/>
                    </a:lnTo>
                    <a:lnTo>
                      <a:pt x="252" y="480"/>
                    </a:lnTo>
                    <a:lnTo>
                      <a:pt x="248" y="453"/>
                    </a:lnTo>
                    <a:lnTo>
                      <a:pt x="244" y="442"/>
                    </a:lnTo>
                    <a:lnTo>
                      <a:pt x="239" y="434"/>
                    </a:lnTo>
                    <a:lnTo>
                      <a:pt x="239" y="434"/>
                    </a:lnTo>
                    <a:lnTo>
                      <a:pt x="237" y="428"/>
                    </a:lnTo>
                    <a:lnTo>
                      <a:pt x="232" y="425"/>
                    </a:lnTo>
                    <a:lnTo>
                      <a:pt x="228" y="422"/>
                    </a:lnTo>
                    <a:lnTo>
                      <a:pt x="223" y="422"/>
                    </a:lnTo>
                    <a:lnTo>
                      <a:pt x="217" y="424"/>
                    </a:lnTo>
                    <a:lnTo>
                      <a:pt x="211" y="427"/>
                    </a:lnTo>
                    <a:lnTo>
                      <a:pt x="196" y="434"/>
                    </a:lnTo>
                    <a:lnTo>
                      <a:pt x="177" y="442"/>
                    </a:lnTo>
                    <a:lnTo>
                      <a:pt x="153" y="450"/>
                    </a:lnTo>
                    <a:lnTo>
                      <a:pt x="139" y="453"/>
                    </a:lnTo>
                    <a:lnTo>
                      <a:pt x="123" y="456"/>
                    </a:lnTo>
                    <a:lnTo>
                      <a:pt x="107" y="457"/>
                    </a:lnTo>
                    <a:lnTo>
                      <a:pt x="88" y="457"/>
                    </a:lnTo>
                    <a:lnTo>
                      <a:pt x="88" y="457"/>
                    </a:lnTo>
                    <a:lnTo>
                      <a:pt x="79" y="456"/>
                    </a:lnTo>
                    <a:lnTo>
                      <a:pt x="70" y="455"/>
                    </a:lnTo>
                    <a:lnTo>
                      <a:pt x="60" y="452"/>
                    </a:lnTo>
                    <a:lnTo>
                      <a:pt x="54" y="446"/>
                    </a:lnTo>
                    <a:lnTo>
                      <a:pt x="45" y="442"/>
                    </a:lnTo>
                    <a:lnTo>
                      <a:pt x="38" y="435"/>
                    </a:lnTo>
                    <a:lnTo>
                      <a:pt x="31" y="428"/>
                    </a:lnTo>
                    <a:lnTo>
                      <a:pt x="26" y="421"/>
                    </a:lnTo>
                    <a:lnTo>
                      <a:pt x="16" y="404"/>
                    </a:lnTo>
                    <a:lnTo>
                      <a:pt x="7" y="385"/>
                    </a:lnTo>
                    <a:lnTo>
                      <a:pt x="3" y="365"/>
                    </a:lnTo>
                    <a:lnTo>
                      <a:pt x="0" y="344"/>
                    </a:lnTo>
                    <a:lnTo>
                      <a:pt x="0" y="323"/>
                    </a:lnTo>
                    <a:lnTo>
                      <a:pt x="3" y="304"/>
                    </a:lnTo>
                    <a:lnTo>
                      <a:pt x="9" y="284"/>
                    </a:lnTo>
                    <a:lnTo>
                      <a:pt x="13" y="276"/>
                    </a:lnTo>
                    <a:lnTo>
                      <a:pt x="17" y="267"/>
                    </a:lnTo>
                    <a:lnTo>
                      <a:pt x="23" y="259"/>
                    </a:lnTo>
                    <a:lnTo>
                      <a:pt x="30" y="253"/>
                    </a:lnTo>
                    <a:lnTo>
                      <a:pt x="37" y="246"/>
                    </a:lnTo>
                    <a:lnTo>
                      <a:pt x="44" y="241"/>
                    </a:lnTo>
                    <a:lnTo>
                      <a:pt x="52" y="237"/>
                    </a:lnTo>
                    <a:lnTo>
                      <a:pt x="62" y="234"/>
                    </a:lnTo>
                    <a:lnTo>
                      <a:pt x="72" y="232"/>
                    </a:lnTo>
                    <a:lnTo>
                      <a:pt x="83" y="231"/>
                    </a:lnTo>
                    <a:lnTo>
                      <a:pt x="83" y="231"/>
                    </a:lnTo>
                    <a:lnTo>
                      <a:pt x="102" y="231"/>
                    </a:lnTo>
                    <a:lnTo>
                      <a:pt x="119" y="232"/>
                    </a:lnTo>
                    <a:lnTo>
                      <a:pt x="135" y="235"/>
                    </a:lnTo>
                    <a:lnTo>
                      <a:pt x="149" y="239"/>
                    </a:lnTo>
                    <a:lnTo>
                      <a:pt x="161" y="244"/>
                    </a:lnTo>
                    <a:lnTo>
                      <a:pt x="171" y="249"/>
                    </a:lnTo>
                    <a:lnTo>
                      <a:pt x="189" y="259"/>
                    </a:lnTo>
                    <a:lnTo>
                      <a:pt x="203" y="266"/>
                    </a:lnTo>
                    <a:lnTo>
                      <a:pt x="210" y="269"/>
                    </a:lnTo>
                    <a:lnTo>
                      <a:pt x="216" y="269"/>
                    </a:lnTo>
                    <a:lnTo>
                      <a:pt x="223" y="269"/>
                    </a:lnTo>
                    <a:lnTo>
                      <a:pt x="228" y="266"/>
                    </a:lnTo>
                    <a:lnTo>
                      <a:pt x="235" y="262"/>
                    </a:lnTo>
                    <a:lnTo>
                      <a:pt x="242" y="255"/>
                    </a:lnTo>
                    <a:lnTo>
                      <a:pt x="242" y="255"/>
                    </a:lnTo>
                    <a:lnTo>
                      <a:pt x="245" y="251"/>
                    </a:lnTo>
                    <a:lnTo>
                      <a:pt x="248" y="244"/>
                    </a:lnTo>
                    <a:lnTo>
                      <a:pt x="252" y="224"/>
                    </a:lnTo>
                    <a:lnTo>
                      <a:pt x="253" y="199"/>
                    </a:lnTo>
                    <a:lnTo>
                      <a:pt x="255" y="167"/>
                    </a:lnTo>
                    <a:lnTo>
                      <a:pt x="255" y="91"/>
                    </a:lnTo>
                    <a:lnTo>
                      <a:pt x="253" y="9"/>
                    </a:lnTo>
                    <a:lnTo>
                      <a:pt x="253" y="9"/>
                    </a:lnTo>
                    <a:lnTo>
                      <a:pt x="362" y="2"/>
                    </a:lnTo>
                    <a:lnTo>
                      <a:pt x="413" y="0"/>
                    </a:lnTo>
                    <a:lnTo>
                      <a:pt x="457" y="0"/>
                    </a:lnTo>
                    <a:lnTo>
                      <a:pt x="477" y="0"/>
                    </a:lnTo>
                    <a:lnTo>
                      <a:pt x="495" y="2"/>
                    </a:lnTo>
                    <a:lnTo>
                      <a:pt x="511" y="4"/>
                    </a:lnTo>
                    <a:lnTo>
                      <a:pt x="525" y="9"/>
                    </a:lnTo>
                    <a:lnTo>
                      <a:pt x="534" y="13"/>
                    </a:lnTo>
                    <a:lnTo>
                      <a:pt x="543" y="18"/>
                    </a:lnTo>
                    <a:lnTo>
                      <a:pt x="546" y="21"/>
                    </a:lnTo>
                    <a:lnTo>
                      <a:pt x="547" y="25"/>
                    </a:lnTo>
                    <a:lnTo>
                      <a:pt x="548" y="28"/>
                    </a:lnTo>
                    <a:lnTo>
                      <a:pt x="548" y="32"/>
                    </a:lnTo>
                    <a:lnTo>
                      <a:pt x="548" y="32"/>
                    </a:lnTo>
                    <a:lnTo>
                      <a:pt x="547" y="39"/>
                    </a:lnTo>
                    <a:lnTo>
                      <a:pt x="546" y="46"/>
                    </a:lnTo>
                    <a:lnTo>
                      <a:pt x="537" y="60"/>
                    </a:lnTo>
                    <a:lnTo>
                      <a:pt x="518" y="87"/>
                    </a:lnTo>
                    <a:lnTo>
                      <a:pt x="506" y="104"/>
                    </a:lnTo>
                    <a:lnTo>
                      <a:pt x="502" y="112"/>
                    </a:lnTo>
                    <a:lnTo>
                      <a:pt x="498" y="122"/>
                    </a:lnTo>
                    <a:lnTo>
                      <a:pt x="495" y="133"/>
                    </a:lnTo>
                    <a:lnTo>
                      <a:pt x="492" y="146"/>
                    </a:lnTo>
                    <a:lnTo>
                      <a:pt x="491" y="158"/>
                    </a:lnTo>
                    <a:lnTo>
                      <a:pt x="492" y="172"/>
                    </a:lnTo>
                    <a:lnTo>
                      <a:pt x="492" y="172"/>
                    </a:lnTo>
                    <a:lnTo>
                      <a:pt x="492" y="183"/>
                    </a:lnTo>
                    <a:lnTo>
                      <a:pt x="495" y="195"/>
                    </a:lnTo>
                    <a:lnTo>
                      <a:pt x="499" y="204"/>
                    </a:lnTo>
                    <a:lnTo>
                      <a:pt x="504" y="214"/>
                    </a:lnTo>
                    <a:lnTo>
                      <a:pt x="509" y="223"/>
                    </a:lnTo>
                    <a:lnTo>
                      <a:pt x="516" y="231"/>
                    </a:lnTo>
                    <a:lnTo>
                      <a:pt x="523" y="238"/>
                    </a:lnTo>
                    <a:lnTo>
                      <a:pt x="532" y="245"/>
                    </a:lnTo>
                    <a:lnTo>
                      <a:pt x="540" y="251"/>
                    </a:lnTo>
                    <a:lnTo>
                      <a:pt x="548" y="256"/>
                    </a:lnTo>
                    <a:lnTo>
                      <a:pt x="558" y="260"/>
                    </a:lnTo>
                    <a:lnTo>
                      <a:pt x="568" y="264"/>
                    </a:lnTo>
                    <a:lnTo>
                      <a:pt x="589" y="269"/>
                    </a:lnTo>
                    <a:lnTo>
                      <a:pt x="610" y="271"/>
                    </a:lnTo>
                    <a:lnTo>
                      <a:pt x="631" y="270"/>
                    </a:lnTo>
                    <a:lnTo>
                      <a:pt x="642" y="269"/>
                    </a:lnTo>
                    <a:lnTo>
                      <a:pt x="652" y="266"/>
                    </a:lnTo>
                    <a:lnTo>
                      <a:pt x="662" y="263"/>
                    </a:lnTo>
                    <a:lnTo>
                      <a:pt x="671" y="259"/>
                    </a:lnTo>
                    <a:lnTo>
                      <a:pt x="680" y="253"/>
                    </a:lnTo>
                    <a:lnTo>
                      <a:pt x="688" y="248"/>
                    </a:lnTo>
                    <a:lnTo>
                      <a:pt x="697" y="241"/>
                    </a:lnTo>
                    <a:lnTo>
                      <a:pt x="704" y="234"/>
                    </a:lnTo>
                    <a:lnTo>
                      <a:pt x="709" y="225"/>
                    </a:lnTo>
                    <a:lnTo>
                      <a:pt x="715" y="216"/>
                    </a:lnTo>
                    <a:lnTo>
                      <a:pt x="719" y="206"/>
                    </a:lnTo>
                    <a:lnTo>
                      <a:pt x="722" y="193"/>
                    </a:lnTo>
                    <a:lnTo>
                      <a:pt x="724" y="182"/>
                    </a:lnTo>
                    <a:lnTo>
                      <a:pt x="724" y="168"/>
                    </a:lnTo>
                    <a:lnTo>
                      <a:pt x="724" y="168"/>
                    </a:lnTo>
                    <a:lnTo>
                      <a:pt x="724" y="157"/>
                    </a:lnTo>
                    <a:lnTo>
                      <a:pt x="722" y="144"/>
                    </a:lnTo>
                    <a:lnTo>
                      <a:pt x="717" y="132"/>
                    </a:lnTo>
                    <a:lnTo>
                      <a:pt x="713" y="119"/>
                    </a:lnTo>
                    <a:lnTo>
                      <a:pt x="702" y="97"/>
                    </a:lnTo>
                    <a:lnTo>
                      <a:pt x="691" y="74"/>
                    </a:lnTo>
                    <a:lnTo>
                      <a:pt x="681" y="55"/>
                    </a:lnTo>
                    <a:lnTo>
                      <a:pt x="678" y="46"/>
                    </a:lnTo>
                    <a:lnTo>
                      <a:pt x="677" y="38"/>
                    </a:lnTo>
                    <a:lnTo>
                      <a:pt x="678" y="30"/>
                    </a:lnTo>
                    <a:lnTo>
                      <a:pt x="681" y="24"/>
                    </a:lnTo>
                    <a:lnTo>
                      <a:pt x="685" y="17"/>
                    </a:lnTo>
                    <a:lnTo>
                      <a:pt x="694" y="13"/>
                    </a:lnTo>
                    <a:lnTo>
                      <a:pt x="694" y="13"/>
                    </a:lnTo>
                    <a:lnTo>
                      <a:pt x="708" y="9"/>
                    </a:lnTo>
                    <a:lnTo>
                      <a:pt x="730" y="7"/>
                    </a:lnTo>
                    <a:lnTo>
                      <a:pt x="759" y="4"/>
                    </a:lnTo>
                    <a:lnTo>
                      <a:pt x="796" y="4"/>
                    </a:lnTo>
                    <a:lnTo>
                      <a:pt x="881" y="3"/>
                    </a:lnTo>
                    <a:lnTo>
                      <a:pt x="975" y="4"/>
                    </a:lnTo>
                    <a:lnTo>
                      <a:pt x="975" y="4"/>
                    </a:lnTo>
                    <a:lnTo>
                      <a:pt x="973" y="88"/>
                    </a:lnTo>
                    <a:lnTo>
                      <a:pt x="973" y="164"/>
                    </a:lnTo>
                    <a:lnTo>
                      <a:pt x="975" y="196"/>
                    </a:lnTo>
                    <a:lnTo>
                      <a:pt x="977" y="223"/>
                    </a:lnTo>
                    <a:lnTo>
                      <a:pt x="980" y="242"/>
                    </a:lnTo>
                    <a:lnTo>
                      <a:pt x="983" y="249"/>
                    </a:lnTo>
                    <a:lnTo>
                      <a:pt x="986" y="255"/>
                    </a:lnTo>
                    <a:lnTo>
                      <a:pt x="986" y="255"/>
                    </a:lnTo>
                    <a:lnTo>
                      <a:pt x="994" y="264"/>
                    </a:lnTo>
                    <a:lnTo>
                      <a:pt x="1004" y="271"/>
                    </a:lnTo>
                    <a:lnTo>
                      <a:pt x="1012" y="276"/>
                    </a:lnTo>
                    <a:lnTo>
                      <a:pt x="1022" y="277"/>
                    </a:lnTo>
                    <a:lnTo>
                      <a:pt x="1032" y="276"/>
                    </a:lnTo>
                    <a:lnTo>
                      <a:pt x="1042" y="273"/>
                    </a:lnTo>
                    <a:lnTo>
                      <a:pt x="1050" y="267"/>
                    </a:lnTo>
                    <a:lnTo>
                      <a:pt x="1061" y="262"/>
                    </a:lnTo>
                    <a:lnTo>
                      <a:pt x="1081" y="249"/>
                    </a:lnTo>
                    <a:lnTo>
                      <a:pt x="1103" y="235"/>
                    </a:lnTo>
                    <a:lnTo>
                      <a:pt x="1116" y="230"/>
                    </a:lnTo>
                    <a:lnTo>
                      <a:pt x="1128" y="225"/>
                    </a:lnTo>
                    <a:lnTo>
                      <a:pt x="1141" y="223"/>
                    </a:lnTo>
                    <a:lnTo>
                      <a:pt x="1154" y="221"/>
                    </a:lnTo>
                    <a:lnTo>
                      <a:pt x="1154" y="221"/>
                    </a:lnTo>
                    <a:lnTo>
                      <a:pt x="1172" y="223"/>
                    </a:lnTo>
                    <a:lnTo>
                      <a:pt x="1189" y="225"/>
                    </a:lnTo>
                    <a:lnTo>
                      <a:pt x="1204" y="228"/>
                    </a:lnTo>
                    <a:lnTo>
                      <a:pt x="1218" y="234"/>
                    </a:lnTo>
                    <a:lnTo>
                      <a:pt x="1231" y="239"/>
                    </a:lnTo>
                    <a:lnTo>
                      <a:pt x="1243" y="246"/>
                    </a:lnTo>
                    <a:lnTo>
                      <a:pt x="1253" y="255"/>
                    </a:lnTo>
                    <a:lnTo>
                      <a:pt x="1263" y="263"/>
                    </a:lnTo>
                    <a:lnTo>
                      <a:pt x="1270" y="273"/>
                    </a:lnTo>
                    <a:lnTo>
                      <a:pt x="1277" y="283"/>
                    </a:lnTo>
                    <a:lnTo>
                      <a:pt x="1282" y="294"/>
                    </a:lnTo>
                    <a:lnTo>
                      <a:pt x="1286" y="305"/>
                    </a:lnTo>
                    <a:lnTo>
                      <a:pt x="1291" y="316"/>
                    </a:lnTo>
                    <a:lnTo>
                      <a:pt x="1292" y="329"/>
                    </a:lnTo>
                    <a:lnTo>
                      <a:pt x="1293" y="341"/>
                    </a:lnTo>
                    <a:lnTo>
                      <a:pt x="1293" y="353"/>
                    </a:lnTo>
                    <a:lnTo>
                      <a:pt x="1293" y="353"/>
                    </a:lnTo>
                    <a:lnTo>
                      <a:pt x="1292" y="365"/>
                    </a:lnTo>
                    <a:lnTo>
                      <a:pt x="1291" y="378"/>
                    </a:lnTo>
                    <a:lnTo>
                      <a:pt x="1286" y="389"/>
                    </a:lnTo>
                    <a:lnTo>
                      <a:pt x="1282" y="401"/>
                    </a:lnTo>
                    <a:lnTo>
                      <a:pt x="1277" y="413"/>
                    </a:lnTo>
                    <a:lnTo>
                      <a:pt x="1271" y="422"/>
                    </a:lnTo>
                    <a:lnTo>
                      <a:pt x="1263" y="434"/>
                    </a:lnTo>
                    <a:lnTo>
                      <a:pt x="1254" y="442"/>
                    </a:lnTo>
                    <a:lnTo>
                      <a:pt x="1246" y="452"/>
                    </a:lnTo>
                    <a:lnTo>
                      <a:pt x="1235" y="459"/>
                    </a:lnTo>
                    <a:lnTo>
                      <a:pt x="1224" y="466"/>
                    </a:lnTo>
                    <a:lnTo>
                      <a:pt x="1211" y="471"/>
                    </a:lnTo>
                    <a:lnTo>
                      <a:pt x="1198" y="477"/>
                    </a:lnTo>
                    <a:lnTo>
                      <a:pt x="1183" y="480"/>
                    </a:lnTo>
                    <a:lnTo>
                      <a:pt x="1169" y="483"/>
                    </a:lnTo>
                    <a:lnTo>
                      <a:pt x="1152" y="483"/>
                    </a:lnTo>
                    <a:lnTo>
                      <a:pt x="1152" y="483"/>
                    </a:lnTo>
                    <a:lnTo>
                      <a:pt x="1141" y="481"/>
                    </a:lnTo>
                    <a:lnTo>
                      <a:pt x="1130" y="478"/>
                    </a:lnTo>
                    <a:lnTo>
                      <a:pt x="1119" y="474"/>
                    </a:lnTo>
                    <a:lnTo>
                      <a:pt x="1107" y="469"/>
                    </a:lnTo>
                    <a:lnTo>
                      <a:pt x="1085" y="456"/>
                    </a:lnTo>
                    <a:lnTo>
                      <a:pt x="1063" y="442"/>
                    </a:lnTo>
                    <a:lnTo>
                      <a:pt x="1042" y="429"/>
                    </a:lnTo>
                    <a:lnTo>
                      <a:pt x="1032" y="425"/>
                    </a:lnTo>
                    <a:lnTo>
                      <a:pt x="1022" y="422"/>
                    </a:lnTo>
                    <a:lnTo>
                      <a:pt x="1012" y="421"/>
                    </a:lnTo>
                    <a:lnTo>
                      <a:pt x="1004" y="422"/>
                    </a:lnTo>
                    <a:lnTo>
                      <a:pt x="996" y="427"/>
                    </a:lnTo>
                    <a:lnTo>
                      <a:pt x="987" y="434"/>
                    </a:lnTo>
                    <a:lnTo>
                      <a:pt x="987" y="434"/>
                    </a:lnTo>
                    <a:lnTo>
                      <a:pt x="982" y="441"/>
                    </a:lnTo>
                    <a:lnTo>
                      <a:pt x="976" y="450"/>
                    </a:lnTo>
                    <a:lnTo>
                      <a:pt x="972" y="463"/>
                    </a:lnTo>
                    <a:lnTo>
                      <a:pt x="969" y="476"/>
                    </a:lnTo>
                    <a:lnTo>
                      <a:pt x="966" y="491"/>
                    </a:lnTo>
                    <a:lnTo>
                      <a:pt x="964" y="506"/>
                    </a:lnTo>
                    <a:lnTo>
                      <a:pt x="962" y="543"/>
                    </a:lnTo>
                    <a:lnTo>
                      <a:pt x="961" y="583"/>
                    </a:lnTo>
                    <a:lnTo>
                      <a:pt x="962" y="627"/>
                    </a:lnTo>
                    <a:lnTo>
                      <a:pt x="966" y="717"/>
                    </a:lnTo>
                    <a:lnTo>
                      <a:pt x="966" y="717"/>
                    </a:lnTo>
                    <a:close/>
                  </a:path>
                </a:pathLst>
              </a:custGeom>
              <a:solidFill>
                <a:schemeClr val="accent2"/>
              </a:solidFill>
              <a:ln w="28575" cap="rnd">
                <a:solidFill>
                  <a:schemeClr val="bg1"/>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33" name="îś1îḑê">
                <a:extLst>
                  <a:ext uri="{FF2B5EF4-FFF2-40B4-BE49-F238E27FC236}">
                    <a16:creationId xmlns:a16="http://schemas.microsoft.com/office/drawing/2014/main" id="{622A0448-074B-4C14-BFDA-5C72786C0486}"/>
                  </a:ext>
                </a:extLst>
              </p:cNvPr>
              <p:cNvSpPr/>
              <p:nvPr/>
            </p:nvSpPr>
            <p:spPr bwMode="auto">
              <a:xfrm>
                <a:off x="4289424" y="3621086"/>
                <a:ext cx="1154112" cy="2111375"/>
              </a:xfrm>
              <a:custGeom>
                <a:avLst/>
                <a:gdLst>
                  <a:gd name="T0" fmla="*/ 10 w 727"/>
                  <a:gd name="T1" fmla="*/ 775 h 1330"/>
                  <a:gd name="T2" fmla="*/ 18 w 727"/>
                  <a:gd name="T3" fmla="*/ 708 h 1330"/>
                  <a:gd name="T4" fmla="*/ 52 w 727"/>
                  <a:gd name="T5" fmla="*/ 692 h 1330"/>
                  <a:gd name="T6" fmla="*/ 137 w 727"/>
                  <a:gd name="T7" fmla="*/ 731 h 1330"/>
                  <a:gd name="T8" fmla="*/ 187 w 727"/>
                  <a:gd name="T9" fmla="*/ 737 h 1330"/>
                  <a:gd name="T10" fmla="*/ 239 w 727"/>
                  <a:gd name="T11" fmla="*/ 716 h 1330"/>
                  <a:gd name="T12" fmla="*/ 268 w 727"/>
                  <a:gd name="T13" fmla="*/ 676 h 1330"/>
                  <a:gd name="T14" fmla="*/ 277 w 727"/>
                  <a:gd name="T15" fmla="*/ 624 h 1330"/>
                  <a:gd name="T16" fmla="*/ 256 w 727"/>
                  <a:gd name="T17" fmla="*/ 553 h 1330"/>
                  <a:gd name="T18" fmla="*/ 219 w 727"/>
                  <a:gd name="T19" fmla="*/ 518 h 1330"/>
                  <a:gd name="T20" fmla="*/ 177 w 727"/>
                  <a:gd name="T21" fmla="*/ 505 h 1330"/>
                  <a:gd name="T22" fmla="*/ 117 w 727"/>
                  <a:gd name="T23" fmla="*/ 516 h 1330"/>
                  <a:gd name="T24" fmla="*/ 45 w 727"/>
                  <a:gd name="T25" fmla="*/ 561 h 1330"/>
                  <a:gd name="T26" fmla="*/ 22 w 727"/>
                  <a:gd name="T27" fmla="*/ 557 h 1330"/>
                  <a:gd name="T28" fmla="*/ 3 w 727"/>
                  <a:gd name="T29" fmla="*/ 492 h 1330"/>
                  <a:gd name="T30" fmla="*/ 4 w 727"/>
                  <a:gd name="T31" fmla="*/ 273 h 1330"/>
                  <a:gd name="T32" fmla="*/ 247 w 727"/>
                  <a:gd name="T33" fmla="*/ 272 h 1330"/>
                  <a:gd name="T34" fmla="*/ 298 w 727"/>
                  <a:gd name="T35" fmla="*/ 251 h 1330"/>
                  <a:gd name="T36" fmla="*/ 299 w 727"/>
                  <a:gd name="T37" fmla="*/ 231 h 1330"/>
                  <a:gd name="T38" fmla="*/ 254 w 727"/>
                  <a:gd name="T39" fmla="*/ 158 h 1330"/>
                  <a:gd name="T40" fmla="*/ 244 w 727"/>
                  <a:gd name="T41" fmla="*/ 100 h 1330"/>
                  <a:gd name="T42" fmla="*/ 256 w 727"/>
                  <a:gd name="T43" fmla="*/ 58 h 1330"/>
                  <a:gd name="T44" fmla="*/ 292 w 727"/>
                  <a:gd name="T45" fmla="*/ 21 h 1330"/>
                  <a:gd name="T46" fmla="*/ 362 w 727"/>
                  <a:gd name="T47" fmla="*/ 0 h 1330"/>
                  <a:gd name="T48" fmla="*/ 414 w 727"/>
                  <a:gd name="T49" fmla="*/ 9 h 1330"/>
                  <a:gd name="T50" fmla="*/ 456 w 727"/>
                  <a:gd name="T51" fmla="*/ 38 h 1330"/>
                  <a:gd name="T52" fmla="*/ 476 w 727"/>
                  <a:gd name="T53" fmla="*/ 90 h 1330"/>
                  <a:gd name="T54" fmla="*/ 469 w 727"/>
                  <a:gd name="T55" fmla="*/ 140 h 1330"/>
                  <a:gd name="T56" fmla="*/ 430 w 727"/>
                  <a:gd name="T57" fmla="*/ 225 h 1330"/>
                  <a:gd name="T58" fmla="*/ 446 w 727"/>
                  <a:gd name="T59" fmla="*/ 259 h 1330"/>
                  <a:gd name="T60" fmla="*/ 544 w 727"/>
                  <a:gd name="T61" fmla="*/ 267 h 1330"/>
                  <a:gd name="T62" fmla="*/ 727 w 727"/>
                  <a:gd name="T63" fmla="*/ 427 h 1330"/>
                  <a:gd name="T64" fmla="*/ 718 w 727"/>
                  <a:gd name="T65" fmla="*/ 539 h 1330"/>
                  <a:gd name="T66" fmla="*/ 697 w 727"/>
                  <a:gd name="T67" fmla="*/ 562 h 1330"/>
                  <a:gd name="T68" fmla="*/ 667 w 727"/>
                  <a:gd name="T69" fmla="*/ 551 h 1330"/>
                  <a:gd name="T70" fmla="*/ 594 w 727"/>
                  <a:gd name="T71" fmla="*/ 509 h 1330"/>
                  <a:gd name="T72" fmla="*/ 544 w 727"/>
                  <a:gd name="T73" fmla="*/ 506 h 1330"/>
                  <a:gd name="T74" fmla="*/ 496 w 727"/>
                  <a:gd name="T75" fmla="*/ 529 h 1330"/>
                  <a:gd name="T76" fmla="*/ 467 w 727"/>
                  <a:gd name="T77" fmla="*/ 572 h 1330"/>
                  <a:gd name="T78" fmla="*/ 458 w 727"/>
                  <a:gd name="T79" fmla="*/ 655 h 1330"/>
                  <a:gd name="T80" fmla="*/ 479 w 727"/>
                  <a:gd name="T81" fmla="*/ 702 h 1330"/>
                  <a:gd name="T82" fmla="*/ 521 w 727"/>
                  <a:gd name="T83" fmla="*/ 731 h 1330"/>
                  <a:gd name="T84" fmla="*/ 570 w 727"/>
                  <a:gd name="T85" fmla="*/ 737 h 1330"/>
                  <a:gd name="T86" fmla="*/ 651 w 727"/>
                  <a:gd name="T87" fmla="*/ 704 h 1330"/>
                  <a:gd name="T88" fmla="*/ 703 w 727"/>
                  <a:gd name="T89" fmla="*/ 694 h 1330"/>
                  <a:gd name="T90" fmla="*/ 717 w 727"/>
                  <a:gd name="T91" fmla="*/ 722 h 1330"/>
                  <a:gd name="T92" fmla="*/ 723 w 727"/>
                  <a:gd name="T93" fmla="*/ 993 h 1330"/>
                  <a:gd name="T94" fmla="*/ 504 w 727"/>
                  <a:gd name="T95" fmla="*/ 993 h 1330"/>
                  <a:gd name="T96" fmla="*/ 464 w 727"/>
                  <a:gd name="T97" fmla="*/ 1005 h 1330"/>
                  <a:gd name="T98" fmla="*/ 461 w 727"/>
                  <a:gd name="T99" fmla="*/ 1053 h 1330"/>
                  <a:gd name="T100" fmla="*/ 509 w 727"/>
                  <a:gd name="T101" fmla="*/ 1161 h 1330"/>
                  <a:gd name="T102" fmla="*/ 513 w 727"/>
                  <a:gd name="T103" fmla="*/ 1217 h 1330"/>
                  <a:gd name="T104" fmla="*/ 488 w 727"/>
                  <a:gd name="T105" fmla="*/ 1275 h 1330"/>
                  <a:gd name="T106" fmla="*/ 439 w 727"/>
                  <a:gd name="T107" fmla="*/ 1314 h 1330"/>
                  <a:gd name="T108" fmla="*/ 390 w 727"/>
                  <a:gd name="T109" fmla="*/ 1328 h 1330"/>
                  <a:gd name="T110" fmla="*/ 330 w 727"/>
                  <a:gd name="T111" fmla="*/ 1324 h 1330"/>
                  <a:gd name="T112" fmla="*/ 279 w 727"/>
                  <a:gd name="T113" fmla="*/ 1291 h 1330"/>
                  <a:gd name="T114" fmla="*/ 253 w 727"/>
                  <a:gd name="T115" fmla="*/ 1225 h 1330"/>
                  <a:gd name="T116" fmla="*/ 260 w 727"/>
                  <a:gd name="T117" fmla="*/ 1148 h 1330"/>
                  <a:gd name="T118" fmla="*/ 307 w 727"/>
                  <a:gd name="T119" fmla="*/ 1046 h 1330"/>
                  <a:gd name="T120" fmla="*/ 303 w 727"/>
                  <a:gd name="T121" fmla="*/ 1005 h 1330"/>
                  <a:gd name="T122" fmla="*/ 215 w 727"/>
                  <a:gd name="T123" fmla="*/ 993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27" h="1330">
                    <a:moveTo>
                      <a:pt x="10" y="996"/>
                    </a:moveTo>
                    <a:lnTo>
                      <a:pt x="10" y="996"/>
                    </a:lnTo>
                    <a:lnTo>
                      <a:pt x="8" y="899"/>
                    </a:lnTo>
                    <a:lnTo>
                      <a:pt x="10" y="813"/>
                    </a:lnTo>
                    <a:lnTo>
                      <a:pt x="10" y="775"/>
                    </a:lnTo>
                    <a:lnTo>
                      <a:pt x="12" y="744"/>
                    </a:lnTo>
                    <a:lnTo>
                      <a:pt x="14" y="722"/>
                    </a:lnTo>
                    <a:lnTo>
                      <a:pt x="17" y="713"/>
                    </a:lnTo>
                    <a:lnTo>
                      <a:pt x="18" y="708"/>
                    </a:lnTo>
                    <a:lnTo>
                      <a:pt x="18" y="708"/>
                    </a:lnTo>
                    <a:lnTo>
                      <a:pt x="22" y="699"/>
                    </a:lnTo>
                    <a:lnTo>
                      <a:pt x="29" y="695"/>
                    </a:lnTo>
                    <a:lnTo>
                      <a:pt x="35" y="692"/>
                    </a:lnTo>
                    <a:lnTo>
                      <a:pt x="43" y="691"/>
                    </a:lnTo>
                    <a:lnTo>
                      <a:pt x="52" y="692"/>
                    </a:lnTo>
                    <a:lnTo>
                      <a:pt x="60" y="695"/>
                    </a:lnTo>
                    <a:lnTo>
                      <a:pt x="79" y="705"/>
                    </a:lnTo>
                    <a:lnTo>
                      <a:pt x="102" y="716"/>
                    </a:lnTo>
                    <a:lnTo>
                      <a:pt x="124" y="727"/>
                    </a:lnTo>
                    <a:lnTo>
                      <a:pt x="137" y="731"/>
                    </a:lnTo>
                    <a:lnTo>
                      <a:pt x="149" y="736"/>
                    </a:lnTo>
                    <a:lnTo>
                      <a:pt x="162" y="738"/>
                    </a:lnTo>
                    <a:lnTo>
                      <a:pt x="173" y="738"/>
                    </a:lnTo>
                    <a:lnTo>
                      <a:pt x="173" y="738"/>
                    </a:lnTo>
                    <a:lnTo>
                      <a:pt x="187" y="737"/>
                    </a:lnTo>
                    <a:lnTo>
                      <a:pt x="198" y="736"/>
                    </a:lnTo>
                    <a:lnTo>
                      <a:pt x="211" y="733"/>
                    </a:lnTo>
                    <a:lnTo>
                      <a:pt x="221" y="729"/>
                    </a:lnTo>
                    <a:lnTo>
                      <a:pt x="230" y="723"/>
                    </a:lnTo>
                    <a:lnTo>
                      <a:pt x="239" y="716"/>
                    </a:lnTo>
                    <a:lnTo>
                      <a:pt x="246" y="709"/>
                    </a:lnTo>
                    <a:lnTo>
                      <a:pt x="253" y="702"/>
                    </a:lnTo>
                    <a:lnTo>
                      <a:pt x="258" y="694"/>
                    </a:lnTo>
                    <a:lnTo>
                      <a:pt x="264" y="685"/>
                    </a:lnTo>
                    <a:lnTo>
                      <a:pt x="268" y="676"/>
                    </a:lnTo>
                    <a:lnTo>
                      <a:pt x="271" y="666"/>
                    </a:lnTo>
                    <a:lnTo>
                      <a:pt x="274" y="656"/>
                    </a:lnTo>
                    <a:lnTo>
                      <a:pt x="275" y="645"/>
                    </a:lnTo>
                    <a:lnTo>
                      <a:pt x="277" y="624"/>
                    </a:lnTo>
                    <a:lnTo>
                      <a:pt x="277" y="624"/>
                    </a:lnTo>
                    <a:lnTo>
                      <a:pt x="274" y="603"/>
                    </a:lnTo>
                    <a:lnTo>
                      <a:pt x="270" y="582"/>
                    </a:lnTo>
                    <a:lnTo>
                      <a:pt x="265" y="572"/>
                    </a:lnTo>
                    <a:lnTo>
                      <a:pt x="261" y="562"/>
                    </a:lnTo>
                    <a:lnTo>
                      <a:pt x="256" y="553"/>
                    </a:lnTo>
                    <a:lnTo>
                      <a:pt x="250" y="544"/>
                    </a:lnTo>
                    <a:lnTo>
                      <a:pt x="243" y="537"/>
                    </a:lnTo>
                    <a:lnTo>
                      <a:pt x="236" y="530"/>
                    </a:lnTo>
                    <a:lnTo>
                      <a:pt x="228" y="523"/>
                    </a:lnTo>
                    <a:lnTo>
                      <a:pt x="219" y="518"/>
                    </a:lnTo>
                    <a:lnTo>
                      <a:pt x="209" y="513"/>
                    </a:lnTo>
                    <a:lnTo>
                      <a:pt x="200" y="509"/>
                    </a:lnTo>
                    <a:lnTo>
                      <a:pt x="189" y="506"/>
                    </a:lnTo>
                    <a:lnTo>
                      <a:pt x="177" y="505"/>
                    </a:lnTo>
                    <a:lnTo>
                      <a:pt x="177" y="505"/>
                    </a:lnTo>
                    <a:lnTo>
                      <a:pt x="163" y="505"/>
                    </a:lnTo>
                    <a:lnTo>
                      <a:pt x="151" y="506"/>
                    </a:lnTo>
                    <a:lnTo>
                      <a:pt x="138" y="509"/>
                    </a:lnTo>
                    <a:lnTo>
                      <a:pt x="127" y="512"/>
                    </a:lnTo>
                    <a:lnTo>
                      <a:pt x="117" y="516"/>
                    </a:lnTo>
                    <a:lnTo>
                      <a:pt x="109" y="520"/>
                    </a:lnTo>
                    <a:lnTo>
                      <a:pt x="92" y="532"/>
                    </a:lnTo>
                    <a:lnTo>
                      <a:pt x="66" y="551"/>
                    </a:lnTo>
                    <a:lnTo>
                      <a:pt x="52" y="558"/>
                    </a:lnTo>
                    <a:lnTo>
                      <a:pt x="45" y="561"/>
                    </a:lnTo>
                    <a:lnTo>
                      <a:pt x="38" y="562"/>
                    </a:lnTo>
                    <a:lnTo>
                      <a:pt x="38" y="562"/>
                    </a:lnTo>
                    <a:lnTo>
                      <a:pt x="33" y="562"/>
                    </a:lnTo>
                    <a:lnTo>
                      <a:pt x="29" y="561"/>
                    </a:lnTo>
                    <a:lnTo>
                      <a:pt x="22" y="557"/>
                    </a:lnTo>
                    <a:lnTo>
                      <a:pt x="17" y="548"/>
                    </a:lnTo>
                    <a:lnTo>
                      <a:pt x="12" y="539"/>
                    </a:lnTo>
                    <a:lnTo>
                      <a:pt x="8" y="526"/>
                    </a:lnTo>
                    <a:lnTo>
                      <a:pt x="5" y="511"/>
                    </a:lnTo>
                    <a:lnTo>
                      <a:pt x="3" y="492"/>
                    </a:lnTo>
                    <a:lnTo>
                      <a:pt x="1" y="474"/>
                    </a:lnTo>
                    <a:lnTo>
                      <a:pt x="0" y="430"/>
                    </a:lnTo>
                    <a:lnTo>
                      <a:pt x="0" y="381"/>
                    </a:lnTo>
                    <a:lnTo>
                      <a:pt x="4" y="273"/>
                    </a:lnTo>
                    <a:lnTo>
                      <a:pt x="4" y="273"/>
                    </a:lnTo>
                    <a:lnTo>
                      <a:pt x="114" y="277"/>
                    </a:lnTo>
                    <a:lnTo>
                      <a:pt x="165" y="277"/>
                    </a:lnTo>
                    <a:lnTo>
                      <a:pt x="209" y="276"/>
                    </a:lnTo>
                    <a:lnTo>
                      <a:pt x="229" y="274"/>
                    </a:lnTo>
                    <a:lnTo>
                      <a:pt x="247" y="272"/>
                    </a:lnTo>
                    <a:lnTo>
                      <a:pt x="263" y="269"/>
                    </a:lnTo>
                    <a:lnTo>
                      <a:pt x="277" y="265"/>
                    </a:lnTo>
                    <a:lnTo>
                      <a:pt x="286" y="260"/>
                    </a:lnTo>
                    <a:lnTo>
                      <a:pt x="295" y="253"/>
                    </a:lnTo>
                    <a:lnTo>
                      <a:pt x="298" y="251"/>
                    </a:lnTo>
                    <a:lnTo>
                      <a:pt x="299" y="246"/>
                    </a:lnTo>
                    <a:lnTo>
                      <a:pt x="300" y="242"/>
                    </a:lnTo>
                    <a:lnTo>
                      <a:pt x="300" y="238"/>
                    </a:lnTo>
                    <a:lnTo>
                      <a:pt x="300" y="238"/>
                    </a:lnTo>
                    <a:lnTo>
                      <a:pt x="299" y="231"/>
                    </a:lnTo>
                    <a:lnTo>
                      <a:pt x="298" y="225"/>
                    </a:lnTo>
                    <a:lnTo>
                      <a:pt x="291" y="211"/>
                    </a:lnTo>
                    <a:lnTo>
                      <a:pt x="270" y="184"/>
                    </a:lnTo>
                    <a:lnTo>
                      <a:pt x="260" y="168"/>
                    </a:lnTo>
                    <a:lnTo>
                      <a:pt x="254" y="158"/>
                    </a:lnTo>
                    <a:lnTo>
                      <a:pt x="250" y="149"/>
                    </a:lnTo>
                    <a:lnTo>
                      <a:pt x="247" y="139"/>
                    </a:lnTo>
                    <a:lnTo>
                      <a:pt x="244" y="126"/>
                    </a:lnTo>
                    <a:lnTo>
                      <a:pt x="244" y="114"/>
                    </a:lnTo>
                    <a:lnTo>
                      <a:pt x="244" y="100"/>
                    </a:lnTo>
                    <a:lnTo>
                      <a:pt x="244" y="100"/>
                    </a:lnTo>
                    <a:lnTo>
                      <a:pt x="246" y="88"/>
                    </a:lnTo>
                    <a:lnTo>
                      <a:pt x="247" y="77"/>
                    </a:lnTo>
                    <a:lnTo>
                      <a:pt x="251" y="68"/>
                    </a:lnTo>
                    <a:lnTo>
                      <a:pt x="256" y="58"/>
                    </a:lnTo>
                    <a:lnTo>
                      <a:pt x="261" y="49"/>
                    </a:lnTo>
                    <a:lnTo>
                      <a:pt x="268" y="41"/>
                    </a:lnTo>
                    <a:lnTo>
                      <a:pt x="275" y="34"/>
                    </a:lnTo>
                    <a:lnTo>
                      <a:pt x="284" y="27"/>
                    </a:lnTo>
                    <a:lnTo>
                      <a:pt x="292" y="21"/>
                    </a:lnTo>
                    <a:lnTo>
                      <a:pt x="300" y="16"/>
                    </a:lnTo>
                    <a:lnTo>
                      <a:pt x="310" y="12"/>
                    </a:lnTo>
                    <a:lnTo>
                      <a:pt x="320" y="7"/>
                    </a:lnTo>
                    <a:lnTo>
                      <a:pt x="341" y="2"/>
                    </a:lnTo>
                    <a:lnTo>
                      <a:pt x="362" y="0"/>
                    </a:lnTo>
                    <a:lnTo>
                      <a:pt x="362" y="0"/>
                    </a:lnTo>
                    <a:lnTo>
                      <a:pt x="383" y="0"/>
                    </a:lnTo>
                    <a:lnTo>
                      <a:pt x="394" y="3"/>
                    </a:lnTo>
                    <a:lnTo>
                      <a:pt x="404" y="5"/>
                    </a:lnTo>
                    <a:lnTo>
                      <a:pt x="414" y="9"/>
                    </a:lnTo>
                    <a:lnTo>
                      <a:pt x="423" y="13"/>
                    </a:lnTo>
                    <a:lnTo>
                      <a:pt x="432" y="17"/>
                    </a:lnTo>
                    <a:lnTo>
                      <a:pt x="440" y="24"/>
                    </a:lnTo>
                    <a:lnTo>
                      <a:pt x="449" y="31"/>
                    </a:lnTo>
                    <a:lnTo>
                      <a:pt x="456" y="38"/>
                    </a:lnTo>
                    <a:lnTo>
                      <a:pt x="461" y="47"/>
                    </a:lnTo>
                    <a:lnTo>
                      <a:pt x="467" y="56"/>
                    </a:lnTo>
                    <a:lnTo>
                      <a:pt x="471" y="66"/>
                    </a:lnTo>
                    <a:lnTo>
                      <a:pt x="474" y="77"/>
                    </a:lnTo>
                    <a:lnTo>
                      <a:pt x="476" y="90"/>
                    </a:lnTo>
                    <a:lnTo>
                      <a:pt x="476" y="102"/>
                    </a:lnTo>
                    <a:lnTo>
                      <a:pt x="476" y="102"/>
                    </a:lnTo>
                    <a:lnTo>
                      <a:pt x="476" y="115"/>
                    </a:lnTo>
                    <a:lnTo>
                      <a:pt x="474" y="128"/>
                    </a:lnTo>
                    <a:lnTo>
                      <a:pt x="469" y="140"/>
                    </a:lnTo>
                    <a:lnTo>
                      <a:pt x="465" y="151"/>
                    </a:lnTo>
                    <a:lnTo>
                      <a:pt x="454" y="175"/>
                    </a:lnTo>
                    <a:lnTo>
                      <a:pt x="443" y="196"/>
                    </a:lnTo>
                    <a:lnTo>
                      <a:pt x="433" y="217"/>
                    </a:lnTo>
                    <a:lnTo>
                      <a:pt x="430" y="225"/>
                    </a:lnTo>
                    <a:lnTo>
                      <a:pt x="429" y="234"/>
                    </a:lnTo>
                    <a:lnTo>
                      <a:pt x="430" y="241"/>
                    </a:lnTo>
                    <a:lnTo>
                      <a:pt x="433" y="248"/>
                    </a:lnTo>
                    <a:lnTo>
                      <a:pt x="439" y="253"/>
                    </a:lnTo>
                    <a:lnTo>
                      <a:pt x="446" y="259"/>
                    </a:lnTo>
                    <a:lnTo>
                      <a:pt x="446" y="259"/>
                    </a:lnTo>
                    <a:lnTo>
                      <a:pt x="460" y="262"/>
                    </a:lnTo>
                    <a:lnTo>
                      <a:pt x="481" y="265"/>
                    </a:lnTo>
                    <a:lnTo>
                      <a:pt x="509" y="266"/>
                    </a:lnTo>
                    <a:lnTo>
                      <a:pt x="544" y="267"/>
                    </a:lnTo>
                    <a:lnTo>
                      <a:pt x="626" y="269"/>
                    </a:lnTo>
                    <a:lnTo>
                      <a:pt x="718" y="267"/>
                    </a:lnTo>
                    <a:lnTo>
                      <a:pt x="718" y="267"/>
                    </a:lnTo>
                    <a:lnTo>
                      <a:pt x="725" y="376"/>
                    </a:lnTo>
                    <a:lnTo>
                      <a:pt x="727" y="427"/>
                    </a:lnTo>
                    <a:lnTo>
                      <a:pt x="727" y="471"/>
                    </a:lnTo>
                    <a:lnTo>
                      <a:pt x="727" y="491"/>
                    </a:lnTo>
                    <a:lnTo>
                      <a:pt x="724" y="509"/>
                    </a:lnTo>
                    <a:lnTo>
                      <a:pt x="723" y="525"/>
                    </a:lnTo>
                    <a:lnTo>
                      <a:pt x="718" y="539"/>
                    </a:lnTo>
                    <a:lnTo>
                      <a:pt x="714" y="548"/>
                    </a:lnTo>
                    <a:lnTo>
                      <a:pt x="709" y="557"/>
                    </a:lnTo>
                    <a:lnTo>
                      <a:pt x="706" y="558"/>
                    </a:lnTo>
                    <a:lnTo>
                      <a:pt x="702" y="561"/>
                    </a:lnTo>
                    <a:lnTo>
                      <a:pt x="697" y="562"/>
                    </a:lnTo>
                    <a:lnTo>
                      <a:pt x="693" y="562"/>
                    </a:lnTo>
                    <a:lnTo>
                      <a:pt x="693" y="562"/>
                    </a:lnTo>
                    <a:lnTo>
                      <a:pt x="686" y="561"/>
                    </a:lnTo>
                    <a:lnTo>
                      <a:pt x="681" y="558"/>
                    </a:lnTo>
                    <a:lnTo>
                      <a:pt x="667" y="551"/>
                    </a:lnTo>
                    <a:lnTo>
                      <a:pt x="639" y="532"/>
                    </a:lnTo>
                    <a:lnTo>
                      <a:pt x="623" y="520"/>
                    </a:lnTo>
                    <a:lnTo>
                      <a:pt x="613" y="516"/>
                    </a:lnTo>
                    <a:lnTo>
                      <a:pt x="604" y="512"/>
                    </a:lnTo>
                    <a:lnTo>
                      <a:pt x="594" y="509"/>
                    </a:lnTo>
                    <a:lnTo>
                      <a:pt x="581" y="506"/>
                    </a:lnTo>
                    <a:lnTo>
                      <a:pt x="569" y="505"/>
                    </a:lnTo>
                    <a:lnTo>
                      <a:pt x="555" y="505"/>
                    </a:lnTo>
                    <a:lnTo>
                      <a:pt x="555" y="505"/>
                    </a:lnTo>
                    <a:lnTo>
                      <a:pt x="544" y="506"/>
                    </a:lnTo>
                    <a:lnTo>
                      <a:pt x="532" y="509"/>
                    </a:lnTo>
                    <a:lnTo>
                      <a:pt x="523" y="513"/>
                    </a:lnTo>
                    <a:lnTo>
                      <a:pt x="513" y="518"/>
                    </a:lnTo>
                    <a:lnTo>
                      <a:pt x="504" y="523"/>
                    </a:lnTo>
                    <a:lnTo>
                      <a:pt x="496" y="529"/>
                    </a:lnTo>
                    <a:lnTo>
                      <a:pt x="489" y="537"/>
                    </a:lnTo>
                    <a:lnTo>
                      <a:pt x="482" y="544"/>
                    </a:lnTo>
                    <a:lnTo>
                      <a:pt x="476" y="553"/>
                    </a:lnTo>
                    <a:lnTo>
                      <a:pt x="471" y="562"/>
                    </a:lnTo>
                    <a:lnTo>
                      <a:pt x="467" y="572"/>
                    </a:lnTo>
                    <a:lnTo>
                      <a:pt x="463" y="582"/>
                    </a:lnTo>
                    <a:lnTo>
                      <a:pt x="457" y="603"/>
                    </a:lnTo>
                    <a:lnTo>
                      <a:pt x="456" y="624"/>
                    </a:lnTo>
                    <a:lnTo>
                      <a:pt x="456" y="645"/>
                    </a:lnTo>
                    <a:lnTo>
                      <a:pt x="458" y="655"/>
                    </a:lnTo>
                    <a:lnTo>
                      <a:pt x="460" y="666"/>
                    </a:lnTo>
                    <a:lnTo>
                      <a:pt x="464" y="676"/>
                    </a:lnTo>
                    <a:lnTo>
                      <a:pt x="468" y="684"/>
                    </a:lnTo>
                    <a:lnTo>
                      <a:pt x="472" y="694"/>
                    </a:lnTo>
                    <a:lnTo>
                      <a:pt x="479" y="702"/>
                    </a:lnTo>
                    <a:lnTo>
                      <a:pt x="486" y="709"/>
                    </a:lnTo>
                    <a:lnTo>
                      <a:pt x="493" y="716"/>
                    </a:lnTo>
                    <a:lnTo>
                      <a:pt x="502" y="723"/>
                    </a:lnTo>
                    <a:lnTo>
                      <a:pt x="511" y="727"/>
                    </a:lnTo>
                    <a:lnTo>
                      <a:pt x="521" y="731"/>
                    </a:lnTo>
                    <a:lnTo>
                      <a:pt x="532" y="736"/>
                    </a:lnTo>
                    <a:lnTo>
                      <a:pt x="545" y="737"/>
                    </a:lnTo>
                    <a:lnTo>
                      <a:pt x="558" y="738"/>
                    </a:lnTo>
                    <a:lnTo>
                      <a:pt x="558" y="738"/>
                    </a:lnTo>
                    <a:lnTo>
                      <a:pt x="570" y="737"/>
                    </a:lnTo>
                    <a:lnTo>
                      <a:pt x="583" y="736"/>
                    </a:lnTo>
                    <a:lnTo>
                      <a:pt x="595" y="731"/>
                    </a:lnTo>
                    <a:lnTo>
                      <a:pt x="606" y="727"/>
                    </a:lnTo>
                    <a:lnTo>
                      <a:pt x="630" y="716"/>
                    </a:lnTo>
                    <a:lnTo>
                      <a:pt x="651" y="704"/>
                    </a:lnTo>
                    <a:lnTo>
                      <a:pt x="672" y="695"/>
                    </a:lnTo>
                    <a:lnTo>
                      <a:pt x="681" y="692"/>
                    </a:lnTo>
                    <a:lnTo>
                      <a:pt x="689" y="691"/>
                    </a:lnTo>
                    <a:lnTo>
                      <a:pt x="696" y="691"/>
                    </a:lnTo>
                    <a:lnTo>
                      <a:pt x="703" y="694"/>
                    </a:lnTo>
                    <a:lnTo>
                      <a:pt x="709" y="699"/>
                    </a:lnTo>
                    <a:lnTo>
                      <a:pt x="714" y="708"/>
                    </a:lnTo>
                    <a:lnTo>
                      <a:pt x="714" y="708"/>
                    </a:lnTo>
                    <a:lnTo>
                      <a:pt x="716" y="713"/>
                    </a:lnTo>
                    <a:lnTo>
                      <a:pt x="717" y="722"/>
                    </a:lnTo>
                    <a:lnTo>
                      <a:pt x="720" y="744"/>
                    </a:lnTo>
                    <a:lnTo>
                      <a:pt x="721" y="773"/>
                    </a:lnTo>
                    <a:lnTo>
                      <a:pt x="723" y="810"/>
                    </a:lnTo>
                    <a:lnTo>
                      <a:pt x="724" y="896"/>
                    </a:lnTo>
                    <a:lnTo>
                      <a:pt x="723" y="993"/>
                    </a:lnTo>
                    <a:lnTo>
                      <a:pt x="723" y="993"/>
                    </a:lnTo>
                    <a:lnTo>
                      <a:pt x="637" y="991"/>
                    </a:lnTo>
                    <a:lnTo>
                      <a:pt x="562" y="990"/>
                    </a:lnTo>
                    <a:lnTo>
                      <a:pt x="531" y="991"/>
                    </a:lnTo>
                    <a:lnTo>
                      <a:pt x="504" y="993"/>
                    </a:lnTo>
                    <a:lnTo>
                      <a:pt x="483" y="996"/>
                    </a:lnTo>
                    <a:lnTo>
                      <a:pt x="476" y="997"/>
                    </a:lnTo>
                    <a:lnTo>
                      <a:pt x="472" y="998"/>
                    </a:lnTo>
                    <a:lnTo>
                      <a:pt x="472" y="998"/>
                    </a:lnTo>
                    <a:lnTo>
                      <a:pt x="464" y="1005"/>
                    </a:lnTo>
                    <a:lnTo>
                      <a:pt x="458" y="1012"/>
                    </a:lnTo>
                    <a:lnTo>
                      <a:pt x="456" y="1021"/>
                    </a:lnTo>
                    <a:lnTo>
                      <a:pt x="456" y="1031"/>
                    </a:lnTo>
                    <a:lnTo>
                      <a:pt x="457" y="1042"/>
                    </a:lnTo>
                    <a:lnTo>
                      <a:pt x="461" y="1053"/>
                    </a:lnTo>
                    <a:lnTo>
                      <a:pt x="471" y="1078"/>
                    </a:lnTo>
                    <a:lnTo>
                      <a:pt x="483" y="1105"/>
                    </a:lnTo>
                    <a:lnTo>
                      <a:pt x="497" y="1133"/>
                    </a:lnTo>
                    <a:lnTo>
                      <a:pt x="503" y="1147"/>
                    </a:lnTo>
                    <a:lnTo>
                      <a:pt x="509" y="1161"/>
                    </a:lnTo>
                    <a:lnTo>
                      <a:pt x="511" y="1175"/>
                    </a:lnTo>
                    <a:lnTo>
                      <a:pt x="514" y="1187"/>
                    </a:lnTo>
                    <a:lnTo>
                      <a:pt x="514" y="1187"/>
                    </a:lnTo>
                    <a:lnTo>
                      <a:pt x="514" y="1203"/>
                    </a:lnTo>
                    <a:lnTo>
                      <a:pt x="513" y="1217"/>
                    </a:lnTo>
                    <a:lnTo>
                      <a:pt x="510" y="1229"/>
                    </a:lnTo>
                    <a:lnTo>
                      <a:pt x="507" y="1242"/>
                    </a:lnTo>
                    <a:lnTo>
                      <a:pt x="502" y="1254"/>
                    </a:lnTo>
                    <a:lnTo>
                      <a:pt x="495" y="1265"/>
                    </a:lnTo>
                    <a:lnTo>
                      <a:pt x="488" y="1275"/>
                    </a:lnTo>
                    <a:lnTo>
                      <a:pt x="479" y="1285"/>
                    </a:lnTo>
                    <a:lnTo>
                      <a:pt x="469" y="1293"/>
                    </a:lnTo>
                    <a:lnTo>
                      <a:pt x="460" y="1302"/>
                    </a:lnTo>
                    <a:lnTo>
                      <a:pt x="450" y="1309"/>
                    </a:lnTo>
                    <a:lnTo>
                      <a:pt x="439" y="1314"/>
                    </a:lnTo>
                    <a:lnTo>
                      <a:pt x="426" y="1320"/>
                    </a:lnTo>
                    <a:lnTo>
                      <a:pt x="415" y="1324"/>
                    </a:lnTo>
                    <a:lnTo>
                      <a:pt x="402" y="1327"/>
                    </a:lnTo>
                    <a:lnTo>
                      <a:pt x="390" y="1328"/>
                    </a:lnTo>
                    <a:lnTo>
                      <a:pt x="390" y="1328"/>
                    </a:lnTo>
                    <a:lnTo>
                      <a:pt x="377" y="1330"/>
                    </a:lnTo>
                    <a:lnTo>
                      <a:pt x="365" y="1330"/>
                    </a:lnTo>
                    <a:lnTo>
                      <a:pt x="353" y="1328"/>
                    </a:lnTo>
                    <a:lnTo>
                      <a:pt x="341" y="1327"/>
                    </a:lnTo>
                    <a:lnTo>
                      <a:pt x="330" y="1324"/>
                    </a:lnTo>
                    <a:lnTo>
                      <a:pt x="317" y="1320"/>
                    </a:lnTo>
                    <a:lnTo>
                      <a:pt x="307" y="1314"/>
                    </a:lnTo>
                    <a:lnTo>
                      <a:pt x="298" y="1307"/>
                    </a:lnTo>
                    <a:lnTo>
                      <a:pt x="288" y="1299"/>
                    </a:lnTo>
                    <a:lnTo>
                      <a:pt x="279" y="1291"/>
                    </a:lnTo>
                    <a:lnTo>
                      <a:pt x="271" y="1279"/>
                    </a:lnTo>
                    <a:lnTo>
                      <a:pt x="265" y="1268"/>
                    </a:lnTo>
                    <a:lnTo>
                      <a:pt x="260" y="1254"/>
                    </a:lnTo>
                    <a:lnTo>
                      <a:pt x="256" y="1240"/>
                    </a:lnTo>
                    <a:lnTo>
                      <a:pt x="253" y="1225"/>
                    </a:lnTo>
                    <a:lnTo>
                      <a:pt x="251" y="1208"/>
                    </a:lnTo>
                    <a:lnTo>
                      <a:pt x="251" y="1208"/>
                    </a:lnTo>
                    <a:lnTo>
                      <a:pt x="253" y="1187"/>
                    </a:lnTo>
                    <a:lnTo>
                      <a:pt x="256" y="1168"/>
                    </a:lnTo>
                    <a:lnTo>
                      <a:pt x="260" y="1148"/>
                    </a:lnTo>
                    <a:lnTo>
                      <a:pt x="265" y="1130"/>
                    </a:lnTo>
                    <a:lnTo>
                      <a:pt x="272" y="1113"/>
                    </a:lnTo>
                    <a:lnTo>
                      <a:pt x="281" y="1098"/>
                    </a:lnTo>
                    <a:lnTo>
                      <a:pt x="295" y="1070"/>
                    </a:lnTo>
                    <a:lnTo>
                      <a:pt x="307" y="1046"/>
                    </a:lnTo>
                    <a:lnTo>
                      <a:pt x="312" y="1035"/>
                    </a:lnTo>
                    <a:lnTo>
                      <a:pt x="313" y="1026"/>
                    </a:lnTo>
                    <a:lnTo>
                      <a:pt x="313" y="1018"/>
                    </a:lnTo>
                    <a:lnTo>
                      <a:pt x="310" y="1011"/>
                    </a:lnTo>
                    <a:lnTo>
                      <a:pt x="303" y="1005"/>
                    </a:lnTo>
                    <a:lnTo>
                      <a:pt x="293" y="1001"/>
                    </a:lnTo>
                    <a:lnTo>
                      <a:pt x="293" y="1001"/>
                    </a:lnTo>
                    <a:lnTo>
                      <a:pt x="272" y="997"/>
                    </a:lnTo>
                    <a:lnTo>
                      <a:pt x="246" y="994"/>
                    </a:lnTo>
                    <a:lnTo>
                      <a:pt x="215" y="993"/>
                    </a:lnTo>
                    <a:lnTo>
                      <a:pt x="179" y="991"/>
                    </a:lnTo>
                    <a:lnTo>
                      <a:pt x="98" y="993"/>
                    </a:lnTo>
                    <a:lnTo>
                      <a:pt x="10" y="996"/>
                    </a:lnTo>
                    <a:lnTo>
                      <a:pt x="10" y="996"/>
                    </a:lnTo>
                    <a:close/>
                  </a:path>
                </a:pathLst>
              </a:custGeom>
              <a:solidFill>
                <a:schemeClr val="accent3"/>
              </a:solidFill>
              <a:ln w="28575" cap="rnd">
                <a:solidFill>
                  <a:schemeClr val="bg1"/>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grpSp>
        <p:cxnSp>
          <p:nvCxnSpPr>
            <p:cNvPr id="17" name="直接连接符 16">
              <a:extLst>
                <a:ext uri="{FF2B5EF4-FFF2-40B4-BE49-F238E27FC236}">
                  <a16:creationId xmlns:a16="http://schemas.microsoft.com/office/drawing/2014/main" id="{F59BF433-4478-4F9A-A7E9-0B6569B4C348}"/>
                </a:ext>
              </a:extLst>
            </p:cNvPr>
            <p:cNvCxnSpPr>
              <a:cxnSpLocks/>
            </p:cNvCxnSpPr>
            <p:nvPr/>
          </p:nvCxnSpPr>
          <p:spPr>
            <a:xfrm>
              <a:off x="669926" y="3564000"/>
              <a:ext cx="3178632"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A8D500C-F243-4D7B-91E0-32F089A6CE5C}"/>
                </a:ext>
              </a:extLst>
            </p:cNvPr>
            <p:cNvCxnSpPr>
              <a:cxnSpLocks/>
            </p:cNvCxnSpPr>
            <p:nvPr/>
          </p:nvCxnSpPr>
          <p:spPr>
            <a:xfrm>
              <a:off x="8309059" y="3564000"/>
              <a:ext cx="3211429"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34" name="iṩḷiďe">
            <a:extLst>
              <a:ext uri="{FF2B5EF4-FFF2-40B4-BE49-F238E27FC236}">
                <a16:creationId xmlns:a16="http://schemas.microsoft.com/office/drawing/2014/main" id="{BAECFFA7-0108-4FD7-B89C-3F135340C8C5}"/>
              </a:ext>
            </a:extLst>
          </p:cNvPr>
          <p:cNvSpPr txBox="1"/>
          <p:nvPr/>
        </p:nvSpPr>
        <p:spPr bwMode="auto">
          <a:xfrm>
            <a:off x="4437300" y="1352074"/>
            <a:ext cx="3317400"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ctr" defTabSz="914377" rtl="0" eaLnBrk="1" fontAlgn="auto" latinLnBrk="0" hangingPunct="1">
              <a:lnSpc>
                <a:spcPct val="100000"/>
              </a:lnSpc>
              <a:spcBef>
                <a:spcPct val="0"/>
              </a:spcBef>
              <a:spcAft>
                <a:spcPts val="0"/>
              </a:spcAft>
              <a:buClrTx/>
              <a:buSzTx/>
              <a:buFontTx/>
              <a:buNone/>
              <a:tabLst/>
              <a:defRPr/>
            </a:pPr>
            <a:r>
              <a:rPr kumimoji="0" lang="en-US" altLang="ja-JP" sz="1800" b="1"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rPr>
              <a:t>ETC........</a:t>
            </a:r>
            <a:endParaRPr kumimoji="0" lang="en-US" altLang="zh-CN" sz="1800" b="1"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268031071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 name="6a70f7c5-6f27-4f05-b209-e33d4524524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5110649-4FB3-4D9C-95E5-BD92D1F78656}"/>
              </a:ext>
            </a:extLst>
          </p:cNvPr>
          <p:cNvGrpSpPr>
            <a:grpSpLocks noChangeAspect="1"/>
          </p:cNvGrpSpPr>
          <p:nvPr>
            <p:custDataLst>
              <p:tags r:id="rId1"/>
            </p:custDataLst>
          </p:nvPr>
        </p:nvGrpSpPr>
        <p:grpSpPr>
          <a:xfrm>
            <a:off x="3752850" y="0"/>
            <a:ext cx="4686300" cy="4384241"/>
            <a:chOff x="3752850" y="0"/>
            <a:chExt cx="4686300" cy="4384241"/>
          </a:xfrm>
        </p:grpSpPr>
        <p:sp>
          <p:nvSpPr>
            <p:cNvPr id="6" name="iṣ1îḋè">
              <a:extLst>
                <a:ext uri="{FF2B5EF4-FFF2-40B4-BE49-F238E27FC236}">
                  <a16:creationId xmlns:a16="http://schemas.microsoft.com/office/drawing/2014/main" id="{77458DE3-DAD2-4202-8D1D-A932BABE580B}"/>
                </a:ext>
              </a:extLst>
            </p:cNvPr>
            <p:cNvSpPr/>
            <p:nvPr/>
          </p:nvSpPr>
          <p:spPr>
            <a:xfrm flipH="1">
              <a:off x="5695044" y="2361634"/>
              <a:ext cx="801914" cy="618444"/>
            </a:xfrm>
            <a:prstGeom prst="ellipse">
              <a:avLst/>
            </a:prstGeom>
            <a:solidFill>
              <a:srgbClr val="FFC0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7" name="íṣḷïdê">
              <a:extLst>
                <a:ext uri="{FF2B5EF4-FFF2-40B4-BE49-F238E27FC236}">
                  <a16:creationId xmlns:a16="http://schemas.microsoft.com/office/drawing/2014/main" id="{EC4B67A1-9289-4EBB-82D7-8A516D4810B7}"/>
                </a:ext>
              </a:extLst>
            </p:cNvPr>
            <p:cNvSpPr/>
            <p:nvPr/>
          </p:nvSpPr>
          <p:spPr>
            <a:xfrm>
              <a:off x="4717143" y="1687985"/>
              <a:ext cx="2757714" cy="1008271"/>
            </a:xfrm>
            <a:prstGeom prst="round2SameRect">
              <a:avLst>
                <a:gd name="adj1" fmla="val 50000"/>
                <a:gd name="adj2" fmla="val 0"/>
              </a:avLst>
            </a:prstGeom>
            <a:solidFill>
              <a:schemeClr val="tx2">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cxnSp>
          <p:nvCxnSpPr>
            <p:cNvPr id="8" name="直接连接符 7">
              <a:extLst>
                <a:ext uri="{FF2B5EF4-FFF2-40B4-BE49-F238E27FC236}">
                  <a16:creationId xmlns:a16="http://schemas.microsoft.com/office/drawing/2014/main" id="{6E15DCB5-D6E1-474F-BDD9-E5A247734775}"/>
                </a:ext>
              </a:extLst>
            </p:cNvPr>
            <p:cNvCxnSpPr/>
            <p:nvPr/>
          </p:nvCxnSpPr>
          <p:spPr>
            <a:xfrm flipV="1">
              <a:off x="6096000" y="0"/>
              <a:ext cx="0" cy="1702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5EE3AB4-1A2E-4AAB-8EC2-973F03D4A68F}"/>
                </a:ext>
              </a:extLst>
            </p:cNvPr>
            <p:cNvCxnSpPr/>
            <p:nvPr/>
          </p:nvCxnSpPr>
          <p:spPr>
            <a:xfrm>
              <a:off x="7410450" y="2980078"/>
              <a:ext cx="1028700" cy="426427"/>
            </a:xfrm>
            <a:prstGeom prst="line">
              <a:avLst/>
            </a:prstGeom>
            <a:ln w="19050">
              <a:solidFill>
                <a:srgbClr val="FFC000">
                  <a:alpha val="25000"/>
                </a:srgb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0076C9A5-06D0-4F3B-A4BC-AF2E6B1EE31E}"/>
                </a:ext>
              </a:extLst>
            </p:cNvPr>
            <p:cNvCxnSpPr>
              <a:cxnSpLocks/>
            </p:cNvCxnSpPr>
            <p:nvPr/>
          </p:nvCxnSpPr>
          <p:spPr>
            <a:xfrm flipH="1">
              <a:off x="3752850" y="2980078"/>
              <a:ext cx="1028700" cy="426427"/>
            </a:xfrm>
            <a:prstGeom prst="line">
              <a:avLst/>
            </a:prstGeom>
            <a:ln w="19050">
              <a:solidFill>
                <a:srgbClr val="FFC000">
                  <a:alpha val="25000"/>
                </a:srgb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96D7480-17A0-41F6-A92E-CE4FA34ADB08}"/>
                </a:ext>
              </a:extLst>
            </p:cNvPr>
            <p:cNvCxnSpPr>
              <a:cxnSpLocks/>
            </p:cNvCxnSpPr>
            <p:nvPr/>
          </p:nvCxnSpPr>
          <p:spPr>
            <a:xfrm flipH="1">
              <a:off x="4972110" y="3429000"/>
              <a:ext cx="553916" cy="955241"/>
            </a:xfrm>
            <a:prstGeom prst="line">
              <a:avLst/>
            </a:prstGeom>
            <a:ln w="19050">
              <a:solidFill>
                <a:srgbClr val="FFC000">
                  <a:alpha val="25000"/>
                </a:srgb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4ABA093D-3B34-4AE2-8818-BAB20A704D39}"/>
                </a:ext>
              </a:extLst>
            </p:cNvPr>
            <p:cNvCxnSpPr/>
            <p:nvPr/>
          </p:nvCxnSpPr>
          <p:spPr>
            <a:xfrm>
              <a:off x="6623534" y="3429000"/>
              <a:ext cx="553916" cy="955241"/>
            </a:xfrm>
            <a:prstGeom prst="line">
              <a:avLst/>
            </a:prstGeom>
            <a:ln w="19050">
              <a:solidFill>
                <a:srgbClr val="FFC000">
                  <a:alpha val="25000"/>
                </a:srgb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46" name="正方形/長方形 45">
            <a:extLst>
              <a:ext uri="{FF2B5EF4-FFF2-40B4-BE49-F238E27FC236}">
                <a16:creationId xmlns:a16="http://schemas.microsoft.com/office/drawing/2014/main" id="{DD8B93B7-B2B2-4427-B974-F87968294C90}"/>
              </a:ext>
            </a:extLst>
          </p:cNvPr>
          <p:cNvSpPr/>
          <p:nvPr/>
        </p:nvSpPr>
        <p:spPr>
          <a:xfrm>
            <a:off x="5338305" y="3024065"/>
            <a:ext cx="1125308" cy="369332"/>
          </a:xfrm>
          <a:prstGeom prst="rect">
            <a:avLst/>
          </a:prstGeom>
        </p:spPr>
        <p:txBody>
          <a:bodyPr wrap="none">
            <a:spAutoFit/>
          </a:bodyPr>
          <a:lstStyle/>
          <a:p>
            <a:pPr marL="360000"/>
            <a:r>
              <a:rPr lang="en-US" altLang="ja-JP" dirty="0">
                <a:latin typeface="UD デジタル 教科書体 N-B" panose="02020700000000000000" pitchFamily="17" charset="-128"/>
                <a:ea typeface="UD デジタル 教科書体 N-B" panose="02020700000000000000" pitchFamily="17" charset="-128"/>
                <a:hlinkClick r:id="rId4"/>
              </a:rPr>
              <a:t>See</a:t>
            </a:r>
            <a:r>
              <a:rPr lang="ja-JP" altLang="en-US" dirty="0">
                <a:latin typeface="UD デジタル 教科書体 N-B" panose="02020700000000000000" pitchFamily="17" charset="-128"/>
                <a:ea typeface="UD デジタル 教科書体 N-B" panose="02020700000000000000" pitchFamily="17" charset="-128"/>
                <a:hlinkClick r:id="rId4"/>
              </a:rPr>
              <a:t> </a:t>
            </a:r>
            <a:r>
              <a:rPr lang="en-US" altLang="ja-JP" dirty="0">
                <a:latin typeface="UD デジタル 教科書体 N-B" panose="02020700000000000000" pitchFamily="17" charset="-128"/>
                <a:ea typeface="UD デジタル 教科書体 N-B" panose="02020700000000000000" pitchFamily="17" charset="-128"/>
                <a:hlinkClick r:id="rId4"/>
              </a:rPr>
              <a:t>U</a:t>
            </a:r>
            <a:endParaRPr lang="en-US" altLang="zh-CN" dirty="0">
              <a:latin typeface="UD デジタル 教科書体 N-B" panose="02020700000000000000" pitchFamily="17" charset="-128"/>
              <a:ea typeface="UD デジタル 教科書体 N-B" panose="02020700000000000000" pitchFamily="17" charset="-128"/>
            </a:endParaRPr>
          </a:p>
        </p:txBody>
      </p:sp>
      <p:sp>
        <p:nvSpPr>
          <p:cNvPr id="47" name="íşḻide">
            <a:extLst>
              <a:ext uri="{FF2B5EF4-FFF2-40B4-BE49-F238E27FC236}">
                <a16:creationId xmlns:a16="http://schemas.microsoft.com/office/drawing/2014/main" id="{C7A3B679-96B5-4838-98C3-5CAFC2850F0D}"/>
              </a:ext>
            </a:extLst>
          </p:cNvPr>
          <p:cNvSpPr/>
          <p:nvPr/>
        </p:nvSpPr>
        <p:spPr bwMode="auto">
          <a:xfrm>
            <a:off x="5858600" y="2001187"/>
            <a:ext cx="474800" cy="474800"/>
          </a:xfrm>
          <a:prstGeom prst="ellipse">
            <a:avLst/>
          </a:prstGeom>
          <a:solidFill>
            <a:schemeClr val="accent1"/>
          </a:solidFill>
          <a:ln w="50800" cmpd="sng">
            <a:solidFill>
              <a:schemeClr val="bg1"/>
            </a:solidFill>
          </a:ln>
        </p:spPr>
        <p:style>
          <a:lnRef idx="2">
            <a:schemeClr val="dk1"/>
          </a:lnRef>
          <a:fillRef idx="1">
            <a:schemeClr val="lt1"/>
          </a:fillRef>
          <a:effectRef idx="0">
            <a:schemeClr val="dk1"/>
          </a:effectRef>
          <a:fontRef idx="minor">
            <a:schemeClr val="dk1"/>
          </a:fontRef>
        </p:style>
        <p:txBody>
          <a:bodyPr wrap="none" rtlCol="0" anchor="ctr">
            <a:normAutofit/>
          </a:bodyPr>
          <a:lstStyle/>
          <a:p>
            <a:pPr algn="ctr"/>
            <a:r>
              <a:rPr lang="en-US" altLang="zh-CN" sz="1600" dirty="0">
                <a:solidFill>
                  <a:schemeClr val="bg1"/>
                </a:solidFill>
              </a:rPr>
              <a:t>0</a:t>
            </a:r>
            <a:endParaRPr lang="zh-CN" altLang="en-US" sz="1600" dirty="0">
              <a:solidFill>
                <a:schemeClr val="bg1"/>
              </a:solidFill>
            </a:endParaRPr>
          </a:p>
        </p:txBody>
      </p:sp>
    </p:spTree>
    <p:extLst>
      <p:ext uri="{BB962C8B-B14F-4D97-AF65-F5344CB8AC3E}">
        <p14:creationId xmlns:p14="http://schemas.microsoft.com/office/powerpoint/2010/main" val="16062776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6a70f7c5-6f27-4f05-b209-e33d4524524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5110649-4FB3-4D9C-95E5-BD92D1F78656}"/>
              </a:ext>
            </a:extLst>
          </p:cNvPr>
          <p:cNvGrpSpPr>
            <a:grpSpLocks noChangeAspect="1"/>
          </p:cNvGrpSpPr>
          <p:nvPr>
            <p:custDataLst>
              <p:tags r:id="rId1"/>
            </p:custDataLst>
          </p:nvPr>
        </p:nvGrpSpPr>
        <p:grpSpPr>
          <a:xfrm>
            <a:off x="4717143" y="0"/>
            <a:ext cx="2757714" cy="2980078"/>
            <a:chOff x="4717143" y="0"/>
            <a:chExt cx="2757714" cy="2980078"/>
          </a:xfrm>
        </p:grpSpPr>
        <p:sp>
          <p:nvSpPr>
            <p:cNvPr id="6" name="iṣ1îḋè">
              <a:extLst>
                <a:ext uri="{FF2B5EF4-FFF2-40B4-BE49-F238E27FC236}">
                  <a16:creationId xmlns:a16="http://schemas.microsoft.com/office/drawing/2014/main" id="{77458DE3-DAD2-4202-8D1D-A932BABE580B}"/>
                </a:ext>
              </a:extLst>
            </p:cNvPr>
            <p:cNvSpPr/>
            <p:nvPr/>
          </p:nvSpPr>
          <p:spPr>
            <a:xfrm flipH="1">
              <a:off x="5695044" y="2361634"/>
              <a:ext cx="801914" cy="618444"/>
            </a:xfrm>
            <a:prstGeom prst="ellipse">
              <a:avLst/>
            </a:prstGeom>
            <a:solidFill>
              <a:schemeClr val="bg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7" name="íṣḷïdê">
              <a:extLst>
                <a:ext uri="{FF2B5EF4-FFF2-40B4-BE49-F238E27FC236}">
                  <a16:creationId xmlns:a16="http://schemas.microsoft.com/office/drawing/2014/main" id="{EC4B67A1-9289-4EBB-82D7-8A516D4810B7}"/>
                </a:ext>
              </a:extLst>
            </p:cNvPr>
            <p:cNvSpPr/>
            <p:nvPr/>
          </p:nvSpPr>
          <p:spPr>
            <a:xfrm>
              <a:off x="4717143" y="1687985"/>
              <a:ext cx="2757714" cy="1008271"/>
            </a:xfrm>
            <a:prstGeom prst="round2SameRect">
              <a:avLst>
                <a:gd name="adj1" fmla="val 50000"/>
                <a:gd name="adj2" fmla="val 0"/>
              </a:avLst>
            </a:prstGeom>
            <a:solidFill>
              <a:schemeClr val="tx2">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cxnSp>
          <p:nvCxnSpPr>
            <p:cNvPr id="8" name="直接连接符 7">
              <a:extLst>
                <a:ext uri="{FF2B5EF4-FFF2-40B4-BE49-F238E27FC236}">
                  <a16:creationId xmlns:a16="http://schemas.microsoft.com/office/drawing/2014/main" id="{6E15DCB5-D6E1-474F-BDD9-E5A247734775}"/>
                </a:ext>
              </a:extLst>
            </p:cNvPr>
            <p:cNvCxnSpPr/>
            <p:nvPr/>
          </p:nvCxnSpPr>
          <p:spPr>
            <a:xfrm flipV="1">
              <a:off x="6096000" y="0"/>
              <a:ext cx="0" cy="1702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6" name="正方形/長方形 45">
            <a:extLst>
              <a:ext uri="{FF2B5EF4-FFF2-40B4-BE49-F238E27FC236}">
                <a16:creationId xmlns:a16="http://schemas.microsoft.com/office/drawing/2014/main" id="{DD8B93B7-B2B2-4427-B974-F87968294C90}"/>
              </a:ext>
            </a:extLst>
          </p:cNvPr>
          <p:cNvSpPr/>
          <p:nvPr/>
        </p:nvSpPr>
        <p:spPr>
          <a:xfrm>
            <a:off x="5338305" y="3024065"/>
            <a:ext cx="1125308" cy="369332"/>
          </a:xfrm>
          <a:prstGeom prst="rect">
            <a:avLst/>
          </a:prstGeom>
        </p:spPr>
        <p:txBody>
          <a:bodyPr wrap="none">
            <a:spAutoFit/>
          </a:bodyPr>
          <a:lstStyle/>
          <a:p>
            <a:pPr marL="360000"/>
            <a:r>
              <a:rPr lang="en-US" altLang="ja-JP" dirty="0">
                <a:latin typeface="UD デジタル 教科書体 N-B" panose="02020700000000000000" pitchFamily="17" charset="-128"/>
                <a:ea typeface="UD デジタル 教科書体 N-B" panose="02020700000000000000" pitchFamily="17" charset="-128"/>
              </a:rPr>
              <a:t>See</a:t>
            </a:r>
            <a:r>
              <a:rPr lang="ja-JP" altLang="en-US" dirty="0">
                <a:latin typeface="UD デジタル 教科書体 N-B" panose="02020700000000000000" pitchFamily="17" charset="-128"/>
                <a:ea typeface="UD デジタル 教科書体 N-B" panose="02020700000000000000" pitchFamily="17" charset="-128"/>
              </a:rPr>
              <a:t> </a:t>
            </a:r>
            <a:r>
              <a:rPr lang="en-US" altLang="ja-JP" dirty="0">
                <a:latin typeface="UD デジタル 教科書体 N-B" panose="02020700000000000000" pitchFamily="17" charset="-128"/>
                <a:ea typeface="UD デジタル 教科書体 N-B" panose="02020700000000000000" pitchFamily="17" charset="-128"/>
              </a:rPr>
              <a:t>U</a:t>
            </a:r>
            <a:endParaRPr lang="en-US" altLang="zh-CN" dirty="0">
              <a:latin typeface="UD デジタル 教科書体 N-B" panose="02020700000000000000" pitchFamily="17" charset="-128"/>
              <a:ea typeface="UD デジタル 教科書体 N-B" panose="02020700000000000000" pitchFamily="17" charset="-128"/>
            </a:endParaRPr>
          </a:p>
        </p:txBody>
      </p:sp>
      <p:sp>
        <p:nvSpPr>
          <p:cNvPr id="47" name="íşḻide">
            <a:extLst>
              <a:ext uri="{FF2B5EF4-FFF2-40B4-BE49-F238E27FC236}">
                <a16:creationId xmlns:a16="http://schemas.microsoft.com/office/drawing/2014/main" id="{C7A3B679-96B5-4838-98C3-5CAFC2850F0D}"/>
              </a:ext>
            </a:extLst>
          </p:cNvPr>
          <p:cNvSpPr/>
          <p:nvPr/>
        </p:nvSpPr>
        <p:spPr bwMode="auto">
          <a:xfrm>
            <a:off x="5858600" y="2001187"/>
            <a:ext cx="474800" cy="474800"/>
          </a:xfrm>
          <a:prstGeom prst="ellipse">
            <a:avLst/>
          </a:prstGeom>
          <a:solidFill>
            <a:schemeClr val="accent1"/>
          </a:solidFill>
          <a:ln w="50800" cmpd="sng">
            <a:solidFill>
              <a:schemeClr val="bg1"/>
            </a:solidFill>
          </a:ln>
        </p:spPr>
        <p:style>
          <a:lnRef idx="2">
            <a:schemeClr val="dk1"/>
          </a:lnRef>
          <a:fillRef idx="1">
            <a:schemeClr val="lt1"/>
          </a:fillRef>
          <a:effectRef idx="0">
            <a:schemeClr val="dk1"/>
          </a:effectRef>
          <a:fontRef idx="minor">
            <a:schemeClr val="dk1"/>
          </a:fontRef>
        </p:style>
        <p:txBody>
          <a:bodyPr wrap="none" rtlCol="0" anchor="ctr">
            <a:normAutofit/>
          </a:bodyPr>
          <a:lstStyle/>
          <a:p>
            <a:pPr algn="ctr"/>
            <a:r>
              <a:rPr lang="en-US" altLang="zh-CN" sz="1600" dirty="0">
                <a:solidFill>
                  <a:schemeClr val="bg1"/>
                </a:solidFill>
              </a:rPr>
              <a:t>0</a:t>
            </a:r>
            <a:endParaRPr lang="zh-CN" altLang="en-US" sz="1600" dirty="0">
              <a:solidFill>
                <a:schemeClr val="bg1"/>
              </a:solidFill>
            </a:endParaRPr>
          </a:p>
        </p:txBody>
      </p:sp>
    </p:spTree>
    <p:extLst>
      <p:ext uri="{BB962C8B-B14F-4D97-AF65-F5344CB8AC3E}">
        <p14:creationId xmlns:p14="http://schemas.microsoft.com/office/powerpoint/2010/main" val="389953277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normAutofit/>
          </a:bodyPr>
          <a:lstStyle/>
          <a:p>
            <a:r>
              <a:rPr lang="ja-JP" altLang="en-US" b="0" dirty="0"/>
              <a:t>ご清聴ありがとうございました</a:t>
            </a:r>
            <a:endParaRPr lang="zh-CN" altLang="en-US" b="0" dirty="0"/>
          </a:p>
        </p:txBody>
      </p:sp>
    </p:spTree>
    <p:extLst>
      <p:ext uri="{BB962C8B-B14F-4D97-AF65-F5344CB8AC3E}">
        <p14:creationId xmlns:p14="http://schemas.microsoft.com/office/powerpoint/2010/main" val="2324852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FCDC0C-2145-4E2C-B16C-42FCA6D1964D}"/>
              </a:ext>
            </a:extLst>
          </p:cNvPr>
          <p:cNvSpPr>
            <a:spLocks noGrp="1"/>
          </p:cNvSpPr>
          <p:nvPr>
            <p:ph type="title"/>
          </p:nvPr>
        </p:nvSpPr>
        <p:spPr/>
        <p:txBody>
          <a:bodyPr/>
          <a:lstStyle/>
          <a:p>
            <a:r>
              <a:rPr kumimoji="1" lang="ja-JP" altLang="en-US" dirty="0"/>
              <a:t>ダウンロードとインストール</a:t>
            </a:r>
          </a:p>
        </p:txBody>
      </p:sp>
      <p:sp>
        <p:nvSpPr>
          <p:cNvPr id="3" name="コンテンツ プレースホルダー 2">
            <a:extLst>
              <a:ext uri="{FF2B5EF4-FFF2-40B4-BE49-F238E27FC236}">
                <a16:creationId xmlns:a16="http://schemas.microsoft.com/office/drawing/2014/main" id="{4CE99A98-628D-47D1-B059-756E50208C45}"/>
              </a:ext>
            </a:extLst>
          </p:cNvPr>
          <p:cNvSpPr>
            <a:spLocks noGrp="1"/>
          </p:cNvSpPr>
          <p:nvPr>
            <p:ph idx="4294967295"/>
          </p:nvPr>
        </p:nvSpPr>
        <p:spPr>
          <a:xfrm>
            <a:off x="669924" y="1125538"/>
            <a:ext cx="10850563" cy="5051425"/>
          </a:xfrm>
        </p:spPr>
        <p:txBody>
          <a:bodyPr/>
          <a:lstStyle/>
          <a:p>
            <a:pPr marL="0" indent="0">
              <a:buNone/>
            </a:pPr>
            <a:r>
              <a:rPr lang="ja-JP" altLang="en-US" dirty="0">
                <a:latin typeface="UD デジタル 教科書体 N-B" panose="02020700000000000000" pitchFamily="17" charset="-128"/>
                <a:ea typeface="UD デジタル 教科書体 N-B" panose="02020700000000000000" pitchFamily="17" charset="-128"/>
              </a:rPr>
              <a:t>８．プログラムグループの指定は，既定（デフォルト）のままでよい．「</a:t>
            </a:r>
            <a:r>
              <a:rPr lang="ja-JP" altLang="en-US" b="1" dirty="0">
                <a:latin typeface="UD デジタル 教科書体 N-B" panose="02020700000000000000" pitchFamily="17" charset="-128"/>
                <a:ea typeface="UD デジタル 教科書体 N-B" panose="02020700000000000000" pitchFamily="17" charset="-128"/>
              </a:rPr>
              <a:t>次へ</a:t>
            </a:r>
            <a:r>
              <a:rPr lang="ja-JP" altLang="en-US" dirty="0">
                <a:latin typeface="UD デジタル 教科書体 N-B" panose="02020700000000000000" pitchFamily="17" charset="-128"/>
                <a:ea typeface="UD デジタル 教科書体 N-B" panose="02020700000000000000" pitchFamily="17" charset="-128"/>
              </a:rPr>
              <a:t>」をクリック．</a:t>
            </a:r>
          </a:p>
          <a:p>
            <a:pPr marL="0" indent="0">
              <a:buNone/>
            </a:pPr>
            <a:br>
              <a:rPr lang="ja-JP" altLang="en-US" dirty="0">
                <a:latin typeface="UD デジタル 教科書体 N-B" panose="02020700000000000000" pitchFamily="17" charset="-128"/>
                <a:ea typeface="UD デジタル 教科書体 N-B" panose="02020700000000000000" pitchFamily="17" charset="-128"/>
              </a:rPr>
            </a:br>
            <a:endParaRPr kumimoji="1" lang="ja-JP" altLang="en-US" dirty="0">
              <a:latin typeface="UD デジタル 教科書体 N-B" panose="02020700000000000000" pitchFamily="17" charset="-128"/>
              <a:ea typeface="UD デジタル 教科書体 N-B" panose="02020700000000000000" pitchFamily="17" charset="-128"/>
            </a:endParaRPr>
          </a:p>
        </p:txBody>
      </p:sp>
      <p:pic>
        <p:nvPicPr>
          <p:cNvPr id="9" name="図 8" descr="スクリーンショットの画面&#10;&#10;自動的に生成された説明">
            <a:extLst>
              <a:ext uri="{FF2B5EF4-FFF2-40B4-BE49-F238E27FC236}">
                <a16:creationId xmlns:a16="http://schemas.microsoft.com/office/drawing/2014/main" id="{667DFE36-8DCF-4083-A357-D60D45532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6761" y="1920921"/>
            <a:ext cx="4916887" cy="3811541"/>
          </a:xfrm>
          <a:prstGeom prst="rect">
            <a:avLst/>
          </a:prstGeom>
        </p:spPr>
      </p:pic>
    </p:spTree>
    <p:extLst>
      <p:ext uri="{BB962C8B-B14F-4D97-AF65-F5344CB8AC3E}">
        <p14:creationId xmlns:p14="http://schemas.microsoft.com/office/powerpoint/2010/main" val="3880025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FCDC0C-2145-4E2C-B16C-42FCA6D1964D}"/>
              </a:ext>
            </a:extLst>
          </p:cNvPr>
          <p:cNvSpPr>
            <a:spLocks noGrp="1"/>
          </p:cNvSpPr>
          <p:nvPr>
            <p:ph type="title"/>
          </p:nvPr>
        </p:nvSpPr>
        <p:spPr/>
        <p:txBody>
          <a:bodyPr/>
          <a:lstStyle/>
          <a:p>
            <a:r>
              <a:rPr kumimoji="1" lang="ja-JP" altLang="en-US" dirty="0"/>
              <a:t>ダウンロードとインストール</a:t>
            </a:r>
          </a:p>
        </p:txBody>
      </p:sp>
      <p:sp>
        <p:nvSpPr>
          <p:cNvPr id="3" name="コンテンツ プレースホルダー 2">
            <a:extLst>
              <a:ext uri="{FF2B5EF4-FFF2-40B4-BE49-F238E27FC236}">
                <a16:creationId xmlns:a16="http://schemas.microsoft.com/office/drawing/2014/main" id="{4CE99A98-628D-47D1-B059-756E50208C45}"/>
              </a:ext>
            </a:extLst>
          </p:cNvPr>
          <p:cNvSpPr>
            <a:spLocks noGrp="1"/>
          </p:cNvSpPr>
          <p:nvPr>
            <p:ph idx="4294967295"/>
          </p:nvPr>
        </p:nvSpPr>
        <p:spPr>
          <a:xfrm>
            <a:off x="669924" y="1125538"/>
            <a:ext cx="10850563" cy="5051425"/>
          </a:xfrm>
        </p:spPr>
        <p:txBody>
          <a:bodyPr/>
          <a:lstStyle/>
          <a:p>
            <a:pPr marL="0" indent="0">
              <a:buNone/>
            </a:pPr>
            <a:r>
              <a:rPr lang="ja-JP" altLang="en-US" dirty="0">
                <a:latin typeface="UD デジタル 教科書体 N-B" panose="02020700000000000000" pitchFamily="17" charset="-128"/>
                <a:ea typeface="UD デジタル 教科書体 N-B" panose="02020700000000000000" pitchFamily="17" charset="-128"/>
              </a:rPr>
              <a:t>９</a:t>
            </a:r>
            <a:r>
              <a:rPr lang="en-US" altLang="ja-JP" dirty="0">
                <a:latin typeface="UD デジタル 教科書体 N-B" panose="02020700000000000000" pitchFamily="17" charset="-128"/>
                <a:ea typeface="UD デジタル 教科書体 N-B" panose="02020700000000000000" pitchFamily="17" charset="-128"/>
              </a:rPr>
              <a:t>.</a:t>
            </a:r>
            <a:r>
              <a:rPr lang="ja-JP" altLang="en-US" dirty="0">
                <a:latin typeface="UD デジタル 教科書体 N-B" panose="02020700000000000000" pitchFamily="17" charset="-128"/>
                <a:ea typeface="UD デジタル 教科書体 N-B" panose="02020700000000000000" pitchFamily="17" charset="-128"/>
              </a:rPr>
              <a:t>追加タスクの選択は，既定（デフォルト）のままでよい．「</a:t>
            </a:r>
            <a:r>
              <a:rPr lang="ja-JP" altLang="en-US" b="1" dirty="0">
                <a:latin typeface="UD デジタル 教科書体 N-B" panose="02020700000000000000" pitchFamily="17" charset="-128"/>
                <a:ea typeface="UD デジタル 教科書体 N-B" panose="02020700000000000000" pitchFamily="17" charset="-128"/>
              </a:rPr>
              <a:t>次へ</a:t>
            </a:r>
            <a:r>
              <a:rPr lang="ja-JP" altLang="en-US" dirty="0">
                <a:latin typeface="UD デジタル 教科書体 N-B" panose="02020700000000000000" pitchFamily="17" charset="-128"/>
                <a:ea typeface="UD デジタル 教科書体 N-B" panose="02020700000000000000" pitchFamily="17" charset="-128"/>
              </a:rPr>
              <a:t>」をクリック．</a:t>
            </a:r>
          </a:p>
          <a:p>
            <a:pPr marL="0" indent="0">
              <a:buNone/>
            </a:pPr>
            <a:br>
              <a:rPr lang="ja-JP" altLang="en-US" dirty="0">
                <a:latin typeface="UD デジタル 教科書体 N-B" panose="02020700000000000000" pitchFamily="17" charset="-128"/>
                <a:ea typeface="UD デジタル 教科書体 N-B" panose="02020700000000000000" pitchFamily="17" charset="-128"/>
              </a:rPr>
            </a:br>
            <a:endParaRPr kumimoji="1" lang="ja-JP" altLang="en-US" dirty="0">
              <a:latin typeface="UD デジタル 教科書体 N-B" panose="02020700000000000000" pitchFamily="17" charset="-128"/>
              <a:ea typeface="UD デジタル 教科書体 N-B" panose="02020700000000000000" pitchFamily="17" charset="-128"/>
            </a:endParaRPr>
          </a:p>
        </p:txBody>
      </p:sp>
      <p:pic>
        <p:nvPicPr>
          <p:cNvPr id="7" name="図 6" descr="スクリーンショットの画面&#10;&#10;自動的に生成された説明">
            <a:extLst>
              <a:ext uri="{FF2B5EF4-FFF2-40B4-BE49-F238E27FC236}">
                <a16:creationId xmlns:a16="http://schemas.microsoft.com/office/drawing/2014/main" id="{02BFF968-9576-42AA-8FFC-CD9BF69162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4840" y="1920921"/>
            <a:ext cx="4916887" cy="3811541"/>
          </a:xfrm>
          <a:prstGeom prst="rect">
            <a:avLst/>
          </a:prstGeom>
        </p:spPr>
      </p:pic>
    </p:spTree>
    <p:extLst>
      <p:ext uri="{BB962C8B-B14F-4D97-AF65-F5344CB8AC3E}">
        <p14:creationId xmlns:p14="http://schemas.microsoft.com/office/powerpoint/2010/main" val="552935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FCDC0C-2145-4E2C-B16C-42FCA6D1964D}"/>
              </a:ext>
            </a:extLst>
          </p:cNvPr>
          <p:cNvSpPr>
            <a:spLocks noGrp="1"/>
          </p:cNvSpPr>
          <p:nvPr>
            <p:ph type="title"/>
          </p:nvPr>
        </p:nvSpPr>
        <p:spPr/>
        <p:txBody>
          <a:bodyPr/>
          <a:lstStyle/>
          <a:p>
            <a:r>
              <a:rPr kumimoji="1" lang="ja-JP" altLang="en-US" dirty="0"/>
              <a:t>ダウンロードとインストール</a:t>
            </a:r>
          </a:p>
        </p:txBody>
      </p:sp>
      <p:sp>
        <p:nvSpPr>
          <p:cNvPr id="3" name="コンテンツ プレースホルダー 2">
            <a:extLst>
              <a:ext uri="{FF2B5EF4-FFF2-40B4-BE49-F238E27FC236}">
                <a16:creationId xmlns:a16="http://schemas.microsoft.com/office/drawing/2014/main" id="{4CE99A98-628D-47D1-B059-756E50208C45}"/>
              </a:ext>
            </a:extLst>
          </p:cNvPr>
          <p:cNvSpPr>
            <a:spLocks noGrp="1"/>
          </p:cNvSpPr>
          <p:nvPr>
            <p:ph idx="4294967295"/>
          </p:nvPr>
        </p:nvSpPr>
        <p:spPr>
          <a:xfrm>
            <a:off x="669924" y="1125538"/>
            <a:ext cx="10850563" cy="5051425"/>
          </a:xfrm>
        </p:spPr>
        <p:txBody>
          <a:bodyPr/>
          <a:lstStyle/>
          <a:p>
            <a:pPr marL="0" indent="0" algn="ctr">
              <a:buNone/>
            </a:pPr>
            <a:r>
              <a:rPr lang="en-US" altLang="ja-JP" dirty="0">
                <a:latin typeface="UD デジタル 教科書体 N-B" panose="02020700000000000000" pitchFamily="17" charset="-128"/>
                <a:ea typeface="UD デジタル 教科書体 N-B" panose="02020700000000000000" pitchFamily="17" charset="-128"/>
              </a:rPr>
              <a:t>10.</a:t>
            </a:r>
            <a:r>
              <a:rPr lang="ja-JP" altLang="en-US" dirty="0">
                <a:latin typeface="UD デジタル 教科書体 N-B" panose="02020700000000000000" pitchFamily="17" charset="-128"/>
                <a:ea typeface="UD デジタル 教科書体 N-B" panose="02020700000000000000" pitchFamily="17" charset="-128"/>
              </a:rPr>
              <a:t>インストールを開始したいので，「</a:t>
            </a:r>
            <a:r>
              <a:rPr lang="ja-JP" altLang="en-US" b="1" dirty="0">
                <a:latin typeface="UD デジタル 教科書体 N-B" panose="02020700000000000000" pitchFamily="17" charset="-128"/>
                <a:ea typeface="UD デジタル 教科書体 N-B" panose="02020700000000000000" pitchFamily="17" charset="-128"/>
              </a:rPr>
              <a:t>インストール</a:t>
            </a:r>
            <a:r>
              <a:rPr lang="ja-JP" altLang="en-US" dirty="0">
                <a:latin typeface="UD デジタル 教科書体 N-B" panose="02020700000000000000" pitchFamily="17" charset="-128"/>
                <a:ea typeface="UD デジタル 教科書体 N-B" panose="02020700000000000000" pitchFamily="17" charset="-128"/>
              </a:rPr>
              <a:t>」をクリック．</a:t>
            </a:r>
            <a:endParaRPr kumimoji="1" lang="ja-JP" altLang="en-US" dirty="0">
              <a:latin typeface="UD デジタル 教科書体 N-B" panose="02020700000000000000" pitchFamily="17" charset="-128"/>
              <a:ea typeface="UD デジタル 教科書体 N-B" panose="02020700000000000000" pitchFamily="17" charset="-128"/>
            </a:endParaRPr>
          </a:p>
        </p:txBody>
      </p:sp>
      <p:pic>
        <p:nvPicPr>
          <p:cNvPr id="7" name="図 6" descr="スクリーンショットの画面&#10;&#10;自動的に生成された説明">
            <a:extLst>
              <a:ext uri="{FF2B5EF4-FFF2-40B4-BE49-F238E27FC236}">
                <a16:creationId xmlns:a16="http://schemas.microsoft.com/office/drawing/2014/main" id="{A14FDF58-4216-4CAB-BA13-9669E151A0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6761" y="2052618"/>
            <a:ext cx="4916887" cy="3811541"/>
          </a:xfrm>
          <a:prstGeom prst="rect">
            <a:avLst/>
          </a:prstGeom>
        </p:spPr>
      </p:pic>
    </p:spTree>
    <p:extLst>
      <p:ext uri="{BB962C8B-B14F-4D97-AF65-F5344CB8AC3E}">
        <p14:creationId xmlns:p14="http://schemas.microsoft.com/office/powerpoint/2010/main" val="3111509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FCDC0C-2145-4E2C-B16C-42FCA6D1964D}"/>
              </a:ext>
            </a:extLst>
          </p:cNvPr>
          <p:cNvSpPr>
            <a:spLocks noGrp="1"/>
          </p:cNvSpPr>
          <p:nvPr>
            <p:ph type="title"/>
          </p:nvPr>
        </p:nvSpPr>
        <p:spPr/>
        <p:txBody>
          <a:bodyPr/>
          <a:lstStyle/>
          <a:p>
            <a:r>
              <a:rPr kumimoji="1" lang="ja-JP" altLang="en-US" dirty="0"/>
              <a:t>ダウンロードとインストール</a:t>
            </a:r>
          </a:p>
        </p:txBody>
      </p:sp>
      <p:sp>
        <p:nvSpPr>
          <p:cNvPr id="3" name="コンテンツ プレースホルダー 2">
            <a:extLst>
              <a:ext uri="{FF2B5EF4-FFF2-40B4-BE49-F238E27FC236}">
                <a16:creationId xmlns:a16="http://schemas.microsoft.com/office/drawing/2014/main" id="{4CE99A98-628D-47D1-B059-756E50208C45}"/>
              </a:ext>
            </a:extLst>
          </p:cNvPr>
          <p:cNvSpPr>
            <a:spLocks noGrp="1"/>
          </p:cNvSpPr>
          <p:nvPr>
            <p:ph idx="4294967295"/>
          </p:nvPr>
        </p:nvSpPr>
        <p:spPr>
          <a:xfrm>
            <a:off x="669924" y="1125538"/>
            <a:ext cx="10850563" cy="5051425"/>
          </a:xfrm>
        </p:spPr>
        <p:txBody>
          <a:bodyPr/>
          <a:lstStyle/>
          <a:p>
            <a:pPr marL="0" indent="0" algn="ctr">
              <a:buNone/>
            </a:pPr>
            <a:r>
              <a:rPr lang="en-US" altLang="ja-JP" dirty="0">
                <a:latin typeface="UD デジタル 教科書体 N-B" panose="02020700000000000000" pitchFamily="17" charset="-128"/>
                <a:ea typeface="UD デジタル 教科書体 N-B" panose="02020700000000000000" pitchFamily="17" charset="-128"/>
              </a:rPr>
              <a:t>11.</a:t>
            </a:r>
            <a:r>
              <a:rPr lang="ja-JP" altLang="en-US" dirty="0">
                <a:latin typeface="UD デジタル 教科書体 N-B" panose="02020700000000000000" pitchFamily="17" charset="-128"/>
                <a:ea typeface="UD デジタル 教科書体 N-B" panose="02020700000000000000" pitchFamily="17" charset="-128"/>
              </a:rPr>
              <a:t>インストールが始まる．</a:t>
            </a:r>
            <a:endParaRPr kumimoji="1" lang="ja-JP" altLang="en-US" dirty="0">
              <a:latin typeface="UD デジタル 教科書体 N-B" panose="02020700000000000000" pitchFamily="17" charset="-128"/>
              <a:ea typeface="UD デジタル 教科書体 N-B" panose="02020700000000000000" pitchFamily="17" charset="-128"/>
            </a:endParaRPr>
          </a:p>
        </p:txBody>
      </p:sp>
      <p:pic>
        <p:nvPicPr>
          <p:cNvPr id="5" name="図 4" descr="スクリーンショットの画面&#10;&#10;自動的に生成された説明">
            <a:extLst>
              <a:ext uri="{FF2B5EF4-FFF2-40B4-BE49-F238E27FC236}">
                <a16:creationId xmlns:a16="http://schemas.microsoft.com/office/drawing/2014/main" id="{733C1EA3-D77D-4315-AD17-C5805DD8BD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6761" y="1920921"/>
            <a:ext cx="4916887" cy="3811541"/>
          </a:xfrm>
          <a:prstGeom prst="rect">
            <a:avLst/>
          </a:prstGeom>
        </p:spPr>
      </p:pic>
    </p:spTree>
    <p:extLst>
      <p:ext uri="{BB962C8B-B14F-4D97-AF65-F5344CB8AC3E}">
        <p14:creationId xmlns:p14="http://schemas.microsoft.com/office/powerpoint/2010/main" val="2447861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FCDC0C-2145-4E2C-B16C-42FCA6D1964D}"/>
              </a:ext>
            </a:extLst>
          </p:cNvPr>
          <p:cNvSpPr>
            <a:spLocks noGrp="1"/>
          </p:cNvSpPr>
          <p:nvPr>
            <p:ph type="title"/>
          </p:nvPr>
        </p:nvSpPr>
        <p:spPr/>
        <p:txBody>
          <a:bodyPr/>
          <a:lstStyle/>
          <a:p>
            <a:r>
              <a:rPr kumimoji="1" lang="ja-JP" altLang="en-US" dirty="0"/>
              <a:t>ダウンロードとインストール</a:t>
            </a:r>
          </a:p>
        </p:txBody>
      </p:sp>
      <p:sp>
        <p:nvSpPr>
          <p:cNvPr id="3" name="コンテンツ プレースホルダー 2">
            <a:extLst>
              <a:ext uri="{FF2B5EF4-FFF2-40B4-BE49-F238E27FC236}">
                <a16:creationId xmlns:a16="http://schemas.microsoft.com/office/drawing/2014/main" id="{4CE99A98-628D-47D1-B059-756E50208C45}"/>
              </a:ext>
            </a:extLst>
          </p:cNvPr>
          <p:cNvSpPr>
            <a:spLocks noGrp="1"/>
          </p:cNvSpPr>
          <p:nvPr>
            <p:ph idx="4294967295"/>
          </p:nvPr>
        </p:nvSpPr>
        <p:spPr>
          <a:xfrm>
            <a:off x="669924" y="1125538"/>
            <a:ext cx="10850563" cy="5051425"/>
          </a:xfrm>
        </p:spPr>
        <p:txBody>
          <a:bodyPr/>
          <a:lstStyle/>
          <a:p>
            <a:pPr marL="0" indent="0" algn="ctr">
              <a:buNone/>
            </a:pPr>
            <a:r>
              <a:rPr lang="en-US" altLang="ja-JP" dirty="0">
                <a:latin typeface="UD デジタル 教科書体 N-B" panose="02020700000000000000" pitchFamily="17" charset="-128"/>
                <a:ea typeface="UD デジタル 教科書体 N-B" panose="02020700000000000000" pitchFamily="17" charset="-128"/>
              </a:rPr>
              <a:t>12.</a:t>
            </a:r>
            <a:r>
              <a:rPr lang="ja-JP" altLang="en-US" dirty="0">
                <a:latin typeface="UD デジタル 教科書体 N-B" panose="02020700000000000000" pitchFamily="17" charset="-128"/>
                <a:ea typeface="UD デジタル 教科書体 N-B" panose="02020700000000000000" pitchFamily="17" charset="-128"/>
              </a:rPr>
              <a:t>インストールの終了を確認し，「</a:t>
            </a:r>
            <a:r>
              <a:rPr lang="ja-JP" altLang="en-US" b="1" dirty="0">
                <a:latin typeface="UD デジタル 教科書体 N-B" panose="02020700000000000000" pitchFamily="17" charset="-128"/>
                <a:ea typeface="UD デジタル 教科書体 N-B" panose="02020700000000000000" pitchFamily="17" charset="-128"/>
              </a:rPr>
              <a:t>完了</a:t>
            </a:r>
            <a:r>
              <a:rPr lang="ja-JP" altLang="en-US" dirty="0">
                <a:latin typeface="UD デジタル 教科書体 N-B" panose="02020700000000000000" pitchFamily="17" charset="-128"/>
                <a:ea typeface="UD デジタル 教科書体 N-B" panose="02020700000000000000" pitchFamily="17" charset="-128"/>
              </a:rPr>
              <a:t>」をクリック．</a:t>
            </a:r>
            <a:endParaRPr kumimoji="1" lang="ja-JP" altLang="en-US" dirty="0">
              <a:latin typeface="UD デジタル 教科書体 N-B" panose="02020700000000000000" pitchFamily="17" charset="-128"/>
              <a:ea typeface="UD デジタル 教科書体 N-B" panose="02020700000000000000" pitchFamily="17" charset="-128"/>
            </a:endParaRPr>
          </a:p>
        </p:txBody>
      </p:sp>
      <p:pic>
        <p:nvPicPr>
          <p:cNvPr id="5" name="図 4" descr="スクリーンショットの画面&#10;&#10;自動的に生成された説明">
            <a:extLst>
              <a:ext uri="{FF2B5EF4-FFF2-40B4-BE49-F238E27FC236}">
                <a16:creationId xmlns:a16="http://schemas.microsoft.com/office/drawing/2014/main" id="{155C91F0-945C-48C0-B333-92C7147796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924" y="1920921"/>
            <a:ext cx="4916887" cy="3811541"/>
          </a:xfrm>
          <a:prstGeom prst="rect">
            <a:avLst/>
          </a:prstGeom>
        </p:spPr>
      </p:pic>
    </p:spTree>
    <p:extLst>
      <p:ext uri="{BB962C8B-B14F-4D97-AF65-F5344CB8AC3E}">
        <p14:creationId xmlns:p14="http://schemas.microsoft.com/office/powerpoint/2010/main" val="16841792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FCDC0C-2145-4E2C-B16C-42FCA6D1964D}"/>
              </a:ext>
            </a:extLst>
          </p:cNvPr>
          <p:cNvSpPr>
            <a:spLocks noGrp="1"/>
          </p:cNvSpPr>
          <p:nvPr>
            <p:ph type="title"/>
          </p:nvPr>
        </p:nvSpPr>
        <p:spPr/>
        <p:txBody>
          <a:bodyPr/>
          <a:lstStyle/>
          <a:p>
            <a:r>
              <a:rPr kumimoji="1" lang="ja-JP" altLang="en-US" dirty="0"/>
              <a:t>ダウンロードとインストール</a:t>
            </a:r>
          </a:p>
        </p:txBody>
      </p:sp>
      <p:sp>
        <p:nvSpPr>
          <p:cNvPr id="3" name="コンテンツ プレースホルダー 2">
            <a:extLst>
              <a:ext uri="{FF2B5EF4-FFF2-40B4-BE49-F238E27FC236}">
                <a16:creationId xmlns:a16="http://schemas.microsoft.com/office/drawing/2014/main" id="{4CE99A98-628D-47D1-B059-756E50208C45}"/>
              </a:ext>
            </a:extLst>
          </p:cNvPr>
          <p:cNvSpPr>
            <a:spLocks noGrp="1"/>
          </p:cNvSpPr>
          <p:nvPr>
            <p:ph idx="4294967295"/>
          </p:nvPr>
        </p:nvSpPr>
        <p:spPr>
          <a:xfrm>
            <a:off x="669924" y="1125538"/>
            <a:ext cx="10850563" cy="5051425"/>
          </a:xfrm>
        </p:spPr>
        <p:txBody>
          <a:bodyPr/>
          <a:lstStyle/>
          <a:p>
            <a:pPr marL="0" indent="0" algn="ctr">
              <a:buNone/>
            </a:pPr>
            <a:r>
              <a:rPr lang="en-US" altLang="ja-JP" dirty="0">
                <a:latin typeface="UD デジタル 教科書体 N-B" panose="02020700000000000000" pitchFamily="17" charset="-128"/>
                <a:ea typeface="UD デジタル 教科書体 N-B" panose="02020700000000000000" pitchFamily="17" charset="-128"/>
              </a:rPr>
              <a:t>13.</a:t>
            </a:r>
            <a:r>
              <a:rPr lang="ja-JP" altLang="en-US" dirty="0">
                <a:latin typeface="UD デジタル 教科書体 N-B" panose="02020700000000000000" pitchFamily="17" charset="-128"/>
                <a:ea typeface="UD デジタル 教科書体 N-B" panose="02020700000000000000" pitchFamily="17" charset="-128"/>
              </a:rPr>
              <a:t>試しに、</a:t>
            </a:r>
            <a:r>
              <a:rPr lang="en-US" altLang="ja-JP" dirty="0">
                <a:latin typeface="UD デジタル 教科書体 N-B" panose="02020700000000000000" pitchFamily="17" charset="-128"/>
                <a:ea typeface="UD デジタル 教科書体 N-B" panose="02020700000000000000" pitchFamily="17" charset="-128"/>
              </a:rPr>
              <a:t>Visual Studio Code </a:t>
            </a:r>
            <a:r>
              <a:rPr lang="ja-JP" altLang="en-US" dirty="0">
                <a:latin typeface="UD デジタル 教科書体 N-B" panose="02020700000000000000" pitchFamily="17" charset="-128"/>
                <a:ea typeface="UD デジタル 教科書体 N-B" panose="02020700000000000000" pitchFamily="17" charset="-128"/>
              </a:rPr>
              <a:t>を起動してみる．</a:t>
            </a:r>
            <a:endParaRPr kumimoji="1" lang="ja-JP" altLang="en-US" dirty="0">
              <a:latin typeface="UD デジタル 教科書体 N-B" panose="02020700000000000000" pitchFamily="17" charset="-128"/>
              <a:ea typeface="UD デジタル 教科書体 N-B" panose="02020700000000000000" pitchFamily="17" charset="-128"/>
            </a:endParaRPr>
          </a:p>
        </p:txBody>
      </p:sp>
      <p:pic>
        <p:nvPicPr>
          <p:cNvPr id="6" name="コンテンツ プレースホルダー 8" descr="コンピューターのスクリーンショット&#10;&#10;自動的に生成された説明">
            <a:extLst>
              <a:ext uri="{FF2B5EF4-FFF2-40B4-BE49-F238E27FC236}">
                <a16:creationId xmlns:a16="http://schemas.microsoft.com/office/drawing/2014/main" id="{9E62C56E-F2A2-4707-80C8-A52881BFF3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3046" y="1482611"/>
            <a:ext cx="8519906" cy="5202906"/>
          </a:xfrm>
          <a:prstGeom prst="rect">
            <a:avLst/>
          </a:prstGeom>
        </p:spPr>
      </p:pic>
    </p:spTree>
    <p:extLst>
      <p:ext uri="{BB962C8B-B14F-4D97-AF65-F5344CB8AC3E}">
        <p14:creationId xmlns:p14="http://schemas.microsoft.com/office/powerpoint/2010/main" val="3327362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FCDC0C-2145-4E2C-B16C-42FCA6D1964D}"/>
              </a:ext>
            </a:extLst>
          </p:cNvPr>
          <p:cNvSpPr>
            <a:spLocks noGrp="1"/>
          </p:cNvSpPr>
          <p:nvPr>
            <p:ph type="title"/>
          </p:nvPr>
        </p:nvSpPr>
        <p:spPr/>
        <p:txBody>
          <a:bodyPr>
            <a:normAutofit/>
          </a:bodyPr>
          <a:lstStyle/>
          <a:p>
            <a:r>
              <a:rPr lang="ja-JP" altLang="en-US" dirty="0"/>
              <a:t>日本語化</a:t>
            </a:r>
            <a:endParaRPr kumimoji="1" lang="ja-JP" altLang="en-US" dirty="0"/>
          </a:p>
        </p:txBody>
      </p:sp>
      <p:sp>
        <p:nvSpPr>
          <p:cNvPr id="3" name="コンテンツ プレースホルダー 2">
            <a:extLst>
              <a:ext uri="{FF2B5EF4-FFF2-40B4-BE49-F238E27FC236}">
                <a16:creationId xmlns:a16="http://schemas.microsoft.com/office/drawing/2014/main" id="{4CE99A98-628D-47D1-B059-756E50208C45}"/>
              </a:ext>
            </a:extLst>
          </p:cNvPr>
          <p:cNvSpPr>
            <a:spLocks noGrp="1"/>
          </p:cNvSpPr>
          <p:nvPr>
            <p:ph idx="4294967295"/>
          </p:nvPr>
        </p:nvSpPr>
        <p:spPr>
          <a:xfrm>
            <a:off x="669924" y="1962150"/>
            <a:ext cx="10850563" cy="4214813"/>
          </a:xfrm>
        </p:spPr>
        <p:txBody>
          <a:bodyPr/>
          <a:lstStyle/>
          <a:p>
            <a:pPr marL="0" indent="0" algn="ctr">
              <a:buNone/>
            </a:pPr>
            <a:r>
              <a:rPr lang="en-US" altLang="ja-JP" dirty="0">
                <a:latin typeface="UD デジタル 教科書体 N-B" panose="02020700000000000000" pitchFamily="17" charset="-128"/>
                <a:ea typeface="UD デジタル 教科書体 N-B" panose="02020700000000000000" pitchFamily="17" charset="-128"/>
              </a:rPr>
              <a:t>1.Visual Studio Code </a:t>
            </a:r>
            <a:r>
              <a:rPr lang="ja-JP" altLang="en-US" dirty="0">
                <a:latin typeface="UD デジタル 教科書体 N-B" panose="02020700000000000000" pitchFamily="17" charset="-128"/>
                <a:ea typeface="UD デジタル 教科書体 N-B" panose="02020700000000000000" pitchFamily="17" charset="-128"/>
              </a:rPr>
              <a:t>を起動</a:t>
            </a:r>
          </a:p>
          <a:p>
            <a:pPr marL="0" indent="0" algn="ctr">
              <a:buNone/>
            </a:pPr>
            <a:r>
              <a:rPr lang="en-US" altLang="ja-JP" dirty="0">
                <a:latin typeface="UD デジタル 教科書体 N-B" panose="02020700000000000000" pitchFamily="17" charset="-128"/>
                <a:ea typeface="UD デジタル 教科書体 N-B" panose="02020700000000000000" pitchFamily="17" charset="-128"/>
              </a:rPr>
              <a:t>2.</a:t>
            </a:r>
            <a:r>
              <a:rPr lang="ja-JP" altLang="en-US" dirty="0">
                <a:latin typeface="UD デジタル 教科書体 N-B" panose="02020700000000000000" pitchFamily="17" charset="-128"/>
                <a:ea typeface="UD デジタル 教科書体 N-B" panose="02020700000000000000" pitchFamily="17" charset="-128"/>
              </a:rPr>
              <a:t>拡張機能をインストールしたいので、 「</a:t>
            </a:r>
            <a:r>
              <a:rPr lang="ja-JP" altLang="en-US" b="1" dirty="0">
                <a:latin typeface="UD デジタル 教科書体 N-B" panose="02020700000000000000" pitchFamily="17" charset="-128"/>
                <a:ea typeface="UD デジタル 教科書体 N-B" panose="02020700000000000000" pitchFamily="17" charset="-128"/>
              </a:rPr>
              <a:t>表示</a:t>
            </a:r>
            <a:r>
              <a:rPr lang="ja-JP" altLang="en-US" dirty="0">
                <a:latin typeface="UD デジタル 教科書体 N-B" panose="02020700000000000000" pitchFamily="17" charset="-128"/>
                <a:ea typeface="UD デジタル 教科書体 N-B" panose="02020700000000000000" pitchFamily="17" charset="-128"/>
              </a:rPr>
              <a:t>」→ 「</a:t>
            </a:r>
            <a:r>
              <a:rPr lang="ja-JP" altLang="en-US" b="1" dirty="0">
                <a:latin typeface="UD デジタル 教科書体 N-B" panose="02020700000000000000" pitchFamily="17" charset="-128"/>
                <a:ea typeface="UD デジタル 教科書体 N-B" panose="02020700000000000000" pitchFamily="17" charset="-128"/>
              </a:rPr>
              <a:t>拡張機能</a:t>
            </a:r>
            <a:r>
              <a:rPr lang="ja-JP" altLang="en-US" dirty="0">
                <a:latin typeface="UD デジタル 教科書体 N-B" panose="02020700000000000000" pitchFamily="17" charset="-128"/>
                <a:ea typeface="UD デジタル 教科書体 N-B" panose="02020700000000000000" pitchFamily="17" charset="-128"/>
              </a:rPr>
              <a:t>」と操作する</a:t>
            </a:r>
          </a:p>
          <a:p>
            <a:pPr marL="0" indent="0" algn="ctr">
              <a:buNone/>
            </a:pPr>
            <a:endParaRPr kumimoji="1" lang="ja-JP" altLang="en-US" dirty="0">
              <a:latin typeface="UD デジタル 教科書体 N-B" panose="02020700000000000000" pitchFamily="17" charset="-128"/>
              <a:ea typeface="UD デジタル 教科書体 N-B" panose="02020700000000000000" pitchFamily="17" charset="-128"/>
            </a:endParaRPr>
          </a:p>
        </p:txBody>
      </p:sp>
      <p:sp>
        <p:nvSpPr>
          <p:cNvPr id="5" name="テキスト ボックス 4">
            <a:extLst>
              <a:ext uri="{FF2B5EF4-FFF2-40B4-BE49-F238E27FC236}">
                <a16:creationId xmlns:a16="http://schemas.microsoft.com/office/drawing/2014/main" id="{92822A5C-758D-4F85-82D3-C7F719D6DD0A}"/>
              </a:ext>
            </a:extLst>
          </p:cNvPr>
          <p:cNvSpPr txBox="1"/>
          <p:nvPr/>
        </p:nvSpPr>
        <p:spPr>
          <a:xfrm>
            <a:off x="669924" y="1016000"/>
            <a:ext cx="8552035" cy="646331"/>
          </a:xfrm>
          <a:prstGeom prst="rect">
            <a:avLst/>
          </a:prstGeom>
          <a:noFill/>
        </p:spPr>
        <p:txBody>
          <a:bodyPr wrap="square" rtlCol="0">
            <a:spAutoFit/>
          </a:bodyPr>
          <a:lstStyle/>
          <a:p>
            <a:r>
              <a:rPr lang="ja-JP" altLang="en-US" b="1" dirty="0">
                <a:latin typeface="UD デジタル 教科書体 N-B" panose="02020700000000000000" pitchFamily="17" charset="-128"/>
                <a:ea typeface="UD デジタル 教科書体 N-B" panose="02020700000000000000" pitchFamily="17" charset="-128"/>
              </a:rPr>
              <a:t>（</a:t>
            </a:r>
            <a:r>
              <a:rPr lang="en-US" altLang="ja-JP" b="1" dirty="0">
                <a:latin typeface="UD デジタル 教科書体 N-B" panose="02020700000000000000" pitchFamily="17" charset="-128"/>
                <a:ea typeface="UD デジタル 教科書体 N-B" panose="02020700000000000000" pitchFamily="17" charset="-128"/>
              </a:rPr>
              <a:t>Japanese Language Pack for Visual Studio Code </a:t>
            </a:r>
            <a:r>
              <a:rPr lang="ja-JP" altLang="en-US" b="1" dirty="0">
                <a:latin typeface="UD デジタル 教科書体 N-B" panose="02020700000000000000" pitchFamily="17" charset="-128"/>
                <a:ea typeface="UD デジタル 教科書体 N-B" panose="02020700000000000000" pitchFamily="17" charset="-128"/>
              </a:rPr>
              <a:t>拡張機能のインストール）</a:t>
            </a:r>
          </a:p>
          <a:p>
            <a:endParaRPr kumimoji="1" lang="ja-JP" altLang="en-US" dirty="0">
              <a:latin typeface="UD デジタル 教科書体 N-B" panose="02020700000000000000" pitchFamily="17" charset="-128"/>
              <a:ea typeface="UD デジタル 教科書体 N-B" panose="02020700000000000000" pitchFamily="17" charset="-128"/>
            </a:endParaRPr>
          </a:p>
        </p:txBody>
      </p:sp>
      <p:pic>
        <p:nvPicPr>
          <p:cNvPr id="7" name="図 6" descr="コンピューターのスクリーンショット&#10;&#10;自動的に生成された説明">
            <a:extLst>
              <a:ext uri="{FF2B5EF4-FFF2-40B4-BE49-F238E27FC236}">
                <a16:creationId xmlns:a16="http://schemas.microsoft.com/office/drawing/2014/main" id="{15868F82-8E84-4540-98F8-22C97DE0C7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9677" y="2752725"/>
            <a:ext cx="4691055" cy="3600000"/>
          </a:xfrm>
          <a:prstGeom prst="rect">
            <a:avLst/>
          </a:prstGeom>
        </p:spPr>
      </p:pic>
    </p:spTree>
    <p:extLst>
      <p:ext uri="{BB962C8B-B14F-4D97-AF65-F5344CB8AC3E}">
        <p14:creationId xmlns:p14="http://schemas.microsoft.com/office/powerpoint/2010/main" val="2983607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E44B66-E7C2-4335-913B-B29DA1F8BA0E}"/>
              </a:ext>
            </a:extLst>
          </p:cNvPr>
          <p:cNvSpPr>
            <a:spLocks noGrp="1"/>
          </p:cNvSpPr>
          <p:nvPr>
            <p:ph type="title"/>
          </p:nvPr>
        </p:nvSpPr>
        <p:spPr/>
        <p:txBody>
          <a:bodyPr>
            <a:normAutofit/>
          </a:bodyPr>
          <a:lstStyle/>
          <a:p>
            <a:r>
              <a:rPr lang="ja-JP" altLang="en-US" dirty="0"/>
              <a:t>日本語化</a:t>
            </a:r>
            <a:endParaRPr kumimoji="1" lang="ja-JP" altLang="en-US" dirty="0"/>
          </a:p>
        </p:txBody>
      </p:sp>
      <p:sp>
        <p:nvSpPr>
          <p:cNvPr id="8" name="テキスト ボックス 7">
            <a:extLst>
              <a:ext uri="{FF2B5EF4-FFF2-40B4-BE49-F238E27FC236}">
                <a16:creationId xmlns:a16="http://schemas.microsoft.com/office/drawing/2014/main" id="{2B792DC9-D8F3-4F72-A6E3-42B264ABC1C3}"/>
              </a:ext>
            </a:extLst>
          </p:cNvPr>
          <p:cNvSpPr txBox="1"/>
          <p:nvPr/>
        </p:nvSpPr>
        <p:spPr>
          <a:xfrm>
            <a:off x="973763" y="1361856"/>
            <a:ext cx="10242884" cy="646331"/>
          </a:xfrm>
          <a:prstGeom prst="rect">
            <a:avLst/>
          </a:prstGeom>
          <a:noFill/>
        </p:spPr>
        <p:txBody>
          <a:bodyPr wrap="square" rtlCol="0">
            <a:spAutoFit/>
          </a:bodyPr>
          <a:lstStyle/>
          <a:p>
            <a:r>
              <a:rPr kumimoji="1" lang="en-US" altLang="ja-JP" dirty="0">
                <a:latin typeface="UD デジタル 教科書体 N-B" panose="02020700000000000000" pitchFamily="17" charset="-128"/>
                <a:ea typeface="UD デジタル 教科書体 N-B" panose="02020700000000000000" pitchFamily="17" charset="-128"/>
              </a:rPr>
              <a:t>3.</a:t>
            </a:r>
            <a:r>
              <a:rPr kumimoji="1" lang="ja-JP" altLang="en-US" dirty="0">
                <a:latin typeface="UD デジタル 教科書体 N-B" panose="02020700000000000000" pitchFamily="17" charset="-128"/>
                <a:ea typeface="UD デジタル 教科書体 N-B" panose="02020700000000000000" pitchFamily="17" charset="-128"/>
              </a:rPr>
              <a:t>検索窓で 「</a:t>
            </a:r>
            <a:r>
              <a:rPr kumimoji="1" lang="en-US" altLang="ja-JP" dirty="0">
                <a:latin typeface="UD デジタル 教科書体 N-B" panose="02020700000000000000" pitchFamily="17" charset="-128"/>
                <a:ea typeface="UD デジタル 教科書体 N-B" panose="02020700000000000000" pitchFamily="17" charset="-128"/>
              </a:rPr>
              <a:t>Japanese</a:t>
            </a:r>
            <a:r>
              <a:rPr kumimoji="1" lang="ja-JP" altLang="en-US" dirty="0">
                <a:latin typeface="UD デジタル 教科書体 N-B" panose="02020700000000000000" pitchFamily="17" charset="-128"/>
                <a:ea typeface="UD デジタル 教科書体 N-B" panose="02020700000000000000" pitchFamily="17" charset="-128"/>
              </a:rPr>
              <a:t>」と入れると、 「</a:t>
            </a:r>
            <a:r>
              <a:rPr kumimoji="1" lang="en-US" altLang="ja-JP" dirty="0">
                <a:latin typeface="UD デジタル 教科書体 N-B" panose="02020700000000000000" pitchFamily="17" charset="-128"/>
                <a:ea typeface="UD デジタル 教科書体 N-B" panose="02020700000000000000" pitchFamily="17" charset="-128"/>
              </a:rPr>
              <a:t>Japanese Language Pack for Visual Studio Code</a:t>
            </a:r>
            <a:r>
              <a:rPr kumimoji="1" lang="ja-JP" altLang="en-US" dirty="0">
                <a:latin typeface="UD デジタル 教科書体 N-B" panose="02020700000000000000" pitchFamily="17" charset="-128"/>
                <a:ea typeface="UD デジタル 教科書体 N-B" panose="02020700000000000000" pitchFamily="17" charset="-128"/>
              </a:rPr>
              <a:t>」が表示されるので、 「インストール」をクリック</a:t>
            </a:r>
          </a:p>
        </p:txBody>
      </p:sp>
      <p:pic>
        <p:nvPicPr>
          <p:cNvPr id="10" name="図 9" descr="携帯電話の画面のスクリーンショット&#10;&#10;自動的に生成された説明">
            <a:extLst>
              <a:ext uri="{FF2B5EF4-FFF2-40B4-BE49-F238E27FC236}">
                <a16:creationId xmlns:a16="http://schemas.microsoft.com/office/drawing/2014/main" id="{F4A07678-4D50-44AF-B2E7-6EF88A10F0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1481" y="2113646"/>
            <a:ext cx="6219170" cy="4320000"/>
          </a:xfrm>
          <a:prstGeom prst="rect">
            <a:avLst/>
          </a:prstGeom>
        </p:spPr>
      </p:pic>
    </p:spTree>
    <p:extLst>
      <p:ext uri="{BB962C8B-B14F-4D97-AF65-F5344CB8AC3E}">
        <p14:creationId xmlns:p14="http://schemas.microsoft.com/office/powerpoint/2010/main" val="1109687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E44B66-E7C2-4335-913B-B29DA1F8BA0E}"/>
              </a:ext>
            </a:extLst>
          </p:cNvPr>
          <p:cNvSpPr>
            <a:spLocks noGrp="1"/>
          </p:cNvSpPr>
          <p:nvPr>
            <p:ph type="title"/>
          </p:nvPr>
        </p:nvSpPr>
        <p:spPr/>
        <p:txBody>
          <a:bodyPr>
            <a:normAutofit/>
          </a:bodyPr>
          <a:lstStyle/>
          <a:p>
            <a:r>
              <a:rPr lang="ja-JP" altLang="en-US" dirty="0"/>
              <a:t>日本語化</a:t>
            </a:r>
            <a:endParaRPr kumimoji="1" lang="ja-JP" altLang="en-US" dirty="0"/>
          </a:p>
        </p:txBody>
      </p:sp>
      <p:sp>
        <p:nvSpPr>
          <p:cNvPr id="8" name="テキスト ボックス 7">
            <a:extLst>
              <a:ext uri="{FF2B5EF4-FFF2-40B4-BE49-F238E27FC236}">
                <a16:creationId xmlns:a16="http://schemas.microsoft.com/office/drawing/2014/main" id="{2B792DC9-D8F3-4F72-A6E3-42B264ABC1C3}"/>
              </a:ext>
            </a:extLst>
          </p:cNvPr>
          <p:cNvSpPr txBox="1"/>
          <p:nvPr/>
        </p:nvSpPr>
        <p:spPr>
          <a:xfrm>
            <a:off x="973763" y="1361856"/>
            <a:ext cx="10242884" cy="923330"/>
          </a:xfrm>
          <a:prstGeom prst="rect">
            <a:avLst/>
          </a:prstGeom>
          <a:noFill/>
        </p:spPr>
        <p:txBody>
          <a:bodyPr wrap="square" rtlCol="0">
            <a:spAutoFit/>
          </a:bodyPr>
          <a:lstStyle/>
          <a:p>
            <a:r>
              <a:rPr kumimoji="1" lang="en-US" altLang="ja-JP" dirty="0">
                <a:latin typeface="UD デジタル 教科書体 N-B" panose="02020700000000000000" pitchFamily="17" charset="-128"/>
                <a:ea typeface="UD デジタル 教科書体 N-B" panose="02020700000000000000" pitchFamily="17" charset="-128"/>
              </a:rPr>
              <a:t>4.</a:t>
            </a:r>
            <a:r>
              <a:rPr kumimoji="1" lang="ja-JP" altLang="en-US" dirty="0">
                <a:latin typeface="UD デジタル 教科書体 N-B" panose="02020700000000000000" pitchFamily="17" charset="-128"/>
                <a:ea typeface="UD デジタル 教科書体 N-B" panose="02020700000000000000" pitchFamily="17" charset="-128"/>
              </a:rPr>
              <a:t>インストールの終了を確認し， </a:t>
            </a:r>
            <a:r>
              <a:rPr kumimoji="1" lang="en-US" altLang="ja-JP" dirty="0">
                <a:latin typeface="UD デジタル 教科書体 N-B" panose="02020700000000000000" pitchFamily="17" charset="-128"/>
                <a:ea typeface="UD デジタル 教科書体 N-B" panose="02020700000000000000" pitchFamily="17" charset="-128"/>
              </a:rPr>
              <a:t>Ctrl</a:t>
            </a:r>
            <a:r>
              <a:rPr kumimoji="1" lang="ja-JP" altLang="en-US" dirty="0">
                <a:latin typeface="UD デジタル 教科書体 N-B" panose="02020700000000000000" pitchFamily="17" charset="-128"/>
                <a:ea typeface="UD デジタル 教科書体 N-B" panose="02020700000000000000" pitchFamily="17" charset="-128"/>
              </a:rPr>
              <a:t>　</a:t>
            </a:r>
            <a:r>
              <a:rPr kumimoji="1" lang="en-US" altLang="ja-JP" dirty="0">
                <a:latin typeface="UD デジタル 教科書体 N-B" panose="02020700000000000000" pitchFamily="17" charset="-128"/>
                <a:ea typeface="UD デジタル 教科書体 N-B" panose="02020700000000000000" pitchFamily="17" charset="-128"/>
              </a:rPr>
              <a:t>+</a:t>
            </a:r>
            <a:r>
              <a:rPr kumimoji="1" lang="ja-JP" altLang="en-US" dirty="0">
                <a:latin typeface="UD デジタル 教科書体 N-B" panose="02020700000000000000" pitchFamily="17" charset="-128"/>
                <a:ea typeface="UD デジタル 教科書体 N-B" panose="02020700000000000000" pitchFamily="17" charset="-128"/>
              </a:rPr>
              <a:t>　</a:t>
            </a:r>
            <a:r>
              <a:rPr kumimoji="1" lang="en-US" altLang="ja-JP" dirty="0">
                <a:latin typeface="UD デジタル 教科書体 N-B" panose="02020700000000000000" pitchFamily="17" charset="-128"/>
                <a:ea typeface="UD デジタル 教科書体 N-B" panose="02020700000000000000" pitchFamily="17" charset="-128"/>
              </a:rPr>
              <a:t>Shift</a:t>
            </a:r>
            <a:r>
              <a:rPr kumimoji="1" lang="ja-JP" altLang="en-US" dirty="0">
                <a:latin typeface="UD デジタル 教科書体 N-B" panose="02020700000000000000" pitchFamily="17" charset="-128"/>
                <a:ea typeface="UD デジタル 教科書体 N-B" panose="02020700000000000000" pitchFamily="17" charset="-128"/>
              </a:rPr>
              <a:t>　</a:t>
            </a:r>
            <a:r>
              <a:rPr kumimoji="1" lang="en-US" altLang="ja-JP" dirty="0">
                <a:latin typeface="UD デジタル 教科書体 N-B" panose="02020700000000000000" pitchFamily="17" charset="-128"/>
                <a:ea typeface="UD デジタル 教科書体 N-B" panose="02020700000000000000" pitchFamily="17" charset="-128"/>
              </a:rPr>
              <a:t>+</a:t>
            </a:r>
            <a:r>
              <a:rPr kumimoji="1" lang="ja-JP" altLang="en-US" dirty="0">
                <a:latin typeface="UD デジタル 教科書体 N-B" panose="02020700000000000000" pitchFamily="17" charset="-128"/>
                <a:ea typeface="UD デジタル 教科書体 N-B" panose="02020700000000000000" pitchFamily="17" charset="-128"/>
              </a:rPr>
              <a:t>　</a:t>
            </a:r>
            <a:r>
              <a:rPr kumimoji="1" lang="en-US" altLang="ja-JP" dirty="0">
                <a:latin typeface="UD デジタル 教科書体 N-B" panose="02020700000000000000" pitchFamily="17" charset="-128"/>
                <a:ea typeface="UD デジタル 教科書体 N-B" panose="02020700000000000000" pitchFamily="17" charset="-128"/>
              </a:rPr>
              <a:t>P </a:t>
            </a:r>
            <a:r>
              <a:rPr kumimoji="1" lang="ja-JP" altLang="en-US" dirty="0">
                <a:latin typeface="UD デジタル 教科書体 N-B" panose="02020700000000000000" pitchFamily="17" charset="-128"/>
                <a:ea typeface="UD デジタル 教科書体 N-B" panose="02020700000000000000" pitchFamily="17" charset="-128"/>
              </a:rPr>
              <a:t>を押してコマンド パレットを表示させ</a:t>
            </a:r>
            <a:r>
              <a:rPr kumimoji="1" lang="en-US" altLang="ja-JP" dirty="0">
                <a:latin typeface="UD デジタル 教科書体 N-B" panose="02020700000000000000" pitchFamily="17" charset="-128"/>
                <a:ea typeface="UD デジタル 教科書体 N-B" panose="02020700000000000000" pitchFamily="17" charset="-128"/>
              </a:rPr>
              <a:t>“config” </a:t>
            </a:r>
            <a:r>
              <a:rPr kumimoji="1" lang="ja-JP" altLang="en-US" dirty="0">
                <a:latin typeface="UD デジタル 教科書体 N-B" panose="02020700000000000000" pitchFamily="17" charset="-128"/>
                <a:ea typeface="UD デジタル 教科書体 N-B" panose="02020700000000000000" pitchFamily="17" charset="-128"/>
              </a:rPr>
              <a:t>と入力し、利用できるコマンドのリストをフィルター処理してから </a:t>
            </a:r>
            <a:r>
              <a:rPr kumimoji="1" lang="en-US" altLang="ja-JP" dirty="0">
                <a:latin typeface="UD デジタル 教科書体 N-B" panose="02020700000000000000" pitchFamily="17" charset="-128"/>
                <a:ea typeface="UD デジタル 教科書体 N-B" panose="02020700000000000000" pitchFamily="17" charset="-128"/>
              </a:rPr>
              <a:t>Configure	Display Language </a:t>
            </a:r>
            <a:r>
              <a:rPr kumimoji="1" lang="ja-JP" altLang="en-US" dirty="0">
                <a:latin typeface="UD デジタル 教科書体 N-B" panose="02020700000000000000" pitchFamily="17" charset="-128"/>
                <a:ea typeface="UD デジタル 教科書体 N-B" panose="02020700000000000000" pitchFamily="17" charset="-128"/>
              </a:rPr>
              <a:t>コマンドを選択する。</a:t>
            </a:r>
          </a:p>
        </p:txBody>
      </p:sp>
      <p:pic>
        <p:nvPicPr>
          <p:cNvPr id="4" name="図 3" descr="モニター画面に映るウェブサイトのスクリーンショット&#10;&#10;自動的に生成された説明">
            <a:extLst>
              <a:ext uri="{FF2B5EF4-FFF2-40B4-BE49-F238E27FC236}">
                <a16:creationId xmlns:a16="http://schemas.microsoft.com/office/drawing/2014/main" id="{96CF204E-A5B3-4F64-87A2-41E9C818FE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9537" y="2498560"/>
            <a:ext cx="7200000" cy="3815963"/>
          </a:xfrm>
          <a:prstGeom prst="rect">
            <a:avLst/>
          </a:prstGeom>
        </p:spPr>
      </p:pic>
    </p:spTree>
    <p:extLst>
      <p:ext uri="{BB962C8B-B14F-4D97-AF65-F5344CB8AC3E}">
        <p14:creationId xmlns:p14="http://schemas.microsoft.com/office/powerpoint/2010/main" val="689133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タイトル 49">
            <a:extLst>
              <a:ext uri="{FF2B5EF4-FFF2-40B4-BE49-F238E27FC236}">
                <a16:creationId xmlns:a16="http://schemas.microsoft.com/office/drawing/2014/main" id="{A7FAC01D-A61C-4511-8E1C-25EBE738D013}"/>
              </a:ext>
            </a:extLst>
          </p:cNvPr>
          <p:cNvSpPr>
            <a:spLocks noGrp="1"/>
          </p:cNvSpPr>
          <p:nvPr>
            <p:ph type="title"/>
          </p:nvPr>
        </p:nvSpPr>
        <p:spPr/>
        <p:txBody>
          <a:bodyPr/>
          <a:lstStyle/>
          <a:p>
            <a:r>
              <a:rPr lang="ja-JP" altLang="en-US" dirty="0"/>
              <a:t>イメージ</a:t>
            </a:r>
          </a:p>
        </p:txBody>
      </p:sp>
      <p:sp>
        <p:nvSpPr>
          <p:cNvPr id="54" name="テキスト ボックス 53">
            <a:extLst>
              <a:ext uri="{FF2B5EF4-FFF2-40B4-BE49-F238E27FC236}">
                <a16:creationId xmlns:a16="http://schemas.microsoft.com/office/drawing/2014/main" id="{89771A29-5DA0-4FB1-B311-B94C8168E7E7}"/>
              </a:ext>
            </a:extLst>
          </p:cNvPr>
          <p:cNvSpPr txBox="1"/>
          <p:nvPr/>
        </p:nvSpPr>
        <p:spPr>
          <a:xfrm>
            <a:off x="7485947" y="2837417"/>
            <a:ext cx="1569660" cy="369332"/>
          </a:xfrm>
          <a:prstGeom prst="rect">
            <a:avLst/>
          </a:prstGeom>
          <a:noFill/>
        </p:spPr>
        <p:txBody>
          <a:bodyPr wrap="none" rtlCol="0">
            <a:spAutoFit/>
          </a:bodyPr>
          <a:lstStyle/>
          <a:p>
            <a:r>
              <a:rPr kumimoji="1" lang="ja-JP" altLang="en-US" dirty="0">
                <a:latin typeface="UD デジタル 教科書体 N-B" panose="02020700000000000000" pitchFamily="17" charset="-128"/>
                <a:ea typeface="UD デジタル 教科書体 N-B" panose="02020700000000000000" pitchFamily="17" charset="-128"/>
              </a:rPr>
              <a:t>コーディング</a:t>
            </a:r>
          </a:p>
        </p:txBody>
      </p:sp>
      <p:sp>
        <p:nvSpPr>
          <p:cNvPr id="55" name="テキスト ボックス 54">
            <a:extLst>
              <a:ext uri="{FF2B5EF4-FFF2-40B4-BE49-F238E27FC236}">
                <a16:creationId xmlns:a16="http://schemas.microsoft.com/office/drawing/2014/main" id="{84D44CB6-D8AD-4D42-BB30-6D903A5A382C}"/>
              </a:ext>
            </a:extLst>
          </p:cNvPr>
          <p:cNvSpPr txBox="1"/>
          <p:nvPr/>
        </p:nvSpPr>
        <p:spPr>
          <a:xfrm>
            <a:off x="7485947" y="4027292"/>
            <a:ext cx="1107996" cy="369332"/>
          </a:xfrm>
          <a:prstGeom prst="rect">
            <a:avLst/>
          </a:prstGeom>
          <a:noFill/>
        </p:spPr>
        <p:txBody>
          <a:bodyPr wrap="none" rtlCol="0">
            <a:spAutoFit/>
          </a:bodyPr>
          <a:lstStyle/>
          <a:p>
            <a:r>
              <a:rPr kumimoji="1" lang="ja-JP" altLang="en-US" dirty="0">
                <a:latin typeface="UD デジタル 教科書体 N-B" panose="02020700000000000000" pitchFamily="17" charset="-128"/>
                <a:ea typeface="UD デジタル 教科書体 N-B" panose="02020700000000000000" pitchFamily="17" charset="-128"/>
              </a:rPr>
              <a:t>デバッグ</a:t>
            </a:r>
          </a:p>
        </p:txBody>
      </p:sp>
      <p:sp>
        <p:nvSpPr>
          <p:cNvPr id="56" name="テキスト ボックス 55">
            <a:extLst>
              <a:ext uri="{FF2B5EF4-FFF2-40B4-BE49-F238E27FC236}">
                <a16:creationId xmlns:a16="http://schemas.microsoft.com/office/drawing/2014/main" id="{A6F6CDE8-F971-4917-9174-A6F492C24277}"/>
              </a:ext>
            </a:extLst>
          </p:cNvPr>
          <p:cNvSpPr txBox="1"/>
          <p:nvPr/>
        </p:nvSpPr>
        <p:spPr>
          <a:xfrm>
            <a:off x="7538197" y="5220722"/>
            <a:ext cx="646331" cy="369332"/>
          </a:xfrm>
          <a:prstGeom prst="rect">
            <a:avLst/>
          </a:prstGeom>
          <a:noFill/>
        </p:spPr>
        <p:txBody>
          <a:bodyPr wrap="none" rtlCol="0">
            <a:spAutoFit/>
          </a:bodyPr>
          <a:lstStyle/>
          <a:p>
            <a:r>
              <a:rPr kumimoji="1" lang="ja-JP" altLang="en-US" dirty="0">
                <a:latin typeface="UD デジタル 教科書体 N-B" panose="02020700000000000000" pitchFamily="17" charset="-128"/>
                <a:ea typeface="UD デジタル 教科書体 N-B" panose="02020700000000000000" pitchFamily="17" charset="-128"/>
              </a:rPr>
              <a:t>稼働</a:t>
            </a:r>
          </a:p>
        </p:txBody>
      </p:sp>
      <p:grpSp>
        <p:nvGrpSpPr>
          <p:cNvPr id="64" name="グループ化 63">
            <a:extLst>
              <a:ext uri="{FF2B5EF4-FFF2-40B4-BE49-F238E27FC236}">
                <a16:creationId xmlns:a16="http://schemas.microsoft.com/office/drawing/2014/main" id="{78F3360D-830E-4F49-B322-54DC69796AD9}"/>
              </a:ext>
            </a:extLst>
          </p:cNvPr>
          <p:cNvGrpSpPr/>
          <p:nvPr/>
        </p:nvGrpSpPr>
        <p:grpSpPr>
          <a:xfrm>
            <a:off x="1596000" y="1400222"/>
            <a:ext cx="9452198" cy="4461023"/>
            <a:chOff x="1596000" y="1400222"/>
            <a:chExt cx="9452198" cy="4461023"/>
          </a:xfrm>
        </p:grpSpPr>
        <p:grpSp>
          <p:nvGrpSpPr>
            <p:cNvPr id="5" name="2b9beae4-bacc-4b51-93a6-8075751d636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4289E082-5E21-4540-9A10-3F32D925DDCA}"/>
                </a:ext>
              </a:extLst>
            </p:cNvPr>
            <p:cNvGrpSpPr>
              <a:grpSpLocks noChangeAspect="1"/>
            </p:cNvGrpSpPr>
            <p:nvPr>
              <p:custDataLst>
                <p:tags r:id="rId1"/>
              </p:custDataLst>
            </p:nvPr>
          </p:nvGrpSpPr>
          <p:grpSpPr>
            <a:xfrm>
              <a:off x="1596000" y="1400222"/>
              <a:ext cx="9452198" cy="4461023"/>
              <a:chOff x="1596000" y="1400222"/>
              <a:chExt cx="9452198" cy="4461023"/>
            </a:xfrm>
          </p:grpSpPr>
          <p:sp>
            <p:nvSpPr>
              <p:cNvPr id="6" name="is1iḑè">
                <a:extLst>
                  <a:ext uri="{FF2B5EF4-FFF2-40B4-BE49-F238E27FC236}">
                    <a16:creationId xmlns:a16="http://schemas.microsoft.com/office/drawing/2014/main" id="{60EA365C-93A8-4C0D-93FB-9DFC54F3AA8A}"/>
                  </a:ext>
                </a:extLst>
              </p:cNvPr>
              <p:cNvSpPr/>
              <p:nvPr/>
            </p:nvSpPr>
            <p:spPr>
              <a:xfrm>
                <a:off x="1596000" y="2571765"/>
                <a:ext cx="4403226" cy="1170986"/>
              </a:xfrm>
              <a:custGeom>
                <a:avLst/>
                <a:gdLst/>
                <a:ahLst/>
                <a:cxnLst>
                  <a:cxn ang="0">
                    <a:pos x="wd2" y="hd2"/>
                  </a:cxn>
                  <a:cxn ang="5400000">
                    <a:pos x="wd2" y="hd2"/>
                  </a:cxn>
                  <a:cxn ang="10800000">
                    <a:pos x="wd2" y="hd2"/>
                  </a:cxn>
                  <a:cxn ang="16200000">
                    <a:pos x="wd2" y="hd2"/>
                  </a:cxn>
                </a:cxnLst>
                <a:rect l="0" t="0" r="r" b="b"/>
                <a:pathLst>
                  <a:path w="21600" h="21540" extrusionOk="0">
                    <a:moveTo>
                      <a:pt x="9369" y="20968"/>
                    </a:moveTo>
                    <a:cubicBezTo>
                      <a:pt x="9287" y="21276"/>
                      <a:pt x="9173" y="21540"/>
                      <a:pt x="9047" y="21540"/>
                    </a:cubicBezTo>
                    <a:lnTo>
                      <a:pt x="21600" y="21540"/>
                    </a:lnTo>
                    <a:cubicBezTo>
                      <a:pt x="21377" y="20215"/>
                      <a:pt x="21032" y="18243"/>
                      <a:pt x="20743" y="16602"/>
                    </a:cubicBezTo>
                    <a:cubicBezTo>
                      <a:pt x="20453" y="14961"/>
                      <a:pt x="20219" y="13651"/>
                      <a:pt x="20219" y="13651"/>
                    </a:cubicBezTo>
                    <a:cubicBezTo>
                      <a:pt x="20219" y="13651"/>
                      <a:pt x="19903" y="11682"/>
                      <a:pt x="20219" y="9513"/>
                    </a:cubicBezTo>
                    <a:cubicBezTo>
                      <a:pt x="20426" y="8092"/>
                      <a:pt x="20407" y="4129"/>
                      <a:pt x="20161" y="14"/>
                    </a:cubicBezTo>
                    <a:lnTo>
                      <a:pt x="1294" y="14"/>
                    </a:lnTo>
                    <a:lnTo>
                      <a:pt x="503" y="14"/>
                    </a:lnTo>
                    <a:cubicBezTo>
                      <a:pt x="359" y="-60"/>
                      <a:pt x="228" y="160"/>
                      <a:pt x="133" y="514"/>
                    </a:cubicBezTo>
                    <a:cubicBezTo>
                      <a:pt x="39" y="867"/>
                      <a:pt x="0" y="1353"/>
                      <a:pt x="0" y="1893"/>
                    </a:cubicBezTo>
                    <a:lnTo>
                      <a:pt x="0" y="9298"/>
                    </a:lnTo>
                    <a:cubicBezTo>
                      <a:pt x="0" y="9838"/>
                      <a:pt x="38" y="10325"/>
                      <a:pt x="133" y="10677"/>
                    </a:cubicBezTo>
                    <a:cubicBezTo>
                      <a:pt x="228" y="11029"/>
                      <a:pt x="361" y="11168"/>
                      <a:pt x="503" y="11251"/>
                    </a:cubicBezTo>
                    <a:cubicBezTo>
                      <a:pt x="770" y="11407"/>
                      <a:pt x="1040" y="11449"/>
                      <a:pt x="1311" y="11453"/>
                    </a:cubicBezTo>
                    <a:cubicBezTo>
                      <a:pt x="1479" y="11456"/>
                      <a:pt x="1648" y="11445"/>
                      <a:pt x="1816" y="11436"/>
                    </a:cubicBezTo>
                    <a:cubicBezTo>
                      <a:pt x="1938" y="11430"/>
                      <a:pt x="2060" y="11430"/>
                      <a:pt x="2182" y="11436"/>
                    </a:cubicBezTo>
                    <a:cubicBezTo>
                      <a:pt x="2307" y="11506"/>
                      <a:pt x="2434" y="11576"/>
                      <a:pt x="2530" y="11871"/>
                    </a:cubicBezTo>
                    <a:cubicBezTo>
                      <a:pt x="2639" y="12207"/>
                      <a:pt x="2683" y="12745"/>
                      <a:pt x="2683" y="13279"/>
                    </a:cubicBezTo>
                    <a:cubicBezTo>
                      <a:pt x="2683" y="13282"/>
                      <a:pt x="2683" y="13286"/>
                      <a:pt x="2683" y="13290"/>
                    </a:cubicBezTo>
                    <a:cubicBezTo>
                      <a:pt x="2679" y="14598"/>
                      <a:pt x="2670" y="15978"/>
                      <a:pt x="2901" y="16923"/>
                    </a:cubicBezTo>
                    <a:cubicBezTo>
                      <a:pt x="3043" y="17505"/>
                      <a:pt x="3253" y="17744"/>
                      <a:pt x="3474" y="17665"/>
                    </a:cubicBezTo>
                    <a:lnTo>
                      <a:pt x="6524" y="17665"/>
                    </a:lnTo>
                    <a:lnTo>
                      <a:pt x="9047" y="17881"/>
                    </a:lnTo>
                    <a:cubicBezTo>
                      <a:pt x="9173" y="17881"/>
                      <a:pt x="9287" y="18007"/>
                      <a:pt x="9369" y="18317"/>
                    </a:cubicBezTo>
                    <a:cubicBezTo>
                      <a:pt x="9451" y="18626"/>
                      <a:pt x="9529" y="19054"/>
                      <a:pt x="9529" y="19525"/>
                    </a:cubicBezTo>
                    <a:lnTo>
                      <a:pt x="9529" y="19762"/>
                    </a:lnTo>
                    <a:cubicBezTo>
                      <a:pt x="9529" y="20234"/>
                      <a:pt x="9451" y="20659"/>
                      <a:pt x="9369" y="20968"/>
                    </a:cubicBezTo>
                    <a:close/>
                  </a:path>
                </a:pathLst>
              </a:custGeom>
              <a:solidFill>
                <a:schemeClr val="accent2">
                  <a:lumMod val="100000"/>
                </a:schemeClr>
              </a:solidFill>
              <a:ln w="12700" cap="flat">
                <a:noFill/>
                <a:miter lim="400000"/>
              </a:ln>
              <a:effectLst/>
            </p:spPr>
            <p:txBody>
              <a:bodyPr anchor="ctr"/>
              <a:lstStyle/>
              <a:p>
                <a:pPr algn="ctr"/>
                <a:endParaRPr dirty="0"/>
              </a:p>
            </p:txBody>
          </p:sp>
          <p:sp>
            <p:nvSpPr>
              <p:cNvPr id="7" name="ïs1íďè">
                <a:extLst>
                  <a:ext uri="{FF2B5EF4-FFF2-40B4-BE49-F238E27FC236}">
                    <a16:creationId xmlns:a16="http://schemas.microsoft.com/office/drawing/2014/main" id="{20426C44-AA1E-418E-A49B-B64E874AB728}"/>
                  </a:ext>
                </a:extLst>
              </p:cNvPr>
              <p:cNvSpPr/>
              <p:nvPr/>
            </p:nvSpPr>
            <p:spPr>
              <a:xfrm>
                <a:off x="1596000" y="1400222"/>
                <a:ext cx="4109782" cy="1172320"/>
              </a:xfrm>
              <a:custGeom>
                <a:avLst/>
                <a:gdLst/>
                <a:ahLst/>
                <a:cxnLst>
                  <a:cxn ang="0">
                    <a:pos x="wd2" y="hd2"/>
                  </a:cxn>
                  <a:cxn ang="5400000">
                    <a:pos x="wd2" y="hd2"/>
                  </a:cxn>
                  <a:cxn ang="10800000">
                    <a:pos x="wd2" y="hd2"/>
                  </a:cxn>
                  <a:cxn ang="16200000">
                    <a:pos x="wd2" y="hd2"/>
                  </a:cxn>
                </a:cxnLst>
                <a:rect l="0" t="0" r="r" b="b"/>
                <a:pathLst>
                  <a:path w="21600" h="20646" extrusionOk="0">
                    <a:moveTo>
                      <a:pt x="6681" y="878"/>
                    </a:moveTo>
                    <a:cubicBezTo>
                      <a:pt x="6671" y="887"/>
                      <a:pt x="6661" y="896"/>
                      <a:pt x="6651" y="905"/>
                    </a:cubicBezTo>
                    <a:cubicBezTo>
                      <a:pt x="6641" y="914"/>
                      <a:pt x="6631" y="924"/>
                      <a:pt x="6622" y="933"/>
                    </a:cubicBezTo>
                    <a:cubicBezTo>
                      <a:pt x="6631" y="924"/>
                      <a:pt x="6641" y="914"/>
                      <a:pt x="6651" y="905"/>
                    </a:cubicBezTo>
                    <a:cubicBezTo>
                      <a:pt x="6661" y="896"/>
                      <a:pt x="6671" y="887"/>
                      <a:pt x="6681" y="878"/>
                    </a:cubicBezTo>
                    <a:close/>
                    <a:moveTo>
                      <a:pt x="6935" y="676"/>
                    </a:moveTo>
                    <a:cubicBezTo>
                      <a:pt x="6928" y="681"/>
                      <a:pt x="6922" y="686"/>
                      <a:pt x="6915" y="692"/>
                    </a:cubicBezTo>
                    <a:cubicBezTo>
                      <a:pt x="6908" y="697"/>
                      <a:pt x="6901" y="702"/>
                      <a:pt x="6895" y="708"/>
                    </a:cubicBezTo>
                    <a:cubicBezTo>
                      <a:pt x="6901" y="702"/>
                      <a:pt x="6908" y="697"/>
                      <a:pt x="6915" y="692"/>
                    </a:cubicBezTo>
                    <a:cubicBezTo>
                      <a:pt x="6922" y="686"/>
                      <a:pt x="6928" y="681"/>
                      <a:pt x="6935" y="676"/>
                    </a:cubicBezTo>
                    <a:close/>
                    <a:moveTo>
                      <a:pt x="538" y="37"/>
                    </a:moveTo>
                    <a:cubicBezTo>
                      <a:pt x="384" y="-34"/>
                      <a:pt x="244" y="178"/>
                      <a:pt x="143" y="516"/>
                    </a:cubicBezTo>
                    <a:cubicBezTo>
                      <a:pt x="41" y="854"/>
                      <a:pt x="0" y="1319"/>
                      <a:pt x="0" y="1836"/>
                    </a:cubicBezTo>
                    <a:lnTo>
                      <a:pt x="0" y="8926"/>
                    </a:lnTo>
                    <a:cubicBezTo>
                      <a:pt x="0" y="9442"/>
                      <a:pt x="41" y="9909"/>
                      <a:pt x="143" y="10246"/>
                    </a:cubicBezTo>
                    <a:cubicBezTo>
                      <a:pt x="245" y="10583"/>
                      <a:pt x="387" y="10716"/>
                      <a:pt x="538" y="10795"/>
                    </a:cubicBezTo>
                    <a:cubicBezTo>
                      <a:pt x="1004" y="11037"/>
                      <a:pt x="1475" y="10992"/>
                      <a:pt x="1946" y="10973"/>
                    </a:cubicBezTo>
                    <a:cubicBezTo>
                      <a:pt x="2076" y="10967"/>
                      <a:pt x="2207" y="10967"/>
                      <a:pt x="2338" y="10973"/>
                    </a:cubicBezTo>
                    <a:cubicBezTo>
                      <a:pt x="2410" y="11009"/>
                      <a:pt x="2483" y="11046"/>
                      <a:pt x="2551" y="11116"/>
                    </a:cubicBezTo>
                    <a:cubicBezTo>
                      <a:pt x="2609" y="11176"/>
                      <a:pt x="2663" y="11259"/>
                      <a:pt x="2710" y="11389"/>
                    </a:cubicBezTo>
                    <a:cubicBezTo>
                      <a:pt x="2828" y="11711"/>
                      <a:pt x="2874" y="12225"/>
                      <a:pt x="2874" y="12737"/>
                    </a:cubicBezTo>
                    <a:cubicBezTo>
                      <a:pt x="2874" y="12740"/>
                      <a:pt x="2874" y="12744"/>
                      <a:pt x="2874" y="12748"/>
                    </a:cubicBezTo>
                    <a:cubicBezTo>
                      <a:pt x="2870" y="14000"/>
                      <a:pt x="2861" y="15321"/>
                      <a:pt x="3108" y="16226"/>
                    </a:cubicBezTo>
                    <a:cubicBezTo>
                      <a:pt x="3260" y="16783"/>
                      <a:pt x="3485" y="17012"/>
                      <a:pt x="3722" y="16936"/>
                    </a:cubicBezTo>
                    <a:lnTo>
                      <a:pt x="6990" y="16936"/>
                    </a:lnTo>
                    <a:lnTo>
                      <a:pt x="9693" y="17143"/>
                    </a:lnTo>
                    <a:cubicBezTo>
                      <a:pt x="9828" y="17143"/>
                      <a:pt x="9950" y="17264"/>
                      <a:pt x="10038" y="17560"/>
                    </a:cubicBezTo>
                    <a:cubicBezTo>
                      <a:pt x="10126" y="17857"/>
                      <a:pt x="10210" y="18266"/>
                      <a:pt x="10210" y="18717"/>
                    </a:cubicBezTo>
                    <a:lnTo>
                      <a:pt x="10210" y="18944"/>
                    </a:lnTo>
                    <a:cubicBezTo>
                      <a:pt x="10210" y="19395"/>
                      <a:pt x="10126" y="19803"/>
                      <a:pt x="10038" y="20098"/>
                    </a:cubicBezTo>
                    <a:cubicBezTo>
                      <a:pt x="9950" y="20393"/>
                      <a:pt x="9828" y="20646"/>
                      <a:pt x="9693" y="20646"/>
                    </a:cubicBezTo>
                    <a:lnTo>
                      <a:pt x="21600" y="20646"/>
                    </a:lnTo>
                    <a:cubicBezTo>
                      <a:pt x="21588" y="20641"/>
                      <a:pt x="21321" y="17350"/>
                      <a:pt x="21286" y="17022"/>
                    </a:cubicBezTo>
                    <a:cubicBezTo>
                      <a:pt x="21085" y="15149"/>
                      <a:pt x="20816" y="13334"/>
                      <a:pt x="20489" y="11675"/>
                    </a:cubicBezTo>
                    <a:cubicBezTo>
                      <a:pt x="20165" y="10031"/>
                      <a:pt x="19764" y="8576"/>
                      <a:pt x="19316" y="7300"/>
                    </a:cubicBezTo>
                    <a:cubicBezTo>
                      <a:pt x="16421" y="-954"/>
                      <a:pt x="12346" y="37"/>
                      <a:pt x="8549" y="37"/>
                    </a:cubicBezTo>
                  </a:path>
                </a:pathLst>
              </a:custGeom>
              <a:solidFill>
                <a:schemeClr val="accent1">
                  <a:lumMod val="100000"/>
                </a:schemeClr>
              </a:solidFill>
              <a:ln w="12700" cap="flat">
                <a:noFill/>
                <a:miter lim="400000"/>
              </a:ln>
              <a:effectLst/>
            </p:spPr>
            <p:txBody>
              <a:bodyPr anchor="ctr"/>
              <a:lstStyle/>
              <a:p>
                <a:pPr algn="ctr"/>
                <a:endParaRPr dirty="0"/>
              </a:p>
            </p:txBody>
          </p:sp>
          <p:sp>
            <p:nvSpPr>
              <p:cNvPr id="8" name="išḷíḋe">
                <a:extLst>
                  <a:ext uri="{FF2B5EF4-FFF2-40B4-BE49-F238E27FC236}">
                    <a16:creationId xmlns:a16="http://schemas.microsoft.com/office/drawing/2014/main" id="{9FAB4991-5089-481D-A0F2-C8D73CEA5400}"/>
                  </a:ext>
                </a:extLst>
              </p:cNvPr>
              <p:cNvSpPr/>
              <p:nvPr/>
            </p:nvSpPr>
            <p:spPr>
              <a:xfrm>
                <a:off x="1596000" y="3741973"/>
                <a:ext cx="4464711" cy="1170985"/>
              </a:xfrm>
              <a:custGeom>
                <a:avLst/>
                <a:gdLst/>
                <a:ahLst/>
                <a:cxnLst>
                  <a:cxn ang="0">
                    <a:pos x="wd2" y="hd2"/>
                  </a:cxn>
                  <a:cxn ang="5400000">
                    <a:pos x="wd2" y="hd2"/>
                  </a:cxn>
                  <a:cxn ang="10800000">
                    <a:pos x="wd2" y="hd2"/>
                  </a:cxn>
                  <a:cxn ang="16200000">
                    <a:pos x="wd2" y="hd2"/>
                  </a:cxn>
                </a:cxnLst>
                <a:rect l="0" t="0" r="r" b="b"/>
                <a:pathLst>
                  <a:path w="21460" h="21540" extrusionOk="0">
                    <a:moveTo>
                      <a:pt x="21348" y="1150"/>
                    </a:moveTo>
                    <a:cubicBezTo>
                      <a:pt x="21310" y="889"/>
                      <a:pt x="21246" y="494"/>
                      <a:pt x="21167" y="14"/>
                    </a:cubicBezTo>
                    <a:lnTo>
                      <a:pt x="2529" y="14"/>
                    </a:lnTo>
                    <a:lnTo>
                      <a:pt x="492" y="14"/>
                    </a:lnTo>
                    <a:cubicBezTo>
                      <a:pt x="351" y="-60"/>
                      <a:pt x="223" y="160"/>
                      <a:pt x="131" y="514"/>
                    </a:cubicBezTo>
                    <a:cubicBezTo>
                      <a:pt x="38" y="867"/>
                      <a:pt x="0" y="1353"/>
                      <a:pt x="0" y="1893"/>
                    </a:cubicBezTo>
                    <a:lnTo>
                      <a:pt x="0" y="9298"/>
                    </a:lnTo>
                    <a:cubicBezTo>
                      <a:pt x="0" y="9838"/>
                      <a:pt x="37" y="10325"/>
                      <a:pt x="131" y="10677"/>
                    </a:cubicBezTo>
                    <a:cubicBezTo>
                      <a:pt x="224" y="11029"/>
                      <a:pt x="354" y="11168"/>
                      <a:pt x="492" y="11251"/>
                    </a:cubicBezTo>
                    <a:cubicBezTo>
                      <a:pt x="918" y="11504"/>
                      <a:pt x="1349" y="11456"/>
                      <a:pt x="1779" y="11436"/>
                    </a:cubicBezTo>
                    <a:cubicBezTo>
                      <a:pt x="1899" y="11430"/>
                      <a:pt x="2019" y="11430"/>
                      <a:pt x="2138" y="11436"/>
                    </a:cubicBezTo>
                    <a:cubicBezTo>
                      <a:pt x="2260" y="11506"/>
                      <a:pt x="2385" y="11576"/>
                      <a:pt x="2479" y="11871"/>
                    </a:cubicBezTo>
                    <a:cubicBezTo>
                      <a:pt x="2586" y="12207"/>
                      <a:pt x="2629" y="12745"/>
                      <a:pt x="2629" y="13279"/>
                    </a:cubicBezTo>
                    <a:cubicBezTo>
                      <a:pt x="2629" y="13282"/>
                      <a:pt x="2629" y="13286"/>
                      <a:pt x="2629" y="13290"/>
                    </a:cubicBezTo>
                    <a:cubicBezTo>
                      <a:pt x="2625" y="14598"/>
                      <a:pt x="2616" y="15978"/>
                      <a:pt x="2842" y="16923"/>
                    </a:cubicBezTo>
                    <a:cubicBezTo>
                      <a:pt x="2981" y="17505"/>
                      <a:pt x="3187" y="17744"/>
                      <a:pt x="3404" y="17665"/>
                    </a:cubicBezTo>
                    <a:lnTo>
                      <a:pt x="3509" y="17665"/>
                    </a:lnTo>
                    <a:lnTo>
                      <a:pt x="6393" y="17665"/>
                    </a:lnTo>
                    <a:lnTo>
                      <a:pt x="8865" y="17881"/>
                    </a:lnTo>
                    <a:cubicBezTo>
                      <a:pt x="8988" y="17881"/>
                      <a:pt x="9100" y="18007"/>
                      <a:pt x="9180" y="18317"/>
                    </a:cubicBezTo>
                    <a:cubicBezTo>
                      <a:pt x="9261" y="18626"/>
                      <a:pt x="9337" y="19054"/>
                      <a:pt x="9337" y="19525"/>
                    </a:cubicBezTo>
                    <a:lnTo>
                      <a:pt x="9337" y="19762"/>
                    </a:lnTo>
                    <a:cubicBezTo>
                      <a:pt x="9337" y="20234"/>
                      <a:pt x="9261" y="20659"/>
                      <a:pt x="9180" y="20968"/>
                    </a:cubicBezTo>
                    <a:cubicBezTo>
                      <a:pt x="9100" y="21276"/>
                      <a:pt x="8988" y="21540"/>
                      <a:pt x="8865" y="21540"/>
                    </a:cubicBezTo>
                    <a:lnTo>
                      <a:pt x="19584" y="21540"/>
                    </a:lnTo>
                    <a:cubicBezTo>
                      <a:pt x="19588" y="21288"/>
                      <a:pt x="19589" y="21021"/>
                      <a:pt x="19586" y="20732"/>
                    </a:cubicBezTo>
                    <a:cubicBezTo>
                      <a:pt x="19547" y="17259"/>
                      <a:pt x="19605" y="16667"/>
                      <a:pt x="19896" y="15929"/>
                    </a:cubicBezTo>
                    <a:cubicBezTo>
                      <a:pt x="20186" y="15190"/>
                      <a:pt x="20303" y="13786"/>
                      <a:pt x="20070" y="13047"/>
                    </a:cubicBezTo>
                    <a:cubicBezTo>
                      <a:pt x="19838" y="12308"/>
                      <a:pt x="19838" y="12308"/>
                      <a:pt x="19838" y="12308"/>
                    </a:cubicBezTo>
                    <a:cubicBezTo>
                      <a:pt x="19838" y="12308"/>
                      <a:pt x="20012" y="11865"/>
                      <a:pt x="20283" y="11200"/>
                    </a:cubicBezTo>
                    <a:cubicBezTo>
                      <a:pt x="20554" y="10534"/>
                      <a:pt x="20496" y="9574"/>
                      <a:pt x="20419" y="8835"/>
                    </a:cubicBezTo>
                    <a:cubicBezTo>
                      <a:pt x="20341" y="8096"/>
                      <a:pt x="20186" y="6397"/>
                      <a:pt x="20361" y="6101"/>
                    </a:cubicBezTo>
                    <a:cubicBezTo>
                      <a:pt x="20535" y="5805"/>
                      <a:pt x="20845" y="5066"/>
                      <a:pt x="21116" y="4475"/>
                    </a:cubicBezTo>
                    <a:cubicBezTo>
                      <a:pt x="21387" y="3884"/>
                      <a:pt x="21600" y="2850"/>
                      <a:pt x="21348" y="1150"/>
                    </a:cubicBezTo>
                    <a:close/>
                  </a:path>
                </a:pathLst>
              </a:custGeom>
              <a:solidFill>
                <a:schemeClr val="accent3">
                  <a:lumMod val="100000"/>
                </a:schemeClr>
              </a:solidFill>
              <a:ln w="12700" cap="flat">
                <a:noFill/>
                <a:miter lim="400000"/>
              </a:ln>
              <a:effectLst/>
            </p:spPr>
            <p:txBody>
              <a:bodyPr anchor="ctr"/>
              <a:lstStyle/>
              <a:p>
                <a:pPr algn="ctr"/>
                <a:endParaRPr dirty="0"/>
              </a:p>
            </p:txBody>
          </p:sp>
          <p:sp>
            <p:nvSpPr>
              <p:cNvPr id="9" name="ïś1ïḋé">
                <a:extLst>
                  <a:ext uri="{FF2B5EF4-FFF2-40B4-BE49-F238E27FC236}">
                    <a16:creationId xmlns:a16="http://schemas.microsoft.com/office/drawing/2014/main" id="{04EF25B0-C358-4B8D-AD7B-1BAD9167159F}"/>
                  </a:ext>
                </a:extLst>
              </p:cNvPr>
              <p:cNvSpPr/>
              <p:nvPr/>
            </p:nvSpPr>
            <p:spPr>
              <a:xfrm>
                <a:off x="1596001" y="4912181"/>
                <a:ext cx="4074322" cy="949064"/>
              </a:xfrm>
              <a:custGeom>
                <a:avLst/>
                <a:gdLst/>
                <a:ahLst/>
                <a:cxnLst>
                  <a:cxn ang="0">
                    <a:pos x="wd2" y="hd2"/>
                  </a:cxn>
                  <a:cxn ang="5400000">
                    <a:pos x="wd2" y="hd2"/>
                  </a:cxn>
                  <a:cxn ang="10800000">
                    <a:pos x="wd2" y="hd2"/>
                  </a:cxn>
                  <a:cxn ang="16200000">
                    <a:pos x="wd2" y="hd2"/>
                  </a:cxn>
                </a:cxnLst>
                <a:rect l="0" t="0" r="r" b="b"/>
                <a:pathLst>
                  <a:path w="21600" h="21526" extrusionOk="0">
                    <a:moveTo>
                      <a:pt x="3529" y="17"/>
                    </a:moveTo>
                    <a:lnTo>
                      <a:pt x="543" y="17"/>
                    </a:lnTo>
                    <a:cubicBezTo>
                      <a:pt x="388" y="-74"/>
                      <a:pt x="246" y="198"/>
                      <a:pt x="144" y="633"/>
                    </a:cubicBezTo>
                    <a:cubicBezTo>
                      <a:pt x="42" y="1069"/>
                      <a:pt x="0" y="1668"/>
                      <a:pt x="0" y="2334"/>
                    </a:cubicBezTo>
                    <a:lnTo>
                      <a:pt x="0" y="11465"/>
                    </a:lnTo>
                    <a:cubicBezTo>
                      <a:pt x="0" y="12130"/>
                      <a:pt x="41" y="12731"/>
                      <a:pt x="144" y="13165"/>
                    </a:cubicBezTo>
                    <a:cubicBezTo>
                      <a:pt x="247" y="13599"/>
                      <a:pt x="390" y="13771"/>
                      <a:pt x="543" y="13872"/>
                    </a:cubicBezTo>
                    <a:cubicBezTo>
                      <a:pt x="1013" y="14184"/>
                      <a:pt x="1488" y="14129"/>
                      <a:pt x="1963" y="14101"/>
                    </a:cubicBezTo>
                    <a:cubicBezTo>
                      <a:pt x="2046" y="14096"/>
                      <a:pt x="2130" y="14100"/>
                      <a:pt x="2214" y="14101"/>
                    </a:cubicBezTo>
                    <a:cubicBezTo>
                      <a:pt x="2262" y="14101"/>
                      <a:pt x="2310" y="14098"/>
                      <a:pt x="2358" y="14101"/>
                    </a:cubicBezTo>
                    <a:cubicBezTo>
                      <a:pt x="2493" y="14187"/>
                      <a:pt x="2630" y="14274"/>
                      <a:pt x="2734" y="14637"/>
                    </a:cubicBezTo>
                    <a:cubicBezTo>
                      <a:pt x="2853" y="15051"/>
                      <a:pt x="2899" y="15715"/>
                      <a:pt x="2899" y="16373"/>
                    </a:cubicBezTo>
                    <a:cubicBezTo>
                      <a:pt x="2899" y="16378"/>
                      <a:pt x="2899" y="16383"/>
                      <a:pt x="2899" y="16387"/>
                    </a:cubicBezTo>
                    <a:cubicBezTo>
                      <a:pt x="2901" y="17923"/>
                      <a:pt x="2898" y="19550"/>
                      <a:pt x="3135" y="20664"/>
                    </a:cubicBezTo>
                    <a:cubicBezTo>
                      <a:pt x="3232" y="21121"/>
                      <a:pt x="3359" y="21406"/>
                      <a:pt x="3500" y="21526"/>
                    </a:cubicBezTo>
                    <a:lnTo>
                      <a:pt x="15185" y="21526"/>
                    </a:lnTo>
                    <a:cubicBezTo>
                      <a:pt x="15168" y="20238"/>
                      <a:pt x="15170" y="18776"/>
                      <a:pt x="15208" y="17242"/>
                    </a:cubicBezTo>
                    <a:cubicBezTo>
                      <a:pt x="15248" y="15634"/>
                      <a:pt x="15329" y="13951"/>
                      <a:pt x="15472" y="12305"/>
                    </a:cubicBezTo>
                    <a:cubicBezTo>
                      <a:pt x="15472" y="12305"/>
                      <a:pt x="16391" y="3467"/>
                      <a:pt x="17095" y="3649"/>
                    </a:cubicBezTo>
                    <a:cubicBezTo>
                      <a:pt x="17800" y="3832"/>
                      <a:pt x="19936" y="4834"/>
                      <a:pt x="20513" y="4469"/>
                    </a:cubicBezTo>
                    <a:cubicBezTo>
                      <a:pt x="21041" y="4136"/>
                      <a:pt x="21550" y="3418"/>
                      <a:pt x="21600" y="17"/>
                    </a:cubicBezTo>
                    <a:lnTo>
                      <a:pt x="3529" y="17"/>
                    </a:lnTo>
                    <a:close/>
                  </a:path>
                </a:pathLst>
              </a:custGeom>
              <a:solidFill>
                <a:schemeClr val="accent4">
                  <a:lumMod val="100000"/>
                </a:schemeClr>
              </a:solidFill>
              <a:ln w="12700" cap="flat">
                <a:noFill/>
                <a:miter lim="400000"/>
              </a:ln>
              <a:effectLst/>
            </p:spPr>
            <p:txBody>
              <a:bodyPr anchor="ctr"/>
              <a:lstStyle/>
              <a:p>
                <a:pPr algn="ctr"/>
                <a:endParaRPr dirty="0"/>
              </a:p>
            </p:txBody>
          </p:sp>
          <p:sp>
            <p:nvSpPr>
              <p:cNvPr id="10" name="iṣ1iḋé">
                <a:extLst>
                  <a:ext uri="{FF2B5EF4-FFF2-40B4-BE49-F238E27FC236}">
                    <a16:creationId xmlns:a16="http://schemas.microsoft.com/office/drawing/2014/main" id="{64D99CC4-15BC-4CD9-A332-D7F738784E3A}"/>
                  </a:ext>
                </a:extLst>
              </p:cNvPr>
              <p:cNvSpPr/>
              <p:nvPr/>
            </p:nvSpPr>
            <p:spPr>
              <a:xfrm>
                <a:off x="1717768" y="1617302"/>
                <a:ext cx="314719" cy="177030"/>
              </a:xfrm>
              <a:custGeom>
                <a:avLst/>
                <a:gdLst/>
                <a:ahLst/>
                <a:cxnLst>
                  <a:cxn ang="0">
                    <a:pos x="wd2" y="hd2"/>
                  </a:cxn>
                  <a:cxn ang="5400000">
                    <a:pos x="wd2" y="hd2"/>
                  </a:cxn>
                  <a:cxn ang="10800000">
                    <a:pos x="wd2" y="hd2"/>
                  </a:cxn>
                  <a:cxn ang="16200000">
                    <a:pos x="wd2" y="hd2"/>
                  </a:cxn>
                </a:cxnLst>
                <a:rect l="0" t="0" r="r" b="b"/>
                <a:pathLst>
                  <a:path w="21600" h="21600" extrusionOk="0">
                    <a:moveTo>
                      <a:pt x="15715" y="6826"/>
                    </a:moveTo>
                    <a:cubicBezTo>
                      <a:pt x="15209" y="5025"/>
                      <a:pt x="14280" y="3450"/>
                      <a:pt x="14280" y="3450"/>
                    </a:cubicBezTo>
                    <a:lnTo>
                      <a:pt x="13407" y="5295"/>
                    </a:lnTo>
                    <a:cubicBezTo>
                      <a:pt x="12703" y="4239"/>
                      <a:pt x="11794" y="3600"/>
                      <a:pt x="10800" y="3600"/>
                    </a:cubicBezTo>
                    <a:cubicBezTo>
                      <a:pt x="8563" y="3600"/>
                      <a:pt x="6750" y="6824"/>
                      <a:pt x="6750" y="10801"/>
                    </a:cubicBezTo>
                    <a:cubicBezTo>
                      <a:pt x="6750" y="14777"/>
                      <a:pt x="8563" y="18001"/>
                      <a:pt x="10800" y="18001"/>
                    </a:cubicBezTo>
                    <a:cubicBezTo>
                      <a:pt x="13037" y="18001"/>
                      <a:pt x="14850" y="14777"/>
                      <a:pt x="14850" y="10801"/>
                    </a:cubicBezTo>
                    <a:lnTo>
                      <a:pt x="16200" y="10801"/>
                    </a:lnTo>
                    <a:cubicBezTo>
                      <a:pt x="16200" y="10801"/>
                      <a:pt x="16221" y="8626"/>
                      <a:pt x="15715" y="6826"/>
                    </a:cubicBezTo>
                    <a:close/>
                    <a:moveTo>
                      <a:pt x="21600" y="10801"/>
                    </a:moveTo>
                    <a:cubicBezTo>
                      <a:pt x="21600" y="11401"/>
                      <a:pt x="20925" y="12000"/>
                      <a:pt x="20925" y="12000"/>
                    </a:cubicBezTo>
                    <a:cubicBezTo>
                      <a:pt x="20925" y="12000"/>
                      <a:pt x="16181" y="21600"/>
                      <a:pt x="10771" y="21600"/>
                    </a:cubicBezTo>
                    <a:cubicBezTo>
                      <a:pt x="5381" y="21600"/>
                      <a:pt x="675" y="12000"/>
                      <a:pt x="675" y="12000"/>
                    </a:cubicBezTo>
                    <a:cubicBezTo>
                      <a:pt x="675" y="12000"/>
                      <a:pt x="0" y="11449"/>
                      <a:pt x="0" y="10875"/>
                    </a:cubicBezTo>
                    <a:cubicBezTo>
                      <a:pt x="0" y="10251"/>
                      <a:pt x="675" y="9601"/>
                      <a:pt x="675" y="9601"/>
                    </a:cubicBezTo>
                    <a:cubicBezTo>
                      <a:pt x="675" y="9601"/>
                      <a:pt x="5344" y="0"/>
                      <a:pt x="10771" y="0"/>
                    </a:cubicBezTo>
                    <a:cubicBezTo>
                      <a:pt x="16143" y="0"/>
                      <a:pt x="20925" y="9601"/>
                      <a:pt x="20925" y="9601"/>
                    </a:cubicBezTo>
                    <a:cubicBezTo>
                      <a:pt x="20925" y="9601"/>
                      <a:pt x="21600" y="10200"/>
                      <a:pt x="21600" y="10801"/>
                    </a:cubicBezTo>
                    <a:close/>
                    <a:moveTo>
                      <a:pt x="10800" y="10801"/>
                    </a:moveTo>
                    <a:lnTo>
                      <a:pt x="13500" y="10801"/>
                    </a:lnTo>
                    <a:cubicBezTo>
                      <a:pt x="13500" y="13451"/>
                      <a:pt x="12291" y="15601"/>
                      <a:pt x="10800" y="15601"/>
                    </a:cubicBezTo>
                    <a:cubicBezTo>
                      <a:pt x="9309" y="15601"/>
                      <a:pt x="8100" y="13451"/>
                      <a:pt x="8100" y="10801"/>
                    </a:cubicBezTo>
                    <a:cubicBezTo>
                      <a:pt x="8100" y="8149"/>
                      <a:pt x="9309" y="6000"/>
                      <a:pt x="10800" y="6000"/>
                    </a:cubicBezTo>
                    <a:cubicBezTo>
                      <a:pt x="11462" y="6000"/>
                      <a:pt x="12068" y="6426"/>
                      <a:pt x="12538" y="7130"/>
                    </a:cubicBezTo>
                    <a:cubicBezTo>
                      <a:pt x="12538" y="7130"/>
                      <a:pt x="10800" y="10801"/>
                      <a:pt x="10800" y="10801"/>
                    </a:cubicBezTo>
                    <a:close/>
                  </a:path>
                </a:pathLst>
              </a:custGeom>
              <a:solidFill>
                <a:srgbClr val="FFFFFF"/>
              </a:solidFill>
              <a:ln w="12700" cap="flat">
                <a:noFill/>
                <a:miter lim="400000"/>
              </a:ln>
              <a:effectLst/>
            </p:spPr>
            <p:txBody>
              <a:bodyPr anchor="ctr"/>
              <a:lstStyle/>
              <a:p>
                <a:pPr algn="ctr"/>
                <a:endParaRPr dirty="0"/>
              </a:p>
            </p:txBody>
          </p:sp>
          <p:sp>
            <p:nvSpPr>
              <p:cNvPr id="11" name="íṡļiḍê">
                <a:extLst>
                  <a:ext uri="{FF2B5EF4-FFF2-40B4-BE49-F238E27FC236}">
                    <a16:creationId xmlns:a16="http://schemas.microsoft.com/office/drawing/2014/main" id="{2B5F2FA9-27CB-47A0-9CFE-A4C28690C946}"/>
                  </a:ext>
                </a:extLst>
              </p:cNvPr>
              <p:cNvSpPr/>
              <p:nvPr/>
            </p:nvSpPr>
            <p:spPr>
              <a:xfrm>
                <a:off x="2262054" y="1694367"/>
                <a:ext cx="1395431" cy="357200"/>
              </a:xfrm>
              <a:prstGeom prst="rect">
                <a:avLst/>
              </a:prstGeom>
              <a:noFill/>
              <a:ln w="12700" cap="flat">
                <a:noFill/>
                <a:miter lim="400000"/>
              </a:ln>
              <a:effectLst/>
              <a:extLst>
                <a:ext uri="{C572A759-6A51-4108-AA02-DFA0A04FC94B}">
                  <ma14:wrappingTextBoxFlag xmlns="" xmlns:lc="http://schemas.openxmlformats.org/drawingml/2006/lockedCanvas" xmlns:ma14="http://schemas.microsoft.com/office/mac/drawingml/2011/main" xmlns:p14="http://schemas.microsoft.com/office/powerpoint/2010/main" xmlns:a14="http://schemas.microsoft.com/office/drawing/2010/main" xmlns:a16="http://schemas.microsoft.com/office/drawing/2014/main" val="1"/>
                </a:ext>
              </a:extLst>
            </p:spPr>
            <p:txBody>
              <a:bodyPr wrap="none" lIns="90000" tIns="46800" rIns="90000" bIns="46800" anchor="b">
                <a:normAutofit fontScale="92500" lnSpcReduction="20000"/>
              </a:bodyPr>
              <a:lstStyle/>
              <a:p>
                <a:endParaRPr lang="zh-CN" altLang="en-US" sz="2200" b="1" dirty="0">
                  <a:solidFill>
                    <a:schemeClr val="bg1"/>
                  </a:solidFill>
                </a:endParaRPr>
              </a:p>
            </p:txBody>
          </p:sp>
          <p:sp>
            <p:nvSpPr>
              <p:cNvPr id="12" name="iṣļïḓè">
                <a:extLst>
                  <a:ext uri="{FF2B5EF4-FFF2-40B4-BE49-F238E27FC236}">
                    <a16:creationId xmlns:a16="http://schemas.microsoft.com/office/drawing/2014/main" id="{3185DB4B-3AAB-49BF-BA6C-14ECB445E450}"/>
                  </a:ext>
                </a:extLst>
              </p:cNvPr>
              <p:cNvSpPr/>
              <p:nvPr/>
            </p:nvSpPr>
            <p:spPr>
              <a:xfrm>
                <a:off x="1760891" y="5124691"/>
                <a:ext cx="221545" cy="293286"/>
              </a:xfrm>
              <a:custGeom>
                <a:avLst/>
                <a:gdLst/>
                <a:ahLst/>
                <a:cxnLst>
                  <a:cxn ang="0">
                    <a:pos x="wd2" y="hd2"/>
                  </a:cxn>
                  <a:cxn ang="5400000">
                    <a:pos x="wd2" y="hd2"/>
                  </a:cxn>
                  <a:cxn ang="10800000">
                    <a:pos x="wd2" y="hd2"/>
                  </a:cxn>
                  <a:cxn ang="16200000">
                    <a:pos x="wd2" y="hd2"/>
                  </a:cxn>
                </a:cxnLst>
                <a:rect l="0" t="0" r="r" b="b"/>
                <a:pathLst>
                  <a:path w="21600" h="21600" extrusionOk="0">
                    <a:moveTo>
                      <a:pt x="13192" y="19156"/>
                    </a:moveTo>
                    <a:lnTo>
                      <a:pt x="8275" y="19156"/>
                    </a:lnTo>
                    <a:cubicBezTo>
                      <a:pt x="8093" y="19156"/>
                      <a:pt x="7945" y="19268"/>
                      <a:pt x="7945" y="19405"/>
                    </a:cubicBezTo>
                    <a:lnTo>
                      <a:pt x="7945" y="19605"/>
                    </a:lnTo>
                    <a:lnTo>
                      <a:pt x="7945" y="20103"/>
                    </a:lnTo>
                    <a:lnTo>
                      <a:pt x="7945" y="20157"/>
                    </a:lnTo>
                    <a:lnTo>
                      <a:pt x="7945" y="20303"/>
                    </a:lnTo>
                    <a:cubicBezTo>
                      <a:pt x="7945" y="20440"/>
                      <a:pt x="8093" y="20552"/>
                      <a:pt x="8275" y="20552"/>
                    </a:cubicBezTo>
                    <a:lnTo>
                      <a:pt x="8719" y="20552"/>
                    </a:lnTo>
                    <a:cubicBezTo>
                      <a:pt x="9029" y="21165"/>
                      <a:pt x="9813" y="21600"/>
                      <a:pt x="10734" y="21600"/>
                    </a:cubicBezTo>
                    <a:cubicBezTo>
                      <a:pt x="11654" y="21600"/>
                      <a:pt x="12438" y="21165"/>
                      <a:pt x="12748" y="20552"/>
                    </a:cubicBezTo>
                    <a:lnTo>
                      <a:pt x="13192" y="20552"/>
                    </a:lnTo>
                    <a:cubicBezTo>
                      <a:pt x="13374" y="20552"/>
                      <a:pt x="13522" y="20440"/>
                      <a:pt x="13522" y="20303"/>
                    </a:cubicBezTo>
                    <a:lnTo>
                      <a:pt x="13522" y="20157"/>
                    </a:lnTo>
                    <a:lnTo>
                      <a:pt x="13522" y="20103"/>
                    </a:lnTo>
                    <a:lnTo>
                      <a:pt x="13522" y="19605"/>
                    </a:lnTo>
                    <a:lnTo>
                      <a:pt x="13522" y="19405"/>
                    </a:lnTo>
                    <a:cubicBezTo>
                      <a:pt x="13522" y="19268"/>
                      <a:pt x="13374" y="19156"/>
                      <a:pt x="13192" y="19156"/>
                    </a:cubicBezTo>
                    <a:close/>
                    <a:moveTo>
                      <a:pt x="17134" y="7620"/>
                    </a:moveTo>
                    <a:cubicBezTo>
                      <a:pt x="15269" y="4168"/>
                      <a:pt x="10800" y="4330"/>
                      <a:pt x="10800" y="4330"/>
                    </a:cubicBezTo>
                    <a:cubicBezTo>
                      <a:pt x="10800" y="4330"/>
                      <a:pt x="6331" y="4168"/>
                      <a:pt x="4466" y="7620"/>
                    </a:cubicBezTo>
                    <a:cubicBezTo>
                      <a:pt x="3206" y="9951"/>
                      <a:pt x="4729" y="11857"/>
                      <a:pt x="4729" y="11857"/>
                    </a:cubicBezTo>
                    <a:cubicBezTo>
                      <a:pt x="4729" y="11857"/>
                      <a:pt x="6461" y="14325"/>
                      <a:pt x="6775" y="15247"/>
                    </a:cubicBezTo>
                    <a:cubicBezTo>
                      <a:pt x="6898" y="15609"/>
                      <a:pt x="7085" y="16147"/>
                      <a:pt x="7220" y="16663"/>
                    </a:cubicBezTo>
                    <a:cubicBezTo>
                      <a:pt x="7429" y="17462"/>
                      <a:pt x="7572" y="18213"/>
                      <a:pt x="8606" y="18213"/>
                    </a:cubicBezTo>
                    <a:cubicBezTo>
                      <a:pt x="10243" y="18213"/>
                      <a:pt x="10800" y="18213"/>
                      <a:pt x="10800" y="18213"/>
                    </a:cubicBezTo>
                    <a:cubicBezTo>
                      <a:pt x="10800" y="18213"/>
                      <a:pt x="11356" y="18213"/>
                      <a:pt x="12994" y="18213"/>
                    </a:cubicBezTo>
                    <a:cubicBezTo>
                      <a:pt x="14028" y="18213"/>
                      <a:pt x="14171" y="17462"/>
                      <a:pt x="14379" y="16663"/>
                    </a:cubicBezTo>
                    <a:cubicBezTo>
                      <a:pt x="14515" y="16147"/>
                      <a:pt x="14702" y="15609"/>
                      <a:pt x="14825" y="15247"/>
                    </a:cubicBezTo>
                    <a:cubicBezTo>
                      <a:pt x="15138" y="14325"/>
                      <a:pt x="16871" y="11857"/>
                      <a:pt x="16871" y="11857"/>
                    </a:cubicBezTo>
                    <a:cubicBezTo>
                      <a:pt x="16871" y="11857"/>
                      <a:pt x="18394" y="9951"/>
                      <a:pt x="17134" y="7620"/>
                    </a:cubicBezTo>
                    <a:close/>
                    <a:moveTo>
                      <a:pt x="3447" y="2095"/>
                    </a:moveTo>
                    <a:lnTo>
                      <a:pt x="3063" y="2386"/>
                    </a:lnTo>
                    <a:cubicBezTo>
                      <a:pt x="2797" y="2586"/>
                      <a:pt x="2797" y="2909"/>
                      <a:pt x="3063" y="3110"/>
                    </a:cubicBezTo>
                    <a:lnTo>
                      <a:pt x="5474" y="4932"/>
                    </a:lnTo>
                    <a:cubicBezTo>
                      <a:pt x="5992" y="4583"/>
                      <a:pt x="6535" y="4313"/>
                      <a:pt x="7067" y="4107"/>
                    </a:cubicBezTo>
                    <a:lnTo>
                      <a:pt x="4404" y="2095"/>
                    </a:lnTo>
                    <a:cubicBezTo>
                      <a:pt x="4141" y="1896"/>
                      <a:pt x="3711" y="1896"/>
                      <a:pt x="3447" y="2095"/>
                    </a:cubicBezTo>
                    <a:close/>
                    <a:moveTo>
                      <a:pt x="0" y="7735"/>
                    </a:moveTo>
                    <a:lnTo>
                      <a:pt x="0" y="8146"/>
                    </a:lnTo>
                    <a:cubicBezTo>
                      <a:pt x="0" y="8429"/>
                      <a:pt x="304" y="8657"/>
                      <a:pt x="679" y="8657"/>
                    </a:cubicBezTo>
                    <a:lnTo>
                      <a:pt x="2843" y="8657"/>
                    </a:lnTo>
                    <a:cubicBezTo>
                      <a:pt x="2928" y="8217"/>
                      <a:pt x="3087" y="7754"/>
                      <a:pt x="3346" y="7275"/>
                    </a:cubicBezTo>
                    <a:cubicBezTo>
                      <a:pt x="3355" y="7259"/>
                      <a:pt x="3365" y="7241"/>
                      <a:pt x="3375" y="7224"/>
                    </a:cubicBezTo>
                    <a:lnTo>
                      <a:pt x="679" y="7224"/>
                    </a:lnTo>
                    <a:cubicBezTo>
                      <a:pt x="304" y="7224"/>
                      <a:pt x="0" y="7452"/>
                      <a:pt x="0" y="7735"/>
                    </a:cubicBezTo>
                    <a:close/>
                    <a:moveTo>
                      <a:pt x="18537" y="2386"/>
                    </a:moveTo>
                    <a:lnTo>
                      <a:pt x="18153" y="2095"/>
                    </a:lnTo>
                    <a:cubicBezTo>
                      <a:pt x="17890" y="1896"/>
                      <a:pt x="17459" y="1896"/>
                      <a:pt x="17196" y="2095"/>
                    </a:cubicBezTo>
                    <a:lnTo>
                      <a:pt x="14533" y="4107"/>
                    </a:lnTo>
                    <a:cubicBezTo>
                      <a:pt x="15064" y="4313"/>
                      <a:pt x="15608" y="4583"/>
                      <a:pt x="16125" y="4932"/>
                    </a:cubicBezTo>
                    <a:lnTo>
                      <a:pt x="18537" y="3110"/>
                    </a:lnTo>
                    <a:cubicBezTo>
                      <a:pt x="18802" y="2909"/>
                      <a:pt x="18802" y="2586"/>
                      <a:pt x="18537" y="2386"/>
                    </a:cubicBezTo>
                    <a:close/>
                    <a:moveTo>
                      <a:pt x="20921" y="7224"/>
                    </a:moveTo>
                    <a:lnTo>
                      <a:pt x="18225" y="7224"/>
                    </a:lnTo>
                    <a:cubicBezTo>
                      <a:pt x="18235" y="7241"/>
                      <a:pt x="18245" y="7259"/>
                      <a:pt x="18254" y="7275"/>
                    </a:cubicBezTo>
                    <a:cubicBezTo>
                      <a:pt x="18512" y="7754"/>
                      <a:pt x="18672" y="8217"/>
                      <a:pt x="18757" y="8657"/>
                    </a:cubicBezTo>
                    <a:lnTo>
                      <a:pt x="20921" y="8657"/>
                    </a:lnTo>
                    <a:cubicBezTo>
                      <a:pt x="21295" y="8657"/>
                      <a:pt x="21600" y="8429"/>
                      <a:pt x="21600" y="8146"/>
                    </a:cubicBezTo>
                    <a:lnTo>
                      <a:pt x="21600" y="7735"/>
                    </a:lnTo>
                    <a:cubicBezTo>
                      <a:pt x="21600" y="7452"/>
                      <a:pt x="21295" y="7224"/>
                      <a:pt x="20921" y="7224"/>
                    </a:cubicBezTo>
                    <a:close/>
                    <a:moveTo>
                      <a:pt x="11750" y="511"/>
                    </a:moveTo>
                    <a:lnTo>
                      <a:pt x="11750" y="3461"/>
                    </a:lnTo>
                    <a:cubicBezTo>
                      <a:pt x="11360" y="3424"/>
                      <a:pt x="11061" y="3417"/>
                      <a:pt x="10894" y="3417"/>
                    </a:cubicBezTo>
                    <a:lnTo>
                      <a:pt x="10706" y="3417"/>
                    </a:lnTo>
                    <a:cubicBezTo>
                      <a:pt x="10539" y="3417"/>
                      <a:pt x="10240" y="3424"/>
                      <a:pt x="9850" y="3461"/>
                    </a:cubicBezTo>
                    <a:lnTo>
                      <a:pt x="9850" y="511"/>
                    </a:lnTo>
                    <a:cubicBezTo>
                      <a:pt x="9850" y="230"/>
                      <a:pt x="10155" y="0"/>
                      <a:pt x="10529" y="0"/>
                    </a:cubicBezTo>
                    <a:lnTo>
                      <a:pt x="11071" y="0"/>
                    </a:lnTo>
                    <a:cubicBezTo>
                      <a:pt x="11445" y="0"/>
                      <a:pt x="11750" y="230"/>
                      <a:pt x="11750" y="511"/>
                    </a:cubicBezTo>
                    <a:close/>
                  </a:path>
                </a:pathLst>
              </a:custGeom>
              <a:solidFill>
                <a:srgbClr val="FFFFFF"/>
              </a:solidFill>
              <a:ln w="12700" cap="flat">
                <a:noFill/>
                <a:miter lim="400000"/>
              </a:ln>
              <a:effectLst/>
            </p:spPr>
            <p:txBody>
              <a:bodyPr anchor="ctr"/>
              <a:lstStyle/>
              <a:p>
                <a:pPr algn="ctr"/>
                <a:endParaRPr dirty="0"/>
              </a:p>
            </p:txBody>
          </p:sp>
          <p:sp>
            <p:nvSpPr>
              <p:cNvPr id="13" name="îşḻïḑè">
                <a:extLst>
                  <a:ext uri="{FF2B5EF4-FFF2-40B4-BE49-F238E27FC236}">
                    <a16:creationId xmlns:a16="http://schemas.microsoft.com/office/drawing/2014/main" id="{AF6422E2-33FF-4C44-8814-76BC3FEC9A8A}"/>
                  </a:ext>
                </a:extLst>
              </p:cNvPr>
              <p:cNvSpPr/>
              <p:nvPr/>
            </p:nvSpPr>
            <p:spPr>
              <a:xfrm>
                <a:off x="2262053" y="2829000"/>
                <a:ext cx="1395431" cy="386166"/>
              </a:xfrm>
              <a:prstGeom prst="rect">
                <a:avLst/>
              </a:prstGeom>
              <a:noFill/>
              <a:ln w="12700" cap="flat">
                <a:noFill/>
                <a:miter lim="400000"/>
              </a:ln>
              <a:effectLst/>
              <a:extLst>
                <a:ext uri="{C572A759-6A51-4108-AA02-DFA0A04FC94B}">
                  <ma14:wrappingTextBoxFlag xmlns="" xmlns:lc="http://schemas.openxmlformats.org/drawingml/2006/lockedCanvas" xmlns:ma14="http://schemas.microsoft.com/office/mac/drawingml/2011/main" xmlns:p14="http://schemas.microsoft.com/office/powerpoint/2010/main" xmlns:a14="http://schemas.microsoft.com/office/drawing/2010/main" xmlns:a16="http://schemas.microsoft.com/office/drawing/2014/main" val="1"/>
                </a:ext>
              </a:extLst>
            </p:spPr>
            <p:txBody>
              <a:bodyPr wrap="none" lIns="90000" tIns="46800" rIns="90000" bIns="46800" anchor="b">
                <a:normAutofit fontScale="92500" lnSpcReduction="10000"/>
              </a:bodyPr>
              <a:lstStyle/>
              <a:p>
                <a:endParaRPr lang="zh-CN" altLang="en-US" sz="2200" b="1" dirty="0">
                  <a:solidFill>
                    <a:schemeClr val="bg1"/>
                  </a:solidFill>
                </a:endParaRPr>
              </a:p>
            </p:txBody>
          </p:sp>
          <p:sp>
            <p:nvSpPr>
              <p:cNvPr id="14" name="ïṩ1iḑê">
                <a:extLst>
                  <a:ext uri="{FF2B5EF4-FFF2-40B4-BE49-F238E27FC236}">
                    <a16:creationId xmlns:a16="http://schemas.microsoft.com/office/drawing/2014/main" id="{E7A606E4-8243-4108-B6A4-F057D6BEE7C3}"/>
                  </a:ext>
                </a:extLst>
              </p:cNvPr>
              <p:cNvSpPr/>
              <p:nvPr/>
            </p:nvSpPr>
            <p:spPr>
              <a:xfrm rot="780000">
                <a:off x="1743863" y="3948506"/>
                <a:ext cx="239404" cy="222850"/>
              </a:xfrm>
              <a:custGeom>
                <a:avLst/>
                <a:gdLst/>
                <a:ahLst/>
                <a:cxnLst>
                  <a:cxn ang="0">
                    <a:pos x="wd2" y="hd2"/>
                  </a:cxn>
                  <a:cxn ang="5400000">
                    <a:pos x="wd2" y="hd2"/>
                  </a:cxn>
                  <a:cxn ang="10800000">
                    <a:pos x="wd2" y="hd2"/>
                  </a:cxn>
                  <a:cxn ang="16200000">
                    <a:pos x="wd2" y="hd2"/>
                  </a:cxn>
                </a:cxnLst>
                <a:rect l="0" t="0" r="r" b="b"/>
                <a:pathLst>
                  <a:path w="21184" h="21600" extrusionOk="0">
                    <a:moveTo>
                      <a:pt x="0" y="3459"/>
                    </a:moveTo>
                    <a:lnTo>
                      <a:pt x="1422" y="10208"/>
                    </a:lnTo>
                    <a:cubicBezTo>
                      <a:pt x="1422" y="10208"/>
                      <a:pt x="2469" y="10982"/>
                      <a:pt x="3219" y="10113"/>
                    </a:cubicBezTo>
                    <a:cubicBezTo>
                      <a:pt x="4049" y="9149"/>
                      <a:pt x="6494" y="8518"/>
                      <a:pt x="6992" y="11134"/>
                    </a:cubicBezTo>
                    <a:cubicBezTo>
                      <a:pt x="7491" y="13750"/>
                      <a:pt x="5522" y="14362"/>
                      <a:pt x="4296" y="14027"/>
                    </a:cubicBezTo>
                    <a:cubicBezTo>
                      <a:pt x="3187" y="13725"/>
                      <a:pt x="2357" y="14641"/>
                      <a:pt x="2357" y="14641"/>
                    </a:cubicBezTo>
                    <a:lnTo>
                      <a:pt x="3823" y="21600"/>
                    </a:lnTo>
                    <a:lnTo>
                      <a:pt x="9313" y="20212"/>
                    </a:lnTo>
                    <a:cubicBezTo>
                      <a:pt x="9313" y="20212"/>
                      <a:pt x="9635" y="19276"/>
                      <a:pt x="8958" y="18523"/>
                    </a:cubicBezTo>
                    <a:cubicBezTo>
                      <a:pt x="8134" y="17611"/>
                      <a:pt x="7558" y="15210"/>
                      <a:pt x="10150" y="14555"/>
                    </a:cubicBezTo>
                    <a:cubicBezTo>
                      <a:pt x="12743" y="13899"/>
                      <a:pt x="13216" y="16255"/>
                      <a:pt x="12736" y="17679"/>
                    </a:cubicBezTo>
                    <a:cubicBezTo>
                      <a:pt x="12378" y="18747"/>
                      <a:pt x="13070" y="19262"/>
                      <a:pt x="13070" y="19262"/>
                    </a:cubicBezTo>
                    <a:lnTo>
                      <a:pt x="17693" y="18092"/>
                    </a:lnTo>
                    <a:cubicBezTo>
                      <a:pt x="17693" y="18092"/>
                      <a:pt x="16501" y="13146"/>
                      <a:pt x="16426" y="11786"/>
                    </a:cubicBezTo>
                    <a:cubicBezTo>
                      <a:pt x="16346" y="10328"/>
                      <a:pt x="18026" y="10919"/>
                      <a:pt x="18332" y="11000"/>
                    </a:cubicBezTo>
                    <a:cubicBezTo>
                      <a:pt x="20097" y="11473"/>
                      <a:pt x="21600" y="10153"/>
                      <a:pt x="21079" y="7680"/>
                    </a:cubicBezTo>
                    <a:cubicBezTo>
                      <a:pt x="20558" y="5208"/>
                      <a:pt x="18027" y="5192"/>
                      <a:pt x="17063" y="6452"/>
                    </a:cubicBezTo>
                    <a:cubicBezTo>
                      <a:pt x="16347" y="7388"/>
                      <a:pt x="15661" y="7684"/>
                      <a:pt x="15383" y="7029"/>
                    </a:cubicBezTo>
                    <a:cubicBezTo>
                      <a:pt x="14735" y="5498"/>
                      <a:pt x="13677" y="0"/>
                      <a:pt x="13677" y="0"/>
                    </a:cubicBezTo>
                    <a:lnTo>
                      <a:pt x="9343" y="1096"/>
                    </a:lnTo>
                    <a:cubicBezTo>
                      <a:pt x="9343" y="1096"/>
                      <a:pt x="8732" y="2392"/>
                      <a:pt x="9572" y="3149"/>
                    </a:cubicBezTo>
                    <a:cubicBezTo>
                      <a:pt x="10838" y="4289"/>
                      <a:pt x="10727" y="6525"/>
                      <a:pt x="8669" y="7045"/>
                    </a:cubicBezTo>
                    <a:cubicBezTo>
                      <a:pt x="6612" y="7566"/>
                      <a:pt x="5599" y="5828"/>
                      <a:pt x="6228" y="4123"/>
                    </a:cubicBezTo>
                    <a:cubicBezTo>
                      <a:pt x="6581" y="3168"/>
                      <a:pt x="5664" y="2036"/>
                      <a:pt x="5664" y="2036"/>
                    </a:cubicBezTo>
                    <a:cubicBezTo>
                      <a:pt x="5664" y="2036"/>
                      <a:pt x="0" y="3459"/>
                      <a:pt x="0" y="3459"/>
                    </a:cubicBezTo>
                    <a:close/>
                  </a:path>
                </a:pathLst>
              </a:custGeom>
              <a:solidFill>
                <a:srgbClr val="FFFFFF"/>
              </a:solidFill>
              <a:ln w="12700" cap="flat">
                <a:noFill/>
                <a:miter lim="400000"/>
              </a:ln>
              <a:effectLst/>
            </p:spPr>
            <p:txBody>
              <a:bodyPr anchor="ctr"/>
              <a:lstStyle/>
              <a:p>
                <a:pPr algn="ctr"/>
                <a:endParaRPr dirty="0"/>
              </a:p>
            </p:txBody>
          </p:sp>
          <p:sp>
            <p:nvSpPr>
              <p:cNvPr id="15" name="íṩḻîďê">
                <a:extLst>
                  <a:ext uri="{FF2B5EF4-FFF2-40B4-BE49-F238E27FC236}">
                    <a16:creationId xmlns:a16="http://schemas.microsoft.com/office/drawing/2014/main" id="{568475A7-9000-4E23-AC03-2DB29204FE15}"/>
                  </a:ext>
                </a:extLst>
              </p:cNvPr>
              <p:cNvSpPr/>
              <p:nvPr/>
            </p:nvSpPr>
            <p:spPr>
              <a:xfrm>
                <a:off x="2262053" y="3999209"/>
                <a:ext cx="1395431" cy="397415"/>
              </a:xfrm>
              <a:prstGeom prst="rect">
                <a:avLst/>
              </a:prstGeom>
              <a:noFill/>
              <a:ln w="12700" cap="flat">
                <a:noFill/>
                <a:miter lim="400000"/>
              </a:ln>
              <a:effectLst/>
              <a:extLst>
                <a:ext uri="{C572A759-6A51-4108-AA02-DFA0A04FC94B}">
                  <ma14:wrappingTextBoxFlag xmlns="" xmlns:lc="http://schemas.openxmlformats.org/drawingml/2006/lockedCanvas" xmlns:ma14="http://schemas.microsoft.com/office/mac/drawingml/2011/main" xmlns:p14="http://schemas.microsoft.com/office/powerpoint/2010/main" xmlns:a14="http://schemas.microsoft.com/office/drawing/2010/main" xmlns:a16="http://schemas.microsoft.com/office/drawing/2014/main" val="1"/>
                </a:ext>
              </a:extLst>
            </p:spPr>
            <p:txBody>
              <a:bodyPr wrap="none" lIns="90000" tIns="46800" rIns="90000" bIns="46800" anchor="b">
                <a:normAutofit lnSpcReduction="10000"/>
              </a:bodyPr>
              <a:lstStyle/>
              <a:p>
                <a:endParaRPr lang="zh-CN" altLang="en-US" sz="2200" b="1" dirty="0">
                  <a:solidFill>
                    <a:schemeClr val="bg1"/>
                  </a:solidFill>
                </a:endParaRPr>
              </a:p>
            </p:txBody>
          </p:sp>
          <p:sp>
            <p:nvSpPr>
              <p:cNvPr id="16" name="íŝḻídé">
                <a:extLst>
                  <a:ext uri="{FF2B5EF4-FFF2-40B4-BE49-F238E27FC236}">
                    <a16:creationId xmlns:a16="http://schemas.microsoft.com/office/drawing/2014/main" id="{65FC6C93-9E3B-45ED-A85A-9725E825AE53}"/>
                  </a:ext>
                </a:extLst>
              </p:cNvPr>
              <p:cNvSpPr/>
              <p:nvPr/>
            </p:nvSpPr>
            <p:spPr>
              <a:xfrm rot="960000">
                <a:off x="1746181" y="2784173"/>
                <a:ext cx="234768" cy="224914"/>
              </a:xfrm>
              <a:custGeom>
                <a:avLst/>
                <a:gdLst/>
                <a:ahLst/>
                <a:cxnLst>
                  <a:cxn ang="0">
                    <a:pos x="wd2" y="hd2"/>
                  </a:cxn>
                  <a:cxn ang="5400000">
                    <a:pos x="wd2" y="hd2"/>
                  </a:cxn>
                  <a:cxn ang="10800000">
                    <a:pos x="wd2" y="hd2"/>
                  </a:cxn>
                  <a:cxn ang="16200000">
                    <a:pos x="wd2" y="hd2"/>
                  </a:cxn>
                </a:cxnLst>
                <a:rect l="0" t="0" r="r" b="b"/>
                <a:pathLst>
                  <a:path w="21595" h="21600" extrusionOk="0">
                    <a:moveTo>
                      <a:pt x="8914" y="18801"/>
                    </a:moveTo>
                    <a:lnTo>
                      <a:pt x="4785" y="21600"/>
                    </a:lnTo>
                    <a:lnTo>
                      <a:pt x="4816" y="16426"/>
                    </a:lnTo>
                    <a:cubicBezTo>
                      <a:pt x="4816" y="16426"/>
                      <a:pt x="8914" y="18801"/>
                      <a:pt x="8914" y="18801"/>
                    </a:cubicBezTo>
                    <a:close/>
                    <a:moveTo>
                      <a:pt x="13648" y="9886"/>
                    </a:moveTo>
                    <a:cubicBezTo>
                      <a:pt x="14256" y="10473"/>
                      <a:pt x="14710" y="11017"/>
                      <a:pt x="14897" y="11332"/>
                    </a:cubicBezTo>
                    <a:cubicBezTo>
                      <a:pt x="15850" y="10515"/>
                      <a:pt x="17245" y="10354"/>
                      <a:pt x="18616" y="11148"/>
                    </a:cubicBezTo>
                    <a:cubicBezTo>
                      <a:pt x="20411" y="12189"/>
                      <a:pt x="21595" y="16528"/>
                      <a:pt x="21595" y="16528"/>
                    </a:cubicBezTo>
                    <a:cubicBezTo>
                      <a:pt x="21595" y="16528"/>
                      <a:pt x="21592" y="16527"/>
                      <a:pt x="21588" y="16526"/>
                    </a:cubicBezTo>
                    <a:cubicBezTo>
                      <a:pt x="21592" y="16529"/>
                      <a:pt x="21593" y="16531"/>
                      <a:pt x="21593" y="16531"/>
                    </a:cubicBezTo>
                    <a:cubicBezTo>
                      <a:pt x="21593" y="16531"/>
                      <a:pt x="17444" y="17785"/>
                      <a:pt x="15649" y="16745"/>
                    </a:cubicBezTo>
                    <a:cubicBezTo>
                      <a:pt x="14292" y="15958"/>
                      <a:pt x="13682" y="14654"/>
                      <a:pt x="13824" y="13387"/>
                    </a:cubicBezTo>
                    <a:cubicBezTo>
                      <a:pt x="13475" y="13392"/>
                      <a:pt x="12782" y="13278"/>
                      <a:pt x="11970" y="13046"/>
                    </a:cubicBezTo>
                    <a:lnTo>
                      <a:pt x="9286" y="18101"/>
                    </a:lnTo>
                    <a:lnTo>
                      <a:pt x="5188" y="15725"/>
                    </a:lnTo>
                    <a:lnTo>
                      <a:pt x="7746" y="10909"/>
                    </a:lnTo>
                    <a:cubicBezTo>
                      <a:pt x="5611" y="9358"/>
                      <a:pt x="2500" y="6818"/>
                      <a:pt x="1282" y="5700"/>
                    </a:cubicBezTo>
                    <a:cubicBezTo>
                      <a:pt x="139" y="4651"/>
                      <a:pt x="14" y="4208"/>
                      <a:pt x="8" y="4074"/>
                    </a:cubicBezTo>
                    <a:cubicBezTo>
                      <a:pt x="-5" y="4066"/>
                      <a:pt x="-1" y="4060"/>
                      <a:pt x="9" y="4052"/>
                    </a:cubicBezTo>
                    <a:cubicBezTo>
                      <a:pt x="10" y="4035"/>
                      <a:pt x="13" y="4026"/>
                      <a:pt x="13" y="4026"/>
                    </a:cubicBezTo>
                    <a:cubicBezTo>
                      <a:pt x="143" y="3970"/>
                      <a:pt x="568" y="3846"/>
                      <a:pt x="2025" y="4303"/>
                    </a:cubicBezTo>
                    <a:cubicBezTo>
                      <a:pt x="3577" y="4790"/>
                      <a:pt x="7287" y="6203"/>
                      <a:pt x="9677" y="7273"/>
                    </a:cubicBezTo>
                    <a:lnTo>
                      <a:pt x="11818" y="3240"/>
                    </a:lnTo>
                    <a:lnTo>
                      <a:pt x="15917" y="5613"/>
                    </a:lnTo>
                    <a:cubicBezTo>
                      <a:pt x="15917" y="5613"/>
                      <a:pt x="13648" y="9886"/>
                      <a:pt x="13648" y="9886"/>
                    </a:cubicBezTo>
                    <a:close/>
                    <a:moveTo>
                      <a:pt x="12197" y="2525"/>
                    </a:moveTo>
                    <a:lnTo>
                      <a:pt x="13538" y="0"/>
                    </a:lnTo>
                    <a:lnTo>
                      <a:pt x="17637" y="2372"/>
                    </a:lnTo>
                    <a:lnTo>
                      <a:pt x="16296" y="4898"/>
                    </a:lnTo>
                    <a:cubicBezTo>
                      <a:pt x="16296" y="4898"/>
                      <a:pt x="12197" y="2525"/>
                      <a:pt x="12197" y="2525"/>
                    </a:cubicBezTo>
                    <a:close/>
                  </a:path>
                </a:pathLst>
              </a:custGeom>
              <a:solidFill>
                <a:srgbClr val="FFFFFF"/>
              </a:solidFill>
              <a:ln w="12700" cap="flat">
                <a:noFill/>
                <a:miter lim="400000"/>
              </a:ln>
              <a:effectLst/>
            </p:spPr>
            <p:txBody>
              <a:bodyPr anchor="ctr"/>
              <a:lstStyle/>
              <a:p>
                <a:pPr algn="ctr"/>
                <a:endParaRPr dirty="0"/>
              </a:p>
            </p:txBody>
          </p:sp>
          <p:sp>
            <p:nvSpPr>
              <p:cNvPr id="17" name="ïšļïdé">
                <a:extLst>
                  <a:ext uri="{FF2B5EF4-FFF2-40B4-BE49-F238E27FC236}">
                    <a16:creationId xmlns:a16="http://schemas.microsoft.com/office/drawing/2014/main" id="{82811B2A-1A78-4EE1-B3C0-4905B2E2A576}"/>
                  </a:ext>
                </a:extLst>
              </p:cNvPr>
              <p:cNvSpPr/>
              <p:nvPr/>
            </p:nvSpPr>
            <p:spPr>
              <a:xfrm>
                <a:off x="2262052" y="5169416"/>
                <a:ext cx="1395431" cy="390807"/>
              </a:xfrm>
              <a:prstGeom prst="rect">
                <a:avLst/>
              </a:prstGeom>
              <a:noFill/>
              <a:ln w="12700" cap="flat">
                <a:noFill/>
                <a:miter lim="400000"/>
              </a:ln>
              <a:effectLst/>
              <a:extLst>
                <a:ext uri="{C572A759-6A51-4108-AA02-DFA0A04FC94B}">
                  <ma14:wrappingTextBoxFlag xmlns="" xmlns:lc="http://schemas.openxmlformats.org/drawingml/2006/lockedCanvas" xmlns:ma14="http://schemas.microsoft.com/office/mac/drawingml/2011/main" xmlns:p14="http://schemas.microsoft.com/office/powerpoint/2010/main" xmlns:a14="http://schemas.microsoft.com/office/drawing/2010/main" xmlns:a16="http://schemas.microsoft.com/office/drawing/2014/main" val="1"/>
                </a:ext>
              </a:extLst>
            </p:spPr>
            <p:txBody>
              <a:bodyPr wrap="none" lIns="90000" tIns="46800" rIns="90000" bIns="46800" anchor="b">
                <a:normAutofit fontScale="92500" lnSpcReduction="10000"/>
              </a:bodyPr>
              <a:lstStyle/>
              <a:p>
                <a:endParaRPr lang="zh-CN" altLang="en-US" sz="2200" b="1" dirty="0">
                  <a:solidFill>
                    <a:schemeClr val="bg1"/>
                  </a:solidFill>
                </a:endParaRPr>
              </a:p>
            </p:txBody>
          </p:sp>
          <p:grpSp>
            <p:nvGrpSpPr>
              <p:cNvPr id="43" name="íŝļîďè">
                <a:extLst>
                  <a:ext uri="{FF2B5EF4-FFF2-40B4-BE49-F238E27FC236}">
                    <a16:creationId xmlns:a16="http://schemas.microsoft.com/office/drawing/2014/main" id="{3FBB0CFD-9537-4C0D-82F1-AA05DEF17B29}"/>
                  </a:ext>
                </a:extLst>
              </p:cNvPr>
              <p:cNvGrpSpPr/>
              <p:nvPr/>
            </p:nvGrpSpPr>
            <p:grpSpPr>
              <a:xfrm>
                <a:off x="6996000" y="1644252"/>
                <a:ext cx="432000" cy="432000"/>
                <a:chOff x="0" y="0"/>
                <a:chExt cx="767929" cy="767929"/>
              </a:xfrm>
            </p:grpSpPr>
            <p:sp>
              <p:nvSpPr>
                <p:cNvPr id="47" name="îsļïdè">
                  <a:extLst>
                    <a:ext uri="{FF2B5EF4-FFF2-40B4-BE49-F238E27FC236}">
                      <a16:creationId xmlns:a16="http://schemas.microsoft.com/office/drawing/2014/main" id="{7EF28D36-EF54-4BFF-999B-3926F23378E9}"/>
                    </a:ext>
                  </a:extLst>
                </p:cNvPr>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anchor="ctr"/>
                <a:lstStyle/>
                <a:p>
                  <a:pPr algn="ctr"/>
                  <a:endParaRPr dirty="0"/>
                </a:p>
              </p:txBody>
            </p:sp>
            <p:sp>
              <p:nvSpPr>
                <p:cNvPr id="48" name="î$1ïḋé">
                  <a:extLst>
                    <a:ext uri="{FF2B5EF4-FFF2-40B4-BE49-F238E27FC236}">
                      <a16:creationId xmlns:a16="http://schemas.microsoft.com/office/drawing/2014/main" id="{BCE624E6-31DA-4F3B-9408-C99353BE2FF7}"/>
                    </a:ext>
                  </a:extLst>
                </p:cNvPr>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dirty="0"/>
                </a:p>
              </p:txBody>
            </p:sp>
          </p:grpSp>
          <p:grpSp>
            <p:nvGrpSpPr>
              <p:cNvPr id="19" name="íṥļiďé">
                <a:extLst>
                  <a:ext uri="{FF2B5EF4-FFF2-40B4-BE49-F238E27FC236}">
                    <a16:creationId xmlns:a16="http://schemas.microsoft.com/office/drawing/2014/main" id="{6E47B639-5290-4358-B57F-5750DDEB3529}"/>
                  </a:ext>
                </a:extLst>
              </p:cNvPr>
              <p:cNvGrpSpPr/>
              <p:nvPr/>
            </p:nvGrpSpPr>
            <p:grpSpPr>
              <a:xfrm>
                <a:off x="6996000" y="2687596"/>
                <a:ext cx="4052198" cy="581646"/>
                <a:chOff x="6993803" y="2597365"/>
                <a:chExt cx="4052198" cy="581646"/>
              </a:xfrm>
            </p:grpSpPr>
            <p:grpSp>
              <p:nvGrpSpPr>
                <p:cNvPr id="37" name="ïṣļïḋe">
                  <a:extLst>
                    <a:ext uri="{FF2B5EF4-FFF2-40B4-BE49-F238E27FC236}">
                      <a16:creationId xmlns:a16="http://schemas.microsoft.com/office/drawing/2014/main" id="{249E788F-1AC7-4186-A55F-769EE26917A2}"/>
                    </a:ext>
                  </a:extLst>
                </p:cNvPr>
                <p:cNvGrpSpPr/>
                <p:nvPr/>
              </p:nvGrpSpPr>
              <p:grpSpPr>
                <a:xfrm>
                  <a:off x="6993803" y="2747011"/>
                  <a:ext cx="432000" cy="432000"/>
                  <a:chOff x="0" y="0"/>
                  <a:chExt cx="767929" cy="767929"/>
                </a:xfrm>
              </p:grpSpPr>
              <p:sp>
                <p:nvSpPr>
                  <p:cNvPr id="41" name="íśḻídé">
                    <a:extLst>
                      <a:ext uri="{FF2B5EF4-FFF2-40B4-BE49-F238E27FC236}">
                        <a16:creationId xmlns:a16="http://schemas.microsoft.com/office/drawing/2014/main" id="{9B8A946B-FD36-49AD-907C-6024045CC41B}"/>
                      </a:ext>
                    </a:extLst>
                  </p:cNvPr>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lstStyle/>
                  <a:p>
                    <a:pPr algn="ctr"/>
                    <a:endParaRPr dirty="0"/>
                  </a:p>
                </p:txBody>
              </p:sp>
              <p:sp>
                <p:nvSpPr>
                  <p:cNvPr id="42" name="ïslíḑé">
                    <a:extLst>
                      <a:ext uri="{FF2B5EF4-FFF2-40B4-BE49-F238E27FC236}">
                        <a16:creationId xmlns:a16="http://schemas.microsoft.com/office/drawing/2014/main" id="{E3D426BE-10AD-408F-9AFB-A4B48F746E2B}"/>
                      </a:ext>
                    </a:extLst>
                  </p:cNvPr>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dirty="0"/>
                  </a:p>
                </p:txBody>
              </p:sp>
            </p:grpSp>
            <p:sp>
              <p:nvSpPr>
                <p:cNvPr id="39" name="iṥlîďé">
                  <a:extLst>
                    <a:ext uri="{FF2B5EF4-FFF2-40B4-BE49-F238E27FC236}">
                      <a16:creationId xmlns:a16="http://schemas.microsoft.com/office/drawing/2014/main" id="{5AC61490-0801-4AF0-A1A5-323EDF6563AB}"/>
                    </a:ext>
                  </a:extLst>
                </p:cNvPr>
                <p:cNvSpPr/>
                <p:nvPr/>
              </p:nvSpPr>
              <p:spPr>
                <a:xfrm>
                  <a:off x="7442345" y="2597365"/>
                  <a:ext cx="3603656" cy="395522"/>
                </a:xfrm>
                <a:prstGeom prst="rect">
                  <a:avLst/>
                </a:prstGeom>
              </p:spPr>
              <p:txBody>
                <a:bodyPr wrap="none" lIns="90000" tIns="46800" rIns="90000" bIns="46800" anchor="b" anchorCtr="0">
                  <a:normAutofit/>
                </a:bodyPr>
                <a:lstStyle/>
                <a:p>
                  <a:endParaRPr lang="zh-CN" altLang="en-US" b="1" dirty="0"/>
                </a:p>
              </p:txBody>
            </p:sp>
          </p:grpSp>
          <p:grpSp>
            <p:nvGrpSpPr>
              <p:cNvPr id="20" name="íSļiḑê">
                <a:extLst>
                  <a:ext uri="{FF2B5EF4-FFF2-40B4-BE49-F238E27FC236}">
                    <a16:creationId xmlns:a16="http://schemas.microsoft.com/office/drawing/2014/main" id="{B0CC0F4B-12F2-4863-A26E-8682BB3E913E}"/>
                  </a:ext>
                </a:extLst>
              </p:cNvPr>
              <p:cNvGrpSpPr/>
              <p:nvPr/>
            </p:nvGrpSpPr>
            <p:grpSpPr>
              <a:xfrm>
                <a:off x="6996000" y="3880586"/>
                <a:ext cx="4041170" cy="581646"/>
                <a:chOff x="6993803" y="3935683"/>
                <a:chExt cx="4041170" cy="581646"/>
              </a:xfrm>
            </p:grpSpPr>
            <p:grpSp>
              <p:nvGrpSpPr>
                <p:cNvPr id="31" name="íšľïḓê">
                  <a:extLst>
                    <a:ext uri="{FF2B5EF4-FFF2-40B4-BE49-F238E27FC236}">
                      <a16:creationId xmlns:a16="http://schemas.microsoft.com/office/drawing/2014/main" id="{17E65B67-642C-4E58-A40C-7D1B219FF88C}"/>
                    </a:ext>
                  </a:extLst>
                </p:cNvPr>
                <p:cNvGrpSpPr/>
                <p:nvPr/>
              </p:nvGrpSpPr>
              <p:grpSpPr>
                <a:xfrm>
                  <a:off x="6993803" y="4085329"/>
                  <a:ext cx="432000" cy="432000"/>
                  <a:chOff x="0" y="0"/>
                  <a:chExt cx="767929" cy="767929"/>
                </a:xfrm>
              </p:grpSpPr>
              <p:sp>
                <p:nvSpPr>
                  <p:cNvPr id="35" name="ïS1îḓé">
                    <a:extLst>
                      <a:ext uri="{FF2B5EF4-FFF2-40B4-BE49-F238E27FC236}">
                        <a16:creationId xmlns:a16="http://schemas.microsoft.com/office/drawing/2014/main" id="{AD270796-F541-4110-867C-FAAA6C94B83E}"/>
                      </a:ext>
                    </a:extLst>
                  </p:cNvPr>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anchor="ctr"/>
                  <a:lstStyle/>
                  <a:p>
                    <a:pPr algn="ctr"/>
                    <a:endParaRPr dirty="0"/>
                  </a:p>
                </p:txBody>
              </p:sp>
              <p:sp>
                <p:nvSpPr>
                  <p:cNvPr id="36" name="ïşļîḍê">
                    <a:extLst>
                      <a:ext uri="{FF2B5EF4-FFF2-40B4-BE49-F238E27FC236}">
                        <a16:creationId xmlns:a16="http://schemas.microsoft.com/office/drawing/2014/main" id="{A7786F2B-7849-4EDE-84E3-A6B556A3DC46}"/>
                      </a:ext>
                    </a:extLst>
                  </p:cNvPr>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dirty="0"/>
                  </a:p>
                </p:txBody>
              </p:sp>
            </p:grpSp>
            <p:sp>
              <p:nvSpPr>
                <p:cNvPr id="33" name="ís1íďe">
                  <a:extLst>
                    <a:ext uri="{FF2B5EF4-FFF2-40B4-BE49-F238E27FC236}">
                      <a16:creationId xmlns:a16="http://schemas.microsoft.com/office/drawing/2014/main" id="{8670F4BD-21A4-4E61-AA97-20AB027A0DD9}"/>
                    </a:ext>
                  </a:extLst>
                </p:cNvPr>
                <p:cNvSpPr/>
                <p:nvPr/>
              </p:nvSpPr>
              <p:spPr>
                <a:xfrm>
                  <a:off x="7431317" y="3935683"/>
                  <a:ext cx="3603656" cy="395522"/>
                </a:xfrm>
                <a:prstGeom prst="rect">
                  <a:avLst/>
                </a:prstGeom>
              </p:spPr>
              <p:txBody>
                <a:bodyPr wrap="none" lIns="90000" tIns="46800" rIns="90000" bIns="46800" anchor="b" anchorCtr="0">
                  <a:normAutofit/>
                </a:bodyPr>
                <a:lstStyle/>
                <a:p>
                  <a:endParaRPr lang="zh-CN" altLang="en-US" b="1" dirty="0"/>
                </a:p>
              </p:txBody>
            </p:sp>
          </p:grpSp>
          <p:grpSp>
            <p:nvGrpSpPr>
              <p:cNvPr id="21" name="iṣļïḑe">
                <a:extLst>
                  <a:ext uri="{FF2B5EF4-FFF2-40B4-BE49-F238E27FC236}">
                    <a16:creationId xmlns:a16="http://schemas.microsoft.com/office/drawing/2014/main" id="{7B425DAA-84BE-42E1-8BD0-3126D5E51EC3}"/>
                  </a:ext>
                </a:extLst>
              </p:cNvPr>
              <p:cNvGrpSpPr/>
              <p:nvPr/>
            </p:nvGrpSpPr>
            <p:grpSpPr>
              <a:xfrm>
                <a:off x="6996000" y="5073574"/>
                <a:ext cx="4041170" cy="581646"/>
                <a:chOff x="6993803" y="5049000"/>
                <a:chExt cx="4041170" cy="581646"/>
              </a:xfrm>
            </p:grpSpPr>
            <p:grpSp>
              <p:nvGrpSpPr>
                <p:cNvPr id="25" name="iṥľîḑé">
                  <a:extLst>
                    <a:ext uri="{FF2B5EF4-FFF2-40B4-BE49-F238E27FC236}">
                      <a16:creationId xmlns:a16="http://schemas.microsoft.com/office/drawing/2014/main" id="{111966F3-64EF-41C7-A39C-758D0A15CA57}"/>
                    </a:ext>
                  </a:extLst>
                </p:cNvPr>
                <p:cNvGrpSpPr/>
                <p:nvPr/>
              </p:nvGrpSpPr>
              <p:grpSpPr>
                <a:xfrm>
                  <a:off x="6993803" y="5198646"/>
                  <a:ext cx="432000" cy="432000"/>
                  <a:chOff x="0" y="0"/>
                  <a:chExt cx="767929" cy="767929"/>
                </a:xfrm>
              </p:grpSpPr>
              <p:sp>
                <p:nvSpPr>
                  <p:cNvPr id="29" name="îṩļiḓe">
                    <a:extLst>
                      <a:ext uri="{FF2B5EF4-FFF2-40B4-BE49-F238E27FC236}">
                        <a16:creationId xmlns:a16="http://schemas.microsoft.com/office/drawing/2014/main" id="{01018F3B-5D8F-43DF-AE88-036B2DE755CF}"/>
                      </a:ext>
                    </a:extLst>
                  </p:cNvPr>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anchor="ctr"/>
                  <a:lstStyle/>
                  <a:p>
                    <a:pPr algn="ctr"/>
                    <a:endParaRPr dirty="0"/>
                  </a:p>
                </p:txBody>
              </p:sp>
              <p:sp>
                <p:nvSpPr>
                  <p:cNvPr id="30" name="íśļïḑe">
                    <a:extLst>
                      <a:ext uri="{FF2B5EF4-FFF2-40B4-BE49-F238E27FC236}">
                        <a16:creationId xmlns:a16="http://schemas.microsoft.com/office/drawing/2014/main" id="{C33D9B3A-69FB-449C-9F74-849508DA7658}"/>
                      </a:ext>
                    </a:extLst>
                  </p:cNvPr>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dirty="0"/>
                  </a:p>
                </p:txBody>
              </p:sp>
            </p:grpSp>
            <p:sp>
              <p:nvSpPr>
                <p:cNvPr id="27" name="îśľîḑé">
                  <a:extLst>
                    <a:ext uri="{FF2B5EF4-FFF2-40B4-BE49-F238E27FC236}">
                      <a16:creationId xmlns:a16="http://schemas.microsoft.com/office/drawing/2014/main" id="{FE4F530C-B837-495E-B52F-D0D0548CC582}"/>
                    </a:ext>
                  </a:extLst>
                </p:cNvPr>
                <p:cNvSpPr/>
                <p:nvPr/>
              </p:nvSpPr>
              <p:spPr>
                <a:xfrm>
                  <a:off x="7431317" y="5049000"/>
                  <a:ext cx="3603656" cy="395522"/>
                </a:xfrm>
                <a:prstGeom prst="rect">
                  <a:avLst/>
                </a:prstGeom>
              </p:spPr>
              <p:txBody>
                <a:bodyPr wrap="none" lIns="90000" tIns="46800" rIns="90000" bIns="46800" anchor="b" anchorCtr="0">
                  <a:normAutofit/>
                </a:bodyPr>
                <a:lstStyle/>
                <a:p>
                  <a:endParaRPr lang="zh-CN" altLang="en-US" b="1" dirty="0"/>
                </a:p>
              </p:txBody>
            </p:sp>
          </p:grpSp>
          <p:cxnSp>
            <p:nvCxnSpPr>
              <p:cNvPr id="22" name="直接连接符 21">
                <a:extLst>
                  <a:ext uri="{FF2B5EF4-FFF2-40B4-BE49-F238E27FC236}">
                    <a16:creationId xmlns:a16="http://schemas.microsoft.com/office/drawing/2014/main" id="{205E86A6-FEC3-4A05-A71B-1BB1BED92B43}"/>
                  </a:ext>
                </a:extLst>
              </p:cNvPr>
              <p:cNvCxnSpPr/>
              <p:nvPr/>
            </p:nvCxnSpPr>
            <p:spPr>
              <a:xfrm>
                <a:off x="7538197" y="2489474"/>
                <a:ext cx="33750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CB79D968-E628-4384-9CCA-727477AE5A75}"/>
                  </a:ext>
                </a:extLst>
              </p:cNvPr>
              <p:cNvCxnSpPr/>
              <p:nvPr/>
            </p:nvCxnSpPr>
            <p:spPr>
              <a:xfrm>
                <a:off x="7538197" y="3682464"/>
                <a:ext cx="33750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392AA46-7045-4773-9337-DDF0E2A36150}"/>
                  </a:ext>
                </a:extLst>
              </p:cNvPr>
              <p:cNvCxnSpPr/>
              <p:nvPr/>
            </p:nvCxnSpPr>
            <p:spPr>
              <a:xfrm>
                <a:off x="7538197" y="4875454"/>
                <a:ext cx="33750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53" name="テキスト ボックス 52">
              <a:extLst>
                <a:ext uri="{FF2B5EF4-FFF2-40B4-BE49-F238E27FC236}">
                  <a16:creationId xmlns:a16="http://schemas.microsoft.com/office/drawing/2014/main" id="{7682FBDA-92EF-43C2-A8C1-812BBD5C2D59}"/>
                </a:ext>
              </a:extLst>
            </p:cNvPr>
            <p:cNvSpPr txBox="1"/>
            <p:nvPr/>
          </p:nvSpPr>
          <p:spPr>
            <a:xfrm>
              <a:off x="2256763" y="1589780"/>
              <a:ext cx="1395431" cy="707886"/>
            </a:xfrm>
            <a:prstGeom prst="rect">
              <a:avLst/>
            </a:prstGeom>
            <a:noFill/>
          </p:spPr>
          <p:txBody>
            <a:bodyPr wrap="square" rtlCol="0">
              <a:spAutoFit/>
            </a:bodyPr>
            <a:lstStyle/>
            <a:p>
              <a:r>
                <a:rPr kumimoji="1" lang="en-US" altLang="ja-JP" sz="4000" dirty="0">
                  <a:latin typeface="UD デジタル 教科書体 N-B" panose="02020700000000000000" pitchFamily="17" charset="-128"/>
                  <a:ea typeface="UD デジタル 教科書体 N-B" panose="02020700000000000000" pitchFamily="17" charset="-128"/>
                </a:rPr>
                <a:t>HTML</a:t>
              </a:r>
              <a:endParaRPr kumimoji="1" lang="ja-JP" altLang="en-US" sz="4000" dirty="0">
                <a:latin typeface="UD デジタル 教科書体 N-B" panose="02020700000000000000" pitchFamily="17" charset="-128"/>
                <a:ea typeface="UD デジタル 教科書体 N-B" panose="02020700000000000000" pitchFamily="17" charset="-128"/>
              </a:endParaRPr>
            </a:p>
          </p:txBody>
        </p:sp>
        <p:sp>
          <p:nvSpPr>
            <p:cNvPr id="60" name="テキスト ボックス 59">
              <a:extLst>
                <a:ext uri="{FF2B5EF4-FFF2-40B4-BE49-F238E27FC236}">
                  <a16:creationId xmlns:a16="http://schemas.microsoft.com/office/drawing/2014/main" id="{AC9AAF30-DB89-4F0F-B254-DDF4E514B4B3}"/>
                </a:ext>
              </a:extLst>
            </p:cNvPr>
            <p:cNvSpPr txBox="1"/>
            <p:nvPr/>
          </p:nvSpPr>
          <p:spPr>
            <a:xfrm>
              <a:off x="2266045" y="2699299"/>
              <a:ext cx="1395431" cy="707886"/>
            </a:xfrm>
            <a:prstGeom prst="rect">
              <a:avLst/>
            </a:prstGeom>
            <a:noFill/>
          </p:spPr>
          <p:txBody>
            <a:bodyPr wrap="square" rtlCol="0">
              <a:spAutoFit/>
            </a:bodyPr>
            <a:lstStyle/>
            <a:p>
              <a:r>
                <a:rPr kumimoji="1" lang="en-US" altLang="ja-JP" sz="4000" dirty="0">
                  <a:latin typeface="UD デジタル 教科書体 N-B" panose="02020700000000000000" pitchFamily="17" charset="-128"/>
                  <a:ea typeface="UD デジタル 教科書体 N-B" panose="02020700000000000000" pitchFamily="17" charset="-128"/>
                </a:rPr>
                <a:t>CSS</a:t>
              </a:r>
              <a:endParaRPr kumimoji="1" lang="ja-JP" altLang="en-US" sz="4000" dirty="0">
                <a:latin typeface="UD デジタル 教科書体 N-B" panose="02020700000000000000" pitchFamily="17" charset="-128"/>
                <a:ea typeface="UD デジタル 教科書体 N-B" panose="02020700000000000000" pitchFamily="17" charset="-128"/>
              </a:endParaRPr>
            </a:p>
          </p:txBody>
        </p:sp>
        <p:sp>
          <p:nvSpPr>
            <p:cNvPr id="61" name="テキスト ボックス 60">
              <a:extLst>
                <a:ext uri="{FF2B5EF4-FFF2-40B4-BE49-F238E27FC236}">
                  <a16:creationId xmlns:a16="http://schemas.microsoft.com/office/drawing/2014/main" id="{EF7AE3FA-4994-40F1-AA93-1424D6C2FA92}"/>
                </a:ext>
              </a:extLst>
            </p:cNvPr>
            <p:cNvSpPr txBox="1"/>
            <p:nvPr/>
          </p:nvSpPr>
          <p:spPr>
            <a:xfrm>
              <a:off x="2270182" y="3915615"/>
              <a:ext cx="2938434" cy="707886"/>
            </a:xfrm>
            <a:prstGeom prst="rect">
              <a:avLst/>
            </a:prstGeom>
            <a:noFill/>
          </p:spPr>
          <p:txBody>
            <a:bodyPr wrap="square" rtlCol="0">
              <a:spAutoFit/>
            </a:bodyPr>
            <a:lstStyle/>
            <a:p>
              <a:r>
                <a:rPr kumimoji="1" lang="en-US" altLang="ja-JP" sz="4000" dirty="0">
                  <a:latin typeface="UD デジタル 教科書体 N-B" panose="02020700000000000000" pitchFamily="17" charset="-128"/>
                  <a:ea typeface="UD デジタル 教科書体 N-B" panose="02020700000000000000" pitchFamily="17" charset="-128"/>
                </a:rPr>
                <a:t>JavaScript</a:t>
              </a:r>
              <a:endParaRPr kumimoji="1" lang="ja-JP" altLang="en-US" sz="4000" dirty="0">
                <a:latin typeface="UD デジタル 教科書体 N-B" panose="02020700000000000000" pitchFamily="17" charset="-128"/>
                <a:ea typeface="UD デジタル 教科書体 N-B" panose="02020700000000000000" pitchFamily="17" charset="-128"/>
              </a:endParaRPr>
            </a:p>
          </p:txBody>
        </p:sp>
        <p:sp>
          <p:nvSpPr>
            <p:cNvPr id="62" name="テキスト ボックス 61">
              <a:extLst>
                <a:ext uri="{FF2B5EF4-FFF2-40B4-BE49-F238E27FC236}">
                  <a16:creationId xmlns:a16="http://schemas.microsoft.com/office/drawing/2014/main" id="{16B07310-47D9-443A-A759-B0310346BE3C}"/>
                </a:ext>
              </a:extLst>
            </p:cNvPr>
            <p:cNvSpPr txBox="1"/>
            <p:nvPr/>
          </p:nvSpPr>
          <p:spPr>
            <a:xfrm>
              <a:off x="2264809" y="5036713"/>
              <a:ext cx="1395431" cy="707886"/>
            </a:xfrm>
            <a:prstGeom prst="rect">
              <a:avLst/>
            </a:prstGeom>
            <a:noFill/>
          </p:spPr>
          <p:txBody>
            <a:bodyPr wrap="square" rtlCol="0">
              <a:spAutoFit/>
            </a:bodyPr>
            <a:lstStyle/>
            <a:p>
              <a:r>
                <a:rPr kumimoji="1" lang="en-US" altLang="ja-JP" sz="4000" dirty="0">
                  <a:latin typeface="UD デジタル 教科書体 N-B" panose="02020700000000000000" pitchFamily="17" charset="-128"/>
                  <a:ea typeface="UD デジタル 教科書体 N-B" panose="02020700000000000000" pitchFamily="17" charset="-128"/>
                </a:rPr>
                <a:t>PHP</a:t>
              </a:r>
              <a:endParaRPr kumimoji="1" lang="ja-JP" altLang="en-US" sz="4000" dirty="0">
                <a:latin typeface="UD デジタル 教科書体 N-B" panose="02020700000000000000" pitchFamily="17" charset="-128"/>
                <a:ea typeface="UD デジタル 教科書体 N-B" panose="02020700000000000000" pitchFamily="17" charset="-128"/>
              </a:endParaRPr>
            </a:p>
          </p:txBody>
        </p:sp>
      </p:grpSp>
      <p:sp>
        <p:nvSpPr>
          <p:cNvPr id="67" name="テキスト ボックス 66">
            <a:extLst>
              <a:ext uri="{FF2B5EF4-FFF2-40B4-BE49-F238E27FC236}">
                <a16:creationId xmlns:a16="http://schemas.microsoft.com/office/drawing/2014/main" id="{C655C79C-1740-42FD-8003-A770A3EBAA62}"/>
              </a:ext>
            </a:extLst>
          </p:cNvPr>
          <p:cNvSpPr txBox="1"/>
          <p:nvPr/>
        </p:nvSpPr>
        <p:spPr>
          <a:xfrm>
            <a:off x="7538197" y="1676622"/>
            <a:ext cx="2148728" cy="369332"/>
          </a:xfrm>
          <a:prstGeom prst="rect">
            <a:avLst/>
          </a:prstGeom>
          <a:noFill/>
        </p:spPr>
        <p:txBody>
          <a:bodyPr wrap="square" rtlCol="0">
            <a:spAutoFit/>
          </a:bodyPr>
          <a:lstStyle/>
          <a:p>
            <a:r>
              <a:rPr kumimoji="1" lang="ja-JP" altLang="en-US" dirty="0">
                <a:latin typeface="UD デジタル 教科書体 N-B" panose="02020700000000000000" pitchFamily="17" charset="-128"/>
                <a:ea typeface="UD デジタル 教科書体 N-B" panose="02020700000000000000" pitchFamily="17" charset="-128"/>
              </a:rPr>
              <a:t>開発環境構築</a:t>
            </a:r>
          </a:p>
        </p:txBody>
      </p:sp>
    </p:spTree>
    <p:extLst>
      <p:ext uri="{BB962C8B-B14F-4D97-AF65-F5344CB8AC3E}">
        <p14:creationId xmlns:p14="http://schemas.microsoft.com/office/powerpoint/2010/main" val="34596650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E44B66-E7C2-4335-913B-B29DA1F8BA0E}"/>
              </a:ext>
            </a:extLst>
          </p:cNvPr>
          <p:cNvSpPr>
            <a:spLocks noGrp="1"/>
          </p:cNvSpPr>
          <p:nvPr>
            <p:ph type="title"/>
          </p:nvPr>
        </p:nvSpPr>
        <p:spPr/>
        <p:txBody>
          <a:bodyPr>
            <a:normAutofit/>
          </a:bodyPr>
          <a:lstStyle/>
          <a:p>
            <a:r>
              <a:rPr lang="ja-JP" altLang="en-US" dirty="0"/>
              <a:t>日本語化</a:t>
            </a:r>
            <a:endParaRPr kumimoji="1" lang="ja-JP" altLang="en-US" dirty="0"/>
          </a:p>
        </p:txBody>
      </p:sp>
      <p:sp>
        <p:nvSpPr>
          <p:cNvPr id="8" name="テキスト ボックス 7">
            <a:extLst>
              <a:ext uri="{FF2B5EF4-FFF2-40B4-BE49-F238E27FC236}">
                <a16:creationId xmlns:a16="http://schemas.microsoft.com/office/drawing/2014/main" id="{2B792DC9-D8F3-4F72-A6E3-42B264ABC1C3}"/>
              </a:ext>
            </a:extLst>
          </p:cNvPr>
          <p:cNvSpPr txBox="1"/>
          <p:nvPr/>
        </p:nvSpPr>
        <p:spPr>
          <a:xfrm>
            <a:off x="973763" y="1361856"/>
            <a:ext cx="10242884" cy="369332"/>
          </a:xfrm>
          <a:prstGeom prst="rect">
            <a:avLst/>
          </a:prstGeom>
          <a:noFill/>
        </p:spPr>
        <p:txBody>
          <a:bodyPr wrap="square" rtlCol="0">
            <a:spAutoFit/>
          </a:bodyPr>
          <a:lstStyle/>
          <a:p>
            <a:r>
              <a:rPr kumimoji="1" lang="en-US" altLang="ja-JP" dirty="0">
                <a:latin typeface="UD デジタル 教科書体 N-B" panose="02020700000000000000" pitchFamily="17" charset="-128"/>
                <a:ea typeface="UD デジタル 教科書体 N-B" panose="02020700000000000000" pitchFamily="17" charset="-128"/>
              </a:rPr>
              <a:t>5.ja</a:t>
            </a:r>
            <a:r>
              <a:rPr kumimoji="1" lang="ja-JP" altLang="en-US" dirty="0">
                <a:latin typeface="UD デジタル 教科書体 N-B" panose="02020700000000000000" pitchFamily="17" charset="-128"/>
                <a:ea typeface="UD デジタル 教科書体 N-B" panose="02020700000000000000" pitchFamily="17" charset="-128"/>
              </a:rPr>
              <a:t>を選択する</a:t>
            </a:r>
          </a:p>
        </p:txBody>
      </p:sp>
      <p:pic>
        <p:nvPicPr>
          <p:cNvPr id="4" name="図 3" descr="スクリーンショットの画面&#10;&#10;自動的に生成された説明">
            <a:extLst>
              <a:ext uri="{FF2B5EF4-FFF2-40B4-BE49-F238E27FC236}">
                <a16:creationId xmlns:a16="http://schemas.microsoft.com/office/drawing/2014/main" id="{D7E7B659-B502-4B7B-8CC1-A5D6196DA1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201" y="2077044"/>
            <a:ext cx="5797848" cy="1530429"/>
          </a:xfrm>
          <a:prstGeom prst="rect">
            <a:avLst/>
          </a:prstGeom>
        </p:spPr>
      </p:pic>
      <p:pic>
        <p:nvPicPr>
          <p:cNvPr id="6" name="図 5" descr="スクリーンショットの画面&#10;&#10;自動的に生成された説明">
            <a:extLst>
              <a:ext uri="{FF2B5EF4-FFF2-40B4-BE49-F238E27FC236}">
                <a16:creationId xmlns:a16="http://schemas.microsoft.com/office/drawing/2014/main" id="{B0E8A24A-2B39-474E-BC9F-FADC9DAC87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8840" y="4502113"/>
            <a:ext cx="4254719" cy="1416123"/>
          </a:xfrm>
          <a:prstGeom prst="rect">
            <a:avLst/>
          </a:prstGeom>
        </p:spPr>
      </p:pic>
      <p:sp>
        <p:nvSpPr>
          <p:cNvPr id="9" name="テキスト ボックス 8">
            <a:extLst>
              <a:ext uri="{FF2B5EF4-FFF2-40B4-BE49-F238E27FC236}">
                <a16:creationId xmlns:a16="http://schemas.microsoft.com/office/drawing/2014/main" id="{030BDA7F-9FE0-4629-9B08-59B6EF8E851C}"/>
              </a:ext>
            </a:extLst>
          </p:cNvPr>
          <p:cNvSpPr txBox="1"/>
          <p:nvPr/>
        </p:nvSpPr>
        <p:spPr>
          <a:xfrm>
            <a:off x="973763" y="3870127"/>
            <a:ext cx="10242884" cy="369332"/>
          </a:xfrm>
          <a:prstGeom prst="rect">
            <a:avLst/>
          </a:prstGeom>
          <a:noFill/>
        </p:spPr>
        <p:txBody>
          <a:bodyPr wrap="square" rtlCol="0">
            <a:spAutoFit/>
          </a:bodyPr>
          <a:lstStyle/>
          <a:p>
            <a:r>
              <a:rPr kumimoji="1" lang="en-US" altLang="ja-JP" dirty="0">
                <a:latin typeface="UD デジタル 教科書体 N-B" panose="02020700000000000000" pitchFamily="17" charset="-128"/>
                <a:ea typeface="UD デジタル 教科書体 N-B" panose="02020700000000000000" pitchFamily="17" charset="-128"/>
              </a:rPr>
              <a:t>6.</a:t>
            </a:r>
            <a:r>
              <a:rPr kumimoji="1" lang="ja-JP" altLang="en-US" dirty="0">
                <a:latin typeface="UD デジタル 教科書体 N-B" panose="02020700000000000000" pitchFamily="17" charset="-128"/>
                <a:ea typeface="UD デジタル 教科書体 N-B" panose="02020700000000000000" pitchFamily="17" charset="-128"/>
              </a:rPr>
              <a:t>再起動（</a:t>
            </a:r>
            <a:r>
              <a:rPr kumimoji="1" lang="en-US" altLang="ja-JP" dirty="0">
                <a:latin typeface="UD デジタル 教科書体 N-B" panose="02020700000000000000" pitchFamily="17" charset="-128"/>
                <a:ea typeface="UD デジタル 教科書体 N-B" panose="02020700000000000000" pitchFamily="17" charset="-128"/>
              </a:rPr>
              <a:t>R</a:t>
            </a:r>
            <a:r>
              <a:rPr kumimoji="1" lang="ja-JP" altLang="en-US" dirty="0">
                <a:latin typeface="UD デジタル 教科書体 N-B" panose="02020700000000000000" pitchFamily="17" charset="-128"/>
                <a:ea typeface="UD デジタル 教科書体 N-B" panose="02020700000000000000" pitchFamily="17" charset="-128"/>
              </a:rPr>
              <a:t>）をクリック</a:t>
            </a:r>
          </a:p>
        </p:txBody>
      </p:sp>
    </p:spTree>
    <p:extLst>
      <p:ext uri="{BB962C8B-B14F-4D97-AF65-F5344CB8AC3E}">
        <p14:creationId xmlns:p14="http://schemas.microsoft.com/office/powerpoint/2010/main" val="21177726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F612555B-827A-451A-91C5-F6B03556A0C2}"/>
              </a:ext>
            </a:extLst>
          </p:cNvPr>
          <p:cNvSpPr txBox="1"/>
          <p:nvPr/>
        </p:nvSpPr>
        <p:spPr>
          <a:xfrm>
            <a:off x="3636349" y="1684434"/>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/02</a:t>
            </a:r>
            <a:endParaRPr lang="zh-CN" altLang="en-US" spc="100" dirty="0">
              <a:solidFill>
                <a:schemeClr val="accent1"/>
              </a:solidFill>
              <a:latin typeface="Impact" panose="020B0806030902050204" pitchFamily="34" charset="0"/>
              <a:cs typeface="Arial" panose="020B0604020202020204" pitchFamily="34" charset="0"/>
            </a:endParaRPr>
          </a:p>
        </p:txBody>
      </p:sp>
      <p:sp>
        <p:nvSpPr>
          <p:cNvPr id="2" name="テキスト ボックス 1">
            <a:extLst>
              <a:ext uri="{FF2B5EF4-FFF2-40B4-BE49-F238E27FC236}">
                <a16:creationId xmlns:a16="http://schemas.microsoft.com/office/drawing/2014/main" id="{AFD6D72B-117F-44FB-B8FC-11D6015F2AF7}"/>
              </a:ext>
            </a:extLst>
          </p:cNvPr>
          <p:cNvSpPr txBox="1"/>
          <p:nvPr/>
        </p:nvSpPr>
        <p:spPr>
          <a:xfrm>
            <a:off x="4880057" y="1684435"/>
            <a:ext cx="6561221" cy="830997"/>
          </a:xfrm>
          <a:prstGeom prst="rect">
            <a:avLst/>
          </a:prstGeom>
          <a:noFill/>
        </p:spPr>
        <p:txBody>
          <a:bodyPr wrap="square" rtlCol="0">
            <a:spAutoFit/>
          </a:bodyPr>
          <a:lstStyle/>
          <a:p>
            <a:r>
              <a:rPr kumimoji="1" lang="en-US" altLang="ja-JP" sz="4800" dirty="0">
                <a:latin typeface="UD デジタル 教科書体 N-B" panose="02020700000000000000" pitchFamily="17" charset="-128"/>
                <a:ea typeface="UD デジタル 教科書体 N-B" panose="02020700000000000000" pitchFamily="17" charset="-128"/>
              </a:rPr>
              <a:t>XAMPP</a:t>
            </a:r>
            <a:endParaRPr kumimoji="1" lang="ja-JP" altLang="en-US" sz="4800" dirty="0">
              <a:latin typeface="UD デジタル 教科書体 N-B" panose="02020700000000000000" pitchFamily="17" charset="-128"/>
              <a:ea typeface="UD デジタル 教科書体 N-B" panose="02020700000000000000" pitchFamily="17" charset="-128"/>
            </a:endParaRPr>
          </a:p>
        </p:txBody>
      </p:sp>
      <p:sp>
        <p:nvSpPr>
          <p:cNvPr id="5" name="正方形/長方形 4">
            <a:extLst>
              <a:ext uri="{FF2B5EF4-FFF2-40B4-BE49-F238E27FC236}">
                <a16:creationId xmlns:a16="http://schemas.microsoft.com/office/drawing/2014/main" id="{DCE0736B-17D8-4BB4-9C75-241B16335188}"/>
              </a:ext>
            </a:extLst>
          </p:cNvPr>
          <p:cNvSpPr/>
          <p:nvPr/>
        </p:nvSpPr>
        <p:spPr>
          <a:xfrm>
            <a:off x="3636348" y="2782669"/>
            <a:ext cx="7804929" cy="923330"/>
          </a:xfrm>
          <a:prstGeom prst="rect">
            <a:avLst/>
          </a:prstGeom>
        </p:spPr>
        <p:txBody>
          <a:bodyPr wrap="square">
            <a:spAutoFit/>
          </a:bodyPr>
          <a:lstStyle/>
          <a:p>
            <a:r>
              <a:rPr lang="en-US" altLang="ja-JP" dirty="0">
                <a:latin typeface="UD デジタル 教科書体 N-B" panose="02020700000000000000" pitchFamily="17" charset="-128"/>
                <a:ea typeface="UD デジタル 教科書体 N-B" panose="02020700000000000000" pitchFamily="17" charset="-128"/>
              </a:rPr>
              <a:t>Web</a:t>
            </a:r>
            <a:r>
              <a:rPr lang="ja-JP" altLang="en-US" dirty="0">
                <a:latin typeface="UD デジタル 教科書体 N-B" panose="02020700000000000000" pitchFamily="17" charset="-128"/>
                <a:ea typeface="UD デジタル 教科書体 N-B" panose="02020700000000000000" pitchFamily="17" charset="-128"/>
              </a:rPr>
              <a:t>アプリケーション開発に欠かすことのできないソフトウェアとそれ以外にもあると便利なツールを、無料で一括インストールすることができるパッケージ</a:t>
            </a:r>
          </a:p>
        </p:txBody>
      </p:sp>
    </p:spTree>
    <p:extLst>
      <p:ext uri="{BB962C8B-B14F-4D97-AF65-F5344CB8AC3E}">
        <p14:creationId xmlns:p14="http://schemas.microsoft.com/office/powerpoint/2010/main" val="38565378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CF5A70-5093-4B41-85DB-E05D3ED55151}"/>
              </a:ext>
            </a:extLst>
          </p:cNvPr>
          <p:cNvSpPr>
            <a:spLocks noGrp="1"/>
          </p:cNvSpPr>
          <p:nvPr>
            <p:ph type="title"/>
          </p:nvPr>
        </p:nvSpPr>
        <p:spPr/>
        <p:txBody>
          <a:bodyPr>
            <a:normAutofit/>
          </a:bodyPr>
          <a:lstStyle/>
          <a:p>
            <a:r>
              <a:rPr lang="en-US" altLang="zh-CN" sz="4800" dirty="0">
                <a:latin typeface="UD デジタル 教科書体 N-B" panose="02020700000000000000" pitchFamily="17" charset="-128"/>
                <a:ea typeface="UD デジタル 教科書体 N-B" panose="02020700000000000000" pitchFamily="17" charset="-128"/>
              </a:rPr>
              <a:t>XAMPP</a:t>
            </a:r>
            <a:endParaRPr lang="zh-CN" altLang="en-US" sz="4800" dirty="0">
              <a:latin typeface="UD デジタル 教科書体 N-B" panose="02020700000000000000" pitchFamily="17" charset="-128"/>
              <a:ea typeface="UD デジタル 教科書体 N-B" panose="02020700000000000000" pitchFamily="17" charset="-128"/>
            </a:endParaRPr>
          </a:p>
        </p:txBody>
      </p:sp>
      <p:grpSp>
        <p:nvGrpSpPr>
          <p:cNvPr id="5" name="5a67c4d5-ef5a-4e3c-97b6-3ebc16d1cb1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8CE74EDC-7DB5-4005-A7EB-6E2E9D1B899E}"/>
              </a:ext>
            </a:extLst>
          </p:cNvPr>
          <p:cNvGrpSpPr>
            <a:grpSpLocks noChangeAspect="1"/>
          </p:cNvGrpSpPr>
          <p:nvPr>
            <p:custDataLst>
              <p:tags r:id="rId1"/>
            </p:custDataLst>
          </p:nvPr>
        </p:nvGrpSpPr>
        <p:grpSpPr>
          <a:xfrm>
            <a:off x="1596267" y="1542916"/>
            <a:ext cx="6208790" cy="4899249"/>
            <a:chOff x="1251499" y="1229751"/>
            <a:chExt cx="9689002" cy="4899249"/>
          </a:xfrm>
        </p:grpSpPr>
        <p:grpSp>
          <p:nvGrpSpPr>
            <p:cNvPr id="6" name="îSḻíde">
              <a:extLst>
                <a:ext uri="{FF2B5EF4-FFF2-40B4-BE49-F238E27FC236}">
                  <a16:creationId xmlns:a16="http://schemas.microsoft.com/office/drawing/2014/main" id="{9ACEB8F7-32A0-4EFF-85E9-610FC82F0CAC}"/>
                </a:ext>
              </a:extLst>
            </p:cNvPr>
            <p:cNvGrpSpPr/>
            <p:nvPr/>
          </p:nvGrpSpPr>
          <p:grpSpPr>
            <a:xfrm>
              <a:off x="5725799" y="5368907"/>
              <a:ext cx="683296" cy="760093"/>
              <a:chOff x="4278313" y="4267200"/>
              <a:chExt cx="550863" cy="612775"/>
            </a:xfrm>
          </p:grpSpPr>
          <p:sp>
            <p:nvSpPr>
              <p:cNvPr id="53" name="iśļïḍe">
                <a:extLst>
                  <a:ext uri="{FF2B5EF4-FFF2-40B4-BE49-F238E27FC236}">
                    <a16:creationId xmlns:a16="http://schemas.microsoft.com/office/drawing/2014/main" id="{00D28628-F0A6-44E6-B830-18046AFCF901}"/>
                  </a:ext>
                </a:extLst>
              </p:cNvPr>
              <p:cNvSpPr/>
              <p:nvPr/>
            </p:nvSpPr>
            <p:spPr bwMode="auto">
              <a:xfrm>
                <a:off x="4297363" y="4476750"/>
                <a:ext cx="512763" cy="403225"/>
              </a:xfrm>
              <a:custGeom>
                <a:avLst/>
                <a:gdLst/>
                <a:ahLst/>
                <a:cxnLst>
                  <a:cxn ang="0">
                    <a:pos x="160" y="254"/>
                  </a:cxn>
                  <a:cxn ang="0">
                    <a:pos x="323" y="0"/>
                  </a:cxn>
                  <a:cxn ang="0">
                    <a:pos x="0" y="0"/>
                  </a:cxn>
                  <a:cxn ang="0">
                    <a:pos x="160" y="254"/>
                  </a:cxn>
                </a:cxnLst>
                <a:rect l="0" t="0" r="r" b="b"/>
                <a:pathLst>
                  <a:path w="323" h="254">
                    <a:moveTo>
                      <a:pt x="160" y="254"/>
                    </a:moveTo>
                    <a:lnTo>
                      <a:pt x="323" y="0"/>
                    </a:lnTo>
                    <a:lnTo>
                      <a:pt x="0" y="0"/>
                    </a:lnTo>
                    <a:lnTo>
                      <a:pt x="160" y="254"/>
                    </a:lnTo>
                    <a:close/>
                  </a:path>
                </a:pathLst>
              </a:custGeom>
              <a:gradFill>
                <a:gsLst>
                  <a:gs pos="0">
                    <a:schemeClr val="bg1">
                      <a:lumMod val="75000"/>
                    </a:schemeClr>
                  </a:gs>
                  <a:gs pos="50000">
                    <a:schemeClr val="bg1">
                      <a:lumMod val="85000"/>
                    </a:schemeClr>
                  </a:gs>
                  <a:gs pos="100000">
                    <a:schemeClr val="bg1">
                      <a:lumMod val="75000"/>
                    </a:schemeClr>
                  </a:gs>
                </a:gsLst>
                <a:lin ang="0" scaled="1"/>
              </a:gradFill>
              <a:ln w="9525">
                <a:noFill/>
                <a:round/>
                <a:headEnd/>
                <a:tailEnd/>
              </a:ln>
            </p:spPr>
            <p:txBody>
              <a:bodyPr anchor="ctr"/>
              <a:lstStyle/>
              <a:p>
                <a:pPr algn="ctr"/>
                <a:endParaRPr dirty="0"/>
              </a:p>
            </p:txBody>
          </p:sp>
          <p:sp>
            <p:nvSpPr>
              <p:cNvPr id="54" name="íşļiḓé">
                <a:extLst>
                  <a:ext uri="{FF2B5EF4-FFF2-40B4-BE49-F238E27FC236}">
                    <a16:creationId xmlns:a16="http://schemas.microsoft.com/office/drawing/2014/main" id="{1F4551BD-1941-4DD7-B843-FE7C38FC1B1D}"/>
                  </a:ext>
                </a:extLst>
              </p:cNvPr>
              <p:cNvSpPr/>
              <p:nvPr/>
            </p:nvSpPr>
            <p:spPr bwMode="auto">
              <a:xfrm>
                <a:off x="4465638" y="4735513"/>
                <a:ext cx="176213" cy="144462"/>
              </a:xfrm>
              <a:custGeom>
                <a:avLst/>
                <a:gdLst/>
                <a:ahLst/>
                <a:cxnLst>
                  <a:cxn ang="0">
                    <a:pos x="19" y="8"/>
                  </a:cxn>
                  <a:cxn ang="0">
                    <a:pos x="0" y="1"/>
                  </a:cxn>
                  <a:cxn ang="0">
                    <a:pos x="19" y="32"/>
                  </a:cxn>
                  <a:cxn ang="0">
                    <a:pos x="39" y="0"/>
                  </a:cxn>
                  <a:cxn ang="0">
                    <a:pos x="19" y="8"/>
                  </a:cxn>
                </a:cxnLst>
                <a:rect l="0" t="0" r="r" b="b"/>
                <a:pathLst>
                  <a:path w="39" h="32">
                    <a:moveTo>
                      <a:pt x="19" y="8"/>
                    </a:moveTo>
                    <a:cubicBezTo>
                      <a:pt x="11" y="8"/>
                      <a:pt x="4" y="5"/>
                      <a:pt x="0" y="1"/>
                    </a:cubicBezTo>
                    <a:cubicBezTo>
                      <a:pt x="19" y="32"/>
                      <a:pt x="19" y="32"/>
                      <a:pt x="19" y="32"/>
                    </a:cubicBezTo>
                    <a:cubicBezTo>
                      <a:pt x="39" y="0"/>
                      <a:pt x="39" y="0"/>
                      <a:pt x="39" y="0"/>
                    </a:cubicBezTo>
                    <a:cubicBezTo>
                      <a:pt x="36" y="5"/>
                      <a:pt x="28" y="8"/>
                      <a:pt x="19" y="8"/>
                    </a:cubicBezTo>
                    <a:close/>
                  </a:path>
                </a:pathLst>
              </a:custGeom>
              <a:solidFill>
                <a:schemeClr val="tx1">
                  <a:lumMod val="65000"/>
                  <a:lumOff val="35000"/>
                </a:schemeClr>
              </a:solidFill>
              <a:ln w="9525">
                <a:noFill/>
                <a:round/>
                <a:headEnd/>
                <a:tailEnd/>
              </a:ln>
            </p:spPr>
            <p:txBody>
              <a:bodyPr anchor="ctr"/>
              <a:lstStyle/>
              <a:p>
                <a:pPr algn="ctr"/>
                <a:endParaRPr dirty="0"/>
              </a:p>
            </p:txBody>
          </p:sp>
          <p:sp>
            <p:nvSpPr>
              <p:cNvPr id="55" name="íṥļíḑê">
                <a:extLst>
                  <a:ext uri="{FF2B5EF4-FFF2-40B4-BE49-F238E27FC236}">
                    <a16:creationId xmlns:a16="http://schemas.microsoft.com/office/drawing/2014/main" id="{71DB6E11-463B-4D4D-A3BC-22749475DDB7}"/>
                  </a:ext>
                </a:extLst>
              </p:cNvPr>
              <p:cNvSpPr/>
              <p:nvPr/>
            </p:nvSpPr>
            <p:spPr bwMode="auto">
              <a:xfrm>
                <a:off x="4278313" y="4267200"/>
                <a:ext cx="550863" cy="314325"/>
              </a:xfrm>
              <a:prstGeom prst="ellipse">
                <a:avLst/>
              </a:prstGeom>
              <a:solidFill>
                <a:schemeClr val="bg1">
                  <a:lumMod val="85000"/>
                </a:schemeClr>
              </a:solidFill>
              <a:ln w="9525">
                <a:noFill/>
                <a:round/>
                <a:headEnd/>
                <a:tailEnd/>
              </a:ln>
            </p:spPr>
            <p:txBody>
              <a:bodyPr anchor="ctr"/>
              <a:lstStyle/>
              <a:p>
                <a:pPr algn="ctr"/>
                <a:endParaRPr dirty="0"/>
              </a:p>
            </p:txBody>
          </p:sp>
          <p:sp>
            <p:nvSpPr>
              <p:cNvPr id="56" name="íśḻîḑé">
                <a:extLst>
                  <a:ext uri="{FF2B5EF4-FFF2-40B4-BE49-F238E27FC236}">
                    <a16:creationId xmlns:a16="http://schemas.microsoft.com/office/drawing/2014/main" id="{CE8F8EA4-51DD-49E7-A8C9-7B62369E1F26}"/>
                  </a:ext>
                </a:extLst>
              </p:cNvPr>
              <p:cNvSpPr/>
              <p:nvPr/>
            </p:nvSpPr>
            <p:spPr bwMode="auto">
              <a:xfrm>
                <a:off x="4456113" y="4367213"/>
                <a:ext cx="200025" cy="114300"/>
              </a:xfrm>
              <a:prstGeom prst="ellipse">
                <a:avLst/>
              </a:prstGeom>
              <a:solidFill>
                <a:schemeClr val="tx1">
                  <a:lumMod val="65000"/>
                  <a:lumOff val="35000"/>
                </a:schemeClr>
              </a:solidFill>
              <a:ln w="9525">
                <a:noFill/>
                <a:round/>
                <a:headEnd/>
                <a:tailEnd/>
              </a:ln>
            </p:spPr>
            <p:txBody>
              <a:bodyPr anchor="ctr"/>
              <a:lstStyle/>
              <a:p>
                <a:pPr algn="ctr"/>
                <a:endParaRPr dirty="0"/>
              </a:p>
            </p:txBody>
          </p:sp>
        </p:grpSp>
        <p:grpSp>
          <p:nvGrpSpPr>
            <p:cNvPr id="7" name="íšḻíḍé">
              <a:extLst>
                <a:ext uri="{FF2B5EF4-FFF2-40B4-BE49-F238E27FC236}">
                  <a16:creationId xmlns:a16="http://schemas.microsoft.com/office/drawing/2014/main" id="{0C9C78CC-42E0-48DF-8A35-9EB1D75F1824}"/>
                </a:ext>
              </a:extLst>
            </p:cNvPr>
            <p:cNvGrpSpPr/>
            <p:nvPr/>
          </p:nvGrpSpPr>
          <p:grpSpPr>
            <a:xfrm>
              <a:off x="4262719" y="4311475"/>
              <a:ext cx="2189697" cy="1211028"/>
              <a:chOff x="3098801" y="3414713"/>
              <a:chExt cx="1765300" cy="976312"/>
            </a:xfrm>
          </p:grpSpPr>
          <p:sp>
            <p:nvSpPr>
              <p:cNvPr id="47" name="íṥľiḑê">
                <a:extLst>
                  <a:ext uri="{FF2B5EF4-FFF2-40B4-BE49-F238E27FC236}">
                    <a16:creationId xmlns:a16="http://schemas.microsoft.com/office/drawing/2014/main" id="{D250A5B4-0904-4D93-A9FD-41B7282C8E64}"/>
                  </a:ext>
                </a:extLst>
              </p:cNvPr>
              <p:cNvSpPr/>
              <p:nvPr/>
            </p:nvSpPr>
            <p:spPr bwMode="auto">
              <a:xfrm>
                <a:off x="3098801" y="3414713"/>
                <a:ext cx="1765300" cy="793750"/>
              </a:xfrm>
              <a:custGeom>
                <a:avLst/>
                <a:gdLst/>
                <a:ahLst/>
                <a:cxnLst>
                  <a:cxn ang="0">
                    <a:pos x="0" y="0"/>
                  </a:cxn>
                  <a:cxn ang="0">
                    <a:pos x="321" y="0"/>
                  </a:cxn>
                  <a:cxn ang="0">
                    <a:pos x="389" y="41"/>
                  </a:cxn>
                  <a:cxn ang="0">
                    <a:pos x="389" y="175"/>
                  </a:cxn>
                  <a:cxn ang="0">
                    <a:pos x="321" y="134"/>
                  </a:cxn>
                  <a:cxn ang="0">
                    <a:pos x="10" y="134"/>
                  </a:cxn>
                  <a:cxn ang="0">
                    <a:pos x="0" y="0"/>
                  </a:cxn>
                </a:cxnLst>
                <a:rect l="0" t="0" r="r" b="b"/>
                <a:pathLst>
                  <a:path w="389" h="175">
                    <a:moveTo>
                      <a:pt x="0" y="0"/>
                    </a:moveTo>
                    <a:cubicBezTo>
                      <a:pt x="321" y="0"/>
                      <a:pt x="321" y="0"/>
                      <a:pt x="321" y="0"/>
                    </a:cubicBezTo>
                    <a:cubicBezTo>
                      <a:pt x="369" y="0"/>
                      <a:pt x="389" y="22"/>
                      <a:pt x="389" y="41"/>
                    </a:cubicBezTo>
                    <a:cubicBezTo>
                      <a:pt x="389" y="175"/>
                      <a:pt x="389" y="175"/>
                      <a:pt x="389" y="175"/>
                    </a:cubicBezTo>
                    <a:cubicBezTo>
                      <a:pt x="389" y="156"/>
                      <a:pt x="369" y="134"/>
                      <a:pt x="321" y="134"/>
                    </a:cubicBezTo>
                    <a:cubicBezTo>
                      <a:pt x="10" y="134"/>
                      <a:pt x="10" y="134"/>
                      <a:pt x="10" y="134"/>
                    </a:cubicBezTo>
                    <a:cubicBezTo>
                      <a:pt x="0" y="0"/>
                      <a:pt x="0" y="0"/>
                      <a:pt x="0" y="0"/>
                    </a:cubicBezTo>
                  </a:path>
                </a:pathLst>
              </a:custGeom>
              <a:solidFill>
                <a:schemeClr val="accent1">
                  <a:lumMod val="75000"/>
                </a:schemeClr>
              </a:solidFill>
              <a:ln w="9525">
                <a:noFill/>
                <a:round/>
                <a:headEnd/>
                <a:tailEnd/>
              </a:ln>
            </p:spPr>
            <p:txBody>
              <a:bodyPr anchor="ctr"/>
              <a:lstStyle/>
              <a:p>
                <a:pPr algn="ctr"/>
                <a:endParaRPr dirty="0"/>
              </a:p>
            </p:txBody>
          </p:sp>
          <p:sp>
            <p:nvSpPr>
              <p:cNvPr id="48" name="ïṣ1íḋè">
                <a:extLst>
                  <a:ext uri="{FF2B5EF4-FFF2-40B4-BE49-F238E27FC236}">
                    <a16:creationId xmlns:a16="http://schemas.microsoft.com/office/drawing/2014/main" id="{793699B1-88B3-4210-9902-7DFE31569F81}"/>
                  </a:ext>
                </a:extLst>
              </p:cNvPr>
              <p:cNvSpPr/>
              <p:nvPr/>
            </p:nvSpPr>
            <p:spPr bwMode="auto">
              <a:xfrm>
                <a:off x="4278313" y="3443288"/>
                <a:ext cx="550863" cy="312737"/>
              </a:xfrm>
              <a:prstGeom prst="ellipse">
                <a:avLst/>
              </a:prstGeom>
              <a:solidFill>
                <a:schemeClr val="bg1">
                  <a:lumMod val="65000"/>
                </a:schemeClr>
              </a:solidFill>
              <a:ln w="9525">
                <a:noFill/>
                <a:round/>
                <a:headEnd/>
                <a:tailEnd/>
              </a:ln>
            </p:spPr>
            <p:txBody>
              <a:bodyPr anchor="ctr"/>
              <a:lstStyle/>
              <a:p>
                <a:pPr algn="ctr"/>
                <a:endParaRPr dirty="0"/>
              </a:p>
            </p:txBody>
          </p:sp>
          <p:sp>
            <p:nvSpPr>
              <p:cNvPr id="49" name="işlïḓê">
                <a:extLst>
                  <a:ext uri="{FF2B5EF4-FFF2-40B4-BE49-F238E27FC236}">
                    <a16:creationId xmlns:a16="http://schemas.microsoft.com/office/drawing/2014/main" id="{4C610F06-E76A-40FC-ABAA-7CD0AFD92989}"/>
                  </a:ext>
                </a:extLst>
              </p:cNvPr>
              <p:cNvSpPr/>
              <p:nvPr/>
            </p:nvSpPr>
            <p:spPr bwMode="auto">
              <a:xfrm>
                <a:off x="4314826" y="3475038"/>
                <a:ext cx="481013" cy="249237"/>
              </a:xfrm>
              <a:prstGeom prst="ellipse">
                <a:avLst/>
              </a:prstGeom>
              <a:solidFill>
                <a:schemeClr val="bg1">
                  <a:lumMod val="85000"/>
                </a:schemeClr>
              </a:solidFill>
              <a:ln w="9525">
                <a:noFill/>
                <a:round/>
                <a:headEnd/>
                <a:tailEnd/>
              </a:ln>
            </p:spPr>
            <p:txBody>
              <a:bodyPr anchor="ctr"/>
              <a:lstStyle/>
              <a:p>
                <a:pPr algn="ctr"/>
                <a:endParaRPr dirty="0"/>
              </a:p>
            </p:txBody>
          </p:sp>
          <p:sp>
            <p:nvSpPr>
              <p:cNvPr id="50" name="íśļîďê">
                <a:extLst>
                  <a:ext uri="{FF2B5EF4-FFF2-40B4-BE49-F238E27FC236}">
                    <a16:creationId xmlns:a16="http://schemas.microsoft.com/office/drawing/2014/main" id="{D178796D-A6A6-4FDF-920D-7F776CBEBD87}"/>
                  </a:ext>
                </a:extLst>
              </p:cNvPr>
              <p:cNvSpPr/>
              <p:nvPr/>
            </p:nvSpPr>
            <p:spPr bwMode="auto">
              <a:xfrm>
                <a:off x="4278313" y="3602038"/>
                <a:ext cx="550863" cy="760412"/>
              </a:xfrm>
              <a:custGeom>
                <a:avLst/>
                <a:gdLst/>
                <a:ahLst/>
                <a:cxnLst>
                  <a:cxn ang="0">
                    <a:pos x="0" y="0"/>
                  </a:cxn>
                  <a:cxn ang="0">
                    <a:pos x="61" y="34"/>
                  </a:cxn>
                  <a:cxn ang="0">
                    <a:pos x="121" y="0"/>
                  </a:cxn>
                  <a:cxn ang="0">
                    <a:pos x="121" y="134"/>
                  </a:cxn>
                  <a:cxn ang="0">
                    <a:pos x="61" y="168"/>
                  </a:cxn>
                  <a:cxn ang="0">
                    <a:pos x="0" y="134"/>
                  </a:cxn>
                  <a:cxn ang="0">
                    <a:pos x="0" y="0"/>
                  </a:cxn>
                </a:cxnLst>
                <a:rect l="0" t="0" r="r" b="b"/>
                <a:pathLst>
                  <a:path w="121" h="168">
                    <a:moveTo>
                      <a:pt x="0" y="0"/>
                    </a:moveTo>
                    <a:cubicBezTo>
                      <a:pt x="0" y="19"/>
                      <a:pt x="27" y="34"/>
                      <a:pt x="61" y="34"/>
                    </a:cubicBezTo>
                    <a:cubicBezTo>
                      <a:pt x="94" y="34"/>
                      <a:pt x="121" y="19"/>
                      <a:pt x="121" y="0"/>
                    </a:cubicBezTo>
                    <a:cubicBezTo>
                      <a:pt x="121" y="134"/>
                      <a:pt x="121" y="134"/>
                      <a:pt x="121" y="134"/>
                    </a:cubicBezTo>
                    <a:cubicBezTo>
                      <a:pt x="121" y="153"/>
                      <a:pt x="94" y="168"/>
                      <a:pt x="61" y="168"/>
                    </a:cubicBezTo>
                    <a:cubicBezTo>
                      <a:pt x="27" y="168"/>
                      <a:pt x="0" y="153"/>
                      <a:pt x="0" y="134"/>
                    </a:cubicBezTo>
                    <a:lnTo>
                      <a:pt x="0" y="0"/>
                    </a:lnTo>
                    <a:close/>
                  </a:path>
                </a:pathLst>
              </a:custGeom>
              <a:solidFill>
                <a:schemeClr val="accent1">
                  <a:lumMod val="50000"/>
                </a:schemeClr>
              </a:solidFill>
              <a:ln w="9525">
                <a:noFill/>
                <a:round/>
                <a:headEnd/>
                <a:tailEnd/>
              </a:ln>
            </p:spPr>
            <p:txBody>
              <a:bodyPr anchor="ctr"/>
              <a:lstStyle/>
              <a:p>
                <a:pPr algn="ctr"/>
                <a:endParaRPr dirty="0"/>
              </a:p>
            </p:txBody>
          </p:sp>
          <p:sp>
            <p:nvSpPr>
              <p:cNvPr id="51" name="íṩ1ïdê">
                <a:extLst>
                  <a:ext uri="{FF2B5EF4-FFF2-40B4-BE49-F238E27FC236}">
                    <a16:creationId xmlns:a16="http://schemas.microsoft.com/office/drawing/2014/main" id="{0CD0B224-862D-4528-9A70-0F7B67250A0F}"/>
                  </a:ext>
                </a:extLst>
              </p:cNvPr>
              <p:cNvSpPr/>
              <p:nvPr/>
            </p:nvSpPr>
            <p:spPr bwMode="auto">
              <a:xfrm>
                <a:off x="4456113" y="3546475"/>
                <a:ext cx="200025" cy="114300"/>
              </a:xfrm>
              <a:prstGeom prst="ellipse">
                <a:avLst/>
              </a:prstGeom>
              <a:solidFill>
                <a:schemeClr val="tx1">
                  <a:lumMod val="65000"/>
                  <a:lumOff val="35000"/>
                </a:schemeClr>
              </a:solidFill>
              <a:ln w="9525">
                <a:noFill/>
                <a:round/>
                <a:headEnd/>
                <a:tailEnd/>
              </a:ln>
            </p:spPr>
            <p:txBody>
              <a:bodyPr anchor="ctr"/>
              <a:lstStyle/>
              <a:p>
                <a:pPr algn="ctr"/>
                <a:endParaRPr dirty="0"/>
              </a:p>
            </p:txBody>
          </p:sp>
          <p:sp>
            <p:nvSpPr>
              <p:cNvPr id="52" name="iṥḷïḑê">
                <a:extLst>
                  <a:ext uri="{FF2B5EF4-FFF2-40B4-BE49-F238E27FC236}">
                    <a16:creationId xmlns:a16="http://schemas.microsoft.com/office/drawing/2014/main" id="{DE7DB3F8-9D22-4BD6-A18C-D92F6739C69E}"/>
                  </a:ext>
                </a:extLst>
              </p:cNvPr>
              <p:cNvSpPr/>
              <p:nvPr/>
            </p:nvSpPr>
            <p:spPr bwMode="auto">
              <a:xfrm>
                <a:off x="4278313" y="3602038"/>
                <a:ext cx="585788" cy="788987"/>
              </a:xfrm>
              <a:custGeom>
                <a:avLst/>
                <a:gdLst/>
                <a:ahLst/>
                <a:cxnLst>
                  <a:cxn ang="0">
                    <a:pos x="0" y="134"/>
                  </a:cxn>
                  <a:cxn ang="0">
                    <a:pos x="61" y="173"/>
                  </a:cxn>
                  <a:cxn ang="0">
                    <a:pos x="129" y="134"/>
                  </a:cxn>
                  <a:cxn ang="0">
                    <a:pos x="129" y="0"/>
                  </a:cxn>
                  <a:cxn ang="0">
                    <a:pos x="61" y="38"/>
                  </a:cxn>
                  <a:cxn ang="0">
                    <a:pos x="0" y="0"/>
                  </a:cxn>
                  <a:cxn ang="0">
                    <a:pos x="0" y="134"/>
                  </a:cxn>
                </a:cxnLst>
                <a:rect l="0" t="0" r="r" b="b"/>
                <a:pathLst>
                  <a:path w="129" h="174">
                    <a:moveTo>
                      <a:pt x="0" y="134"/>
                    </a:moveTo>
                    <a:cubicBezTo>
                      <a:pt x="0" y="153"/>
                      <a:pt x="27" y="171"/>
                      <a:pt x="61" y="173"/>
                    </a:cubicBezTo>
                    <a:cubicBezTo>
                      <a:pt x="102" y="174"/>
                      <a:pt x="129" y="153"/>
                      <a:pt x="129" y="134"/>
                    </a:cubicBezTo>
                    <a:cubicBezTo>
                      <a:pt x="129" y="0"/>
                      <a:pt x="129" y="0"/>
                      <a:pt x="129" y="0"/>
                    </a:cubicBezTo>
                    <a:cubicBezTo>
                      <a:pt x="129" y="19"/>
                      <a:pt x="102" y="40"/>
                      <a:pt x="61" y="38"/>
                    </a:cubicBezTo>
                    <a:cubicBezTo>
                      <a:pt x="27" y="37"/>
                      <a:pt x="0" y="19"/>
                      <a:pt x="0" y="0"/>
                    </a:cubicBezTo>
                    <a:lnTo>
                      <a:pt x="0" y="134"/>
                    </a:lnTo>
                    <a:close/>
                  </a:path>
                </a:pathLst>
              </a:custGeom>
              <a:gradFill flip="none" rotWithShape="1">
                <a:gsLst>
                  <a:gs pos="0">
                    <a:schemeClr val="accent1"/>
                  </a:gs>
                  <a:gs pos="50000">
                    <a:schemeClr val="accent1">
                      <a:lumMod val="60000"/>
                      <a:lumOff val="40000"/>
                    </a:schemeClr>
                  </a:gs>
                  <a:gs pos="100000">
                    <a:schemeClr val="accent1"/>
                  </a:gs>
                </a:gsLst>
                <a:lin ang="0" scaled="1"/>
                <a:tileRect/>
              </a:gradFill>
              <a:ln w="9525">
                <a:noFill/>
                <a:round/>
                <a:headEnd/>
                <a:tailEnd/>
              </a:ln>
            </p:spPr>
            <p:txBody>
              <a:bodyPr anchor="ctr"/>
              <a:lstStyle/>
              <a:p>
                <a:pPr algn="ctr"/>
                <a:endParaRPr dirty="0"/>
              </a:p>
            </p:txBody>
          </p:sp>
        </p:grpSp>
        <p:grpSp>
          <p:nvGrpSpPr>
            <p:cNvPr id="8" name="ïṣlîḓe">
              <a:extLst>
                <a:ext uri="{FF2B5EF4-FFF2-40B4-BE49-F238E27FC236}">
                  <a16:creationId xmlns:a16="http://schemas.microsoft.com/office/drawing/2014/main" id="{F1498E9A-1A7F-4890-BE52-BE452E12109D}"/>
                </a:ext>
              </a:extLst>
            </p:cNvPr>
            <p:cNvGrpSpPr/>
            <p:nvPr/>
          </p:nvGrpSpPr>
          <p:grpSpPr>
            <a:xfrm>
              <a:off x="5731707" y="3250100"/>
              <a:ext cx="2197574" cy="1214967"/>
              <a:chOff x="4283076" y="2559050"/>
              <a:chExt cx="1771650" cy="979488"/>
            </a:xfrm>
          </p:grpSpPr>
          <p:sp>
            <p:nvSpPr>
              <p:cNvPr id="40" name="îṡľïde">
                <a:extLst>
                  <a:ext uri="{FF2B5EF4-FFF2-40B4-BE49-F238E27FC236}">
                    <a16:creationId xmlns:a16="http://schemas.microsoft.com/office/drawing/2014/main" id="{426D47CC-0892-47B0-A049-C1485E7ABD67}"/>
                  </a:ext>
                </a:extLst>
              </p:cNvPr>
              <p:cNvSpPr/>
              <p:nvPr/>
            </p:nvSpPr>
            <p:spPr bwMode="auto">
              <a:xfrm>
                <a:off x="4283076" y="2559050"/>
                <a:ext cx="1771650" cy="792162"/>
              </a:xfrm>
              <a:custGeom>
                <a:avLst/>
                <a:gdLst/>
                <a:ahLst/>
                <a:cxnLst>
                  <a:cxn ang="0">
                    <a:pos x="390" y="0"/>
                  </a:cxn>
                  <a:cxn ang="0">
                    <a:pos x="69" y="0"/>
                  </a:cxn>
                  <a:cxn ang="0">
                    <a:pos x="0" y="41"/>
                  </a:cxn>
                  <a:cxn ang="0">
                    <a:pos x="0" y="175"/>
                  </a:cxn>
                  <a:cxn ang="0">
                    <a:pos x="69" y="134"/>
                  </a:cxn>
                  <a:cxn ang="0">
                    <a:pos x="379" y="134"/>
                  </a:cxn>
                  <a:cxn ang="0">
                    <a:pos x="390" y="0"/>
                  </a:cxn>
                </a:cxnLst>
                <a:rect l="0" t="0" r="r" b="b"/>
                <a:pathLst>
                  <a:path w="390" h="175">
                    <a:moveTo>
                      <a:pt x="390" y="0"/>
                    </a:moveTo>
                    <a:cubicBezTo>
                      <a:pt x="69" y="0"/>
                      <a:pt x="69" y="0"/>
                      <a:pt x="69" y="0"/>
                    </a:cubicBezTo>
                    <a:cubicBezTo>
                      <a:pt x="21" y="0"/>
                      <a:pt x="0" y="22"/>
                      <a:pt x="0" y="41"/>
                    </a:cubicBezTo>
                    <a:cubicBezTo>
                      <a:pt x="0" y="175"/>
                      <a:pt x="0" y="175"/>
                      <a:pt x="0" y="175"/>
                    </a:cubicBezTo>
                    <a:cubicBezTo>
                      <a:pt x="0" y="156"/>
                      <a:pt x="21" y="134"/>
                      <a:pt x="69" y="134"/>
                    </a:cubicBezTo>
                    <a:cubicBezTo>
                      <a:pt x="379" y="134"/>
                      <a:pt x="379" y="134"/>
                      <a:pt x="379" y="134"/>
                    </a:cubicBezTo>
                    <a:cubicBezTo>
                      <a:pt x="390" y="0"/>
                      <a:pt x="390" y="0"/>
                      <a:pt x="390" y="0"/>
                    </a:cubicBezTo>
                  </a:path>
                </a:pathLst>
              </a:custGeom>
              <a:solidFill>
                <a:schemeClr val="accent2">
                  <a:lumMod val="75000"/>
                </a:schemeClr>
              </a:solidFill>
              <a:ln w="9525">
                <a:noFill/>
                <a:round/>
                <a:headEnd/>
                <a:tailEnd/>
              </a:ln>
            </p:spPr>
            <p:txBody>
              <a:bodyPr anchor="ctr"/>
              <a:lstStyle/>
              <a:p>
                <a:pPr algn="ctr"/>
                <a:endParaRPr dirty="0"/>
              </a:p>
            </p:txBody>
          </p:sp>
          <p:sp>
            <p:nvSpPr>
              <p:cNvPr id="41" name="îṧlídé">
                <a:extLst>
                  <a:ext uri="{FF2B5EF4-FFF2-40B4-BE49-F238E27FC236}">
                    <a16:creationId xmlns:a16="http://schemas.microsoft.com/office/drawing/2014/main" id="{27B761FB-6F67-4482-93A2-137AF67B9990}"/>
                  </a:ext>
                </a:extLst>
              </p:cNvPr>
              <p:cNvSpPr/>
              <p:nvPr/>
            </p:nvSpPr>
            <p:spPr bwMode="auto">
              <a:xfrm>
                <a:off x="4324351" y="2590800"/>
                <a:ext cx="544513" cy="312737"/>
              </a:xfrm>
              <a:prstGeom prst="ellipse">
                <a:avLst/>
              </a:prstGeom>
              <a:solidFill>
                <a:schemeClr val="bg1">
                  <a:lumMod val="65000"/>
                </a:schemeClr>
              </a:solidFill>
              <a:ln w="9525">
                <a:noFill/>
                <a:round/>
                <a:headEnd/>
                <a:tailEnd/>
              </a:ln>
            </p:spPr>
            <p:txBody>
              <a:bodyPr anchor="ctr"/>
              <a:lstStyle/>
              <a:p>
                <a:pPr algn="ctr"/>
                <a:endParaRPr dirty="0"/>
              </a:p>
            </p:txBody>
          </p:sp>
          <p:sp>
            <p:nvSpPr>
              <p:cNvPr id="42" name="îṥľiḋè">
                <a:extLst>
                  <a:ext uri="{FF2B5EF4-FFF2-40B4-BE49-F238E27FC236}">
                    <a16:creationId xmlns:a16="http://schemas.microsoft.com/office/drawing/2014/main" id="{1654BFE6-0AB4-4142-A390-34841622CEA1}"/>
                  </a:ext>
                </a:extLst>
              </p:cNvPr>
              <p:cNvSpPr/>
              <p:nvPr/>
            </p:nvSpPr>
            <p:spPr bwMode="auto">
              <a:xfrm>
                <a:off x="4356101" y="2622550"/>
                <a:ext cx="481013" cy="249237"/>
              </a:xfrm>
              <a:prstGeom prst="ellipse">
                <a:avLst/>
              </a:prstGeom>
              <a:solidFill>
                <a:schemeClr val="bg1">
                  <a:lumMod val="85000"/>
                </a:schemeClr>
              </a:solidFill>
              <a:ln w="9525">
                <a:noFill/>
                <a:round/>
                <a:headEnd/>
                <a:tailEnd/>
              </a:ln>
            </p:spPr>
            <p:txBody>
              <a:bodyPr anchor="ctr"/>
              <a:lstStyle/>
              <a:p>
                <a:pPr algn="ctr"/>
                <a:endParaRPr dirty="0"/>
              </a:p>
            </p:txBody>
          </p:sp>
          <p:sp>
            <p:nvSpPr>
              <p:cNvPr id="43" name="iŝḷîḓe">
                <a:extLst>
                  <a:ext uri="{FF2B5EF4-FFF2-40B4-BE49-F238E27FC236}">
                    <a16:creationId xmlns:a16="http://schemas.microsoft.com/office/drawing/2014/main" id="{8477F791-8568-4CC3-84D8-E10EB329E540}"/>
                  </a:ext>
                </a:extLst>
              </p:cNvPr>
              <p:cNvSpPr/>
              <p:nvPr/>
            </p:nvSpPr>
            <p:spPr bwMode="auto">
              <a:xfrm>
                <a:off x="4324351" y="2744788"/>
                <a:ext cx="544513" cy="765175"/>
              </a:xfrm>
              <a:custGeom>
                <a:avLst/>
                <a:gdLst/>
                <a:ahLst/>
                <a:cxnLst>
                  <a:cxn ang="0">
                    <a:pos x="120" y="0"/>
                  </a:cxn>
                  <a:cxn ang="0">
                    <a:pos x="60" y="35"/>
                  </a:cxn>
                  <a:cxn ang="0">
                    <a:pos x="0" y="0"/>
                  </a:cxn>
                  <a:cxn ang="0">
                    <a:pos x="0" y="134"/>
                  </a:cxn>
                  <a:cxn ang="0">
                    <a:pos x="60" y="169"/>
                  </a:cxn>
                  <a:cxn ang="0">
                    <a:pos x="120" y="134"/>
                  </a:cxn>
                  <a:cxn ang="0">
                    <a:pos x="120" y="0"/>
                  </a:cxn>
                </a:cxnLst>
                <a:rect l="0" t="0" r="r" b="b"/>
                <a:pathLst>
                  <a:path w="120" h="169">
                    <a:moveTo>
                      <a:pt x="120" y="0"/>
                    </a:moveTo>
                    <a:cubicBezTo>
                      <a:pt x="120" y="19"/>
                      <a:pt x="93" y="35"/>
                      <a:pt x="60" y="35"/>
                    </a:cubicBezTo>
                    <a:cubicBezTo>
                      <a:pt x="27" y="35"/>
                      <a:pt x="0" y="19"/>
                      <a:pt x="0" y="0"/>
                    </a:cubicBezTo>
                    <a:cubicBezTo>
                      <a:pt x="0" y="134"/>
                      <a:pt x="0" y="134"/>
                      <a:pt x="0" y="134"/>
                    </a:cubicBezTo>
                    <a:cubicBezTo>
                      <a:pt x="0" y="153"/>
                      <a:pt x="27" y="169"/>
                      <a:pt x="60" y="169"/>
                    </a:cubicBezTo>
                    <a:cubicBezTo>
                      <a:pt x="93" y="169"/>
                      <a:pt x="120" y="153"/>
                      <a:pt x="120" y="134"/>
                    </a:cubicBezTo>
                    <a:cubicBezTo>
                      <a:pt x="120" y="0"/>
                      <a:pt x="120" y="0"/>
                      <a:pt x="120" y="0"/>
                    </a:cubicBezTo>
                  </a:path>
                </a:pathLst>
              </a:custGeom>
              <a:solidFill>
                <a:srgbClr val="3E9FD1"/>
              </a:solidFill>
              <a:ln w="9525">
                <a:noFill/>
                <a:round/>
                <a:headEnd/>
                <a:tailEnd/>
              </a:ln>
            </p:spPr>
            <p:txBody>
              <a:bodyPr anchor="ctr"/>
              <a:lstStyle/>
              <a:p>
                <a:pPr algn="ctr"/>
                <a:endParaRPr dirty="0"/>
              </a:p>
            </p:txBody>
          </p:sp>
          <p:sp>
            <p:nvSpPr>
              <p:cNvPr id="44" name="îSļiḋê">
                <a:extLst>
                  <a:ext uri="{FF2B5EF4-FFF2-40B4-BE49-F238E27FC236}">
                    <a16:creationId xmlns:a16="http://schemas.microsoft.com/office/drawing/2014/main" id="{21B8DCF9-2AAA-4834-A256-D58B6B3BDFB2}"/>
                  </a:ext>
                </a:extLst>
              </p:cNvPr>
              <p:cNvSpPr/>
              <p:nvPr/>
            </p:nvSpPr>
            <p:spPr bwMode="auto">
              <a:xfrm>
                <a:off x="4497388" y="2689225"/>
                <a:ext cx="200025" cy="119062"/>
              </a:xfrm>
              <a:prstGeom prst="ellipse">
                <a:avLst/>
              </a:prstGeom>
              <a:solidFill>
                <a:schemeClr val="tx1">
                  <a:lumMod val="65000"/>
                  <a:lumOff val="35000"/>
                </a:schemeClr>
              </a:solidFill>
              <a:ln w="9525">
                <a:noFill/>
                <a:round/>
                <a:headEnd/>
                <a:tailEnd/>
              </a:ln>
            </p:spPr>
            <p:txBody>
              <a:bodyPr anchor="ctr"/>
              <a:lstStyle/>
              <a:p>
                <a:pPr algn="ctr"/>
                <a:endParaRPr dirty="0"/>
              </a:p>
            </p:txBody>
          </p:sp>
          <p:sp>
            <p:nvSpPr>
              <p:cNvPr id="45" name="îṡlídè">
                <a:extLst>
                  <a:ext uri="{FF2B5EF4-FFF2-40B4-BE49-F238E27FC236}">
                    <a16:creationId xmlns:a16="http://schemas.microsoft.com/office/drawing/2014/main" id="{E79185E7-BF30-4A6F-8C50-3EBA1C5E476E}"/>
                  </a:ext>
                </a:extLst>
              </p:cNvPr>
              <p:cNvSpPr/>
              <p:nvPr/>
            </p:nvSpPr>
            <p:spPr bwMode="auto">
              <a:xfrm>
                <a:off x="4324351" y="2744788"/>
                <a:ext cx="544513" cy="765175"/>
              </a:xfrm>
              <a:custGeom>
                <a:avLst/>
                <a:gdLst/>
                <a:ahLst/>
                <a:cxnLst>
                  <a:cxn ang="0">
                    <a:pos x="120" y="0"/>
                  </a:cxn>
                  <a:cxn ang="0">
                    <a:pos x="120" y="0"/>
                  </a:cxn>
                  <a:cxn ang="0">
                    <a:pos x="60" y="35"/>
                  </a:cxn>
                  <a:cxn ang="0">
                    <a:pos x="0" y="0"/>
                  </a:cxn>
                  <a:cxn ang="0">
                    <a:pos x="0" y="0"/>
                  </a:cxn>
                  <a:cxn ang="0">
                    <a:pos x="0" y="134"/>
                  </a:cxn>
                  <a:cxn ang="0">
                    <a:pos x="60" y="169"/>
                  </a:cxn>
                  <a:cxn ang="0">
                    <a:pos x="120" y="134"/>
                  </a:cxn>
                  <a:cxn ang="0">
                    <a:pos x="120" y="0"/>
                  </a:cxn>
                </a:cxnLst>
                <a:rect l="0" t="0" r="r" b="b"/>
                <a:pathLst>
                  <a:path w="120" h="169">
                    <a:moveTo>
                      <a:pt x="120" y="0"/>
                    </a:moveTo>
                    <a:cubicBezTo>
                      <a:pt x="120" y="0"/>
                      <a:pt x="120" y="0"/>
                      <a:pt x="120" y="0"/>
                    </a:cubicBezTo>
                    <a:cubicBezTo>
                      <a:pt x="120" y="19"/>
                      <a:pt x="93" y="35"/>
                      <a:pt x="60" y="35"/>
                    </a:cubicBezTo>
                    <a:cubicBezTo>
                      <a:pt x="27" y="35"/>
                      <a:pt x="0" y="19"/>
                      <a:pt x="0" y="0"/>
                    </a:cubicBezTo>
                    <a:cubicBezTo>
                      <a:pt x="0" y="0"/>
                      <a:pt x="0" y="0"/>
                      <a:pt x="0" y="0"/>
                    </a:cubicBezTo>
                    <a:cubicBezTo>
                      <a:pt x="0" y="134"/>
                      <a:pt x="0" y="134"/>
                      <a:pt x="0" y="134"/>
                    </a:cubicBezTo>
                    <a:cubicBezTo>
                      <a:pt x="0" y="153"/>
                      <a:pt x="27" y="169"/>
                      <a:pt x="60" y="169"/>
                    </a:cubicBezTo>
                    <a:cubicBezTo>
                      <a:pt x="93" y="169"/>
                      <a:pt x="120" y="153"/>
                      <a:pt x="120" y="134"/>
                    </a:cubicBezTo>
                    <a:cubicBezTo>
                      <a:pt x="120" y="0"/>
                      <a:pt x="120" y="0"/>
                      <a:pt x="120" y="0"/>
                    </a:cubicBezTo>
                  </a:path>
                </a:pathLst>
              </a:custGeom>
              <a:solidFill>
                <a:schemeClr val="accent2">
                  <a:lumMod val="50000"/>
                </a:schemeClr>
              </a:solidFill>
              <a:ln w="9525">
                <a:noFill/>
                <a:round/>
                <a:headEnd/>
                <a:tailEnd/>
              </a:ln>
            </p:spPr>
            <p:txBody>
              <a:bodyPr anchor="ctr"/>
              <a:lstStyle/>
              <a:p>
                <a:pPr algn="ctr"/>
                <a:endParaRPr dirty="0"/>
              </a:p>
            </p:txBody>
          </p:sp>
          <p:sp>
            <p:nvSpPr>
              <p:cNvPr id="46" name="îŝ1íḓe">
                <a:extLst>
                  <a:ext uri="{FF2B5EF4-FFF2-40B4-BE49-F238E27FC236}">
                    <a16:creationId xmlns:a16="http://schemas.microsoft.com/office/drawing/2014/main" id="{2625323A-A4EE-44A8-B40B-98E7817DE645}"/>
                  </a:ext>
                </a:extLst>
              </p:cNvPr>
              <p:cNvSpPr/>
              <p:nvPr/>
            </p:nvSpPr>
            <p:spPr bwMode="auto">
              <a:xfrm>
                <a:off x="4283076" y="2744788"/>
                <a:ext cx="585788" cy="793750"/>
              </a:xfrm>
              <a:custGeom>
                <a:avLst/>
                <a:gdLst/>
                <a:ahLst/>
                <a:cxnLst>
                  <a:cxn ang="0">
                    <a:pos x="129" y="134"/>
                  </a:cxn>
                  <a:cxn ang="0">
                    <a:pos x="69" y="173"/>
                  </a:cxn>
                  <a:cxn ang="0">
                    <a:pos x="0" y="134"/>
                  </a:cxn>
                  <a:cxn ang="0">
                    <a:pos x="0" y="0"/>
                  </a:cxn>
                  <a:cxn ang="0">
                    <a:pos x="69" y="39"/>
                  </a:cxn>
                  <a:cxn ang="0">
                    <a:pos x="129" y="0"/>
                  </a:cxn>
                  <a:cxn ang="0">
                    <a:pos x="129" y="134"/>
                  </a:cxn>
                </a:cxnLst>
                <a:rect l="0" t="0" r="r" b="b"/>
                <a:pathLst>
                  <a:path w="129" h="175">
                    <a:moveTo>
                      <a:pt x="129" y="134"/>
                    </a:moveTo>
                    <a:cubicBezTo>
                      <a:pt x="129" y="153"/>
                      <a:pt x="102" y="172"/>
                      <a:pt x="69" y="173"/>
                    </a:cubicBezTo>
                    <a:cubicBezTo>
                      <a:pt x="27" y="175"/>
                      <a:pt x="0" y="153"/>
                      <a:pt x="0" y="134"/>
                    </a:cubicBezTo>
                    <a:cubicBezTo>
                      <a:pt x="0" y="0"/>
                      <a:pt x="0" y="0"/>
                      <a:pt x="0" y="0"/>
                    </a:cubicBezTo>
                    <a:cubicBezTo>
                      <a:pt x="0" y="19"/>
                      <a:pt x="27" y="41"/>
                      <a:pt x="69" y="39"/>
                    </a:cubicBezTo>
                    <a:cubicBezTo>
                      <a:pt x="102" y="38"/>
                      <a:pt x="129" y="19"/>
                      <a:pt x="129" y="0"/>
                    </a:cubicBezTo>
                    <a:lnTo>
                      <a:pt x="129" y="134"/>
                    </a:lnTo>
                    <a:close/>
                  </a:path>
                </a:pathLst>
              </a:custGeom>
              <a:gradFill>
                <a:gsLst>
                  <a:gs pos="0">
                    <a:schemeClr val="accent2"/>
                  </a:gs>
                  <a:gs pos="50000">
                    <a:schemeClr val="accent2">
                      <a:lumMod val="60000"/>
                      <a:lumOff val="40000"/>
                    </a:schemeClr>
                  </a:gs>
                  <a:gs pos="100000">
                    <a:schemeClr val="accent2"/>
                  </a:gs>
                </a:gsLst>
                <a:lin ang="0" scaled="1"/>
              </a:gradFill>
              <a:ln w="9525">
                <a:noFill/>
                <a:round/>
                <a:headEnd/>
                <a:tailEnd/>
              </a:ln>
            </p:spPr>
            <p:txBody>
              <a:bodyPr anchor="ctr"/>
              <a:lstStyle/>
              <a:p>
                <a:pPr algn="ctr"/>
                <a:endParaRPr dirty="0"/>
              </a:p>
            </p:txBody>
          </p:sp>
        </p:grpSp>
        <p:grpSp>
          <p:nvGrpSpPr>
            <p:cNvPr id="9" name="ïṡľiďè">
              <a:extLst>
                <a:ext uri="{FF2B5EF4-FFF2-40B4-BE49-F238E27FC236}">
                  <a16:creationId xmlns:a16="http://schemas.microsoft.com/office/drawing/2014/main" id="{C2B28094-6205-4984-9200-8A8C423C1026}"/>
                </a:ext>
              </a:extLst>
            </p:cNvPr>
            <p:cNvGrpSpPr/>
            <p:nvPr/>
          </p:nvGrpSpPr>
          <p:grpSpPr>
            <a:xfrm>
              <a:off x="4262719" y="2192668"/>
              <a:ext cx="2189697" cy="1209058"/>
              <a:chOff x="3098801" y="1706563"/>
              <a:chExt cx="1765300" cy="974724"/>
            </a:xfrm>
          </p:grpSpPr>
          <p:sp>
            <p:nvSpPr>
              <p:cNvPr id="33" name="îSľîḋè">
                <a:extLst>
                  <a:ext uri="{FF2B5EF4-FFF2-40B4-BE49-F238E27FC236}">
                    <a16:creationId xmlns:a16="http://schemas.microsoft.com/office/drawing/2014/main" id="{26B27B50-5E85-4C74-B44A-750DF4204C18}"/>
                  </a:ext>
                </a:extLst>
              </p:cNvPr>
              <p:cNvSpPr/>
              <p:nvPr/>
            </p:nvSpPr>
            <p:spPr bwMode="auto">
              <a:xfrm>
                <a:off x="3098801" y="1706563"/>
                <a:ext cx="1765300" cy="792162"/>
              </a:xfrm>
              <a:custGeom>
                <a:avLst/>
                <a:gdLst/>
                <a:ahLst/>
                <a:cxnLst>
                  <a:cxn ang="0">
                    <a:pos x="0" y="0"/>
                  </a:cxn>
                  <a:cxn ang="0">
                    <a:pos x="321" y="0"/>
                  </a:cxn>
                  <a:cxn ang="0">
                    <a:pos x="389" y="41"/>
                  </a:cxn>
                  <a:cxn ang="0">
                    <a:pos x="389" y="175"/>
                  </a:cxn>
                  <a:cxn ang="0">
                    <a:pos x="321" y="134"/>
                  </a:cxn>
                  <a:cxn ang="0">
                    <a:pos x="10" y="134"/>
                  </a:cxn>
                  <a:cxn ang="0">
                    <a:pos x="0" y="0"/>
                  </a:cxn>
                </a:cxnLst>
                <a:rect l="0" t="0" r="r" b="b"/>
                <a:pathLst>
                  <a:path w="389" h="175">
                    <a:moveTo>
                      <a:pt x="0" y="0"/>
                    </a:moveTo>
                    <a:cubicBezTo>
                      <a:pt x="321" y="0"/>
                      <a:pt x="321" y="0"/>
                      <a:pt x="321" y="0"/>
                    </a:cubicBezTo>
                    <a:cubicBezTo>
                      <a:pt x="369" y="0"/>
                      <a:pt x="389" y="22"/>
                      <a:pt x="389" y="41"/>
                    </a:cubicBezTo>
                    <a:cubicBezTo>
                      <a:pt x="389" y="175"/>
                      <a:pt x="389" y="175"/>
                      <a:pt x="389" y="175"/>
                    </a:cubicBezTo>
                    <a:cubicBezTo>
                      <a:pt x="389" y="156"/>
                      <a:pt x="369" y="134"/>
                      <a:pt x="321" y="134"/>
                    </a:cubicBezTo>
                    <a:cubicBezTo>
                      <a:pt x="10" y="134"/>
                      <a:pt x="10" y="134"/>
                      <a:pt x="10" y="134"/>
                    </a:cubicBezTo>
                    <a:cubicBezTo>
                      <a:pt x="0" y="0"/>
                      <a:pt x="0" y="0"/>
                      <a:pt x="0" y="0"/>
                    </a:cubicBezTo>
                  </a:path>
                </a:pathLst>
              </a:custGeom>
              <a:solidFill>
                <a:schemeClr val="accent3">
                  <a:lumMod val="75000"/>
                </a:schemeClr>
              </a:solidFill>
              <a:ln w="9525">
                <a:noFill/>
                <a:round/>
                <a:headEnd/>
                <a:tailEnd/>
              </a:ln>
            </p:spPr>
            <p:txBody>
              <a:bodyPr anchor="ctr"/>
              <a:lstStyle/>
              <a:p>
                <a:pPr algn="ctr"/>
                <a:endParaRPr dirty="0"/>
              </a:p>
            </p:txBody>
          </p:sp>
          <p:sp>
            <p:nvSpPr>
              <p:cNvPr id="34" name="îsľíḓê">
                <a:extLst>
                  <a:ext uri="{FF2B5EF4-FFF2-40B4-BE49-F238E27FC236}">
                    <a16:creationId xmlns:a16="http://schemas.microsoft.com/office/drawing/2014/main" id="{ABC1CF6D-2B93-4278-9435-30310331D3E4}"/>
                  </a:ext>
                </a:extLst>
              </p:cNvPr>
              <p:cNvSpPr/>
              <p:nvPr/>
            </p:nvSpPr>
            <p:spPr bwMode="auto">
              <a:xfrm>
                <a:off x="4278313" y="1735931"/>
                <a:ext cx="550863" cy="312737"/>
              </a:xfrm>
              <a:prstGeom prst="ellipse">
                <a:avLst/>
              </a:prstGeom>
              <a:solidFill>
                <a:schemeClr val="bg1">
                  <a:lumMod val="65000"/>
                </a:schemeClr>
              </a:solidFill>
              <a:ln w="9525">
                <a:noFill/>
                <a:round/>
                <a:headEnd/>
                <a:tailEnd/>
              </a:ln>
            </p:spPr>
            <p:txBody>
              <a:bodyPr anchor="ctr"/>
              <a:lstStyle/>
              <a:p>
                <a:pPr algn="ctr"/>
                <a:endParaRPr dirty="0"/>
              </a:p>
            </p:txBody>
          </p:sp>
          <p:sp>
            <p:nvSpPr>
              <p:cNvPr id="35" name="isḷíde">
                <a:extLst>
                  <a:ext uri="{FF2B5EF4-FFF2-40B4-BE49-F238E27FC236}">
                    <a16:creationId xmlns:a16="http://schemas.microsoft.com/office/drawing/2014/main" id="{1A2BF64B-23AD-478D-A2A4-D153DE8299ED}"/>
                  </a:ext>
                </a:extLst>
              </p:cNvPr>
              <p:cNvSpPr/>
              <p:nvPr/>
            </p:nvSpPr>
            <p:spPr bwMode="auto">
              <a:xfrm>
                <a:off x="4314826" y="1772444"/>
                <a:ext cx="481013" cy="244475"/>
              </a:xfrm>
              <a:prstGeom prst="ellipse">
                <a:avLst/>
              </a:prstGeom>
              <a:solidFill>
                <a:schemeClr val="bg1">
                  <a:lumMod val="85000"/>
                </a:schemeClr>
              </a:solidFill>
              <a:ln w="9525">
                <a:noFill/>
                <a:round/>
                <a:headEnd/>
                <a:tailEnd/>
              </a:ln>
            </p:spPr>
            <p:txBody>
              <a:bodyPr anchor="ctr"/>
              <a:lstStyle/>
              <a:p>
                <a:pPr algn="ctr"/>
                <a:endParaRPr dirty="0"/>
              </a:p>
            </p:txBody>
          </p:sp>
          <p:sp>
            <p:nvSpPr>
              <p:cNvPr id="36" name="îŝļîḑé">
                <a:extLst>
                  <a:ext uri="{FF2B5EF4-FFF2-40B4-BE49-F238E27FC236}">
                    <a16:creationId xmlns:a16="http://schemas.microsoft.com/office/drawing/2014/main" id="{8E14FC8F-CFB2-487C-A4C5-651231F92C5A}"/>
                  </a:ext>
                </a:extLst>
              </p:cNvPr>
              <p:cNvSpPr/>
              <p:nvPr/>
            </p:nvSpPr>
            <p:spPr bwMode="auto">
              <a:xfrm>
                <a:off x="4278313" y="1892300"/>
                <a:ext cx="550863" cy="765175"/>
              </a:xfrm>
              <a:custGeom>
                <a:avLst/>
                <a:gdLst/>
                <a:ahLst/>
                <a:cxnLst>
                  <a:cxn ang="0">
                    <a:pos x="0" y="0"/>
                  </a:cxn>
                  <a:cxn ang="0">
                    <a:pos x="61" y="34"/>
                  </a:cxn>
                  <a:cxn ang="0">
                    <a:pos x="121" y="0"/>
                  </a:cxn>
                  <a:cxn ang="0">
                    <a:pos x="121" y="134"/>
                  </a:cxn>
                  <a:cxn ang="0">
                    <a:pos x="61" y="169"/>
                  </a:cxn>
                  <a:cxn ang="0">
                    <a:pos x="0" y="134"/>
                  </a:cxn>
                  <a:cxn ang="0">
                    <a:pos x="0" y="0"/>
                  </a:cxn>
                </a:cxnLst>
                <a:rect l="0" t="0" r="r" b="b"/>
                <a:pathLst>
                  <a:path w="121" h="169">
                    <a:moveTo>
                      <a:pt x="0" y="0"/>
                    </a:moveTo>
                    <a:cubicBezTo>
                      <a:pt x="0" y="19"/>
                      <a:pt x="27" y="34"/>
                      <a:pt x="61" y="34"/>
                    </a:cubicBezTo>
                    <a:cubicBezTo>
                      <a:pt x="94" y="34"/>
                      <a:pt x="121" y="19"/>
                      <a:pt x="121" y="0"/>
                    </a:cubicBezTo>
                    <a:cubicBezTo>
                      <a:pt x="121" y="134"/>
                      <a:pt x="121" y="134"/>
                      <a:pt x="121" y="134"/>
                    </a:cubicBezTo>
                    <a:cubicBezTo>
                      <a:pt x="121" y="153"/>
                      <a:pt x="94" y="169"/>
                      <a:pt x="61" y="169"/>
                    </a:cubicBezTo>
                    <a:cubicBezTo>
                      <a:pt x="27" y="169"/>
                      <a:pt x="0" y="153"/>
                      <a:pt x="0" y="134"/>
                    </a:cubicBezTo>
                    <a:cubicBezTo>
                      <a:pt x="0" y="0"/>
                      <a:pt x="0" y="0"/>
                      <a:pt x="0" y="0"/>
                    </a:cubicBezTo>
                  </a:path>
                </a:pathLst>
              </a:custGeom>
              <a:solidFill>
                <a:srgbClr val="FEFADE"/>
              </a:solidFill>
              <a:ln w="9525">
                <a:noFill/>
                <a:round/>
                <a:headEnd/>
                <a:tailEnd/>
              </a:ln>
            </p:spPr>
            <p:txBody>
              <a:bodyPr anchor="ctr"/>
              <a:lstStyle/>
              <a:p>
                <a:pPr algn="ctr"/>
                <a:endParaRPr dirty="0"/>
              </a:p>
            </p:txBody>
          </p:sp>
          <p:sp>
            <p:nvSpPr>
              <p:cNvPr id="37" name="ísľiḍè">
                <a:extLst>
                  <a:ext uri="{FF2B5EF4-FFF2-40B4-BE49-F238E27FC236}">
                    <a16:creationId xmlns:a16="http://schemas.microsoft.com/office/drawing/2014/main" id="{C945FE6C-EC1E-4FA3-AFDA-C88D09FC33A1}"/>
                  </a:ext>
                </a:extLst>
              </p:cNvPr>
              <p:cNvSpPr/>
              <p:nvPr/>
            </p:nvSpPr>
            <p:spPr bwMode="auto">
              <a:xfrm>
                <a:off x="4456113" y="1836738"/>
                <a:ext cx="200025" cy="114300"/>
              </a:xfrm>
              <a:prstGeom prst="ellipse">
                <a:avLst/>
              </a:prstGeom>
              <a:solidFill>
                <a:schemeClr val="tx1">
                  <a:lumMod val="65000"/>
                  <a:lumOff val="35000"/>
                </a:schemeClr>
              </a:solidFill>
              <a:ln w="9525">
                <a:noFill/>
                <a:round/>
                <a:headEnd/>
                <a:tailEnd/>
              </a:ln>
            </p:spPr>
            <p:txBody>
              <a:bodyPr anchor="ctr"/>
              <a:lstStyle/>
              <a:p>
                <a:pPr algn="ctr"/>
                <a:endParaRPr dirty="0"/>
              </a:p>
            </p:txBody>
          </p:sp>
          <p:sp>
            <p:nvSpPr>
              <p:cNvPr id="38" name="iṣḻîdé">
                <a:extLst>
                  <a:ext uri="{FF2B5EF4-FFF2-40B4-BE49-F238E27FC236}">
                    <a16:creationId xmlns:a16="http://schemas.microsoft.com/office/drawing/2014/main" id="{B2E7D6E4-4BD9-482F-B1FC-5F307D5A4401}"/>
                  </a:ext>
                </a:extLst>
              </p:cNvPr>
              <p:cNvSpPr/>
              <p:nvPr/>
            </p:nvSpPr>
            <p:spPr bwMode="auto">
              <a:xfrm>
                <a:off x="4278313" y="1892300"/>
                <a:ext cx="550863" cy="765175"/>
              </a:xfrm>
              <a:custGeom>
                <a:avLst/>
                <a:gdLst/>
                <a:ahLst/>
                <a:cxnLst>
                  <a:cxn ang="0">
                    <a:pos x="121" y="0"/>
                  </a:cxn>
                  <a:cxn ang="0">
                    <a:pos x="121" y="0"/>
                  </a:cxn>
                  <a:cxn ang="0">
                    <a:pos x="61" y="34"/>
                  </a:cxn>
                  <a:cxn ang="0">
                    <a:pos x="0" y="0"/>
                  </a:cxn>
                  <a:cxn ang="0">
                    <a:pos x="0" y="0"/>
                  </a:cxn>
                  <a:cxn ang="0">
                    <a:pos x="0" y="134"/>
                  </a:cxn>
                  <a:cxn ang="0">
                    <a:pos x="61" y="169"/>
                  </a:cxn>
                  <a:cxn ang="0">
                    <a:pos x="121" y="134"/>
                  </a:cxn>
                  <a:cxn ang="0">
                    <a:pos x="121" y="0"/>
                  </a:cxn>
                </a:cxnLst>
                <a:rect l="0" t="0" r="r" b="b"/>
                <a:pathLst>
                  <a:path w="121" h="169">
                    <a:moveTo>
                      <a:pt x="121" y="0"/>
                    </a:moveTo>
                    <a:cubicBezTo>
                      <a:pt x="121" y="0"/>
                      <a:pt x="121" y="0"/>
                      <a:pt x="121" y="0"/>
                    </a:cubicBezTo>
                    <a:cubicBezTo>
                      <a:pt x="121" y="19"/>
                      <a:pt x="94" y="34"/>
                      <a:pt x="61" y="34"/>
                    </a:cubicBezTo>
                    <a:cubicBezTo>
                      <a:pt x="27" y="34"/>
                      <a:pt x="0" y="19"/>
                      <a:pt x="0" y="0"/>
                    </a:cubicBezTo>
                    <a:cubicBezTo>
                      <a:pt x="0" y="0"/>
                      <a:pt x="0" y="0"/>
                      <a:pt x="0" y="0"/>
                    </a:cubicBezTo>
                    <a:cubicBezTo>
                      <a:pt x="0" y="134"/>
                      <a:pt x="0" y="134"/>
                      <a:pt x="0" y="134"/>
                    </a:cubicBezTo>
                    <a:cubicBezTo>
                      <a:pt x="0" y="153"/>
                      <a:pt x="27" y="169"/>
                      <a:pt x="61" y="169"/>
                    </a:cubicBezTo>
                    <a:cubicBezTo>
                      <a:pt x="94" y="169"/>
                      <a:pt x="121" y="153"/>
                      <a:pt x="121" y="134"/>
                    </a:cubicBezTo>
                    <a:cubicBezTo>
                      <a:pt x="121" y="0"/>
                      <a:pt x="121" y="0"/>
                      <a:pt x="121" y="0"/>
                    </a:cubicBezTo>
                  </a:path>
                </a:pathLst>
              </a:custGeom>
              <a:solidFill>
                <a:schemeClr val="accent3">
                  <a:lumMod val="50000"/>
                </a:schemeClr>
              </a:solidFill>
              <a:ln w="9525">
                <a:noFill/>
                <a:round/>
                <a:headEnd/>
                <a:tailEnd/>
              </a:ln>
            </p:spPr>
            <p:txBody>
              <a:bodyPr anchor="ctr"/>
              <a:lstStyle/>
              <a:p>
                <a:pPr algn="ctr"/>
                <a:endParaRPr dirty="0"/>
              </a:p>
            </p:txBody>
          </p:sp>
          <p:sp>
            <p:nvSpPr>
              <p:cNvPr id="39" name="î$ḷiḑe">
                <a:extLst>
                  <a:ext uri="{FF2B5EF4-FFF2-40B4-BE49-F238E27FC236}">
                    <a16:creationId xmlns:a16="http://schemas.microsoft.com/office/drawing/2014/main" id="{5B209AC3-807A-4BF8-8CEA-48ABD3EEDB6A}"/>
                  </a:ext>
                </a:extLst>
              </p:cNvPr>
              <p:cNvSpPr/>
              <p:nvPr/>
            </p:nvSpPr>
            <p:spPr bwMode="auto">
              <a:xfrm>
                <a:off x="4278313" y="1892300"/>
                <a:ext cx="585788" cy="788987"/>
              </a:xfrm>
              <a:custGeom>
                <a:avLst/>
                <a:gdLst/>
                <a:ahLst/>
                <a:cxnLst>
                  <a:cxn ang="0">
                    <a:pos x="0" y="134"/>
                  </a:cxn>
                  <a:cxn ang="0">
                    <a:pos x="61" y="173"/>
                  </a:cxn>
                  <a:cxn ang="0">
                    <a:pos x="129" y="134"/>
                  </a:cxn>
                  <a:cxn ang="0">
                    <a:pos x="129" y="0"/>
                  </a:cxn>
                  <a:cxn ang="0">
                    <a:pos x="61" y="39"/>
                  </a:cxn>
                  <a:cxn ang="0">
                    <a:pos x="0" y="0"/>
                  </a:cxn>
                  <a:cxn ang="0">
                    <a:pos x="0" y="134"/>
                  </a:cxn>
                </a:cxnLst>
                <a:rect l="0" t="0" r="r" b="b"/>
                <a:pathLst>
                  <a:path w="129" h="174">
                    <a:moveTo>
                      <a:pt x="0" y="134"/>
                    </a:moveTo>
                    <a:cubicBezTo>
                      <a:pt x="0" y="153"/>
                      <a:pt x="27" y="172"/>
                      <a:pt x="61" y="173"/>
                    </a:cubicBezTo>
                    <a:cubicBezTo>
                      <a:pt x="102" y="174"/>
                      <a:pt x="129" y="153"/>
                      <a:pt x="129" y="134"/>
                    </a:cubicBezTo>
                    <a:cubicBezTo>
                      <a:pt x="129" y="0"/>
                      <a:pt x="129" y="0"/>
                      <a:pt x="129" y="0"/>
                    </a:cubicBezTo>
                    <a:cubicBezTo>
                      <a:pt x="129" y="19"/>
                      <a:pt x="102" y="40"/>
                      <a:pt x="61" y="39"/>
                    </a:cubicBezTo>
                    <a:cubicBezTo>
                      <a:pt x="27" y="38"/>
                      <a:pt x="0" y="19"/>
                      <a:pt x="0" y="0"/>
                    </a:cubicBezTo>
                    <a:lnTo>
                      <a:pt x="0" y="134"/>
                    </a:lnTo>
                    <a:close/>
                  </a:path>
                </a:pathLst>
              </a:custGeom>
              <a:gradFill>
                <a:gsLst>
                  <a:gs pos="0">
                    <a:schemeClr val="accent3"/>
                  </a:gs>
                  <a:gs pos="50000">
                    <a:schemeClr val="accent3">
                      <a:lumMod val="60000"/>
                      <a:lumOff val="40000"/>
                    </a:schemeClr>
                  </a:gs>
                  <a:gs pos="100000">
                    <a:schemeClr val="accent3"/>
                  </a:gs>
                </a:gsLst>
                <a:lin ang="0" scaled="1"/>
              </a:gradFill>
              <a:ln w="9525">
                <a:noFill/>
                <a:round/>
                <a:headEnd/>
                <a:tailEnd/>
              </a:ln>
            </p:spPr>
            <p:txBody>
              <a:bodyPr anchor="ctr"/>
              <a:lstStyle/>
              <a:p>
                <a:pPr algn="ctr"/>
                <a:endParaRPr dirty="0"/>
              </a:p>
            </p:txBody>
          </p:sp>
        </p:grpSp>
        <p:grpSp>
          <p:nvGrpSpPr>
            <p:cNvPr id="10" name="îşļîḍe">
              <a:extLst>
                <a:ext uri="{FF2B5EF4-FFF2-40B4-BE49-F238E27FC236}">
                  <a16:creationId xmlns:a16="http://schemas.microsoft.com/office/drawing/2014/main" id="{EE95FA38-1331-4883-A708-A279ACE39FC6}"/>
                </a:ext>
              </a:extLst>
            </p:cNvPr>
            <p:cNvGrpSpPr/>
            <p:nvPr/>
          </p:nvGrpSpPr>
          <p:grpSpPr>
            <a:xfrm>
              <a:off x="4920090" y="4518220"/>
              <a:ext cx="309157" cy="330817"/>
              <a:chOff x="3911601" y="3687763"/>
              <a:chExt cx="249238" cy="266700"/>
            </a:xfrm>
            <a:solidFill>
              <a:schemeClr val="bg1"/>
            </a:solidFill>
          </p:grpSpPr>
          <p:sp>
            <p:nvSpPr>
              <p:cNvPr id="29" name="í$ļíḍe">
                <a:extLst>
                  <a:ext uri="{FF2B5EF4-FFF2-40B4-BE49-F238E27FC236}">
                    <a16:creationId xmlns:a16="http://schemas.microsoft.com/office/drawing/2014/main" id="{3BBD74D5-EF8E-47C5-BA09-B152A20B81BF}"/>
                  </a:ext>
                </a:extLst>
              </p:cNvPr>
              <p:cNvSpPr/>
              <p:nvPr/>
            </p:nvSpPr>
            <p:spPr bwMode="auto">
              <a:xfrm>
                <a:off x="3911601" y="3832225"/>
                <a:ext cx="104775" cy="122237"/>
              </a:xfrm>
              <a:custGeom>
                <a:avLst/>
                <a:gdLst/>
                <a:ahLst/>
                <a:cxnLst>
                  <a:cxn ang="0">
                    <a:pos x="1" y="0"/>
                  </a:cxn>
                  <a:cxn ang="0">
                    <a:pos x="21" y="0"/>
                  </a:cxn>
                  <a:cxn ang="0">
                    <a:pos x="23" y="2"/>
                  </a:cxn>
                  <a:cxn ang="0">
                    <a:pos x="21" y="3"/>
                  </a:cxn>
                  <a:cxn ang="0">
                    <a:pos x="2" y="3"/>
                  </a:cxn>
                  <a:cxn ang="0">
                    <a:pos x="2" y="26"/>
                  </a:cxn>
                  <a:cxn ang="0">
                    <a:pos x="1" y="27"/>
                  </a:cxn>
                  <a:cxn ang="0">
                    <a:pos x="0" y="26"/>
                  </a:cxn>
                  <a:cxn ang="0">
                    <a:pos x="0" y="2"/>
                  </a:cxn>
                  <a:cxn ang="0">
                    <a:pos x="1" y="0"/>
                  </a:cxn>
                </a:cxnLst>
                <a:rect l="0" t="0" r="r" b="b"/>
                <a:pathLst>
                  <a:path w="23" h="27">
                    <a:moveTo>
                      <a:pt x="1" y="0"/>
                    </a:moveTo>
                    <a:cubicBezTo>
                      <a:pt x="21" y="0"/>
                      <a:pt x="21" y="0"/>
                      <a:pt x="21" y="0"/>
                    </a:cubicBezTo>
                    <a:cubicBezTo>
                      <a:pt x="22" y="0"/>
                      <a:pt x="23" y="1"/>
                      <a:pt x="23" y="2"/>
                    </a:cubicBezTo>
                    <a:cubicBezTo>
                      <a:pt x="23" y="2"/>
                      <a:pt x="22" y="3"/>
                      <a:pt x="21" y="3"/>
                    </a:cubicBezTo>
                    <a:cubicBezTo>
                      <a:pt x="2" y="3"/>
                      <a:pt x="2" y="3"/>
                      <a:pt x="2" y="3"/>
                    </a:cubicBezTo>
                    <a:cubicBezTo>
                      <a:pt x="2" y="26"/>
                      <a:pt x="2" y="26"/>
                      <a:pt x="2" y="26"/>
                    </a:cubicBezTo>
                    <a:cubicBezTo>
                      <a:pt x="2" y="27"/>
                      <a:pt x="2" y="27"/>
                      <a:pt x="1" y="27"/>
                    </a:cubicBezTo>
                    <a:cubicBezTo>
                      <a:pt x="0" y="27"/>
                      <a:pt x="0" y="27"/>
                      <a:pt x="0" y="26"/>
                    </a:cubicBezTo>
                    <a:cubicBezTo>
                      <a:pt x="0" y="2"/>
                      <a:pt x="0" y="2"/>
                      <a:pt x="0" y="2"/>
                    </a:cubicBezTo>
                    <a:cubicBezTo>
                      <a:pt x="0" y="1"/>
                      <a:pt x="0" y="0"/>
                      <a:pt x="1" y="0"/>
                    </a:cubicBezTo>
                    <a:close/>
                  </a:path>
                </a:pathLst>
              </a:custGeom>
              <a:grpFill/>
              <a:ln w="9525">
                <a:noFill/>
                <a:round/>
                <a:headEnd/>
                <a:tailEnd/>
              </a:ln>
            </p:spPr>
            <p:txBody>
              <a:bodyPr anchor="ctr"/>
              <a:lstStyle/>
              <a:p>
                <a:pPr algn="ctr"/>
                <a:endParaRPr dirty="0"/>
              </a:p>
            </p:txBody>
          </p:sp>
          <p:sp>
            <p:nvSpPr>
              <p:cNvPr id="30" name="ï$ḷiďe">
                <a:extLst>
                  <a:ext uri="{FF2B5EF4-FFF2-40B4-BE49-F238E27FC236}">
                    <a16:creationId xmlns:a16="http://schemas.microsoft.com/office/drawing/2014/main" id="{6882016F-B66C-48E5-A434-6E4A3AA0E29F}"/>
                  </a:ext>
                </a:extLst>
              </p:cNvPr>
              <p:cNvSpPr/>
              <p:nvPr/>
            </p:nvSpPr>
            <p:spPr bwMode="auto">
              <a:xfrm>
                <a:off x="3919538" y="3697288"/>
                <a:ext cx="41275" cy="130175"/>
              </a:xfrm>
              <a:custGeom>
                <a:avLst/>
                <a:gdLst/>
                <a:ahLst/>
                <a:cxnLst>
                  <a:cxn ang="0">
                    <a:pos x="9" y="25"/>
                  </a:cxn>
                  <a:cxn ang="0">
                    <a:pos x="9" y="4"/>
                  </a:cxn>
                  <a:cxn ang="0">
                    <a:pos x="4" y="0"/>
                  </a:cxn>
                  <a:cxn ang="0">
                    <a:pos x="0" y="4"/>
                  </a:cxn>
                  <a:cxn ang="0">
                    <a:pos x="0" y="25"/>
                  </a:cxn>
                  <a:cxn ang="0">
                    <a:pos x="4" y="29"/>
                  </a:cxn>
                  <a:cxn ang="0">
                    <a:pos x="9" y="25"/>
                  </a:cxn>
                </a:cxnLst>
                <a:rect l="0" t="0" r="r" b="b"/>
                <a:pathLst>
                  <a:path w="9" h="29">
                    <a:moveTo>
                      <a:pt x="9" y="25"/>
                    </a:moveTo>
                    <a:cubicBezTo>
                      <a:pt x="9" y="4"/>
                      <a:pt x="9" y="4"/>
                      <a:pt x="9" y="4"/>
                    </a:cubicBezTo>
                    <a:cubicBezTo>
                      <a:pt x="9" y="2"/>
                      <a:pt x="7" y="0"/>
                      <a:pt x="4" y="0"/>
                    </a:cubicBezTo>
                    <a:cubicBezTo>
                      <a:pt x="2" y="0"/>
                      <a:pt x="0" y="2"/>
                      <a:pt x="0" y="4"/>
                    </a:cubicBezTo>
                    <a:cubicBezTo>
                      <a:pt x="0" y="25"/>
                      <a:pt x="0" y="25"/>
                      <a:pt x="0" y="25"/>
                    </a:cubicBezTo>
                    <a:cubicBezTo>
                      <a:pt x="0" y="27"/>
                      <a:pt x="2" y="29"/>
                      <a:pt x="4" y="29"/>
                    </a:cubicBezTo>
                    <a:cubicBezTo>
                      <a:pt x="7" y="29"/>
                      <a:pt x="9" y="27"/>
                      <a:pt x="9" y="25"/>
                    </a:cubicBezTo>
                    <a:close/>
                  </a:path>
                </a:pathLst>
              </a:custGeom>
              <a:grpFill/>
              <a:ln w="9525">
                <a:noFill/>
                <a:round/>
                <a:headEnd/>
                <a:tailEnd/>
              </a:ln>
            </p:spPr>
            <p:txBody>
              <a:bodyPr anchor="ctr"/>
              <a:lstStyle/>
              <a:p>
                <a:pPr algn="ctr"/>
                <a:endParaRPr dirty="0"/>
              </a:p>
            </p:txBody>
          </p:sp>
          <p:sp>
            <p:nvSpPr>
              <p:cNvPr id="31" name="íSľîḋe">
                <a:extLst>
                  <a:ext uri="{FF2B5EF4-FFF2-40B4-BE49-F238E27FC236}">
                    <a16:creationId xmlns:a16="http://schemas.microsoft.com/office/drawing/2014/main" id="{C6CBD98E-F1F0-41B9-8098-15C2FEA43038}"/>
                  </a:ext>
                </a:extLst>
              </p:cNvPr>
              <p:cNvSpPr/>
              <p:nvPr/>
            </p:nvSpPr>
            <p:spPr bwMode="auto">
              <a:xfrm>
                <a:off x="3975101" y="3687763"/>
                <a:ext cx="158750" cy="266700"/>
              </a:xfrm>
              <a:custGeom>
                <a:avLst/>
                <a:gdLst/>
                <a:ahLst/>
                <a:cxnLst>
                  <a:cxn ang="0">
                    <a:pos x="3" y="53"/>
                  </a:cxn>
                  <a:cxn ang="0">
                    <a:pos x="4" y="58"/>
                  </a:cxn>
                  <a:cxn ang="0">
                    <a:pos x="7" y="59"/>
                  </a:cxn>
                  <a:cxn ang="0">
                    <a:pos x="10" y="57"/>
                  </a:cxn>
                  <a:cxn ang="0">
                    <a:pos x="19" y="43"/>
                  </a:cxn>
                  <a:cxn ang="0">
                    <a:pos x="34" y="43"/>
                  </a:cxn>
                  <a:cxn ang="0">
                    <a:pos x="35" y="42"/>
                  </a:cxn>
                  <a:cxn ang="0">
                    <a:pos x="35" y="32"/>
                  </a:cxn>
                  <a:cxn ang="0">
                    <a:pos x="24" y="14"/>
                  </a:cxn>
                  <a:cxn ang="0">
                    <a:pos x="22" y="15"/>
                  </a:cxn>
                  <a:cxn ang="0">
                    <a:pos x="26" y="8"/>
                  </a:cxn>
                  <a:cxn ang="0">
                    <a:pos x="18" y="0"/>
                  </a:cxn>
                  <a:cxn ang="0">
                    <a:pos x="10" y="8"/>
                  </a:cxn>
                  <a:cxn ang="0">
                    <a:pos x="18" y="16"/>
                  </a:cxn>
                  <a:cxn ang="0">
                    <a:pos x="20" y="15"/>
                  </a:cxn>
                  <a:cxn ang="0">
                    <a:pos x="15" y="21"/>
                  </a:cxn>
                  <a:cxn ang="0">
                    <a:pos x="3" y="23"/>
                  </a:cxn>
                  <a:cxn ang="0">
                    <a:pos x="1" y="25"/>
                  </a:cxn>
                  <a:cxn ang="0">
                    <a:pos x="0" y="29"/>
                  </a:cxn>
                  <a:cxn ang="0">
                    <a:pos x="4" y="32"/>
                  </a:cxn>
                  <a:cxn ang="0">
                    <a:pos x="5" y="32"/>
                  </a:cxn>
                  <a:cxn ang="0">
                    <a:pos x="13" y="30"/>
                  </a:cxn>
                  <a:cxn ang="0">
                    <a:pos x="13" y="32"/>
                  </a:cxn>
                  <a:cxn ang="0">
                    <a:pos x="13" y="36"/>
                  </a:cxn>
                  <a:cxn ang="0">
                    <a:pos x="3" y="53"/>
                  </a:cxn>
                </a:cxnLst>
                <a:rect l="0" t="0" r="r" b="b"/>
                <a:pathLst>
                  <a:path w="35" h="59">
                    <a:moveTo>
                      <a:pt x="3" y="53"/>
                    </a:moveTo>
                    <a:cubicBezTo>
                      <a:pt x="2" y="55"/>
                      <a:pt x="2" y="57"/>
                      <a:pt x="4" y="58"/>
                    </a:cubicBezTo>
                    <a:cubicBezTo>
                      <a:pt x="5" y="59"/>
                      <a:pt x="6" y="59"/>
                      <a:pt x="7" y="59"/>
                    </a:cubicBezTo>
                    <a:cubicBezTo>
                      <a:pt x="8" y="59"/>
                      <a:pt x="9" y="59"/>
                      <a:pt x="10" y="57"/>
                    </a:cubicBezTo>
                    <a:cubicBezTo>
                      <a:pt x="19" y="43"/>
                      <a:pt x="19" y="43"/>
                      <a:pt x="19" y="43"/>
                    </a:cubicBezTo>
                    <a:cubicBezTo>
                      <a:pt x="34" y="43"/>
                      <a:pt x="34" y="43"/>
                      <a:pt x="34" y="43"/>
                    </a:cubicBezTo>
                    <a:cubicBezTo>
                      <a:pt x="35" y="43"/>
                      <a:pt x="35" y="43"/>
                      <a:pt x="35" y="42"/>
                    </a:cubicBezTo>
                    <a:cubicBezTo>
                      <a:pt x="35" y="32"/>
                      <a:pt x="35" y="32"/>
                      <a:pt x="35" y="32"/>
                    </a:cubicBezTo>
                    <a:cubicBezTo>
                      <a:pt x="35" y="22"/>
                      <a:pt x="31" y="14"/>
                      <a:pt x="24" y="14"/>
                    </a:cubicBezTo>
                    <a:cubicBezTo>
                      <a:pt x="23" y="14"/>
                      <a:pt x="23" y="14"/>
                      <a:pt x="22" y="15"/>
                    </a:cubicBezTo>
                    <a:cubicBezTo>
                      <a:pt x="24" y="13"/>
                      <a:pt x="26" y="11"/>
                      <a:pt x="26" y="8"/>
                    </a:cubicBezTo>
                    <a:cubicBezTo>
                      <a:pt x="26" y="3"/>
                      <a:pt x="22" y="0"/>
                      <a:pt x="18" y="0"/>
                    </a:cubicBezTo>
                    <a:cubicBezTo>
                      <a:pt x="14" y="0"/>
                      <a:pt x="10" y="3"/>
                      <a:pt x="10" y="8"/>
                    </a:cubicBezTo>
                    <a:cubicBezTo>
                      <a:pt x="10" y="12"/>
                      <a:pt x="14" y="16"/>
                      <a:pt x="18" y="16"/>
                    </a:cubicBezTo>
                    <a:cubicBezTo>
                      <a:pt x="19" y="16"/>
                      <a:pt x="20" y="16"/>
                      <a:pt x="20" y="15"/>
                    </a:cubicBezTo>
                    <a:cubicBezTo>
                      <a:pt x="18" y="16"/>
                      <a:pt x="17" y="18"/>
                      <a:pt x="15" y="21"/>
                    </a:cubicBezTo>
                    <a:cubicBezTo>
                      <a:pt x="3" y="23"/>
                      <a:pt x="3" y="23"/>
                      <a:pt x="3" y="23"/>
                    </a:cubicBezTo>
                    <a:cubicBezTo>
                      <a:pt x="2" y="24"/>
                      <a:pt x="1" y="24"/>
                      <a:pt x="1" y="25"/>
                    </a:cubicBezTo>
                    <a:cubicBezTo>
                      <a:pt x="0" y="26"/>
                      <a:pt x="0" y="28"/>
                      <a:pt x="0" y="29"/>
                    </a:cubicBezTo>
                    <a:cubicBezTo>
                      <a:pt x="1" y="31"/>
                      <a:pt x="2" y="32"/>
                      <a:pt x="4" y="32"/>
                    </a:cubicBezTo>
                    <a:cubicBezTo>
                      <a:pt x="5" y="32"/>
                      <a:pt x="5" y="32"/>
                      <a:pt x="5" y="32"/>
                    </a:cubicBezTo>
                    <a:cubicBezTo>
                      <a:pt x="13" y="30"/>
                      <a:pt x="13" y="30"/>
                      <a:pt x="13" y="30"/>
                    </a:cubicBezTo>
                    <a:cubicBezTo>
                      <a:pt x="13" y="31"/>
                      <a:pt x="13" y="32"/>
                      <a:pt x="13" y="32"/>
                    </a:cubicBezTo>
                    <a:cubicBezTo>
                      <a:pt x="13" y="36"/>
                      <a:pt x="13" y="36"/>
                      <a:pt x="13" y="36"/>
                    </a:cubicBezTo>
                    <a:lnTo>
                      <a:pt x="3" y="53"/>
                    </a:lnTo>
                    <a:close/>
                  </a:path>
                </a:pathLst>
              </a:custGeom>
              <a:grpFill/>
              <a:ln w="9525">
                <a:noFill/>
                <a:round/>
                <a:headEnd/>
                <a:tailEnd/>
              </a:ln>
            </p:spPr>
            <p:txBody>
              <a:bodyPr anchor="ctr"/>
              <a:lstStyle/>
              <a:p>
                <a:pPr algn="ctr"/>
                <a:endParaRPr dirty="0"/>
              </a:p>
            </p:txBody>
          </p:sp>
          <p:sp>
            <p:nvSpPr>
              <p:cNvPr id="32" name="ïṩḷïḋe">
                <a:extLst>
                  <a:ext uri="{FF2B5EF4-FFF2-40B4-BE49-F238E27FC236}">
                    <a16:creationId xmlns:a16="http://schemas.microsoft.com/office/drawing/2014/main" id="{151B0E5C-0A10-4F52-B9C4-3DB1768B436E}"/>
                  </a:ext>
                </a:extLst>
              </p:cNvPr>
              <p:cNvSpPr/>
              <p:nvPr/>
            </p:nvSpPr>
            <p:spPr bwMode="auto">
              <a:xfrm>
                <a:off x="4070351" y="3805238"/>
                <a:ext cx="90488" cy="100012"/>
              </a:xfrm>
              <a:custGeom>
                <a:avLst/>
                <a:gdLst/>
                <a:ahLst/>
                <a:cxnLst>
                  <a:cxn ang="0">
                    <a:pos x="1" y="20"/>
                  </a:cxn>
                  <a:cxn ang="0">
                    <a:pos x="17" y="20"/>
                  </a:cxn>
                  <a:cxn ang="0">
                    <a:pos x="17" y="1"/>
                  </a:cxn>
                  <a:cxn ang="0">
                    <a:pos x="18" y="0"/>
                  </a:cxn>
                  <a:cxn ang="0">
                    <a:pos x="20" y="1"/>
                  </a:cxn>
                  <a:cxn ang="0">
                    <a:pos x="20" y="21"/>
                  </a:cxn>
                  <a:cxn ang="0">
                    <a:pos x="18" y="22"/>
                  </a:cxn>
                  <a:cxn ang="0">
                    <a:pos x="1" y="22"/>
                  </a:cxn>
                  <a:cxn ang="0">
                    <a:pos x="0" y="21"/>
                  </a:cxn>
                  <a:cxn ang="0">
                    <a:pos x="1" y="20"/>
                  </a:cxn>
                </a:cxnLst>
                <a:rect l="0" t="0" r="r" b="b"/>
                <a:pathLst>
                  <a:path w="20" h="22">
                    <a:moveTo>
                      <a:pt x="1" y="20"/>
                    </a:moveTo>
                    <a:cubicBezTo>
                      <a:pt x="17" y="20"/>
                      <a:pt x="17" y="20"/>
                      <a:pt x="17" y="20"/>
                    </a:cubicBezTo>
                    <a:cubicBezTo>
                      <a:pt x="17" y="1"/>
                      <a:pt x="17" y="1"/>
                      <a:pt x="17" y="1"/>
                    </a:cubicBezTo>
                    <a:cubicBezTo>
                      <a:pt x="17" y="0"/>
                      <a:pt x="18" y="0"/>
                      <a:pt x="18" y="0"/>
                    </a:cubicBezTo>
                    <a:cubicBezTo>
                      <a:pt x="19" y="0"/>
                      <a:pt x="20" y="0"/>
                      <a:pt x="20" y="1"/>
                    </a:cubicBezTo>
                    <a:cubicBezTo>
                      <a:pt x="20" y="21"/>
                      <a:pt x="20" y="21"/>
                      <a:pt x="20" y="21"/>
                    </a:cubicBezTo>
                    <a:cubicBezTo>
                      <a:pt x="20" y="22"/>
                      <a:pt x="19" y="22"/>
                      <a:pt x="18" y="22"/>
                    </a:cubicBezTo>
                    <a:cubicBezTo>
                      <a:pt x="1" y="22"/>
                      <a:pt x="1" y="22"/>
                      <a:pt x="1" y="22"/>
                    </a:cubicBezTo>
                    <a:cubicBezTo>
                      <a:pt x="0" y="22"/>
                      <a:pt x="0" y="22"/>
                      <a:pt x="0" y="21"/>
                    </a:cubicBezTo>
                    <a:cubicBezTo>
                      <a:pt x="0" y="20"/>
                      <a:pt x="0" y="20"/>
                      <a:pt x="1" y="20"/>
                    </a:cubicBezTo>
                    <a:close/>
                  </a:path>
                </a:pathLst>
              </a:custGeom>
              <a:grpFill/>
              <a:ln w="9525">
                <a:noFill/>
                <a:round/>
                <a:headEnd/>
                <a:tailEnd/>
              </a:ln>
            </p:spPr>
            <p:txBody>
              <a:bodyPr anchor="ctr"/>
              <a:lstStyle/>
              <a:p>
                <a:pPr algn="ctr"/>
                <a:endParaRPr dirty="0"/>
              </a:p>
            </p:txBody>
          </p:sp>
        </p:grpSp>
        <p:grpSp>
          <p:nvGrpSpPr>
            <p:cNvPr id="11" name="iṧ1idè">
              <a:extLst>
                <a:ext uri="{FF2B5EF4-FFF2-40B4-BE49-F238E27FC236}">
                  <a16:creationId xmlns:a16="http://schemas.microsoft.com/office/drawing/2014/main" id="{0BCD0B3C-CEB6-42F5-9DD9-3B3887514815}"/>
                </a:ext>
              </a:extLst>
            </p:cNvPr>
            <p:cNvGrpSpPr/>
            <p:nvPr/>
          </p:nvGrpSpPr>
          <p:grpSpPr>
            <a:xfrm>
              <a:off x="6968656" y="3478521"/>
              <a:ext cx="291435" cy="285526"/>
              <a:chOff x="5024438" y="2844800"/>
              <a:chExt cx="234950" cy="230187"/>
            </a:xfrm>
            <a:solidFill>
              <a:schemeClr val="bg1"/>
            </a:solidFill>
          </p:grpSpPr>
          <p:sp>
            <p:nvSpPr>
              <p:cNvPr id="27" name="ïṩ1iḑê">
                <a:extLst>
                  <a:ext uri="{FF2B5EF4-FFF2-40B4-BE49-F238E27FC236}">
                    <a16:creationId xmlns:a16="http://schemas.microsoft.com/office/drawing/2014/main" id="{55225C8B-58E3-42A7-9D08-85D869520D26}"/>
                  </a:ext>
                </a:extLst>
              </p:cNvPr>
              <p:cNvSpPr/>
              <p:nvPr/>
            </p:nvSpPr>
            <p:spPr bwMode="auto">
              <a:xfrm>
                <a:off x="5024438" y="2844800"/>
                <a:ext cx="234950" cy="230187"/>
              </a:xfrm>
              <a:custGeom>
                <a:avLst/>
                <a:gdLst/>
                <a:ahLst/>
                <a:cxnLst>
                  <a:cxn ang="0">
                    <a:pos x="46" y="36"/>
                  </a:cxn>
                  <a:cxn ang="0">
                    <a:pos x="52" y="30"/>
                  </a:cxn>
                  <a:cxn ang="0">
                    <a:pos x="52" y="6"/>
                  </a:cxn>
                  <a:cxn ang="0">
                    <a:pos x="46" y="0"/>
                  </a:cxn>
                  <a:cxn ang="0">
                    <a:pos x="5" y="0"/>
                  </a:cxn>
                  <a:cxn ang="0">
                    <a:pos x="0" y="6"/>
                  </a:cxn>
                  <a:cxn ang="0">
                    <a:pos x="0" y="30"/>
                  </a:cxn>
                  <a:cxn ang="0">
                    <a:pos x="5" y="36"/>
                  </a:cxn>
                  <a:cxn ang="0">
                    <a:pos x="21" y="36"/>
                  </a:cxn>
                  <a:cxn ang="0">
                    <a:pos x="21" y="41"/>
                  </a:cxn>
                  <a:cxn ang="0">
                    <a:pos x="5" y="41"/>
                  </a:cxn>
                  <a:cxn ang="0">
                    <a:pos x="0" y="46"/>
                  </a:cxn>
                  <a:cxn ang="0">
                    <a:pos x="0" y="50"/>
                  </a:cxn>
                  <a:cxn ang="0">
                    <a:pos x="1" y="51"/>
                  </a:cxn>
                  <a:cxn ang="0">
                    <a:pos x="51" y="51"/>
                  </a:cxn>
                  <a:cxn ang="0">
                    <a:pos x="52" y="50"/>
                  </a:cxn>
                  <a:cxn ang="0">
                    <a:pos x="52" y="46"/>
                  </a:cxn>
                  <a:cxn ang="0">
                    <a:pos x="46" y="41"/>
                  </a:cxn>
                  <a:cxn ang="0">
                    <a:pos x="30" y="41"/>
                  </a:cxn>
                  <a:cxn ang="0">
                    <a:pos x="30" y="36"/>
                  </a:cxn>
                  <a:cxn ang="0">
                    <a:pos x="46" y="36"/>
                  </a:cxn>
                  <a:cxn ang="0">
                    <a:pos x="2" y="30"/>
                  </a:cxn>
                  <a:cxn ang="0">
                    <a:pos x="2" y="6"/>
                  </a:cxn>
                  <a:cxn ang="0">
                    <a:pos x="5" y="3"/>
                  </a:cxn>
                  <a:cxn ang="0">
                    <a:pos x="46" y="3"/>
                  </a:cxn>
                  <a:cxn ang="0">
                    <a:pos x="49" y="6"/>
                  </a:cxn>
                  <a:cxn ang="0">
                    <a:pos x="49" y="30"/>
                  </a:cxn>
                  <a:cxn ang="0">
                    <a:pos x="46" y="34"/>
                  </a:cxn>
                  <a:cxn ang="0">
                    <a:pos x="5" y="34"/>
                  </a:cxn>
                  <a:cxn ang="0">
                    <a:pos x="2" y="30"/>
                  </a:cxn>
                </a:cxnLst>
                <a:rect l="0" t="0" r="r" b="b"/>
                <a:pathLst>
                  <a:path w="52" h="51">
                    <a:moveTo>
                      <a:pt x="46" y="36"/>
                    </a:moveTo>
                    <a:cubicBezTo>
                      <a:pt x="49" y="36"/>
                      <a:pt x="52" y="33"/>
                      <a:pt x="52" y="30"/>
                    </a:cubicBezTo>
                    <a:cubicBezTo>
                      <a:pt x="52" y="6"/>
                      <a:pt x="52" y="6"/>
                      <a:pt x="52" y="6"/>
                    </a:cubicBezTo>
                    <a:cubicBezTo>
                      <a:pt x="52" y="3"/>
                      <a:pt x="49" y="0"/>
                      <a:pt x="46" y="0"/>
                    </a:cubicBezTo>
                    <a:cubicBezTo>
                      <a:pt x="5" y="0"/>
                      <a:pt x="5" y="0"/>
                      <a:pt x="5" y="0"/>
                    </a:cubicBezTo>
                    <a:cubicBezTo>
                      <a:pt x="2" y="0"/>
                      <a:pt x="0" y="3"/>
                      <a:pt x="0" y="6"/>
                    </a:cubicBezTo>
                    <a:cubicBezTo>
                      <a:pt x="0" y="30"/>
                      <a:pt x="0" y="30"/>
                      <a:pt x="0" y="30"/>
                    </a:cubicBezTo>
                    <a:cubicBezTo>
                      <a:pt x="0" y="33"/>
                      <a:pt x="2" y="36"/>
                      <a:pt x="5" y="36"/>
                    </a:cubicBezTo>
                    <a:cubicBezTo>
                      <a:pt x="21" y="36"/>
                      <a:pt x="21" y="36"/>
                      <a:pt x="21" y="36"/>
                    </a:cubicBezTo>
                    <a:cubicBezTo>
                      <a:pt x="21" y="41"/>
                      <a:pt x="21" y="41"/>
                      <a:pt x="21" y="41"/>
                    </a:cubicBezTo>
                    <a:cubicBezTo>
                      <a:pt x="5" y="41"/>
                      <a:pt x="5" y="41"/>
                      <a:pt x="5" y="41"/>
                    </a:cubicBezTo>
                    <a:cubicBezTo>
                      <a:pt x="2" y="41"/>
                      <a:pt x="0" y="43"/>
                      <a:pt x="0" y="46"/>
                    </a:cubicBezTo>
                    <a:cubicBezTo>
                      <a:pt x="0" y="50"/>
                      <a:pt x="0" y="50"/>
                      <a:pt x="0" y="50"/>
                    </a:cubicBezTo>
                    <a:cubicBezTo>
                      <a:pt x="0" y="51"/>
                      <a:pt x="0" y="51"/>
                      <a:pt x="1" y="51"/>
                    </a:cubicBezTo>
                    <a:cubicBezTo>
                      <a:pt x="51" y="51"/>
                      <a:pt x="51" y="51"/>
                      <a:pt x="51" y="51"/>
                    </a:cubicBezTo>
                    <a:cubicBezTo>
                      <a:pt x="51" y="51"/>
                      <a:pt x="52" y="51"/>
                      <a:pt x="52" y="50"/>
                    </a:cubicBezTo>
                    <a:cubicBezTo>
                      <a:pt x="52" y="46"/>
                      <a:pt x="52" y="46"/>
                      <a:pt x="52" y="46"/>
                    </a:cubicBezTo>
                    <a:cubicBezTo>
                      <a:pt x="52" y="43"/>
                      <a:pt x="49" y="41"/>
                      <a:pt x="46" y="41"/>
                    </a:cubicBezTo>
                    <a:cubicBezTo>
                      <a:pt x="30" y="41"/>
                      <a:pt x="30" y="41"/>
                      <a:pt x="30" y="41"/>
                    </a:cubicBezTo>
                    <a:cubicBezTo>
                      <a:pt x="30" y="36"/>
                      <a:pt x="30" y="36"/>
                      <a:pt x="30" y="36"/>
                    </a:cubicBezTo>
                    <a:lnTo>
                      <a:pt x="46" y="36"/>
                    </a:lnTo>
                    <a:close/>
                    <a:moveTo>
                      <a:pt x="2" y="30"/>
                    </a:moveTo>
                    <a:cubicBezTo>
                      <a:pt x="2" y="6"/>
                      <a:pt x="2" y="6"/>
                      <a:pt x="2" y="6"/>
                    </a:cubicBezTo>
                    <a:cubicBezTo>
                      <a:pt x="2" y="4"/>
                      <a:pt x="3" y="3"/>
                      <a:pt x="5" y="3"/>
                    </a:cubicBezTo>
                    <a:cubicBezTo>
                      <a:pt x="46" y="3"/>
                      <a:pt x="46" y="3"/>
                      <a:pt x="46" y="3"/>
                    </a:cubicBezTo>
                    <a:cubicBezTo>
                      <a:pt x="48" y="3"/>
                      <a:pt x="49" y="4"/>
                      <a:pt x="49" y="6"/>
                    </a:cubicBezTo>
                    <a:cubicBezTo>
                      <a:pt x="49" y="30"/>
                      <a:pt x="49" y="30"/>
                      <a:pt x="49" y="30"/>
                    </a:cubicBezTo>
                    <a:cubicBezTo>
                      <a:pt x="49" y="32"/>
                      <a:pt x="48" y="34"/>
                      <a:pt x="46" y="34"/>
                    </a:cubicBezTo>
                    <a:cubicBezTo>
                      <a:pt x="5" y="34"/>
                      <a:pt x="5" y="34"/>
                      <a:pt x="5" y="34"/>
                    </a:cubicBezTo>
                    <a:cubicBezTo>
                      <a:pt x="3" y="34"/>
                      <a:pt x="2" y="32"/>
                      <a:pt x="2" y="30"/>
                    </a:cubicBezTo>
                    <a:close/>
                  </a:path>
                </a:pathLst>
              </a:custGeom>
              <a:grpFill/>
              <a:ln w="9525">
                <a:noFill/>
                <a:round/>
                <a:headEnd/>
                <a:tailEnd/>
              </a:ln>
            </p:spPr>
            <p:txBody>
              <a:bodyPr anchor="ctr"/>
              <a:lstStyle/>
              <a:p>
                <a:pPr algn="ctr"/>
                <a:endParaRPr dirty="0"/>
              </a:p>
            </p:txBody>
          </p:sp>
          <p:sp>
            <p:nvSpPr>
              <p:cNvPr id="28" name="íṡ1ídè">
                <a:extLst>
                  <a:ext uri="{FF2B5EF4-FFF2-40B4-BE49-F238E27FC236}">
                    <a16:creationId xmlns:a16="http://schemas.microsoft.com/office/drawing/2014/main" id="{EF4CEA4C-35B9-4993-82A0-F34A83F8155C}"/>
                  </a:ext>
                </a:extLst>
              </p:cNvPr>
              <p:cNvSpPr/>
              <p:nvPr/>
            </p:nvSpPr>
            <p:spPr bwMode="auto">
              <a:xfrm>
                <a:off x="5041901" y="2867025"/>
                <a:ext cx="195263" cy="117475"/>
              </a:xfrm>
              <a:custGeom>
                <a:avLst/>
                <a:gdLst/>
                <a:ahLst/>
                <a:cxnLst>
                  <a:cxn ang="0">
                    <a:pos x="43" y="25"/>
                  </a:cxn>
                  <a:cxn ang="0">
                    <a:pos x="43" y="1"/>
                  </a:cxn>
                  <a:cxn ang="0">
                    <a:pos x="42" y="0"/>
                  </a:cxn>
                  <a:cxn ang="0">
                    <a:pos x="1" y="0"/>
                  </a:cxn>
                  <a:cxn ang="0">
                    <a:pos x="0" y="1"/>
                  </a:cxn>
                  <a:cxn ang="0">
                    <a:pos x="0" y="25"/>
                  </a:cxn>
                  <a:cxn ang="0">
                    <a:pos x="1" y="26"/>
                  </a:cxn>
                  <a:cxn ang="0">
                    <a:pos x="42" y="26"/>
                  </a:cxn>
                  <a:cxn ang="0">
                    <a:pos x="43" y="25"/>
                  </a:cxn>
                </a:cxnLst>
                <a:rect l="0" t="0" r="r" b="b"/>
                <a:pathLst>
                  <a:path w="43" h="26">
                    <a:moveTo>
                      <a:pt x="43" y="25"/>
                    </a:moveTo>
                    <a:cubicBezTo>
                      <a:pt x="43" y="1"/>
                      <a:pt x="43" y="1"/>
                      <a:pt x="43" y="1"/>
                    </a:cubicBezTo>
                    <a:cubicBezTo>
                      <a:pt x="43" y="0"/>
                      <a:pt x="43" y="0"/>
                      <a:pt x="42" y="0"/>
                    </a:cubicBezTo>
                    <a:cubicBezTo>
                      <a:pt x="1" y="0"/>
                      <a:pt x="1" y="0"/>
                      <a:pt x="1" y="0"/>
                    </a:cubicBezTo>
                    <a:cubicBezTo>
                      <a:pt x="0" y="0"/>
                      <a:pt x="0" y="0"/>
                      <a:pt x="0" y="1"/>
                    </a:cubicBezTo>
                    <a:cubicBezTo>
                      <a:pt x="0" y="25"/>
                      <a:pt x="0" y="25"/>
                      <a:pt x="0" y="25"/>
                    </a:cubicBezTo>
                    <a:cubicBezTo>
                      <a:pt x="0" y="26"/>
                      <a:pt x="0" y="26"/>
                      <a:pt x="1" y="26"/>
                    </a:cubicBezTo>
                    <a:cubicBezTo>
                      <a:pt x="42" y="26"/>
                      <a:pt x="42" y="26"/>
                      <a:pt x="42" y="26"/>
                    </a:cubicBezTo>
                    <a:cubicBezTo>
                      <a:pt x="43" y="26"/>
                      <a:pt x="43" y="26"/>
                      <a:pt x="43" y="25"/>
                    </a:cubicBezTo>
                    <a:close/>
                  </a:path>
                </a:pathLst>
              </a:custGeom>
              <a:grpFill/>
              <a:ln w="9525">
                <a:noFill/>
                <a:round/>
                <a:headEnd/>
                <a:tailEnd/>
              </a:ln>
            </p:spPr>
            <p:txBody>
              <a:bodyPr anchor="ctr"/>
              <a:lstStyle/>
              <a:p>
                <a:pPr algn="ctr"/>
                <a:endParaRPr dirty="0"/>
              </a:p>
            </p:txBody>
          </p:sp>
        </p:grpSp>
        <p:grpSp>
          <p:nvGrpSpPr>
            <p:cNvPr id="12" name="îṡḷiďê">
              <a:extLst>
                <a:ext uri="{FF2B5EF4-FFF2-40B4-BE49-F238E27FC236}">
                  <a16:creationId xmlns:a16="http://schemas.microsoft.com/office/drawing/2014/main" id="{E8A5A01B-DE26-4078-AF8F-FD04DF8CF3C0}"/>
                </a:ext>
              </a:extLst>
            </p:cNvPr>
            <p:cNvGrpSpPr/>
            <p:nvPr/>
          </p:nvGrpSpPr>
          <p:grpSpPr>
            <a:xfrm>
              <a:off x="4944705" y="2356105"/>
              <a:ext cx="259928" cy="423959"/>
              <a:chOff x="3916363" y="1987550"/>
              <a:chExt cx="163513" cy="266700"/>
            </a:xfrm>
            <a:solidFill>
              <a:schemeClr val="bg1"/>
            </a:solidFill>
          </p:grpSpPr>
          <p:sp>
            <p:nvSpPr>
              <p:cNvPr id="23" name="išḷíḋè">
                <a:extLst>
                  <a:ext uri="{FF2B5EF4-FFF2-40B4-BE49-F238E27FC236}">
                    <a16:creationId xmlns:a16="http://schemas.microsoft.com/office/drawing/2014/main" id="{D44A5B77-D3E6-4127-96CD-B8B6D10DFC85}"/>
                  </a:ext>
                </a:extLst>
              </p:cNvPr>
              <p:cNvSpPr/>
              <p:nvPr/>
            </p:nvSpPr>
            <p:spPr bwMode="auto">
              <a:xfrm>
                <a:off x="3916363" y="1987550"/>
                <a:ext cx="163513" cy="244475"/>
              </a:xfrm>
              <a:custGeom>
                <a:avLst/>
                <a:gdLst/>
                <a:ahLst/>
                <a:cxnLst>
                  <a:cxn ang="0">
                    <a:pos x="31" y="30"/>
                  </a:cxn>
                  <a:cxn ang="0">
                    <a:pos x="36" y="18"/>
                  </a:cxn>
                  <a:cxn ang="0">
                    <a:pos x="18" y="0"/>
                  </a:cxn>
                  <a:cxn ang="0">
                    <a:pos x="0" y="18"/>
                  </a:cxn>
                  <a:cxn ang="0">
                    <a:pos x="5" y="30"/>
                  </a:cxn>
                  <a:cxn ang="0">
                    <a:pos x="5" y="30"/>
                  </a:cxn>
                  <a:cxn ang="0">
                    <a:pos x="10" y="42"/>
                  </a:cxn>
                  <a:cxn ang="0">
                    <a:pos x="9" y="44"/>
                  </a:cxn>
                  <a:cxn ang="0">
                    <a:pos x="11" y="46"/>
                  </a:cxn>
                  <a:cxn ang="0">
                    <a:pos x="9" y="48"/>
                  </a:cxn>
                  <a:cxn ang="0">
                    <a:pos x="11" y="50"/>
                  </a:cxn>
                  <a:cxn ang="0">
                    <a:pos x="9" y="52"/>
                  </a:cxn>
                  <a:cxn ang="0">
                    <a:pos x="12" y="54"/>
                  </a:cxn>
                  <a:cxn ang="0">
                    <a:pos x="24" y="54"/>
                  </a:cxn>
                  <a:cxn ang="0">
                    <a:pos x="27" y="52"/>
                  </a:cxn>
                  <a:cxn ang="0">
                    <a:pos x="26" y="50"/>
                  </a:cxn>
                  <a:cxn ang="0">
                    <a:pos x="27" y="48"/>
                  </a:cxn>
                  <a:cxn ang="0">
                    <a:pos x="26" y="46"/>
                  </a:cxn>
                  <a:cxn ang="0">
                    <a:pos x="27" y="44"/>
                  </a:cxn>
                  <a:cxn ang="0">
                    <a:pos x="26" y="42"/>
                  </a:cxn>
                  <a:cxn ang="0">
                    <a:pos x="31" y="30"/>
                  </a:cxn>
                  <a:cxn ang="0">
                    <a:pos x="19" y="42"/>
                  </a:cxn>
                  <a:cxn ang="0">
                    <a:pos x="18" y="42"/>
                  </a:cxn>
                  <a:cxn ang="0">
                    <a:pos x="18" y="33"/>
                  </a:cxn>
                  <a:cxn ang="0">
                    <a:pos x="18" y="32"/>
                  </a:cxn>
                  <a:cxn ang="0">
                    <a:pos x="19" y="33"/>
                  </a:cxn>
                  <a:cxn ang="0">
                    <a:pos x="19" y="33"/>
                  </a:cxn>
                  <a:cxn ang="0">
                    <a:pos x="19" y="42"/>
                  </a:cxn>
                  <a:cxn ang="0">
                    <a:pos x="29" y="28"/>
                  </a:cxn>
                  <a:cxn ang="0">
                    <a:pos x="29" y="28"/>
                  </a:cxn>
                  <a:cxn ang="0">
                    <a:pos x="23" y="42"/>
                  </a:cxn>
                  <a:cxn ang="0">
                    <a:pos x="21" y="42"/>
                  </a:cxn>
                  <a:cxn ang="0">
                    <a:pos x="21" y="33"/>
                  </a:cxn>
                  <a:cxn ang="0">
                    <a:pos x="21" y="33"/>
                  </a:cxn>
                  <a:cxn ang="0">
                    <a:pos x="26" y="19"/>
                  </a:cxn>
                  <a:cxn ang="0">
                    <a:pos x="25" y="19"/>
                  </a:cxn>
                  <a:cxn ang="0">
                    <a:pos x="24" y="19"/>
                  </a:cxn>
                  <a:cxn ang="0">
                    <a:pos x="21" y="29"/>
                  </a:cxn>
                  <a:cxn ang="0">
                    <a:pos x="21" y="23"/>
                  </a:cxn>
                  <a:cxn ang="0">
                    <a:pos x="21" y="23"/>
                  </a:cxn>
                  <a:cxn ang="0">
                    <a:pos x="20" y="23"/>
                  </a:cxn>
                  <a:cxn ang="0">
                    <a:pos x="20" y="30"/>
                  </a:cxn>
                  <a:cxn ang="0">
                    <a:pos x="18" y="30"/>
                  </a:cxn>
                  <a:cxn ang="0">
                    <a:pos x="16" y="30"/>
                  </a:cxn>
                  <a:cxn ang="0">
                    <a:pos x="16" y="23"/>
                  </a:cxn>
                  <a:cxn ang="0">
                    <a:pos x="16" y="23"/>
                  </a:cxn>
                  <a:cxn ang="0">
                    <a:pos x="15" y="23"/>
                  </a:cxn>
                  <a:cxn ang="0">
                    <a:pos x="15" y="29"/>
                  </a:cxn>
                  <a:cxn ang="0">
                    <a:pos x="12" y="19"/>
                  </a:cxn>
                  <a:cxn ang="0">
                    <a:pos x="11" y="19"/>
                  </a:cxn>
                  <a:cxn ang="0">
                    <a:pos x="11" y="19"/>
                  </a:cxn>
                  <a:cxn ang="0">
                    <a:pos x="15" y="33"/>
                  </a:cxn>
                  <a:cxn ang="0">
                    <a:pos x="15" y="33"/>
                  </a:cxn>
                  <a:cxn ang="0">
                    <a:pos x="15" y="42"/>
                  </a:cxn>
                  <a:cxn ang="0">
                    <a:pos x="13" y="42"/>
                  </a:cxn>
                  <a:cxn ang="0">
                    <a:pos x="7" y="28"/>
                  </a:cxn>
                  <a:cxn ang="0">
                    <a:pos x="7" y="28"/>
                  </a:cxn>
                  <a:cxn ang="0">
                    <a:pos x="7" y="28"/>
                  </a:cxn>
                  <a:cxn ang="0">
                    <a:pos x="3" y="18"/>
                  </a:cxn>
                  <a:cxn ang="0">
                    <a:pos x="18" y="3"/>
                  </a:cxn>
                  <a:cxn ang="0">
                    <a:pos x="33" y="18"/>
                  </a:cxn>
                  <a:cxn ang="0">
                    <a:pos x="29" y="28"/>
                  </a:cxn>
                </a:cxnLst>
                <a:rect l="0" t="0" r="r" b="b"/>
                <a:pathLst>
                  <a:path w="36" h="54">
                    <a:moveTo>
                      <a:pt x="31" y="30"/>
                    </a:moveTo>
                    <a:cubicBezTo>
                      <a:pt x="34" y="27"/>
                      <a:pt x="36" y="22"/>
                      <a:pt x="36" y="18"/>
                    </a:cubicBezTo>
                    <a:cubicBezTo>
                      <a:pt x="36" y="8"/>
                      <a:pt x="28" y="0"/>
                      <a:pt x="18" y="0"/>
                    </a:cubicBezTo>
                    <a:cubicBezTo>
                      <a:pt x="8" y="0"/>
                      <a:pt x="0" y="8"/>
                      <a:pt x="0" y="18"/>
                    </a:cubicBezTo>
                    <a:cubicBezTo>
                      <a:pt x="0" y="22"/>
                      <a:pt x="2" y="27"/>
                      <a:pt x="5" y="30"/>
                    </a:cubicBezTo>
                    <a:cubicBezTo>
                      <a:pt x="5" y="30"/>
                      <a:pt x="5" y="30"/>
                      <a:pt x="5" y="30"/>
                    </a:cubicBezTo>
                    <a:cubicBezTo>
                      <a:pt x="5" y="30"/>
                      <a:pt x="10" y="36"/>
                      <a:pt x="10" y="42"/>
                    </a:cubicBezTo>
                    <a:cubicBezTo>
                      <a:pt x="10" y="43"/>
                      <a:pt x="9" y="43"/>
                      <a:pt x="9" y="44"/>
                    </a:cubicBezTo>
                    <a:cubicBezTo>
                      <a:pt x="9" y="45"/>
                      <a:pt x="10" y="45"/>
                      <a:pt x="11" y="46"/>
                    </a:cubicBezTo>
                    <a:cubicBezTo>
                      <a:pt x="10" y="46"/>
                      <a:pt x="9" y="47"/>
                      <a:pt x="9" y="48"/>
                    </a:cubicBezTo>
                    <a:cubicBezTo>
                      <a:pt x="9" y="49"/>
                      <a:pt x="10" y="49"/>
                      <a:pt x="11" y="50"/>
                    </a:cubicBezTo>
                    <a:cubicBezTo>
                      <a:pt x="10" y="50"/>
                      <a:pt x="9" y="51"/>
                      <a:pt x="9" y="52"/>
                    </a:cubicBezTo>
                    <a:cubicBezTo>
                      <a:pt x="9" y="53"/>
                      <a:pt x="11" y="54"/>
                      <a:pt x="12" y="54"/>
                    </a:cubicBezTo>
                    <a:cubicBezTo>
                      <a:pt x="24" y="54"/>
                      <a:pt x="24" y="54"/>
                      <a:pt x="24" y="54"/>
                    </a:cubicBezTo>
                    <a:cubicBezTo>
                      <a:pt x="26" y="54"/>
                      <a:pt x="27" y="53"/>
                      <a:pt x="27" y="52"/>
                    </a:cubicBezTo>
                    <a:cubicBezTo>
                      <a:pt x="27" y="51"/>
                      <a:pt x="26" y="50"/>
                      <a:pt x="26" y="50"/>
                    </a:cubicBezTo>
                    <a:cubicBezTo>
                      <a:pt x="26" y="49"/>
                      <a:pt x="27" y="49"/>
                      <a:pt x="27" y="48"/>
                    </a:cubicBezTo>
                    <a:cubicBezTo>
                      <a:pt x="27" y="47"/>
                      <a:pt x="26" y="46"/>
                      <a:pt x="26" y="46"/>
                    </a:cubicBezTo>
                    <a:cubicBezTo>
                      <a:pt x="26" y="45"/>
                      <a:pt x="27" y="45"/>
                      <a:pt x="27" y="44"/>
                    </a:cubicBezTo>
                    <a:cubicBezTo>
                      <a:pt x="27" y="43"/>
                      <a:pt x="27" y="43"/>
                      <a:pt x="26" y="42"/>
                    </a:cubicBezTo>
                    <a:cubicBezTo>
                      <a:pt x="26" y="36"/>
                      <a:pt x="31" y="30"/>
                      <a:pt x="31" y="30"/>
                    </a:cubicBezTo>
                    <a:close/>
                    <a:moveTo>
                      <a:pt x="19" y="42"/>
                    </a:moveTo>
                    <a:cubicBezTo>
                      <a:pt x="18" y="42"/>
                      <a:pt x="18" y="42"/>
                      <a:pt x="18" y="42"/>
                    </a:cubicBezTo>
                    <a:cubicBezTo>
                      <a:pt x="18" y="33"/>
                      <a:pt x="18" y="33"/>
                      <a:pt x="18" y="33"/>
                    </a:cubicBezTo>
                    <a:cubicBezTo>
                      <a:pt x="18" y="32"/>
                      <a:pt x="18" y="32"/>
                      <a:pt x="18" y="32"/>
                    </a:cubicBezTo>
                    <a:cubicBezTo>
                      <a:pt x="19" y="33"/>
                      <a:pt x="19" y="33"/>
                      <a:pt x="19" y="33"/>
                    </a:cubicBezTo>
                    <a:cubicBezTo>
                      <a:pt x="19" y="33"/>
                      <a:pt x="19" y="33"/>
                      <a:pt x="19" y="33"/>
                    </a:cubicBezTo>
                    <a:lnTo>
                      <a:pt x="19" y="42"/>
                    </a:lnTo>
                    <a:close/>
                    <a:moveTo>
                      <a:pt x="29" y="28"/>
                    </a:moveTo>
                    <a:cubicBezTo>
                      <a:pt x="29" y="28"/>
                      <a:pt x="29" y="28"/>
                      <a:pt x="29" y="28"/>
                    </a:cubicBezTo>
                    <a:cubicBezTo>
                      <a:pt x="29" y="28"/>
                      <a:pt x="24" y="35"/>
                      <a:pt x="23" y="42"/>
                    </a:cubicBezTo>
                    <a:cubicBezTo>
                      <a:pt x="21" y="42"/>
                      <a:pt x="21" y="42"/>
                      <a:pt x="21" y="42"/>
                    </a:cubicBezTo>
                    <a:cubicBezTo>
                      <a:pt x="21" y="33"/>
                      <a:pt x="21" y="33"/>
                      <a:pt x="21" y="33"/>
                    </a:cubicBezTo>
                    <a:cubicBezTo>
                      <a:pt x="21" y="33"/>
                      <a:pt x="21" y="33"/>
                      <a:pt x="21" y="33"/>
                    </a:cubicBezTo>
                    <a:cubicBezTo>
                      <a:pt x="26" y="19"/>
                      <a:pt x="26" y="19"/>
                      <a:pt x="26" y="19"/>
                    </a:cubicBezTo>
                    <a:cubicBezTo>
                      <a:pt x="25" y="19"/>
                      <a:pt x="25" y="19"/>
                      <a:pt x="25" y="19"/>
                    </a:cubicBezTo>
                    <a:cubicBezTo>
                      <a:pt x="24" y="19"/>
                      <a:pt x="24" y="19"/>
                      <a:pt x="24" y="19"/>
                    </a:cubicBezTo>
                    <a:cubicBezTo>
                      <a:pt x="21" y="29"/>
                      <a:pt x="21" y="29"/>
                      <a:pt x="21" y="29"/>
                    </a:cubicBezTo>
                    <a:cubicBezTo>
                      <a:pt x="21" y="23"/>
                      <a:pt x="21" y="23"/>
                      <a:pt x="21" y="23"/>
                    </a:cubicBezTo>
                    <a:cubicBezTo>
                      <a:pt x="21" y="23"/>
                      <a:pt x="21" y="23"/>
                      <a:pt x="21" y="23"/>
                    </a:cubicBezTo>
                    <a:cubicBezTo>
                      <a:pt x="20" y="23"/>
                      <a:pt x="20" y="23"/>
                      <a:pt x="20" y="23"/>
                    </a:cubicBezTo>
                    <a:cubicBezTo>
                      <a:pt x="20" y="30"/>
                      <a:pt x="20" y="30"/>
                      <a:pt x="20" y="30"/>
                    </a:cubicBezTo>
                    <a:cubicBezTo>
                      <a:pt x="20" y="30"/>
                      <a:pt x="19" y="30"/>
                      <a:pt x="18" y="30"/>
                    </a:cubicBezTo>
                    <a:cubicBezTo>
                      <a:pt x="17" y="30"/>
                      <a:pt x="17" y="30"/>
                      <a:pt x="16" y="30"/>
                    </a:cubicBezTo>
                    <a:cubicBezTo>
                      <a:pt x="16" y="23"/>
                      <a:pt x="16" y="23"/>
                      <a:pt x="16" y="23"/>
                    </a:cubicBezTo>
                    <a:cubicBezTo>
                      <a:pt x="16" y="23"/>
                      <a:pt x="16" y="23"/>
                      <a:pt x="16" y="23"/>
                    </a:cubicBezTo>
                    <a:cubicBezTo>
                      <a:pt x="15" y="23"/>
                      <a:pt x="15" y="23"/>
                      <a:pt x="15" y="23"/>
                    </a:cubicBezTo>
                    <a:cubicBezTo>
                      <a:pt x="15" y="29"/>
                      <a:pt x="15" y="29"/>
                      <a:pt x="15" y="29"/>
                    </a:cubicBezTo>
                    <a:cubicBezTo>
                      <a:pt x="12" y="19"/>
                      <a:pt x="12" y="19"/>
                      <a:pt x="12" y="19"/>
                    </a:cubicBezTo>
                    <a:cubicBezTo>
                      <a:pt x="11" y="19"/>
                      <a:pt x="11" y="19"/>
                      <a:pt x="11" y="19"/>
                    </a:cubicBezTo>
                    <a:cubicBezTo>
                      <a:pt x="11" y="19"/>
                      <a:pt x="11" y="19"/>
                      <a:pt x="11" y="19"/>
                    </a:cubicBezTo>
                    <a:cubicBezTo>
                      <a:pt x="15" y="33"/>
                      <a:pt x="15" y="33"/>
                      <a:pt x="15" y="33"/>
                    </a:cubicBezTo>
                    <a:cubicBezTo>
                      <a:pt x="15" y="33"/>
                      <a:pt x="15" y="33"/>
                      <a:pt x="15" y="33"/>
                    </a:cubicBezTo>
                    <a:cubicBezTo>
                      <a:pt x="15" y="42"/>
                      <a:pt x="15" y="42"/>
                      <a:pt x="15" y="42"/>
                    </a:cubicBezTo>
                    <a:cubicBezTo>
                      <a:pt x="13" y="42"/>
                      <a:pt x="13" y="42"/>
                      <a:pt x="13" y="42"/>
                    </a:cubicBezTo>
                    <a:cubicBezTo>
                      <a:pt x="12" y="35"/>
                      <a:pt x="7" y="28"/>
                      <a:pt x="7" y="28"/>
                    </a:cubicBezTo>
                    <a:cubicBezTo>
                      <a:pt x="7" y="28"/>
                      <a:pt x="7" y="28"/>
                      <a:pt x="7" y="28"/>
                    </a:cubicBezTo>
                    <a:cubicBezTo>
                      <a:pt x="7" y="28"/>
                      <a:pt x="7" y="28"/>
                      <a:pt x="7" y="28"/>
                    </a:cubicBezTo>
                    <a:cubicBezTo>
                      <a:pt x="5" y="25"/>
                      <a:pt x="3" y="22"/>
                      <a:pt x="3" y="18"/>
                    </a:cubicBezTo>
                    <a:cubicBezTo>
                      <a:pt x="3" y="10"/>
                      <a:pt x="10" y="3"/>
                      <a:pt x="18" y="3"/>
                    </a:cubicBezTo>
                    <a:cubicBezTo>
                      <a:pt x="26" y="3"/>
                      <a:pt x="33" y="10"/>
                      <a:pt x="33" y="18"/>
                    </a:cubicBezTo>
                    <a:cubicBezTo>
                      <a:pt x="33" y="22"/>
                      <a:pt x="32" y="25"/>
                      <a:pt x="29" y="28"/>
                    </a:cubicBezTo>
                    <a:close/>
                  </a:path>
                </a:pathLst>
              </a:custGeom>
              <a:grpFill/>
              <a:ln w="9525">
                <a:noFill/>
                <a:round/>
                <a:headEnd/>
                <a:tailEnd/>
              </a:ln>
            </p:spPr>
            <p:txBody>
              <a:bodyPr anchor="ctr"/>
              <a:lstStyle/>
              <a:p>
                <a:pPr algn="ctr"/>
                <a:endParaRPr dirty="0"/>
              </a:p>
            </p:txBody>
          </p:sp>
          <p:sp>
            <p:nvSpPr>
              <p:cNvPr id="24" name="ïSḷïde">
                <a:extLst>
                  <a:ext uri="{FF2B5EF4-FFF2-40B4-BE49-F238E27FC236}">
                    <a16:creationId xmlns:a16="http://schemas.microsoft.com/office/drawing/2014/main" id="{AEDE1EEC-20BB-4714-9133-2072CE8E4A3F}"/>
                  </a:ext>
                </a:extLst>
              </p:cNvPr>
              <p:cNvSpPr/>
              <p:nvPr/>
            </p:nvSpPr>
            <p:spPr bwMode="auto">
              <a:xfrm>
                <a:off x="3975101" y="2236788"/>
                <a:ext cx="44450" cy="17462"/>
              </a:xfrm>
              <a:custGeom>
                <a:avLst/>
                <a:gdLst/>
                <a:ahLst/>
                <a:cxnLst>
                  <a:cxn ang="0">
                    <a:pos x="4" y="4"/>
                  </a:cxn>
                  <a:cxn ang="0">
                    <a:pos x="6" y="4"/>
                  </a:cxn>
                  <a:cxn ang="0">
                    <a:pos x="10" y="0"/>
                  </a:cxn>
                  <a:cxn ang="0">
                    <a:pos x="0" y="0"/>
                  </a:cxn>
                  <a:cxn ang="0">
                    <a:pos x="4" y="4"/>
                  </a:cxn>
                </a:cxnLst>
                <a:rect l="0" t="0" r="r" b="b"/>
                <a:pathLst>
                  <a:path w="10" h="4">
                    <a:moveTo>
                      <a:pt x="4" y="4"/>
                    </a:moveTo>
                    <a:cubicBezTo>
                      <a:pt x="6" y="4"/>
                      <a:pt x="6" y="4"/>
                      <a:pt x="6" y="4"/>
                    </a:cubicBezTo>
                    <a:cubicBezTo>
                      <a:pt x="8" y="4"/>
                      <a:pt x="10" y="2"/>
                      <a:pt x="10" y="0"/>
                    </a:cubicBezTo>
                    <a:cubicBezTo>
                      <a:pt x="0" y="0"/>
                      <a:pt x="0" y="0"/>
                      <a:pt x="0" y="0"/>
                    </a:cubicBezTo>
                    <a:cubicBezTo>
                      <a:pt x="0" y="2"/>
                      <a:pt x="2" y="4"/>
                      <a:pt x="4" y="4"/>
                    </a:cubicBezTo>
                    <a:close/>
                  </a:path>
                </a:pathLst>
              </a:custGeom>
              <a:grpFill/>
              <a:ln w="9525">
                <a:noFill/>
                <a:round/>
                <a:headEnd/>
                <a:tailEnd/>
              </a:ln>
            </p:spPr>
            <p:txBody>
              <a:bodyPr anchor="ctr"/>
              <a:lstStyle/>
              <a:p>
                <a:pPr algn="ctr"/>
                <a:endParaRPr dirty="0"/>
              </a:p>
            </p:txBody>
          </p:sp>
          <p:sp>
            <p:nvSpPr>
              <p:cNvPr id="25" name="ís1îde">
                <a:extLst>
                  <a:ext uri="{FF2B5EF4-FFF2-40B4-BE49-F238E27FC236}">
                    <a16:creationId xmlns:a16="http://schemas.microsoft.com/office/drawing/2014/main" id="{80EB707D-CC7F-4100-9A59-D9F1E43DC491}"/>
                  </a:ext>
                </a:extLst>
              </p:cNvPr>
              <p:cNvSpPr/>
              <p:nvPr/>
            </p:nvSpPr>
            <p:spPr bwMode="auto">
              <a:xfrm>
                <a:off x="3987801" y="2087563"/>
                <a:ext cx="19050" cy="7937"/>
              </a:xfrm>
              <a:custGeom>
                <a:avLst/>
                <a:gdLst/>
                <a:ahLst/>
                <a:cxnLst>
                  <a:cxn ang="0">
                    <a:pos x="3" y="0"/>
                  </a:cxn>
                  <a:cxn ang="0">
                    <a:pos x="1" y="0"/>
                  </a:cxn>
                  <a:cxn ang="0">
                    <a:pos x="0" y="1"/>
                  </a:cxn>
                  <a:cxn ang="0">
                    <a:pos x="1" y="2"/>
                  </a:cxn>
                  <a:cxn ang="0">
                    <a:pos x="3" y="2"/>
                  </a:cxn>
                  <a:cxn ang="0">
                    <a:pos x="4" y="1"/>
                  </a:cxn>
                  <a:cxn ang="0">
                    <a:pos x="3" y="0"/>
                  </a:cxn>
                </a:cxnLst>
                <a:rect l="0" t="0" r="r" b="b"/>
                <a:pathLst>
                  <a:path w="4" h="2">
                    <a:moveTo>
                      <a:pt x="3" y="0"/>
                    </a:moveTo>
                    <a:cubicBezTo>
                      <a:pt x="1" y="0"/>
                      <a:pt x="1" y="0"/>
                      <a:pt x="1" y="0"/>
                    </a:cubicBezTo>
                    <a:cubicBezTo>
                      <a:pt x="1" y="0"/>
                      <a:pt x="0" y="1"/>
                      <a:pt x="0" y="1"/>
                    </a:cubicBezTo>
                    <a:cubicBezTo>
                      <a:pt x="0" y="2"/>
                      <a:pt x="1" y="2"/>
                      <a:pt x="1" y="2"/>
                    </a:cubicBezTo>
                    <a:cubicBezTo>
                      <a:pt x="3" y="2"/>
                      <a:pt x="3" y="2"/>
                      <a:pt x="3" y="2"/>
                    </a:cubicBezTo>
                    <a:cubicBezTo>
                      <a:pt x="4" y="2"/>
                      <a:pt x="4" y="2"/>
                      <a:pt x="4" y="1"/>
                    </a:cubicBezTo>
                    <a:cubicBezTo>
                      <a:pt x="4" y="1"/>
                      <a:pt x="4" y="0"/>
                      <a:pt x="3" y="0"/>
                    </a:cubicBezTo>
                    <a:close/>
                  </a:path>
                </a:pathLst>
              </a:custGeom>
              <a:grpFill/>
              <a:ln w="9525">
                <a:noFill/>
                <a:round/>
                <a:headEnd/>
                <a:tailEnd/>
              </a:ln>
            </p:spPr>
            <p:txBody>
              <a:bodyPr anchor="ctr"/>
              <a:lstStyle/>
              <a:p>
                <a:pPr algn="ctr"/>
                <a:endParaRPr dirty="0"/>
              </a:p>
            </p:txBody>
          </p:sp>
          <p:sp>
            <p:nvSpPr>
              <p:cNvPr id="26" name="íṥḻíḍê">
                <a:extLst>
                  <a:ext uri="{FF2B5EF4-FFF2-40B4-BE49-F238E27FC236}">
                    <a16:creationId xmlns:a16="http://schemas.microsoft.com/office/drawing/2014/main" id="{6CDF7F44-7729-47BD-9FF4-FBBB0FDE9FCF}"/>
                  </a:ext>
                </a:extLst>
              </p:cNvPr>
              <p:cNvSpPr/>
              <p:nvPr/>
            </p:nvSpPr>
            <p:spPr bwMode="auto">
              <a:xfrm>
                <a:off x="3970338" y="2073275"/>
                <a:ext cx="53975" cy="4762"/>
              </a:xfrm>
              <a:custGeom>
                <a:avLst/>
                <a:gdLst/>
                <a:ahLst/>
                <a:cxnLst>
                  <a:cxn ang="0">
                    <a:pos x="31" y="0"/>
                  </a:cxn>
                  <a:cxn ang="0">
                    <a:pos x="3" y="0"/>
                  </a:cxn>
                  <a:cxn ang="0">
                    <a:pos x="0" y="0"/>
                  </a:cxn>
                  <a:cxn ang="0">
                    <a:pos x="3" y="3"/>
                  </a:cxn>
                  <a:cxn ang="0">
                    <a:pos x="31" y="3"/>
                  </a:cxn>
                  <a:cxn ang="0">
                    <a:pos x="34" y="0"/>
                  </a:cxn>
                  <a:cxn ang="0">
                    <a:pos x="31" y="0"/>
                  </a:cxn>
                </a:cxnLst>
                <a:rect l="0" t="0" r="r" b="b"/>
                <a:pathLst>
                  <a:path w="34" h="3">
                    <a:moveTo>
                      <a:pt x="31" y="0"/>
                    </a:moveTo>
                    <a:lnTo>
                      <a:pt x="3" y="0"/>
                    </a:lnTo>
                    <a:lnTo>
                      <a:pt x="0" y="0"/>
                    </a:lnTo>
                    <a:lnTo>
                      <a:pt x="3" y="3"/>
                    </a:lnTo>
                    <a:lnTo>
                      <a:pt x="31" y="3"/>
                    </a:lnTo>
                    <a:lnTo>
                      <a:pt x="34" y="0"/>
                    </a:lnTo>
                    <a:lnTo>
                      <a:pt x="31" y="0"/>
                    </a:lnTo>
                    <a:close/>
                  </a:path>
                </a:pathLst>
              </a:custGeom>
              <a:grpFill/>
              <a:ln w="9525">
                <a:noFill/>
                <a:round/>
                <a:headEnd/>
                <a:tailEnd/>
              </a:ln>
            </p:spPr>
            <p:txBody>
              <a:bodyPr anchor="ctr"/>
              <a:lstStyle/>
              <a:p>
                <a:pPr algn="ctr"/>
                <a:endParaRPr dirty="0"/>
              </a:p>
            </p:txBody>
          </p:sp>
        </p:grpSp>
        <p:grpSp>
          <p:nvGrpSpPr>
            <p:cNvPr id="13" name="iṧḷiďé">
              <a:extLst>
                <a:ext uri="{FF2B5EF4-FFF2-40B4-BE49-F238E27FC236}">
                  <a16:creationId xmlns:a16="http://schemas.microsoft.com/office/drawing/2014/main" id="{8F09B788-FEBA-46FA-9599-92C498D7E88F}"/>
                </a:ext>
              </a:extLst>
            </p:cNvPr>
            <p:cNvGrpSpPr/>
            <p:nvPr/>
          </p:nvGrpSpPr>
          <p:grpSpPr>
            <a:xfrm>
              <a:off x="5755337" y="1229751"/>
              <a:ext cx="681327" cy="1114539"/>
              <a:chOff x="4302126" y="930276"/>
              <a:chExt cx="549275" cy="898524"/>
            </a:xfrm>
          </p:grpSpPr>
          <p:sp>
            <p:nvSpPr>
              <p:cNvPr id="20" name="iŝḷïḓé">
                <a:extLst>
                  <a:ext uri="{FF2B5EF4-FFF2-40B4-BE49-F238E27FC236}">
                    <a16:creationId xmlns:a16="http://schemas.microsoft.com/office/drawing/2014/main" id="{A7963B01-1CEE-47C2-B0B9-CF213CC11508}"/>
                  </a:ext>
                </a:extLst>
              </p:cNvPr>
              <p:cNvSpPr/>
              <p:nvPr/>
            </p:nvSpPr>
            <p:spPr bwMode="auto">
              <a:xfrm>
                <a:off x="4310063" y="930276"/>
                <a:ext cx="531813" cy="661987"/>
              </a:xfrm>
              <a:custGeom>
                <a:avLst/>
                <a:gdLst/>
                <a:ahLst/>
                <a:cxnLst>
                  <a:cxn ang="0">
                    <a:pos x="61" y="0"/>
                  </a:cxn>
                  <a:cxn ang="0">
                    <a:pos x="56" y="0"/>
                  </a:cxn>
                  <a:cxn ang="0">
                    <a:pos x="0" y="56"/>
                  </a:cxn>
                  <a:cxn ang="0">
                    <a:pos x="0" y="115"/>
                  </a:cxn>
                  <a:cxn ang="0">
                    <a:pos x="0" y="115"/>
                  </a:cxn>
                  <a:cxn ang="0">
                    <a:pos x="59" y="146"/>
                  </a:cxn>
                  <a:cxn ang="0">
                    <a:pos x="117" y="115"/>
                  </a:cxn>
                  <a:cxn ang="0">
                    <a:pos x="117" y="115"/>
                  </a:cxn>
                  <a:cxn ang="0">
                    <a:pos x="117" y="56"/>
                  </a:cxn>
                  <a:cxn ang="0">
                    <a:pos x="61" y="0"/>
                  </a:cxn>
                </a:cxnLst>
                <a:rect l="0" t="0" r="r" b="b"/>
                <a:pathLst>
                  <a:path w="117" h="146">
                    <a:moveTo>
                      <a:pt x="61" y="0"/>
                    </a:moveTo>
                    <a:cubicBezTo>
                      <a:pt x="56" y="0"/>
                      <a:pt x="56" y="0"/>
                      <a:pt x="56" y="0"/>
                    </a:cubicBezTo>
                    <a:cubicBezTo>
                      <a:pt x="25" y="0"/>
                      <a:pt x="0" y="25"/>
                      <a:pt x="0" y="56"/>
                    </a:cubicBezTo>
                    <a:cubicBezTo>
                      <a:pt x="0" y="115"/>
                      <a:pt x="0" y="115"/>
                      <a:pt x="0" y="115"/>
                    </a:cubicBezTo>
                    <a:cubicBezTo>
                      <a:pt x="0" y="115"/>
                      <a:pt x="0" y="115"/>
                      <a:pt x="0" y="115"/>
                    </a:cubicBezTo>
                    <a:cubicBezTo>
                      <a:pt x="2" y="132"/>
                      <a:pt x="27" y="146"/>
                      <a:pt x="59" y="146"/>
                    </a:cubicBezTo>
                    <a:cubicBezTo>
                      <a:pt x="90" y="146"/>
                      <a:pt x="115" y="132"/>
                      <a:pt x="117" y="115"/>
                    </a:cubicBezTo>
                    <a:cubicBezTo>
                      <a:pt x="117" y="115"/>
                      <a:pt x="117" y="115"/>
                      <a:pt x="117" y="115"/>
                    </a:cubicBezTo>
                    <a:cubicBezTo>
                      <a:pt x="117" y="56"/>
                      <a:pt x="117" y="56"/>
                      <a:pt x="117" y="56"/>
                    </a:cubicBezTo>
                    <a:cubicBezTo>
                      <a:pt x="117" y="25"/>
                      <a:pt x="92" y="0"/>
                      <a:pt x="61" y="0"/>
                    </a:cubicBezTo>
                    <a:close/>
                  </a:path>
                </a:pathLst>
              </a:custGeom>
              <a:gradFill>
                <a:gsLst>
                  <a:gs pos="0">
                    <a:schemeClr val="bg1">
                      <a:lumMod val="75000"/>
                    </a:schemeClr>
                  </a:gs>
                  <a:gs pos="50000">
                    <a:schemeClr val="bg1">
                      <a:lumMod val="85000"/>
                    </a:schemeClr>
                  </a:gs>
                  <a:gs pos="100000">
                    <a:schemeClr val="bg1">
                      <a:lumMod val="75000"/>
                    </a:schemeClr>
                  </a:gs>
                </a:gsLst>
                <a:lin ang="0" scaled="1"/>
              </a:gradFill>
              <a:ln w="9525">
                <a:noFill/>
                <a:round/>
                <a:headEnd/>
                <a:tailEnd/>
              </a:ln>
            </p:spPr>
            <p:txBody>
              <a:bodyPr anchor="ctr"/>
              <a:lstStyle/>
              <a:p>
                <a:pPr algn="ctr"/>
                <a:endParaRPr dirty="0"/>
              </a:p>
            </p:txBody>
          </p:sp>
          <p:sp>
            <p:nvSpPr>
              <p:cNvPr id="21" name="ïSḻïḍè">
                <a:extLst>
                  <a:ext uri="{FF2B5EF4-FFF2-40B4-BE49-F238E27FC236}">
                    <a16:creationId xmlns:a16="http://schemas.microsoft.com/office/drawing/2014/main" id="{55D3F1E5-10A3-4D44-9584-8737E74D8F46}"/>
                  </a:ext>
                </a:extLst>
              </p:cNvPr>
              <p:cNvSpPr/>
              <p:nvPr/>
            </p:nvSpPr>
            <p:spPr bwMode="auto">
              <a:xfrm>
                <a:off x="4302126" y="1360488"/>
                <a:ext cx="549275" cy="468312"/>
              </a:xfrm>
              <a:custGeom>
                <a:avLst/>
                <a:gdLst/>
                <a:ahLst/>
                <a:cxnLst>
                  <a:cxn ang="0">
                    <a:pos x="121" y="0"/>
                  </a:cxn>
                  <a:cxn ang="0">
                    <a:pos x="61" y="34"/>
                  </a:cxn>
                  <a:cxn ang="0">
                    <a:pos x="0" y="0"/>
                  </a:cxn>
                  <a:cxn ang="0">
                    <a:pos x="0" y="69"/>
                  </a:cxn>
                  <a:cxn ang="0">
                    <a:pos x="61" y="103"/>
                  </a:cxn>
                  <a:cxn ang="0">
                    <a:pos x="121" y="69"/>
                  </a:cxn>
                  <a:cxn ang="0">
                    <a:pos x="121" y="0"/>
                  </a:cxn>
                </a:cxnLst>
                <a:rect l="0" t="0" r="r" b="b"/>
                <a:pathLst>
                  <a:path w="121" h="103">
                    <a:moveTo>
                      <a:pt x="121" y="0"/>
                    </a:moveTo>
                    <a:cubicBezTo>
                      <a:pt x="121" y="19"/>
                      <a:pt x="94" y="34"/>
                      <a:pt x="61" y="34"/>
                    </a:cubicBezTo>
                    <a:cubicBezTo>
                      <a:pt x="27" y="34"/>
                      <a:pt x="0" y="19"/>
                      <a:pt x="0" y="0"/>
                    </a:cubicBezTo>
                    <a:cubicBezTo>
                      <a:pt x="0" y="69"/>
                      <a:pt x="0" y="69"/>
                      <a:pt x="0" y="69"/>
                    </a:cubicBezTo>
                    <a:cubicBezTo>
                      <a:pt x="0" y="88"/>
                      <a:pt x="27" y="103"/>
                      <a:pt x="61" y="103"/>
                    </a:cubicBezTo>
                    <a:cubicBezTo>
                      <a:pt x="94" y="103"/>
                      <a:pt x="121" y="88"/>
                      <a:pt x="121" y="69"/>
                    </a:cubicBezTo>
                    <a:lnTo>
                      <a:pt x="121" y="0"/>
                    </a:lnTo>
                    <a:close/>
                  </a:path>
                </a:pathLst>
              </a:custGeom>
              <a:gradFill>
                <a:gsLst>
                  <a:gs pos="0">
                    <a:schemeClr val="bg1">
                      <a:lumMod val="75000"/>
                    </a:schemeClr>
                  </a:gs>
                  <a:gs pos="50000">
                    <a:schemeClr val="bg1">
                      <a:lumMod val="85000"/>
                    </a:schemeClr>
                  </a:gs>
                  <a:gs pos="100000">
                    <a:schemeClr val="bg1">
                      <a:lumMod val="75000"/>
                    </a:schemeClr>
                  </a:gs>
                </a:gsLst>
                <a:lin ang="0" scaled="1"/>
              </a:gradFill>
              <a:ln w="9525">
                <a:noFill/>
                <a:round/>
                <a:headEnd/>
                <a:tailEnd/>
              </a:ln>
            </p:spPr>
            <p:txBody>
              <a:bodyPr anchor="ctr"/>
              <a:lstStyle/>
              <a:p>
                <a:pPr algn="ctr"/>
                <a:endParaRPr dirty="0"/>
              </a:p>
            </p:txBody>
          </p:sp>
          <p:sp>
            <p:nvSpPr>
              <p:cNvPr id="22" name="íṣlíde">
                <a:extLst>
                  <a:ext uri="{FF2B5EF4-FFF2-40B4-BE49-F238E27FC236}">
                    <a16:creationId xmlns:a16="http://schemas.microsoft.com/office/drawing/2014/main" id="{E114FC1B-A2B1-4DDB-9D92-59DB6D4DE7D5}"/>
                  </a:ext>
                </a:extLst>
              </p:cNvPr>
              <p:cNvSpPr/>
              <p:nvPr/>
            </p:nvSpPr>
            <p:spPr bwMode="auto">
              <a:xfrm>
                <a:off x="4302126" y="1333500"/>
                <a:ext cx="549275" cy="195262"/>
              </a:xfrm>
              <a:custGeom>
                <a:avLst/>
                <a:gdLst/>
                <a:ahLst/>
                <a:cxnLst>
                  <a:cxn ang="0">
                    <a:pos x="119" y="0"/>
                  </a:cxn>
                  <a:cxn ang="0">
                    <a:pos x="119" y="4"/>
                  </a:cxn>
                  <a:cxn ang="0">
                    <a:pos x="119" y="8"/>
                  </a:cxn>
                  <a:cxn ang="0">
                    <a:pos x="61" y="39"/>
                  </a:cxn>
                  <a:cxn ang="0">
                    <a:pos x="2" y="8"/>
                  </a:cxn>
                  <a:cxn ang="0">
                    <a:pos x="2" y="4"/>
                  </a:cxn>
                  <a:cxn ang="0">
                    <a:pos x="2" y="0"/>
                  </a:cxn>
                  <a:cxn ang="0">
                    <a:pos x="0" y="8"/>
                  </a:cxn>
                  <a:cxn ang="0">
                    <a:pos x="61" y="43"/>
                  </a:cxn>
                  <a:cxn ang="0">
                    <a:pos x="121" y="8"/>
                  </a:cxn>
                  <a:cxn ang="0">
                    <a:pos x="119" y="0"/>
                  </a:cxn>
                </a:cxnLst>
                <a:rect l="0" t="0" r="r" b="b"/>
                <a:pathLst>
                  <a:path w="121" h="43">
                    <a:moveTo>
                      <a:pt x="119" y="0"/>
                    </a:moveTo>
                    <a:cubicBezTo>
                      <a:pt x="119" y="4"/>
                      <a:pt x="119" y="4"/>
                      <a:pt x="119" y="4"/>
                    </a:cubicBezTo>
                    <a:cubicBezTo>
                      <a:pt x="119" y="8"/>
                      <a:pt x="119" y="8"/>
                      <a:pt x="119" y="8"/>
                    </a:cubicBezTo>
                    <a:cubicBezTo>
                      <a:pt x="119" y="25"/>
                      <a:pt x="91" y="39"/>
                      <a:pt x="61" y="39"/>
                    </a:cubicBezTo>
                    <a:cubicBezTo>
                      <a:pt x="30" y="39"/>
                      <a:pt x="2" y="25"/>
                      <a:pt x="2" y="8"/>
                    </a:cubicBezTo>
                    <a:cubicBezTo>
                      <a:pt x="2" y="4"/>
                      <a:pt x="2" y="4"/>
                      <a:pt x="2" y="4"/>
                    </a:cubicBezTo>
                    <a:cubicBezTo>
                      <a:pt x="2" y="0"/>
                      <a:pt x="2" y="0"/>
                      <a:pt x="2" y="0"/>
                    </a:cubicBezTo>
                    <a:cubicBezTo>
                      <a:pt x="1" y="2"/>
                      <a:pt x="0" y="5"/>
                      <a:pt x="0" y="8"/>
                    </a:cubicBezTo>
                    <a:cubicBezTo>
                      <a:pt x="0" y="27"/>
                      <a:pt x="27" y="43"/>
                      <a:pt x="61" y="43"/>
                    </a:cubicBezTo>
                    <a:cubicBezTo>
                      <a:pt x="94" y="43"/>
                      <a:pt x="121" y="27"/>
                      <a:pt x="121" y="8"/>
                    </a:cubicBezTo>
                    <a:cubicBezTo>
                      <a:pt x="121" y="5"/>
                      <a:pt x="120" y="2"/>
                      <a:pt x="119" y="0"/>
                    </a:cubicBezTo>
                    <a:close/>
                  </a:path>
                </a:pathLst>
              </a:custGeom>
              <a:solidFill>
                <a:schemeClr val="tx1">
                  <a:lumMod val="65000"/>
                  <a:lumOff val="35000"/>
                </a:schemeClr>
              </a:solidFill>
              <a:ln w="9525">
                <a:noFill/>
                <a:round/>
                <a:headEnd/>
                <a:tailEnd/>
              </a:ln>
            </p:spPr>
            <p:txBody>
              <a:bodyPr anchor="ctr"/>
              <a:lstStyle/>
              <a:p>
                <a:pPr algn="ctr"/>
                <a:endParaRPr dirty="0"/>
              </a:p>
            </p:txBody>
          </p:sp>
        </p:grpSp>
        <p:sp>
          <p:nvSpPr>
            <p:cNvPr id="15" name="îŝlidé">
              <a:extLst>
                <a:ext uri="{FF2B5EF4-FFF2-40B4-BE49-F238E27FC236}">
                  <a16:creationId xmlns:a16="http://schemas.microsoft.com/office/drawing/2014/main" id="{3DB7C031-5764-4AFE-BD6A-3AB6FE5B993D}"/>
                </a:ext>
              </a:extLst>
            </p:cNvPr>
            <p:cNvSpPr txBox="1"/>
            <p:nvPr/>
          </p:nvSpPr>
          <p:spPr bwMode="auto">
            <a:xfrm>
              <a:off x="7929281" y="2956433"/>
              <a:ext cx="3011220" cy="39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en-US" altLang="zh-CN" b="1" dirty="0">
                  <a:latin typeface="UD デジタル 教科書体 N-B" panose="02020700000000000000" pitchFamily="17" charset="-128"/>
                  <a:ea typeface="UD デジタル 教科書体 N-B" panose="02020700000000000000" pitchFamily="17" charset="-128"/>
                </a:rPr>
                <a:t>Apache</a:t>
              </a:r>
              <a:r>
                <a:rPr lang="zh-CN" altLang="en-US" b="1" dirty="0">
                  <a:latin typeface="UD デジタル 教科書体 N-B" panose="02020700000000000000" pitchFamily="17" charset="-128"/>
                  <a:ea typeface="UD デジタル 教科書体 N-B" panose="02020700000000000000" pitchFamily="17" charset="-128"/>
                </a:rPr>
                <a:t>（</a:t>
              </a:r>
              <a:r>
                <a:rPr lang="en-US" altLang="zh-CN" b="1" dirty="0">
                  <a:latin typeface="UD デジタル 教科書体 N-B" panose="02020700000000000000" pitchFamily="17" charset="-128"/>
                  <a:ea typeface="UD デジタル 教科書体 N-B" panose="02020700000000000000" pitchFamily="17" charset="-128"/>
                </a:rPr>
                <a:t>Web</a:t>
              </a:r>
              <a:r>
                <a:rPr lang="ja-JP" altLang="en-US" b="1" dirty="0">
                  <a:latin typeface="UD デジタル 教科書体 N-B" panose="02020700000000000000" pitchFamily="17" charset="-128"/>
                  <a:ea typeface="UD デジタル 教科書体 N-B" panose="02020700000000000000" pitchFamily="17" charset="-128"/>
                </a:rPr>
                <a:t>サーバ）</a:t>
              </a:r>
              <a:endParaRPr lang="en-US" altLang="zh-CN" sz="1800" b="1" dirty="0">
                <a:latin typeface="UD デジタル 教科書体 N-B" panose="02020700000000000000" pitchFamily="17" charset="-128"/>
                <a:ea typeface="UD デジタル 教科書体 N-B" panose="02020700000000000000" pitchFamily="17" charset="-128"/>
              </a:endParaRPr>
            </a:p>
          </p:txBody>
        </p:sp>
        <p:sp>
          <p:nvSpPr>
            <p:cNvPr id="17" name="îşliḓe">
              <a:extLst>
                <a:ext uri="{FF2B5EF4-FFF2-40B4-BE49-F238E27FC236}">
                  <a16:creationId xmlns:a16="http://schemas.microsoft.com/office/drawing/2014/main" id="{3DB7C031-5764-4AFE-BD6A-3AB6FE5B993D}"/>
                </a:ext>
              </a:extLst>
            </p:cNvPr>
            <p:cNvSpPr txBox="1"/>
            <p:nvPr/>
          </p:nvSpPr>
          <p:spPr bwMode="auto">
            <a:xfrm>
              <a:off x="1251499" y="1899000"/>
              <a:ext cx="3011220" cy="39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spcBef>
                  <a:spcPct val="0"/>
                </a:spcBef>
              </a:pPr>
              <a:r>
                <a:rPr lang="en-US" altLang="ja-JP" b="1" dirty="0">
                  <a:latin typeface="UD デジタル 教科書体 N-B" panose="02020700000000000000" pitchFamily="17" charset="-128"/>
                  <a:ea typeface="UD デジタル 教科書体 N-B" panose="02020700000000000000" pitchFamily="17" charset="-128"/>
                </a:rPr>
                <a:t>Web</a:t>
              </a:r>
              <a:r>
                <a:rPr lang="ja-JP" altLang="en-US" b="1" dirty="0">
                  <a:latin typeface="UD デジタル 教科書体 N-B" panose="02020700000000000000" pitchFamily="17" charset="-128"/>
                  <a:ea typeface="UD デジタル 教科書体 N-B" panose="02020700000000000000" pitchFamily="17" charset="-128"/>
                </a:rPr>
                <a:t>プログラミング言語</a:t>
              </a:r>
              <a:endParaRPr lang="en-US" altLang="zh-CN" sz="1800" b="1" dirty="0">
                <a:latin typeface="UD デジタル 教科書体 N-B" panose="02020700000000000000" pitchFamily="17" charset="-128"/>
                <a:ea typeface="UD デジタル 教科書体 N-B" panose="02020700000000000000" pitchFamily="17" charset="-128"/>
              </a:endParaRPr>
            </a:p>
          </p:txBody>
        </p:sp>
        <p:sp>
          <p:nvSpPr>
            <p:cNvPr id="19" name="ïSļîḓè">
              <a:extLst>
                <a:ext uri="{FF2B5EF4-FFF2-40B4-BE49-F238E27FC236}">
                  <a16:creationId xmlns:a16="http://schemas.microsoft.com/office/drawing/2014/main" id="{3DB7C031-5764-4AFE-BD6A-3AB6FE5B993D}"/>
                </a:ext>
              </a:extLst>
            </p:cNvPr>
            <p:cNvSpPr txBox="1"/>
            <p:nvPr/>
          </p:nvSpPr>
          <p:spPr bwMode="auto">
            <a:xfrm>
              <a:off x="1251499" y="4017807"/>
              <a:ext cx="3011220" cy="39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spcBef>
                  <a:spcPct val="0"/>
                </a:spcBef>
              </a:pPr>
              <a:r>
                <a:rPr lang="en-US" altLang="ja-JP" b="1" dirty="0">
                  <a:latin typeface="UD デジタル 教科書体 N-B" panose="02020700000000000000" pitchFamily="17" charset="-128"/>
                  <a:ea typeface="UD デジタル 教科書体 N-B" panose="02020700000000000000" pitchFamily="17" charset="-128"/>
                </a:rPr>
                <a:t>MySQL</a:t>
              </a:r>
              <a:r>
                <a:rPr lang="ja-JP" altLang="en-US" b="1" dirty="0">
                  <a:latin typeface="UD デジタル 教科書体 N-B" panose="02020700000000000000" pitchFamily="17" charset="-128"/>
                  <a:ea typeface="UD デジタル 教科書体 N-B" panose="02020700000000000000" pitchFamily="17" charset="-128"/>
                </a:rPr>
                <a:t>（</a:t>
              </a:r>
              <a:r>
                <a:rPr lang="en-US" altLang="ja-JP" b="1" dirty="0">
                  <a:latin typeface="UD デジタル 教科書体 N-B" panose="02020700000000000000" pitchFamily="17" charset="-128"/>
                  <a:ea typeface="UD デジタル 教科書体 N-B" panose="02020700000000000000" pitchFamily="17" charset="-128"/>
                </a:rPr>
                <a:t>SQL</a:t>
              </a:r>
              <a:r>
                <a:rPr lang="ja-JP" altLang="en-US" b="1" dirty="0">
                  <a:latin typeface="UD デジタル 教科書体 N-B" panose="02020700000000000000" pitchFamily="17" charset="-128"/>
                  <a:ea typeface="UD デジタル 教科書体 N-B" panose="02020700000000000000" pitchFamily="17" charset="-128"/>
                </a:rPr>
                <a:t>データベース）</a:t>
              </a:r>
              <a:endParaRPr lang="en-US" altLang="zh-CN" sz="1800" b="1" dirty="0">
                <a:latin typeface="UD デジタル 教科書体 N-B" panose="02020700000000000000" pitchFamily="17" charset="-128"/>
                <a:ea typeface="UD デジタル 教科書体 N-B" panose="02020700000000000000" pitchFamily="17" charset="-128"/>
              </a:endParaRPr>
            </a:p>
          </p:txBody>
        </p:sp>
      </p:grpSp>
      <p:sp>
        <p:nvSpPr>
          <p:cNvPr id="58" name="テキスト ボックス 57">
            <a:extLst>
              <a:ext uri="{FF2B5EF4-FFF2-40B4-BE49-F238E27FC236}">
                <a16:creationId xmlns:a16="http://schemas.microsoft.com/office/drawing/2014/main" id="{7FCEB5D8-528B-4E2B-AC8F-058987AA6415}"/>
              </a:ext>
            </a:extLst>
          </p:cNvPr>
          <p:cNvSpPr txBox="1"/>
          <p:nvPr/>
        </p:nvSpPr>
        <p:spPr>
          <a:xfrm>
            <a:off x="531644" y="837240"/>
            <a:ext cx="3278647" cy="369332"/>
          </a:xfrm>
          <a:prstGeom prst="rect">
            <a:avLst/>
          </a:prstGeom>
          <a:noFill/>
        </p:spPr>
        <p:txBody>
          <a:bodyPr wrap="square" rtlCol="0">
            <a:spAutoFit/>
          </a:bodyPr>
          <a:lstStyle/>
          <a:p>
            <a:r>
              <a:rPr kumimoji="1" lang="en-US" altLang="ja-JP" dirty="0">
                <a:latin typeface="UD デジタル 教科書体 N-B" panose="02020700000000000000" pitchFamily="17" charset="-128"/>
                <a:ea typeface="UD デジタル 教科書体 N-B" panose="02020700000000000000" pitchFamily="17" charset="-128"/>
              </a:rPr>
              <a:t>Web</a:t>
            </a:r>
            <a:r>
              <a:rPr kumimoji="1" lang="ja-JP" altLang="en-US" dirty="0">
                <a:latin typeface="UD デジタル 教科書体 N-B" panose="02020700000000000000" pitchFamily="17" charset="-128"/>
                <a:ea typeface="UD デジタル 教科書体 N-B" panose="02020700000000000000" pitchFamily="17" charset="-128"/>
              </a:rPr>
              <a:t>を作成するには最低でも、</a:t>
            </a:r>
          </a:p>
        </p:txBody>
      </p:sp>
      <p:sp>
        <p:nvSpPr>
          <p:cNvPr id="59" name="正方形/長方形 58">
            <a:extLst>
              <a:ext uri="{FF2B5EF4-FFF2-40B4-BE49-F238E27FC236}">
                <a16:creationId xmlns:a16="http://schemas.microsoft.com/office/drawing/2014/main" id="{B0C08C8D-54AD-4560-B264-72EF6C3174E9}"/>
              </a:ext>
            </a:extLst>
          </p:cNvPr>
          <p:cNvSpPr/>
          <p:nvPr/>
        </p:nvSpPr>
        <p:spPr>
          <a:xfrm>
            <a:off x="7660022" y="415835"/>
            <a:ext cx="3998745" cy="923330"/>
          </a:xfrm>
          <a:prstGeom prst="rect">
            <a:avLst/>
          </a:prstGeom>
        </p:spPr>
        <p:txBody>
          <a:bodyPr wrap="square">
            <a:spAutoFit/>
          </a:bodyPr>
          <a:lstStyle/>
          <a:p>
            <a:pPr algn="ct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本来これら個別に</a:t>
            </a:r>
            <a:endParaRPr lang="en-US" altLang="ja-JP" dirty="0">
              <a:solidFill>
                <a:srgbClr val="333333"/>
              </a:solidFill>
              <a:latin typeface="UD デジタル 教科書体 N-B" panose="02020700000000000000" pitchFamily="17" charset="-128"/>
              <a:ea typeface="UD デジタル 教科書体 N-B" panose="02020700000000000000" pitchFamily="17" charset="-128"/>
            </a:endParaRPr>
          </a:p>
          <a:p>
            <a:pPr algn="ct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ダウンロード</a:t>
            </a:r>
            <a:endParaRPr lang="en-US" altLang="ja-JP" dirty="0">
              <a:solidFill>
                <a:srgbClr val="333333"/>
              </a:solidFill>
              <a:latin typeface="UD デジタル 教科書体 N-B" panose="02020700000000000000" pitchFamily="17" charset="-128"/>
              <a:ea typeface="UD デジタル 教科書体 N-B" panose="02020700000000000000" pitchFamily="17" charset="-128"/>
            </a:endParaRPr>
          </a:p>
          <a:p>
            <a:pPr algn="ct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インストール</a:t>
            </a:r>
            <a:endParaRPr lang="ja-JP" altLang="en-US" dirty="0">
              <a:latin typeface="UD デジタル 教科書体 N-B" panose="02020700000000000000" pitchFamily="17" charset="-128"/>
              <a:ea typeface="UD デジタル 教科書体 N-B" panose="02020700000000000000" pitchFamily="17" charset="-128"/>
            </a:endParaRPr>
          </a:p>
        </p:txBody>
      </p:sp>
      <p:sp>
        <p:nvSpPr>
          <p:cNvPr id="60" name="正方形/長方形 59">
            <a:extLst>
              <a:ext uri="{FF2B5EF4-FFF2-40B4-BE49-F238E27FC236}">
                <a16:creationId xmlns:a16="http://schemas.microsoft.com/office/drawing/2014/main" id="{EDC98D37-9809-438E-B4EC-182A2BB24581}"/>
              </a:ext>
            </a:extLst>
          </p:cNvPr>
          <p:cNvSpPr/>
          <p:nvPr/>
        </p:nvSpPr>
        <p:spPr>
          <a:xfrm>
            <a:off x="7306300" y="4530855"/>
            <a:ext cx="4706188" cy="1200329"/>
          </a:xfrm>
          <a:prstGeom prst="rect">
            <a:avLst/>
          </a:prstGeom>
        </p:spPr>
        <p:txBody>
          <a:bodyPr wrap="square">
            <a:spAutoFit/>
          </a:bodyPr>
          <a:lstStyle/>
          <a:p>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これらは、</a:t>
            </a:r>
            <a:r>
              <a:rPr lang="en-US" altLang="ja-JP" dirty="0">
                <a:solidFill>
                  <a:srgbClr val="333333"/>
                </a:solidFill>
                <a:latin typeface="UD デジタル 教科書体 N-B" panose="02020700000000000000" pitchFamily="17" charset="-128"/>
                <a:ea typeface="UD デジタル 教科書体 N-B" panose="02020700000000000000" pitchFamily="17" charset="-128"/>
              </a:rPr>
              <a:t>Web</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開発を初めてする人にとっては理解しにくいため、肝心のアプリ開発の前に挫折することもあるでしょう。そんな時に役に立つのが「</a:t>
            </a:r>
            <a:r>
              <a:rPr lang="en-US" altLang="ja-JP" dirty="0">
                <a:solidFill>
                  <a:srgbClr val="333333"/>
                </a:solidFill>
                <a:latin typeface="UD デジタル 教科書体 N-B" panose="02020700000000000000" pitchFamily="17" charset="-128"/>
                <a:ea typeface="UD デジタル 教科書体 N-B" panose="02020700000000000000" pitchFamily="17" charset="-128"/>
              </a:rPr>
              <a:t>XAMPP</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a:t>
            </a:r>
            <a:endParaRPr lang="ja-JP" altLang="en-US" b="0" i="0" dirty="0">
              <a:solidFill>
                <a:srgbClr val="333333"/>
              </a:solidFill>
              <a:effectLst/>
              <a:latin typeface="UD デジタル 教科書体 N-B" panose="02020700000000000000" pitchFamily="17" charset="-128"/>
              <a:ea typeface="UD デジタル 教科書体 N-B" panose="02020700000000000000" pitchFamily="17" charset="-128"/>
            </a:endParaRPr>
          </a:p>
        </p:txBody>
      </p:sp>
      <p:sp>
        <p:nvSpPr>
          <p:cNvPr id="61" name="正方形/長方形 60">
            <a:extLst>
              <a:ext uri="{FF2B5EF4-FFF2-40B4-BE49-F238E27FC236}">
                <a16:creationId xmlns:a16="http://schemas.microsoft.com/office/drawing/2014/main" id="{6537CB45-D534-492E-A0FA-CAA15E3AC94F}"/>
              </a:ext>
            </a:extLst>
          </p:cNvPr>
          <p:cNvSpPr/>
          <p:nvPr/>
        </p:nvSpPr>
        <p:spPr>
          <a:xfrm>
            <a:off x="7211004" y="6322644"/>
            <a:ext cx="4634667" cy="369332"/>
          </a:xfrm>
          <a:prstGeom prst="rect">
            <a:avLst/>
          </a:prstGeom>
        </p:spPr>
        <p:txBody>
          <a:bodyPr wrap="none">
            <a:spAutoFit/>
          </a:bodyPr>
          <a:lstStyle/>
          <a:p>
            <a:r>
              <a:rPr lang="en-US" altLang="ja-JP" dirty="0">
                <a:solidFill>
                  <a:srgbClr val="FF0000"/>
                </a:solidFill>
                <a:highlight>
                  <a:srgbClr val="FFFF00"/>
                </a:highlight>
                <a:hlinkClick r:id="rId4">
                  <a:extLst>
                    <a:ext uri="{A12FA001-AC4F-418D-AE19-62706E023703}">
                      <ahyp:hlinkClr xmlns:ahyp="http://schemas.microsoft.com/office/drawing/2018/hyperlinkcolor" val="tx"/>
                    </a:ext>
                  </a:extLst>
                </a:hlinkClick>
              </a:rPr>
              <a:t>https://www.apachefriends.org/jp/index.html</a:t>
            </a:r>
            <a:endParaRPr lang="ja-JP" altLang="en-US" dirty="0">
              <a:solidFill>
                <a:srgbClr val="FF0000"/>
              </a:solidFill>
              <a:highlight>
                <a:srgbClr val="FFFF00"/>
              </a:highlight>
            </a:endParaRPr>
          </a:p>
        </p:txBody>
      </p:sp>
      <p:sp>
        <p:nvSpPr>
          <p:cNvPr id="62" name="テキスト ボックス 61">
            <a:extLst>
              <a:ext uri="{FF2B5EF4-FFF2-40B4-BE49-F238E27FC236}">
                <a16:creationId xmlns:a16="http://schemas.microsoft.com/office/drawing/2014/main" id="{68CCF723-BB68-4E66-A998-835F4A74EAE4}"/>
              </a:ext>
            </a:extLst>
          </p:cNvPr>
          <p:cNvSpPr txBox="1"/>
          <p:nvPr/>
        </p:nvSpPr>
        <p:spPr>
          <a:xfrm>
            <a:off x="4696245" y="6334299"/>
            <a:ext cx="2723823" cy="369332"/>
          </a:xfrm>
          <a:prstGeom prst="rect">
            <a:avLst/>
          </a:prstGeom>
          <a:noFill/>
        </p:spPr>
        <p:txBody>
          <a:bodyPr wrap="none" rtlCol="0">
            <a:spAutoFit/>
          </a:bodyPr>
          <a:lstStyle/>
          <a:p>
            <a:r>
              <a:rPr kumimoji="1" lang="ja-JP" altLang="en-US" dirty="0">
                <a:latin typeface="UD デジタル 教科書体 N-B" panose="02020700000000000000" pitchFamily="17" charset="-128"/>
                <a:ea typeface="UD デジタル 教科書体 N-B" panose="02020700000000000000" pitchFamily="17" charset="-128"/>
              </a:rPr>
              <a:t>ダウンロードアドレス⇒</a:t>
            </a:r>
          </a:p>
        </p:txBody>
      </p:sp>
    </p:spTree>
    <p:extLst>
      <p:ext uri="{BB962C8B-B14F-4D97-AF65-F5344CB8AC3E}">
        <p14:creationId xmlns:p14="http://schemas.microsoft.com/office/powerpoint/2010/main" val="42182616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FCDC0C-2145-4E2C-B16C-42FCA6D1964D}"/>
              </a:ext>
            </a:extLst>
          </p:cNvPr>
          <p:cNvSpPr>
            <a:spLocks noGrp="1"/>
          </p:cNvSpPr>
          <p:nvPr>
            <p:ph type="title"/>
          </p:nvPr>
        </p:nvSpPr>
        <p:spPr/>
        <p:txBody>
          <a:bodyPr/>
          <a:lstStyle/>
          <a:p>
            <a:r>
              <a:rPr kumimoji="1" lang="ja-JP" altLang="en-US" dirty="0"/>
              <a:t>ダウンロードとインストール</a:t>
            </a:r>
          </a:p>
        </p:txBody>
      </p:sp>
      <p:sp>
        <p:nvSpPr>
          <p:cNvPr id="3" name="コンテンツ プレースホルダー 2">
            <a:extLst>
              <a:ext uri="{FF2B5EF4-FFF2-40B4-BE49-F238E27FC236}">
                <a16:creationId xmlns:a16="http://schemas.microsoft.com/office/drawing/2014/main" id="{4CE99A98-628D-47D1-B059-756E50208C45}"/>
              </a:ext>
            </a:extLst>
          </p:cNvPr>
          <p:cNvSpPr>
            <a:spLocks noGrp="1"/>
          </p:cNvSpPr>
          <p:nvPr>
            <p:ph idx="4294967295"/>
          </p:nvPr>
        </p:nvSpPr>
        <p:spPr>
          <a:xfrm>
            <a:off x="669924" y="1125538"/>
            <a:ext cx="10850563" cy="5051425"/>
          </a:xfrm>
        </p:spPr>
        <p:txBody>
          <a:bodyPr/>
          <a:lstStyle/>
          <a:p>
            <a:pPr marL="0" indent="0" algn="ctr">
              <a:buNone/>
            </a:pPr>
            <a:r>
              <a:rPr lang="en-US" altLang="ja-JP" b="1" dirty="0"/>
              <a:t>(1)XAMPP</a:t>
            </a:r>
            <a:r>
              <a:rPr lang="ja-JP" altLang="en-US" b="1" dirty="0"/>
              <a:t>パッケージをダウンロード</a:t>
            </a:r>
          </a:p>
          <a:p>
            <a:pPr marL="0" indent="0" algn="ctr">
              <a:buNone/>
            </a:pPr>
            <a:endParaRPr kumimoji="1" lang="ja-JP" altLang="en-US" dirty="0"/>
          </a:p>
        </p:txBody>
      </p:sp>
      <p:sp>
        <p:nvSpPr>
          <p:cNvPr id="5" name="正方形/長方形 4">
            <a:extLst>
              <a:ext uri="{FF2B5EF4-FFF2-40B4-BE49-F238E27FC236}">
                <a16:creationId xmlns:a16="http://schemas.microsoft.com/office/drawing/2014/main" id="{B9C4C0D8-A711-460F-8DDE-D0A2EB986943}"/>
              </a:ext>
            </a:extLst>
          </p:cNvPr>
          <p:cNvSpPr/>
          <p:nvPr/>
        </p:nvSpPr>
        <p:spPr>
          <a:xfrm>
            <a:off x="3982029" y="1485294"/>
            <a:ext cx="4634667" cy="369332"/>
          </a:xfrm>
          <a:prstGeom prst="rect">
            <a:avLst/>
          </a:prstGeom>
        </p:spPr>
        <p:txBody>
          <a:bodyPr wrap="none">
            <a:spAutoFit/>
          </a:bodyPr>
          <a:lstStyle/>
          <a:p>
            <a:r>
              <a:rPr lang="en-US" altLang="ja-JP" dirty="0">
                <a:solidFill>
                  <a:srgbClr val="FF0000"/>
                </a:solidFill>
                <a:highlight>
                  <a:srgbClr val="FFFF00"/>
                </a:highlight>
                <a:hlinkClick r:id="rId3">
                  <a:extLst>
                    <a:ext uri="{A12FA001-AC4F-418D-AE19-62706E023703}">
                      <ahyp:hlinkClr xmlns:ahyp="http://schemas.microsoft.com/office/drawing/2018/hyperlinkcolor" val="tx"/>
                    </a:ext>
                  </a:extLst>
                </a:hlinkClick>
              </a:rPr>
              <a:t>https://www.apachefriends.org/jp/index.html</a:t>
            </a:r>
            <a:endParaRPr lang="ja-JP" altLang="en-US" dirty="0">
              <a:solidFill>
                <a:srgbClr val="FF0000"/>
              </a:solidFill>
              <a:highlight>
                <a:srgbClr val="FFFF00"/>
              </a:highlight>
            </a:endParaRPr>
          </a:p>
        </p:txBody>
      </p:sp>
      <p:pic>
        <p:nvPicPr>
          <p:cNvPr id="7" name="図 6" descr="スクリーンショットの画面&#10;&#10;自動的に生成された説明">
            <a:extLst>
              <a:ext uri="{FF2B5EF4-FFF2-40B4-BE49-F238E27FC236}">
                <a16:creationId xmlns:a16="http://schemas.microsoft.com/office/drawing/2014/main" id="{2A486882-8E4F-4881-BC81-9348DF98CC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9362" y="1854626"/>
            <a:ext cx="7200000" cy="4240491"/>
          </a:xfrm>
          <a:prstGeom prst="rect">
            <a:avLst/>
          </a:prstGeom>
        </p:spPr>
      </p:pic>
      <p:sp>
        <p:nvSpPr>
          <p:cNvPr id="8" name="正方形/長方形 7">
            <a:extLst>
              <a:ext uri="{FF2B5EF4-FFF2-40B4-BE49-F238E27FC236}">
                <a16:creationId xmlns:a16="http://schemas.microsoft.com/office/drawing/2014/main" id="{F09D6790-4D45-4711-A59F-D8509319D991}"/>
              </a:ext>
            </a:extLst>
          </p:cNvPr>
          <p:cNvSpPr/>
          <p:nvPr/>
        </p:nvSpPr>
        <p:spPr>
          <a:xfrm>
            <a:off x="1096331" y="6257927"/>
            <a:ext cx="10406062" cy="369332"/>
          </a:xfrm>
          <a:prstGeom prst="rect">
            <a:avLst/>
          </a:prstGeom>
        </p:spPr>
        <p:txBody>
          <a:bodyPr wrap="square">
            <a:spAutoFit/>
          </a:bodyPr>
          <a:lstStyle/>
          <a:p>
            <a:pPr algn="ct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上記画像赤枠の「</a:t>
            </a:r>
            <a:r>
              <a:rPr lang="en-US" altLang="ja-JP" dirty="0">
                <a:solidFill>
                  <a:srgbClr val="333333"/>
                </a:solidFill>
                <a:latin typeface="UD デジタル 教科書体 N-B" panose="02020700000000000000" pitchFamily="17" charset="-128"/>
                <a:ea typeface="UD デジタル 教科書体 N-B" panose="02020700000000000000" pitchFamily="17" charset="-128"/>
              </a:rPr>
              <a:t>Windows</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向け</a:t>
            </a:r>
            <a:r>
              <a:rPr lang="en-US" altLang="ja-JP" dirty="0">
                <a:solidFill>
                  <a:srgbClr val="333333"/>
                </a:solidFill>
                <a:latin typeface="UD デジタル 教科書体 N-B" panose="02020700000000000000" pitchFamily="17" charset="-128"/>
                <a:ea typeface="UD デジタル 教科書体 N-B" panose="02020700000000000000" pitchFamily="17" charset="-128"/>
              </a:rPr>
              <a:t>XAMPP</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」をクリック。</a:t>
            </a:r>
            <a:endParaRPr lang="ja-JP" altLang="en-US" dirty="0">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3942063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FCDC0C-2145-4E2C-B16C-42FCA6D1964D}"/>
              </a:ext>
            </a:extLst>
          </p:cNvPr>
          <p:cNvSpPr>
            <a:spLocks noGrp="1"/>
          </p:cNvSpPr>
          <p:nvPr>
            <p:ph type="title"/>
          </p:nvPr>
        </p:nvSpPr>
        <p:spPr/>
        <p:txBody>
          <a:bodyPr/>
          <a:lstStyle/>
          <a:p>
            <a:r>
              <a:rPr kumimoji="1" lang="ja-JP" altLang="en-US" dirty="0"/>
              <a:t>ダウンロードとインストール</a:t>
            </a:r>
          </a:p>
        </p:txBody>
      </p:sp>
      <p:sp>
        <p:nvSpPr>
          <p:cNvPr id="9" name="正方形/長方形 8">
            <a:extLst>
              <a:ext uri="{FF2B5EF4-FFF2-40B4-BE49-F238E27FC236}">
                <a16:creationId xmlns:a16="http://schemas.microsoft.com/office/drawing/2014/main" id="{2F4A146E-12F0-4718-9346-BF5F5DE02F73}"/>
              </a:ext>
            </a:extLst>
          </p:cNvPr>
          <p:cNvSpPr/>
          <p:nvPr/>
        </p:nvSpPr>
        <p:spPr>
          <a:xfrm>
            <a:off x="1133475" y="1224489"/>
            <a:ext cx="7496175" cy="1200329"/>
          </a:xfrm>
          <a:prstGeom prst="rect">
            <a:avLst/>
          </a:prstGeom>
        </p:spPr>
        <p:txBody>
          <a:bodyPr wrap="square">
            <a:spAutoFit/>
          </a:bodyPr>
          <a:lstStyle/>
          <a:p>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クリック後、下記画面に切り替わりインストーラーのダウンロードが開始されるので、ダウンロードが完了するまで少々お待ち。</a:t>
            </a:r>
          </a:p>
          <a:p>
            <a:br>
              <a:rPr lang="ja-JP" altLang="en-US" dirty="0">
                <a:latin typeface="UD デジタル 教科書体 N-B" panose="02020700000000000000" pitchFamily="17" charset="-128"/>
                <a:ea typeface="UD デジタル 教科書体 N-B" panose="02020700000000000000" pitchFamily="17" charset="-128"/>
              </a:rPr>
            </a:br>
            <a:endParaRPr lang="ja-JP" altLang="en-US" dirty="0">
              <a:latin typeface="UD デジタル 教科書体 N-B" panose="02020700000000000000" pitchFamily="17" charset="-128"/>
              <a:ea typeface="UD デジタル 教科書体 N-B" panose="02020700000000000000" pitchFamily="17" charset="-128"/>
            </a:endParaRPr>
          </a:p>
        </p:txBody>
      </p:sp>
      <p:pic>
        <p:nvPicPr>
          <p:cNvPr id="11" name="図 10" descr="スクリーンショットの画面&#10;&#10;自動的に生成された説明">
            <a:extLst>
              <a:ext uri="{FF2B5EF4-FFF2-40B4-BE49-F238E27FC236}">
                <a16:creationId xmlns:a16="http://schemas.microsoft.com/office/drawing/2014/main" id="{6B25209B-CE21-4925-811B-2F7D45C571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8725" y="2024678"/>
            <a:ext cx="7200000" cy="4240491"/>
          </a:xfrm>
          <a:prstGeom prst="rect">
            <a:avLst/>
          </a:prstGeom>
        </p:spPr>
      </p:pic>
    </p:spTree>
    <p:extLst>
      <p:ext uri="{BB962C8B-B14F-4D97-AF65-F5344CB8AC3E}">
        <p14:creationId xmlns:p14="http://schemas.microsoft.com/office/powerpoint/2010/main" val="9723230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FCDC0C-2145-4E2C-B16C-42FCA6D1964D}"/>
              </a:ext>
            </a:extLst>
          </p:cNvPr>
          <p:cNvSpPr>
            <a:spLocks noGrp="1"/>
          </p:cNvSpPr>
          <p:nvPr>
            <p:ph type="title"/>
          </p:nvPr>
        </p:nvSpPr>
        <p:spPr/>
        <p:txBody>
          <a:bodyPr/>
          <a:lstStyle/>
          <a:p>
            <a:r>
              <a:rPr kumimoji="1" lang="ja-JP" altLang="en-US" dirty="0"/>
              <a:t>ダウンロードとインストール</a:t>
            </a:r>
          </a:p>
        </p:txBody>
      </p:sp>
      <p:sp>
        <p:nvSpPr>
          <p:cNvPr id="3" name="正方形/長方形 2">
            <a:extLst>
              <a:ext uri="{FF2B5EF4-FFF2-40B4-BE49-F238E27FC236}">
                <a16:creationId xmlns:a16="http://schemas.microsoft.com/office/drawing/2014/main" id="{ADBB32F5-A296-45D2-BCAD-DC42D502078E}"/>
              </a:ext>
            </a:extLst>
          </p:cNvPr>
          <p:cNvSpPr/>
          <p:nvPr/>
        </p:nvSpPr>
        <p:spPr>
          <a:xfrm>
            <a:off x="-796" y="1186863"/>
            <a:ext cx="12312065" cy="646331"/>
          </a:xfrm>
          <a:prstGeom prst="rect">
            <a:avLst/>
          </a:prstGeom>
        </p:spPr>
        <p:txBody>
          <a:bodyPr wrap="square">
            <a:spAutoFit/>
          </a:bodyPr>
          <a:lstStyle/>
          <a:p>
            <a:pPr algn="ctr"/>
            <a:r>
              <a:rPr lang="en-US" altLang="ja-JP" b="1" dirty="0">
                <a:solidFill>
                  <a:srgbClr val="333333"/>
                </a:solidFill>
                <a:latin typeface="UD デジタル 教科書体 N-B" panose="02020700000000000000" pitchFamily="17" charset="-128"/>
                <a:ea typeface="UD デジタル 教科書体 N-B" panose="02020700000000000000" pitchFamily="17" charset="-128"/>
              </a:rPr>
              <a:t>(2)XAMPP</a:t>
            </a:r>
            <a:r>
              <a:rPr lang="ja-JP" altLang="en-US" b="1" dirty="0">
                <a:solidFill>
                  <a:srgbClr val="333333"/>
                </a:solidFill>
                <a:latin typeface="UD デジタル 教科書体 N-B" panose="02020700000000000000" pitchFamily="17" charset="-128"/>
                <a:ea typeface="UD デジタル 教科書体 N-B" panose="02020700000000000000" pitchFamily="17" charset="-128"/>
              </a:rPr>
              <a:t>インストール</a:t>
            </a:r>
          </a:p>
          <a:p>
            <a:pPr algn="ct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先ほどダウンロードした、「</a:t>
            </a:r>
            <a:r>
              <a:rPr lang="en-US" altLang="ja-JP" dirty="0">
                <a:solidFill>
                  <a:srgbClr val="333333"/>
                </a:solidFill>
                <a:latin typeface="UD デジタル 教科書体 N-B" panose="02020700000000000000" pitchFamily="17" charset="-128"/>
                <a:ea typeface="UD デジタル 教科書体 N-B" panose="02020700000000000000" pitchFamily="17" charset="-128"/>
              </a:rPr>
              <a:t>xampp-win32-1.8.3-3-VC11-installer.exe</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」をダブルクリック。</a:t>
            </a:r>
          </a:p>
        </p:txBody>
      </p:sp>
      <p:sp>
        <p:nvSpPr>
          <p:cNvPr id="4" name="正方形/長方形 3">
            <a:extLst>
              <a:ext uri="{FF2B5EF4-FFF2-40B4-BE49-F238E27FC236}">
                <a16:creationId xmlns:a16="http://schemas.microsoft.com/office/drawing/2014/main" id="{2266BDF7-F11E-4CB0-896A-CC6D6C9CDB3B}"/>
              </a:ext>
            </a:extLst>
          </p:cNvPr>
          <p:cNvSpPr/>
          <p:nvPr/>
        </p:nvSpPr>
        <p:spPr>
          <a:xfrm>
            <a:off x="1279524" y="1833194"/>
            <a:ext cx="8474076" cy="369332"/>
          </a:xfrm>
          <a:prstGeom prst="rect">
            <a:avLst/>
          </a:prstGeom>
        </p:spPr>
        <p:txBody>
          <a:bodyPr wrap="square">
            <a:spAutoFit/>
          </a:bodyPr>
          <a:lstStyle/>
          <a:p>
            <a:pPr algn="ct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ここで下記画面が表示されるので、「</a:t>
            </a:r>
            <a:r>
              <a:rPr lang="en-US" altLang="ja-JP" dirty="0">
                <a:solidFill>
                  <a:srgbClr val="333333"/>
                </a:solidFill>
                <a:latin typeface="UD デジタル 教科書体 N-B" panose="02020700000000000000" pitchFamily="17" charset="-128"/>
                <a:ea typeface="UD デジタル 教科書体 N-B" panose="02020700000000000000" pitchFamily="17" charset="-128"/>
              </a:rPr>
              <a:t>Next</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」をクリック。</a:t>
            </a:r>
            <a:endParaRPr lang="ja-JP" altLang="en-US" dirty="0">
              <a:latin typeface="UD デジタル 教科書体 N-B" panose="02020700000000000000" pitchFamily="17" charset="-128"/>
              <a:ea typeface="UD デジタル 教科書体 N-B" panose="02020700000000000000" pitchFamily="17" charset="-128"/>
            </a:endParaRPr>
          </a:p>
        </p:txBody>
      </p:sp>
      <p:pic>
        <p:nvPicPr>
          <p:cNvPr id="6" name="図 5" descr="スクリーンショットの画面&#10;&#10;自動的に生成された説明">
            <a:extLst>
              <a:ext uri="{FF2B5EF4-FFF2-40B4-BE49-F238E27FC236}">
                <a16:creationId xmlns:a16="http://schemas.microsoft.com/office/drawing/2014/main" id="{DE7E8035-A7DD-4277-A85C-2EBAB31BC1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6761" y="2479525"/>
            <a:ext cx="4916887" cy="4106935"/>
          </a:xfrm>
          <a:prstGeom prst="rect">
            <a:avLst/>
          </a:prstGeom>
        </p:spPr>
      </p:pic>
    </p:spTree>
    <p:extLst>
      <p:ext uri="{BB962C8B-B14F-4D97-AF65-F5344CB8AC3E}">
        <p14:creationId xmlns:p14="http://schemas.microsoft.com/office/powerpoint/2010/main" val="30134211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FCDC0C-2145-4E2C-B16C-42FCA6D1964D}"/>
              </a:ext>
            </a:extLst>
          </p:cNvPr>
          <p:cNvSpPr>
            <a:spLocks noGrp="1"/>
          </p:cNvSpPr>
          <p:nvPr>
            <p:ph type="title"/>
          </p:nvPr>
        </p:nvSpPr>
        <p:spPr/>
        <p:txBody>
          <a:bodyPr/>
          <a:lstStyle/>
          <a:p>
            <a:r>
              <a:rPr kumimoji="1" lang="ja-JP" altLang="en-US" dirty="0"/>
              <a:t>ダウンロードとインストール</a:t>
            </a:r>
          </a:p>
        </p:txBody>
      </p:sp>
      <p:sp>
        <p:nvSpPr>
          <p:cNvPr id="3" name="正方形/長方形 2">
            <a:extLst>
              <a:ext uri="{FF2B5EF4-FFF2-40B4-BE49-F238E27FC236}">
                <a16:creationId xmlns:a16="http://schemas.microsoft.com/office/drawing/2014/main" id="{02C4DA55-D223-4233-BD52-F31423326E7B}"/>
              </a:ext>
            </a:extLst>
          </p:cNvPr>
          <p:cNvSpPr/>
          <p:nvPr/>
        </p:nvSpPr>
        <p:spPr>
          <a:xfrm>
            <a:off x="2614863" y="1150294"/>
            <a:ext cx="7251032" cy="923330"/>
          </a:xfrm>
          <a:prstGeom prst="rect">
            <a:avLst/>
          </a:prstGeom>
        </p:spPr>
        <p:txBody>
          <a:bodyPr wrap="square">
            <a:spAutoFit/>
          </a:bodyPr>
          <a:lstStyle/>
          <a:p>
            <a:pPr algn="ct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次にインストールするソフトウェアを選択する画面が表示される。</a:t>
            </a:r>
          </a:p>
          <a:p>
            <a:pPr algn="ct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今回はすべてのソフトウェアをインストールするので、</a:t>
            </a:r>
            <a:endParaRPr lang="en-US" altLang="ja-JP" dirty="0">
              <a:solidFill>
                <a:srgbClr val="333333"/>
              </a:solidFill>
              <a:latin typeface="UD デジタル 教科書体 N-B" panose="02020700000000000000" pitchFamily="17" charset="-128"/>
              <a:ea typeface="UD デジタル 教科書体 N-B" panose="02020700000000000000" pitchFamily="17" charset="-128"/>
            </a:endParaRPr>
          </a:p>
          <a:p>
            <a:pPr algn="ct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全ての項目にチェックを入れて「</a:t>
            </a:r>
            <a:r>
              <a:rPr lang="en-US" altLang="ja-JP" dirty="0">
                <a:solidFill>
                  <a:srgbClr val="333333"/>
                </a:solidFill>
                <a:latin typeface="UD デジタル 教科書体 N-B" panose="02020700000000000000" pitchFamily="17" charset="-128"/>
                <a:ea typeface="UD デジタル 教科書体 N-B" panose="02020700000000000000" pitchFamily="17" charset="-128"/>
              </a:rPr>
              <a:t>Next</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」をクリック。</a:t>
            </a:r>
            <a:endParaRPr lang="ja-JP" altLang="en-US" b="0" i="0" dirty="0">
              <a:solidFill>
                <a:srgbClr val="333333"/>
              </a:solidFill>
              <a:effectLst/>
              <a:latin typeface="UD デジタル 教科書体 N-B" panose="02020700000000000000" pitchFamily="17" charset="-128"/>
              <a:ea typeface="UD デジタル 教科書体 N-B" panose="02020700000000000000" pitchFamily="17" charset="-128"/>
            </a:endParaRPr>
          </a:p>
        </p:txBody>
      </p:sp>
      <p:pic>
        <p:nvPicPr>
          <p:cNvPr id="5" name="図 4" descr="スクリーンショットの画面&#10;&#10;自動的に生成された説明">
            <a:extLst>
              <a:ext uri="{FF2B5EF4-FFF2-40B4-BE49-F238E27FC236}">
                <a16:creationId xmlns:a16="http://schemas.microsoft.com/office/drawing/2014/main" id="{4C6DC298-0460-4595-96E9-8011B29AA7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6761" y="2073624"/>
            <a:ext cx="4916887" cy="4106935"/>
          </a:xfrm>
          <a:prstGeom prst="rect">
            <a:avLst/>
          </a:prstGeom>
        </p:spPr>
      </p:pic>
      <p:sp>
        <p:nvSpPr>
          <p:cNvPr id="6" name="正方形/長方形 5">
            <a:extLst>
              <a:ext uri="{FF2B5EF4-FFF2-40B4-BE49-F238E27FC236}">
                <a16:creationId xmlns:a16="http://schemas.microsoft.com/office/drawing/2014/main" id="{84C6C443-F541-444E-93F3-B1E19A99C9A1}"/>
              </a:ext>
            </a:extLst>
          </p:cNvPr>
          <p:cNvSpPr/>
          <p:nvPr/>
        </p:nvSpPr>
        <p:spPr>
          <a:xfrm>
            <a:off x="1581150" y="6180559"/>
            <a:ext cx="7929813" cy="646331"/>
          </a:xfrm>
          <a:prstGeom prst="rect">
            <a:avLst/>
          </a:prstGeom>
        </p:spPr>
        <p:txBody>
          <a:bodyPr wrap="square">
            <a:spAutoFit/>
          </a:bodyPr>
          <a:lstStyle/>
          <a:p>
            <a:r>
              <a:rPr lang="en-US" altLang="ja-JP" dirty="0">
                <a:solidFill>
                  <a:srgbClr val="FF0000"/>
                </a:solidFill>
                <a:latin typeface="UD デジタル 教科書体 N-B" panose="02020700000000000000" pitchFamily="17" charset="-128"/>
                <a:ea typeface="UD デジタル 教科書体 N-B" panose="02020700000000000000" pitchFamily="17" charset="-128"/>
              </a:rPr>
              <a:t>※</a:t>
            </a:r>
            <a:r>
              <a:rPr lang="ja-JP" altLang="en-US" dirty="0">
                <a:solidFill>
                  <a:srgbClr val="FF0000"/>
                </a:solidFill>
                <a:latin typeface="UD デジタル 教科書体 N-B" panose="02020700000000000000" pitchFamily="17" charset="-128"/>
                <a:ea typeface="UD デジタル 教科書体 N-B" panose="02020700000000000000" pitchFamily="17" charset="-128"/>
              </a:rPr>
              <a:t>注意</a:t>
            </a:r>
            <a:br>
              <a:rPr lang="ja-JP" altLang="en-US" dirty="0">
                <a:latin typeface="UD デジタル 教科書体 N-B" panose="02020700000000000000" pitchFamily="17" charset="-128"/>
                <a:ea typeface="UD デジタル 教科書体 N-B" panose="02020700000000000000" pitchFamily="17" charset="-128"/>
              </a:rPr>
            </a:br>
            <a:r>
              <a:rPr lang="ja-JP" altLang="en-US" dirty="0">
                <a:solidFill>
                  <a:srgbClr val="FF0000"/>
                </a:solidFill>
                <a:latin typeface="UD デジタル 教科書体 N-B" panose="02020700000000000000" pitchFamily="17" charset="-128"/>
                <a:ea typeface="UD デジタル 教科書体 N-B" panose="02020700000000000000" pitchFamily="17" charset="-128"/>
              </a:rPr>
              <a:t>既にインストールされているソフトウェアは灰色になり、選択できない</a:t>
            </a:r>
            <a:endParaRPr lang="ja-JP" altLang="en-US" dirty="0">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23593061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FCDC0C-2145-4E2C-B16C-42FCA6D1964D}"/>
              </a:ext>
            </a:extLst>
          </p:cNvPr>
          <p:cNvSpPr>
            <a:spLocks noGrp="1"/>
          </p:cNvSpPr>
          <p:nvPr>
            <p:ph type="title"/>
          </p:nvPr>
        </p:nvSpPr>
        <p:spPr/>
        <p:txBody>
          <a:bodyPr/>
          <a:lstStyle/>
          <a:p>
            <a:r>
              <a:rPr kumimoji="1" lang="ja-JP" altLang="en-US" dirty="0"/>
              <a:t>ダウンロードとインストール</a:t>
            </a:r>
          </a:p>
        </p:txBody>
      </p:sp>
      <p:sp>
        <p:nvSpPr>
          <p:cNvPr id="3" name="正方形/長方形 2">
            <a:extLst>
              <a:ext uri="{FF2B5EF4-FFF2-40B4-BE49-F238E27FC236}">
                <a16:creationId xmlns:a16="http://schemas.microsoft.com/office/drawing/2014/main" id="{0B74A8E4-3CCF-4C07-86BE-6DB9BEBC75FE}"/>
              </a:ext>
            </a:extLst>
          </p:cNvPr>
          <p:cNvSpPr/>
          <p:nvPr/>
        </p:nvSpPr>
        <p:spPr>
          <a:xfrm>
            <a:off x="-796" y="1173611"/>
            <a:ext cx="12484343" cy="1477328"/>
          </a:xfrm>
          <a:prstGeom prst="rect">
            <a:avLst/>
          </a:prstGeom>
        </p:spPr>
        <p:txBody>
          <a:bodyPr wrap="square">
            <a:spAutoFit/>
          </a:bodyPr>
          <a:lstStyle/>
          <a:p>
            <a:pPr algn="ct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続いて、インストールするフォルダの選択。</a:t>
            </a:r>
          </a:p>
          <a:p>
            <a:pPr algn="ct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デフォルトでインストール先は「</a:t>
            </a:r>
            <a:r>
              <a:rPr lang="en-US" altLang="ja-JP" dirty="0">
                <a:solidFill>
                  <a:srgbClr val="333333"/>
                </a:solidFill>
                <a:latin typeface="UD デジタル 教科書体 N-B" panose="02020700000000000000" pitchFamily="17" charset="-128"/>
                <a:ea typeface="UD デジタル 教科書体 N-B" panose="02020700000000000000" pitchFamily="17" charset="-128"/>
              </a:rPr>
              <a:t>C:\xampp</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」になっているので、</a:t>
            </a:r>
            <a:endParaRPr lang="en-US" altLang="ja-JP" dirty="0">
              <a:solidFill>
                <a:srgbClr val="333333"/>
              </a:solidFill>
              <a:latin typeface="UD デジタル 教科書体 N-B" panose="02020700000000000000" pitchFamily="17" charset="-128"/>
              <a:ea typeface="UD デジタル 教科書体 N-B" panose="02020700000000000000" pitchFamily="17" charset="-128"/>
            </a:endParaRPr>
          </a:p>
          <a:p>
            <a:pPr algn="ct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ここは変更せずに「</a:t>
            </a:r>
            <a:r>
              <a:rPr lang="en-US" altLang="ja-JP" dirty="0">
                <a:solidFill>
                  <a:srgbClr val="333333"/>
                </a:solidFill>
                <a:latin typeface="UD デジタル 教科書体 N-B" panose="02020700000000000000" pitchFamily="17" charset="-128"/>
                <a:ea typeface="UD デジタル 教科書体 N-B" panose="02020700000000000000" pitchFamily="17" charset="-128"/>
              </a:rPr>
              <a:t>Next</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」をクリック。</a:t>
            </a:r>
          </a:p>
          <a:p>
            <a:br>
              <a:rPr lang="ja-JP" altLang="en-US" dirty="0">
                <a:latin typeface="UD デジタル 教科書体 N-B" panose="02020700000000000000" pitchFamily="17" charset="-128"/>
                <a:ea typeface="UD デジタル 教科書体 N-B" panose="02020700000000000000" pitchFamily="17" charset="-128"/>
              </a:rPr>
            </a:br>
            <a:endParaRPr lang="ja-JP" altLang="en-US" dirty="0">
              <a:latin typeface="UD デジタル 教科書体 N-B" panose="02020700000000000000" pitchFamily="17" charset="-128"/>
              <a:ea typeface="UD デジタル 教科書体 N-B" panose="02020700000000000000" pitchFamily="17" charset="-128"/>
            </a:endParaRPr>
          </a:p>
        </p:txBody>
      </p:sp>
      <p:pic>
        <p:nvPicPr>
          <p:cNvPr id="5" name="図 4" descr="スクリーンショットの画面&#10;&#10;自動的に生成された説明">
            <a:extLst>
              <a:ext uri="{FF2B5EF4-FFF2-40B4-BE49-F238E27FC236}">
                <a16:creationId xmlns:a16="http://schemas.microsoft.com/office/drawing/2014/main" id="{BC5A02A1-988B-45B3-AF9E-C5586F54AE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1869" y="2153594"/>
            <a:ext cx="4916887" cy="4106935"/>
          </a:xfrm>
          <a:prstGeom prst="rect">
            <a:avLst/>
          </a:prstGeom>
        </p:spPr>
      </p:pic>
      <p:sp>
        <p:nvSpPr>
          <p:cNvPr id="7" name="正方形/長方形 6">
            <a:extLst>
              <a:ext uri="{FF2B5EF4-FFF2-40B4-BE49-F238E27FC236}">
                <a16:creationId xmlns:a16="http://schemas.microsoft.com/office/drawing/2014/main" id="{7EB002B1-15CC-4B55-9CD7-5C788A6A147F}"/>
              </a:ext>
            </a:extLst>
          </p:cNvPr>
          <p:cNvSpPr/>
          <p:nvPr/>
        </p:nvSpPr>
        <p:spPr>
          <a:xfrm>
            <a:off x="828260" y="6053940"/>
            <a:ext cx="11304103" cy="646331"/>
          </a:xfrm>
          <a:prstGeom prst="rect">
            <a:avLst/>
          </a:prstGeom>
        </p:spPr>
        <p:txBody>
          <a:bodyPr wrap="square">
            <a:spAutoFit/>
          </a:bodyPr>
          <a:lstStyle/>
          <a:p>
            <a:r>
              <a:rPr lang="en-US" altLang="ja-JP" dirty="0">
                <a:solidFill>
                  <a:srgbClr val="FF0000"/>
                </a:solidFill>
                <a:latin typeface="UD デジタル 教科書体 N-B" panose="02020700000000000000" pitchFamily="17" charset="-128"/>
                <a:ea typeface="UD デジタル 教科書体 N-B" panose="02020700000000000000" pitchFamily="17" charset="-128"/>
              </a:rPr>
              <a:t>※</a:t>
            </a:r>
            <a:r>
              <a:rPr lang="ja-JP" altLang="en-US" dirty="0">
                <a:solidFill>
                  <a:srgbClr val="FF0000"/>
                </a:solidFill>
                <a:latin typeface="UD デジタル 教科書体 N-B" panose="02020700000000000000" pitchFamily="17" charset="-128"/>
                <a:ea typeface="UD デジタル 教科書体 N-B" panose="02020700000000000000" pitchFamily="17" charset="-128"/>
              </a:rPr>
              <a:t>注意</a:t>
            </a:r>
            <a:br>
              <a:rPr lang="ja-JP" altLang="en-US" dirty="0">
                <a:latin typeface="UD デジタル 教科書体 N-B" panose="02020700000000000000" pitchFamily="17" charset="-128"/>
                <a:ea typeface="UD デジタル 教科書体 N-B" panose="02020700000000000000" pitchFamily="17" charset="-128"/>
              </a:rPr>
            </a:br>
            <a:r>
              <a:rPr lang="ja-JP" altLang="en-US" dirty="0">
                <a:solidFill>
                  <a:srgbClr val="FF0000"/>
                </a:solidFill>
                <a:latin typeface="UD デジタル 教科書体 N-B" panose="02020700000000000000" pitchFamily="17" charset="-128"/>
                <a:ea typeface="UD デジタル 教科書体 N-B" panose="02020700000000000000" pitchFamily="17" charset="-128"/>
              </a:rPr>
              <a:t>インストール後、「</a:t>
            </a:r>
            <a:r>
              <a:rPr lang="en-US" altLang="ja-JP" dirty="0">
                <a:solidFill>
                  <a:srgbClr val="FF0000"/>
                </a:solidFill>
                <a:latin typeface="UD デジタル 教科書体 N-B" panose="02020700000000000000" pitchFamily="17" charset="-128"/>
                <a:ea typeface="UD デジタル 教科書体 N-B" panose="02020700000000000000" pitchFamily="17" charset="-128"/>
              </a:rPr>
              <a:t>C:\xampp</a:t>
            </a:r>
            <a:r>
              <a:rPr lang="ja-JP" altLang="en-US" dirty="0">
                <a:solidFill>
                  <a:srgbClr val="FF0000"/>
                </a:solidFill>
                <a:latin typeface="UD デジタル 教科書体 N-B" panose="02020700000000000000" pitchFamily="17" charset="-128"/>
                <a:ea typeface="UD デジタル 教科書体 N-B" panose="02020700000000000000" pitchFamily="17" charset="-128"/>
              </a:rPr>
              <a:t>」は約</a:t>
            </a:r>
            <a:r>
              <a:rPr lang="en-US" altLang="ja-JP" dirty="0">
                <a:solidFill>
                  <a:srgbClr val="FF0000"/>
                </a:solidFill>
                <a:latin typeface="UD デジタル 教科書体 N-B" panose="02020700000000000000" pitchFamily="17" charset="-128"/>
                <a:ea typeface="UD デジタル 教科書体 N-B" panose="02020700000000000000" pitchFamily="17" charset="-128"/>
              </a:rPr>
              <a:t>1GB</a:t>
            </a:r>
            <a:r>
              <a:rPr lang="ja-JP" altLang="en-US" dirty="0">
                <a:solidFill>
                  <a:srgbClr val="FF0000"/>
                </a:solidFill>
                <a:latin typeface="UD デジタル 教科書体 N-B" panose="02020700000000000000" pitchFamily="17" charset="-128"/>
                <a:ea typeface="UD デジタル 教科書体 N-B" panose="02020700000000000000" pitchFamily="17" charset="-128"/>
              </a:rPr>
              <a:t>のフォルダになるので、</a:t>
            </a:r>
            <a:r>
              <a:rPr lang="en-US" altLang="ja-JP" dirty="0">
                <a:solidFill>
                  <a:srgbClr val="FF0000"/>
                </a:solidFill>
                <a:latin typeface="UD デジタル 教科書体 N-B" panose="02020700000000000000" pitchFamily="17" charset="-128"/>
                <a:ea typeface="UD デジタル 教科書体 N-B" panose="02020700000000000000" pitchFamily="17" charset="-128"/>
              </a:rPr>
              <a:t>C</a:t>
            </a:r>
            <a:r>
              <a:rPr lang="ja-JP" altLang="en-US" dirty="0">
                <a:solidFill>
                  <a:srgbClr val="FF0000"/>
                </a:solidFill>
                <a:latin typeface="UD デジタル 教科書体 N-B" panose="02020700000000000000" pitchFamily="17" charset="-128"/>
                <a:ea typeface="UD デジタル 教科書体 N-B" panose="02020700000000000000" pitchFamily="17" charset="-128"/>
              </a:rPr>
              <a:t>ドライブの容量にお気をつけて</a:t>
            </a:r>
            <a:endParaRPr lang="ja-JP" altLang="en-US" dirty="0">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7632197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FCDC0C-2145-4E2C-B16C-42FCA6D1964D}"/>
              </a:ext>
            </a:extLst>
          </p:cNvPr>
          <p:cNvSpPr>
            <a:spLocks noGrp="1"/>
          </p:cNvSpPr>
          <p:nvPr>
            <p:ph type="title"/>
          </p:nvPr>
        </p:nvSpPr>
        <p:spPr/>
        <p:txBody>
          <a:bodyPr/>
          <a:lstStyle/>
          <a:p>
            <a:r>
              <a:rPr kumimoji="1" lang="ja-JP" altLang="en-US" dirty="0"/>
              <a:t>ダウンロードとインストール</a:t>
            </a:r>
          </a:p>
        </p:txBody>
      </p:sp>
      <p:sp>
        <p:nvSpPr>
          <p:cNvPr id="3" name="正方形/長方形 2">
            <a:extLst>
              <a:ext uri="{FF2B5EF4-FFF2-40B4-BE49-F238E27FC236}">
                <a16:creationId xmlns:a16="http://schemas.microsoft.com/office/drawing/2014/main" id="{2C25A514-F200-4828-B09B-71DE4EBEFDCA}"/>
              </a:ext>
            </a:extLst>
          </p:cNvPr>
          <p:cNvSpPr/>
          <p:nvPr/>
        </p:nvSpPr>
        <p:spPr>
          <a:xfrm>
            <a:off x="3047205" y="1016000"/>
            <a:ext cx="6096000" cy="646331"/>
          </a:xfrm>
          <a:prstGeom prst="rect">
            <a:avLst/>
          </a:prstGeom>
        </p:spPr>
        <p:txBody>
          <a:bodyPr>
            <a:spAutoFit/>
          </a:bodyPr>
          <a:lstStyle/>
          <a:p>
            <a:pPr algn="ct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最後に「</a:t>
            </a:r>
            <a:r>
              <a:rPr lang="en-US" altLang="ja-JP" dirty="0">
                <a:solidFill>
                  <a:srgbClr val="333333"/>
                </a:solidFill>
                <a:latin typeface="UD デジタル 教科書体 N-B" panose="02020700000000000000" pitchFamily="17" charset="-128"/>
                <a:ea typeface="UD デジタル 教科書体 N-B" panose="02020700000000000000" pitchFamily="17" charset="-128"/>
              </a:rPr>
              <a:t>XAMPP</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」をインストールしていいか聞かれるので、今までと同様に「</a:t>
            </a:r>
            <a:r>
              <a:rPr lang="en-US" altLang="ja-JP" dirty="0">
                <a:solidFill>
                  <a:srgbClr val="333333"/>
                </a:solidFill>
                <a:latin typeface="UD デジタル 教科書体 N-B" panose="02020700000000000000" pitchFamily="17" charset="-128"/>
                <a:ea typeface="UD デジタル 教科書体 N-B" panose="02020700000000000000" pitchFamily="17" charset="-128"/>
              </a:rPr>
              <a:t>Next</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」をクリック。</a:t>
            </a:r>
            <a:endParaRPr lang="ja-JP" altLang="en-US" dirty="0">
              <a:latin typeface="UD デジタル 教科書体 N-B" panose="02020700000000000000" pitchFamily="17" charset="-128"/>
              <a:ea typeface="UD デジタル 教科書体 N-B" panose="02020700000000000000" pitchFamily="17" charset="-128"/>
            </a:endParaRPr>
          </a:p>
        </p:txBody>
      </p:sp>
      <p:pic>
        <p:nvPicPr>
          <p:cNvPr id="5" name="図 4" descr="スクリーンショットの画面&#10;&#10;自動的に生成された説明">
            <a:extLst>
              <a:ext uri="{FF2B5EF4-FFF2-40B4-BE49-F238E27FC236}">
                <a16:creationId xmlns:a16="http://schemas.microsoft.com/office/drawing/2014/main" id="{42DD56E0-2932-48B8-ABA1-5C5ECBD34A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6761" y="1758256"/>
            <a:ext cx="4916887" cy="4106935"/>
          </a:xfrm>
          <a:prstGeom prst="rect">
            <a:avLst/>
          </a:prstGeom>
        </p:spPr>
      </p:pic>
    </p:spTree>
    <p:extLst>
      <p:ext uri="{BB962C8B-B14F-4D97-AF65-F5344CB8AC3E}">
        <p14:creationId xmlns:p14="http://schemas.microsoft.com/office/powerpoint/2010/main" val="3801562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FCDC0C-2145-4E2C-B16C-42FCA6D1964D}"/>
              </a:ext>
            </a:extLst>
          </p:cNvPr>
          <p:cNvSpPr>
            <a:spLocks noGrp="1"/>
          </p:cNvSpPr>
          <p:nvPr>
            <p:ph type="title"/>
          </p:nvPr>
        </p:nvSpPr>
        <p:spPr/>
        <p:txBody>
          <a:bodyPr/>
          <a:lstStyle/>
          <a:p>
            <a:r>
              <a:rPr kumimoji="1" lang="ja-JP" altLang="en-US" dirty="0"/>
              <a:t>ダウンロードとインストール</a:t>
            </a:r>
          </a:p>
        </p:txBody>
      </p:sp>
      <p:sp>
        <p:nvSpPr>
          <p:cNvPr id="3" name="正方形/長方形 2">
            <a:extLst>
              <a:ext uri="{FF2B5EF4-FFF2-40B4-BE49-F238E27FC236}">
                <a16:creationId xmlns:a16="http://schemas.microsoft.com/office/drawing/2014/main" id="{FAB72FB0-A170-4755-8218-CD515A2C7351}"/>
              </a:ext>
            </a:extLst>
          </p:cNvPr>
          <p:cNvSpPr/>
          <p:nvPr/>
        </p:nvSpPr>
        <p:spPr>
          <a:xfrm>
            <a:off x="2715899" y="1178291"/>
            <a:ext cx="8111125" cy="646331"/>
          </a:xfrm>
          <a:prstGeom prst="rect">
            <a:avLst/>
          </a:prstGeom>
        </p:spPr>
        <p:txBody>
          <a:bodyPr wrap="square">
            <a:spAutoFit/>
          </a:bodyPr>
          <a:lstStyle/>
          <a:p>
            <a:pPr algn="ct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クリック後、下記画面が表示される。</a:t>
            </a:r>
          </a:p>
          <a:p>
            <a:pPr algn="ct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お使いの</a:t>
            </a:r>
            <a:r>
              <a:rPr lang="en-US" altLang="ja-JP" dirty="0">
                <a:solidFill>
                  <a:srgbClr val="333333"/>
                </a:solidFill>
                <a:latin typeface="UD デジタル 教科書体 N-B" panose="02020700000000000000" pitchFamily="17" charset="-128"/>
                <a:ea typeface="UD デジタル 教科書体 N-B" panose="02020700000000000000" pitchFamily="17" charset="-128"/>
              </a:rPr>
              <a:t>PC</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のスペックにもよるが、インストールには</a:t>
            </a:r>
            <a:r>
              <a:rPr lang="en-US" altLang="ja-JP" dirty="0">
                <a:solidFill>
                  <a:srgbClr val="333333"/>
                </a:solidFill>
                <a:latin typeface="UD デジタル 教科書体 N-B" panose="02020700000000000000" pitchFamily="17" charset="-128"/>
                <a:ea typeface="UD デジタル 教科書体 N-B" panose="02020700000000000000" pitchFamily="17" charset="-128"/>
              </a:rPr>
              <a:t>5</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分～</a:t>
            </a:r>
            <a:r>
              <a:rPr lang="en-US" altLang="ja-JP" dirty="0">
                <a:solidFill>
                  <a:srgbClr val="333333"/>
                </a:solidFill>
                <a:latin typeface="UD デジタル 教科書体 N-B" panose="02020700000000000000" pitchFamily="17" charset="-128"/>
                <a:ea typeface="UD デジタル 教科書体 N-B" panose="02020700000000000000" pitchFamily="17" charset="-128"/>
              </a:rPr>
              <a:t>10</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分程度かかる。</a:t>
            </a:r>
            <a:endParaRPr lang="ja-JP" altLang="en-US" b="0" i="0" dirty="0">
              <a:solidFill>
                <a:srgbClr val="333333"/>
              </a:solidFill>
              <a:effectLst/>
              <a:latin typeface="UD デジタル 教科書体 N-B" panose="02020700000000000000" pitchFamily="17" charset="-128"/>
              <a:ea typeface="UD デジタル 教科書体 N-B" panose="02020700000000000000" pitchFamily="17" charset="-128"/>
            </a:endParaRPr>
          </a:p>
        </p:txBody>
      </p:sp>
      <p:pic>
        <p:nvPicPr>
          <p:cNvPr id="5" name="図 4" descr="スクリーンショットの画面&#10;&#10;自動的に生成された説明">
            <a:extLst>
              <a:ext uri="{FF2B5EF4-FFF2-40B4-BE49-F238E27FC236}">
                <a16:creationId xmlns:a16="http://schemas.microsoft.com/office/drawing/2014/main" id="{76C60B2F-5290-4E06-AC0B-6FCBDAE5B1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7412" y="2237467"/>
            <a:ext cx="4915586" cy="4105848"/>
          </a:xfrm>
          <a:prstGeom prst="rect">
            <a:avLst/>
          </a:prstGeom>
        </p:spPr>
      </p:pic>
    </p:spTree>
    <p:extLst>
      <p:ext uri="{BB962C8B-B14F-4D97-AF65-F5344CB8AC3E}">
        <p14:creationId xmlns:p14="http://schemas.microsoft.com/office/powerpoint/2010/main" val="2896781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bd24bcb5-e86f-43c3-bca2-5b275b8c62bf" descr="DwYAAB+LCAAAAAAABAC9VE1vgkAQ/S/b9kYN2lobbrTGhoPVRNMeGg9bGGEbWMyyNBrDf+/s8iEEiHppuMDwZua9mbd7JLfysANikVVEhZwy6gsaORIiYhDHIxZPw9AgL4x7jPtvIk53CbG+jlVa/c8nk8FrHMbig4YpqAKcSUbD/NNqJTWwS8GQwUHH+rAIa9VabLfMhXUAEZSYNePS5t4qoB4izIGJAgTzA8khSYrA4vsHXFlLs8YKlSYB1ryZzR5HkyfbVsV0GzPLDLICN+be/5C8NwfDcRfNUYPm9Fk9TZp94y4nPWecRWlUwHTnOd3XQkMzDzLPC6EOc7gE8VstdKhi+n0lBTaYxSKiEhsezezuNIbJw0DzcrgHe6xUkiWN/RcklfU6HaZ+VAbTdjslLSmaFpBbh+p23gltEJv7YamuHGFVFnezg3fEKkLEweXrCNk0FZRksC5w2daWGb2k1rCX18lQGXUBXZPvU6DpqALDmoSCQoP8Wd6lia+df505nokEpO262Lfwdn4ydbx1YHNqo6u0lTTbmyHZpkNedYupXZ+/vzSqy9hF+qWWbsIvGabKOOGucWzRqzGRXMcGnz9o2YyfDwYAAA==">
            <a:extLst>
              <a:ext uri="{FF2B5EF4-FFF2-40B4-BE49-F238E27FC236}">
                <a16:creationId xmlns:a16="http://schemas.microsoft.com/office/drawing/2014/main" id="{6B75B6DC-6247-41EB-B8C6-6DFCB5DF561C}"/>
              </a:ext>
            </a:extLst>
          </p:cNvPr>
          <p:cNvGrpSpPr>
            <a:grpSpLocks noChangeAspect="1"/>
          </p:cNvGrpSpPr>
          <p:nvPr/>
        </p:nvGrpSpPr>
        <p:grpSpPr>
          <a:xfrm>
            <a:off x="3054460" y="2212203"/>
            <a:ext cx="6083081" cy="2433595"/>
            <a:chOff x="3054460" y="2212203"/>
            <a:chExt cx="6083081" cy="2433595"/>
          </a:xfrm>
        </p:grpSpPr>
        <p:sp>
          <p:nvSpPr>
            <p:cNvPr id="3" name="ExtraShape">
              <a:extLst>
                <a:ext uri="{FF2B5EF4-FFF2-40B4-BE49-F238E27FC236}">
                  <a16:creationId xmlns:a16="http://schemas.microsoft.com/office/drawing/2014/main" id="{3C0053A7-F337-4241-A5FD-96540BCDDE9D}"/>
                </a:ext>
              </a:extLst>
            </p:cNvPr>
            <p:cNvSpPr/>
            <p:nvPr/>
          </p:nvSpPr>
          <p:spPr bwMode="auto">
            <a:xfrm>
              <a:off x="3355528" y="2212203"/>
              <a:ext cx="1627839" cy="2433595"/>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4" name="ExtraShape">
              <a:extLst>
                <a:ext uri="{FF2B5EF4-FFF2-40B4-BE49-F238E27FC236}">
                  <a16:creationId xmlns:a16="http://schemas.microsoft.com/office/drawing/2014/main" id="{BE478BFB-F2DE-4A53-9E0E-9FBE6C57327D}"/>
                </a:ext>
              </a:extLst>
            </p:cNvPr>
            <p:cNvSpPr/>
            <p:nvPr/>
          </p:nvSpPr>
          <p:spPr bwMode="auto">
            <a:xfrm>
              <a:off x="3212297" y="2212203"/>
              <a:ext cx="1629253" cy="243359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5" name="ExtraShape">
              <a:extLst>
                <a:ext uri="{FF2B5EF4-FFF2-40B4-BE49-F238E27FC236}">
                  <a16:creationId xmlns:a16="http://schemas.microsoft.com/office/drawing/2014/main" id="{5D0CFB30-16E6-45E0-8E7E-4D76DCEC3E63}"/>
                </a:ext>
              </a:extLst>
            </p:cNvPr>
            <p:cNvSpPr/>
            <p:nvPr/>
          </p:nvSpPr>
          <p:spPr bwMode="auto">
            <a:xfrm>
              <a:off x="3054460" y="2700729"/>
              <a:ext cx="417914" cy="22794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6" name="ExtraShape">
              <a:extLst>
                <a:ext uri="{FF2B5EF4-FFF2-40B4-BE49-F238E27FC236}">
                  <a16:creationId xmlns:a16="http://schemas.microsoft.com/office/drawing/2014/main" id="{ED01349C-F83B-4688-88C7-4BAFD88E3DBE}"/>
                </a:ext>
              </a:extLst>
            </p:cNvPr>
            <p:cNvSpPr/>
            <p:nvPr/>
          </p:nvSpPr>
          <p:spPr bwMode="auto">
            <a:xfrm>
              <a:off x="3054460" y="3113944"/>
              <a:ext cx="417914" cy="22794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7" name="ExtraShape">
              <a:extLst>
                <a:ext uri="{FF2B5EF4-FFF2-40B4-BE49-F238E27FC236}">
                  <a16:creationId xmlns:a16="http://schemas.microsoft.com/office/drawing/2014/main" id="{B26CFF2A-0C44-4AC9-A979-CD2D36F81D1D}"/>
                </a:ext>
              </a:extLst>
            </p:cNvPr>
            <p:cNvSpPr/>
            <p:nvPr/>
          </p:nvSpPr>
          <p:spPr bwMode="auto">
            <a:xfrm>
              <a:off x="3054460" y="3528162"/>
              <a:ext cx="417914" cy="22643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8" name="ExtraShape">
              <a:extLst>
                <a:ext uri="{FF2B5EF4-FFF2-40B4-BE49-F238E27FC236}">
                  <a16:creationId xmlns:a16="http://schemas.microsoft.com/office/drawing/2014/main" id="{C82F4EBD-23B9-441F-831C-5DF3A4AD34F6}"/>
                </a:ext>
              </a:extLst>
            </p:cNvPr>
            <p:cNvSpPr/>
            <p:nvPr/>
          </p:nvSpPr>
          <p:spPr bwMode="auto">
            <a:xfrm>
              <a:off x="3054460" y="3941376"/>
              <a:ext cx="417914" cy="22794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9" name="ExtraShape">
              <a:extLst>
                <a:ext uri="{FF2B5EF4-FFF2-40B4-BE49-F238E27FC236}">
                  <a16:creationId xmlns:a16="http://schemas.microsoft.com/office/drawing/2014/main" id="{F680B2B8-9598-493E-AAE5-0E23D446BECF}"/>
                </a:ext>
              </a:extLst>
            </p:cNvPr>
            <p:cNvSpPr/>
            <p:nvPr/>
          </p:nvSpPr>
          <p:spPr bwMode="auto">
            <a:xfrm>
              <a:off x="3678026" y="2711496"/>
              <a:ext cx="902956" cy="1394940"/>
            </a:xfrm>
            <a:custGeom>
              <a:avLst/>
              <a:gdLst>
                <a:gd name="connsiteX0" fmla="*/ 0 w 902956"/>
                <a:gd name="connsiteY0" fmla="*/ 1291383 h 1394940"/>
                <a:gd name="connsiteX1" fmla="*/ 902956 w 902956"/>
                <a:gd name="connsiteY1" fmla="*/ 1291383 h 1394940"/>
                <a:gd name="connsiteX2" fmla="*/ 902956 w 902956"/>
                <a:gd name="connsiteY2" fmla="*/ 1394940 h 1394940"/>
                <a:gd name="connsiteX3" fmla="*/ 0 w 902956"/>
                <a:gd name="connsiteY3" fmla="*/ 1394940 h 1394940"/>
                <a:gd name="connsiteX4" fmla="*/ 0 w 902956"/>
                <a:gd name="connsiteY4" fmla="*/ 969616 h 1394940"/>
                <a:gd name="connsiteX5" fmla="*/ 610262 w 902956"/>
                <a:gd name="connsiteY5" fmla="*/ 969616 h 1394940"/>
                <a:gd name="connsiteX6" fmla="*/ 610262 w 902956"/>
                <a:gd name="connsiteY6" fmla="*/ 1073173 h 1394940"/>
                <a:gd name="connsiteX7" fmla="*/ 0 w 902956"/>
                <a:gd name="connsiteY7" fmla="*/ 1073173 h 1394940"/>
                <a:gd name="connsiteX8" fmla="*/ 0 w 902956"/>
                <a:gd name="connsiteY8" fmla="*/ 646000 h 1394940"/>
                <a:gd name="connsiteX9" fmla="*/ 610262 w 902956"/>
                <a:gd name="connsiteY9" fmla="*/ 646000 h 1394940"/>
                <a:gd name="connsiteX10" fmla="*/ 610262 w 902956"/>
                <a:gd name="connsiteY10" fmla="*/ 749557 h 1394940"/>
                <a:gd name="connsiteX11" fmla="*/ 0 w 902956"/>
                <a:gd name="connsiteY11" fmla="*/ 749557 h 1394940"/>
                <a:gd name="connsiteX12" fmla="*/ 0 w 902956"/>
                <a:gd name="connsiteY12" fmla="*/ 323616 h 1394940"/>
                <a:gd name="connsiteX13" fmla="*/ 610262 w 902956"/>
                <a:gd name="connsiteY13" fmla="*/ 323616 h 1394940"/>
                <a:gd name="connsiteX14" fmla="*/ 610262 w 902956"/>
                <a:gd name="connsiteY14" fmla="*/ 427173 h 1394940"/>
                <a:gd name="connsiteX15" fmla="*/ 0 w 902956"/>
                <a:gd name="connsiteY15" fmla="*/ 427173 h 1394940"/>
                <a:gd name="connsiteX16" fmla="*/ 0 w 902956"/>
                <a:gd name="connsiteY16" fmla="*/ 0 h 1394940"/>
                <a:gd name="connsiteX17" fmla="*/ 902956 w 902956"/>
                <a:gd name="connsiteY17" fmla="*/ 0 h 1394940"/>
                <a:gd name="connsiteX18" fmla="*/ 902956 w 902956"/>
                <a:gd name="connsiteY18" fmla="*/ 103557 h 1394940"/>
                <a:gd name="connsiteX19" fmla="*/ 0 w 902956"/>
                <a:gd name="connsiteY19" fmla="*/ 103557 h 139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02956" h="1394940">
                  <a:moveTo>
                    <a:pt x="0" y="1291383"/>
                  </a:moveTo>
                  <a:lnTo>
                    <a:pt x="902956" y="1291383"/>
                  </a:lnTo>
                  <a:lnTo>
                    <a:pt x="902956" y="1394940"/>
                  </a:lnTo>
                  <a:lnTo>
                    <a:pt x="0" y="1394940"/>
                  </a:lnTo>
                  <a:close/>
                  <a:moveTo>
                    <a:pt x="0" y="969616"/>
                  </a:moveTo>
                  <a:lnTo>
                    <a:pt x="610262" y="969616"/>
                  </a:lnTo>
                  <a:lnTo>
                    <a:pt x="610262" y="1073173"/>
                  </a:lnTo>
                  <a:lnTo>
                    <a:pt x="0" y="1073173"/>
                  </a:lnTo>
                  <a:close/>
                  <a:moveTo>
                    <a:pt x="0" y="646000"/>
                  </a:moveTo>
                  <a:lnTo>
                    <a:pt x="610262" y="646000"/>
                  </a:lnTo>
                  <a:lnTo>
                    <a:pt x="610262" y="749557"/>
                  </a:lnTo>
                  <a:lnTo>
                    <a:pt x="0" y="749557"/>
                  </a:lnTo>
                  <a:close/>
                  <a:moveTo>
                    <a:pt x="0" y="323616"/>
                  </a:moveTo>
                  <a:lnTo>
                    <a:pt x="610262" y="323616"/>
                  </a:lnTo>
                  <a:lnTo>
                    <a:pt x="610262" y="427173"/>
                  </a:lnTo>
                  <a:lnTo>
                    <a:pt x="0" y="427173"/>
                  </a:lnTo>
                  <a:close/>
                  <a:moveTo>
                    <a:pt x="0" y="0"/>
                  </a:moveTo>
                  <a:lnTo>
                    <a:pt x="902956" y="0"/>
                  </a:lnTo>
                  <a:lnTo>
                    <a:pt x="902956" y="103557"/>
                  </a:lnTo>
                  <a:lnTo>
                    <a:pt x="0" y="10355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endParaRPr lang="zh-CN" altLang="en-US" noProof="1"/>
            </a:p>
          </p:txBody>
        </p:sp>
        <p:cxnSp>
          <p:nvCxnSpPr>
            <p:cNvPr id="10" name="ExtraShape">
              <a:extLst>
                <a:ext uri="{FF2B5EF4-FFF2-40B4-BE49-F238E27FC236}">
                  <a16:creationId xmlns:a16="http://schemas.microsoft.com/office/drawing/2014/main" id="{D963C78F-1228-452A-8A7C-D8147A217788}"/>
                </a:ext>
              </a:extLst>
            </p:cNvPr>
            <p:cNvCxnSpPr>
              <a:cxnSpLocks/>
            </p:cNvCxnSpPr>
            <p:nvPr/>
          </p:nvCxnSpPr>
          <p:spPr>
            <a:xfrm>
              <a:off x="5311983" y="2252242"/>
              <a:ext cx="0" cy="23935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IconShape">
              <a:extLst>
                <a:ext uri="{FF2B5EF4-FFF2-40B4-BE49-F238E27FC236}">
                  <a16:creationId xmlns:a16="http://schemas.microsoft.com/office/drawing/2014/main" id="{37941DF6-BA89-4DD8-9213-D5DD5A08AEB3}"/>
                </a:ext>
              </a:extLst>
            </p:cNvPr>
            <p:cNvSpPr/>
            <p:nvPr/>
          </p:nvSpPr>
          <p:spPr bwMode="auto">
            <a:xfrm>
              <a:off x="5677002" y="3086096"/>
              <a:ext cx="570407" cy="56963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455839 w 606244"/>
                <a:gd name="T9" fmla="*/ 455839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455839 w 606244"/>
                <a:gd name="T19" fmla="*/ 455839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455839 w 606244"/>
                <a:gd name="T29" fmla="*/ 455839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455839 w 606244"/>
                <a:gd name="T39" fmla="*/ 455839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41" h="8341">
                  <a:moveTo>
                    <a:pt x="7898" y="2562"/>
                  </a:moveTo>
                  <a:lnTo>
                    <a:pt x="5779" y="442"/>
                  </a:lnTo>
                  <a:cubicBezTo>
                    <a:pt x="6221" y="0"/>
                    <a:pt x="7054" y="116"/>
                    <a:pt x="7639" y="702"/>
                  </a:cubicBezTo>
                  <a:cubicBezTo>
                    <a:pt x="8225" y="1287"/>
                    <a:pt x="8341" y="2120"/>
                    <a:pt x="7898" y="2562"/>
                  </a:cubicBezTo>
                  <a:close/>
                  <a:moveTo>
                    <a:pt x="6178" y="1300"/>
                  </a:moveTo>
                  <a:lnTo>
                    <a:pt x="5550" y="672"/>
                  </a:lnTo>
                  <a:lnTo>
                    <a:pt x="1076" y="5146"/>
                  </a:lnTo>
                  <a:lnTo>
                    <a:pt x="1704" y="5773"/>
                  </a:lnTo>
                  <a:lnTo>
                    <a:pt x="6178" y="1300"/>
                  </a:lnTo>
                  <a:close/>
                  <a:moveTo>
                    <a:pt x="6806" y="1928"/>
                  </a:moveTo>
                  <a:lnTo>
                    <a:pt x="6413" y="1535"/>
                  </a:lnTo>
                  <a:lnTo>
                    <a:pt x="1940" y="6009"/>
                  </a:lnTo>
                  <a:lnTo>
                    <a:pt x="2332" y="6401"/>
                  </a:lnTo>
                  <a:lnTo>
                    <a:pt x="6806" y="1928"/>
                  </a:lnTo>
                  <a:close/>
                  <a:moveTo>
                    <a:pt x="2567" y="6637"/>
                  </a:moveTo>
                  <a:lnTo>
                    <a:pt x="3195" y="7265"/>
                  </a:lnTo>
                  <a:lnTo>
                    <a:pt x="7669" y="2791"/>
                  </a:lnTo>
                  <a:lnTo>
                    <a:pt x="7041" y="2163"/>
                  </a:lnTo>
                  <a:lnTo>
                    <a:pt x="2567" y="6637"/>
                  </a:lnTo>
                  <a:close/>
                  <a:moveTo>
                    <a:pt x="343" y="7067"/>
                  </a:moveTo>
                  <a:cubicBezTo>
                    <a:pt x="373" y="7300"/>
                    <a:pt x="479" y="7520"/>
                    <a:pt x="650" y="7691"/>
                  </a:cubicBezTo>
                  <a:cubicBezTo>
                    <a:pt x="821" y="7862"/>
                    <a:pt x="1041" y="7968"/>
                    <a:pt x="1274" y="7998"/>
                  </a:cubicBezTo>
                  <a:lnTo>
                    <a:pt x="2973" y="7487"/>
                  </a:lnTo>
                  <a:lnTo>
                    <a:pt x="854" y="5368"/>
                  </a:lnTo>
                  <a:lnTo>
                    <a:pt x="343" y="7067"/>
                  </a:lnTo>
                  <a:close/>
                  <a:moveTo>
                    <a:pt x="179" y="7614"/>
                  </a:moveTo>
                  <a:lnTo>
                    <a:pt x="14" y="8162"/>
                  </a:lnTo>
                  <a:lnTo>
                    <a:pt x="14" y="8162"/>
                  </a:lnTo>
                  <a:cubicBezTo>
                    <a:pt x="0" y="8204"/>
                    <a:pt x="5" y="8247"/>
                    <a:pt x="44" y="8287"/>
                  </a:cubicBezTo>
                  <a:cubicBezTo>
                    <a:pt x="84" y="8326"/>
                    <a:pt x="137" y="8341"/>
                    <a:pt x="179" y="8327"/>
                  </a:cubicBezTo>
                  <a:lnTo>
                    <a:pt x="179" y="8327"/>
                  </a:lnTo>
                  <a:lnTo>
                    <a:pt x="728" y="8162"/>
                  </a:lnTo>
                  <a:cubicBezTo>
                    <a:pt x="614" y="8099"/>
                    <a:pt x="509" y="8020"/>
                    <a:pt x="415" y="7926"/>
                  </a:cubicBezTo>
                  <a:cubicBezTo>
                    <a:pt x="321" y="7832"/>
                    <a:pt x="242" y="7727"/>
                    <a:pt x="179" y="7614"/>
                  </a:cubicBezTo>
                  <a:close/>
                </a:path>
              </a:pathLst>
            </a:custGeom>
            <a:solidFill>
              <a:schemeClr val="accent1">
                <a:lumMod val="100000"/>
              </a:schemeClr>
            </a:solidFill>
            <a:ln>
              <a:noFill/>
            </a:ln>
          </p:spPr>
          <p:txBody>
            <a:bodyPr/>
            <a:lstStyle/>
            <a:p>
              <a:endParaRPr lang="zh-CN" altLang="en-US"/>
            </a:p>
          </p:txBody>
        </p:sp>
        <p:sp>
          <p:nvSpPr>
            <p:cNvPr id="12" name="IconShape">
              <a:extLst>
                <a:ext uri="{FF2B5EF4-FFF2-40B4-BE49-F238E27FC236}">
                  <a16:creationId xmlns:a16="http://schemas.microsoft.com/office/drawing/2014/main" id="{8019FFF1-3AD7-413A-87E3-482C43172159}"/>
                </a:ext>
              </a:extLst>
            </p:cNvPr>
            <p:cNvSpPr/>
            <p:nvPr/>
          </p:nvSpPr>
          <p:spPr bwMode="auto">
            <a:xfrm>
              <a:off x="6399536" y="3086096"/>
              <a:ext cx="570407" cy="56963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455839 w 606244"/>
                <a:gd name="T9" fmla="*/ 455839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455839 w 606244"/>
                <a:gd name="T19" fmla="*/ 455839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455839 w 606244"/>
                <a:gd name="T29" fmla="*/ 455839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455839 w 606244"/>
                <a:gd name="T39" fmla="*/ 455839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41" h="8341">
                  <a:moveTo>
                    <a:pt x="7898" y="2562"/>
                  </a:moveTo>
                  <a:lnTo>
                    <a:pt x="5779" y="442"/>
                  </a:lnTo>
                  <a:cubicBezTo>
                    <a:pt x="6221" y="0"/>
                    <a:pt x="7054" y="116"/>
                    <a:pt x="7639" y="702"/>
                  </a:cubicBezTo>
                  <a:cubicBezTo>
                    <a:pt x="8225" y="1287"/>
                    <a:pt x="8341" y="2120"/>
                    <a:pt x="7898" y="2562"/>
                  </a:cubicBezTo>
                  <a:close/>
                  <a:moveTo>
                    <a:pt x="6178" y="1300"/>
                  </a:moveTo>
                  <a:lnTo>
                    <a:pt x="5550" y="672"/>
                  </a:lnTo>
                  <a:lnTo>
                    <a:pt x="1076" y="5146"/>
                  </a:lnTo>
                  <a:lnTo>
                    <a:pt x="1704" y="5773"/>
                  </a:lnTo>
                  <a:lnTo>
                    <a:pt x="6178" y="1300"/>
                  </a:lnTo>
                  <a:close/>
                  <a:moveTo>
                    <a:pt x="6806" y="1928"/>
                  </a:moveTo>
                  <a:lnTo>
                    <a:pt x="6413" y="1535"/>
                  </a:lnTo>
                  <a:lnTo>
                    <a:pt x="1940" y="6009"/>
                  </a:lnTo>
                  <a:lnTo>
                    <a:pt x="2332" y="6401"/>
                  </a:lnTo>
                  <a:lnTo>
                    <a:pt x="6806" y="1928"/>
                  </a:lnTo>
                  <a:close/>
                  <a:moveTo>
                    <a:pt x="2567" y="6637"/>
                  </a:moveTo>
                  <a:lnTo>
                    <a:pt x="3195" y="7265"/>
                  </a:lnTo>
                  <a:lnTo>
                    <a:pt x="7669" y="2791"/>
                  </a:lnTo>
                  <a:lnTo>
                    <a:pt x="7041" y="2163"/>
                  </a:lnTo>
                  <a:lnTo>
                    <a:pt x="2567" y="6637"/>
                  </a:lnTo>
                  <a:close/>
                  <a:moveTo>
                    <a:pt x="343" y="7067"/>
                  </a:moveTo>
                  <a:cubicBezTo>
                    <a:pt x="373" y="7300"/>
                    <a:pt x="479" y="7520"/>
                    <a:pt x="650" y="7691"/>
                  </a:cubicBezTo>
                  <a:cubicBezTo>
                    <a:pt x="821" y="7862"/>
                    <a:pt x="1041" y="7968"/>
                    <a:pt x="1274" y="7998"/>
                  </a:cubicBezTo>
                  <a:lnTo>
                    <a:pt x="2973" y="7487"/>
                  </a:lnTo>
                  <a:lnTo>
                    <a:pt x="854" y="5368"/>
                  </a:lnTo>
                  <a:lnTo>
                    <a:pt x="343" y="7067"/>
                  </a:lnTo>
                  <a:close/>
                  <a:moveTo>
                    <a:pt x="179" y="7614"/>
                  </a:moveTo>
                  <a:lnTo>
                    <a:pt x="14" y="8162"/>
                  </a:lnTo>
                  <a:lnTo>
                    <a:pt x="14" y="8162"/>
                  </a:lnTo>
                  <a:cubicBezTo>
                    <a:pt x="0" y="8204"/>
                    <a:pt x="5" y="8247"/>
                    <a:pt x="44" y="8287"/>
                  </a:cubicBezTo>
                  <a:cubicBezTo>
                    <a:pt x="84" y="8326"/>
                    <a:pt x="137" y="8341"/>
                    <a:pt x="179" y="8327"/>
                  </a:cubicBezTo>
                  <a:lnTo>
                    <a:pt x="179" y="8327"/>
                  </a:lnTo>
                  <a:lnTo>
                    <a:pt x="728" y="8162"/>
                  </a:lnTo>
                  <a:cubicBezTo>
                    <a:pt x="614" y="8099"/>
                    <a:pt x="509" y="8020"/>
                    <a:pt x="415" y="7926"/>
                  </a:cubicBezTo>
                  <a:cubicBezTo>
                    <a:pt x="321" y="7832"/>
                    <a:pt x="242" y="7727"/>
                    <a:pt x="179" y="7614"/>
                  </a:cubicBezTo>
                  <a:close/>
                </a:path>
              </a:pathLst>
            </a:custGeom>
            <a:solidFill>
              <a:schemeClr val="accent1">
                <a:lumMod val="100000"/>
              </a:schemeClr>
            </a:solidFill>
            <a:ln>
              <a:noFill/>
            </a:ln>
          </p:spPr>
          <p:txBody>
            <a:bodyPr/>
            <a:lstStyle/>
            <a:p>
              <a:endParaRPr lang="zh-CN" altLang="en-US"/>
            </a:p>
          </p:txBody>
        </p:sp>
        <p:sp>
          <p:nvSpPr>
            <p:cNvPr id="13" name="IconShape">
              <a:extLst>
                <a:ext uri="{FF2B5EF4-FFF2-40B4-BE49-F238E27FC236}">
                  <a16:creationId xmlns:a16="http://schemas.microsoft.com/office/drawing/2014/main" id="{435B6592-DE12-48F0-9474-AE3A970DE363}"/>
                </a:ext>
              </a:extLst>
            </p:cNvPr>
            <p:cNvSpPr/>
            <p:nvPr/>
          </p:nvSpPr>
          <p:spPr bwMode="auto">
            <a:xfrm>
              <a:off x="7122069" y="3086096"/>
              <a:ext cx="570407" cy="56963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455839 w 606244"/>
                <a:gd name="T9" fmla="*/ 455839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455839 w 606244"/>
                <a:gd name="T19" fmla="*/ 455839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455839 w 606244"/>
                <a:gd name="T29" fmla="*/ 455839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455839 w 606244"/>
                <a:gd name="T39" fmla="*/ 455839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41" h="8341">
                  <a:moveTo>
                    <a:pt x="7898" y="2562"/>
                  </a:moveTo>
                  <a:lnTo>
                    <a:pt x="5779" y="442"/>
                  </a:lnTo>
                  <a:cubicBezTo>
                    <a:pt x="6221" y="0"/>
                    <a:pt x="7054" y="116"/>
                    <a:pt x="7639" y="702"/>
                  </a:cubicBezTo>
                  <a:cubicBezTo>
                    <a:pt x="8225" y="1287"/>
                    <a:pt x="8341" y="2120"/>
                    <a:pt x="7898" y="2562"/>
                  </a:cubicBezTo>
                  <a:close/>
                  <a:moveTo>
                    <a:pt x="6178" y="1300"/>
                  </a:moveTo>
                  <a:lnTo>
                    <a:pt x="5550" y="672"/>
                  </a:lnTo>
                  <a:lnTo>
                    <a:pt x="1076" y="5146"/>
                  </a:lnTo>
                  <a:lnTo>
                    <a:pt x="1704" y="5773"/>
                  </a:lnTo>
                  <a:lnTo>
                    <a:pt x="6178" y="1300"/>
                  </a:lnTo>
                  <a:close/>
                  <a:moveTo>
                    <a:pt x="6806" y="1928"/>
                  </a:moveTo>
                  <a:lnTo>
                    <a:pt x="6413" y="1535"/>
                  </a:lnTo>
                  <a:lnTo>
                    <a:pt x="1940" y="6009"/>
                  </a:lnTo>
                  <a:lnTo>
                    <a:pt x="2332" y="6401"/>
                  </a:lnTo>
                  <a:lnTo>
                    <a:pt x="6806" y="1928"/>
                  </a:lnTo>
                  <a:close/>
                  <a:moveTo>
                    <a:pt x="2567" y="6637"/>
                  </a:moveTo>
                  <a:lnTo>
                    <a:pt x="3195" y="7265"/>
                  </a:lnTo>
                  <a:lnTo>
                    <a:pt x="7669" y="2791"/>
                  </a:lnTo>
                  <a:lnTo>
                    <a:pt x="7041" y="2163"/>
                  </a:lnTo>
                  <a:lnTo>
                    <a:pt x="2567" y="6637"/>
                  </a:lnTo>
                  <a:close/>
                  <a:moveTo>
                    <a:pt x="343" y="7067"/>
                  </a:moveTo>
                  <a:cubicBezTo>
                    <a:pt x="373" y="7300"/>
                    <a:pt x="479" y="7520"/>
                    <a:pt x="650" y="7691"/>
                  </a:cubicBezTo>
                  <a:cubicBezTo>
                    <a:pt x="821" y="7862"/>
                    <a:pt x="1041" y="7968"/>
                    <a:pt x="1274" y="7998"/>
                  </a:cubicBezTo>
                  <a:lnTo>
                    <a:pt x="2973" y="7487"/>
                  </a:lnTo>
                  <a:lnTo>
                    <a:pt x="854" y="5368"/>
                  </a:lnTo>
                  <a:lnTo>
                    <a:pt x="343" y="7067"/>
                  </a:lnTo>
                  <a:close/>
                  <a:moveTo>
                    <a:pt x="179" y="7614"/>
                  </a:moveTo>
                  <a:lnTo>
                    <a:pt x="14" y="8162"/>
                  </a:lnTo>
                  <a:lnTo>
                    <a:pt x="14" y="8162"/>
                  </a:lnTo>
                  <a:cubicBezTo>
                    <a:pt x="0" y="8204"/>
                    <a:pt x="5" y="8247"/>
                    <a:pt x="44" y="8287"/>
                  </a:cubicBezTo>
                  <a:cubicBezTo>
                    <a:pt x="84" y="8326"/>
                    <a:pt x="137" y="8341"/>
                    <a:pt x="179" y="8327"/>
                  </a:cubicBezTo>
                  <a:lnTo>
                    <a:pt x="179" y="8327"/>
                  </a:lnTo>
                  <a:lnTo>
                    <a:pt x="728" y="8162"/>
                  </a:lnTo>
                  <a:cubicBezTo>
                    <a:pt x="614" y="8099"/>
                    <a:pt x="509" y="8020"/>
                    <a:pt x="415" y="7926"/>
                  </a:cubicBezTo>
                  <a:cubicBezTo>
                    <a:pt x="321" y="7832"/>
                    <a:pt x="242" y="7727"/>
                    <a:pt x="179" y="7614"/>
                  </a:cubicBezTo>
                  <a:close/>
                </a:path>
              </a:pathLst>
            </a:custGeom>
            <a:solidFill>
              <a:schemeClr val="accent1">
                <a:lumMod val="100000"/>
              </a:schemeClr>
            </a:solidFill>
            <a:ln>
              <a:noFill/>
            </a:ln>
          </p:spPr>
          <p:txBody>
            <a:bodyPr/>
            <a:lstStyle/>
            <a:p>
              <a:endParaRPr lang="zh-CN" altLang="en-US"/>
            </a:p>
          </p:txBody>
        </p:sp>
        <p:sp>
          <p:nvSpPr>
            <p:cNvPr id="14" name="IconShape">
              <a:extLst>
                <a:ext uri="{FF2B5EF4-FFF2-40B4-BE49-F238E27FC236}">
                  <a16:creationId xmlns:a16="http://schemas.microsoft.com/office/drawing/2014/main" id="{9364BF33-99A6-48A5-A743-D04AD10072FB}"/>
                </a:ext>
              </a:extLst>
            </p:cNvPr>
            <p:cNvSpPr/>
            <p:nvPr/>
          </p:nvSpPr>
          <p:spPr bwMode="auto">
            <a:xfrm>
              <a:off x="7844602" y="3086096"/>
              <a:ext cx="570407" cy="56963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455839 w 606244"/>
                <a:gd name="T9" fmla="*/ 455839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455839 w 606244"/>
                <a:gd name="T19" fmla="*/ 455839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455839 w 606244"/>
                <a:gd name="T29" fmla="*/ 455839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455839 w 606244"/>
                <a:gd name="T39" fmla="*/ 455839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41" h="8341">
                  <a:moveTo>
                    <a:pt x="7898" y="2562"/>
                  </a:moveTo>
                  <a:lnTo>
                    <a:pt x="5779" y="442"/>
                  </a:lnTo>
                  <a:cubicBezTo>
                    <a:pt x="6221" y="0"/>
                    <a:pt x="7054" y="116"/>
                    <a:pt x="7639" y="702"/>
                  </a:cubicBezTo>
                  <a:cubicBezTo>
                    <a:pt x="8225" y="1287"/>
                    <a:pt x="8341" y="2120"/>
                    <a:pt x="7898" y="2562"/>
                  </a:cubicBezTo>
                  <a:close/>
                  <a:moveTo>
                    <a:pt x="6178" y="1300"/>
                  </a:moveTo>
                  <a:lnTo>
                    <a:pt x="5550" y="672"/>
                  </a:lnTo>
                  <a:lnTo>
                    <a:pt x="1076" y="5146"/>
                  </a:lnTo>
                  <a:lnTo>
                    <a:pt x="1704" y="5773"/>
                  </a:lnTo>
                  <a:lnTo>
                    <a:pt x="6178" y="1300"/>
                  </a:lnTo>
                  <a:close/>
                  <a:moveTo>
                    <a:pt x="6806" y="1928"/>
                  </a:moveTo>
                  <a:lnTo>
                    <a:pt x="6413" y="1535"/>
                  </a:lnTo>
                  <a:lnTo>
                    <a:pt x="1940" y="6009"/>
                  </a:lnTo>
                  <a:lnTo>
                    <a:pt x="2332" y="6401"/>
                  </a:lnTo>
                  <a:lnTo>
                    <a:pt x="6806" y="1928"/>
                  </a:lnTo>
                  <a:close/>
                  <a:moveTo>
                    <a:pt x="2567" y="6637"/>
                  </a:moveTo>
                  <a:lnTo>
                    <a:pt x="3195" y="7265"/>
                  </a:lnTo>
                  <a:lnTo>
                    <a:pt x="7669" y="2791"/>
                  </a:lnTo>
                  <a:lnTo>
                    <a:pt x="7041" y="2163"/>
                  </a:lnTo>
                  <a:lnTo>
                    <a:pt x="2567" y="6637"/>
                  </a:lnTo>
                  <a:close/>
                  <a:moveTo>
                    <a:pt x="343" y="7067"/>
                  </a:moveTo>
                  <a:cubicBezTo>
                    <a:pt x="373" y="7300"/>
                    <a:pt x="479" y="7520"/>
                    <a:pt x="650" y="7691"/>
                  </a:cubicBezTo>
                  <a:cubicBezTo>
                    <a:pt x="821" y="7862"/>
                    <a:pt x="1041" y="7968"/>
                    <a:pt x="1274" y="7998"/>
                  </a:cubicBezTo>
                  <a:lnTo>
                    <a:pt x="2973" y="7487"/>
                  </a:lnTo>
                  <a:lnTo>
                    <a:pt x="854" y="5368"/>
                  </a:lnTo>
                  <a:lnTo>
                    <a:pt x="343" y="7067"/>
                  </a:lnTo>
                  <a:close/>
                  <a:moveTo>
                    <a:pt x="179" y="7614"/>
                  </a:moveTo>
                  <a:lnTo>
                    <a:pt x="14" y="8162"/>
                  </a:lnTo>
                  <a:lnTo>
                    <a:pt x="14" y="8162"/>
                  </a:lnTo>
                  <a:cubicBezTo>
                    <a:pt x="0" y="8204"/>
                    <a:pt x="5" y="8247"/>
                    <a:pt x="44" y="8287"/>
                  </a:cubicBezTo>
                  <a:cubicBezTo>
                    <a:pt x="84" y="8326"/>
                    <a:pt x="137" y="8341"/>
                    <a:pt x="179" y="8327"/>
                  </a:cubicBezTo>
                  <a:lnTo>
                    <a:pt x="179" y="8327"/>
                  </a:lnTo>
                  <a:lnTo>
                    <a:pt x="728" y="8162"/>
                  </a:lnTo>
                  <a:cubicBezTo>
                    <a:pt x="614" y="8099"/>
                    <a:pt x="509" y="8020"/>
                    <a:pt x="415" y="7926"/>
                  </a:cubicBezTo>
                  <a:cubicBezTo>
                    <a:pt x="321" y="7832"/>
                    <a:pt x="242" y="7727"/>
                    <a:pt x="179" y="7614"/>
                  </a:cubicBezTo>
                  <a:close/>
                </a:path>
              </a:pathLst>
            </a:custGeom>
            <a:solidFill>
              <a:schemeClr val="accent1">
                <a:lumMod val="100000"/>
              </a:schemeClr>
            </a:solidFill>
            <a:ln>
              <a:noFill/>
            </a:ln>
          </p:spPr>
          <p:txBody>
            <a:bodyPr/>
            <a:lstStyle/>
            <a:p>
              <a:endParaRPr lang="zh-CN" altLang="en-US"/>
            </a:p>
          </p:txBody>
        </p:sp>
        <p:sp>
          <p:nvSpPr>
            <p:cNvPr id="15" name="IconShape">
              <a:extLst>
                <a:ext uri="{FF2B5EF4-FFF2-40B4-BE49-F238E27FC236}">
                  <a16:creationId xmlns:a16="http://schemas.microsoft.com/office/drawing/2014/main" id="{C7CCFB4C-4825-4791-B907-208C74B33E46}"/>
                </a:ext>
              </a:extLst>
            </p:cNvPr>
            <p:cNvSpPr/>
            <p:nvPr/>
          </p:nvSpPr>
          <p:spPr bwMode="auto">
            <a:xfrm>
              <a:off x="8567134" y="3086096"/>
              <a:ext cx="570407" cy="56963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455839 w 606244"/>
                <a:gd name="T9" fmla="*/ 455839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455839 w 606244"/>
                <a:gd name="T19" fmla="*/ 455839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455839 w 606244"/>
                <a:gd name="T29" fmla="*/ 455839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455839 w 606244"/>
                <a:gd name="T39" fmla="*/ 455839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41" h="8341">
                  <a:moveTo>
                    <a:pt x="7898" y="2562"/>
                  </a:moveTo>
                  <a:lnTo>
                    <a:pt x="5779" y="442"/>
                  </a:lnTo>
                  <a:cubicBezTo>
                    <a:pt x="6221" y="0"/>
                    <a:pt x="7054" y="116"/>
                    <a:pt x="7639" y="702"/>
                  </a:cubicBezTo>
                  <a:cubicBezTo>
                    <a:pt x="8225" y="1287"/>
                    <a:pt x="8341" y="2120"/>
                    <a:pt x="7898" y="2562"/>
                  </a:cubicBezTo>
                  <a:close/>
                  <a:moveTo>
                    <a:pt x="6178" y="1300"/>
                  </a:moveTo>
                  <a:lnTo>
                    <a:pt x="5550" y="672"/>
                  </a:lnTo>
                  <a:lnTo>
                    <a:pt x="1076" y="5146"/>
                  </a:lnTo>
                  <a:lnTo>
                    <a:pt x="1704" y="5773"/>
                  </a:lnTo>
                  <a:lnTo>
                    <a:pt x="6178" y="1300"/>
                  </a:lnTo>
                  <a:close/>
                  <a:moveTo>
                    <a:pt x="6806" y="1928"/>
                  </a:moveTo>
                  <a:lnTo>
                    <a:pt x="6413" y="1535"/>
                  </a:lnTo>
                  <a:lnTo>
                    <a:pt x="1940" y="6009"/>
                  </a:lnTo>
                  <a:lnTo>
                    <a:pt x="2332" y="6401"/>
                  </a:lnTo>
                  <a:lnTo>
                    <a:pt x="6806" y="1928"/>
                  </a:lnTo>
                  <a:close/>
                  <a:moveTo>
                    <a:pt x="2567" y="6637"/>
                  </a:moveTo>
                  <a:lnTo>
                    <a:pt x="3195" y="7265"/>
                  </a:lnTo>
                  <a:lnTo>
                    <a:pt x="7669" y="2791"/>
                  </a:lnTo>
                  <a:lnTo>
                    <a:pt x="7041" y="2163"/>
                  </a:lnTo>
                  <a:lnTo>
                    <a:pt x="2567" y="6637"/>
                  </a:lnTo>
                  <a:close/>
                  <a:moveTo>
                    <a:pt x="343" y="7067"/>
                  </a:moveTo>
                  <a:cubicBezTo>
                    <a:pt x="373" y="7300"/>
                    <a:pt x="479" y="7520"/>
                    <a:pt x="650" y="7691"/>
                  </a:cubicBezTo>
                  <a:cubicBezTo>
                    <a:pt x="821" y="7862"/>
                    <a:pt x="1041" y="7968"/>
                    <a:pt x="1274" y="7998"/>
                  </a:cubicBezTo>
                  <a:lnTo>
                    <a:pt x="2973" y="7487"/>
                  </a:lnTo>
                  <a:lnTo>
                    <a:pt x="854" y="5368"/>
                  </a:lnTo>
                  <a:lnTo>
                    <a:pt x="343" y="7067"/>
                  </a:lnTo>
                  <a:close/>
                  <a:moveTo>
                    <a:pt x="179" y="7614"/>
                  </a:moveTo>
                  <a:lnTo>
                    <a:pt x="14" y="8162"/>
                  </a:lnTo>
                  <a:lnTo>
                    <a:pt x="14" y="8162"/>
                  </a:lnTo>
                  <a:cubicBezTo>
                    <a:pt x="0" y="8204"/>
                    <a:pt x="5" y="8247"/>
                    <a:pt x="44" y="8287"/>
                  </a:cubicBezTo>
                  <a:cubicBezTo>
                    <a:pt x="84" y="8326"/>
                    <a:pt x="137" y="8341"/>
                    <a:pt x="179" y="8327"/>
                  </a:cubicBezTo>
                  <a:lnTo>
                    <a:pt x="179" y="8327"/>
                  </a:lnTo>
                  <a:lnTo>
                    <a:pt x="728" y="8162"/>
                  </a:lnTo>
                  <a:cubicBezTo>
                    <a:pt x="614" y="8099"/>
                    <a:pt x="509" y="8020"/>
                    <a:pt x="415" y="7926"/>
                  </a:cubicBezTo>
                  <a:cubicBezTo>
                    <a:pt x="321" y="7832"/>
                    <a:pt x="242" y="7727"/>
                    <a:pt x="179" y="7614"/>
                  </a:cubicBezTo>
                  <a:close/>
                </a:path>
              </a:pathLst>
            </a:custGeom>
            <a:solidFill>
              <a:schemeClr val="accent1">
                <a:lumMod val="100000"/>
              </a:schemeClr>
            </a:solidFill>
            <a:ln>
              <a:noFill/>
            </a:ln>
          </p:spPr>
          <p:txBody>
            <a:bodyPr/>
            <a:lstStyle/>
            <a:p>
              <a:endParaRPr lang="zh-CN" altLang="en-US"/>
            </a:p>
          </p:txBody>
        </p:sp>
        <p:sp>
          <p:nvSpPr>
            <p:cNvPr id="16" name="IconShape">
              <a:extLst>
                <a:ext uri="{FF2B5EF4-FFF2-40B4-BE49-F238E27FC236}">
                  <a16:creationId xmlns:a16="http://schemas.microsoft.com/office/drawing/2014/main" id="{8F834BE3-F3A5-4B43-B190-4448E251F020}"/>
                </a:ext>
              </a:extLst>
            </p:cNvPr>
            <p:cNvSpPr/>
            <p:nvPr/>
          </p:nvSpPr>
          <p:spPr bwMode="auto">
            <a:xfrm>
              <a:off x="5677002" y="3884873"/>
              <a:ext cx="570407" cy="56963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455839 w 606244"/>
                <a:gd name="T9" fmla="*/ 455839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455839 w 606244"/>
                <a:gd name="T19" fmla="*/ 455839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455839 w 606244"/>
                <a:gd name="T29" fmla="*/ 455839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455839 w 606244"/>
                <a:gd name="T39" fmla="*/ 455839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41" h="8341">
                  <a:moveTo>
                    <a:pt x="7898" y="2562"/>
                  </a:moveTo>
                  <a:lnTo>
                    <a:pt x="5779" y="442"/>
                  </a:lnTo>
                  <a:cubicBezTo>
                    <a:pt x="6221" y="0"/>
                    <a:pt x="7054" y="116"/>
                    <a:pt x="7639" y="702"/>
                  </a:cubicBezTo>
                  <a:cubicBezTo>
                    <a:pt x="8225" y="1287"/>
                    <a:pt x="8341" y="2120"/>
                    <a:pt x="7898" y="2562"/>
                  </a:cubicBezTo>
                  <a:close/>
                  <a:moveTo>
                    <a:pt x="6178" y="1300"/>
                  </a:moveTo>
                  <a:lnTo>
                    <a:pt x="5550" y="672"/>
                  </a:lnTo>
                  <a:lnTo>
                    <a:pt x="1076" y="5146"/>
                  </a:lnTo>
                  <a:lnTo>
                    <a:pt x="1704" y="5773"/>
                  </a:lnTo>
                  <a:lnTo>
                    <a:pt x="6178" y="1300"/>
                  </a:lnTo>
                  <a:close/>
                  <a:moveTo>
                    <a:pt x="6806" y="1928"/>
                  </a:moveTo>
                  <a:lnTo>
                    <a:pt x="6413" y="1535"/>
                  </a:lnTo>
                  <a:lnTo>
                    <a:pt x="1940" y="6009"/>
                  </a:lnTo>
                  <a:lnTo>
                    <a:pt x="2332" y="6401"/>
                  </a:lnTo>
                  <a:lnTo>
                    <a:pt x="6806" y="1928"/>
                  </a:lnTo>
                  <a:close/>
                  <a:moveTo>
                    <a:pt x="2567" y="6637"/>
                  </a:moveTo>
                  <a:lnTo>
                    <a:pt x="3195" y="7265"/>
                  </a:lnTo>
                  <a:lnTo>
                    <a:pt x="7669" y="2791"/>
                  </a:lnTo>
                  <a:lnTo>
                    <a:pt x="7041" y="2163"/>
                  </a:lnTo>
                  <a:lnTo>
                    <a:pt x="2567" y="6637"/>
                  </a:lnTo>
                  <a:close/>
                  <a:moveTo>
                    <a:pt x="343" y="7067"/>
                  </a:moveTo>
                  <a:cubicBezTo>
                    <a:pt x="373" y="7300"/>
                    <a:pt x="479" y="7520"/>
                    <a:pt x="650" y="7691"/>
                  </a:cubicBezTo>
                  <a:cubicBezTo>
                    <a:pt x="821" y="7862"/>
                    <a:pt x="1041" y="7968"/>
                    <a:pt x="1274" y="7998"/>
                  </a:cubicBezTo>
                  <a:lnTo>
                    <a:pt x="2973" y="7487"/>
                  </a:lnTo>
                  <a:lnTo>
                    <a:pt x="854" y="5368"/>
                  </a:lnTo>
                  <a:lnTo>
                    <a:pt x="343" y="7067"/>
                  </a:lnTo>
                  <a:close/>
                  <a:moveTo>
                    <a:pt x="179" y="7614"/>
                  </a:moveTo>
                  <a:lnTo>
                    <a:pt x="14" y="8162"/>
                  </a:lnTo>
                  <a:lnTo>
                    <a:pt x="14" y="8162"/>
                  </a:lnTo>
                  <a:cubicBezTo>
                    <a:pt x="0" y="8204"/>
                    <a:pt x="5" y="8247"/>
                    <a:pt x="44" y="8287"/>
                  </a:cubicBezTo>
                  <a:cubicBezTo>
                    <a:pt x="84" y="8326"/>
                    <a:pt x="137" y="8341"/>
                    <a:pt x="179" y="8327"/>
                  </a:cubicBezTo>
                  <a:lnTo>
                    <a:pt x="179" y="8327"/>
                  </a:lnTo>
                  <a:lnTo>
                    <a:pt x="728" y="8162"/>
                  </a:lnTo>
                  <a:cubicBezTo>
                    <a:pt x="614" y="8099"/>
                    <a:pt x="509" y="8020"/>
                    <a:pt x="415" y="7926"/>
                  </a:cubicBezTo>
                  <a:cubicBezTo>
                    <a:pt x="321" y="7832"/>
                    <a:pt x="242" y="7727"/>
                    <a:pt x="179" y="7614"/>
                  </a:cubicBezTo>
                  <a:close/>
                </a:path>
              </a:pathLst>
            </a:custGeom>
            <a:solidFill>
              <a:schemeClr val="accent1">
                <a:lumMod val="100000"/>
              </a:schemeClr>
            </a:solidFill>
            <a:ln>
              <a:noFill/>
            </a:ln>
          </p:spPr>
          <p:txBody>
            <a:bodyPr/>
            <a:lstStyle/>
            <a:p>
              <a:endParaRPr lang="zh-CN" altLang="en-US"/>
            </a:p>
          </p:txBody>
        </p:sp>
        <p:sp>
          <p:nvSpPr>
            <p:cNvPr id="17" name="IconShape">
              <a:extLst>
                <a:ext uri="{FF2B5EF4-FFF2-40B4-BE49-F238E27FC236}">
                  <a16:creationId xmlns:a16="http://schemas.microsoft.com/office/drawing/2014/main" id="{79D6542B-4B86-4F4B-AEE6-894686AE6AAE}"/>
                </a:ext>
              </a:extLst>
            </p:cNvPr>
            <p:cNvSpPr/>
            <p:nvPr/>
          </p:nvSpPr>
          <p:spPr bwMode="auto">
            <a:xfrm>
              <a:off x="6399536" y="3884873"/>
              <a:ext cx="570407" cy="56963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455839 w 606244"/>
                <a:gd name="T9" fmla="*/ 455839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455839 w 606244"/>
                <a:gd name="T19" fmla="*/ 455839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455839 w 606244"/>
                <a:gd name="T29" fmla="*/ 455839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455839 w 606244"/>
                <a:gd name="T39" fmla="*/ 455839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41" h="8341">
                  <a:moveTo>
                    <a:pt x="7898" y="2562"/>
                  </a:moveTo>
                  <a:lnTo>
                    <a:pt x="5779" y="442"/>
                  </a:lnTo>
                  <a:cubicBezTo>
                    <a:pt x="6221" y="0"/>
                    <a:pt x="7054" y="116"/>
                    <a:pt x="7639" y="702"/>
                  </a:cubicBezTo>
                  <a:cubicBezTo>
                    <a:pt x="8225" y="1287"/>
                    <a:pt x="8341" y="2120"/>
                    <a:pt x="7898" y="2562"/>
                  </a:cubicBezTo>
                  <a:close/>
                  <a:moveTo>
                    <a:pt x="6178" y="1300"/>
                  </a:moveTo>
                  <a:lnTo>
                    <a:pt x="5550" y="672"/>
                  </a:lnTo>
                  <a:lnTo>
                    <a:pt x="1076" y="5146"/>
                  </a:lnTo>
                  <a:lnTo>
                    <a:pt x="1704" y="5773"/>
                  </a:lnTo>
                  <a:lnTo>
                    <a:pt x="6178" y="1300"/>
                  </a:lnTo>
                  <a:close/>
                  <a:moveTo>
                    <a:pt x="6806" y="1928"/>
                  </a:moveTo>
                  <a:lnTo>
                    <a:pt x="6413" y="1535"/>
                  </a:lnTo>
                  <a:lnTo>
                    <a:pt x="1940" y="6009"/>
                  </a:lnTo>
                  <a:lnTo>
                    <a:pt x="2332" y="6401"/>
                  </a:lnTo>
                  <a:lnTo>
                    <a:pt x="6806" y="1928"/>
                  </a:lnTo>
                  <a:close/>
                  <a:moveTo>
                    <a:pt x="2567" y="6637"/>
                  </a:moveTo>
                  <a:lnTo>
                    <a:pt x="3195" y="7265"/>
                  </a:lnTo>
                  <a:lnTo>
                    <a:pt x="7669" y="2791"/>
                  </a:lnTo>
                  <a:lnTo>
                    <a:pt x="7041" y="2163"/>
                  </a:lnTo>
                  <a:lnTo>
                    <a:pt x="2567" y="6637"/>
                  </a:lnTo>
                  <a:close/>
                  <a:moveTo>
                    <a:pt x="343" y="7067"/>
                  </a:moveTo>
                  <a:cubicBezTo>
                    <a:pt x="373" y="7300"/>
                    <a:pt x="479" y="7520"/>
                    <a:pt x="650" y="7691"/>
                  </a:cubicBezTo>
                  <a:cubicBezTo>
                    <a:pt x="821" y="7862"/>
                    <a:pt x="1041" y="7968"/>
                    <a:pt x="1274" y="7998"/>
                  </a:cubicBezTo>
                  <a:lnTo>
                    <a:pt x="2973" y="7487"/>
                  </a:lnTo>
                  <a:lnTo>
                    <a:pt x="854" y="5368"/>
                  </a:lnTo>
                  <a:lnTo>
                    <a:pt x="343" y="7067"/>
                  </a:lnTo>
                  <a:close/>
                  <a:moveTo>
                    <a:pt x="179" y="7614"/>
                  </a:moveTo>
                  <a:lnTo>
                    <a:pt x="14" y="8162"/>
                  </a:lnTo>
                  <a:lnTo>
                    <a:pt x="14" y="8162"/>
                  </a:lnTo>
                  <a:cubicBezTo>
                    <a:pt x="0" y="8204"/>
                    <a:pt x="5" y="8247"/>
                    <a:pt x="44" y="8287"/>
                  </a:cubicBezTo>
                  <a:cubicBezTo>
                    <a:pt x="84" y="8326"/>
                    <a:pt x="137" y="8341"/>
                    <a:pt x="179" y="8327"/>
                  </a:cubicBezTo>
                  <a:lnTo>
                    <a:pt x="179" y="8327"/>
                  </a:lnTo>
                  <a:lnTo>
                    <a:pt x="728" y="8162"/>
                  </a:lnTo>
                  <a:cubicBezTo>
                    <a:pt x="614" y="8099"/>
                    <a:pt x="509" y="8020"/>
                    <a:pt x="415" y="7926"/>
                  </a:cubicBezTo>
                  <a:cubicBezTo>
                    <a:pt x="321" y="7832"/>
                    <a:pt x="242" y="7727"/>
                    <a:pt x="179" y="7614"/>
                  </a:cubicBezTo>
                  <a:close/>
                </a:path>
              </a:pathLst>
            </a:custGeom>
            <a:solidFill>
              <a:schemeClr val="accent1">
                <a:lumMod val="100000"/>
              </a:schemeClr>
            </a:solidFill>
            <a:ln>
              <a:noFill/>
            </a:ln>
          </p:spPr>
          <p:txBody>
            <a:bodyPr/>
            <a:lstStyle/>
            <a:p>
              <a:endParaRPr lang="zh-CN" altLang="en-US"/>
            </a:p>
          </p:txBody>
        </p:sp>
        <p:sp>
          <p:nvSpPr>
            <p:cNvPr id="18" name="IconShape">
              <a:extLst>
                <a:ext uri="{FF2B5EF4-FFF2-40B4-BE49-F238E27FC236}">
                  <a16:creationId xmlns:a16="http://schemas.microsoft.com/office/drawing/2014/main" id="{4C7CD24E-AEDD-4F64-85CE-81D7843C1DEF}"/>
                </a:ext>
              </a:extLst>
            </p:cNvPr>
            <p:cNvSpPr/>
            <p:nvPr/>
          </p:nvSpPr>
          <p:spPr bwMode="auto">
            <a:xfrm>
              <a:off x="7122069" y="3884873"/>
              <a:ext cx="570407" cy="56963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455839 w 606244"/>
                <a:gd name="T9" fmla="*/ 455839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455839 w 606244"/>
                <a:gd name="T19" fmla="*/ 455839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455839 w 606244"/>
                <a:gd name="T29" fmla="*/ 455839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455839 w 606244"/>
                <a:gd name="T39" fmla="*/ 455839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41" h="8341">
                  <a:moveTo>
                    <a:pt x="7898" y="2562"/>
                  </a:moveTo>
                  <a:lnTo>
                    <a:pt x="5779" y="442"/>
                  </a:lnTo>
                  <a:cubicBezTo>
                    <a:pt x="6221" y="0"/>
                    <a:pt x="7054" y="116"/>
                    <a:pt x="7639" y="702"/>
                  </a:cubicBezTo>
                  <a:cubicBezTo>
                    <a:pt x="8225" y="1287"/>
                    <a:pt x="8341" y="2120"/>
                    <a:pt x="7898" y="2562"/>
                  </a:cubicBezTo>
                  <a:close/>
                  <a:moveTo>
                    <a:pt x="6178" y="1300"/>
                  </a:moveTo>
                  <a:lnTo>
                    <a:pt x="5550" y="672"/>
                  </a:lnTo>
                  <a:lnTo>
                    <a:pt x="1076" y="5146"/>
                  </a:lnTo>
                  <a:lnTo>
                    <a:pt x="1704" y="5773"/>
                  </a:lnTo>
                  <a:lnTo>
                    <a:pt x="6178" y="1300"/>
                  </a:lnTo>
                  <a:close/>
                  <a:moveTo>
                    <a:pt x="6806" y="1928"/>
                  </a:moveTo>
                  <a:lnTo>
                    <a:pt x="6413" y="1535"/>
                  </a:lnTo>
                  <a:lnTo>
                    <a:pt x="1940" y="6009"/>
                  </a:lnTo>
                  <a:lnTo>
                    <a:pt x="2332" y="6401"/>
                  </a:lnTo>
                  <a:lnTo>
                    <a:pt x="6806" y="1928"/>
                  </a:lnTo>
                  <a:close/>
                  <a:moveTo>
                    <a:pt x="2567" y="6637"/>
                  </a:moveTo>
                  <a:lnTo>
                    <a:pt x="3195" y="7265"/>
                  </a:lnTo>
                  <a:lnTo>
                    <a:pt x="7669" y="2791"/>
                  </a:lnTo>
                  <a:lnTo>
                    <a:pt x="7041" y="2163"/>
                  </a:lnTo>
                  <a:lnTo>
                    <a:pt x="2567" y="6637"/>
                  </a:lnTo>
                  <a:close/>
                  <a:moveTo>
                    <a:pt x="343" y="7067"/>
                  </a:moveTo>
                  <a:cubicBezTo>
                    <a:pt x="373" y="7300"/>
                    <a:pt x="479" y="7520"/>
                    <a:pt x="650" y="7691"/>
                  </a:cubicBezTo>
                  <a:cubicBezTo>
                    <a:pt x="821" y="7862"/>
                    <a:pt x="1041" y="7968"/>
                    <a:pt x="1274" y="7998"/>
                  </a:cubicBezTo>
                  <a:lnTo>
                    <a:pt x="2973" y="7487"/>
                  </a:lnTo>
                  <a:lnTo>
                    <a:pt x="854" y="5368"/>
                  </a:lnTo>
                  <a:lnTo>
                    <a:pt x="343" y="7067"/>
                  </a:lnTo>
                  <a:close/>
                  <a:moveTo>
                    <a:pt x="179" y="7614"/>
                  </a:moveTo>
                  <a:lnTo>
                    <a:pt x="14" y="8162"/>
                  </a:lnTo>
                  <a:lnTo>
                    <a:pt x="14" y="8162"/>
                  </a:lnTo>
                  <a:cubicBezTo>
                    <a:pt x="0" y="8204"/>
                    <a:pt x="5" y="8247"/>
                    <a:pt x="44" y="8287"/>
                  </a:cubicBezTo>
                  <a:cubicBezTo>
                    <a:pt x="84" y="8326"/>
                    <a:pt x="137" y="8341"/>
                    <a:pt x="179" y="8327"/>
                  </a:cubicBezTo>
                  <a:lnTo>
                    <a:pt x="179" y="8327"/>
                  </a:lnTo>
                  <a:lnTo>
                    <a:pt x="728" y="8162"/>
                  </a:lnTo>
                  <a:cubicBezTo>
                    <a:pt x="614" y="8099"/>
                    <a:pt x="509" y="8020"/>
                    <a:pt x="415" y="7926"/>
                  </a:cubicBezTo>
                  <a:cubicBezTo>
                    <a:pt x="321" y="7832"/>
                    <a:pt x="242" y="7727"/>
                    <a:pt x="179" y="7614"/>
                  </a:cubicBezTo>
                  <a:close/>
                </a:path>
              </a:pathLst>
            </a:custGeom>
            <a:gradFill flip="none" rotWithShape="1">
              <a:gsLst>
                <a:gs pos="0">
                  <a:schemeClr val="accent1">
                    <a:lumMod val="100000"/>
                  </a:schemeClr>
                </a:gs>
                <a:gs pos="100000">
                  <a:schemeClr val="lt1">
                    <a:lumMod val="85000"/>
                  </a:schemeClr>
                </a:gs>
                <a:gs pos="30000">
                  <a:schemeClr val="accent1">
                    <a:lumMod val="100000"/>
                  </a:schemeClr>
                </a:gs>
                <a:gs pos="30100">
                  <a:schemeClr val="lt1">
                    <a:lumMod val="85000"/>
                  </a:schemeClr>
                </a:gs>
              </a:gsLst>
              <a:lin ang="0" scaled="1"/>
              <a:tileRect/>
            </a:gradFill>
            <a:ln>
              <a:noFill/>
            </a:ln>
          </p:spPr>
          <p:txBody>
            <a:bodyPr/>
            <a:lstStyle/>
            <a:p>
              <a:endParaRPr lang="zh-CN" altLang="en-US"/>
            </a:p>
          </p:txBody>
        </p:sp>
        <p:sp>
          <p:nvSpPr>
            <p:cNvPr id="19" name="IconShape">
              <a:extLst>
                <a:ext uri="{FF2B5EF4-FFF2-40B4-BE49-F238E27FC236}">
                  <a16:creationId xmlns:a16="http://schemas.microsoft.com/office/drawing/2014/main" id="{F5C9B82A-FE12-41E5-80DF-5D9210E25C77}"/>
                </a:ext>
              </a:extLst>
            </p:cNvPr>
            <p:cNvSpPr/>
            <p:nvPr/>
          </p:nvSpPr>
          <p:spPr bwMode="auto">
            <a:xfrm>
              <a:off x="7844602" y="3884873"/>
              <a:ext cx="570407" cy="56963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455839 w 606244"/>
                <a:gd name="T9" fmla="*/ 455839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455839 w 606244"/>
                <a:gd name="T19" fmla="*/ 455839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455839 w 606244"/>
                <a:gd name="T29" fmla="*/ 455839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455839 w 606244"/>
                <a:gd name="T39" fmla="*/ 455839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41" h="8341">
                  <a:moveTo>
                    <a:pt x="7898" y="2562"/>
                  </a:moveTo>
                  <a:lnTo>
                    <a:pt x="5779" y="442"/>
                  </a:lnTo>
                  <a:cubicBezTo>
                    <a:pt x="6221" y="0"/>
                    <a:pt x="7054" y="116"/>
                    <a:pt x="7639" y="702"/>
                  </a:cubicBezTo>
                  <a:cubicBezTo>
                    <a:pt x="8225" y="1287"/>
                    <a:pt x="8341" y="2120"/>
                    <a:pt x="7898" y="2562"/>
                  </a:cubicBezTo>
                  <a:close/>
                  <a:moveTo>
                    <a:pt x="6178" y="1300"/>
                  </a:moveTo>
                  <a:lnTo>
                    <a:pt x="5550" y="672"/>
                  </a:lnTo>
                  <a:lnTo>
                    <a:pt x="1076" y="5146"/>
                  </a:lnTo>
                  <a:lnTo>
                    <a:pt x="1704" y="5773"/>
                  </a:lnTo>
                  <a:lnTo>
                    <a:pt x="6178" y="1300"/>
                  </a:lnTo>
                  <a:close/>
                  <a:moveTo>
                    <a:pt x="6806" y="1928"/>
                  </a:moveTo>
                  <a:lnTo>
                    <a:pt x="6413" y="1535"/>
                  </a:lnTo>
                  <a:lnTo>
                    <a:pt x="1940" y="6009"/>
                  </a:lnTo>
                  <a:lnTo>
                    <a:pt x="2332" y="6401"/>
                  </a:lnTo>
                  <a:lnTo>
                    <a:pt x="6806" y="1928"/>
                  </a:lnTo>
                  <a:close/>
                  <a:moveTo>
                    <a:pt x="2567" y="6637"/>
                  </a:moveTo>
                  <a:lnTo>
                    <a:pt x="3195" y="7265"/>
                  </a:lnTo>
                  <a:lnTo>
                    <a:pt x="7669" y="2791"/>
                  </a:lnTo>
                  <a:lnTo>
                    <a:pt x="7041" y="2163"/>
                  </a:lnTo>
                  <a:lnTo>
                    <a:pt x="2567" y="6637"/>
                  </a:lnTo>
                  <a:close/>
                  <a:moveTo>
                    <a:pt x="343" y="7067"/>
                  </a:moveTo>
                  <a:cubicBezTo>
                    <a:pt x="373" y="7300"/>
                    <a:pt x="479" y="7520"/>
                    <a:pt x="650" y="7691"/>
                  </a:cubicBezTo>
                  <a:cubicBezTo>
                    <a:pt x="821" y="7862"/>
                    <a:pt x="1041" y="7968"/>
                    <a:pt x="1274" y="7998"/>
                  </a:cubicBezTo>
                  <a:lnTo>
                    <a:pt x="2973" y="7487"/>
                  </a:lnTo>
                  <a:lnTo>
                    <a:pt x="854" y="5368"/>
                  </a:lnTo>
                  <a:lnTo>
                    <a:pt x="343" y="7067"/>
                  </a:lnTo>
                  <a:close/>
                  <a:moveTo>
                    <a:pt x="179" y="7614"/>
                  </a:moveTo>
                  <a:lnTo>
                    <a:pt x="14" y="8162"/>
                  </a:lnTo>
                  <a:lnTo>
                    <a:pt x="14" y="8162"/>
                  </a:lnTo>
                  <a:cubicBezTo>
                    <a:pt x="0" y="8204"/>
                    <a:pt x="5" y="8247"/>
                    <a:pt x="44" y="8287"/>
                  </a:cubicBezTo>
                  <a:cubicBezTo>
                    <a:pt x="84" y="8326"/>
                    <a:pt x="137" y="8341"/>
                    <a:pt x="179" y="8327"/>
                  </a:cubicBezTo>
                  <a:lnTo>
                    <a:pt x="179" y="8327"/>
                  </a:lnTo>
                  <a:lnTo>
                    <a:pt x="728" y="8162"/>
                  </a:lnTo>
                  <a:cubicBezTo>
                    <a:pt x="614" y="8099"/>
                    <a:pt x="509" y="8020"/>
                    <a:pt x="415" y="7926"/>
                  </a:cubicBezTo>
                  <a:cubicBezTo>
                    <a:pt x="321" y="7832"/>
                    <a:pt x="242" y="7727"/>
                    <a:pt x="179" y="7614"/>
                  </a:cubicBezTo>
                  <a:close/>
                </a:path>
              </a:pathLst>
            </a:custGeom>
            <a:solidFill>
              <a:schemeClr val="lt1">
                <a:lumMod val="85000"/>
              </a:schemeClr>
            </a:solidFill>
            <a:ln>
              <a:noFill/>
            </a:ln>
          </p:spPr>
          <p:txBody>
            <a:bodyPr/>
            <a:lstStyle/>
            <a:p>
              <a:endParaRPr lang="zh-CN" altLang="en-US"/>
            </a:p>
          </p:txBody>
        </p:sp>
        <p:sp>
          <p:nvSpPr>
            <p:cNvPr id="20" name="IconShape">
              <a:extLst>
                <a:ext uri="{FF2B5EF4-FFF2-40B4-BE49-F238E27FC236}">
                  <a16:creationId xmlns:a16="http://schemas.microsoft.com/office/drawing/2014/main" id="{4F9E0300-0035-4FC1-9634-DF00326E1232}"/>
                </a:ext>
              </a:extLst>
            </p:cNvPr>
            <p:cNvSpPr/>
            <p:nvPr/>
          </p:nvSpPr>
          <p:spPr bwMode="auto">
            <a:xfrm>
              <a:off x="8567134" y="3884873"/>
              <a:ext cx="570407" cy="56963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455839 w 606244"/>
                <a:gd name="T9" fmla="*/ 455839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455839 w 606244"/>
                <a:gd name="T19" fmla="*/ 455839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455839 w 606244"/>
                <a:gd name="T29" fmla="*/ 455839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455839 w 606244"/>
                <a:gd name="T39" fmla="*/ 455839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41" h="8341">
                  <a:moveTo>
                    <a:pt x="7898" y="2562"/>
                  </a:moveTo>
                  <a:lnTo>
                    <a:pt x="5779" y="442"/>
                  </a:lnTo>
                  <a:cubicBezTo>
                    <a:pt x="6221" y="0"/>
                    <a:pt x="7054" y="116"/>
                    <a:pt x="7639" y="702"/>
                  </a:cubicBezTo>
                  <a:cubicBezTo>
                    <a:pt x="8225" y="1287"/>
                    <a:pt x="8341" y="2120"/>
                    <a:pt x="7898" y="2562"/>
                  </a:cubicBezTo>
                  <a:close/>
                  <a:moveTo>
                    <a:pt x="6178" y="1300"/>
                  </a:moveTo>
                  <a:lnTo>
                    <a:pt x="5550" y="672"/>
                  </a:lnTo>
                  <a:lnTo>
                    <a:pt x="1076" y="5146"/>
                  </a:lnTo>
                  <a:lnTo>
                    <a:pt x="1704" y="5773"/>
                  </a:lnTo>
                  <a:lnTo>
                    <a:pt x="6178" y="1300"/>
                  </a:lnTo>
                  <a:close/>
                  <a:moveTo>
                    <a:pt x="6806" y="1928"/>
                  </a:moveTo>
                  <a:lnTo>
                    <a:pt x="6413" y="1535"/>
                  </a:lnTo>
                  <a:lnTo>
                    <a:pt x="1940" y="6009"/>
                  </a:lnTo>
                  <a:lnTo>
                    <a:pt x="2332" y="6401"/>
                  </a:lnTo>
                  <a:lnTo>
                    <a:pt x="6806" y="1928"/>
                  </a:lnTo>
                  <a:close/>
                  <a:moveTo>
                    <a:pt x="2567" y="6637"/>
                  </a:moveTo>
                  <a:lnTo>
                    <a:pt x="3195" y="7265"/>
                  </a:lnTo>
                  <a:lnTo>
                    <a:pt x="7669" y="2791"/>
                  </a:lnTo>
                  <a:lnTo>
                    <a:pt x="7041" y="2163"/>
                  </a:lnTo>
                  <a:lnTo>
                    <a:pt x="2567" y="6637"/>
                  </a:lnTo>
                  <a:close/>
                  <a:moveTo>
                    <a:pt x="343" y="7067"/>
                  </a:moveTo>
                  <a:cubicBezTo>
                    <a:pt x="373" y="7300"/>
                    <a:pt x="479" y="7520"/>
                    <a:pt x="650" y="7691"/>
                  </a:cubicBezTo>
                  <a:cubicBezTo>
                    <a:pt x="821" y="7862"/>
                    <a:pt x="1041" y="7968"/>
                    <a:pt x="1274" y="7998"/>
                  </a:cubicBezTo>
                  <a:lnTo>
                    <a:pt x="2973" y="7487"/>
                  </a:lnTo>
                  <a:lnTo>
                    <a:pt x="854" y="5368"/>
                  </a:lnTo>
                  <a:lnTo>
                    <a:pt x="343" y="7067"/>
                  </a:lnTo>
                  <a:close/>
                  <a:moveTo>
                    <a:pt x="179" y="7614"/>
                  </a:moveTo>
                  <a:lnTo>
                    <a:pt x="14" y="8162"/>
                  </a:lnTo>
                  <a:lnTo>
                    <a:pt x="14" y="8162"/>
                  </a:lnTo>
                  <a:cubicBezTo>
                    <a:pt x="0" y="8204"/>
                    <a:pt x="5" y="8247"/>
                    <a:pt x="44" y="8287"/>
                  </a:cubicBezTo>
                  <a:cubicBezTo>
                    <a:pt x="84" y="8326"/>
                    <a:pt x="137" y="8341"/>
                    <a:pt x="179" y="8327"/>
                  </a:cubicBezTo>
                  <a:lnTo>
                    <a:pt x="179" y="8327"/>
                  </a:lnTo>
                  <a:lnTo>
                    <a:pt x="728" y="8162"/>
                  </a:lnTo>
                  <a:cubicBezTo>
                    <a:pt x="614" y="8099"/>
                    <a:pt x="509" y="8020"/>
                    <a:pt x="415" y="7926"/>
                  </a:cubicBezTo>
                  <a:cubicBezTo>
                    <a:pt x="321" y="7832"/>
                    <a:pt x="242" y="7727"/>
                    <a:pt x="179" y="7614"/>
                  </a:cubicBezTo>
                  <a:close/>
                </a:path>
              </a:pathLst>
            </a:custGeom>
            <a:solidFill>
              <a:schemeClr val="lt1">
                <a:lumMod val="85000"/>
              </a:schemeClr>
            </a:solidFill>
            <a:ln>
              <a:noFill/>
            </a:ln>
          </p:spPr>
          <p:txBody>
            <a:bodyPr/>
            <a:lstStyle/>
            <a:p>
              <a:endParaRPr lang="zh-CN" altLang="en-US"/>
            </a:p>
          </p:txBody>
        </p:sp>
        <p:cxnSp>
          <p:nvCxnSpPr>
            <p:cNvPr id="21" name="ExtraShape31">
              <a:extLst>
                <a:ext uri="{FF2B5EF4-FFF2-40B4-BE49-F238E27FC236}">
                  <a16:creationId xmlns:a16="http://schemas.microsoft.com/office/drawing/2014/main" id="{7145FB76-936F-4027-ACCF-98255F86AEE7}"/>
                </a:ext>
              </a:extLst>
            </p:cNvPr>
            <p:cNvCxnSpPr>
              <a:cxnSpLocks/>
            </p:cNvCxnSpPr>
            <p:nvPr/>
          </p:nvCxnSpPr>
          <p:spPr>
            <a:xfrm>
              <a:off x="6516718" y="2662989"/>
              <a:ext cx="1725392" cy="0"/>
            </a:xfrm>
            <a:prstGeom prst="line">
              <a:avLst/>
            </a:prstGeom>
            <a:ln>
              <a:solidFill>
                <a:srgbClr val="3A4554"/>
              </a:solidFill>
              <a:prstDash val="dash"/>
            </a:ln>
          </p:spPr>
          <p:style>
            <a:lnRef idx="1">
              <a:schemeClr val="accent1"/>
            </a:lnRef>
            <a:fillRef idx="0">
              <a:schemeClr val="accent1"/>
            </a:fillRef>
            <a:effectRef idx="0">
              <a:schemeClr val="accent1"/>
            </a:effectRef>
            <a:fontRef idx="minor">
              <a:schemeClr val="tx1"/>
            </a:fontRef>
          </p:style>
        </p:cxnSp>
        <p:sp>
          <p:nvSpPr>
            <p:cNvPr id="23" name="CustomText2">
              <a:extLst>
                <a:ext uri="{FF2B5EF4-FFF2-40B4-BE49-F238E27FC236}">
                  <a16:creationId xmlns:a16="http://schemas.microsoft.com/office/drawing/2014/main" id="{198C3931-56A0-494B-92E3-D9AA863D3C7B}"/>
                </a:ext>
              </a:extLst>
            </p:cNvPr>
            <p:cNvSpPr/>
            <p:nvPr/>
          </p:nvSpPr>
          <p:spPr>
            <a:xfrm>
              <a:off x="6492875" y="2252243"/>
              <a:ext cx="1749235" cy="410746"/>
            </a:xfrm>
            <a:prstGeom prst="rect">
              <a:avLst/>
            </a:prstGeom>
            <a:noFill/>
          </p:spPr>
          <p:txBody>
            <a:bodyPr wrap="none" lIns="90000" tIns="46800" rIns="90000" bIns="46800" anchor="ctr">
              <a:normAutofit fontScale="85000" lnSpcReduction="20000"/>
            </a:bodyPr>
            <a:lstStyle/>
            <a:p>
              <a:pPr marL="0" marR="0" lvl="0" indent="0" algn="ctr" defTabSz="914400" rtl="0" eaLnBrk="1" fontAlgn="auto" latinLnBrk="0" hangingPunct="1">
                <a:spcBef>
                  <a:spcPts val="0"/>
                </a:spcBef>
                <a:spcAft>
                  <a:spcPts val="0"/>
                </a:spcAft>
                <a:buClrTx/>
                <a:buSzTx/>
                <a:buFontTx/>
                <a:buNone/>
                <a:tabLst/>
                <a:defRPr/>
              </a:pPr>
              <a:r>
                <a:rPr kumimoji="0" lang="ja-JP" altLang="en-US" sz="2800" b="1" i="0" u="none" strike="noStrike" kern="1200" cap="none" spc="0" normalizeH="0" baseline="0" noProof="0" dirty="0">
                  <a:ln>
                    <a:noFill/>
                  </a:ln>
                  <a:solidFill>
                    <a:srgbClr val="3A4554"/>
                  </a:solidFill>
                  <a:effectLst/>
                  <a:uLnTx/>
                  <a:uFillTx/>
                </a:rPr>
                <a:t>開発環境構築</a:t>
              </a:r>
              <a:endParaRPr kumimoji="0" lang="en-US" altLang="zh-CN" sz="2800" b="1" i="0" u="none" strike="noStrike" kern="1200" cap="none" spc="0" normalizeH="0" baseline="0" noProof="0" dirty="0">
                <a:ln>
                  <a:noFill/>
                </a:ln>
                <a:solidFill>
                  <a:srgbClr val="3A4554"/>
                </a:solidFill>
                <a:effectLst/>
                <a:uLnTx/>
                <a:uFillTx/>
              </a:endParaRPr>
            </a:p>
          </p:txBody>
        </p:sp>
      </p:grpSp>
    </p:spTree>
    <p:extLst>
      <p:ext uri="{BB962C8B-B14F-4D97-AF65-F5344CB8AC3E}">
        <p14:creationId xmlns:p14="http://schemas.microsoft.com/office/powerpoint/2010/main" val="28977968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FCDC0C-2145-4E2C-B16C-42FCA6D1964D}"/>
              </a:ext>
            </a:extLst>
          </p:cNvPr>
          <p:cNvSpPr>
            <a:spLocks noGrp="1"/>
          </p:cNvSpPr>
          <p:nvPr>
            <p:ph type="title"/>
          </p:nvPr>
        </p:nvSpPr>
        <p:spPr/>
        <p:txBody>
          <a:bodyPr/>
          <a:lstStyle/>
          <a:p>
            <a:r>
              <a:rPr kumimoji="1" lang="ja-JP" altLang="en-US" dirty="0"/>
              <a:t>ダウンロードとインストール</a:t>
            </a:r>
          </a:p>
        </p:txBody>
      </p:sp>
      <p:sp>
        <p:nvSpPr>
          <p:cNvPr id="3" name="正方形/長方形 2">
            <a:extLst>
              <a:ext uri="{FF2B5EF4-FFF2-40B4-BE49-F238E27FC236}">
                <a16:creationId xmlns:a16="http://schemas.microsoft.com/office/drawing/2014/main" id="{6B8A9F47-72FC-4F3C-89A5-651BD6080FF7}"/>
              </a:ext>
            </a:extLst>
          </p:cNvPr>
          <p:cNvSpPr/>
          <p:nvPr/>
        </p:nvSpPr>
        <p:spPr>
          <a:xfrm>
            <a:off x="1921565" y="1125283"/>
            <a:ext cx="6096000" cy="369332"/>
          </a:xfrm>
          <a:prstGeom prst="rect">
            <a:avLst/>
          </a:prstGeom>
        </p:spPr>
        <p:txBody>
          <a:bodyPr>
            <a:spAutoFit/>
          </a:bodyPr>
          <a:lstStyle/>
          <a:p>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このように表示されたらインストール完了。</a:t>
            </a:r>
          </a:p>
        </p:txBody>
      </p:sp>
      <p:pic>
        <p:nvPicPr>
          <p:cNvPr id="5" name="図 4" descr="スクリーンショットの画面&#10;&#10;自動的に生成された説明">
            <a:extLst>
              <a:ext uri="{FF2B5EF4-FFF2-40B4-BE49-F238E27FC236}">
                <a16:creationId xmlns:a16="http://schemas.microsoft.com/office/drawing/2014/main" id="{0A6ED3B6-8152-43CB-BA02-C1FE70C399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8318" y="1603898"/>
            <a:ext cx="4916887" cy="4106935"/>
          </a:xfrm>
          <a:prstGeom prst="rect">
            <a:avLst/>
          </a:prstGeom>
        </p:spPr>
      </p:pic>
      <p:sp>
        <p:nvSpPr>
          <p:cNvPr id="6" name="正方形/長方形 5">
            <a:extLst>
              <a:ext uri="{FF2B5EF4-FFF2-40B4-BE49-F238E27FC236}">
                <a16:creationId xmlns:a16="http://schemas.microsoft.com/office/drawing/2014/main" id="{662B28BA-B829-4563-9101-29D924D37DC5}"/>
              </a:ext>
            </a:extLst>
          </p:cNvPr>
          <p:cNvSpPr/>
          <p:nvPr/>
        </p:nvSpPr>
        <p:spPr>
          <a:xfrm>
            <a:off x="6096000" y="2207281"/>
            <a:ext cx="6096000" cy="1754326"/>
          </a:xfrm>
          <a:prstGeom prst="rect">
            <a:avLst/>
          </a:prstGeom>
        </p:spPr>
        <p:txBody>
          <a:bodyPr>
            <a:spAutoFit/>
          </a:bodyPr>
          <a:lstStyle/>
          <a:p>
            <a:pPr algn="ct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a:t>
            </a:r>
            <a:r>
              <a:rPr lang="en-US" altLang="ja-JP" dirty="0">
                <a:solidFill>
                  <a:srgbClr val="333333"/>
                </a:solidFill>
                <a:latin typeface="UD デジタル 教科書体 N-B" panose="02020700000000000000" pitchFamily="17" charset="-128"/>
                <a:ea typeface="UD デジタル 教科書体 N-B" panose="02020700000000000000" pitchFamily="17" charset="-128"/>
              </a:rPr>
              <a:t>XAMPP</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」の動作確認をするので、</a:t>
            </a:r>
            <a:endParaRPr lang="en-US" altLang="ja-JP" dirty="0">
              <a:solidFill>
                <a:srgbClr val="333333"/>
              </a:solidFill>
              <a:latin typeface="UD デジタル 教科書体 N-B" panose="02020700000000000000" pitchFamily="17" charset="-128"/>
              <a:ea typeface="UD デジタル 教科書体 N-B" panose="02020700000000000000" pitchFamily="17" charset="-128"/>
            </a:endParaRPr>
          </a:p>
          <a:p>
            <a:pPr algn="ct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緑枠のチェックボックスにチェックを入れた状態で、「</a:t>
            </a:r>
            <a:r>
              <a:rPr lang="en-US" altLang="ja-JP" dirty="0">
                <a:solidFill>
                  <a:srgbClr val="333333"/>
                </a:solidFill>
                <a:latin typeface="UD デジタル 教科書体 N-B" panose="02020700000000000000" pitchFamily="17" charset="-128"/>
                <a:ea typeface="UD デジタル 教科書体 N-B" panose="02020700000000000000" pitchFamily="17" charset="-128"/>
              </a:rPr>
              <a:t>Next</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」をクリック。</a:t>
            </a:r>
          </a:p>
          <a:p>
            <a:pPr algn="ct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また、普段</a:t>
            </a:r>
            <a:r>
              <a:rPr lang="en-US" altLang="ja-JP" dirty="0">
                <a:solidFill>
                  <a:srgbClr val="333333"/>
                </a:solidFill>
                <a:latin typeface="UD デジタル 教科書体 N-B" panose="02020700000000000000" pitchFamily="17" charset="-128"/>
                <a:ea typeface="UD デジタル 教科書体 N-B" panose="02020700000000000000" pitchFamily="17" charset="-128"/>
              </a:rPr>
              <a:t>XAMPP</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を使う場合は「スタートボタン」→「</a:t>
            </a:r>
            <a:r>
              <a:rPr lang="en-US" altLang="ja-JP" dirty="0">
                <a:solidFill>
                  <a:srgbClr val="333333"/>
                </a:solidFill>
                <a:latin typeface="UD デジタル 教科書体 N-B" panose="02020700000000000000" pitchFamily="17" charset="-128"/>
                <a:ea typeface="UD デジタル 教科書体 N-B" panose="02020700000000000000" pitchFamily="17" charset="-128"/>
              </a:rPr>
              <a:t>XAMPP</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a:t>
            </a:r>
            <a:r>
              <a:rPr lang="en-US" altLang="ja-JP" dirty="0">
                <a:solidFill>
                  <a:srgbClr val="333333"/>
                </a:solidFill>
                <a:latin typeface="UD デジタル 教科書体 N-B" panose="02020700000000000000" pitchFamily="17" charset="-128"/>
                <a:ea typeface="UD デジタル 教科書体 N-B" panose="02020700000000000000" pitchFamily="17" charset="-128"/>
              </a:rPr>
              <a:t>XAMPP Control Panel</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」をクリックすると開ける。</a:t>
            </a:r>
            <a:endParaRPr lang="ja-JP" altLang="en-US" b="0" i="0" dirty="0">
              <a:solidFill>
                <a:srgbClr val="333333"/>
              </a:solidFill>
              <a:effectLst/>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14777164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FCDC0C-2145-4E2C-B16C-42FCA6D1964D}"/>
              </a:ext>
            </a:extLst>
          </p:cNvPr>
          <p:cNvSpPr>
            <a:spLocks noGrp="1"/>
          </p:cNvSpPr>
          <p:nvPr>
            <p:ph type="title"/>
          </p:nvPr>
        </p:nvSpPr>
        <p:spPr/>
        <p:txBody>
          <a:bodyPr/>
          <a:lstStyle/>
          <a:p>
            <a:r>
              <a:rPr kumimoji="1" lang="en-US" altLang="ja-JP" dirty="0"/>
              <a:t>XAMPP</a:t>
            </a:r>
            <a:r>
              <a:rPr kumimoji="1" lang="ja-JP" altLang="en-US" dirty="0"/>
              <a:t>の使い方</a:t>
            </a:r>
          </a:p>
        </p:txBody>
      </p:sp>
      <p:sp>
        <p:nvSpPr>
          <p:cNvPr id="3" name="正方形/長方形 2">
            <a:extLst>
              <a:ext uri="{FF2B5EF4-FFF2-40B4-BE49-F238E27FC236}">
                <a16:creationId xmlns:a16="http://schemas.microsoft.com/office/drawing/2014/main" id="{B43E756E-DBA8-4590-98BF-6BC0D07446E5}"/>
              </a:ext>
            </a:extLst>
          </p:cNvPr>
          <p:cNvSpPr/>
          <p:nvPr/>
        </p:nvSpPr>
        <p:spPr>
          <a:xfrm>
            <a:off x="1085850" y="1016000"/>
            <a:ext cx="9810750" cy="1200329"/>
          </a:xfrm>
          <a:prstGeom prst="rect">
            <a:avLst/>
          </a:prstGeom>
        </p:spPr>
        <p:txBody>
          <a:bodyPr wrap="square">
            <a:spAutoFit/>
          </a:bodyPr>
          <a:lstStyle/>
          <a:p>
            <a:pPr algn="ct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最後に</a:t>
            </a:r>
            <a:r>
              <a:rPr lang="en-US" altLang="ja-JP" dirty="0">
                <a:solidFill>
                  <a:srgbClr val="333333"/>
                </a:solidFill>
                <a:latin typeface="UD デジタル 教科書体 N-B" panose="02020700000000000000" pitchFamily="17" charset="-128"/>
                <a:ea typeface="UD デジタル 教科書体 N-B" panose="02020700000000000000" pitchFamily="17" charset="-128"/>
              </a:rPr>
              <a:t>XAMPP</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の簡単な使い方を紹介する。</a:t>
            </a:r>
          </a:p>
          <a:p>
            <a:pPr algn="ct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今回は、「</a:t>
            </a:r>
            <a:r>
              <a:rPr lang="en-US" altLang="ja-JP" dirty="0">
                <a:solidFill>
                  <a:srgbClr val="333333"/>
                </a:solidFill>
                <a:latin typeface="UD デジタル 教科書体 N-B" panose="02020700000000000000" pitchFamily="17" charset="-128"/>
                <a:ea typeface="UD デジタル 教科書体 N-B" panose="02020700000000000000" pitchFamily="17" charset="-128"/>
              </a:rPr>
              <a:t>Apache</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」と「</a:t>
            </a:r>
            <a:r>
              <a:rPr lang="en-US" altLang="ja-JP" dirty="0">
                <a:solidFill>
                  <a:srgbClr val="333333"/>
                </a:solidFill>
                <a:latin typeface="UD デジタル 教科書体 N-B" panose="02020700000000000000" pitchFamily="17" charset="-128"/>
                <a:ea typeface="UD デジタル 教科書体 N-B" panose="02020700000000000000" pitchFamily="17" charset="-128"/>
              </a:rPr>
              <a:t>MySQL</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」の実行方法について説明する。</a:t>
            </a:r>
          </a:p>
          <a:p>
            <a:pPr algn="ct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 </a:t>
            </a:r>
          </a:p>
          <a:p>
            <a:pPr algn="ct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操作はいたって簡単で、下記画面の赤枠の「</a:t>
            </a:r>
            <a:r>
              <a:rPr lang="en-US" altLang="ja-JP" dirty="0">
                <a:solidFill>
                  <a:srgbClr val="333333"/>
                </a:solidFill>
                <a:latin typeface="UD デジタル 教科書体 N-B" panose="02020700000000000000" pitchFamily="17" charset="-128"/>
                <a:ea typeface="UD デジタル 教科書体 N-B" panose="02020700000000000000" pitchFamily="17" charset="-128"/>
              </a:rPr>
              <a:t>Start</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」をクリックするだけ。</a:t>
            </a:r>
            <a:endParaRPr lang="ja-JP" altLang="en-US" b="0" i="0" dirty="0">
              <a:solidFill>
                <a:srgbClr val="333333"/>
              </a:solidFill>
              <a:effectLst/>
              <a:latin typeface="UD デジタル 教科書体 N-B" panose="02020700000000000000" pitchFamily="17" charset="-128"/>
              <a:ea typeface="UD デジタル 教科書体 N-B" panose="02020700000000000000" pitchFamily="17" charset="-128"/>
            </a:endParaRPr>
          </a:p>
        </p:txBody>
      </p:sp>
      <p:pic>
        <p:nvPicPr>
          <p:cNvPr id="5" name="図 4" descr="スクリーンショットの画面&#10;&#10;自動的に生成された説明">
            <a:extLst>
              <a:ext uri="{FF2B5EF4-FFF2-40B4-BE49-F238E27FC236}">
                <a16:creationId xmlns:a16="http://schemas.microsoft.com/office/drawing/2014/main" id="{DF5D4840-1E30-4D2B-91F8-3D43A21A0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5205" y="2481672"/>
            <a:ext cx="6480000" cy="4320000"/>
          </a:xfrm>
          <a:prstGeom prst="rect">
            <a:avLst/>
          </a:prstGeom>
        </p:spPr>
      </p:pic>
    </p:spTree>
    <p:extLst>
      <p:ext uri="{BB962C8B-B14F-4D97-AF65-F5344CB8AC3E}">
        <p14:creationId xmlns:p14="http://schemas.microsoft.com/office/powerpoint/2010/main" val="34599947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FCDC0C-2145-4E2C-B16C-42FCA6D1964D}"/>
              </a:ext>
            </a:extLst>
          </p:cNvPr>
          <p:cNvSpPr>
            <a:spLocks noGrp="1"/>
          </p:cNvSpPr>
          <p:nvPr>
            <p:ph type="title"/>
          </p:nvPr>
        </p:nvSpPr>
        <p:spPr/>
        <p:txBody>
          <a:bodyPr/>
          <a:lstStyle/>
          <a:p>
            <a:r>
              <a:rPr kumimoji="1" lang="en-US" altLang="ja-JP" dirty="0"/>
              <a:t>XAMPP</a:t>
            </a:r>
            <a:r>
              <a:rPr kumimoji="1" lang="ja-JP" altLang="en-US" dirty="0"/>
              <a:t>の使い方</a:t>
            </a:r>
          </a:p>
        </p:txBody>
      </p:sp>
      <p:sp>
        <p:nvSpPr>
          <p:cNvPr id="4" name="正方形/長方形 3">
            <a:extLst>
              <a:ext uri="{FF2B5EF4-FFF2-40B4-BE49-F238E27FC236}">
                <a16:creationId xmlns:a16="http://schemas.microsoft.com/office/drawing/2014/main" id="{6C7674F2-B2DF-454B-9BA8-98E64914B6CD}"/>
              </a:ext>
            </a:extLst>
          </p:cNvPr>
          <p:cNvSpPr/>
          <p:nvPr/>
        </p:nvSpPr>
        <p:spPr>
          <a:xfrm>
            <a:off x="773531" y="1016000"/>
            <a:ext cx="11341768" cy="923330"/>
          </a:xfrm>
          <a:prstGeom prst="rect">
            <a:avLst/>
          </a:prstGeom>
        </p:spPr>
        <p:txBody>
          <a:bodyPr wrap="square">
            <a:spAutoFit/>
          </a:bodyPr>
          <a:lstStyle/>
          <a:p>
            <a:pPr algn="ct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正常に「</a:t>
            </a:r>
            <a:r>
              <a:rPr lang="en-US" altLang="ja-JP" dirty="0">
                <a:solidFill>
                  <a:srgbClr val="333333"/>
                </a:solidFill>
                <a:latin typeface="UD デジタル 教科書体 N-B" panose="02020700000000000000" pitchFamily="17" charset="-128"/>
                <a:ea typeface="UD デジタル 教科書体 N-B" panose="02020700000000000000" pitchFamily="17" charset="-128"/>
              </a:rPr>
              <a:t>Apache</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a:t>
            </a:r>
            <a:r>
              <a:rPr lang="en-US" altLang="ja-JP" dirty="0">
                <a:solidFill>
                  <a:srgbClr val="333333"/>
                </a:solidFill>
                <a:latin typeface="UD デジタル 教科書体 N-B" panose="02020700000000000000" pitchFamily="17" charset="-128"/>
                <a:ea typeface="UD デジタル 教科書体 N-B" panose="02020700000000000000" pitchFamily="17" charset="-128"/>
              </a:rPr>
              <a:t>MySQL</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」が起動すれば、</a:t>
            </a:r>
            <a:endParaRPr lang="en-US" altLang="ja-JP" dirty="0">
              <a:solidFill>
                <a:srgbClr val="333333"/>
              </a:solidFill>
              <a:latin typeface="UD デジタル 教科書体 N-B" panose="02020700000000000000" pitchFamily="17" charset="-128"/>
              <a:ea typeface="UD デジタル 教科書体 N-B" panose="02020700000000000000" pitchFamily="17" charset="-128"/>
            </a:endParaRPr>
          </a:p>
          <a:p>
            <a:pPr algn="ct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下記画面のように、</a:t>
            </a:r>
            <a:r>
              <a:rPr lang="en-US" altLang="ja-JP" dirty="0">
                <a:solidFill>
                  <a:srgbClr val="333333"/>
                </a:solidFill>
                <a:latin typeface="UD デジタル 教科書体 N-B" panose="02020700000000000000" pitchFamily="17" charset="-128"/>
                <a:ea typeface="UD デジタル 教科書体 N-B" panose="02020700000000000000" pitchFamily="17" charset="-128"/>
              </a:rPr>
              <a:t>PID(s)</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a:t>
            </a:r>
            <a:endParaRPr lang="en-US" altLang="ja-JP" dirty="0">
              <a:solidFill>
                <a:srgbClr val="333333"/>
              </a:solidFill>
              <a:latin typeface="UD デジタル 教科書体 N-B" panose="02020700000000000000" pitchFamily="17" charset="-128"/>
              <a:ea typeface="UD デジタル 教科書体 N-B" panose="02020700000000000000" pitchFamily="17" charset="-128"/>
            </a:endParaRPr>
          </a:p>
          <a:p>
            <a:pPr algn="ctr"/>
            <a:r>
              <a:rPr lang="en-US" altLang="ja-JP" dirty="0">
                <a:solidFill>
                  <a:srgbClr val="333333"/>
                </a:solidFill>
                <a:latin typeface="UD デジタル 教科書体 N-B" panose="02020700000000000000" pitchFamily="17" charset="-128"/>
                <a:ea typeface="UD デジタル 教科書体 N-B" panose="02020700000000000000" pitchFamily="17" charset="-128"/>
              </a:rPr>
              <a:t>Port(s)</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に数字が表示される。</a:t>
            </a:r>
            <a:endParaRPr lang="ja-JP" altLang="en-US" dirty="0">
              <a:latin typeface="UD デジタル 教科書体 N-B" panose="02020700000000000000" pitchFamily="17" charset="-128"/>
              <a:ea typeface="UD デジタル 教科書体 N-B" panose="02020700000000000000" pitchFamily="17" charset="-128"/>
            </a:endParaRPr>
          </a:p>
        </p:txBody>
      </p:sp>
      <p:pic>
        <p:nvPicPr>
          <p:cNvPr id="7" name="図 6" descr="コンピューターのスクリーンショット&#10;&#10;自動的に生成された説明">
            <a:extLst>
              <a:ext uri="{FF2B5EF4-FFF2-40B4-BE49-F238E27FC236}">
                <a16:creationId xmlns:a16="http://schemas.microsoft.com/office/drawing/2014/main" id="{16034676-E47C-4E5E-8893-FE744EE709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0620" y="2031999"/>
            <a:ext cx="7087589" cy="4725059"/>
          </a:xfrm>
          <a:prstGeom prst="rect">
            <a:avLst/>
          </a:prstGeom>
        </p:spPr>
      </p:pic>
    </p:spTree>
    <p:extLst>
      <p:ext uri="{BB962C8B-B14F-4D97-AF65-F5344CB8AC3E}">
        <p14:creationId xmlns:p14="http://schemas.microsoft.com/office/powerpoint/2010/main" val="763207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bd24bcb5-e86f-43c3-bca2-5b275b8c62bf" descr="DwYAAB+LCAAAAAAABAC9VE1vgkAQ/S/b9kYN2lobbrTGhoPVRNMeGg9bGGEbWMyyNBrDf+/s8iEEiHppuMDwZua9mbd7JLfysANikVVEhZwy6gsaORIiYhDHIxZPw9AgL4x7jPtvIk53CbG+jlVa/c8nk8FrHMbig4YpqAKcSUbD/NNqJTWwS8GQwUHH+rAIa9VabLfMhXUAEZSYNePS5t4qoB4izIGJAgTzA8khSYrA4vsHXFlLs8YKlSYB1ryZzR5HkyfbVsV0GzPLDLICN+be/5C8NwfDcRfNUYPm9Fk9TZp94y4nPWecRWlUwHTnOd3XQkMzDzLPC6EOc7gE8VstdKhi+n0lBTaYxSKiEhsezezuNIbJw0DzcrgHe6xUkiWN/RcklfU6HaZ+VAbTdjslLSmaFpBbh+p23gltEJv7YamuHGFVFnezg3fEKkLEweXrCNk0FZRksC5w2daWGb2k1rCX18lQGXUBXZPvU6DpqALDmoSCQoP8Wd6lia+df505nokEpO262Lfwdn4ydbx1YHNqo6u0lTTbmyHZpkNedYupXZ+/vzSqy9hF+qWWbsIvGabKOOGucWzRqzGRXMcGnz9o2YyfDwYAAA==">
            <a:extLst>
              <a:ext uri="{FF2B5EF4-FFF2-40B4-BE49-F238E27FC236}">
                <a16:creationId xmlns:a16="http://schemas.microsoft.com/office/drawing/2014/main" id="{6B75B6DC-6247-41EB-B8C6-6DFCB5DF561C}"/>
              </a:ext>
            </a:extLst>
          </p:cNvPr>
          <p:cNvGrpSpPr>
            <a:grpSpLocks noChangeAspect="1"/>
          </p:cNvGrpSpPr>
          <p:nvPr/>
        </p:nvGrpSpPr>
        <p:grpSpPr>
          <a:xfrm>
            <a:off x="3054460" y="2212203"/>
            <a:ext cx="6083081" cy="2433595"/>
            <a:chOff x="3054460" y="2212203"/>
            <a:chExt cx="6083081" cy="2433595"/>
          </a:xfrm>
        </p:grpSpPr>
        <p:sp>
          <p:nvSpPr>
            <p:cNvPr id="3" name="ExtraShape">
              <a:extLst>
                <a:ext uri="{FF2B5EF4-FFF2-40B4-BE49-F238E27FC236}">
                  <a16:creationId xmlns:a16="http://schemas.microsoft.com/office/drawing/2014/main" id="{3C0053A7-F337-4241-A5FD-96540BCDDE9D}"/>
                </a:ext>
              </a:extLst>
            </p:cNvPr>
            <p:cNvSpPr/>
            <p:nvPr/>
          </p:nvSpPr>
          <p:spPr bwMode="auto">
            <a:xfrm>
              <a:off x="3355528" y="2212203"/>
              <a:ext cx="1627839" cy="2433595"/>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4" name="ExtraShape">
              <a:extLst>
                <a:ext uri="{FF2B5EF4-FFF2-40B4-BE49-F238E27FC236}">
                  <a16:creationId xmlns:a16="http://schemas.microsoft.com/office/drawing/2014/main" id="{BE478BFB-F2DE-4A53-9E0E-9FBE6C57327D}"/>
                </a:ext>
              </a:extLst>
            </p:cNvPr>
            <p:cNvSpPr/>
            <p:nvPr/>
          </p:nvSpPr>
          <p:spPr bwMode="auto">
            <a:xfrm>
              <a:off x="3212297" y="2212203"/>
              <a:ext cx="1629253" cy="243359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5" name="ExtraShape">
              <a:extLst>
                <a:ext uri="{FF2B5EF4-FFF2-40B4-BE49-F238E27FC236}">
                  <a16:creationId xmlns:a16="http://schemas.microsoft.com/office/drawing/2014/main" id="{5D0CFB30-16E6-45E0-8E7E-4D76DCEC3E63}"/>
                </a:ext>
              </a:extLst>
            </p:cNvPr>
            <p:cNvSpPr/>
            <p:nvPr/>
          </p:nvSpPr>
          <p:spPr bwMode="auto">
            <a:xfrm>
              <a:off x="3054460" y="2700729"/>
              <a:ext cx="417914" cy="22794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6" name="ExtraShape">
              <a:extLst>
                <a:ext uri="{FF2B5EF4-FFF2-40B4-BE49-F238E27FC236}">
                  <a16:creationId xmlns:a16="http://schemas.microsoft.com/office/drawing/2014/main" id="{ED01349C-F83B-4688-88C7-4BAFD88E3DBE}"/>
                </a:ext>
              </a:extLst>
            </p:cNvPr>
            <p:cNvSpPr/>
            <p:nvPr/>
          </p:nvSpPr>
          <p:spPr bwMode="auto">
            <a:xfrm>
              <a:off x="3054460" y="3113944"/>
              <a:ext cx="417914" cy="22794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7" name="ExtraShape">
              <a:extLst>
                <a:ext uri="{FF2B5EF4-FFF2-40B4-BE49-F238E27FC236}">
                  <a16:creationId xmlns:a16="http://schemas.microsoft.com/office/drawing/2014/main" id="{B26CFF2A-0C44-4AC9-A979-CD2D36F81D1D}"/>
                </a:ext>
              </a:extLst>
            </p:cNvPr>
            <p:cNvSpPr/>
            <p:nvPr/>
          </p:nvSpPr>
          <p:spPr bwMode="auto">
            <a:xfrm>
              <a:off x="3054460" y="3528162"/>
              <a:ext cx="417914" cy="22643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8" name="ExtraShape">
              <a:extLst>
                <a:ext uri="{FF2B5EF4-FFF2-40B4-BE49-F238E27FC236}">
                  <a16:creationId xmlns:a16="http://schemas.microsoft.com/office/drawing/2014/main" id="{C82F4EBD-23B9-441F-831C-5DF3A4AD34F6}"/>
                </a:ext>
              </a:extLst>
            </p:cNvPr>
            <p:cNvSpPr/>
            <p:nvPr/>
          </p:nvSpPr>
          <p:spPr bwMode="auto">
            <a:xfrm>
              <a:off x="3054460" y="3941376"/>
              <a:ext cx="417914" cy="22794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9" name="ExtraShape">
              <a:extLst>
                <a:ext uri="{FF2B5EF4-FFF2-40B4-BE49-F238E27FC236}">
                  <a16:creationId xmlns:a16="http://schemas.microsoft.com/office/drawing/2014/main" id="{F680B2B8-9598-493E-AAE5-0E23D446BECF}"/>
                </a:ext>
              </a:extLst>
            </p:cNvPr>
            <p:cNvSpPr/>
            <p:nvPr/>
          </p:nvSpPr>
          <p:spPr bwMode="auto">
            <a:xfrm>
              <a:off x="3678026" y="2711496"/>
              <a:ext cx="902956" cy="1394940"/>
            </a:xfrm>
            <a:custGeom>
              <a:avLst/>
              <a:gdLst>
                <a:gd name="connsiteX0" fmla="*/ 0 w 902956"/>
                <a:gd name="connsiteY0" fmla="*/ 1291383 h 1394940"/>
                <a:gd name="connsiteX1" fmla="*/ 902956 w 902956"/>
                <a:gd name="connsiteY1" fmla="*/ 1291383 h 1394940"/>
                <a:gd name="connsiteX2" fmla="*/ 902956 w 902956"/>
                <a:gd name="connsiteY2" fmla="*/ 1394940 h 1394940"/>
                <a:gd name="connsiteX3" fmla="*/ 0 w 902956"/>
                <a:gd name="connsiteY3" fmla="*/ 1394940 h 1394940"/>
                <a:gd name="connsiteX4" fmla="*/ 0 w 902956"/>
                <a:gd name="connsiteY4" fmla="*/ 969616 h 1394940"/>
                <a:gd name="connsiteX5" fmla="*/ 610262 w 902956"/>
                <a:gd name="connsiteY5" fmla="*/ 969616 h 1394940"/>
                <a:gd name="connsiteX6" fmla="*/ 610262 w 902956"/>
                <a:gd name="connsiteY6" fmla="*/ 1073173 h 1394940"/>
                <a:gd name="connsiteX7" fmla="*/ 0 w 902956"/>
                <a:gd name="connsiteY7" fmla="*/ 1073173 h 1394940"/>
                <a:gd name="connsiteX8" fmla="*/ 0 w 902956"/>
                <a:gd name="connsiteY8" fmla="*/ 646000 h 1394940"/>
                <a:gd name="connsiteX9" fmla="*/ 610262 w 902956"/>
                <a:gd name="connsiteY9" fmla="*/ 646000 h 1394940"/>
                <a:gd name="connsiteX10" fmla="*/ 610262 w 902956"/>
                <a:gd name="connsiteY10" fmla="*/ 749557 h 1394940"/>
                <a:gd name="connsiteX11" fmla="*/ 0 w 902956"/>
                <a:gd name="connsiteY11" fmla="*/ 749557 h 1394940"/>
                <a:gd name="connsiteX12" fmla="*/ 0 w 902956"/>
                <a:gd name="connsiteY12" fmla="*/ 323616 h 1394940"/>
                <a:gd name="connsiteX13" fmla="*/ 610262 w 902956"/>
                <a:gd name="connsiteY13" fmla="*/ 323616 h 1394940"/>
                <a:gd name="connsiteX14" fmla="*/ 610262 w 902956"/>
                <a:gd name="connsiteY14" fmla="*/ 427173 h 1394940"/>
                <a:gd name="connsiteX15" fmla="*/ 0 w 902956"/>
                <a:gd name="connsiteY15" fmla="*/ 427173 h 1394940"/>
                <a:gd name="connsiteX16" fmla="*/ 0 w 902956"/>
                <a:gd name="connsiteY16" fmla="*/ 0 h 1394940"/>
                <a:gd name="connsiteX17" fmla="*/ 902956 w 902956"/>
                <a:gd name="connsiteY17" fmla="*/ 0 h 1394940"/>
                <a:gd name="connsiteX18" fmla="*/ 902956 w 902956"/>
                <a:gd name="connsiteY18" fmla="*/ 103557 h 1394940"/>
                <a:gd name="connsiteX19" fmla="*/ 0 w 902956"/>
                <a:gd name="connsiteY19" fmla="*/ 103557 h 139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02956" h="1394940">
                  <a:moveTo>
                    <a:pt x="0" y="1291383"/>
                  </a:moveTo>
                  <a:lnTo>
                    <a:pt x="902956" y="1291383"/>
                  </a:lnTo>
                  <a:lnTo>
                    <a:pt x="902956" y="1394940"/>
                  </a:lnTo>
                  <a:lnTo>
                    <a:pt x="0" y="1394940"/>
                  </a:lnTo>
                  <a:close/>
                  <a:moveTo>
                    <a:pt x="0" y="969616"/>
                  </a:moveTo>
                  <a:lnTo>
                    <a:pt x="610262" y="969616"/>
                  </a:lnTo>
                  <a:lnTo>
                    <a:pt x="610262" y="1073173"/>
                  </a:lnTo>
                  <a:lnTo>
                    <a:pt x="0" y="1073173"/>
                  </a:lnTo>
                  <a:close/>
                  <a:moveTo>
                    <a:pt x="0" y="646000"/>
                  </a:moveTo>
                  <a:lnTo>
                    <a:pt x="610262" y="646000"/>
                  </a:lnTo>
                  <a:lnTo>
                    <a:pt x="610262" y="749557"/>
                  </a:lnTo>
                  <a:lnTo>
                    <a:pt x="0" y="749557"/>
                  </a:lnTo>
                  <a:close/>
                  <a:moveTo>
                    <a:pt x="0" y="323616"/>
                  </a:moveTo>
                  <a:lnTo>
                    <a:pt x="610262" y="323616"/>
                  </a:lnTo>
                  <a:lnTo>
                    <a:pt x="610262" y="427173"/>
                  </a:lnTo>
                  <a:lnTo>
                    <a:pt x="0" y="427173"/>
                  </a:lnTo>
                  <a:close/>
                  <a:moveTo>
                    <a:pt x="0" y="0"/>
                  </a:moveTo>
                  <a:lnTo>
                    <a:pt x="902956" y="0"/>
                  </a:lnTo>
                  <a:lnTo>
                    <a:pt x="902956" y="103557"/>
                  </a:lnTo>
                  <a:lnTo>
                    <a:pt x="0" y="10355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endParaRPr lang="zh-CN" altLang="en-US" noProof="1"/>
            </a:p>
          </p:txBody>
        </p:sp>
        <p:cxnSp>
          <p:nvCxnSpPr>
            <p:cNvPr id="10" name="ExtraShape">
              <a:extLst>
                <a:ext uri="{FF2B5EF4-FFF2-40B4-BE49-F238E27FC236}">
                  <a16:creationId xmlns:a16="http://schemas.microsoft.com/office/drawing/2014/main" id="{D963C78F-1228-452A-8A7C-D8147A217788}"/>
                </a:ext>
              </a:extLst>
            </p:cNvPr>
            <p:cNvCxnSpPr>
              <a:cxnSpLocks/>
            </p:cNvCxnSpPr>
            <p:nvPr/>
          </p:nvCxnSpPr>
          <p:spPr>
            <a:xfrm>
              <a:off x="5311983" y="2252242"/>
              <a:ext cx="0" cy="23935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IconShape">
              <a:extLst>
                <a:ext uri="{FF2B5EF4-FFF2-40B4-BE49-F238E27FC236}">
                  <a16:creationId xmlns:a16="http://schemas.microsoft.com/office/drawing/2014/main" id="{37941DF6-BA89-4DD8-9213-D5DD5A08AEB3}"/>
                </a:ext>
              </a:extLst>
            </p:cNvPr>
            <p:cNvSpPr/>
            <p:nvPr/>
          </p:nvSpPr>
          <p:spPr bwMode="auto">
            <a:xfrm>
              <a:off x="5677002" y="3086096"/>
              <a:ext cx="570407" cy="56963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455839 w 606244"/>
                <a:gd name="T9" fmla="*/ 455839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455839 w 606244"/>
                <a:gd name="T19" fmla="*/ 455839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455839 w 606244"/>
                <a:gd name="T29" fmla="*/ 455839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455839 w 606244"/>
                <a:gd name="T39" fmla="*/ 455839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41" h="8341">
                  <a:moveTo>
                    <a:pt x="7898" y="2562"/>
                  </a:moveTo>
                  <a:lnTo>
                    <a:pt x="5779" y="442"/>
                  </a:lnTo>
                  <a:cubicBezTo>
                    <a:pt x="6221" y="0"/>
                    <a:pt x="7054" y="116"/>
                    <a:pt x="7639" y="702"/>
                  </a:cubicBezTo>
                  <a:cubicBezTo>
                    <a:pt x="8225" y="1287"/>
                    <a:pt x="8341" y="2120"/>
                    <a:pt x="7898" y="2562"/>
                  </a:cubicBezTo>
                  <a:close/>
                  <a:moveTo>
                    <a:pt x="6178" y="1300"/>
                  </a:moveTo>
                  <a:lnTo>
                    <a:pt x="5550" y="672"/>
                  </a:lnTo>
                  <a:lnTo>
                    <a:pt x="1076" y="5146"/>
                  </a:lnTo>
                  <a:lnTo>
                    <a:pt x="1704" y="5773"/>
                  </a:lnTo>
                  <a:lnTo>
                    <a:pt x="6178" y="1300"/>
                  </a:lnTo>
                  <a:close/>
                  <a:moveTo>
                    <a:pt x="6806" y="1928"/>
                  </a:moveTo>
                  <a:lnTo>
                    <a:pt x="6413" y="1535"/>
                  </a:lnTo>
                  <a:lnTo>
                    <a:pt x="1940" y="6009"/>
                  </a:lnTo>
                  <a:lnTo>
                    <a:pt x="2332" y="6401"/>
                  </a:lnTo>
                  <a:lnTo>
                    <a:pt x="6806" y="1928"/>
                  </a:lnTo>
                  <a:close/>
                  <a:moveTo>
                    <a:pt x="2567" y="6637"/>
                  </a:moveTo>
                  <a:lnTo>
                    <a:pt x="3195" y="7265"/>
                  </a:lnTo>
                  <a:lnTo>
                    <a:pt x="7669" y="2791"/>
                  </a:lnTo>
                  <a:lnTo>
                    <a:pt x="7041" y="2163"/>
                  </a:lnTo>
                  <a:lnTo>
                    <a:pt x="2567" y="6637"/>
                  </a:lnTo>
                  <a:close/>
                  <a:moveTo>
                    <a:pt x="343" y="7067"/>
                  </a:moveTo>
                  <a:cubicBezTo>
                    <a:pt x="373" y="7300"/>
                    <a:pt x="479" y="7520"/>
                    <a:pt x="650" y="7691"/>
                  </a:cubicBezTo>
                  <a:cubicBezTo>
                    <a:pt x="821" y="7862"/>
                    <a:pt x="1041" y="7968"/>
                    <a:pt x="1274" y="7998"/>
                  </a:cubicBezTo>
                  <a:lnTo>
                    <a:pt x="2973" y="7487"/>
                  </a:lnTo>
                  <a:lnTo>
                    <a:pt x="854" y="5368"/>
                  </a:lnTo>
                  <a:lnTo>
                    <a:pt x="343" y="7067"/>
                  </a:lnTo>
                  <a:close/>
                  <a:moveTo>
                    <a:pt x="179" y="7614"/>
                  </a:moveTo>
                  <a:lnTo>
                    <a:pt x="14" y="8162"/>
                  </a:lnTo>
                  <a:lnTo>
                    <a:pt x="14" y="8162"/>
                  </a:lnTo>
                  <a:cubicBezTo>
                    <a:pt x="0" y="8204"/>
                    <a:pt x="5" y="8247"/>
                    <a:pt x="44" y="8287"/>
                  </a:cubicBezTo>
                  <a:cubicBezTo>
                    <a:pt x="84" y="8326"/>
                    <a:pt x="137" y="8341"/>
                    <a:pt x="179" y="8327"/>
                  </a:cubicBezTo>
                  <a:lnTo>
                    <a:pt x="179" y="8327"/>
                  </a:lnTo>
                  <a:lnTo>
                    <a:pt x="728" y="8162"/>
                  </a:lnTo>
                  <a:cubicBezTo>
                    <a:pt x="614" y="8099"/>
                    <a:pt x="509" y="8020"/>
                    <a:pt x="415" y="7926"/>
                  </a:cubicBezTo>
                  <a:cubicBezTo>
                    <a:pt x="321" y="7832"/>
                    <a:pt x="242" y="7727"/>
                    <a:pt x="179" y="7614"/>
                  </a:cubicBezTo>
                  <a:close/>
                </a:path>
              </a:pathLst>
            </a:custGeom>
            <a:solidFill>
              <a:schemeClr val="accent1">
                <a:lumMod val="100000"/>
              </a:schemeClr>
            </a:solidFill>
            <a:ln>
              <a:noFill/>
            </a:ln>
          </p:spPr>
          <p:txBody>
            <a:bodyPr/>
            <a:lstStyle/>
            <a:p>
              <a:endParaRPr lang="zh-CN" altLang="en-US"/>
            </a:p>
          </p:txBody>
        </p:sp>
        <p:sp>
          <p:nvSpPr>
            <p:cNvPr id="12" name="IconShape">
              <a:extLst>
                <a:ext uri="{FF2B5EF4-FFF2-40B4-BE49-F238E27FC236}">
                  <a16:creationId xmlns:a16="http://schemas.microsoft.com/office/drawing/2014/main" id="{8019FFF1-3AD7-413A-87E3-482C43172159}"/>
                </a:ext>
              </a:extLst>
            </p:cNvPr>
            <p:cNvSpPr/>
            <p:nvPr/>
          </p:nvSpPr>
          <p:spPr bwMode="auto">
            <a:xfrm>
              <a:off x="6399536" y="3086096"/>
              <a:ext cx="570407" cy="56963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455839 w 606244"/>
                <a:gd name="T9" fmla="*/ 455839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455839 w 606244"/>
                <a:gd name="T19" fmla="*/ 455839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455839 w 606244"/>
                <a:gd name="T29" fmla="*/ 455839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455839 w 606244"/>
                <a:gd name="T39" fmla="*/ 455839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41" h="8341">
                  <a:moveTo>
                    <a:pt x="7898" y="2562"/>
                  </a:moveTo>
                  <a:lnTo>
                    <a:pt x="5779" y="442"/>
                  </a:lnTo>
                  <a:cubicBezTo>
                    <a:pt x="6221" y="0"/>
                    <a:pt x="7054" y="116"/>
                    <a:pt x="7639" y="702"/>
                  </a:cubicBezTo>
                  <a:cubicBezTo>
                    <a:pt x="8225" y="1287"/>
                    <a:pt x="8341" y="2120"/>
                    <a:pt x="7898" y="2562"/>
                  </a:cubicBezTo>
                  <a:close/>
                  <a:moveTo>
                    <a:pt x="6178" y="1300"/>
                  </a:moveTo>
                  <a:lnTo>
                    <a:pt x="5550" y="672"/>
                  </a:lnTo>
                  <a:lnTo>
                    <a:pt x="1076" y="5146"/>
                  </a:lnTo>
                  <a:lnTo>
                    <a:pt x="1704" y="5773"/>
                  </a:lnTo>
                  <a:lnTo>
                    <a:pt x="6178" y="1300"/>
                  </a:lnTo>
                  <a:close/>
                  <a:moveTo>
                    <a:pt x="6806" y="1928"/>
                  </a:moveTo>
                  <a:lnTo>
                    <a:pt x="6413" y="1535"/>
                  </a:lnTo>
                  <a:lnTo>
                    <a:pt x="1940" y="6009"/>
                  </a:lnTo>
                  <a:lnTo>
                    <a:pt x="2332" y="6401"/>
                  </a:lnTo>
                  <a:lnTo>
                    <a:pt x="6806" y="1928"/>
                  </a:lnTo>
                  <a:close/>
                  <a:moveTo>
                    <a:pt x="2567" y="6637"/>
                  </a:moveTo>
                  <a:lnTo>
                    <a:pt x="3195" y="7265"/>
                  </a:lnTo>
                  <a:lnTo>
                    <a:pt x="7669" y="2791"/>
                  </a:lnTo>
                  <a:lnTo>
                    <a:pt x="7041" y="2163"/>
                  </a:lnTo>
                  <a:lnTo>
                    <a:pt x="2567" y="6637"/>
                  </a:lnTo>
                  <a:close/>
                  <a:moveTo>
                    <a:pt x="343" y="7067"/>
                  </a:moveTo>
                  <a:cubicBezTo>
                    <a:pt x="373" y="7300"/>
                    <a:pt x="479" y="7520"/>
                    <a:pt x="650" y="7691"/>
                  </a:cubicBezTo>
                  <a:cubicBezTo>
                    <a:pt x="821" y="7862"/>
                    <a:pt x="1041" y="7968"/>
                    <a:pt x="1274" y="7998"/>
                  </a:cubicBezTo>
                  <a:lnTo>
                    <a:pt x="2973" y="7487"/>
                  </a:lnTo>
                  <a:lnTo>
                    <a:pt x="854" y="5368"/>
                  </a:lnTo>
                  <a:lnTo>
                    <a:pt x="343" y="7067"/>
                  </a:lnTo>
                  <a:close/>
                  <a:moveTo>
                    <a:pt x="179" y="7614"/>
                  </a:moveTo>
                  <a:lnTo>
                    <a:pt x="14" y="8162"/>
                  </a:lnTo>
                  <a:lnTo>
                    <a:pt x="14" y="8162"/>
                  </a:lnTo>
                  <a:cubicBezTo>
                    <a:pt x="0" y="8204"/>
                    <a:pt x="5" y="8247"/>
                    <a:pt x="44" y="8287"/>
                  </a:cubicBezTo>
                  <a:cubicBezTo>
                    <a:pt x="84" y="8326"/>
                    <a:pt x="137" y="8341"/>
                    <a:pt x="179" y="8327"/>
                  </a:cubicBezTo>
                  <a:lnTo>
                    <a:pt x="179" y="8327"/>
                  </a:lnTo>
                  <a:lnTo>
                    <a:pt x="728" y="8162"/>
                  </a:lnTo>
                  <a:cubicBezTo>
                    <a:pt x="614" y="8099"/>
                    <a:pt x="509" y="8020"/>
                    <a:pt x="415" y="7926"/>
                  </a:cubicBezTo>
                  <a:cubicBezTo>
                    <a:pt x="321" y="7832"/>
                    <a:pt x="242" y="7727"/>
                    <a:pt x="179" y="7614"/>
                  </a:cubicBezTo>
                  <a:close/>
                </a:path>
              </a:pathLst>
            </a:custGeom>
            <a:solidFill>
              <a:schemeClr val="accent1">
                <a:lumMod val="100000"/>
              </a:schemeClr>
            </a:solidFill>
            <a:ln>
              <a:noFill/>
            </a:ln>
          </p:spPr>
          <p:txBody>
            <a:bodyPr/>
            <a:lstStyle/>
            <a:p>
              <a:endParaRPr lang="zh-CN" altLang="en-US"/>
            </a:p>
          </p:txBody>
        </p:sp>
        <p:sp>
          <p:nvSpPr>
            <p:cNvPr id="13" name="IconShape">
              <a:extLst>
                <a:ext uri="{FF2B5EF4-FFF2-40B4-BE49-F238E27FC236}">
                  <a16:creationId xmlns:a16="http://schemas.microsoft.com/office/drawing/2014/main" id="{435B6592-DE12-48F0-9474-AE3A970DE363}"/>
                </a:ext>
              </a:extLst>
            </p:cNvPr>
            <p:cNvSpPr/>
            <p:nvPr/>
          </p:nvSpPr>
          <p:spPr bwMode="auto">
            <a:xfrm>
              <a:off x="7122069" y="3086096"/>
              <a:ext cx="570407" cy="56963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455839 w 606244"/>
                <a:gd name="T9" fmla="*/ 455839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455839 w 606244"/>
                <a:gd name="T19" fmla="*/ 455839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455839 w 606244"/>
                <a:gd name="T29" fmla="*/ 455839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455839 w 606244"/>
                <a:gd name="T39" fmla="*/ 455839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41" h="8341">
                  <a:moveTo>
                    <a:pt x="7898" y="2562"/>
                  </a:moveTo>
                  <a:lnTo>
                    <a:pt x="5779" y="442"/>
                  </a:lnTo>
                  <a:cubicBezTo>
                    <a:pt x="6221" y="0"/>
                    <a:pt x="7054" y="116"/>
                    <a:pt x="7639" y="702"/>
                  </a:cubicBezTo>
                  <a:cubicBezTo>
                    <a:pt x="8225" y="1287"/>
                    <a:pt x="8341" y="2120"/>
                    <a:pt x="7898" y="2562"/>
                  </a:cubicBezTo>
                  <a:close/>
                  <a:moveTo>
                    <a:pt x="6178" y="1300"/>
                  </a:moveTo>
                  <a:lnTo>
                    <a:pt x="5550" y="672"/>
                  </a:lnTo>
                  <a:lnTo>
                    <a:pt x="1076" y="5146"/>
                  </a:lnTo>
                  <a:lnTo>
                    <a:pt x="1704" y="5773"/>
                  </a:lnTo>
                  <a:lnTo>
                    <a:pt x="6178" y="1300"/>
                  </a:lnTo>
                  <a:close/>
                  <a:moveTo>
                    <a:pt x="6806" y="1928"/>
                  </a:moveTo>
                  <a:lnTo>
                    <a:pt x="6413" y="1535"/>
                  </a:lnTo>
                  <a:lnTo>
                    <a:pt x="1940" y="6009"/>
                  </a:lnTo>
                  <a:lnTo>
                    <a:pt x="2332" y="6401"/>
                  </a:lnTo>
                  <a:lnTo>
                    <a:pt x="6806" y="1928"/>
                  </a:lnTo>
                  <a:close/>
                  <a:moveTo>
                    <a:pt x="2567" y="6637"/>
                  </a:moveTo>
                  <a:lnTo>
                    <a:pt x="3195" y="7265"/>
                  </a:lnTo>
                  <a:lnTo>
                    <a:pt x="7669" y="2791"/>
                  </a:lnTo>
                  <a:lnTo>
                    <a:pt x="7041" y="2163"/>
                  </a:lnTo>
                  <a:lnTo>
                    <a:pt x="2567" y="6637"/>
                  </a:lnTo>
                  <a:close/>
                  <a:moveTo>
                    <a:pt x="343" y="7067"/>
                  </a:moveTo>
                  <a:cubicBezTo>
                    <a:pt x="373" y="7300"/>
                    <a:pt x="479" y="7520"/>
                    <a:pt x="650" y="7691"/>
                  </a:cubicBezTo>
                  <a:cubicBezTo>
                    <a:pt x="821" y="7862"/>
                    <a:pt x="1041" y="7968"/>
                    <a:pt x="1274" y="7998"/>
                  </a:cubicBezTo>
                  <a:lnTo>
                    <a:pt x="2973" y="7487"/>
                  </a:lnTo>
                  <a:lnTo>
                    <a:pt x="854" y="5368"/>
                  </a:lnTo>
                  <a:lnTo>
                    <a:pt x="343" y="7067"/>
                  </a:lnTo>
                  <a:close/>
                  <a:moveTo>
                    <a:pt x="179" y="7614"/>
                  </a:moveTo>
                  <a:lnTo>
                    <a:pt x="14" y="8162"/>
                  </a:lnTo>
                  <a:lnTo>
                    <a:pt x="14" y="8162"/>
                  </a:lnTo>
                  <a:cubicBezTo>
                    <a:pt x="0" y="8204"/>
                    <a:pt x="5" y="8247"/>
                    <a:pt x="44" y="8287"/>
                  </a:cubicBezTo>
                  <a:cubicBezTo>
                    <a:pt x="84" y="8326"/>
                    <a:pt x="137" y="8341"/>
                    <a:pt x="179" y="8327"/>
                  </a:cubicBezTo>
                  <a:lnTo>
                    <a:pt x="179" y="8327"/>
                  </a:lnTo>
                  <a:lnTo>
                    <a:pt x="728" y="8162"/>
                  </a:lnTo>
                  <a:cubicBezTo>
                    <a:pt x="614" y="8099"/>
                    <a:pt x="509" y="8020"/>
                    <a:pt x="415" y="7926"/>
                  </a:cubicBezTo>
                  <a:cubicBezTo>
                    <a:pt x="321" y="7832"/>
                    <a:pt x="242" y="7727"/>
                    <a:pt x="179" y="7614"/>
                  </a:cubicBezTo>
                  <a:close/>
                </a:path>
              </a:pathLst>
            </a:custGeom>
            <a:solidFill>
              <a:schemeClr val="accent1">
                <a:lumMod val="100000"/>
              </a:schemeClr>
            </a:solidFill>
            <a:ln>
              <a:noFill/>
            </a:ln>
          </p:spPr>
          <p:txBody>
            <a:bodyPr/>
            <a:lstStyle/>
            <a:p>
              <a:endParaRPr lang="zh-CN" altLang="en-US"/>
            </a:p>
          </p:txBody>
        </p:sp>
        <p:sp>
          <p:nvSpPr>
            <p:cNvPr id="14" name="IconShape">
              <a:extLst>
                <a:ext uri="{FF2B5EF4-FFF2-40B4-BE49-F238E27FC236}">
                  <a16:creationId xmlns:a16="http://schemas.microsoft.com/office/drawing/2014/main" id="{9364BF33-99A6-48A5-A743-D04AD10072FB}"/>
                </a:ext>
              </a:extLst>
            </p:cNvPr>
            <p:cNvSpPr/>
            <p:nvPr/>
          </p:nvSpPr>
          <p:spPr bwMode="auto">
            <a:xfrm>
              <a:off x="7844602" y="3086096"/>
              <a:ext cx="570407" cy="56963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455839 w 606244"/>
                <a:gd name="T9" fmla="*/ 455839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455839 w 606244"/>
                <a:gd name="T19" fmla="*/ 455839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455839 w 606244"/>
                <a:gd name="T29" fmla="*/ 455839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455839 w 606244"/>
                <a:gd name="T39" fmla="*/ 455839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41" h="8341">
                  <a:moveTo>
                    <a:pt x="7898" y="2562"/>
                  </a:moveTo>
                  <a:lnTo>
                    <a:pt x="5779" y="442"/>
                  </a:lnTo>
                  <a:cubicBezTo>
                    <a:pt x="6221" y="0"/>
                    <a:pt x="7054" y="116"/>
                    <a:pt x="7639" y="702"/>
                  </a:cubicBezTo>
                  <a:cubicBezTo>
                    <a:pt x="8225" y="1287"/>
                    <a:pt x="8341" y="2120"/>
                    <a:pt x="7898" y="2562"/>
                  </a:cubicBezTo>
                  <a:close/>
                  <a:moveTo>
                    <a:pt x="6178" y="1300"/>
                  </a:moveTo>
                  <a:lnTo>
                    <a:pt x="5550" y="672"/>
                  </a:lnTo>
                  <a:lnTo>
                    <a:pt x="1076" y="5146"/>
                  </a:lnTo>
                  <a:lnTo>
                    <a:pt x="1704" y="5773"/>
                  </a:lnTo>
                  <a:lnTo>
                    <a:pt x="6178" y="1300"/>
                  </a:lnTo>
                  <a:close/>
                  <a:moveTo>
                    <a:pt x="6806" y="1928"/>
                  </a:moveTo>
                  <a:lnTo>
                    <a:pt x="6413" y="1535"/>
                  </a:lnTo>
                  <a:lnTo>
                    <a:pt x="1940" y="6009"/>
                  </a:lnTo>
                  <a:lnTo>
                    <a:pt x="2332" y="6401"/>
                  </a:lnTo>
                  <a:lnTo>
                    <a:pt x="6806" y="1928"/>
                  </a:lnTo>
                  <a:close/>
                  <a:moveTo>
                    <a:pt x="2567" y="6637"/>
                  </a:moveTo>
                  <a:lnTo>
                    <a:pt x="3195" y="7265"/>
                  </a:lnTo>
                  <a:lnTo>
                    <a:pt x="7669" y="2791"/>
                  </a:lnTo>
                  <a:lnTo>
                    <a:pt x="7041" y="2163"/>
                  </a:lnTo>
                  <a:lnTo>
                    <a:pt x="2567" y="6637"/>
                  </a:lnTo>
                  <a:close/>
                  <a:moveTo>
                    <a:pt x="343" y="7067"/>
                  </a:moveTo>
                  <a:cubicBezTo>
                    <a:pt x="373" y="7300"/>
                    <a:pt x="479" y="7520"/>
                    <a:pt x="650" y="7691"/>
                  </a:cubicBezTo>
                  <a:cubicBezTo>
                    <a:pt x="821" y="7862"/>
                    <a:pt x="1041" y="7968"/>
                    <a:pt x="1274" y="7998"/>
                  </a:cubicBezTo>
                  <a:lnTo>
                    <a:pt x="2973" y="7487"/>
                  </a:lnTo>
                  <a:lnTo>
                    <a:pt x="854" y="5368"/>
                  </a:lnTo>
                  <a:lnTo>
                    <a:pt x="343" y="7067"/>
                  </a:lnTo>
                  <a:close/>
                  <a:moveTo>
                    <a:pt x="179" y="7614"/>
                  </a:moveTo>
                  <a:lnTo>
                    <a:pt x="14" y="8162"/>
                  </a:lnTo>
                  <a:lnTo>
                    <a:pt x="14" y="8162"/>
                  </a:lnTo>
                  <a:cubicBezTo>
                    <a:pt x="0" y="8204"/>
                    <a:pt x="5" y="8247"/>
                    <a:pt x="44" y="8287"/>
                  </a:cubicBezTo>
                  <a:cubicBezTo>
                    <a:pt x="84" y="8326"/>
                    <a:pt x="137" y="8341"/>
                    <a:pt x="179" y="8327"/>
                  </a:cubicBezTo>
                  <a:lnTo>
                    <a:pt x="179" y="8327"/>
                  </a:lnTo>
                  <a:lnTo>
                    <a:pt x="728" y="8162"/>
                  </a:lnTo>
                  <a:cubicBezTo>
                    <a:pt x="614" y="8099"/>
                    <a:pt x="509" y="8020"/>
                    <a:pt x="415" y="7926"/>
                  </a:cubicBezTo>
                  <a:cubicBezTo>
                    <a:pt x="321" y="7832"/>
                    <a:pt x="242" y="7727"/>
                    <a:pt x="179" y="7614"/>
                  </a:cubicBezTo>
                  <a:close/>
                </a:path>
              </a:pathLst>
            </a:custGeom>
            <a:solidFill>
              <a:schemeClr val="accent1">
                <a:lumMod val="100000"/>
              </a:schemeClr>
            </a:solidFill>
            <a:ln>
              <a:noFill/>
            </a:ln>
          </p:spPr>
          <p:txBody>
            <a:bodyPr/>
            <a:lstStyle/>
            <a:p>
              <a:endParaRPr lang="zh-CN" altLang="en-US"/>
            </a:p>
          </p:txBody>
        </p:sp>
        <p:sp>
          <p:nvSpPr>
            <p:cNvPr id="15" name="IconShape">
              <a:extLst>
                <a:ext uri="{FF2B5EF4-FFF2-40B4-BE49-F238E27FC236}">
                  <a16:creationId xmlns:a16="http://schemas.microsoft.com/office/drawing/2014/main" id="{C7CCFB4C-4825-4791-B907-208C74B33E46}"/>
                </a:ext>
              </a:extLst>
            </p:cNvPr>
            <p:cNvSpPr/>
            <p:nvPr/>
          </p:nvSpPr>
          <p:spPr bwMode="auto">
            <a:xfrm>
              <a:off x="8567134" y="3086096"/>
              <a:ext cx="570407" cy="56963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455839 w 606244"/>
                <a:gd name="T9" fmla="*/ 455839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455839 w 606244"/>
                <a:gd name="T19" fmla="*/ 455839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455839 w 606244"/>
                <a:gd name="T29" fmla="*/ 455839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455839 w 606244"/>
                <a:gd name="T39" fmla="*/ 455839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41" h="8341">
                  <a:moveTo>
                    <a:pt x="7898" y="2562"/>
                  </a:moveTo>
                  <a:lnTo>
                    <a:pt x="5779" y="442"/>
                  </a:lnTo>
                  <a:cubicBezTo>
                    <a:pt x="6221" y="0"/>
                    <a:pt x="7054" y="116"/>
                    <a:pt x="7639" y="702"/>
                  </a:cubicBezTo>
                  <a:cubicBezTo>
                    <a:pt x="8225" y="1287"/>
                    <a:pt x="8341" y="2120"/>
                    <a:pt x="7898" y="2562"/>
                  </a:cubicBezTo>
                  <a:close/>
                  <a:moveTo>
                    <a:pt x="6178" y="1300"/>
                  </a:moveTo>
                  <a:lnTo>
                    <a:pt x="5550" y="672"/>
                  </a:lnTo>
                  <a:lnTo>
                    <a:pt x="1076" y="5146"/>
                  </a:lnTo>
                  <a:lnTo>
                    <a:pt x="1704" y="5773"/>
                  </a:lnTo>
                  <a:lnTo>
                    <a:pt x="6178" y="1300"/>
                  </a:lnTo>
                  <a:close/>
                  <a:moveTo>
                    <a:pt x="6806" y="1928"/>
                  </a:moveTo>
                  <a:lnTo>
                    <a:pt x="6413" y="1535"/>
                  </a:lnTo>
                  <a:lnTo>
                    <a:pt x="1940" y="6009"/>
                  </a:lnTo>
                  <a:lnTo>
                    <a:pt x="2332" y="6401"/>
                  </a:lnTo>
                  <a:lnTo>
                    <a:pt x="6806" y="1928"/>
                  </a:lnTo>
                  <a:close/>
                  <a:moveTo>
                    <a:pt x="2567" y="6637"/>
                  </a:moveTo>
                  <a:lnTo>
                    <a:pt x="3195" y="7265"/>
                  </a:lnTo>
                  <a:lnTo>
                    <a:pt x="7669" y="2791"/>
                  </a:lnTo>
                  <a:lnTo>
                    <a:pt x="7041" y="2163"/>
                  </a:lnTo>
                  <a:lnTo>
                    <a:pt x="2567" y="6637"/>
                  </a:lnTo>
                  <a:close/>
                  <a:moveTo>
                    <a:pt x="343" y="7067"/>
                  </a:moveTo>
                  <a:cubicBezTo>
                    <a:pt x="373" y="7300"/>
                    <a:pt x="479" y="7520"/>
                    <a:pt x="650" y="7691"/>
                  </a:cubicBezTo>
                  <a:cubicBezTo>
                    <a:pt x="821" y="7862"/>
                    <a:pt x="1041" y="7968"/>
                    <a:pt x="1274" y="7998"/>
                  </a:cubicBezTo>
                  <a:lnTo>
                    <a:pt x="2973" y="7487"/>
                  </a:lnTo>
                  <a:lnTo>
                    <a:pt x="854" y="5368"/>
                  </a:lnTo>
                  <a:lnTo>
                    <a:pt x="343" y="7067"/>
                  </a:lnTo>
                  <a:close/>
                  <a:moveTo>
                    <a:pt x="179" y="7614"/>
                  </a:moveTo>
                  <a:lnTo>
                    <a:pt x="14" y="8162"/>
                  </a:lnTo>
                  <a:lnTo>
                    <a:pt x="14" y="8162"/>
                  </a:lnTo>
                  <a:cubicBezTo>
                    <a:pt x="0" y="8204"/>
                    <a:pt x="5" y="8247"/>
                    <a:pt x="44" y="8287"/>
                  </a:cubicBezTo>
                  <a:cubicBezTo>
                    <a:pt x="84" y="8326"/>
                    <a:pt x="137" y="8341"/>
                    <a:pt x="179" y="8327"/>
                  </a:cubicBezTo>
                  <a:lnTo>
                    <a:pt x="179" y="8327"/>
                  </a:lnTo>
                  <a:lnTo>
                    <a:pt x="728" y="8162"/>
                  </a:lnTo>
                  <a:cubicBezTo>
                    <a:pt x="614" y="8099"/>
                    <a:pt x="509" y="8020"/>
                    <a:pt x="415" y="7926"/>
                  </a:cubicBezTo>
                  <a:cubicBezTo>
                    <a:pt x="321" y="7832"/>
                    <a:pt x="242" y="7727"/>
                    <a:pt x="179" y="7614"/>
                  </a:cubicBezTo>
                  <a:close/>
                </a:path>
              </a:pathLst>
            </a:custGeom>
            <a:solidFill>
              <a:schemeClr val="accent1">
                <a:lumMod val="100000"/>
              </a:schemeClr>
            </a:solidFill>
            <a:ln>
              <a:noFill/>
            </a:ln>
          </p:spPr>
          <p:txBody>
            <a:bodyPr/>
            <a:lstStyle/>
            <a:p>
              <a:endParaRPr lang="zh-CN" altLang="en-US"/>
            </a:p>
          </p:txBody>
        </p:sp>
        <p:sp>
          <p:nvSpPr>
            <p:cNvPr id="16" name="IconShape">
              <a:extLst>
                <a:ext uri="{FF2B5EF4-FFF2-40B4-BE49-F238E27FC236}">
                  <a16:creationId xmlns:a16="http://schemas.microsoft.com/office/drawing/2014/main" id="{8F834BE3-F3A5-4B43-B190-4448E251F020}"/>
                </a:ext>
              </a:extLst>
            </p:cNvPr>
            <p:cNvSpPr/>
            <p:nvPr/>
          </p:nvSpPr>
          <p:spPr bwMode="auto">
            <a:xfrm>
              <a:off x="5677002" y="3884873"/>
              <a:ext cx="570407" cy="56963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455839 w 606244"/>
                <a:gd name="T9" fmla="*/ 455839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455839 w 606244"/>
                <a:gd name="T19" fmla="*/ 455839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455839 w 606244"/>
                <a:gd name="T29" fmla="*/ 455839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455839 w 606244"/>
                <a:gd name="T39" fmla="*/ 455839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41" h="8341">
                  <a:moveTo>
                    <a:pt x="7898" y="2562"/>
                  </a:moveTo>
                  <a:lnTo>
                    <a:pt x="5779" y="442"/>
                  </a:lnTo>
                  <a:cubicBezTo>
                    <a:pt x="6221" y="0"/>
                    <a:pt x="7054" y="116"/>
                    <a:pt x="7639" y="702"/>
                  </a:cubicBezTo>
                  <a:cubicBezTo>
                    <a:pt x="8225" y="1287"/>
                    <a:pt x="8341" y="2120"/>
                    <a:pt x="7898" y="2562"/>
                  </a:cubicBezTo>
                  <a:close/>
                  <a:moveTo>
                    <a:pt x="6178" y="1300"/>
                  </a:moveTo>
                  <a:lnTo>
                    <a:pt x="5550" y="672"/>
                  </a:lnTo>
                  <a:lnTo>
                    <a:pt x="1076" y="5146"/>
                  </a:lnTo>
                  <a:lnTo>
                    <a:pt x="1704" y="5773"/>
                  </a:lnTo>
                  <a:lnTo>
                    <a:pt x="6178" y="1300"/>
                  </a:lnTo>
                  <a:close/>
                  <a:moveTo>
                    <a:pt x="6806" y="1928"/>
                  </a:moveTo>
                  <a:lnTo>
                    <a:pt x="6413" y="1535"/>
                  </a:lnTo>
                  <a:lnTo>
                    <a:pt x="1940" y="6009"/>
                  </a:lnTo>
                  <a:lnTo>
                    <a:pt x="2332" y="6401"/>
                  </a:lnTo>
                  <a:lnTo>
                    <a:pt x="6806" y="1928"/>
                  </a:lnTo>
                  <a:close/>
                  <a:moveTo>
                    <a:pt x="2567" y="6637"/>
                  </a:moveTo>
                  <a:lnTo>
                    <a:pt x="3195" y="7265"/>
                  </a:lnTo>
                  <a:lnTo>
                    <a:pt x="7669" y="2791"/>
                  </a:lnTo>
                  <a:lnTo>
                    <a:pt x="7041" y="2163"/>
                  </a:lnTo>
                  <a:lnTo>
                    <a:pt x="2567" y="6637"/>
                  </a:lnTo>
                  <a:close/>
                  <a:moveTo>
                    <a:pt x="343" y="7067"/>
                  </a:moveTo>
                  <a:cubicBezTo>
                    <a:pt x="373" y="7300"/>
                    <a:pt x="479" y="7520"/>
                    <a:pt x="650" y="7691"/>
                  </a:cubicBezTo>
                  <a:cubicBezTo>
                    <a:pt x="821" y="7862"/>
                    <a:pt x="1041" y="7968"/>
                    <a:pt x="1274" y="7998"/>
                  </a:cubicBezTo>
                  <a:lnTo>
                    <a:pt x="2973" y="7487"/>
                  </a:lnTo>
                  <a:lnTo>
                    <a:pt x="854" y="5368"/>
                  </a:lnTo>
                  <a:lnTo>
                    <a:pt x="343" y="7067"/>
                  </a:lnTo>
                  <a:close/>
                  <a:moveTo>
                    <a:pt x="179" y="7614"/>
                  </a:moveTo>
                  <a:lnTo>
                    <a:pt x="14" y="8162"/>
                  </a:lnTo>
                  <a:lnTo>
                    <a:pt x="14" y="8162"/>
                  </a:lnTo>
                  <a:cubicBezTo>
                    <a:pt x="0" y="8204"/>
                    <a:pt x="5" y="8247"/>
                    <a:pt x="44" y="8287"/>
                  </a:cubicBezTo>
                  <a:cubicBezTo>
                    <a:pt x="84" y="8326"/>
                    <a:pt x="137" y="8341"/>
                    <a:pt x="179" y="8327"/>
                  </a:cubicBezTo>
                  <a:lnTo>
                    <a:pt x="179" y="8327"/>
                  </a:lnTo>
                  <a:lnTo>
                    <a:pt x="728" y="8162"/>
                  </a:lnTo>
                  <a:cubicBezTo>
                    <a:pt x="614" y="8099"/>
                    <a:pt x="509" y="8020"/>
                    <a:pt x="415" y="7926"/>
                  </a:cubicBezTo>
                  <a:cubicBezTo>
                    <a:pt x="321" y="7832"/>
                    <a:pt x="242" y="7727"/>
                    <a:pt x="179" y="7614"/>
                  </a:cubicBezTo>
                  <a:close/>
                </a:path>
              </a:pathLst>
            </a:custGeom>
            <a:solidFill>
              <a:schemeClr val="accent1">
                <a:lumMod val="100000"/>
              </a:schemeClr>
            </a:solidFill>
            <a:ln>
              <a:noFill/>
            </a:ln>
          </p:spPr>
          <p:txBody>
            <a:bodyPr/>
            <a:lstStyle/>
            <a:p>
              <a:endParaRPr lang="zh-CN" altLang="en-US"/>
            </a:p>
          </p:txBody>
        </p:sp>
        <p:sp>
          <p:nvSpPr>
            <p:cNvPr id="17" name="IconShape">
              <a:extLst>
                <a:ext uri="{FF2B5EF4-FFF2-40B4-BE49-F238E27FC236}">
                  <a16:creationId xmlns:a16="http://schemas.microsoft.com/office/drawing/2014/main" id="{79D6542B-4B86-4F4B-AEE6-894686AE6AAE}"/>
                </a:ext>
              </a:extLst>
            </p:cNvPr>
            <p:cNvSpPr/>
            <p:nvPr/>
          </p:nvSpPr>
          <p:spPr bwMode="auto">
            <a:xfrm>
              <a:off x="6399536" y="3884873"/>
              <a:ext cx="570407" cy="56963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455839 w 606244"/>
                <a:gd name="T9" fmla="*/ 455839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455839 w 606244"/>
                <a:gd name="T19" fmla="*/ 455839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455839 w 606244"/>
                <a:gd name="T29" fmla="*/ 455839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455839 w 606244"/>
                <a:gd name="T39" fmla="*/ 455839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41" h="8341">
                  <a:moveTo>
                    <a:pt x="7898" y="2562"/>
                  </a:moveTo>
                  <a:lnTo>
                    <a:pt x="5779" y="442"/>
                  </a:lnTo>
                  <a:cubicBezTo>
                    <a:pt x="6221" y="0"/>
                    <a:pt x="7054" y="116"/>
                    <a:pt x="7639" y="702"/>
                  </a:cubicBezTo>
                  <a:cubicBezTo>
                    <a:pt x="8225" y="1287"/>
                    <a:pt x="8341" y="2120"/>
                    <a:pt x="7898" y="2562"/>
                  </a:cubicBezTo>
                  <a:close/>
                  <a:moveTo>
                    <a:pt x="6178" y="1300"/>
                  </a:moveTo>
                  <a:lnTo>
                    <a:pt x="5550" y="672"/>
                  </a:lnTo>
                  <a:lnTo>
                    <a:pt x="1076" y="5146"/>
                  </a:lnTo>
                  <a:lnTo>
                    <a:pt x="1704" y="5773"/>
                  </a:lnTo>
                  <a:lnTo>
                    <a:pt x="6178" y="1300"/>
                  </a:lnTo>
                  <a:close/>
                  <a:moveTo>
                    <a:pt x="6806" y="1928"/>
                  </a:moveTo>
                  <a:lnTo>
                    <a:pt x="6413" y="1535"/>
                  </a:lnTo>
                  <a:lnTo>
                    <a:pt x="1940" y="6009"/>
                  </a:lnTo>
                  <a:lnTo>
                    <a:pt x="2332" y="6401"/>
                  </a:lnTo>
                  <a:lnTo>
                    <a:pt x="6806" y="1928"/>
                  </a:lnTo>
                  <a:close/>
                  <a:moveTo>
                    <a:pt x="2567" y="6637"/>
                  </a:moveTo>
                  <a:lnTo>
                    <a:pt x="3195" y="7265"/>
                  </a:lnTo>
                  <a:lnTo>
                    <a:pt x="7669" y="2791"/>
                  </a:lnTo>
                  <a:lnTo>
                    <a:pt x="7041" y="2163"/>
                  </a:lnTo>
                  <a:lnTo>
                    <a:pt x="2567" y="6637"/>
                  </a:lnTo>
                  <a:close/>
                  <a:moveTo>
                    <a:pt x="343" y="7067"/>
                  </a:moveTo>
                  <a:cubicBezTo>
                    <a:pt x="373" y="7300"/>
                    <a:pt x="479" y="7520"/>
                    <a:pt x="650" y="7691"/>
                  </a:cubicBezTo>
                  <a:cubicBezTo>
                    <a:pt x="821" y="7862"/>
                    <a:pt x="1041" y="7968"/>
                    <a:pt x="1274" y="7998"/>
                  </a:cubicBezTo>
                  <a:lnTo>
                    <a:pt x="2973" y="7487"/>
                  </a:lnTo>
                  <a:lnTo>
                    <a:pt x="854" y="5368"/>
                  </a:lnTo>
                  <a:lnTo>
                    <a:pt x="343" y="7067"/>
                  </a:lnTo>
                  <a:close/>
                  <a:moveTo>
                    <a:pt x="179" y="7614"/>
                  </a:moveTo>
                  <a:lnTo>
                    <a:pt x="14" y="8162"/>
                  </a:lnTo>
                  <a:lnTo>
                    <a:pt x="14" y="8162"/>
                  </a:lnTo>
                  <a:cubicBezTo>
                    <a:pt x="0" y="8204"/>
                    <a:pt x="5" y="8247"/>
                    <a:pt x="44" y="8287"/>
                  </a:cubicBezTo>
                  <a:cubicBezTo>
                    <a:pt x="84" y="8326"/>
                    <a:pt x="137" y="8341"/>
                    <a:pt x="179" y="8327"/>
                  </a:cubicBezTo>
                  <a:lnTo>
                    <a:pt x="179" y="8327"/>
                  </a:lnTo>
                  <a:lnTo>
                    <a:pt x="728" y="8162"/>
                  </a:lnTo>
                  <a:cubicBezTo>
                    <a:pt x="614" y="8099"/>
                    <a:pt x="509" y="8020"/>
                    <a:pt x="415" y="7926"/>
                  </a:cubicBezTo>
                  <a:cubicBezTo>
                    <a:pt x="321" y="7832"/>
                    <a:pt x="242" y="7727"/>
                    <a:pt x="179" y="7614"/>
                  </a:cubicBezTo>
                  <a:close/>
                </a:path>
              </a:pathLst>
            </a:custGeom>
            <a:solidFill>
              <a:schemeClr val="accent1">
                <a:lumMod val="100000"/>
              </a:schemeClr>
            </a:solidFill>
            <a:ln>
              <a:noFill/>
            </a:ln>
          </p:spPr>
          <p:txBody>
            <a:bodyPr/>
            <a:lstStyle/>
            <a:p>
              <a:endParaRPr lang="zh-CN" altLang="en-US"/>
            </a:p>
          </p:txBody>
        </p:sp>
        <p:sp>
          <p:nvSpPr>
            <p:cNvPr id="18" name="IconShape">
              <a:extLst>
                <a:ext uri="{FF2B5EF4-FFF2-40B4-BE49-F238E27FC236}">
                  <a16:creationId xmlns:a16="http://schemas.microsoft.com/office/drawing/2014/main" id="{4C7CD24E-AEDD-4F64-85CE-81D7843C1DEF}"/>
                </a:ext>
              </a:extLst>
            </p:cNvPr>
            <p:cNvSpPr/>
            <p:nvPr/>
          </p:nvSpPr>
          <p:spPr bwMode="auto">
            <a:xfrm>
              <a:off x="7122069" y="3884873"/>
              <a:ext cx="570407" cy="56963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455839 w 606244"/>
                <a:gd name="T9" fmla="*/ 455839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455839 w 606244"/>
                <a:gd name="T19" fmla="*/ 455839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455839 w 606244"/>
                <a:gd name="T29" fmla="*/ 455839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455839 w 606244"/>
                <a:gd name="T39" fmla="*/ 455839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41" h="8341">
                  <a:moveTo>
                    <a:pt x="7898" y="2562"/>
                  </a:moveTo>
                  <a:lnTo>
                    <a:pt x="5779" y="442"/>
                  </a:lnTo>
                  <a:cubicBezTo>
                    <a:pt x="6221" y="0"/>
                    <a:pt x="7054" y="116"/>
                    <a:pt x="7639" y="702"/>
                  </a:cubicBezTo>
                  <a:cubicBezTo>
                    <a:pt x="8225" y="1287"/>
                    <a:pt x="8341" y="2120"/>
                    <a:pt x="7898" y="2562"/>
                  </a:cubicBezTo>
                  <a:close/>
                  <a:moveTo>
                    <a:pt x="6178" y="1300"/>
                  </a:moveTo>
                  <a:lnTo>
                    <a:pt x="5550" y="672"/>
                  </a:lnTo>
                  <a:lnTo>
                    <a:pt x="1076" y="5146"/>
                  </a:lnTo>
                  <a:lnTo>
                    <a:pt x="1704" y="5773"/>
                  </a:lnTo>
                  <a:lnTo>
                    <a:pt x="6178" y="1300"/>
                  </a:lnTo>
                  <a:close/>
                  <a:moveTo>
                    <a:pt x="6806" y="1928"/>
                  </a:moveTo>
                  <a:lnTo>
                    <a:pt x="6413" y="1535"/>
                  </a:lnTo>
                  <a:lnTo>
                    <a:pt x="1940" y="6009"/>
                  </a:lnTo>
                  <a:lnTo>
                    <a:pt x="2332" y="6401"/>
                  </a:lnTo>
                  <a:lnTo>
                    <a:pt x="6806" y="1928"/>
                  </a:lnTo>
                  <a:close/>
                  <a:moveTo>
                    <a:pt x="2567" y="6637"/>
                  </a:moveTo>
                  <a:lnTo>
                    <a:pt x="3195" y="7265"/>
                  </a:lnTo>
                  <a:lnTo>
                    <a:pt x="7669" y="2791"/>
                  </a:lnTo>
                  <a:lnTo>
                    <a:pt x="7041" y="2163"/>
                  </a:lnTo>
                  <a:lnTo>
                    <a:pt x="2567" y="6637"/>
                  </a:lnTo>
                  <a:close/>
                  <a:moveTo>
                    <a:pt x="343" y="7067"/>
                  </a:moveTo>
                  <a:cubicBezTo>
                    <a:pt x="373" y="7300"/>
                    <a:pt x="479" y="7520"/>
                    <a:pt x="650" y="7691"/>
                  </a:cubicBezTo>
                  <a:cubicBezTo>
                    <a:pt x="821" y="7862"/>
                    <a:pt x="1041" y="7968"/>
                    <a:pt x="1274" y="7998"/>
                  </a:cubicBezTo>
                  <a:lnTo>
                    <a:pt x="2973" y="7487"/>
                  </a:lnTo>
                  <a:lnTo>
                    <a:pt x="854" y="5368"/>
                  </a:lnTo>
                  <a:lnTo>
                    <a:pt x="343" y="7067"/>
                  </a:lnTo>
                  <a:close/>
                  <a:moveTo>
                    <a:pt x="179" y="7614"/>
                  </a:moveTo>
                  <a:lnTo>
                    <a:pt x="14" y="8162"/>
                  </a:lnTo>
                  <a:lnTo>
                    <a:pt x="14" y="8162"/>
                  </a:lnTo>
                  <a:cubicBezTo>
                    <a:pt x="0" y="8204"/>
                    <a:pt x="5" y="8247"/>
                    <a:pt x="44" y="8287"/>
                  </a:cubicBezTo>
                  <a:cubicBezTo>
                    <a:pt x="84" y="8326"/>
                    <a:pt x="137" y="8341"/>
                    <a:pt x="179" y="8327"/>
                  </a:cubicBezTo>
                  <a:lnTo>
                    <a:pt x="179" y="8327"/>
                  </a:lnTo>
                  <a:lnTo>
                    <a:pt x="728" y="8162"/>
                  </a:lnTo>
                  <a:cubicBezTo>
                    <a:pt x="614" y="8099"/>
                    <a:pt x="509" y="8020"/>
                    <a:pt x="415" y="7926"/>
                  </a:cubicBezTo>
                  <a:cubicBezTo>
                    <a:pt x="321" y="7832"/>
                    <a:pt x="242" y="7727"/>
                    <a:pt x="179" y="7614"/>
                  </a:cubicBezTo>
                  <a:close/>
                </a:path>
              </a:pathLst>
            </a:custGeom>
            <a:gradFill flip="none" rotWithShape="1">
              <a:gsLst>
                <a:gs pos="0">
                  <a:schemeClr val="accent1">
                    <a:lumMod val="100000"/>
                  </a:schemeClr>
                </a:gs>
                <a:gs pos="100000">
                  <a:schemeClr val="lt1">
                    <a:lumMod val="85000"/>
                  </a:schemeClr>
                </a:gs>
                <a:gs pos="30000">
                  <a:schemeClr val="accent1">
                    <a:lumMod val="100000"/>
                  </a:schemeClr>
                </a:gs>
                <a:gs pos="30100">
                  <a:schemeClr val="lt1">
                    <a:lumMod val="85000"/>
                  </a:schemeClr>
                </a:gs>
              </a:gsLst>
              <a:lin ang="0" scaled="1"/>
              <a:tileRect/>
            </a:gradFill>
            <a:ln>
              <a:noFill/>
            </a:ln>
          </p:spPr>
          <p:txBody>
            <a:bodyPr/>
            <a:lstStyle/>
            <a:p>
              <a:endParaRPr lang="zh-CN" altLang="en-US"/>
            </a:p>
          </p:txBody>
        </p:sp>
        <p:sp>
          <p:nvSpPr>
            <p:cNvPr id="19" name="IconShape">
              <a:extLst>
                <a:ext uri="{FF2B5EF4-FFF2-40B4-BE49-F238E27FC236}">
                  <a16:creationId xmlns:a16="http://schemas.microsoft.com/office/drawing/2014/main" id="{F5C9B82A-FE12-41E5-80DF-5D9210E25C77}"/>
                </a:ext>
              </a:extLst>
            </p:cNvPr>
            <p:cNvSpPr/>
            <p:nvPr/>
          </p:nvSpPr>
          <p:spPr bwMode="auto">
            <a:xfrm>
              <a:off x="7844602" y="3884873"/>
              <a:ext cx="570407" cy="56963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455839 w 606244"/>
                <a:gd name="T9" fmla="*/ 455839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455839 w 606244"/>
                <a:gd name="T19" fmla="*/ 455839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455839 w 606244"/>
                <a:gd name="T29" fmla="*/ 455839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455839 w 606244"/>
                <a:gd name="T39" fmla="*/ 455839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41" h="8341">
                  <a:moveTo>
                    <a:pt x="7898" y="2562"/>
                  </a:moveTo>
                  <a:lnTo>
                    <a:pt x="5779" y="442"/>
                  </a:lnTo>
                  <a:cubicBezTo>
                    <a:pt x="6221" y="0"/>
                    <a:pt x="7054" y="116"/>
                    <a:pt x="7639" y="702"/>
                  </a:cubicBezTo>
                  <a:cubicBezTo>
                    <a:pt x="8225" y="1287"/>
                    <a:pt x="8341" y="2120"/>
                    <a:pt x="7898" y="2562"/>
                  </a:cubicBezTo>
                  <a:close/>
                  <a:moveTo>
                    <a:pt x="6178" y="1300"/>
                  </a:moveTo>
                  <a:lnTo>
                    <a:pt x="5550" y="672"/>
                  </a:lnTo>
                  <a:lnTo>
                    <a:pt x="1076" y="5146"/>
                  </a:lnTo>
                  <a:lnTo>
                    <a:pt x="1704" y="5773"/>
                  </a:lnTo>
                  <a:lnTo>
                    <a:pt x="6178" y="1300"/>
                  </a:lnTo>
                  <a:close/>
                  <a:moveTo>
                    <a:pt x="6806" y="1928"/>
                  </a:moveTo>
                  <a:lnTo>
                    <a:pt x="6413" y="1535"/>
                  </a:lnTo>
                  <a:lnTo>
                    <a:pt x="1940" y="6009"/>
                  </a:lnTo>
                  <a:lnTo>
                    <a:pt x="2332" y="6401"/>
                  </a:lnTo>
                  <a:lnTo>
                    <a:pt x="6806" y="1928"/>
                  </a:lnTo>
                  <a:close/>
                  <a:moveTo>
                    <a:pt x="2567" y="6637"/>
                  </a:moveTo>
                  <a:lnTo>
                    <a:pt x="3195" y="7265"/>
                  </a:lnTo>
                  <a:lnTo>
                    <a:pt x="7669" y="2791"/>
                  </a:lnTo>
                  <a:lnTo>
                    <a:pt x="7041" y="2163"/>
                  </a:lnTo>
                  <a:lnTo>
                    <a:pt x="2567" y="6637"/>
                  </a:lnTo>
                  <a:close/>
                  <a:moveTo>
                    <a:pt x="343" y="7067"/>
                  </a:moveTo>
                  <a:cubicBezTo>
                    <a:pt x="373" y="7300"/>
                    <a:pt x="479" y="7520"/>
                    <a:pt x="650" y="7691"/>
                  </a:cubicBezTo>
                  <a:cubicBezTo>
                    <a:pt x="821" y="7862"/>
                    <a:pt x="1041" y="7968"/>
                    <a:pt x="1274" y="7998"/>
                  </a:cubicBezTo>
                  <a:lnTo>
                    <a:pt x="2973" y="7487"/>
                  </a:lnTo>
                  <a:lnTo>
                    <a:pt x="854" y="5368"/>
                  </a:lnTo>
                  <a:lnTo>
                    <a:pt x="343" y="7067"/>
                  </a:lnTo>
                  <a:close/>
                  <a:moveTo>
                    <a:pt x="179" y="7614"/>
                  </a:moveTo>
                  <a:lnTo>
                    <a:pt x="14" y="8162"/>
                  </a:lnTo>
                  <a:lnTo>
                    <a:pt x="14" y="8162"/>
                  </a:lnTo>
                  <a:cubicBezTo>
                    <a:pt x="0" y="8204"/>
                    <a:pt x="5" y="8247"/>
                    <a:pt x="44" y="8287"/>
                  </a:cubicBezTo>
                  <a:cubicBezTo>
                    <a:pt x="84" y="8326"/>
                    <a:pt x="137" y="8341"/>
                    <a:pt x="179" y="8327"/>
                  </a:cubicBezTo>
                  <a:lnTo>
                    <a:pt x="179" y="8327"/>
                  </a:lnTo>
                  <a:lnTo>
                    <a:pt x="728" y="8162"/>
                  </a:lnTo>
                  <a:cubicBezTo>
                    <a:pt x="614" y="8099"/>
                    <a:pt x="509" y="8020"/>
                    <a:pt x="415" y="7926"/>
                  </a:cubicBezTo>
                  <a:cubicBezTo>
                    <a:pt x="321" y="7832"/>
                    <a:pt x="242" y="7727"/>
                    <a:pt x="179" y="7614"/>
                  </a:cubicBezTo>
                  <a:close/>
                </a:path>
              </a:pathLst>
            </a:custGeom>
            <a:solidFill>
              <a:schemeClr val="lt1">
                <a:lumMod val="85000"/>
              </a:schemeClr>
            </a:solidFill>
            <a:ln>
              <a:noFill/>
            </a:ln>
          </p:spPr>
          <p:txBody>
            <a:bodyPr/>
            <a:lstStyle/>
            <a:p>
              <a:endParaRPr lang="zh-CN" altLang="en-US"/>
            </a:p>
          </p:txBody>
        </p:sp>
        <p:sp>
          <p:nvSpPr>
            <p:cNvPr id="20" name="IconShape">
              <a:extLst>
                <a:ext uri="{FF2B5EF4-FFF2-40B4-BE49-F238E27FC236}">
                  <a16:creationId xmlns:a16="http://schemas.microsoft.com/office/drawing/2014/main" id="{4F9E0300-0035-4FC1-9634-DF00326E1232}"/>
                </a:ext>
              </a:extLst>
            </p:cNvPr>
            <p:cNvSpPr/>
            <p:nvPr/>
          </p:nvSpPr>
          <p:spPr bwMode="auto">
            <a:xfrm>
              <a:off x="8567134" y="3884873"/>
              <a:ext cx="570407" cy="56963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455839 w 606244"/>
                <a:gd name="T9" fmla="*/ 455839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455839 w 606244"/>
                <a:gd name="T19" fmla="*/ 455839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455839 w 606244"/>
                <a:gd name="T29" fmla="*/ 455839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455839 w 606244"/>
                <a:gd name="T39" fmla="*/ 455839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41" h="8341">
                  <a:moveTo>
                    <a:pt x="7898" y="2562"/>
                  </a:moveTo>
                  <a:lnTo>
                    <a:pt x="5779" y="442"/>
                  </a:lnTo>
                  <a:cubicBezTo>
                    <a:pt x="6221" y="0"/>
                    <a:pt x="7054" y="116"/>
                    <a:pt x="7639" y="702"/>
                  </a:cubicBezTo>
                  <a:cubicBezTo>
                    <a:pt x="8225" y="1287"/>
                    <a:pt x="8341" y="2120"/>
                    <a:pt x="7898" y="2562"/>
                  </a:cubicBezTo>
                  <a:close/>
                  <a:moveTo>
                    <a:pt x="6178" y="1300"/>
                  </a:moveTo>
                  <a:lnTo>
                    <a:pt x="5550" y="672"/>
                  </a:lnTo>
                  <a:lnTo>
                    <a:pt x="1076" y="5146"/>
                  </a:lnTo>
                  <a:lnTo>
                    <a:pt x="1704" y="5773"/>
                  </a:lnTo>
                  <a:lnTo>
                    <a:pt x="6178" y="1300"/>
                  </a:lnTo>
                  <a:close/>
                  <a:moveTo>
                    <a:pt x="6806" y="1928"/>
                  </a:moveTo>
                  <a:lnTo>
                    <a:pt x="6413" y="1535"/>
                  </a:lnTo>
                  <a:lnTo>
                    <a:pt x="1940" y="6009"/>
                  </a:lnTo>
                  <a:lnTo>
                    <a:pt x="2332" y="6401"/>
                  </a:lnTo>
                  <a:lnTo>
                    <a:pt x="6806" y="1928"/>
                  </a:lnTo>
                  <a:close/>
                  <a:moveTo>
                    <a:pt x="2567" y="6637"/>
                  </a:moveTo>
                  <a:lnTo>
                    <a:pt x="3195" y="7265"/>
                  </a:lnTo>
                  <a:lnTo>
                    <a:pt x="7669" y="2791"/>
                  </a:lnTo>
                  <a:lnTo>
                    <a:pt x="7041" y="2163"/>
                  </a:lnTo>
                  <a:lnTo>
                    <a:pt x="2567" y="6637"/>
                  </a:lnTo>
                  <a:close/>
                  <a:moveTo>
                    <a:pt x="343" y="7067"/>
                  </a:moveTo>
                  <a:cubicBezTo>
                    <a:pt x="373" y="7300"/>
                    <a:pt x="479" y="7520"/>
                    <a:pt x="650" y="7691"/>
                  </a:cubicBezTo>
                  <a:cubicBezTo>
                    <a:pt x="821" y="7862"/>
                    <a:pt x="1041" y="7968"/>
                    <a:pt x="1274" y="7998"/>
                  </a:cubicBezTo>
                  <a:lnTo>
                    <a:pt x="2973" y="7487"/>
                  </a:lnTo>
                  <a:lnTo>
                    <a:pt x="854" y="5368"/>
                  </a:lnTo>
                  <a:lnTo>
                    <a:pt x="343" y="7067"/>
                  </a:lnTo>
                  <a:close/>
                  <a:moveTo>
                    <a:pt x="179" y="7614"/>
                  </a:moveTo>
                  <a:lnTo>
                    <a:pt x="14" y="8162"/>
                  </a:lnTo>
                  <a:lnTo>
                    <a:pt x="14" y="8162"/>
                  </a:lnTo>
                  <a:cubicBezTo>
                    <a:pt x="0" y="8204"/>
                    <a:pt x="5" y="8247"/>
                    <a:pt x="44" y="8287"/>
                  </a:cubicBezTo>
                  <a:cubicBezTo>
                    <a:pt x="84" y="8326"/>
                    <a:pt x="137" y="8341"/>
                    <a:pt x="179" y="8327"/>
                  </a:cubicBezTo>
                  <a:lnTo>
                    <a:pt x="179" y="8327"/>
                  </a:lnTo>
                  <a:lnTo>
                    <a:pt x="728" y="8162"/>
                  </a:lnTo>
                  <a:cubicBezTo>
                    <a:pt x="614" y="8099"/>
                    <a:pt x="509" y="8020"/>
                    <a:pt x="415" y="7926"/>
                  </a:cubicBezTo>
                  <a:cubicBezTo>
                    <a:pt x="321" y="7832"/>
                    <a:pt x="242" y="7727"/>
                    <a:pt x="179" y="7614"/>
                  </a:cubicBezTo>
                  <a:close/>
                </a:path>
              </a:pathLst>
            </a:custGeom>
            <a:solidFill>
              <a:schemeClr val="lt1">
                <a:lumMod val="85000"/>
              </a:schemeClr>
            </a:solidFill>
            <a:ln>
              <a:noFill/>
            </a:ln>
          </p:spPr>
          <p:txBody>
            <a:bodyPr/>
            <a:lstStyle/>
            <a:p>
              <a:endParaRPr lang="zh-CN" altLang="en-US"/>
            </a:p>
          </p:txBody>
        </p:sp>
        <p:cxnSp>
          <p:nvCxnSpPr>
            <p:cNvPr id="21" name="ExtraShape31">
              <a:extLst>
                <a:ext uri="{FF2B5EF4-FFF2-40B4-BE49-F238E27FC236}">
                  <a16:creationId xmlns:a16="http://schemas.microsoft.com/office/drawing/2014/main" id="{7145FB76-936F-4027-ACCF-98255F86AEE7}"/>
                </a:ext>
              </a:extLst>
            </p:cNvPr>
            <p:cNvCxnSpPr>
              <a:cxnSpLocks/>
            </p:cNvCxnSpPr>
            <p:nvPr/>
          </p:nvCxnSpPr>
          <p:spPr>
            <a:xfrm>
              <a:off x="6516718" y="2662989"/>
              <a:ext cx="1725392" cy="0"/>
            </a:xfrm>
            <a:prstGeom prst="line">
              <a:avLst/>
            </a:prstGeom>
            <a:ln>
              <a:solidFill>
                <a:srgbClr val="3A4554"/>
              </a:solidFill>
              <a:prstDash val="dash"/>
            </a:ln>
          </p:spPr>
          <p:style>
            <a:lnRef idx="1">
              <a:schemeClr val="accent1"/>
            </a:lnRef>
            <a:fillRef idx="0">
              <a:schemeClr val="accent1"/>
            </a:fillRef>
            <a:effectRef idx="0">
              <a:schemeClr val="accent1"/>
            </a:effectRef>
            <a:fontRef idx="minor">
              <a:schemeClr val="tx1"/>
            </a:fontRef>
          </p:style>
        </p:cxnSp>
        <p:sp>
          <p:nvSpPr>
            <p:cNvPr id="23" name="CustomText2">
              <a:extLst>
                <a:ext uri="{FF2B5EF4-FFF2-40B4-BE49-F238E27FC236}">
                  <a16:creationId xmlns:a16="http://schemas.microsoft.com/office/drawing/2014/main" id="{198C3931-56A0-494B-92E3-D9AA863D3C7B}"/>
                </a:ext>
              </a:extLst>
            </p:cNvPr>
            <p:cNvSpPr/>
            <p:nvPr/>
          </p:nvSpPr>
          <p:spPr>
            <a:xfrm>
              <a:off x="6492875" y="2252243"/>
              <a:ext cx="1749235" cy="410746"/>
            </a:xfrm>
            <a:prstGeom prst="rect">
              <a:avLst/>
            </a:prstGeom>
            <a:noFill/>
          </p:spPr>
          <p:txBody>
            <a:bodyPr wrap="none" lIns="90000" tIns="46800" rIns="90000" bIns="46800" anchor="ctr">
              <a:normAutofit fontScale="85000" lnSpcReduction="20000"/>
            </a:bodyPr>
            <a:lstStyle/>
            <a:p>
              <a:pPr lvl="0" algn="ctr">
                <a:defRPr/>
              </a:pPr>
              <a:r>
                <a:rPr lang="ja-JP" altLang="en-US" sz="2800" b="1" dirty="0">
                  <a:solidFill>
                    <a:srgbClr val="3A4554"/>
                  </a:solidFill>
                </a:rPr>
                <a:t>コーディング</a:t>
              </a:r>
            </a:p>
          </p:txBody>
        </p:sp>
      </p:grpSp>
    </p:spTree>
    <p:extLst>
      <p:ext uri="{BB962C8B-B14F-4D97-AF65-F5344CB8AC3E}">
        <p14:creationId xmlns:p14="http://schemas.microsoft.com/office/powerpoint/2010/main" val="12553236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šḷîḋè">
            <a:extLst>
              <a:ext uri="{FF2B5EF4-FFF2-40B4-BE49-F238E27FC236}">
                <a16:creationId xmlns:a16="http://schemas.microsoft.com/office/drawing/2014/main" id="{0077E179-A543-4B0C-BD3F-A22825CC741F}"/>
              </a:ext>
            </a:extLst>
          </p:cNvPr>
          <p:cNvSpPr/>
          <p:nvPr/>
        </p:nvSpPr>
        <p:spPr bwMode="auto">
          <a:xfrm>
            <a:off x="0" y="642938"/>
            <a:ext cx="4111625" cy="5822951"/>
          </a:xfrm>
          <a:custGeom>
            <a:avLst/>
            <a:gdLst>
              <a:gd name="connsiteX0" fmla="*/ 1340314 w 4111625"/>
              <a:gd name="connsiteY0" fmla="*/ 249119 h 5822951"/>
              <a:gd name="connsiteX1" fmla="*/ 1360734 w 4111625"/>
              <a:gd name="connsiteY1" fmla="*/ 250397 h 5822951"/>
              <a:gd name="connsiteX2" fmla="*/ 1350927 w 4111625"/>
              <a:gd name="connsiteY2" fmla="*/ 249783 h 5822951"/>
              <a:gd name="connsiteX3" fmla="*/ 1302697 w 4111625"/>
              <a:gd name="connsiteY3" fmla="*/ 246765 h 5822951"/>
              <a:gd name="connsiteX4" fmla="*/ 1327635 w 4111625"/>
              <a:gd name="connsiteY4" fmla="*/ 248326 h 5822951"/>
              <a:gd name="connsiteX5" fmla="*/ 1340314 w 4111625"/>
              <a:gd name="connsiteY5" fmla="*/ 249119 h 5822951"/>
              <a:gd name="connsiteX6" fmla="*/ 1315376 w 4111625"/>
              <a:gd name="connsiteY6" fmla="*/ 247559 h 5822951"/>
              <a:gd name="connsiteX7" fmla="*/ 1282278 w 4111625"/>
              <a:gd name="connsiteY7" fmla="*/ 245487 h 5822951"/>
              <a:gd name="connsiteX8" fmla="*/ 1292085 w 4111625"/>
              <a:gd name="connsiteY8" fmla="*/ 246101 h 5822951"/>
              <a:gd name="connsiteX9" fmla="*/ 1302697 w 4111625"/>
              <a:gd name="connsiteY9" fmla="*/ 246765 h 5822951"/>
              <a:gd name="connsiteX10" fmla="*/ 3616367 w 4111625"/>
              <a:gd name="connsiteY10" fmla="*/ 0 h 5822951"/>
              <a:gd name="connsiteX11" fmla="*/ 3616367 w 4111625"/>
              <a:gd name="connsiteY11" fmla="*/ 19639 h 5822951"/>
              <a:gd name="connsiteX12" fmla="*/ 3645788 w 4111625"/>
              <a:gd name="connsiteY12" fmla="*/ 4939198 h 5822951"/>
              <a:gd name="connsiteX13" fmla="*/ 3645788 w 4111625"/>
              <a:gd name="connsiteY13" fmla="*/ 4968657 h 5822951"/>
              <a:gd name="connsiteX14" fmla="*/ 3621270 w 4111625"/>
              <a:gd name="connsiteY14" fmla="*/ 4978476 h 5822951"/>
              <a:gd name="connsiteX15" fmla="*/ 3400611 w 4111625"/>
              <a:gd name="connsiteY15" fmla="*/ 5066851 h 5822951"/>
              <a:gd name="connsiteX16" fmla="*/ 3179951 w 4111625"/>
              <a:gd name="connsiteY16" fmla="*/ 5140497 h 5822951"/>
              <a:gd name="connsiteX17" fmla="*/ 3067169 w 4111625"/>
              <a:gd name="connsiteY17" fmla="*/ 5169956 h 5822951"/>
              <a:gd name="connsiteX18" fmla="*/ 2954388 w 4111625"/>
              <a:gd name="connsiteY18" fmla="*/ 5199414 h 5822951"/>
              <a:gd name="connsiteX19" fmla="*/ 2841606 w 4111625"/>
              <a:gd name="connsiteY19" fmla="*/ 5223963 h 5822951"/>
              <a:gd name="connsiteX20" fmla="*/ 2782764 w 4111625"/>
              <a:gd name="connsiteY20" fmla="*/ 5233783 h 5822951"/>
              <a:gd name="connsiteX21" fmla="*/ 2723921 w 4111625"/>
              <a:gd name="connsiteY21" fmla="*/ 5238692 h 5822951"/>
              <a:gd name="connsiteX22" fmla="*/ 2488551 w 4111625"/>
              <a:gd name="connsiteY22" fmla="*/ 5258331 h 5822951"/>
              <a:gd name="connsiteX23" fmla="*/ 2473840 w 4111625"/>
              <a:gd name="connsiteY23" fmla="*/ 5258331 h 5822951"/>
              <a:gd name="connsiteX24" fmla="*/ 2459129 w 4111625"/>
              <a:gd name="connsiteY24" fmla="*/ 5258331 h 5822951"/>
              <a:gd name="connsiteX25" fmla="*/ 2429708 w 4111625"/>
              <a:gd name="connsiteY25" fmla="*/ 5258331 h 5822951"/>
              <a:gd name="connsiteX26" fmla="*/ 2370865 w 4111625"/>
              <a:gd name="connsiteY26" fmla="*/ 5253421 h 5822951"/>
              <a:gd name="connsiteX27" fmla="*/ 2258084 w 4111625"/>
              <a:gd name="connsiteY27" fmla="*/ 5248512 h 5822951"/>
              <a:gd name="connsiteX28" fmla="*/ 2022714 w 4111625"/>
              <a:gd name="connsiteY28" fmla="*/ 5228873 h 5822951"/>
              <a:gd name="connsiteX29" fmla="*/ 1797150 w 4111625"/>
              <a:gd name="connsiteY29" fmla="*/ 5209234 h 5822951"/>
              <a:gd name="connsiteX30" fmla="*/ 1679465 w 4111625"/>
              <a:gd name="connsiteY30" fmla="*/ 5194505 h 5822951"/>
              <a:gd name="connsiteX31" fmla="*/ 1566684 w 4111625"/>
              <a:gd name="connsiteY31" fmla="*/ 5189595 h 5822951"/>
              <a:gd name="connsiteX32" fmla="*/ 1453902 w 4111625"/>
              <a:gd name="connsiteY32" fmla="*/ 5179775 h 5822951"/>
              <a:gd name="connsiteX33" fmla="*/ 1399963 w 4111625"/>
              <a:gd name="connsiteY33" fmla="*/ 5179775 h 5822951"/>
              <a:gd name="connsiteX34" fmla="*/ 1341120 w 4111625"/>
              <a:gd name="connsiteY34" fmla="*/ 5179775 h 5822951"/>
              <a:gd name="connsiteX35" fmla="*/ 1115557 w 4111625"/>
              <a:gd name="connsiteY35" fmla="*/ 5189595 h 5822951"/>
              <a:gd name="connsiteX36" fmla="*/ 1061618 w 4111625"/>
              <a:gd name="connsiteY36" fmla="*/ 5194505 h 5822951"/>
              <a:gd name="connsiteX37" fmla="*/ 1007679 w 4111625"/>
              <a:gd name="connsiteY37" fmla="*/ 5204324 h 5822951"/>
              <a:gd name="connsiteX38" fmla="*/ 953740 w 4111625"/>
              <a:gd name="connsiteY38" fmla="*/ 5214144 h 5822951"/>
              <a:gd name="connsiteX39" fmla="*/ 939029 w 4111625"/>
              <a:gd name="connsiteY39" fmla="*/ 5219053 h 5822951"/>
              <a:gd name="connsiteX40" fmla="*/ 934126 w 4111625"/>
              <a:gd name="connsiteY40" fmla="*/ 5219053 h 5822951"/>
              <a:gd name="connsiteX41" fmla="*/ 929222 w 4111625"/>
              <a:gd name="connsiteY41" fmla="*/ 5219053 h 5822951"/>
              <a:gd name="connsiteX42" fmla="*/ 899800 w 4111625"/>
              <a:gd name="connsiteY42" fmla="*/ 5228873 h 5822951"/>
              <a:gd name="connsiteX43" fmla="*/ 845862 w 4111625"/>
              <a:gd name="connsiteY43" fmla="*/ 5243602 h 5822951"/>
              <a:gd name="connsiteX44" fmla="*/ 791922 w 4111625"/>
              <a:gd name="connsiteY44" fmla="*/ 5258331 h 5822951"/>
              <a:gd name="connsiteX45" fmla="*/ 684044 w 4111625"/>
              <a:gd name="connsiteY45" fmla="*/ 5292699 h 5822951"/>
              <a:gd name="connsiteX46" fmla="*/ 512421 w 4111625"/>
              <a:gd name="connsiteY46" fmla="*/ 5361436 h 5822951"/>
              <a:gd name="connsiteX47" fmla="*/ 639912 w 4111625"/>
              <a:gd name="connsiteY47" fmla="*/ 5336887 h 5822951"/>
              <a:gd name="connsiteX48" fmla="*/ 708563 w 4111625"/>
              <a:gd name="connsiteY48" fmla="*/ 5327068 h 5822951"/>
              <a:gd name="connsiteX49" fmla="*/ 777212 w 4111625"/>
              <a:gd name="connsiteY49" fmla="*/ 5322158 h 5822951"/>
              <a:gd name="connsiteX50" fmla="*/ 806633 w 4111625"/>
              <a:gd name="connsiteY50" fmla="*/ 5322158 h 5822951"/>
              <a:gd name="connsiteX51" fmla="*/ 840958 w 4111625"/>
              <a:gd name="connsiteY51" fmla="*/ 5317248 h 5822951"/>
              <a:gd name="connsiteX52" fmla="*/ 909608 w 4111625"/>
              <a:gd name="connsiteY52" fmla="*/ 5317248 h 5822951"/>
              <a:gd name="connsiteX53" fmla="*/ 978258 w 4111625"/>
              <a:gd name="connsiteY53" fmla="*/ 5317248 h 5822951"/>
              <a:gd name="connsiteX54" fmla="*/ 1046907 w 4111625"/>
              <a:gd name="connsiteY54" fmla="*/ 5317248 h 5822951"/>
              <a:gd name="connsiteX55" fmla="*/ 1081232 w 4111625"/>
              <a:gd name="connsiteY55" fmla="*/ 5317248 h 5822951"/>
              <a:gd name="connsiteX56" fmla="*/ 1110653 w 4111625"/>
              <a:gd name="connsiteY56" fmla="*/ 5322158 h 5822951"/>
              <a:gd name="connsiteX57" fmla="*/ 1174400 w 4111625"/>
              <a:gd name="connsiteY57" fmla="*/ 5327068 h 5822951"/>
              <a:gd name="connsiteX58" fmla="*/ 1194014 w 4111625"/>
              <a:gd name="connsiteY58" fmla="*/ 5327068 h 5822951"/>
              <a:gd name="connsiteX59" fmla="*/ 1208724 w 4111625"/>
              <a:gd name="connsiteY59" fmla="*/ 5331977 h 5822951"/>
              <a:gd name="connsiteX60" fmla="*/ 1243049 w 4111625"/>
              <a:gd name="connsiteY60" fmla="*/ 5336887 h 5822951"/>
              <a:gd name="connsiteX61" fmla="*/ 1306795 w 4111625"/>
              <a:gd name="connsiteY61" fmla="*/ 5341797 h 5822951"/>
              <a:gd name="connsiteX62" fmla="*/ 1561780 w 4111625"/>
              <a:gd name="connsiteY62" fmla="*/ 5385984 h 5822951"/>
              <a:gd name="connsiteX63" fmla="*/ 1684369 w 4111625"/>
              <a:gd name="connsiteY63" fmla="*/ 5415443 h 5822951"/>
              <a:gd name="connsiteX64" fmla="*/ 1806957 w 4111625"/>
              <a:gd name="connsiteY64" fmla="*/ 5439992 h 5822951"/>
              <a:gd name="connsiteX65" fmla="*/ 2052135 w 4111625"/>
              <a:gd name="connsiteY65" fmla="*/ 5489089 h 5822951"/>
              <a:gd name="connsiteX66" fmla="*/ 2292409 w 4111625"/>
              <a:gd name="connsiteY66" fmla="*/ 5533277 h 5822951"/>
              <a:gd name="connsiteX67" fmla="*/ 2537586 w 4111625"/>
              <a:gd name="connsiteY67" fmla="*/ 5572555 h 5822951"/>
              <a:gd name="connsiteX68" fmla="*/ 2660175 w 4111625"/>
              <a:gd name="connsiteY68" fmla="*/ 5582374 h 5822951"/>
              <a:gd name="connsiteX69" fmla="*/ 2719017 w 4111625"/>
              <a:gd name="connsiteY69" fmla="*/ 5592193 h 5822951"/>
              <a:gd name="connsiteX70" fmla="*/ 2782764 w 4111625"/>
              <a:gd name="connsiteY70" fmla="*/ 5597103 h 5822951"/>
              <a:gd name="connsiteX71" fmla="*/ 2905352 w 4111625"/>
              <a:gd name="connsiteY71" fmla="*/ 5602013 h 5822951"/>
              <a:gd name="connsiteX72" fmla="*/ 3023037 w 4111625"/>
              <a:gd name="connsiteY72" fmla="*/ 5606923 h 5822951"/>
              <a:gd name="connsiteX73" fmla="*/ 3268215 w 4111625"/>
              <a:gd name="connsiteY73" fmla="*/ 5606923 h 5822951"/>
              <a:gd name="connsiteX74" fmla="*/ 3390804 w 4111625"/>
              <a:gd name="connsiteY74" fmla="*/ 5597103 h 5822951"/>
              <a:gd name="connsiteX75" fmla="*/ 3513392 w 4111625"/>
              <a:gd name="connsiteY75" fmla="*/ 5592193 h 5822951"/>
              <a:gd name="connsiteX76" fmla="*/ 3758570 w 4111625"/>
              <a:gd name="connsiteY76" fmla="*/ 5562735 h 5822951"/>
              <a:gd name="connsiteX77" fmla="*/ 3935098 w 4111625"/>
              <a:gd name="connsiteY77" fmla="*/ 5533277 h 5822951"/>
              <a:gd name="connsiteX78" fmla="*/ 4018458 w 4111625"/>
              <a:gd name="connsiteY78" fmla="*/ 780649 h 5822951"/>
              <a:gd name="connsiteX79" fmla="*/ 4106722 w 4111625"/>
              <a:gd name="connsiteY79" fmla="*/ 5606923 h 5822951"/>
              <a:gd name="connsiteX80" fmla="*/ 4111625 w 4111625"/>
              <a:gd name="connsiteY80" fmla="*/ 5680569 h 5822951"/>
              <a:gd name="connsiteX81" fmla="*/ 4038072 w 4111625"/>
              <a:gd name="connsiteY81" fmla="*/ 5695298 h 5822951"/>
              <a:gd name="connsiteX82" fmla="*/ 3787991 w 4111625"/>
              <a:gd name="connsiteY82" fmla="*/ 5744395 h 5822951"/>
              <a:gd name="connsiteX83" fmla="*/ 3537910 w 4111625"/>
              <a:gd name="connsiteY83" fmla="*/ 5783673 h 5822951"/>
              <a:gd name="connsiteX84" fmla="*/ 3410418 w 4111625"/>
              <a:gd name="connsiteY84" fmla="*/ 5798403 h 5822951"/>
              <a:gd name="connsiteX85" fmla="*/ 3282926 w 4111625"/>
              <a:gd name="connsiteY85" fmla="*/ 5808222 h 5822951"/>
              <a:gd name="connsiteX86" fmla="*/ 3023037 w 4111625"/>
              <a:gd name="connsiteY86" fmla="*/ 5818042 h 5822951"/>
              <a:gd name="connsiteX87" fmla="*/ 2895545 w 4111625"/>
              <a:gd name="connsiteY87" fmla="*/ 5818042 h 5822951"/>
              <a:gd name="connsiteX88" fmla="*/ 2768053 w 4111625"/>
              <a:gd name="connsiteY88" fmla="*/ 5818042 h 5822951"/>
              <a:gd name="connsiteX89" fmla="*/ 2704307 w 4111625"/>
              <a:gd name="connsiteY89" fmla="*/ 5813132 h 5822951"/>
              <a:gd name="connsiteX90" fmla="*/ 2640561 w 4111625"/>
              <a:gd name="connsiteY90" fmla="*/ 5808222 h 5822951"/>
              <a:gd name="connsiteX91" fmla="*/ 2513068 w 4111625"/>
              <a:gd name="connsiteY91" fmla="*/ 5798403 h 5822951"/>
              <a:gd name="connsiteX92" fmla="*/ 2258084 w 4111625"/>
              <a:gd name="connsiteY92" fmla="*/ 5773854 h 5822951"/>
              <a:gd name="connsiteX93" fmla="*/ 2008002 w 4111625"/>
              <a:gd name="connsiteY93" fmla="*/ 5734576 h 5822951"/>
              <a:gd name="connsiteX94" fmla="*/ 1757922 w 4111625"/>
              <a:gd name="connsiteY94" fmla="*/ 5690388 h 5822951"/>
              <a:gd name="connsiteX95" fmla="*/ 1635333 w 4111625"/>
              <a:gd name="connsiteY95" fmla="*/ 5670749 h 5822951"/>
              <a:gd name="connsiteX96" fmla="*/ 1512744 w 4111625"/>
              <a:gd name="connsiteY96" fmla="*/ 5651110 h 5822951"/>
              <a:gd name="connsiteX97" fmla="*/ 1272471 w 4111625"/>
              <a:gd name="connsiteY97" fmla="*/ 5616742 h 5822951"/>
              <a:gd name="connsiteX98" fmla="*/ 1213628 w 4111625"/>
              <a:gd name="connsiteY98" fmla="*/ 5611832 h 5822951"/>
              <a:gd name="connsiteX99" fmla="*/ 1184207 w 4111625"/>
              <a:gd name="connsiteY99" fmla="*/ 5606923 h 5822951"/>
              <a:gd name="connsiteX100" fmla="*/ 1169496 w 4111625"/>
              <a:gd name="connsiteY100" fmla="*/ 5606923 h 5822951"/>
              <a:gd name="connsiteX101" fmla="*/ 1164593 w 4111625"/>
              <a:gd name="connsiteY101" fmla="*/ 5606923 h 5822951"/>
              <a:gd name="connsiteX102" fmla="*/ 1154785 w 4111625"/>
              <a:gd name="connsiteY102" fmla="*/ 5606923 h 5822951"/>
              <a:gd name="connsiteX103" fmla="*/ 1095943 w 4111625"/>
              <a:gd name="connsiteY103" fmla="*/ 5602013 h 5822951"/>
              <a:gd name="connsiteX104" fmla="*/ 1061618 w 4111625"/>
              <a:gd name="connsiteY104" fmla="*/ 5602013 h 5822951"/>
              <a:gd name="connsiteX105" fmla="*/ 1032197 w 4111625"/>
              <a:gd name="connsiteY105" fmla="*/ 5602013 h 5822951"/>
              <a:gd name="connsiteX106" fmla="*/ 978258 w 4111625"/>
              <a:gd name="connsiteY106" fmla="*/ 5602013 h 5822951"/>
              <a:gd name="connsiteX107" fmla="*/ 919415 w 4111625"/>
              <a:gd name="connsiteY107" fmla="*/ 5606923 h 5822951"/>
              <a:gd name="connsiteX108" fmla="*/ 860573 w 4111625"/>
              <a:gd name="connsiteY108" fmla="*/ 5611832 h 5822951"/>
              <a:gd name="connsiteX109" fmla="*/ 831151 w 4111625"/>
              <a:gd name="connsiteY109" fmla="*/ 5611832 h 5822951"/>
              <a:gd name="connsiteX110" fmla="*/ 801730 w 4111625"/>
              <a:gd name="connsiteY110" fmla="*/ 5616742 h 5822951"/>
              <a:gd name="connsiteX111" fmla="*/ 747790 w 4111625"/>
              <a:gd name="connsiteY111" fmla="*/ 5621652 h 5822951"/>
              <a:gd name="connsiteX112" fmla="*/ 688948 w 4111625"/>
              <a:gd name="connsiteY112" fmla="*/ 5631471 h 5822951"/>
              <a:gd name="connsiteX113" fmla="*/ 576167 w 4111625"/>
              <a:gd name="connsiteY113" fmla="*/ 5656020 h 5822951"/>
              <a:gd name="connsiteX114" fmla="*/ 355507 w 4111625"/>
              <a:gd name="connsiteY114" fmla="*/ 5724756 h 5822951"/>
              <a:gd name="connsiteX115" fmla="*/ 306471 w 4111625"/>
              <a:gd name="connsiteY115" fmla="*/ 5749305 h 5822951"/>
              <a:gd name="connsiteX116" fmla="*/ 257436 w 4111625"/>
              <a:gd name="connsiteY116" fmla="*/ 5773854 h 5822951"/>
              <a:gd name="connsiteX117" fmla="*/ 208401 w 4111625"/>
              <a:gd name="connsiteY117" fmla="*/ 5798403 h 5822951"/>
              <a:gd name="connsiteX118" fmla="*/ 183882 w 4111625"/>
              <a:gd name="connsiteY118" fmla="*/ 5813132 h 5822951"/>
              <a:gd name="connsiteX119" fmla="*/ 174076 w 4111625"/>
              <a:gd name="connsiteY119" fmla="*/ 5818042 h 5822951"/>
              <a:gd name="connsiteX120" fmla="*/ 169172 w 4111625"/>
              <a:gd name="connsiteY120" fmla="*/ 5822951 h 5822951"/>
              <a:gd name="connsiteX121" fmla="*/ 26433 w 4111625"/>
              <a:gd name="connsiteY121" fmla="*/ 5822951 h 5822951"/>
              <a:gd name="connsiteX122" fmla="*/ 0 w 4111625"/>
              <a:gd name="connsiteY122" fmla="*/ 5822951 h 5822951"/>
              <a:gd name="connsiteX123" fmla="*/ 0 w 4111625"/>
              <a:gd name="connsiteY123" fmla="*/ 710368 h 5822951"/>
              <a:gd name="connsiteX124" fmla="*/ 2451 w 4111625"/>
              <a:gd name="connsiteY124" fmla="*/ 520433 h 5822951"/>
              <a:gd name="connsiteX125" fmla="*/ 61294 w 4111625"/>
              <a:gd name="connsiteY125" fmla="*/ 5459631 h 5822951"/>
              <a:gd name="connsiteX126" fmla="*/ 110329 w 4111625"/>
              <a:gd name="connsiteY126" fmla="*/ 5425262 h 5822951"/>
              <a:gd name="connsiteX127" fmla="*/ 164269 w 4111625"/>
              <a:gd name="connsiteY127" fmla="*/ 5395804 h 5822951"/>
              <a:gd name="connsiteX128" fmla="*/ 213304 w 4111625"/>
              <a:gd name="connsiteY128" fmla="*/ 5366345 h 5822951"/>
              <a:gd name="connsiteX129" fmla="*/ 424157 w 4111625"/>
              <a:gd name="connsiteY129" fmla="*/ 5263241 h 5822951"/>
              <a:gd name="connsiteX130" fmla="*/ 644816 w 4111625"/>
              <a:gd name="connsiteY130" fmla="*/ 5179775 h 5822951"/>
              <a:gd name="connsiteX131" fmla="*/ 757598 w 4111625"/>
              <a:gd name="connsiteY131" fmla="*/ 5145407 h 5822951"/>
              <a:gd name="connsiteX132" fmla="*/ 816441 w 4111625"/>
              <a:gd name="connsiteY132" fmla="*/ 5125768 h 5822951"/>
              <a:gd name="connsiteX133" fmla="*/ 870379 w 4111625"/>
              <a:gd name="connsiteY133" fmla="*/ 5115949 h 5822951"/>
              <a:gd name="connsiteX134" fmla="*/ 899800 w 4111625"/>
              <a:gd name="connsiteY134" fmla="*/ 5106129 h 5822951"/>
              <a:gd name="connsiteX135" fmla="*/ 904704 w 4111625"/>
              <a:gd name="connsiteY135" fmla="*/ 5106129 h 5822951"/>
              <a:gd name="connsiteX136" fmla="*/ 909608 w 4111625"/>
              <a:gd name="connsiteY136" fmla="*/ 5106129 h 5822951"/>
              <a:gd name="connsiteX137" fmla="*/ 914511 w 4111625"/>
              <a:gd name="connsiteY137" fmla="*/ 5101220 h 5822951"/>
              <a:gd name="connsiteX138" fmla="*/ 929222 w 4111625"/>
              <a:gd name="connsiteY138" fmla="*/ 5101220 h 5822951"/>
              <a:gd name="connsiteX139" fmla="*/ 988065 w 4111625"/>
              <a:gd name="connsiteY139" fmla="*/ 5091400 h 5822951"/>
              <a:gd name="connsiteX140" fmla="*/ 1046907 w 4111625"/>
              <a:gd name="connsiteY140" fmla="*/ 5081581 h 5822951"/>
              <a:gd name="connsiteX141" fmla="*/ 1105750 w 4111625"/>
              <a:gd name="connsiteY141" fmla="*/ 5076671 h 5822951"/>
              <a:gd name="connsiteX142" fmla="*/ 1341120 w 4111625"/>
              <a:gd name="connsiteY142" fmla="*/ 5066851 h 5822951"/>
              <a:gd name="connsiteX143" fmla="*/ 1399963 w 4111625"/>
              <a:gd name="connsiteY143" fmla="*/ 5066851 h 5822951"/>
              <a:gd name="connsiteX144" fmla="*/ 1458805 w 4111625"/>
              <a:gd name="connsiteY144" fmla="*/ 5071761 h 5822951"/>
              <a:gd name="connsiteX145" fmla="*/ 1576491 w 4111625"/>
              <a:gd name="connsiteY145" fmla="*/ 5076671 h 5822951"/>
              <a:gd name="connsiteX146" fmla="*/ 1694176 w 4111625"/>
              <a:gd name="connsiteY146" fmla="*/ 5086490 h 5822951"/>
              <a:gd name="connsiteX147" fmla="*/ 1806957 w 4111625"/>
              <a:gd name="connsiteY147" fmla="*/ 5101220 h 5822951"/>
              <a:gd name="connsiteX148" fmla="*/ 2037424 w 4111625"/>
              <a:gd name="connsiteY148" fmla="*/ 5125768 h 5822951"/>
              <a:gd name="connsiteX149" fmla="*/ 2262987 w 4111625"/>
              <a:gd name="connsiteY149" fmla="*/ 5145407 h 5822951"/>
              <a:gd name="connsiteX150" fmla="*/ 2375769 w 4111625"/>
              <a:gd name="connsiteY150" fmla="*/ 5155227 h 5822951"/>
              <a:gd name="connsiteX151" fmla="*/ 2434612 w 4111625"/>
              <a:gd name="connsiteY151" fmla="*/ 5155227 h 5822951"/>
              <a:gd name="connsiteX152" fmla="*/ 2464033 w 4111625"/>
              <a:gd name="connsiteY152" fmla="*/ 5160136 h 5822951"/>
              <a:gd name="connsiteX153" fmla="*/ 2478744 w 4111625"/>
              <a:gd name="connsiteY153" fmla="*/ 5160136 h 5822951"/>
              <a:gd name="connsiteX154" fmla="*/ 2488551 w 4111625"/>
              <a:gd name="connsiteY154" fmla="*/ 5160136 h 5822951"/>
              <a:gd name="connsiteX155" fmla="*/ 2714114 w 4111625"/>
              <a:gd name="connsiteY155" fmla="*/ 5145407 h 5822951"/>
              <a:gd name="connsiteX156" fmla="*/ 2768053 w 4111625"/>
              <a:gd name="connsiteY156" fmla="*/ 5135588 h 5822951"/>
              <a:gd name="connsiteX157" fmla="*/ 2826896 w 4111625"/>
              <a:gd name="connsiteY157" fmla="*/ 5130678 h 5822951"/>
              <a:gd name="connsiteX158" fmla="*/ 2934774 w 4111625"/>
              <a:gd name="connsiteY158" fmla="*/ 5106129 h 5822951"/>
              <a:gd name="connsiteX159" fmla="*/ 3047555 w 4111625"/>
              <a:gd name="connsiteY159" fmla="*/ 5081581 h 5822951"/>
              <a:gd name="connsiteX160" fmla="*/ 3155433 w 4111625"/>
              <a:gd name="connsiteY160" fmla="*/ 5052122 h 5822951"/>
              <a:gd name="connsiteX161" fmla="*/ 3371189 w 4111625"/>
              <a:gd name="connsiteY161" fmla="*/ 4983386 h 5822951"/>
              <a:gd name="connsiteX162" fmla="*/ 3557524 w 4111625"/>
              <a:gd name="connsiteY162" fmla="*/ 4909740 h 5822951"/>
              <a:gd name="connsiteX163" fmla="*/ 3586946 w 4111625"/>
              <a:gd name="connsiteY163" fmla="*/ 39278 h 5822951"/>
              <a:gd name="connsiteX164" fmla="*/ 3454550 w 4111625"/>
              <a:gd name="connsiteY164" fmla="*/ 78556 h 5822951"/>
              <a:gd name="connsiteX165" fmla="*/ 3380997 w 4111625"/>
              <a:gd name="connsiteY165" fmla="*/ 98195 h 5822951"/>
              <a:gd name="connsiteX166" fmla="*/ 3302540 w 4111625"/>
              <a:gd name="connsiteY166" fmla="*/ 117834 h 5822951"/>
              <a:gd name="connsiteX167" fmla="*/ 3228987 w 4111625"/>
              <a:gd name="connsiteY167" fmla="*/ 132563 h 5822951"/>
              <a:gd name="connsiteX168" fmla="*/ 3189758 w 4111625"/>
              <a:gd name="connsiteY168" fmla="*/ 142383 h 5822951"/>
              <a:gd name="connsiteX169" fmla="*/ 3150530 w 4111625"/>
              <a:gd name="connsiteY169" fmla="*/ 147292 h 5822951"/>
              <a:gd name="connsiteX170" fmla="*/ 2998520 w 4111625"/>
              <a:gd name="connsiteY170" fmla="*/ 176751 h 5822951"/>
              <a:gd name="connsiteX171" fmla="*/ 2920063 w 4111625"/>
              <a:gd name="connsiteY171" fmla="*/ 191480 h 5822951"/>
              <a:gd name="connsiteX172" fmla="*/ 2841606 w 4111625"/>
              <a:gd name="connsiteY172" fmla="*/ 201300 h 5822951"/>
              <a:gd name="connsiteX173" fmla="*/ 2768053 w 4111625"/>
              <a:gd name="connsiteY173" fmla="*/ 211119 h 5822951"/>
              <a:gd name="connsiteX174" fmla="*/ 2689596 w 4111625"/>
              <a:gd name="connsiteY174" fmla="*/ 220939 h 5822951"/>
              <a:gd name="connsiteX175" fmla="*/ 2532683 w 4111625"/>
              <a:gd name="connsiteY175" fmla="*/ 235668 h 5822951"/>
              <a:gd name="connsiteX176" fmla="*/ 2375769 w 4111625"/>
              <a:gd name="connsiteY176" fmla="*/ 250397 h 5822951"/>
              <a:gd name="connsiteX177" fmla="*/ 2297312 w 4111625"/>
              <a:gd name="connsiteY177" fmla="*/ 255307 h 5822951"/>
              <a:gd name="connsiteX178" fmla="*/ 2218855 w 4111625"/>
              <a:gd name="connsiteY178" fmla="*/ 260216 h 5822951"/>
              <a:gd name="connsiteX179" fmla="*/ 2140399 w 4111625"/>
              <a:gd name="connsiteY179" fmla="*/ 260216 h 5822951"/>
              <a:gd name="connsiteX180" fmla="*/ 2066845 w 4111625"/>
              <a:gd name="connsiteY180" fmla="*/ 265126 h 5822951"/>
              <a:gd name="connsiteX181" fmla="*/ 1909932 w 4111625"/>
              <a:gd name="connsiteY181" fmla="*/ 265126 h 5822951"/>
              <a:gd name="connsiteX182" fmla="*/ 1753018 w 4111625"/>
              <a:gd name="connsiteY182" fmla="*/ 265126 h 5822951"/>
              <a:gd name="connsiteX183" fmla="*/ 1596105 w 4111625"/>
              <a:gd name="connsiteY183" fmla="*/ 260216 h 5822951"/>
              <a:gd name="connsiteX184" fmla="*/ 1439191 w 4111625"/>
              <a:gd name="connsiteY184" fmla="*/ 255307 h 5822951"/>
              <a:gd name="connsiteX185" fmla="*/ 1360734 w 4111625"/>
              <a:gd name="connsiteY185" fmla="*/ 250397 h 5822951"/>
              <a:gd name="connsiteX186" fmla="*/ 1439191 w 4111625"/>
              <a:gd name="connsiteY186" fmla="*/ 250397 h 5822951"/>
              <a:gd name="connsiteX187" fmla="*/ 1596105 w 4111625"/>
              <a:gd name="connsiteY187" fmla="*/ 255307 h 5822951"/>
              <a:gd name="connsiteX188" fmla="*/ 1753018 w 4111625"/>
              <a:gd name="connsiteY188" fmla="*/ 260216 h 5822951"/>
              <a:gd name="connsiteX189" fmla="*/ 1909932 w 4111625"/>
              <a:gd name="connsiteY189" fmla="*/ 255307 h 5822951"/>
              <a:gd name="connsiteX190" fmla="*/ 2061942 w 4111625"/>
              <a:gd name="connsiteY190" fmla="*/ 250397 h 5822951"/>
              <a:gd name="connsiteX191" fmla="*/ 2140399 w 4111625"/>
              <a:gd name="connsiteY191" fmla="*/ 250397 h 5822951"/>
              <a:gd name="connsiteX192" fmla="*/ 2218855 w 4111625"/>
              <a:gd name="connsiteY192" fmla="*/ 245487 h 5822951"/>
              <a:gd name="connsiteX193" fmla="*/ 2297312 w 4111625"/>
              <a:gd name="connsiteY193" fmla="*/ 240577 h 5822951"/>
              <a:gd name="connsiteX194" fmla="*/ 2375769 w 4111625"/>
              <a:gd name="connsiteY194" fmla="*/ 235668 h 5822951"/>
              <a:gd name="connsiteX195" fmla="*/ 2532683 w 4111625"/>
              <a:gd name="connsiteY195" fmla="*/ 220939 h 5822951"/>
              <a:gd name="connsiteX196" fmla="*/ 2684693 w 4111625"/>
              <a:gd name="connsiteY196" fmla="*/ 201300 h 5822951"/>
              <a:gd name="connsiteX197" fmla="*/ 2763149 w 4111625"/>
              <a:gd name="connsiteY197" fmla="*/ 191480 h 5822951"/>
              <a:gd name="connsiteX198" fmla="*/ 2841606 w 4111625"/>
              <a:gd name="connsiteY198" fmla="*/ 181661 h 5822951"/>
              <a:gd name="connsiteX199" fmla="*/ 2915159 w 4111625"/>
              <a:gd name="connsiteY199" fmla="*/ 171841 h 5822951"/>
              <a:gd name="connsiteX200" fmla="*/ 2993616 w 4111625"/>
              <a:gd name="connsiteY200" fmla="*/ 157112 h 5822951"/>
              <a:gd name="connsiteX201" fmla="*/ 3145626 w 4111625"/>
              <a:gd name="connsiteY201" fmla="*/ 127654 h 5822951"/>
              <a:gd name="connsiteX202" fmla="*/ 3184855 w 4111625"/>
              <a:gd name="connsiteY202" fmla="*/ 117834 h 5822951"/>
              <a:gd name="connsiteX203" fmla="*/ 3224083 w 4111625"/>
              <a:gd name="connsiteY203" fmla="*/ 108014 h 5822951"/>
              <a:gd name="connsiteX204" fmla="*/ 3297636 w 4111625"/>
              <a:gd name="connsiteY204" fmla="*/ 93285 h 5822951"/>
              <a:gd name="connsiteX205" fmla="*/ 3376093 w 4111625"/>
              <a:gd name="connsiteY205" fmla="*/ 73646 h 5822951"/>
              <a:gd name="connsiteX206" fmla="*/ 3449646 w 4111625"/>
              <a:gd name="connsiteY206" fmla="*/ 49098 h 5822951"/>
              <a:gd name="connsiteX207" fmla="*/ 3596753 w 4111625"/>
              <a:gd name="connsiteY207" fmla="*/ 4910 h 5822951"/>
              <a:gd name="connsiteX208" fmla="*/ 3616367 w 4111625"/>
              <a:gd name="connsiteY208" fmla="*/ 0 h 582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Lst>
            <a:rect l="l" t="t" r="r" b="b"/>
            <a:pathLst>
              <a:path w="4111625" h="5822951">
                <a:moveTo>
                  <a:pt x="1340314" y="249119"/>
                </a:moveTo>
                <a:lnTo>
                  <a:pt x="1360734" y="250397"/>
                </a:lnTo>
                <a:cubicBezTo>
                  <a:pt x="1360734" y="250397"/>
                  <a:pt x="1360734" y="250397"/>
                  <a:pt x="1350927" y="249783"/>
                </a:cubicBezTo>
                <a:close/>
                <a:moveTo>
                  <a:pt x="1302697" y="246765"/>
                </a:moveTo>
                <a:lnTo>
                  <a:pt x="1327635" y="248326"/>
                </a:lnTo>
                <a:lnTo>
                  <a:pt x="1340314" y="249119"/>
                </a:lnTo>
                <a:lnTo>
                  <a:pt x="1315376" y="247559"/>
                </a:lnTo>
                <a:close/>
                <a:moveTo>
                  <a:pt x="1282278" y="245487"/>
                </a:moveTo>
                <a:cubicBezTo>
                  <a:pt x="1282278" y="245487"/>
                  <a:pt x="1282278" y="245487"/>
                  <a:pt x="1292085" y="246101"/>
                </a:cubicBezTo>
                <a:lnTo>
                  <a:pt x="1302697" y="246765"/>
                </a:lnTo>
                <a:close/>
                <a:moveTo>
                  <a:pt x="3616367" y="0"/>
                </a:moveTo>
                <a:cubicBezTo>
                  <a:pt x="3616367" y="0"/>
                  <a:pt x="3616367" y="0"/>
                  <a:pt x="3616367" y="19639"/>
                </a:cubicBezTo>
                <a:cubicBezTo>
                  <a:pt x="3616367" y="19639"/>
                  <a:pt x="3616367" y="19639"/>
                  <a:pt x="3645788" y="4939198"/>
                </a:cubicBezTo>
                <a:cubicBezTo>
                  <a:pt x="3645788" y="4939198"/>
                  <a:pt x="3645788" y="4939198"/>
                  <a:pt x="3645788" y="4968657"/>
                </a:cubicBezTo>
                <a:cubicBezTo>
                  <a:pt x="3645788" y="4968657"/>
                  <a:pt x="3645788" y="4968657"/>
                  <a:pt x="3621270" y="4978476"/>
                </a:cubicBezTo>
                <a:cubicBezTo>
                  <a:pt x="3547717" y="5012844"/>
                  <a:pt x="3474164" y="5037393"/>
                  <a:pt x="3400611" y="5066851"/>
                </a:cubicBezTo>
                <a:cubicBezTo>
                  <a:pt x="3331961" y="5091400"/>
                  <a:pt x="3258408" y="5115949"/>
                  <a:pt x="3179951" y="5140497"/>
                </a:cubicBezTo>
                <a:cubicBezTo>
                  <a:pt x="3145626" y="5150317"/>
                  <a:pt x="3106398" y="5160136"/>
                  <a:pt x="3067169" y="5169956"/>
                </a:cubicBezTo>
                <a:cubicBezTo>
                  <a:pt x="3032845" y="5179775"/>
                  <a:pt x="2993616" y="5189595"/>
                  <a:pt x="2954388" y="5199414"/>
                </a:cubicBezTo>
                <a:cubicBezTo>
                  <a:pt x="2920063" y="5209234"/>
                  <a:pt x="2880835" y="5214144"/>
                  <a:pt x="2841606" y="5223963"/>
                </a:cubicBezTo>
                <a:cubicBezTo>
                  <a:pt x="2841606" y="5223963"/>
                  <a:pt x="2841606" y="5223963"/>
                  <a:pt x="2782764" y="5233783"/>
                </a:cubicBezTo>
                <a:cubicBezTo>
                  <a:pt x="2782764" y="5233783"/>
                  <a:pt x="2782764" y="5233783"/>
                  <a:pt x="2723921" y="5238692"/>
                </a:cubicBezTo>
                <a:cubicBezTo>
                  <a:pt x="2645464" y="5253421"/>
                  <a:pt x="2567007" y="5258331"/>
                  <a:pt x="2488551" y="5258331"/>
                </a:cubicBezTo>
                <a:cubicBezTo>
                  <a:pt x="2483647" y="5258331"/>
                  <a:pt x="2478744" y="5258331"/>
                  <a:pt x="2473840" y="5258331"/>
                </a:cubicBezTo>
                <a:cubicBezTo>
                  <a:pt x="2473840" y="5258331"/>
                  <a:pt x="2473840" y="5258331"/>
                  <a:pt x="2459129" y="5258331"/>
                </a:cubicBezTo>
                <a:cubicBezTo>
                  <a:pt x="2459129" y="5258331"/>
                  <a:pt x="2459129" y="5258331"/>
                  <a:pt x="2429708" y="5258331"/>
                </a:cubicBezTo>
                <a:cubicBezTo>
                  <a:pt x="2410094" y="5258331"/>
                  <a:pt x="2390480" y="5258331"/>
                  <a:pt x="2370865" y="5253421"/>
                </a:cubicBezTo>
                <a:cubicBezTo>
                  <a:pt x="2336541" y="5253421"/>
                  <a:pt x="2292409" y="5253421"/>
                  <a:pt x="2258084" y="5248512"/>
                </a:cubicBezTo>
                <a:cubicBezTo>
                  <a:pt x="2179627" y="5243602"/>
                  <a:pt x="2101170" y="5238692"/>
                  <a:pt x="2022714" y="5228873"/>
                </a:cubicBezTo>
                <a:cubicBezTo>
                  <a:pt x="2022714" y="5228873"/>
                  <a:pt x="2022714" y="5228873"/>
                  <a:pt x="1797150" y="5209234"/>
                </a:cubicBezTo>
                <a:cubicBezTo>
                  <a:pt x="1797150" y="5209234"/>
                  <a:pt x="1797150" y="5209234"/>
                  <a:pt x="1679465" y="5194505"/>
                </a:cubicBezTo>
                <a:cubicBezTo>
                  <a:pt x="1645140" y="5194505"/>
                  <a:pt x="1605912" y="5189595"/>
                  <a:pt x="1566684" y="5189595"/>
                </a:cubicBezTo>
                <a:cubicBezTo>
                  <a:pt x="1532359" y="5184685"/>
                  <a:pt x="1493130" y="5184685"/>
                  <a:pt x="1453902" y="5179775"/>
                </a:cubicBezTo>
                <a:cubicBezTo>
                  <a:pt x="1453902" y="5179775"/>
                  <a:pt x="1453902" y="5179775"/>
                  <a:pt x="1399963" y="5179775"/>
                </a:cubicBezTo>
                <a:cubicBezTo>
                  <a:pt x="1399963" y="5179775"/>
                  <a:pt x="1399963" y="5179775"/>
                  <a:pt x="1341120" y="5179775"/>
                </a:cubicBezTo>
                <a:cubicBezTo>
                  <a:pt x="1267567" y="5179775"/>
                  <a:pt x="1194014" y="5184685"/>
                  <a:pt x="1115557" y="5189595"/>
                </a:cubicBezTo>
                <a:cubicBezTo>
                  <a:pt x="1100846" y="5189595"/>
                  <a:pt x="1081232" y="5194505"/>
                  <a:pt x="1061618" y="5194505"/>
                </a:cubicBezTo>
                <a:cubicBezTo>
                  <a:pt x="1042004" y="5199414"/>
                  <a:pt x="1027293" y="5199414"/>
                  <a:pt x="1007679" y="5204324"/>
                </a:cubicBezTo>
                <a:cubicBezTo>
                  <a:pt x="1007679" y="5204324"/>
                  <a:pt x="1007679" y="5204324"/>
                  <a:pt x="953740" y="5214144"/>
                </a:cubicBezTo>
                <a:cubicBezTo>
                  <a:pt x="953740" y="5214144"/>
                  <a:pt x="953740" y="5214144"/>
                  <a:pt x="939029" y="5219053"/>
                </a:cubicBezTo>
                <a:cubicBezTo>
                  <a:pt x="939029" y="5219053"/>
                  <a:pt x="939029" y="5219053"/>
                  <a:pt x="934126" y="5219053"/>
                </a:cubicBezTo>
                <a:cubicBezTo>
                  <a:pt x="934126" y="5219053"/>
                  <a:pt x="934126" y="5219053"/>
                  <a:pt x="929222" y="5219053"/>
                </a:cubicBezTo>
                <a:cubicBezTo>
                  <a:pt x="929222" y="5219053"/>
                  <a:pt x="929222" y="5219053"/>
                  <a:pt x="899800" y="5228873"/>
                </a:cubicBezTo>
                <a:cubicBezTo>
                  <a:pt x="899800" y="5228873"/>
                  <a:pt x="899800" y="5228873"/>
                  <a:pt x="845862" y="5243602"/>
                </a:cubicBezTo>
                <a:cubicBezTo>
                  <a:pt x="845862" y="5243602"/>
                  <a:pt x="845862" y="5243602"/>
                  <a:pt x="791922" y="5258331"/>
                </a:cubicBezTo>
                <a:cubicBezTo>
                  <a:pt x="757598" y="5268151"/>
                  <a:pt x="718369" y="5282880"/>
                  <a:pt x="684044" y="5292699"/>
                </a:cubicBezTo>
                <a:cubicBezTo>
                  <a:pt x="625202" y="5312338"/>
                  <a:pt x="571263" y="5336887"/>
                  <a:pt x="512421" y="5361436"/>
                </a:cubicBezTo>
                <a:cubicBezTo>
                  <a:pt x="556553" y="5351616"/>
                  <a:pt x="600684" y="5341797"/>
                  <a:pt x="639912" y="5336887"/>
                </a:cubicBezTo>
                <a:cubicBezTo>
                  <a:pt x="664431" y="5336887"/>
                  <a:pt x="684044" y="5331977"/>
                  <a:pt x="708563" y="5327068"/>
                </a:cubicBezTo>
                <a:cubicBezTo>
                  <a:pt x="708563" y="5327068"/>
                  <a:pt x="708563" y="5327068"/>
                  <a:pt x="777212" y="5322158"/>
                </a:cubicBezTo>
                <a:cubicBezTo>
                  <a:pt x="777212" y="5322158"/>
                  <a:pt x="777212" y="5322158"/>
                  <a:pt x="806633" y="5322158"/>
                </a:cubicBezTo>
                <a:cubicBezTo>
                  <a:pt x="806633" y="5322158"/>
                  <a:pt x="806633" y="5322158"/>
                  <a:pt x="840958" y="5317248"/>
                </a:cubicBezTo>
                <a:cubicBezTo>
                  <a:pt x="840958" y="5317248"/>
                  <a:pt x="840958" y="5317248"/>
                  <a:pt x="909608" y="5317248"/>
                </a:cubicBezTo>
                <a:cubicBezTo>
                  <a:pt x="929222" y="5317248"/>
                  <a:pt x="953740" y="5317248"/>
                  <a:pt x="978258" y="5317248"/>
                </a:cubicBezTo>
                <a:cubicBezTo>
                  <a:pt x="978258" y="5317248"/>
                  <a:pt x="978258" y="5317248"/>
                  <a:pt x="1046907" y="5317248"/>
                </a:cubicBezTo>
                <a:cubicBezTo>
                  <a:pt x="1056714" y="5317248"/>
                  <a:pt x="1066522" y="5317248"/>
                  <a:pt x="1081232" y="5317248"/>
                </a:cubicBezTo>
                <a:cubicBezTo>
                  <a:pt x="1081232" y="5317248"/>
                  <a:pt x="1081232" y="5317248"/>
                  <a:pt x="1110653" y="5322158"/>
                </a:cubicBezTo>
                <a:cubicBezTo>
                  <a:pt x="1110653" y="5322158"/>
                  <a:pt x="1110653" y="5322158"/>
                  <a:pt x="1174400" y="5327068"/>
                </a:cubicBezTo>
                <a:cubicBezTo>
                  <a:pt x="1174400" y="5327068"/>
                  <a:pt x="1174400" y="5327068"/>
                  <a:pt x="1194014" y="5327068"/>
                </a:cubicBezTo>
                <a:cubicBezTo>
                  <a:pt x="1194014" y="5327068"/>
                  <a:pt x="1194014" y="5327068"/>
                  <a:pt x="1208724" y="5331977"/>
                </a:cubicBezTo>
                <a:cubicBezTo>
                  <a:pt x="1208724" y="5331977"/>
                  <a:pt x="1208724" y="5331977"/>
                  <a:pt x="1243049" y="5336887"/>
                </a:cubicBezTo>
                <a:cubicBezTo>
                  <a:pt x="1243049" y="5336887"/>
                  <a:pt x="1243049" y="5336887"/>
                  <a:pt x="1306795" y="5341797"/>
                </a:cubicBezTo>
                <a:cubicBezTo>
                  <a:pt x="1390156" y="5356526"/>
                  <a:pt x="1478420" y="5371255"/>
                  <a:pt x="1561780" y="5385984"/>
                </a:cubicBezTo>
                <a:cubicBezTo>
                  <a:pt x="1601008" y="5395804"/>
                  <a:pt x="1645140" y="5405623"/>
                  <a:pt x="1684369" y="5415443"/>
                </a:cubicBezTo>
                <a:cubicBezTo>
                  <a:pt x="1684369" y="5415443"/>
                  <a:pt x="1684369" y="5415443"/>
                  <a:pt x="1806957" y="5439992"/>
                </a:cubicBezTo>
                <a:cubicBezTo>
                  <a:pt x="1806957" y="5439992"/>
                  <a:pt x="1806957" y="5439992"/>
                  <a:pt x="2052135" y="5489089"/>
                </a:cubicBezTo>
                <a:cubicBezTo>
                  <a:pt x="2130592" y="5503818"/>
                  <a:pt x="2213952" y="5523457"/>
                  <a:pt x="2292409" y="5533277"/>
                </a:cubicBezTo>
                <a:cubicBezTo>
                  <a:pt x="2375769" y="5548006"/>
                  <a:pt x="2454226" y="5557825"/>
                  <a:pt x="2537586" y="5572555"/>
                </a:cubicBezTo>
                <a:cubicBezTo>
                  <a:pt x="2537586" y="5572555"/>
                  <a:pt x="2537586" y="5572555"/>
                  <a:pt x="2660175" y="5582374"/>
                </a:cubicBezTo>
                <a:cubicBezTo>
                  <a:pt x="2660175" y="5582374"/>
                  <a:pt x="2660175" y="5582374"/>
                  <a:pt x="2719017" y="5592193"/>
                </a:cubicBezTo>
                <a:cubicBezTo>
                  <a:pt x="2719017" y="5592193"/>
                  <a:pt x="2719017" y="5592193"/>
                  <a:pt x="2782764" y="5597103"/>
                </a:cubicBezTo>
                <a:cubicBezTo>
                  <a:pt x="2782764" y="5597103"/>
                  <a:pt x="2782764" y="5597103"/>
                  <a:pt x="2905352" y="5602013"/>
                </a:cubicBezTo>
                <a:cubicBezTo>
                  <a:pt x="2944581" y="5606923"/>
                  <a:pt x="2983809" y="5606923"/>
                  <a:pt x="3023037" y="5606923"/>
                </a:cubicBezTo>
                <a:cubicBezTo>
                  <a:pt x="3106398" y="5611832"/>
                  <a:pt x="3189758" y="5606923"/>
                  <a:pt x="3268215" y="5606923"/>
                </a:cubicBezTo>
                <a:cubicBezTo>
                  <a:pt x="3312347" y="5606923"/>
                  <a:pt x="3351575" y="5602013"/>
                  <a:pt x="3390804" y="5597103"/>
                </a:cubicBezTo>
                <a:cubicBezTo>
                  <a:pt x="3390804" y="5597103"/>
                  <a:pt x="3390804" y="5597103"/>
                  <a:pt x="3513392" y="5592193"/>
                </a:cubicBezTo>
                <a:cubicBezTo>
                  <a:pt x="3596753" y="5582374"/>
                  <a:pt x="3680113" y="5572555"/>
                  <a:pt x="3758570" y="5562735"/>
                </a:cubicBezTo>
                <a:cubicBezTo>
                  <a:pt x="3758570" y="5562735"/>
                  <a:pt x="3758570" y="5562735"/>
                  <a:pt x="3935098" y="5533277"/>
                </a:cubicBezTo>
                <a:cubicBezTo>
                  <a:pt x="3935098" y="5533277"/>
                  <a:pt x="3935098" y="5533277"/>
                  <a:pt x="4018458" y="780649"/>
                </a:cubicBezTo>
                <a:cubicBezTo>
                  <a:pt x="4018458" y="780649"/>
                  <a:pt x="4018458" y="780649"/>
                  <a:pt x="4106722" y="5606923"/>
                </a:cubicBezTo>
                <a:lnTo>
                  <a:pt x="4111625" y="5680569"/>
                </a:lnTo>
                <a:cubicBezTo>
                  <a:pt x="4111625" y="5680569"/>
                  <a:pt x="4111625" y="5680569"/>
                  <a:pt x="4038072" y="5695298"/>
                </a:cubicBezTo>
                <a:cubicBezTo>
                  <a:pt x="4038072" y="5695298"/>
                  <a:pt x="4038072" y="5695298"/>
                  <a:pt x="3787991" y="5744395"/>
                </a:cubicBezTo>
                <a:cubicBezTo>
                  <a:pt x="3704631" y="5759125"/>
                  <a:pt x="3621270" y="5773854"/>
                  <a:pt x="3537910" y="5783673"/>
                </a:cubicBezTo>
                <a:cubicBezTo>
                  <a:pt x="3537910" y="5783673"/>
                  <a:pt x="3537910" y="5783673"/>
                  <a:pt x="3410418" y="5798403"/>
                </a:cubicBezTo>
                <a:cubicBezTo>
                  <a:pt x="3366286" y="5798403"/>
                  <a:pt x="3322154" y="5808222"/>
                  <a:pt x="3282926" y="5808222"/>
                </a:cubicBezTo>
                <a:cubicBezTo>
                  <a:pt x="3194662" y="5813132"/>
                  <a:pt x="3111301" y="5818042"/>
                  <a:pt x="3023037" y="5818042"/>
                </a:cubicBezTo>
                <a:cubicBezTo>
                  <a:pt x="2983809" y="5818042"/>
                  <a:pt x="2939677" y="5818042"/>
                  <a:pt x="2895545" y="5818042"/>
                </a:cubicBezTo>
                <a:cubicBezTo>
                  <a:pt x="2895545" y="5818042"/>
                  <a:pt x="2895545" y="5818042"/>
                  <a:pt x="2768053" y="5818042"/>
                </a:cubicBezTo>
                <a:cubicBezTo>
                  <a:pt x="2768053" y="5818042"/>
                  <a:pt x="2768053" y="5818042"/>
                  <a:pt x="2704307" y="5813132"/>
                </a:cubicBezTo>
                <a:cubicBezTo>
                  <a:pt x="2704307" y="5813132"/>
                  <a:pt x="2704307" y="5813132"/>
                  <a:pt x="2640561" y="5808222"/>
                </a:cubicBezTo>
                <a:cubicBezTo>
                  <a:pt x="2596429" y="5808222"/>
                  <a:pt x="2557200" y="5803312"/>
                  <a:pt x="2513068" y="5798403"/>
                </a:cubicBezTo>
                <a:cubicBezTo>
                  <a:pt x="2429708" y="5793493"/>
                  <a:pt x="2341444" y="5783673"/>
                  <a:pt x="2258084" y="5773854"/>
                </a:cubicBezTo>
                <a:cubicBezTo>
                  <a:pt x="2174724" y="5759125"/>
                  <a:pt x="2091363" y="5749305"/>
                  <a:pt x="2008002" y="5734576"/>
                </a:cubicBezTo>
                <a:cubicBezTo>
                  <a:pt x="2008002" y="5734576"/>
                  <a:pt x="2008002" y="5734576"/>
                  <a:pt x="1757922" y="5690388"/>
                </a:cubicBezTo>
                <a:cubicBezTo>
                  <a:pt x="1757922" y="5690388"/>
                  <a:pt x="1757922" y="5690388"/>
                  <a:pt x="1635333" y="5670749"/>
                </a:cubicBezTo>
                <a:cubicBezTo>
                  <a:pt x="1596105" y="5665840"/>
                  <a:pt x="1551973" y="5656020"/>
                  <a:pt x="1512744" y="5651110"/>
                </a:cubicBezTo>
                <a:cubicBezTo>
                  <a:pt x="1434288" y="5636381"/>
                  <a:pt x="1350927" y="5626562"/>
                  <a:pt x="1272471" y="5616742"/>
                </a:cubicBezTo>
                <a:cubicBezTo>
                  <a:pt x="1272471" y="5616742"/>
                  <a:pt x="1272471" y="5616742"/>
                  <a:pt x="1213628" y="5611832"/>
                </a:cubicBezTo>
                <a:cubicBezTo>
                  <a:pt x="1213628" y="5611832"/>
                  <a:pt x="1213628" y="5611832"/>
                  <a:pt x="1184207" y="5606923"/>
                </a:cubicBezTo>
                <a:cubicBezTo>
                  <a:pt x="1184207" y="5606923"/>
                  <a:pt x="1184207" y="5606923"/>
                  <a:pt x="1169496" y="5606923"/>
                </a:cubicBezTo>
                <a:cubicBezTo>
                  <a:pt x="1169496" y="5606923"/>
                  <a:pt x="1169496" y="5606923"/>
                  <a:pt x="1164593" y="5606923"/>
                </a:cubicBezTo>
                <a:cubicBezTo>
                  <a:pt x="1164593" y="5606923"/>
                  <a:pt x="1164593" y="5606923"/>
                  <a:pt x="1154785" y="5606923"/>
                </a:cubicBezTo>
                <a:cubicBezTo>
                  <a:pt x="1154785" y="5606923"/>
                  <a:pt x="1154785" y="5606923"/>
                  <a:pt x="1095943" y="5602013"/>
                </a:cubicBezTo>
                <a:cubicBezTo>
                  <a:pt x="1095943" y="5602013"/>
                  <a:pt x="1095943" y="5602013"/>
                  <a:pt x="1061618" y="5602013"/>
                </a:cubicBezTo>
                <a:cubicBezTo>
                  <a:pt x="1051811" y="5602013"/>
                  <a:pt x="1042004" y="5602013"/>
                  <a:pt x="1032197" y="5602013"/>
                </a:cubicBezTo>
                <a:cubicBezTo>
                  <a:pt x="1032197" y="5602013"/>
                  <a:pt x="1032197" y="5602013"/>
                  <a:pt x="978258" y="5602013"/>
                </a:cubicBezTo>
                <a:cubicBezTo>
                  <a:pt x="958643" y="5602013"/>
                  <a:pt x="939029" y="5602013"/>
                  <a:pt x="919415" y="5606923"/>
                </a:cubicBezTo>
                <a:cubicBezTo>
                  <a:pt x="919415" y="5606923"/>
                  <a:pt x="919415" y="5606923"/>
                  <a:pt x="860573" y="5611832"/>
                </a:cubicBezTo>
                <a:cubicBezTo>
                  <a:pt x="860573" y="5611832"/>
                  <a:pt x="860573" y="5611832"/>
                  <a:pt x="831151" y="5611832"/>
                </a:cubicBezTo>
                <a:cubicBezTo>
                  <a:pt x="831151" y="5611832"/>
                  <a:pt x="831151" y="5611832"/>
                  <a:pt x="801730" y="5616742"/>
                </a:cubicBezTo>
                <a:cubicBezTo>
                  <a:pt x="801730" y="5616742"/>
                  <a:pt x="801730" y="5616742"/>
                  <a:pt x="747790" y="5621652"/>
                </a:cubicBezTo>
                <a:cubicBezTo>
                  <a:pt x="728177" y="5626562"/>
                  <a:pt x="708563" y="5631471"/>
                  <a:pt x="688948" y="5631471"/>
                </a:cubicBezTo>
                <a:cubicBezTo>
                  <a:pt x="649720" y="5636381"/>
                  <a:pt x="610491" y="5646201"/>
                  <a:pt x="576167" y="5656020"/>
                </a:cubicBezTo>
                <a:cubicBezTo>
                  <a:pt x="502613" y="5675659"/>
                  <a:pt x="429060" y="5700208"/>
                  <a:pt x="355507" y="5724756"/>
                </a:cubicBezTo>
                <a:cubicBezTo>
                  <a:pt x="355507" y="5724756"/>
                  <a:pt x="355507" y="5724756"/>
                  <a:pt x="306471" y="5749305"/>
                </a:cubicBezTo>
                <a:cubicBezTo>
                  <a:pt x="286857" y="5759125"/>
                  <a:pt x="272147" y="5764034"/>
                  <a:pt x="257436" y="5773854"/>
                </a:cubicBezTo>
                <a:cubicBezTo>
                  <a:pt x="237822" y="5783673"/>
                  <a:pt x="223111" y="5788583"/>
                  <a:pt x="208401" y="5798403"/>
                </a:cubicBezTo>
                <a:cubicBezTo>
                  <a:pt x="198593" y="5803312"/>
                  <a:pt x="193690" y="5808222"/>
                  <a:pt x="183882" y="5813132"/>
                </a:cubicBezTo>
                <a:cubicBezTo>
                  <a:pt x="183882" y="5813132"/>
                  <a:pt x="178979" y="5818042"/>
                  <a:pt x="174076" y="5818042"/>
                </a:cubicBezTo>
                <a:cubicBezTo>
                  <a:pt x="174076" y="5818042"/>
                  <a:pt x="174076" y="5818042"/>
                  <a:pt x="169172" y="5822951"/>
                </a:cubicBezTo>
                <a:cubicBezTo>
                  <a:pt x="169172" y="5822951"/>
                  <a:pt x="169172" y="5822951"/>
                  <a:pt x="26433" y="5822951"/>
                </a:cubicBezTo>
                <a:lnTo>
                  <a:pt x="0" y="5822951"/>
                </a:lnTo>
                <a:lnTo>
                  <a:pt x="0" y="710368"/>
                </a:lnTo>
                <a:lnTo>
                  <a:pt x="2451" y="520433"/>
                </a:lnTo>
                <a:cubicBezTo>
                  <a:pt x="2451" y="520433"/>
                  <a:pt x="2451" y="520433"/>
                  <a:pt x="61294" y="5459631"/>
                </a:cubicBezTo>
                <a:cubicBezTo>
                  <a:pt x="76004" y="5444901"/>
                  <a:pt x="95618" y="5435082"/>
                  <a:pt x="110329" y="5425262"/>
                </a:cubicBezTo>
                <a:cubicBezTo>
                  <a:pt x="110329" y="5425262"/>
                  <a:pt x="110329" y="5425262"/>
                  <a:pt x="164269" y="5395804"/>
                </a:cubicBezTo>
                <a:cubicBezTo>
                  <a:pt x="164269" y="5395804"/>
                  <a:pt x="164269" y="5395804"/>
                  <a:pt x="213304" y="5366345"/>
                </a:cubicBezTo>
                <a:cubicBezTo>
                  <a:pt x="281954" y="5331977"/>
                  <a:pt x="355507" y="5297609"/>
                  <a:pt x="424157" y="5263241"/>
                </a:cubicBezTo>
                <a:cubicBezTo>
                  <a:pt x="497710" y="5233783"/>
                  <a:pt x="571263" y="5204324"/>
                  <a:pt x="644816" y="5179775"/>
                </a:cubicBezTo>
                <a:cubicBezTo>
                  <a:pt x="684044" y="5165046"/>
                  <a:pt x="718369" y="5155227"/>
                  <a:pt x="757598" y="5145407"/>
                </a:cubicBezTo>
                <a:cubicBezTo>
                  <a:pt x="757598" y="5145407"/>
                  <a:pt x="757598" y="5145407"/>
                  <a:pt x="816441" y="5125768"/>
                </a:cubicBezTo>
                <a:cubicBezTo>
                  <a:pt x="816441" y="5125768"/>
                  <a:pt x="816441" y="5125768"/>
                  <a:pt x="870379" y="5115949"/>
                </a:cubicBezTo>
                <a:cubicBezTo>
                  <a:pt x="870379" y="5115949"/>
                  <a:pt x="870379" y="5115949"/>
                  <a:pt x="899800" y="5106129"/>
                </a:cubicBezTo>
                <a:cubicBezTo>
                  <a:pt x="899800" y="5106129"/>
                  <a:pt x="899800" y="5106129"/>
                  <a:pt x="904704" y="5106129"/>
                </a:cubicBezTo>
                <a:cubicBezTo>
                  <a:pt x="904704" y="5106129"/>
                  <a:pt x="904704" y="5106129"/>
                  <a:pt x="909608" y="5106129"/>
                </a:cubicBezTo>
                <a:cubicBezTo>
                  <a:pt x="909608" y="5106129"/>
                  <a:pt x="909608" y="5106129"/>
                  <a:pt x="914511" y="5101220"/>
                </a:cubicBezTo>
                <a:cubicBezTo>
                  <a:pt x="914511" y="5101220"/>
                  <a:pt x="914511" y="5101220"/>
                  <a:pt x="929222" y="5101220"/>
                </a:cubicBezTo>
                <a:cubicBezTo>
                  <a:pt x="929222" y="5101220"/>
                  <a:pt x="929222" y="5101220"/>
                  <a:pt x="988065" y="5091400"/>
                </a:cubicBezTo>
                <a:cubicBezTo>
                  <a:pt x="1007679" y="5086490"/>
                  <a:pt x="1027293" y="5086490"/>
                  <a:pt x="1046907" y="5081581"/>
                </a:cubicBezTo>
                <a:cubicBezTo>
                  <a:pt x="1066522" y="5081581"/>
                  <a:pt x="1086136" y="5076671"/>
                  <a:pt x="1105750" y="5076671"/>
                </a:cubicBezTo>
                <a:cubicBezTo>
                  <a:pt x="1184207" y="5066851"/>
                  <a:pt x="1262663" y="5066851"/>
                  <a:pt x="1341120" y="5066851"/>
                </a:cubicBezTo>
                <a:cubicBezTo>
                  <a:pt x="1341120" y="5066851"/>
                  <a:pt x="1341120" y="5066851"/>
                  <a:pt x="1399963" y="5066851"/>
                </a:cubicBezTo>
                <a:cubicBezTo>
                  <a:pt x="1399963" y="5066851"/>
                  <a:pt x="1399963" y="5066851"/>
                  <a:pt x="1458805" y="5071761"/>
                </a:cubicBezTo>
                <a:cubicBezTo>
                  <a:pt x="1498034" y="5071761"/>
                  <a:pt x="1537262" y="5076671"/>
                  <a:pt x="1576491" y="5076671"/>
                </a:cubicBezTo>
                <a:cubicBezTo>
                  <a:pt x="1615719" y="5081581"/>
                  <a:pt x="1654947" y="5086490"/>
                  <a:pt x="1694176" y="5086490"/>
                </a:cubicBezTo>
                <a:cubicBezTo>
                  <a:pt x="1694176" y="5086490"/>
                  <a:pt x="1694176" y="5086490"/>
                  <a:pt x="1806957" y="5101220"/>
                </a:cubicBezTo>
                <a:cubicBezTo>
                  <a:pt x="1806957" y="5101220"/>
                  <a:pt x="1806957" y="5101220"/>
                  <a:pt x="2037424" y="5125768"/>
                </a:cubicBezTo>
                <a:cubicBezTo>
                  <a:pt x="2110977" y="5135588"/>
                  <a:pt x="2189434" y="5140497"/>
                  <a:pt x="2262987" y="5145407"/>
                </a:cubicBezTo>
                <a:cubicBezTo>
                  <a:pt x="2302216" y="5150317"/>
                  <a:pt x="2336541" y="5150317"/>
                  <a:pt x="2375769" y="5155227"/>
                </a:cubicBezTo>
                <a:cubicBezTo>
                  <a:pt x="2395383" y="5155227"/>
                  <a:pt x="2414997" y="5155227"/>
                  <a:pt x="2434612" y="5155227"/>
                </a:cubicBezTo>
                <a:cubicBezTo>
                  <a:pt x="2434612" y="5155227"/>
                  <a:pt x="2434612" y="5155227"/>
                  <a:pt x="2464033" y="5160136"/>
                </a:cubicBezTo>
                <a:cubicBezTo>
                  <a:pt x="2464033" y="5160136"/>
                  <a:pt x="2464033" y="5160136"/>
                  <a:pt x="2478744" y="5160136"/>
                </a:cubicBezTo>
                <a:cubicBezTo>
                  <a:pt x="2478744" y="5160136"/>
                  <a:pt x="2483647" y="5160136"/>
                  <a:pt x="2488551" y="5160136"/>
                </a:cubicBezTo>
                <a:cubicBezTo>
                  <a:pt x="2562104" y="5160136"/>
                  <a:pt x="2640561" y="5155227"/>
                  <a:pt x="2714114" y="5145407"/>
                </a:cubicBezTo>
                <a:cubicBezTo>
                  <a:pt x="2714114" y="5145407"/>
                  <a:pt x="2714114" y="5145407"/>
                  <a:pt x="2768053" y="5135588"/>
                </a:cubicBezTo>
                <a:cubicBezTo>
                  <a:pt x="2768053" y="5135588"/>
                  <a:pt x="2768053" y="5135588"/>
                  <a:pt x="2826896" y="5130678"/>
                </a:cubicBezTo>
                <a:cubicBezTo>
                  <a:pt x="2861220" y="5120859"/>
                  <a:pt x="2900449" y="5115949"/>
                  <a:pt x="2934774" y="5106129"/>
                </a:cubicBezTo>
                <a:cubicBezTo>
                  <a:pt x="2974002" y="5101220"/>
                  <a:pt x="3008327" y="5091400"/>
                  <a:pt x="3047555" y="5081581"/>
                </a:cubicBezTo>
                <a:cubicBezTo>
                  <a:pt x="3081880" y="5071761"/>
                  <a:pt x="3121108" y="5061942"/>
                  <a:pt x="3155433" y="5052122"/>
                </a:cubicBezTo>
                <a:cubicBezTo>
                  <a:pt x="3228987" y="5032483"/>
                  <a:pt x="3302540" y="5007934"/>
                  <a:pt x="3371189" y="4983386"/>
                </a:cubicBezTo>
                <a:cubicBezTo>
                  <a:pt x="3434936" y="4958837"/>
                  <a:pt x="3498682" y="4939198"/>
                  <a:pt x="3557524" y="4909740"/>
                </a:cubicBezTo>
                <a:cubicBezTo>
                  <a:pt x="3557524" y="4909740"/>
                  <a:pt x="3557524" y="4909740"/>
                  <a:pt x="3586946" y="39278"/>
                </a:cubicBezTo>
                <a:cubicBezTo>
                  <a:pt x="3586946" y="39278"/>
                  <a:pt x="3586946" y="39278"/>
                  <a:pt x="3454550" y="78556"/>
                </a:cubicBezTo>
                <a:cubicBezTo>
                  <a:pt x="3430032" y="83466"/>
                  <a:pt x="3405514" y="93285"/>
                  <a:pt x="3380997" y="98195"/>
                </a:cubicBezTo>
                <a:cubicBezTo>
                  <a:pt x="3380997" y="98195"/>
                  <a:pt x="3380997" y="98195"/>
                  <a:pt x="3302540" y="117834"/>
                </a:cubicBezTo>
                <a:cubicBezTo>
                  <a:pt x="3302540" y="117834"/>
                  <a:pt x="3302540" y="117834"/>
                  <a:pt x="3228987" y="132563"/>
                </a:cubicBezTo>
                <a:cubicBezTo>
                  <a:pt x="3228987" y="132563"/>
                  <a:pt x="3228987" y="132563"/>
                  <a:pt x="3189758" y="142383"/>
                </a:cubicBezTo>
                <a:cubicBezTo>
                  <a:pt x="3175047" y="147292"/>
                  <a:pt x="3165240" y="147292"/>
                  <a:pt x="3150530" y="147292"/>
                </a:cubicBezTo>
                <a:cubicBezTo>
                  <a:pt x="3150530" y="147292"/>
                  <a:pt x="3150530" y="147292"/>
                  <a:pt x="2998520" y="176751"/>
                </a:cubicBezTo>
                <a:cubicBezTo>
                  <a:pt x="2974002" y="181661"/>
                  <a:pt x="2944581" y="186570"/>
                  <a:pt x="2920063" y="191480"/>
                </a:cubicBezTo>
                <a:cubicBezTo>
                  <a:pt x="2920063" y="191480"/>
                  <a:pt x="2920063" y="191480"/>
                  <a:pt x="2841606" y="201300"/>
                </a:cubicBezTo>
                <a:cubicBezTo>
                  <a:pt x="2841606" y="201300"/>
                  <a:pt x="2841606" y="201300"/>
                  <a:pt x="2768053" y="211119"/>
                </a:cubicBezTo>
                <a:cubicBezTo>
                  <a:pt x="2738632" y="216029"/>
                  <a:pt x="2714114" y="216029"/>
                  <a:pt x="2689596" y="220939"/>
                </a:cubicBezTo>
                <a:cubicBezTo>
                  <a:pt x="2635657" y="225848"/>
                  <a:pt x="2586622" y="230758"/>
                  <a:pt x="2532683" y="235668"/>
                </a:cubicBezTo>
                <a:cubicBezTo>
                  <a:pt x="2532683" y="235668"/>
                  <a:pt x="2532683" y="235668"/>
                  <a:pt x="2375769" y="250397"/>
                </a:cubicBezTo>
                <a:cubicBezTo>
                  <a:pt x="2351251" y="250397"/>
                  <a:pt x="2326734" y="255307"/>
                  <a:pt x="2297312" y="255307"/>
                </a:cubicBezTo>
                <a:cubicBezTo>
                  <a:pt x="2297312" y="255307"/>
                  <a:pt x="2297312" y="255307"/>
                  <a:pt x="2218855" y="260216"/>
                </a:cubicBezTo>
                <a:cubicBezTo>
                  <a:pt x="2218855" y="260216"/>
                  <a:pt x="2218855" y="260216"/>
                  <a:pt x="2140399" y="260216"/>
                </a:cubicBezTo>
                <a:cubicBezTo>
                  <a:pt x="2140399" y="260216"/>
                  <a:pt x="2140399" y="260216"/>
                  <a:pt x="2066845" y="265126"/>
                </a:cubicBezTo>
                <a:cubicBezTo>
                  <a:pt x="2012906" y="265126"/>
                  <a:pt x="1958967" y="265126"/>
                  <a:pt x="1909932" y="265126"/>
                </a:cubicBezTo>
                <a:cubicBezTo>
                  <a:pt x="1855992" y="265126"/>
                  <a:pt x="1802054" y="265126"/>
                  <a:pt x="1753018" y="265126"/>
                </a:cubicBezTo>
                <a:cubicBezTo>
                  <a:pt x="1699079" y="265126"/>
                  <a:pt x="1650044" y="265126"/>
                  <a:pt x="1596105" y="260216"/>
                </a:cubicBezTo>
                <a:cubicBezTo>
                  <a:pt x="1542166" y="260216"/>
                  <a:pt x="1493130" y="260216"/>
                  <a:pt x="1439191" y="255307"/>
                </a:cubicBezTo>
                <a:cubicBezTo>
                  <a:pt x="1439191" y="255307"/>
                  <a:pt x="1439191" y="255307"/>
                  <a:pt x="1360734" y="250397"/>
                </a:cubicBezTo>
                <a:cubicBezTo>
                  <a:pt x="1360734" y="250397"/>
                  <a:pt x="1360734" y="250397"/>
                  <a:pt x="1439191" y="250397"/>
                </a:cubicBezTo>
                <a:cubicBezTo>
                  <a:pt x="1493130" y="255307"/>
                  <a:pt x="1542166" y="255307"/>
                  <a:pt x="1596105" y="255307"/>
                </a:cubicBezTo>
                <a:cubicBezTo>
                  <a:pt x="1650044" y="255307"/>
                  <a:pt x="1699079" y="255307"/>
                  <a:pt x="1753018" y="260216"/>
                </a:cubicBezTo>
                <a:cubicBezTo>
                  <a:pt x="1802054" y="260216"/>
                  <a:pt x="1855992" y="255307"/>
                  <a:pt x="1909932" y="255307"/>
                </a:cubicBezTo>
                <a:cubicBezTo>
                  <a:pt x="1958967" y="255307"/>
                  <a:pt x="2012906" y="255307"/>
                  <a:pt x="2061942" y="250397"/>
                </a:cubicBezTo>
                <a:cubicBezTo>
                  <a:pt x="2061942" y="250397"/>
                  <a:pt x="2061942" y="250397"/>
                  <a:pt x="2140399" y="250397"/>
                </a:cubicBezTo>
                <a:cubicBezTo>
                  <a:pt x="2140399" y="250397"/>
                  <a:pt x="2140399" y="250397"/>
                  <a:pt x="2218855" y="245487"/>
                </a:cubicBezTo>
                <a:cubicBezTo>
                  <a:pt x="2218855" y="245487"/>
                  <a:pt x="2218855" y="245487"/>
                  <a:pt x="2297312" y="240577"/>
                </a:cubicBezTo>
                <a:cubicBezTo>
                  <a:pt x="2321830" y="240577"/>
                  <a:pt x="2351251" y="235668"/>
                  <a:pt x="2375769" y="235668"/>
                </a:cubicBezTo>
                <a:cubicBezTo>
                  <a:pt x="2375769" y="235668"/>
                  <a:pt x="2375769" y="235668"/>
                  <a:pt x="2532683" y="220939"/>
                </a:cubicBezTo>
                <a:cubicBezTo>
                  <a:pt x="2581718" y="216029"/>
                  <a:pt x="2635657" y="211119"/>
                  <a:pt x="2684693" y="201300"/>
                </a:cubicBezTo>
                <a:cubicBezTo>
                  <a:pt x="2709210" y="201300"/>
                  <a:pt x="2738632" y="196390"/>
                  <a:pt x="2763149" y="191480"/>
                </a:cubicBezTo>
                <a:cubicBezTo>
                  <a:pt x="2763149" y="191480"/>
                  <a:pt x="2763149" y="191480"/>
                  <a:pt x="2841606" y="181661"/>
                </a:cubicBezTo>
                <a:cubicBezTo>
                  <a:pt x="2841606" y="181661"/>
                  <a:pt x="2841606" y="181661"/>
                  <a:pt x="2915159" y="171841"/>
                </a:cubicBezTo>
                <a:cubicBezTo>
                  <a:pt x="2944581" y="166931"/>
                  <a:pt x="2969098" y="162022"/>
                  <a:pt x="2993616" y="157112"/>
                </a:cubicBezTo>
                <a:cubicBezTo>
                  <a:pt x="2993616" y="157112"/>
                  <a:pt x="2993616" y="157112"/>
                  <a:pt x="3145626" y="127654"/>
                </a:cubicBezTo>
                <a:cubicBezTo>
                  <a:pt x="3160337" y="122744"/>
                  <a:pt x="3170144" y="122744"/>
                  <a:pt x="3184855" y="117834"/>
                </a:cubicBezTo>
                <a:cubicBezTo>
                  <a:pt x="3184855" y="117834"/>
                  <a:pt x="3184855" y="117834"/>
                  <a:pt x="3224083" y="108014"/>
                </a:cubicBezTo>
                <a:cubicBezTo>
                  <a:pt x="3224083" y="108014"/>
                  <a:pt x="3224083" y="108014"/>
                  <a:pt x="3297636" y="93285"/>
                </a:cubicBezTo>
                <a:cubicBezTo>
                  <a:pt x="3297636" y="93285"/>
                  <a:pt x="3297636" y="93285"/>
                  <a:pt x="3376093" y="73646"/>
                </a:cubicBezTo>
                <a:cubicBezTo>
                  <a:pt x="3400611" y="68737"/>
                  <a:pt x="3425128" y="58917"/>
                  <a:pt x="3449646" y="49098"/>
                </a:cubicBezTo>
                <a:cubicBezTo>
                  <a:pt x="3449646" y="49098"/>
                  <a:pt x="3449646" y="49098"/>
                  <a:pt x="3596753" y="4910"/>
                </a:cubicBezTo>
                <a:cubicBezTo>
                  <a:pt x="3596753" y="4910"/>
                  <a:pt x="3596753" y="4910"/>
                  <a:pt x="3616367" y="0"/>
                </a:cubicBezTo>
                <a:close/>
              </a:path>
            </a:pathLst>
          </a:custGeom>
          <a:solidFill>
            <a:schemeClr val="tx2"/>
          </a:solidFill>
          <a:ln>
            <a:noFill/>
          </a:ln>
        </p:spPr>
        <p:txBody>
          <a:bodyPr vert="horz" wrap="square" lIns="91440" tIns="45720" rIns="91440" bIns="45720" numCol="1" anchor="t" anchorCtr="0" compatLnSpc="1">
            <a:prstTxWarp prst="textNoShape">
              <a:avLst/>
            </a:prstTxWarp>
            <a:noAutofit/>
          </a:bodyPr>
          <a:lstStyle/>
          <a:p>
            <a:pPr defTabSz="914377">
              <a:defRPr/>
            </a:pPr>
            <a:endParaRPr lang="zh-CN" altLang="en-US" dirty="0">
              <a:solidFill>
                <a:prstClr val="black"/>
              </a:solidFill>
            </a:endParaRPr>
          </a:p>
        </p:txBody>
      </p:sp>
      <p:sp>
        <p:nvSpPr>
          <p:cNvPr id="9" name="íṥḻiḑè">
            <a:extLst>
              <a:ext uri="{FF2B5EF4-FFF2-40B4-BE49-F238E27FC236}">
                <a16:creationId xmlns:a16="http://schemas.microsoft.com/office/drawing/2014/main" id="{ED42D2F4-A5F0-4B5A-9206-2CEA937A4A47}"/>
              </a:ext>
            </a:extLst>
          </p:cNvPr>
          <p:cNvSpPr/>
          <p:nvPr/>
        </p:nvSpPr>
        <p:spPr>
          <a:xfrm>
            <a:off x="858100" y="3327022"/>
            <a:ext cx="2541000" cy="562912"/>
          </a:xfrm>
          <a:prstGeom prst="rect">
            <a:avLst/>
          </a:prstGeom>
          <a:noFill/>
        </p:spPr>
        <p:txBody>
          <a:bodyPr wrap="none" anchor="ctr">
            <a:normAutofit/>
          </a:bodyPr>
          <a:lstStyle/>
          <a:p>
            <a:pPr algn="ctr"/>
            <a:endParaRPr lang="en-US" altLang="zh-CN" sz="2800" b="1" dirty="0"/>
          </a:p>
        </p:txBody>
      </p:sp>
      <p:grpSp>
        <p:nvGrpSpPr>
          <p:cNvPr id="13" name="íṩḻídè">
            <a:extLst>
              <a:ext uri="{FF2B5EF4-FFF2-40B4-BE49-F238E27FC236}">
                <a16:creationId xmlns:a16="http://schemas.microsoft.com/office/drawing/2014/main" id="{245F7BAB-B205-4633-9FD9-5D63C1BD4A2F}"/>
              </a:ext>
            </a:extLst>
          </p:cNvPr>
          <p:cNvGrpSpPr/>
          <p:nvPr/>
        </p:nvGrpSpPr>
        <p:grpSpPr>
          <a:xfrm>
            <a:off x="4770733" y="2757998"/>
            <a:ext cx="6749754" cy="663248"/>
            <a:chOff x="4770733" y="1139750"/>
            <a:chExt cx="6749754" cy="663248"/>
          </a:xfrm>
        </p:grpSpPr>
        <p:sp>
          <p:nvSpPr>
            <p:cNvPr id="14" name="ïŝļiḋè">
              <a:extLst>
                <a:ext uri="{FF2B5EF4-FFF2-40B4-BE49-F238E27FC236}">
                  <a16:creationId xmlns:a16="http://schemas.microsoft.com/office/drawing/2014/main" id="{F58861F5-CDA7-4243-941A-E1C02C021018}"/>
                </a:ext>
              </a:extLst>
            </p:cNvPr>
            <p:cNvSpPr/>
            <p:nvPr/>
          </p:nvSpPr>
          <p:spPr bwMode="auto">
            <a:xfrm>
              <a:off x="5008132" y="1139750"/>
              <a:ext cx="6512355" cy="663248"/>
            </a:xfrm>
            <a:prstGeom prst="roundRect">
              <a:avLst/>
            </a:prstGeom>
            <a:solidFill>
              <a:schemeClr val="bg1">
                <a:lumMod val="95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marL="360000"/>
              <a:r>
                <a:rPr lang="en-US" altLang="ja-JP" dirty="0">
                  <a:latin typeface="UD デジタル 教科書体 N-B" panose="02020700000000000000" pitchFamily="17" charset="-128"/>
                  <a:ea typeface="UD デジタル 教科書体 N-B" panose="02020700000000000000" pitchFamily="17" charset="-128"/>
                </a:rPr>
                <a:t>Hello</a:t>
              </a:r>
              <a:r>
                <a:rPr lang="ja-JP" altLang="en-US" dirty="0">
                  <a:latin typeface="UD デジタル 教科書体 N-B" panose="02020700000000000000" pitchFamily="17" charset="-128"/>
                  <a:ea typeface="UD デジタル 教科書体 N-B" panose="02020700000000000000" pitchFamily="17" charset="-128"/>
                </a:rPr>
                <a:t>　</a:t>
              </a:r>
              <a:r>
                <a:rPr lang="en-US" altLang="ja-JP" dirty="0">
                  <a:latin typeface="UD デジタル 教科書体 N-B" panose="02020700000000000000" pitchFamily="17" charset="-128"/>
                  <a:ea typeface="UD デジタル 教科書体 N-B" panose="02020700000000000000" pitchFamily="17" charset="-128"/>
                </a:rPr>
                <a:t>world</a:t>
              </a:r>
              <a:r>
                <a:rPr lang="ja-JP" altLang="en-US" dirty="0">
                  <a:latin typeface="UD デジタル 教科書体 N-B" panose="02020700000000000000" pitchFamily="17" charset="-128"/>
                  <a:ea typeface="UD デジタル 教科書体 N-B" panose="02020700000000000000" pitchFamily="17" charset="-128"/>
                </a:rPr>
                <a:t>！！</a:t>
              </a:r>
              <a:endParaRPr lang="en-US" altLang="zh-CN" dirty="0">
                <a:latin typeface="UD デジタル 教科書体 N-B" panose="02020700000000000000" pitchFamily="17" charset="-128"/>
                <a:ea typeface="UD デジタル 教科書体 N-B" panose="02020700000000000000" pitchFamily="17" charset="-128"/>
              </a:endParaRPr>
            </a:p>
          </p:txBody>
        </p:sp>
        <p:sp>
          <p:nvSpPr>
            <p:cNvPr id="15" name="íşḻide">
              <a:extLst>
                <a:ext uri="{FF2B5EF4-FFF2-40B4-BE49-F238E27FC236}">
                  <a16:creationId xmlns:a16="http://schemas.microsoft.com/office/drawing/2014/main" id="{A176FBDD-BB13-4C93-8A24-4F996306345B}"/>
                </a:ext>
              </a:extLst>
            </p:cNvPr>
            <p:cNvSpPr/>
            <p:nvPr/>
          </p:nvSpPr>
          <p:spPr bwMode="auto">
            <a:xfrm>
              <a:off x="4770733" y="1233974"/>
              <a:ext cx="474800" cy="474800"/>
            </a:xfrm>
            <a:prstGeom prst="ellipse">
              <a:avLst/>
            </a:prstGeom>
            <a:solidFill>
              <a:schemeClr val="accent1"/>
            </a:solidFill>
            <a:ln w="50800" cmpd="sng">
              <a:solidFill>
                <a:schemeClr val="bg1"/>
              </a:solidFill>
            </a:ln>
          </p:spPr>
          <p:style>
            <a:lnRef idx="2">
              <a:schemeClr val="dk1"/>
            </a:lnRef>
            <a:fillRef idx="1">
              <a:schemeClr val="lt1"/>
            </a:fillRef>
            <a:effectRef idx="0">
              <a:schemeClr val="dk1"/>
            </a:effectRef>
            <a:fontRef idx="minor">
              <a:schemeClr val="dk1"/>
            </a:fontRef>
          </p:style>
          <p:txBody>
            <a:bodyPr wrap="none" rtlCol="0" anchor="ctr">
              <a:normAutofit/>
            </a:bodyPr>
            <a:lstStyle/>
            <a:p>
              <a:pPr algn="ctr"/>
              <a:r>
                <a:rPr lang="en-US" altLang="zh-CN" sz="1600" dirty="0">
                  <a:solidFill>
                    <a:schemeClr val="bg1"/>
                  </a:solidFill>
                </a:rPr>
                <a:t>0</a:t>
              </a:r>
              <a:r>
                <a:rPr lang="ja-JP" altLang="en-US" sz="1600" dirty="0">
                  <a:solidFill>
                    <a:schemeClr val="bg1"/>
                  </a:solidFill>
                </a:rPr>
                <a:t>１</a:t>
              </a:r>
              <a:endParaRPr lang="zh-CN" altLang="en-US" sz="1600" dirty="0">
                <a:solidFill>
                  <a:schemeClr val="bg1"/>
                </a:solidFill>
              </a:endParaRPr>
            </a:p>
          </p:txBody>
        </p:sp>
      </p:grpSp>
      <p:grpSp>
        <p:nvGrpSpPr>
          <p:cNvPr id="16" name="iṧļîḑê">
            <a:extLst>
              <a:ext uri="{FF2B5EF4-FFF2-40B4-BE49-F238E27FC236}">
                <a16:creationId xmlns:a16="http://schemas.microsoft.com/office/drawing/2014/main" id="{591FC675-BF36-4F54-BAC4-FD5A7A2F8F5A}"/>
              </a:ext>
            </a:extLst>
          </p:cNvPr>
          <p:cNvGrpSpPr/>
          <p:nvPr/>
        </p:nvGrpSpPr>
        <p:grpSpPr>
          <a:xfrm>
            <a:off x="4770733" y="3843155"/>
            <a:ext cx="6749754" cy="663248"/>
            <a:chOff x="4770733" y="1139750"/>
            <a:chExt cx="6749754" cy="663248"/>
          </a:xfrm>
        </p:grpSpPr>
        <p:sp>
          <p:nvSpPr>
            <p:cNvPr id="17" name="išļíḋé">
              <a:extLst>
                <a:ext uri="{FF2B5EF4-FFF2-40B4-BE49-F238E27FC236}">
                  <a16:creationId xmlns:a16="http://schemas.microsoft.com/office/drawing/2014/main" id="{C9CFDFA3-B88E-4476-9F8A-5BFEAB9928BC}"/>
                </a:ext>
              </a:extLst>
            </p:cNvPr>
            <p:cNvSpPr/>
            <p:nvPr/>
          </p:nvSpPr>
          <p:spPr bwMode="auto">
            <a:xfrm>
              <a:off x="5008132" y="1139750"/>
              <a:ext cx="6512355" cy="663248"/>
            </a:xfrm>
            <a:prstGeom prst="roundRect">
              <a:avLst/>
            </a:prstGeom>
            <a:solidFill>
              <a:schemeClr val="bg1">
                <a:lumMod val="95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marL="360000"/>
              <a:r>
                <a:rPr lang="en-US" altLang="zh-CN" dirty="0">
                  <a:latin typeface="UD デジタル 教科書体 N-B" panose="02020700000000000000" pitchFamily="17" charset="-128"/>
                  <a:ea typeface="UD デジタル 教科書体 N-B" panose="02020700000000000000" pitchFamily="17" charset="-128"/>
                </a:rPr>
                <a:t> </a:t>
              </a:r>
              <a:r>
                <a:rPr lang="ja-JP" altLang="en-US" dirty="0">
                  <a:latin typeface="UD デジタル 教科書体 N-B" panose="02020700000000000000" pitchFamily="17" charset="-128"/>
                  <a:ea typeface="UD デジタル 教科書体 N-B" panose="02020700000000000000" pitchFamily="17" charset="-128"/>
                </a:rPr>
                <a:t>ページ起動</a:t>
              </a:r>
              <a:endParaRPr lang="en-US" altLang="zh-CN" dirty="0">
                <a:latin typeface="UD デジタル 教科書体 N-B" panose="02020700000000000000" pitchFamily="17" charset="-128"/>
                <a:ea typeface="UD デジタル 教科書体 N-B" panose="02020700000000000000" pitchFamily="17" charset="-128"/>
              </a:endParaRPr>
            </a:p>
          </p:txBody>
        </p:sp>
        <p:sp>
          <p:nvSpPr>
            <p:cNvPr id="18" name="íşḻîḑê">
              <a:extLst>
                <a:ext uri="{FF2B5EF4-FFF2-40B4-BE49-F238E27FC236}">
                  <a16:creationId xmlns:a16="http://schemas.microsoft.com/office/drawing/2014/main" id="{A276C4CA-5AB7-4D8E-9540-A606E6A1026B}"/>
                </a:ext>
              </a:extLst>
            </p:cNvPr>
            <p:cNvSpPr/>
            <p:nvPr/>
          </p:nvSpPr>
          <p:spPr bwMode="auto">
            <a:xfrm>
              <a:off x="4770733" y="1233974"/>
              <a:ext cx="474800" cy="474800"/>
            </a:xfrm>
            <a:prstGeom prst="ellipse">
              <a:avLst/>
            </a:prstGeom>
            <a:solidFill>
              <a:schemeClr val="accent1"/>
            </a:solidFill>
            <a:ln w="50800" cmpd="sng">
              <a:solidFill>
                <a:schemeClr val="bg1"/>
              </a:solidFill>
            </a:ln>
          </p:spPr>
          <p:style>
            <a:lnRef idx="2">
              <a:schemeClr val="dk1"/>
            </a:lnRef>
            <a:fillRef idx="1">
              <a:schemeClr val="lt1"/>
            </a:fillRef>
            <a:effectRef idx="0">
              <a:schemeClr val="dk1"/>
            </a:effectRef>
            <a:fontRef idx="minor">
              <a:schemeClr val="dk1"/>
            </a:fontRef>
          </p:style>
          <p:txBody>
            <a:bodyPr wrap="none" rtlCol="0" anchor="ctr">
              <a:normAutofit/>
            </a:bodyPr>
            <a:lstStyle/>
            <a:p>
              <a:pPr algn="ctr"/>
              <a:r>
                <a:rPr lang="en-US" altLang="zh-CN" sz="1600" dirty="0">
                  <a:solidFill>
                    <a:schemeClr val="bg1"/>
                  </a:solidFill>
                </a:rPr>
                <a:t>02</a:t>
              </a:r>
              <a:endParaRPr lang="zh-CN" altLang="en-US" sz="1600" dirty="0">
                <a:solidFill>
                  <a:schemeClr val="bg1"/>
                </a:solidFill>
              </a:endParaRPr>
            </a:p>
          </p:txBody>
        </p:sp>
      </p:grpSp>
      <p:pic>
        <p:nvPicPr>
          <p:cNvPr id="5" name="図 4" descr="挿絵, 記号 が含まれている画像&#10;&#10;自動的に生成された説明">
            <a:extLst>
              <a:ext uri="{FF2B5EF4-FFF2-40B4-BE49-F238E27FC236}">
                <a16:creationId xmlns:a16="http://schemas.microsoft.com/office/drawing/2014/main" id="{DE5D5DEC-56FA-41E3-B135-6327BE15E0A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38124" y="1672842"/>
            <a:ext cx="3160975" cy="2739338"/>
          </a:xfrm>
          <a:prstGeom prst="rect">
            <a:avLst/>
          </a:prstGeom>
        </p:spPr>
      </p:pic>
      <p:sp>
        <p:nvSpPr>
          <p:cNvPr id="6" name="正方形/長方形 5">
            <a:extLst>
              <a:ext uri="{FF2B5EF4-FFF2-40B4-BE49-F238E27FC236}">
                <a16:creationId xmlns:a16="http://schemas.microsoft.com/office/drawing/2014/main" id="{0B9697A9-F7EB-4ECE-97E8-B1783D40FD51}"/>
              </a:ext>
            </a:extLst>
          </p:cNvPr>
          <p:cNvSpPr/>
          <p:nvPr/>
        </p:nvSpPr>
        <p:spPr>
          <a:xfrm>
            <a:off x="4770732" y="898687"/>
            <a:ext cx="6930937" cy="923330"/>
          </a:xfrm>
          <a:prstGeom prst="rect">
            <a:avLst/>
          </a:prstGeom>
        </p:spPr>
        <p:txBody>
          <a:bodyPr wrap="square">
            <a:spAutoFit/>
          </a:bodyPr>
          <a:lstStyle/>
          <a:p>
            <a:r>
              <a:rPr lang="en-US" altLang="ja-JP" dirty="0">
                <a:solidFill>
                  <a:srgbClr val="000000"/>
                </a:solidFill>
                <a:latin typeface="UD デジタル 教科書体 N-B" panose="02020700000000000000" pitchFamily="17" charset="-128"/>
                <a:ea typeface="UD デジタル 教科書体 N-B" panose="02020700000000000000" pitchFamily="17" charset="-128"/>
              </a:rPr>
              <a:t>HTML</a:t>
            </a:r>
            <a:r>
              <a:rPr lang="ja-JP" altLang="en-US" dirty="0">
                <a:solidFill>
                  <a:srgbClr val="000000"/>
                </a:solidFill>
                <a:latin typeface="UD デジタル 教科書体 N-B" panose="02020700000000000000" pitchFamily="17" charset="-128"/>
                <a:ea typeface="UD デジタル 教科書体 N-B" panose="02020700000000000000" pitchFamily="17" charset="-128"/>
              </a:rPr>
              <a:t>（</a:t>
            </a:r>
            <a:r>
              <a:rPr lang="en-US" altLang="ja-JP" dirty="0">
                <a:solidFill>
                  <a:srgbClr val="000000"/>
                </a:solidFill>
                <a:latin typeface="UD デジタル 教科書体 N-B" panose="02020700000000000000" pitchFamily="17" charset="-128"/>
                <a:ea typeface="UD デジタル 教科書体 N-B" panose="02020700000000000000" pitchFamily="17" charset="-128"/>
              </a:rPr>
              <a:t>Hyper Text Markup Language</a:t>
            </a:r>
            <a:r>
              <a:rPr lang="ja-JP" altLang="en-US" dirty="0">
                <a:solidFill>
                  <a:srgbClr val="000000"/>
                </a:solidFill>
                <a:latin typeface="UD デジタル 教科書体 N-B" panose="02020700000000000000" pitchFamily="17" charset="-128"/>
                <a:ea typeface="UD デジタル 教科書体 N-B" panose="02020700000000000000" pitchFamily="17" charset="-128"/>
              </a:rPr>
              <a:t>）は、ウェブページを作成するために開発された言語です。 現在、インターネット上で公開されてるウェブページのほとんどは、</a:t>
            </a:r>
            <a:r>
              <a:rPr lang="en-US" altLang="ja-JP" dirty="0">
                <a:solidFill>
                  <a:srgbClr val="000000"/>
                </a:solidFill>
                <a:latin typeface="UD デジタル 教科書体 N-B" panose="02020700000000000000" pitchFamily="17" charset="-128"/>
                <a:ea typeface="UD デジタル 教科書体 N-B" panose="02020700000000000000" pitchFamily="17" charset="-128"/>
              </a:rPr>
              <a:t>HTML</a:t>
            </a:r>
            <a:r>
              <a:rPr lang="ja-JP" altLang="en-US" dirty="0">
                <a:solidFill>
                  <a:srgbClr val="000000"/>
                </a:solidFill>
                <a:latin typeface="UD デジタル 教科書体 N-B" panose="02020700000000000000" pitchFamily="17" charset="-128"/>
                <a:ea typeface="UD デジタル 教科書体 N-B" panose="02020700000000000000" pitchFamily="17" charset="-128"/>
              </a:rPr>
              <a:t>で作成したもの。</a:t>
            </a:r>
            <a:endParaRPr lang="ja-JP" altLang="en-US" dirty="0">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31133038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6a70f7c5-6f27-4f05-b209-e33d4524524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5110649-4FB3-4D9C-95E5-BD92D1F78656}"/>
              </a:ext>
            </a:extLst>
          </p:cNvPr>
          <p:cNvGrpSpPr>
            <a:grpSpLocks noChangeAspect="1"/>
          </p:cNvGrpSpPr>
          <p:nvPr>
            <p:custDataLst>
              <p:tags r:id="rId1"/>
            </p:custDataLst>
          </p:nvPr>
        </p:nvGrpSpPr>
        <p:grpSpPr>
          <a:xfrm>
            <a:off x="3159713" y="0"/>
            <a:ext cx="5670213" cy="4959005"/>
            <a:chOff x="3159713" y="0"/>
            <a:chExt cx="5670213" cy="4959005"/>
          </a:xfrm>
        </p:grpSpPr>
        <p:sp>
          <p:nvSpPr>
            <p:cNvPr id="6" name="iṣ1îḋè">
              <a:extLst>
                <a:ext uri="{FF2B5EF4-FFF2-40B4-BE49-F238E27FC236}">
                  <a16:creationId xmlns:a16="http://schemas.microsoft.com/office/drawing/2014/main" id="{77458DE3-DAD2-4202-8D1D-A932BABE580B}"/>
                </a:ext>
              </a:extLst>
            </p:cNvPr>
            <p:cNvSpPr/>
            <p:nvPr/>
          </p:nvSpPr>
          <p:spPr>
            <a:xfrm flipH="1">
              <a:off x="5695044" y="2361634"/>
              <a:ext cx="801914" cy="618444"/>
            </a:xfrm>
            <a:prstGeom prst="ellipse">
              <a:avLst/>
            </a:prstGeom>
            <a:solidFill>
              <a:srgbClr val="FFC0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7" name="íṣḷïdê">
              <a:extLst>
                <a:ext uri="{FF2B5EF4-FFF2-40B4-BE49-F238E27FC236}">
                  <a16:creationId xmlns:a16="http://schemas.microsoft.com/office/drawing/2014/main" id="{EC4B67A1-9289-4EBB-82D7-8A516D4810B7}"/>
                </a:ext>
              </a:extLst>
            </p:cNvPr>
            <p:cNvSpPr/>
            <p:nvPr/>
          </p:nvSpPr>
          <p:spPr>
            <a:xfrm>
              <a:off x="4717143" y="1687985"/>
              <a:ext cx="2757714" cy="1008271"/>
            </a:xfrm>
            <a:prstGeom prst="round2SameRect">
              <a:avLst>
                <a:gd name="adj1" fmla="val 50000"/>
                <a:gd name="adj2" fmla="val 0"/>
              </a:avLst>
            </a:prstGeom>
            <a:solidFill>
              <a:schemeClr val="tx2">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cxnSp>
          <p:nvCxnSpPr>
            <p:cNvPr id="8" name="直接连接符 7">
              <a:extLst>
                <a:ext uri="{FF2B5EF4-FFF2-40B4-BE49-F238E27FC236}">
                  <a16:creationId xmlns:a16="http://schemas.microsoft.com/office/drawing/2014/main" id="{6E15DCB5-D6E1-474F-BDD9-E5A247734775}"/>
                </a:ext>
              </a:extLst>
            </p:cNvPr>
            <p:cNvCxnSpPr/>
            <p:nvPr/>
          </p:nvCxnSpPr>
          <p:spPr>
            <a:xfrm flipV="1">
              <a:off x="6096000" y="0"/>
              <a:ext cx="0" cy="1702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5EE3AB4-1A2E-4AAB-8EC2-973F03D4A68F}"/>
                </a:ext>
              </a:extLst>
            </p:cNvPr>
            <p:cNvCxnSpPr/>
            <p:nvPr/>
          </p:nvCxnSpPr>
          <p:spPr>
            <a:xfrm>
              <a:off x="7410450" y="2980078"/>
              <a:ext cx="1028700" cy="426427"/>
            </a:xfrm>
            <a:prstGeom prst="line">
              <a:avLst/>
            </a:prstGeom>
            <a:ln w="19050">
              <a:solidFill>
                <a:srgbClr val="FFC000">
                  <a:alpha val="25000"/>
                </a:srgb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0076C9A5-06D0-4F3B-A4BC-AF2E6B1EE31E}"/>
                </a:ext>
              </a:extLst>
            </p:cNvPr>
            <p:cNvCxnSpPr>
              <a:cxnSpLocks/>
            </p:cNvCxnSpPr>
            <p:nvPr/>
          </p:nvCxnSpPr>
          <p:spPr>
            <a:xfrm flipH="1">
              <a:off x="3752850" y="2980078"/>
              <a:ext cx="1028700" cy="426427"/>
            </a:xfrm>
            <a:prstGeom prst="line">
              <a:avLst/>
            </a:prstGeom>
            <a:ln w="19050">
              <a:solidFill>
                <a:srgbClr val="FFC000">
                  <a:alpha val="25000"/>
                </a:srgb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96D7480-17A0-41F6-A92E-CE4FA34ADB08}"/>
                </a:ext>
              </a:extLst>
            </p:cNvPr>
            <p:cNvCxnSpPr>
              <a:cxnSpLocks/>
            </p:cNvCxnSpPr>
            <p:nvPr/>
          </p:nvCxnSpPr>
          <p:spPr>
            <a:xfrm flipH="1">
              <a:off x="4972110" y="3429000"/>
              <a:ext cx="553916" cy="955241"/>
            </a:xfrm>
            <a:prstGeom prst="line">
              <a:avLst/>
            </a:prstGeom>
            <a:ln w="19050">
              <a:solidFill>
                <a:srgbClr val="FFC000">
                  <a:alpha val="25000"/>
                </a:srgb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4ABA093D-3B34-4AE2-8818-BAB20A704D39}"/>
                </a:ext>
              </a:extLst>
            </p:cNvPr>
            <p:cNvCxnSpPr/>
            <p:nvPr/>
          </p:nvCxnSpPr>
          <p:spPr>
            <a:xfrm>
              <a:off x="6623534" y="3429000"/>
              <a:ext cx="553916" cy="955241"/>
            </a:xfrm>
            <a:prstGeom prst="line">
              <a:avLst/>
            </a:prstGeom>
            <a:ln w="19050">
              <a:solidFill>
                <a:srgbClr val="FFC000">
                  <a:alpha val="25000"/>
                </a:srgb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3" name="ïṥliḋé">
              <a:extLst>
                <a:ext uri="{FF2B5EF4-FFF2-40B4-BE49-F238E27FC236}">
                  <a16:creationId xmlns:a16="http://schemas.microsoft.com/office/drawing/2014/main" id="{0E506094-8015-40F2-BD7D-EC28B62EE971}"/>
                </a:ext>
              </a:extLst>
            </p:cNvPr>
            <p:cNvGrpSpPr/>
            <p:nvPr/>
          </p:nvGrpSpPr>
          <p:grpSpPr>
            <a:xfrm>
              <a:off x="3159713" y="3162622"/>
              <a:ext cx="675000" cy="675005"/>
              <a:chOff x="7209746" y="4153276"/>
              <a:chExt cx="675000" cy="675005"/>
            </a:xfrm>
          </p:grpSpPr>
          <p:sp>
            <p:nvSpPr>
              <p:cNvPr id="40" name="ïSľïḓè">
                <a:extLst>
                  <a:ext uri="{FF2B5EF4-FFF2-40B4-BE49-F238E27FC236}">
                    <a16:creationId xmlns:a16="http://schemas.microsoft.com/office/drawing/2014/main" id="{7EF2FBB9-7A13-4E88-8E19-7618492DA07D}"/>
                  </a:ext>
                </a:extLst>
              </p:cNvPr>
              <p:cNvSpPr/>
              <p:nvPr/>
            </p:nvSpPr>
            <p:spPr>
              <a:xfrm>
                <a:off x="7209746" y="4153276"/>
                <a:ext cx="675000" cy="675005"/>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sp>
            <p:nvSpPr>
              <p:cNvPr id="41" name="íṧḻíde">
                <a:extLst>
                  <a:ext uri="{FF2B5EF4-FFF2-40B4-BE49-F238E27FC236}">
                    <a16:creationId xmlns:a16="http://schemas.microsoft.com/office/drawing/2014/main" id="{1CAE86FA-EC58-44EA-82AD-578462C96628}"/>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nvGrpSpPr>
            <p:cNvPr id="14" name="ísḷiḓe">
              <a:extLst>
                <a:ext uri="{FF2B5EF4-FFF2-40B4-BE49-F238E27FC236}">
                  <a16:creationId xmlns:a16="http://schemas.microsoft.com/office/drawing/2014/main" id="{0EA9607A-0D57-4EA6-98C5-F53013CC30E2}"/>
                </a:ext>
              </a:extLst>
            </p:cNvPr>
            <p:cNvGrpSpPr/>
            <p:nvPr/>
          </p:nvGrpSpPr>
          <p:grpSpPr>
            <a:xfrm>
              <a:off x="4574068" y="4284000"/>
              <a:ext cx="675000" cy="675005"/>
              <a:chOff x="7209746" y="4153276"/>
              <a:chExt cx="675000" cy="675005"/>
            </a:xfrm>
          </p:grpSpPr>
          <p:sp>
            <p:nvSpPr>
              <p:cNvPr id="38" name="iṥḷíḍe">
                <a:extLst>
                  <a:ext uri="{FF2B5EF4-FFF2-40B4-BE49-F238E27FC236}">
                    <a16:creationId xmlns:a16="http://schemas.microsoft.com/office/drawing/2014/main" id="{E2AF4420-3D44-4B78-84F9-6E3819E5014C}"/>
                  </a:ext>
                </a:extLst>
              </p:cNvPr>
              <p:cNvSpPr/>
              <p:nvPr/>
            </p:nvSpPr>
            <p:spPr>
              <a:xfrm>
                <a:off x="7209746" y="4153276"/>
                <a:ext cx="675000" cy="675005"/>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sp>
            <p:nvSpPr>
              <p:cNvPr id="39" name="îṥḻîďe">
                <a:extLst>
                  <a:ext uri="{FF2B5EF4-FFF2-40B4-BE49-F238E27FC236}">
                    <a16:creationId xmlns:a16="http://schemas.microsoft.com/office/drawing/2014/main" id="{79630744-666C-4791-B718-3CA67773179C}"/>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nvGrpSpPr>
            <p:cNvPr id="15" name="îṥḷïḑê">
              <a:extLst>
                <a:ext uri="{FF2B5EF4-FFF2-40B4-BE49-F238E27FC236}">
                  <a16:creationId xmlns:a16="http://schemas.microsoft.com/office/drawing/2014/main" id="{4D101733-C4DB-40CA-B6EA-D23548D169FA}"/>
                </a:ext>
              </a:extLst>
            </p:cNvPr>
            <p:cNvGrpSpPr/>
            <p:nvPr/>
          </p:nvGrpSpPr>
          <p:grpSpPr>
            <a:xfrm>
              <a:off x="6885852" y="4284000"/>
              <a:ext cx="675000" cy="675005"/>
              <a:chOff x="7209746" y="4153276"/>
              <a:chExt cx="675000" cy="675005"/>
            </a:xfrm>
          </p:grpSpPr>
          <p:sp>
            <p:nvSpPr>
              <p:cNvPr id="36" name="îṣlïḍè">
                <a:extLst>
                  <a:ext uri="{FF2B5EF4-FFF2-40B4-BE49-F238E27FC236}">
                    <a16:creationId xmlns:a16="http://schemas.microsoft.com/office/drawing/2014/main" id="{2BA9B05F-61A1-4EAE-8614-AA1AA2059471}"/>
                  </a:ext>
                </a:extLst>
              </p:cNvPr>
              <p:cNvSpPr/>
              <p:nvPr/>
            </p:nvSpPr>
            <p:spPr>
              <a:xfrm>
                <a:off x="7209746" y="4153276"/>
                <a:ext cx="675000" cy="675005"/>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sp>
            <p:nvSpPr>
              <p:cNvPr id="37" name="išliḋè">
                <a:extLst>
                  <a:ext uri="{FF2B5EF4-FFF2-40B4-BE49-F238E27FC236}">
                    <a16:creationId xmlns:a16="http://schemas.microsoft.com/office/drawing/2014/main" id="{8882477F-E5EA-4810-AD94-0282D84CE8C2}"/>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nvGrpSpPr>
            <p:cNvPr id="16" name="îsľîďé">
              <a:extLst>
                <a:ext uri="{FF2B5EF4-FFF2-40B4-BE49-F238E27FC236}">
                  <a16:creationId xmlns:a16="http://schemas.microsoft.com/office/drawing/2014/main" id="{56087231-7A3B-44E8-B1D0-8419822BB87F}"/>
                </a:ext>
              </a:extLst>
            </p:cNvPr>
            <p:cNvGrpSpPr/>
            <p:nvPr/>
          </p:nvGrpSpPr>
          <p:grpSpPr>
            <a:xfrm>
              <a:off x="8154926" y="3162622"/>
              <a:ext cx="675000" cy="675005"/>
              <a:chOff x="7209746" y="4153276"/>
              <a:chExt cx="675000" cy="675005"/>
            </a:xfrm>
          </p:grpSpPr>
          <p:sp>
            <p:nvSpPr>
              <p:cNvPr id="34" name="îṩḷidè">
                <a:extLst>
                  <a:ext uri="{FF2B5EF4-FFF2-40B4-BE49-F238E27FC236}">
                    <a16:creationId xmlns:a16="http://schemas.microsoft.com/office/drawing/2014/main" id="{FBD0081F-3812-430C-8BCB-2A7A5D53C900}"/>
                  </a:ext>
                </a:extLst>
              </p:cNvPr>
              <p:cNvSpPr/>
              <p:nvPr/>
            </p:nvSpPr>
            <p:spPr>
              <a:xfrm>
                <a:off x="7209746" y="4153276"/>
                <a:ext cx="675000" cy="675005"/>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sp>
            <p:nvSpPr>
              <p:cNvPr id="35" name="îŝļiḍé">
                <a:extLst>
                  <a:ext uri="{FF2B5EF4-FFF2-40B4-BE49-F238E27FC236}">
                    <a16:creationId xmlns:a16="http://schemas.microsoft.com/office/drawing/2014/main" id="{97856715-518E-45F6-9312-F6753D89713B}"/>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sp>
        <p:nvSpPr>
          <p:cNvPr id="46" name="正方形/長方形 45">
            <a:extLst>
              <a:ext uri="{FF2B5EF4-FFF2-40B4-BE49-F238E27FC236}">
                <a16:creationId xmlns:a16="http://schemas.microsoft.com/office/drawing/2014/main" id="{DD8B93B7-B2B2-4427-B974-F87968294C90}"/>
              </a:ext>
            </a:extLst>
          </p:cNvPr>
          <p:cNvSpPr/>
          <p:nvPr/>
        </p:nvSpPr>
        <p:spPr>
          <a:xfrm>
            <a:off x="4881468" y="3025407"/>
            <a:ext cx="2394886" cy="369332"/>
          </a:xfrm>
          <a:prstGeom prst="rect">
            <a:avLst/>
          </a:prstGeom>
        </p:spPr>
        <p:txBody>
          <a:bodyPr wrap="none">
            <a:spAutoFit/>
          </a:bodyPr>
          <a:lstStyle/>
          <a:p>
            <a:pPr marL="360000"/>
            <a:r>
              <a:rPr lang="en-US" altLang="ja-JP" dirty="0">
                <a:latin typeface="UD デジタル 教科書体 N-B" panose="02020700000000000000" pitchFamily="17" charset="-128"/>
                <a:ea typeface="UD デジタル 教科書体 N-B" panose="02020700000000000000" pitchFamily="17" charset="-128"/>
              </a:rPr>
              <a:t>Hello</a:t>
            </a:r>
            <a:r>
              <a:rPr lang="ja-JP" altLang="en-US" dirty="0">
                <a:latin typeface="UD デジタル 教科書体 N-B" panose="02020700000000000000" pitchFamily="17" charset="-128"/>
                <a:ea typeface="UD デジタル 教科書体 N-B" panose="02020700000000000000" pitchFamily="17" charset="-128"/>
              </a:rPr>
              <a:t>　</a:t>
            </a:r>
            <a:r>
              <a:rPr lang="en-US" altLang="ja-JP" dirty="0">
                <a:latin typeface="UD デジタル 教科書体 N-B" panose="02020700000000000000" pitchFamily="17" charset="-128"/>
                <a:ea typeface="UD デジタル 教科書体 N-B" panose="02020700000000000000" pitchFamily="17" charset="-128"/>
              </a:rPr>
              <a:t>world</a:t>
            </a:r>
            <a:r>
              <a:rPr lang="ja-JP" altLang="en-US" dirty="0">
                <a:latin typeface="UD デジタル 教科書体 N-B" panose="02020700000000000000" pitchFamily="17" charset="-128"/>
                <a:ea typeface="UD デジタル 教科書体 N-B" panose="02020700000000000000" pitchFamily="17" charset="-128"/>
              </a:rPr>
              <a:t>！！</a:t>
            </a:r>
            <a:endParaRPr lang="en-US" altLang="zh-CN" dirty="0">
              <a:latin typeface="UD デジタル 教科書体 N-B" panose="02020700000000000000" pitchFamily="17" charset="-128"/>
              <a:ea typeface="UD デジタル 教科書体 N-B" panose="02020700000000000000" pitchFamily="17" charset="-128"/>
            </a:endParaRPr>
          </a:p>
        </p:txBody>
      </p:sp>
      <p:sp>
        <p:nvSpPr>
          <p:cNvPr id="47" name="íşḻide">
            <a:extLst>
              <a:ext uri="{FF2B5EF4-FFF2-40B4-BE49-F238E27FC236}">
                <a16:creationId xmlns:a16="http://schemas.microsoft.com/office/drawing/2014/main" id="{C7A3B679-96B5-4838-98C3-5CAFC2850F0D}"/>
              </a:ext>
            </a:extLst>
          </p:cNvPr>
          <p:cNvSpPr/>
          <p:nvPr/>
        </p:nvSpPr>
        <p:spPr bwMode="auto">
          <a:xfrm>
            <a:off x="5858600" y="2001187"/>
            <a:ext cx="474800" cy="474800"/>
          </a:xfrm>
          <a:prstGeom prst="ellipse">
            <a:avLst/>
          </a:prstGeom>
          <a:solidFill>
            <a:schemeClr val="accent1"/>
          </a:solidFill>
          <a:ln w="50800" cmpd="sng">
            <a:solidFill>
              <a:schemeClr val="bg1"/>
            </a:solidFill>
          </a:ln>
        </p:spPr>
        <p:style>
          <a:lnRef idx="2">
            <a:schemeClr val="dk1"/>
          </a:lnRef>
          <a:fillRef idx="1">
            <a:schemeClr val="lt1"/>
          </a:fillRef>
          <a:effectRef idx="0">
            <a:schemeClr val="dk1"/>
          </a:effectRef>
          <a:fontRef idx="minor">
            <a:schemeClr val="dk1"/>
          </a:fontRef>
        </p:style>
        <p:txBody>
          <a:bodyPr wrap="none" rtlCol="0" anchor="ctr">
            <a:normAutofit/>
          </a:bodyPr>
          <a:lstStyle/>
          <a:p>
            <a:pPr algn="ctr"/>
            <a:r>
              <a:rPr lang="en-US" altLang="zh-CN" sz="1600" dirty="0">
                <a:solidFill>
                  <a:schemeClr val="bg1"/>
                </a:solidFill>
              </a:rPr>
              <a:t>0</a:t>
            </a:r>
            <a:r>
              <a:rPr lang="ja-JP" altLang="en-US" sz="1600" dirty="0">
                <a:solidFill>
                  <a:schemeClr val="bg1"/>
                </a:solidFill>
              </a:rPr>
              <a:t>１</a:t>
            </a:r>
            <a:endParaRPr lang="zh-CN" altLang="en-US" sz="1600" dirty="0">
              <a:solidFill>
                <a:schemeClr val="bg1"/>
              </a:solidFill>
            </a:endParaRPr>
          </a:p>
        </p:txBody>
      </p:sp>
      <p:sp>
        <p:nvSpPr>
          <p:cNvPr id="48" name="正方形/長方形 47">
            <a:extLst>
              <a:ext uri="{FF2B5EF4-FFF2-40B4-BE49-F238E27FC236}">
                <a16:creationId xmlns:a16="http://schemas.microsoft.com/office/drawing/2014/main" id="{C6C6E3C7-F901-4C54-A800-6D8E2E93144E}"/>
              </a:ext>
            </a:extLst>
          </p:cNvPr>
          <p:cNvSpPr/>
          <p:nvPr/>
        </p:nvSpPr>
        <p:spPr>
          <a:xfrm>
            <a:off x="2721689" y="5240705"/>
            <a:ext cx="6748622" cy="369332"/>
          </a:xfrm>
          <a:prstGeom prst="rect">
            <a:avLst/>
          </a:prstGeom>
        </p:spPr>
        <p:txBody>
          <a:bodyPr wrap="square">
            <a:spAutoFit/>
          </a:bodyPr>
          <a:lstStyle/>
          <a:p>
            <a:pPr algn="ctr"/>
            <a:r>
              <a:rPr lang="ja-JP" altLang="en-US" dirty="0">
                <a:latin typeface="UD デジタル 教科書体 N-B" panose="02020700000000000000" pitchFamily="17" charset="-128"/>
                <a:ea typeface="UD デジタル 教科書体 N-B" panose="02020700000000000000" pitchFamily="17" charset="-128"/>
              </a:rPr>
              <a:t>簡単なコード書きましょう</a:t>
            </a:r>
          </a:p>
        </p:txBody>
      </p:sp>
    </p:spTree>
    <p:extLst>
      <p:ext uri="{BB962C8B-B14F-4D97-AF65-F5344CB8AC3E}">
        <p14:creationId xmlns:p14="http://schemas.microsoft.com/office/powerpoint/2010/main" val="21543405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bd24bcb5-e86f-43c3-bca2-5b275b8c62bf" descr="DwYAAB+LCAAAAAAABAC9VE1vgkAQ/S/b9kYN2lobbrTGhoPVRNMeGg9bGGEbWMyyNBrDf+/s8iEEiHppuMDwZua9mbd7JLfysANikVVEhZwy6gsaORIiYhDHIxZPw9AgL4x7jPtvIk53CbG+jlVa/c8nk8FrHMbig4YpqAKcSUbD/NNqJTWwS8GQwUHH+rAIa9VabLfMhXUAEZSYNePS5t4qoB4izIGJAgTzA8khSYrA4vsHXFlLs8YKlSYB1ryZzR5HkyfbVsV0GzPLDLICN+be/5C8NwfDcRfNUYPm9Fk9TZp94y4nPWecRWlUwHTnOd3XQkMzDzLPC6EOc7gE8VstdKhi+n0lBTaYxSKiEhsezezuNIbJw0DzcrgHe6xUkiWN/RcklfU6HaZ+VAbTdjslLSmaFpBbh+p23gltEJv7YamuHGFVFnezg3fEKkLEweXrCNk0FZRksC5w2daWGb2k1rCX18lQGXUBXZPvU6DpqALDmoSCQoP8Wd6lia+df505nokEpO262Lfwdn4ydbx1YHNqo6u0lTTbmyHZpkNedYupXZ+/vzSqy9hF+qWWbsIvGabKOOGucWzRqzGRXMcGnz9o2YyfDwYAAA==">
            <a:extLst>
              <a:ext uri="{FF2B5EF4-FFF2-40B4-BE49-F238E27FC236}">
                <a16:creationId xmlns:a16="http://schemas.microsoft.com/office/drawing/2014/main" id="{6B75B6DC-6247-41EB-B8C6-6DFCB5DF561C}"/>
              </a:ext>
            </a:extLst>
          </p:cNvPr>
          <p:cNvGrpSpPr>
            <a:grpSpLocks noChangeAspect="1"/>
          </p:cNvGrpSpPr>
          <p:nvPr/>
        </p:nvGrpSpPr>
        <p:grpSpPr>
          <a:xfrm>
            <a:off x="150845" y="381105"/>
            <a:ext cx="6083081" cy="2433595"/>
            <a:chOff x="3054460" y="2212203"/>
            <a:chExt cx="6083081" cy="2433595"/>
          </a:xfrm>
        </p:grpSpPr>
        <p:sp>
          <p:nvSpPr>
            <p:cNvPr id="3" name="ExtraShape">
              <a:extLst>
                <a:ext uri="{FF2B5EF4-FFF2-40B4-BE49-F238E27FC236}">
                  <a16:creationId xmlns:a16="http://schemas.microsoft.com/office/drawing/2014/main" id="{3C0053A7-F337-4241-A5FD-96540BCDDE9D}"/>
                </a:ext>
              </a:extLst>
            </p:cNvPr>
            <p:cNvSpPr/>
            <p:nvPr/>
          </p:nvSpPr>
          <p:spPr bwMode="auto">
            <a:xfrm>
              <a:off x="3355528" y="2212203"/>
              <a:ext cx="1627839" cy="2433595"/>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4" name="ExtraShape">
              <a:extLst>
                <a:ext uri="{FF2B5EF4-FFF2-40B4-BE49-F238E27FC236}">
                  <a16:creationId xmlns:a16="http://schemas.microsoft.com/office/drawing/2014/main" id="{BE478BFB-F2DE-4A53-9E0E-9FBE6C57327D}"/>
                </a:ext>
              </a:extLst>
            </p:cNvPr>
            <p:cNvSpPr/>
            <p:nvPr/>
          </p:nvSpPr>
          <p:spPr bwMode="auto">
            <a:xfrm>
              <a:off x="3212297" y="2212203"/>
              <a:ext cx="1629253" cy="243359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5" name="ExtraShape">
              <a:extLst>
                <a:ext uri="{FF2B5EF4-FFF2-40B4-BE49-F238E27FC236}">
                  <a16:creationId xmlns:a16="http://schemas.microsoft.com/office/drawing/2014/main" id="{5D0CFB30-16E6-45E0-8E7E-4D76DCEC3E63}"/>
                </a:ext>
              </a:extLst>
            </p:cNvPr>
            <p:cNvSpPr/>
            <p:nvPr/>
          </p:nvSpPr>
          <p:spPr bwMode="auto">
            <a:xfrm>
              <a:off x="3054460" y="2700729"/>
              <a:ext cx="417914" cy="22794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6" name="ExtraShape">
              <a:extLst>
                <a:ext uri="{FF2B5EF4-FFF2-40B4-BE49-F238E27FC236}">
                  <a16:creationId xmlns:a16="http://schemas.microsoft.com/office/drawing/2014/main" id="{ED01349C-F83B-4688-88C7-4BAFD88E3DBE}"/>
                </a:ext>
              </a:extLst>
            </p:cNvPr>
            <p:cNvSpPr/>
            <p:nvPr/>
          </p:nvSpPr>
          <p:spPr bwMode="auto">
            <a:xfrm>
              <a:off x="3054460" y="3113944"/>
              <a:ext cx="417914" cy="22794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7" name="ExtraShape">
              <a:extLst>
                <a:ext uri="{FF2B5EF4-FFF2-40B4-BE49-F238E27FC236}">
                  <a16:creationId xmlns:a16="http://schemas.microsoft.com/office/drawing/2014/main" id="{B26CFF2A-0C44-4AC9-A979-CD2D36F81D1D}"/>
                </a:ext>
              </a:extLst>
            </p:cNvPr>
            <p:cNvSpPr/>
            <p:nvPr/>
          </p:nvSpPr>
          <p:spPr bwMode="auto">
            <a:xfrm>
              <a:off x="3054460" y="3528162"/>
              <a:ext cx="417914" cy="22643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8" name="ExtraShape">
              <a:extLst>
                <a:ext uri="{FF2B5EF4-FFF2-40B4-BE49-F238E27FC236}">
                  <a16:creationId xmlns:a16="http://schemas.microsoft.com/office/drawing/2014/main" id="{C82F4EBD-23B9-441F-831C-5DF3A4AD34F6}"/>
                </a:ext>
              </a:extLst>
            </p:cNvPr>
            <p:cNvSpPr/>
            <p:nvPr/>
          </p:nvSpPr>
          <p:spPr bwMode="auto">
            <a:xfrm>
              <a:off x="3054460" y="3941376"/>
              <a:ext cx="417914" cy="22794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9" name="ExtraShape">
              <a:extLst>
                <a:ext uri="{FF2B5EF4-FFF2-40B4-BE49-F238E27FC236}">
                  <a16:creationId xmlns:a16="http://schemas.microsoft.com/office/drawing/2014/main" id="{F680B2B8-9598-493E-AAE5-0E23D446BECF}"/>
                </a:ext>
              </a:extLst>
            </p:cNvPr>
            <p:cNvSpPr/>
            <p:nvPr/>
          </p:nvSpPr>
          <p:spPr bwMode="auto">
            <a:xfrm>
              <a:off x="3678026" y="2711496"/>
              <a:ext cx="902956" cy="1394940"/>
            </a:xfrm>
            <a:custGeom>
              <a:avLst/>
              <a:gdLst>
                <a:gd name="connsiteX0" fmla="*/ 0 w 902956"/>
                <a:gd name="connsiteY0" fmla="*/ 1291383 h 1394940"/>
                <a:gd name="connsiteX1" fmla="*/ 902956 w 902956"/>
                <a:gd name="connsiteY1" fmla="*/ 1291383 h 1394940"/>
                <a:gd name="connsiteX2" fmla="*/ 902956 w 902956"/>
                <a:gd name="connsiteY2" fmla="*/ 1394940 h 1394940"/>
                <a:gd name="connsiteX3" fmla="*/ 0 w 902956"/>
                <a:gd name="connsiteY3" fmla="*/ 1394940 h 1394940"/>
                <a:gd name="connsiteX4" fmla="*/ 0 w 902956"/>
                <a:gd name="connsiteY4" fmla="*/ 969616 h 1394940"/>
                <a:gd name="connsiteX5" fmla="*/ 610262 w 902956"/>
                <a:gd name="connsiteY5" fmla="*/ 969616 h 1394940"/>
                <a:gd name="connsiteX6" fmla="*/ 610262 w 902956"/>
                <a:gd name="connsiteY6" fmla="*/ 1073173 h 1394940"/>
                <a:gd name="connsiteX7" fmla="*/ 0 w 902956"/>
                <a:gd name="connsiteY7" fmla="*/ 1073173 h 1394940"/>
                <a:gd name="connsiteX8" fmla="*/ 0 w 902956"/>
                <a:gd name="connsiteY8" fmla="*/ 646000 h 1394940"/>
                <a:gd name="connsiteX9" fmla="*/ 610262 w 902956"/>
                <a:gd name="connsiteY9" fmla="*/ 646000 h 1394940"/>
                <a:gd name="connsiteX10" fmla="*/ 610262 w 902956"/>
                <a:gd name="connsiteY10" fmla="*/ 749557 h 1394940"/>
                <a:gd name="connsiteX11" fmla="*/ 0 w 902956"/>
                <a:gd name="connsiteY11" fmla="*/ 749557 h 1394940"/>
                <a:gd name="connsiteX12" fmla="*/ 0 w 902956"/>
                <a:gd name="connsiteY12" fmla="*/ 323616 h 1394940"/>
                <a:gd name="connsiteX13" fmla="*/ 610262 w 902956"/>
                <a:gd name="connsiteY13" fmla="*/ 323616 h 1394940"/>
                <a:gd name="connsiteX14" fmla="*/ 610262 w 902956"/>
                <a:gd name="connsiteY14" fmla="*/ 427173 h 1394940"/>
                <a:gd name="connsiteX15" fmla="*/ 0 w 902956"/>
                <a:gd name="connsiteY15" fmla="*/ 427173 h 1394940"/>
                <a:gd name="connsiteX16" fmla="*/ 0 w 902956"/>
                <a:gd name="connsiteY16" fmla="*/ 0 h 1394940"/>
                <a:gd name="connsiteX17" fmla="*/ 902956 w 902956"/>
                <a:gd name="connsiteY17" fmla="*/ 0 h 1394940"/>
                <a:gd name="connsiteX18" fmla="*/ 902956 w 902956"/>
                <a:gd name="connsiteY18" fmla="*/ 103557 h 1394940"/>
                <a:gd name="connsiteX19" fmla="*/ 0 w 902956"/>
                <a:gd name="connsiteY19" fmla="*/ 103557 h 139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02956" h="1394940">
                  <a:moveTo>
                    <a:pt x="0" y="1291383"/>
                  </a:moveTo>
                  <a:lnTo>
                    <a:pt x="902956" y="1291383"/>
                  </a:lnTo>
                  <a:lnTo>
                    <a:pt x="902956" y="1394940"/>
                  </a:lnTo>
                  <a:lnTo>
                    <a:pt x="0" y="1394940"/>
                  </a:lnTo>
                  <a:close/>
                  <a:moveTo>
                    <a:pt x="0" y="969616"/>
                  </a:moveTo>
                  <a:lnTo>
                    <a:pt x="610262" y="969616"/>
                  </a:lnTo>
                  <a:lnTo>
                    <a:pt x="610262" y="1073173"/>
                  </a:lnTo>
                  <a:lnTo>
                    <a:pt x="0" y="1073173"/>
                  </a:lnTo>
                  <a:close/>
                  <a:moveTo>
                    <a:pt x="0" y="646000"/>
                  </a:moveTo>
                  <a:lnTo>
                    <a:pt x="610262" y="646000"/>
                  </a:lnTo>
                  <a:lnTo>
                    <a:pt x="610262" y="749557"/>
                  </a:lnTo>
                  <a:lnTo>
                    <a:pt x="0" y="749557"/>
                  </a:lnTo>
                  <a:close/>
                  <a:moveTo>
                    <a:pt x="0" y="323616"/>
                  </a:moveTo>
                  <a:lnTo>
                    <a:pt x="610262" y="323616"/>
                  </a:lnTo>
                  <a:lnTo>
                    <a:pt x="610262" y="427173"/>
                  </a:lnTo>
                  <a:lnTo>
                    <a:pt x="0" y="427173"/>
                  </a:lnTo>
                  <a:close/>
                  <a:moveTo>
                    <a:pt x="0" y="0"/>
                  </a:moveTo>
                  <a:lnTo>
                    <a:pt x="902956" y="0"/>
                  </a:lnTo>
                  <a:lnTo>
                    <a:pt x="902956" y="103557"/>
                  </a:lnTo>
                  <a:lnTo>
                    <a:pt x="0" y="10355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endParaRPr lang="zh-CN" altLang="en-US" noProof="1"/>
            </a:p>
          </p:txBody>
        </p:sp>
        <p:cxnSp>
          <p:nvCxnSpPr>
            <p:cNvPr id="10" name="ExtraShape">
              <a:extLst>
                <a:ext uri="{FF2B5EF4-FFF2-40B4-BE49-F238E27FC236}">
                  <a16:creationId xmlns:a16="http://schemas.microsoft.com/office/drawing/2014/main" id="{D963C78F-1228-452A-8A7C-D8147A217788}"/>
                </a:ext>
              </a:extLst>
            </p:cNvPr>
            <p:cNvCxnSpPr>
              <a:cxnSpLocks/>
            </p:cNvCxnSpPr>
            <p:nvPr/>
          </p:nvCxnSpPr>
          <p:spPr>
            <a:xfrm>
              <a:off x="5311983" y="2252242"/>
              <a:ext cx="0" cy="23935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IconShape">
              <a:extLst>
                <a:ext uri="{FF2B5EF4-FFF2-40B4-BE49-F238E27FC236}">
                  <a16:creationId xmlns:a16="http://schemas.microsoft.com/office/drawing/2014/main" id="{37941DF6-BA89-4DD8-9213-D5DD5A08AEB3}"/>
                </a:ext>
              </a:extLst>
            </p:cNvPr>
            <p:cNvSpPr/>
            <p:nvPr/>
          </p:nvSpPr>
          <p:spPr bwMode="auto">
            <a:xfrm>
              <a:off x="5677002" y="3086096"/>
              <a:ext cx="570407" cy="56963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455839 w 606244"/>
                <a:gd name="T9" fmla="*/ 455839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455839 w 606244"/>
                <a:gd name="T19" fmla="*/ 455839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455839 w 606244"/>
                <a:gd name="T29" fmla="*/ 455839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455839 w 606244"/>
                <a:gd name="T39" fmla="*/ 455839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41" h="8341">
                  <a:moveTo>
                    <a:pt x="7898" y="2562"/>
                  </a:moveTo>
                  <a:lnTo>
                    <a:pt x="5779" y="442"/>
                  </a:lnTo>
                  <a:cubicBezTo>
                    <a:pt x="6221" y="0"/>
                    <a:pt x="7054" y="116"/>
                    <a:pt x="7639" y="702"/>
                  </a:cubicBezTo>
                  <a:cubicBezTo>
                    <a:pt x="8225" y="1287"/>
                    <a:pt x="8341" y="2120"/>
                    <a:pt x="7898" y="2562"/>
                  </a:cubicBezTo>
                  <a:close/>
                  <a:moveTo>
                    <a:pt x="6178" y="1300"/>
                  </a:moveTo>
                  <a:lnTo>
                    <a:pt x="5550" y="672"/>
                  </a:lnTo>
                  <a:lnTo>
                    <a:pt x="1076" y="5146"/>
                  </a:lnTo>
                  <a:lnTo>
                    <a:pt x="1704" y="5773"/>
                  </a:lnTo>
                  <a:lnTo>
                    <a:pt x="6178" y="1300"/>
                  </a:lnTo>
                  <a:close/>
                  <a:moveTo>
                    <a:pt x="6806" y="1928"/>
                  </a:moveTo>
                  <a:lnTo>
                    <a:pt x="6413" y="1535"/>
                  </a:lnTo>
                  <a:lnTo>
                    <a:pt x="1940" y="6009"/>
                  </a:lnTo>
                  <a:lnTo>
                    <a:pt x="2332" y="6401"/>
                  </a:lnTo>
                  <a:lnTo>
                    <a:pt x="6806" y="1928"/>
                  </a:lnTo>
                  <a:close/>
                  <a:moveTo>
                    <a:pt x="2567" y="6637"/>
                  </a:moveTo>
                  <a:lnTo>
                    <a:pt x="3195" y="7265"/>
                  </a:lnTo>
                  <a:lnTo>
                    <a:pt x="7669" y="2791"/>
                  </a:lnTo>
                  <a:lnTo>
                    <a:pt x="7041" y="2163"/>
                  </a:lnTo>
                  <a:lnTo>
                    <a:pt x="2567" y="6637"/>
                  </a:lnTo>
                  <a:close/>
                  <a:moveTo>
                    <a:pt x="343" y="7067"/>
                  </a:moveTo>
                  <a:cubicBezTo>
                    <a:pt x="373" y="7300"/>
                    <a:pt x="479" y="7520"/>
                    <a:pt x="650" y="7691"/>
                  </a:cubicBezTo>
                  <a:cubicBezTo>
                    <a:pt x="821" y="7862"/>
                    <a:pt x="1041" y="7968"/>
                    <a:pt x="1274" y="7998"/>
                  </a:cubicBezTo>
                  <a:lnTo>
                    <a:pt x="2973" y="7487"/>
                  </a:lnTo>
                  <a:lnTo>
                    <a:pt x="854" y="5368"/>
                  </a:lnTo>
                  <a:lnTo>
                    <a:pt x="343" y="7067"/>
                  </a:lnTo>
                  <a:close/>
                  <a:moveTo>
                    <a:pt x="179" y="7614"/>
                  </a:moveTo>
                  <a:lnTo>
                    <a:pt x="14" y="8162"/>
                  </a:lnTo>
                  <a:lnTo>
                    <a:pt x="14" y="8162"/>
                  </a:lnTo>
                  <a:cubicBezTo>
                    <a:pt x="0" y="8204"/>
                    <a:pt x="5" y="8247"/>
                    <a:pt x="44" y="8287"/>
                  </a:cubicBezTo>
                  <a:cubicBezTo>
                    <a:pt x="84" y="8326"/>
                    <a:pt x="137" y="8341"/>
                    <a:pt x="179" y="8327"/>
                  </a:cubicBezTo>
                  <a:lnTo>
                    <a:pt x="179" y="8327"/>
                  </a:lnTo>
                  <a:lnTo>
                    <a:pt x="728" y="8162"/>
                  </a:lnTo>
                  <a:cubicBezTo>
                    <a:pt x="614" y="8099"/>
                    <a:pt x="509" y="8020"/>
                    <a:pt x="415" y="7926"/>
                  </a:cubicBezTo>
                  <a:cubicBezTo>
                    <a:pt x="321" y="7832"/>
                    <a:pt x="242" y="7727"/>
                    <a:pt x="179" y="7614"/>
                  </a:cubicBezTo>
                  <a:close/>
                </a:path>
              </a:pathLst>
            </a:custGeom>
            <a:solidFill>
              <a:schemeClr val="accent1">
                <a:lumMod val="100000"/>
              </a:schemeClr>
            </a:solidFill>
            <a:ln>
              <a:noFill/>
            </a:ln>
          </p:spPr>
          <p:txBody>
            <a:bodyPr/>
            <a:lstStyle/>
            <a:p>
              <a:endParaRPr lang="zh-CN" altLang="en-US"/>
            </a:p>
          </p:txBody>
        </p:sp>
        <p:sp>
          <p:nvSpPr>
            <p:cNvPr id="12" name="IconShape">
              <a:extLst>
                <a:ext uri="{FF2B5EF4-FFF2-40B4-BE49-F238E27FC236}">
                  <a16:creationId xmlns:a16="http://schemas.microsoft.com/office/drawing/2014/main" id="{8019FFF1-3AD7-413A-87E3-482C43172159}"/>
                </a:ext>
              </a:extLst>
            </p:cNvPr>
            <p:cNvSpPr/>
            <p:nvPr/>
          </p:nvSpPr>
          <p:spPr bwMode="auto">
            <a:xfrm>
              <a:off x="6399536" y="3086096"/>
              <a:ext cx="570407" cy="56963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455839 w 606244"/>
                <a:gd name="T9" fmla="*/ 455839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455839 w 606244"/>
                <a:gd name="T19" fmla="*/ 455839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455839 w 606244"/>
                <a:gd name="T29" fmla="*/ 455839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455839 w 606244"/>
                <a:gd name="T39" fmla="*/ 455839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41" h="8341">
                  <a:moveTo>
                    <a:pt x="7898" y="2562"/>
                  </a:moveTo>
                  <a:lnTo>
                    <a:pt x="5779" y="442"/>
                  </a:lnTo>
                  <a:cubicBezTo>
                    <a:pt x="6221" y="0"/>
                    <a:pt x="7054" y="116"/>
                    <a:pt x="7639" y="702"/>
                  </a:cubicBezTo>
                  <a:cubicBezTo>
                    <a:pt x="8225" y="1287"/>
                    <a:pt x="8341" y="2120"/>
                    <a:pt x="7898" y="2562"/>
                  </a:cubicBezTo>
                  <a:close/>
                  <a:moveTo>
                    <a:pt x="6178" y="1300"/>
                  </a:moveTo>
                  <a:lnTo>
                    <a:pt x="5550" y="672"/>
                  </a:lnTo>
                  <a:lnTo>
                    <a:pt x="1076" y="5146"/>
                  </a:lnTo>
                  <a:lnTo>
                    <a:pt x="1704" y="5773"/>
                  </a:lnTo>
                  <a:lnTo>
                    <a:pt x="6178" y="1300"/>
                  </a:lnTo>
                  <a:close/>
                  <a:moveTo>
                    <a:pt x="6806" y="1928"/>
                  </a:moveTo>
                  <a:lnTo>
                    <a:pt x="6413" y="1535"/>
                  </a:lnTo>
                  <a:lnTo>
                    <a:pt x="1940" y="6009"/>
                  </a:lnTo>
                  <a:lnTo>
                    <a:pt x="2332" y="6401"/>
                  </a:lnTo>
                  <a:lnTo>
                    <a:pt x="6806" y="1928"/>
                  </a:lnTo>
                  <a:close/>
                  <a:moveTo>
                    <a:pt x="2567" y="6637"/>
                  </a:moveTo>
                  <a:lnTo>
                    <a:pt x="3195" y="7265"/>
                  </a:lnTo>
                  <a:lnTo>
                    <a:pt x="7669" y="2791"/>
                  </a:lnTo>
                  <a:lnTo>
                    <a:pt x="7041" y="2163"/>
                  </a:lnTo>
                  <a:lnTo>
                    <a:pt x="2567" y="6637"/>
                  </a:lnTo>
                  <a:close/>
                  <a:moveTo>
                    <a:pt x="343" y="7067"/>
                  </a:moveTo>
                  <a:cubicBezTo>
                    <a:pt x="373" y="7300"/>
                    <a:pt x="479" y="7520"/>
                    <a:pt x="650" y="7691"/>
                  </a:cubicBezTo>
                  <a:cubicBezTo>
                    <a:pt x="821" y="7862"/>
                    <a:pt x="1041" y="7968"/>
                    <a:pt x="1274" y="7998"/>
                  </a:cubicBezTo>
                  <a:lnTo>
                    <a:pt x="2973" y="7487"/>
                  </a:lnTo>
                  <a:lnTo>
                    <a:pt x="854" y="5368"/>
                  </a:lnTo>
                  <a:lnTo>
                    <a:pt x="343" y="7067"/>
                  </a:lnTo>
                  <a:close/>
                  <a:moveTo>
                    <a:pt x="179" y="7614"/>
                  </a:moveTo>
                  <a:lnTo>
                    <a:pt x="14" y="8162"/>
                  </a:lnTo>
                  <a:lnTo>
                    <a:pt x="14" y="8162"/>
                  </a:lnTo>
                  <a:cubicBezTo>
                    <a:pt x="0" y="8204"/>
                    <a:pt x="5" y="8247"/>
                    <a:pt x="44" y="8287"/>
                  </a:cubicBezTo>
                  <a:cubicBezTo>
                    <a:pt x="84" y="8326"/>
                    <a:pt x="137" y="8341"/>
                    <a:pt x="179" y="8327"/>
                  </a:cubicBezTo>
                  <a:lnTo>
                    <a:pt x="179" y="8327"/>
                  </a:lnTo>
                  <a:lnTo>
                    <a:pt x="728" y="8162"/>
                  </a:lnTo>
                  <a:cubicBezTo>
                    <a:pt x="614" y="8099"/>
                    <a:pt x="509" y="8020"/>
                    <a:pt x="415" y="7926"/>
                  </a:cubicBezTo>
                  <a:cubicBezTo>
                    <a:pt x="321" y="7832"/>
                    <a:pt x="242" y="7727"/>
                    <a:pt x="179" y="7614"/>
                  </a:cubicBezTo>
                  <a:close/>
                </a:path>
              </a:pathLst>
            </a:custGeom>
            <a:solidFill>
              <a:schemeClr val="accent1">
                <a:lumMod val="100000"/>
              </a:schemeClr>
            </a:solidFill>
            <a:ln>
              <a:noFill/>
            </a:ln>
          </p:spPr>
          <p:txBody>
            <a:bodyPr/>
            <a:lstStyle/>
            <a:p>
              <a:endParaRPr lang="zh-CN" altLang="en-US"/>
            </a:p>
          </p:txBody>
        </p:sp>
        <p:sp>
          <p:nvSpPr>
            <p:cNvPr id="13" name="IconShape">
              <a:extLst>
                <a:ext uri="{FF2B5EF4-FFF2-40B4-BE49-F238E27FC236}">
                  <a16:creationId xmlns:a16="http://schemas.microsoft.com/office/drawing/2014/main" id="{435B6592-DE12-48F0-9474-AE3A970DE363}"/>
                </a:ext>
              </a:extLst>
            </p:cNvPr>
            <p:cNvSpPr/>
            <p:nvPr/>
          </p:nvSpPr>
          <p:spPr bwMode="auto">
            <a:xfrm>
              <a:off x="7122069" y="3086096"/>
              <a:ext cx="570407" cy="56963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455839 w 606244"/>
                <a:gd name="T9" fmla="*/ 455839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455839 w 606244"/>
                <a:gd name="T19" fmla="*/ 455839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455839 w 606244"/>
                <a:gd name="T29" fmla="*/ 455839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455839 w 606244"/>
                <a:gd name="T39" fmla="*/ 455839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41" h="8341">
                  <a:moveTo>
                    <a:pt x="7898" y="2562"/>
                  </a:moveTo>
                  <a:lnTo>
                    <a:pt x="5779" y="442"/>
                  </a:lnTo>
                  <a:cubicBezTo>
                    <a:pt x="6221" y="0"/>
                    <a:pt x="7054" y="116"/>
                    <a:pt x="7639" y="702"/>
                  </a:cubicBezTo>
                  <a:cubicBezTo>
                    <a:pt x="8225" y="1287"/>
                    <a:pt x="8341" y="2120"/>
                    <a:pt x="7898" y="2562"/>
                  </a:cubicBezTo>
                  <a:close/>
                  <a:moveTo>
                    <a:pt x="6178" y="1300"/>
                  </a:moveTo>
                  <a:lnTo>
                    <a:pt x="5550" y="672"/>
                  </a:lnTo>
                  <a:lnTo>
                    <a:pt x="1076" y="5146"/>
                  </a:lnTo>
                  <a:lnTo>
                    <a:pt x="1704" y="5773"/>
                  </a:lnTo>
                  <a:lnTo>
                    <a:pt x="6178" y="1300"/>
                  </a:lnTo>
                  <a:close/>
                  <a:moveTo>
                    <a:pt x="6806" y="1928"/>
                  </a:moveTo>
                  <a:lnTo>
                    <a:pt x="6413" y="1535"/>
                  </a:lnTo>
                  <a:lnTo>
                    <a:pt x="1940" y="6009"/>
                  </a:lnTo>
                  <a:lnTo>
                    <a:pt x="2332" y="6401"/>
                  </a:lnTo>
                  <a:lnTo>
                    <a:pt x="6806" y="1928"/>
                  </a:lnTo>
                  <a:close/>
                  <a:moveTo>
                    <a:pt x="2567" y="6637"/>
                  </a:moveTo>
                  <a:lnTo>
                    <a:pt x="3195" y="7265"/>
                  </a:lnTo>
                  <a:lnTo>
                    <a:pt x="7669" y="2791"/>
                  </a:lnTo>
                  <a:lnTo>
                    <a:pt x="7041" y="2163"/>
                  </a:lnTo>
                  <a:lnTo>
                    <a:pt x="2567" y="6637"/>
                  </a:lnTo>
                  <a:close/>
                  <a:moveTo>
                    <a:pt x="343" y="7067"/>
                  </a:moveTo>
                  <a:cubicBezTo>
                    <a:pt x="373" y="7300"/>
                    <a:pt x="479" y="7520"/>
                    <a:pt x="650" y="7691"/>
                  </a:cubicBezTo>
                  <a:cubicBezTo>
                    <a:pt x="821" y="7862"/>
                    <a:pt x="1041" y="7968"/>
                    <a:pt x="1274" y="7998"/>
                  </a:cubicBezTo>
                  <a:lnTo>
                    <a:pt x="2973" y="7487"/>
                  </a:lnTo>
                  <a:lnTo>
                    <a:pt x="854" y="5368"/>
                  </a:lnTo>
                  <a:lnTo>
                    <a:pt x="343" y="7067"/>
                  </a:lnTo>
                  <a:close/>
                  <a:moveTo>
                    <a:pt x="179" y="7614"/>
                  </a:moveTo>
                  <a:lnTo>
                    <a:pt x="14" y="8162"/>
                  </a:lnTo>
                  <a:lnTo>
                    <a:pt x="14" y="8162"/>
                  </a:lnTo>
                  <a:cubicBezTo>
                    <a:pt x="0" y="8204"/>
                    <a:pt x="5" y="8247"/>
                    <a:pt x="44" y="8287"/>
                  </a:cubicBezTo>
                  <a:cubicBezTo>
                    <a:pt x="84" y="8326"/>
                    <a:pt x="137" y="8341"/>
                    <a:pt x="179" y="8327"/>
                  </a:cubicBezTo>
                  <a:lnTo>
                    <a:pt x="179" y="8327"/>
                  </a:lnTo>
                  <a:lnTo>
                    <a:pt x="728" y="8162"/>
                  </a:lnTo>
                  <a:cubicBezTo>
                    <a:pt x="614" y="8099"/>
                    <a:pt x="509" y="8020"/>
                    <a:pt x="415" y="7926"/>
                  </a:cubicBezTo>
                  <a:cubicBezTo>
                    <a:pt x="321" y="7832"/>
                    <a:pt x="242" y="7727"/>
                    <a:pt x="179" y="7614"/>
                  </a:cubicBezTo>
                  <a:close/>
                </a:path>
              </a:pathLst>
            </a:custGeom>
            <a:solidFill>
              <a:schemeClr val="accent1">
                <a:lumMod val="100000"/>
              </a:schemeClr>
            </a:solidFill>
            <a:ln>
              <a:noFill/>
            </a:ln>
          </p:spPr>
          <p:txBody>
            <a:bodyPr/>
            <a:lstStyle/>
            <a:p>
              <a:endParaRPr lang="zh-CN" altLang="en-US"/>
            </a:p>
          </p:txBody>
        </p:sp>
        <p:sp>
          <p:nvSpPr>
            <p:cNvPr id="14" name="IconShape">
              <a:extLst>
                <a:ext uri="{FF2B5EF4-FFF2-40B4-BE49-F238E27FC236}">
                  <a16:creationId xmlns:a16="http://schemas.microsoft.com/office/drawing/2014/main" id="{9364BF33-99A6-48A5-A743-D04AD10072FB}"/>
                </a:ext>
              </a:extLst>
            </p:cNvPr>
            <p:cNvSpPr/>
            <p:nvPr/>
          </p:nvSpPr>
          <p:spPr bwMode="auto">
            <a:xfrm>
              <a:off x="7844602" y="3086096"/>
              <a:ext cx="570407" cy="56963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455839 w 606244"/>
                <a:gd name="T9" fmla="*/ 455839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455839 w 606244"/>
                <a:gd name="T19" fmla="*/ 455839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455839 w 606244"/>
                <a:gd name="T29" fmla="*/ 455839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455839 w 606244"/>
                <a:gd name="T39" fmla="*/ 455839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41" h="8341">
                  <a:moveTo>
                    <a:pt x="7898" y="2562"/>
                  </a:moveTo>
                  <a:lnTo>
                    <a:pt x="5779" y="442"/>
                  </a:lnTo>
                  <a:cubicBezTo>
                    <a:pt x="6221" y="0"/>
                    <a:pt x="7054" y="116"/>
                    <a:pt x="7639" y="702"/>
                  </a:cubicBezTo>
                  <a:cubicBezTo>
                    <a:pt x="8225" y="1287"/>
                    <a:pt x="8341" y="2120"/>
                    <a:pt x="7898" y="2562"/>
                  </a:cubicBezTo>
                  <a:close/>
                  <a:moveTo>
                    <a:pt x="6178" y="1300"/>
                  </a:moveTo>
                  <a:lnTo>
                    <a:pt x="5550" y="672"/>
                  </a:lnTo>
                  <a:lnTo>
                    <a:pt x="1076" y="5146"/>
                  </a:lnTo>
                  <a:lnTo>
                    <a:pt x="1704" y="5773"/>
                  </a:lnTo>
                  <a:lnTo>
                    <a:pt x="6178" y="1300"/>
                  </a:lnTo>
                  <a:close/>
                  <a:moveTo>
                    <a:pt x="6806" y="1928"/>
                  </a:moveTo>
                  <a:lnTo>
                    <a:pt x="6413" y="1535"/>
                  </a:lnTo>
                  <a:lnTo>
                    <a:pt x="1940" y="6009"/>
                  </a:lnTo>
                  <a:lnTo>
                    <a:pt x="2332" y="6401"/>
                  </a:lnTo>
                  <a:lnTo>
                    <a:pt x="6806" y="1928"/>
                  </a:lnTo>
                  <a:close/>
                  <a:moveTo>
                    <a:pt x="2567" y="6637"/>
                  </a:moveTo>
                  <a:lnTo>
                    <a:pt x="3195" y="7265"/>
                  </a:lnTo>
                  <a:lnTo>
                    <a:pt x="7669" y="2791"/>
                  </a:lnTo>
                  <a:lnTo>
                    <a:pt x="7041" y="2163"/>
                  </a:lnTo>
                  <a:lnTo>
                    <a:pt x="2567" y="6637"/>
                  </a:lnTo>
                  <a:close/>
                  <a:moveTo>
                    <a:pt x="343" y="7067"/>
                  </a:moveTo>
                  <a:cubicBezTo>
                    <a:pt x="373" y="7300"/>
                    <a:pt x="479" y="7520"/>
                    <a:pt x="650" y="7691"/>
                  </a:cubicBezTo>
                  <a:cubicBezTo>
                    <a:pt x="821" y="7862"/>
                    <a:pt x="1041" y="7968"/>
                    <a:pt x="1274" y="7998"/>
                  </a:cubicBezTo>
                  <a:lnTo>
                    <a:pt x="2973" y="7487"/>
                  </a:lnTo>
                  <a:lnTo>
                    <a:pt x="854" y="5368"/>
                  </a:lnTo>
                  <a:lnTo>
                    <a:pt x="343" y="7067"/>
                  </a:lnTo>
                  <a:close/>
                  <a:moveTo>
                    <a:pt x="179" y="7614"/>
                  </a:moveTo>
                  <a:lnTo>
                    <a:pt x="14" y="8162"/>
                  </a:lnTo>
                  <a:lnTo>
                    <a:pt x="14" y="8162"/>
                  </a:lnTo>
                  <a:cubicBezTo>
                    <a:pt x="0" y="8204"/>
                    <a:pt x="5" y="8247"/>
                    <a:pt x="44" y="8287"/>
                  </a:cubicBezTo>
                  <a:cubicBezTo>
                    <a:pt x="84" y="8326"/>
                    <a:pt x="137" y="8341"/>
                    <a:pt x="179" y="8327"/>
                  </a:cubicBezTo>
                  <a:lnTo>
                    <a:pt x="179" y="8327"/>
                  </a:lnTo>
                  <a:lnTo>
                    <a:pt x="728" y="8162"/>
                  </a:lnTo>
                  <a:cubicBezTo>
                    <a:pt x="614" y="8099"/>
                    <a:pt x="509" y="8020"/>
                    <a:pt x="415" y="7926"/>
                  </a:cubicBezTo>
                  <a:cubicBezTo>
                    <a:pt x="321" y="7832"/>
                    <a:pt x="242" y="7727"/>
                    <a:pt x="179" y="7614"/>
                  </a:cubicBezTo>
                  <a:close/>
                </a:path>
              </a:pathLst>
            </a:custGeom>
            <a:solidFill>
              <a:schemeClr val="accent1">
                <a:lumMod val="100000"/>
              </a:schemeClr>
            </a:solidFill>
            <a:ln>
              <a:noFill/>
            </a:ln>
          </p:spPr>
          <p:txBody>
            <a:bodyPr/>
            <a:lstStyle/>
            <a:p>
              <a:endParaRPr lang="zh-CN" altLang="en-US"/>
            </a:p>
          </p:txBody>
        </p:sp>
        <p:sp>
          <p:nvSpPr>
            <p:cNvPr id="15" name="IconShape">
              <a:extLst>
                <a:ext uri="{FF2B5EF4-FFF2-40B4-BE49-F238E27FC236}">
                  <a16:creationId xmlns:a16="http://schemas.microsoft.com/office/drawing/2014/main" id="{C7CCFB4C-4825-4791-B907-208C74B33E46}"/>
                </a:ext>
              </a:extLst>
            </p:cNvPr>
            <p:cNvSpPr/>
            <p:nvPr/>
          </p:nvSpPr>
          <p:spPr bwMode="auto">
            <a:xfrm>
              <a:off x="8567134" y="3086096"/>
              <a:ext cx="570407" cy="56963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455839 w 606244"/>
                <a:gd name="T9" fmla="*/ 455839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455839 w 606244"/>
                <a:gd name="T19" fmla="*/ 455839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455839 w 606244"/>
                <a:gd name="T29" fmla="*/ 455839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455839 w 606244"/>
                <a:gd name="T39" fmla="*/ 455839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41" h="8341">
                  <a:moveTo>
                    <a:pt x="7898" y="2562"/>
                  </a:moveTo>
                  <a:lnTo>
                    <a:pt x="5779" y="442"/>
                  </a:lnTo>
                  <a:cubicBezTo>
                    <a:pt x="6221" y="0"/>
                    <a:pt x="7054" y="116"/>
                    <a:pt x="7639" y="702"/>
                  </a:cubicBezTo>
                  <a:cubicBezTo>
                    <a:pt x="8225" y="1287"/>
                    <a:pt x="8341" y="2120"/>
                    <a:pt x="7898" y="2562"/>
                  </a:cubicBezTo>
                  <a:close/>
                  <a:moveTo>
                    <a:pt x="6178" y="1300"/>
                  </a:moveTo>
                  <a:lnTo>
                    <a:pt x="5550" y="672"/>
                  </a:lnTo>
                  <a:lnTo>
                    <a:pt x="1076" y="5146"/>
                  </a:lnTo>
                  <a:lnTo>
                    <a:pt x="1704" y="5773"/>
                  </a:lnTo>
                  <a:lnTo>
                    <a:pt x="6178" y="1300"/>
                  </a:lnTo>
                  <a:close/>
                  <a:moveTo>
                    <a:pt x="6806" y="1928"/>
                  </a:moveTo>
                  <a:lnTo>
                    <a:pt x="6413" y="1535"/>
                  </a:lnTo>
                  <a:lnTo>
                    <a:pt x="1940" y="6009"/>
                  </a:lnTo>
                  <a:lnTo>
                    <a:pt x="2332" y="6401"/>
                  </a:lnTo>
                  <a:lnTo>
                    <a:pt x="6806" y="1928"/>
                  </a:lnTo>
                  <a:close/>
                  <a:moveTo>
                    <a:pt x="2567" y="6637"/>
                  </a:moveTo>
                  <a:lnTo>
                    <a:pt x="3195" y="7265"/>
                  </a:lnTo>
                  <a:lnTo>
                    <a:pt x="7669" y="2791"/>
                  </a:lnTo>
                  <a:lnTo>
                    <a:pt x="7041" y="2163"/>
                  </a:lnTo>
                  <a:lnTo>
                    <a:pt x="2567" y="6637"/>
                  </a:lnTo>
                  <a:close/>
                  <a:moveTo>
                    <a:pt x="343" y="7067"/>
                  </a:moveTo>
                  <a:cubicBezTo>
                    <a:pt x="373" y="7300"/>
                    <a:pt x="479" y="7520"/>
                    <a:pt x="650" y="7691"/>
                  </a:cubicBezTo>
                  <a:cubicBezTo>
                    <a:pt x="821" y="7862"/>
                    <a:pt x="1041" y="7968"/>
                    <a:pt x="1274" y="7998"/>
                  </a:cubicBezTo>
                  <a:lnTo>
                    <a:pt x="2973" y="7487"/>
                  </a:lnTo>
                  <a:lnTo>
                    <a:pt x="854" y="5368"/>
                  </a:lnTo>
                  <a:lnTo>
                    <a:pt x="343" y="7067"/>
                  </a:lnTo>
                  <a:close/>
                  <a:moveTo>
                    <a:pt x="179" y="7614"/>
                  </a:moveTo>
                  <a:lnTo>
                    <a:pt x="14" y="8162"/>
                  </a:lnTo>
                  <a:lnTo>
                    <a:pt x="14" y="8162"/>
                  </a:lnTo>
                  <a:cubicBezTo>
                    <a:pt x="0" y="8204"/>
                    <a:pt x="5" y="8247"/>
                    <a:pt x="44" y="8287"/>
                  </a:cubicBezTo>
                  <a:cubicBezTo>
                    <a:pt x="84" y="8326"/>
                    <a:pt x="137" y="8341"/>
                    <a:pt x="179" y="8327"/>
                  </a:cubicBezTo>
                  <a:lnTo>
                    <a:pt x="179" y="8327"/>
                  </a:lnTo>
                  <a:lnTo>
                    <a:pt x="728" y="8162"/>
                  </a:lnTo>
                  <a:cubicBezTo>
                    <a:pt x="614" y="8099"/>
                    <a:pt x="509" y="8020"/>
                    <a:pt x="415" y="7926"/>
                  </a:cubicBezTo>
                  <a:cubicBezTo>
                    <a:pt x="321" y="7832"/>
                    <a:pt x="242" y="7727"/>
                    <a:pt x="179" y="7614"/>
                  </a:cubicBezTo>
                  <a:close/>
                </a:path>
              </a:pathLst>
            </a:custGeom>
            <a:solidFill>
              <a:schemeClr val="accent1">
                <a:lumMod val="100000"/>
              </a:schemeClr>
            </a:solidFill>
            <a:ln>
              <a:noFill/>
            </a:ln>
          </p:spPr>
          <p:txBody>
            <a:bodyPr/>
            <a:lstStyle/>
            <a:p>
              <a:endParaRPr lang="zh-CN" altLang="en-US"/>
            </a:p>
          </p:txBody>
        </p:sp>
        <p:sp>
          <p:nvSpPr>
            <p:cNvPr id="16" name="IconShape">
              <a:extLst>
                <a:ext uri="{FF2B5EF4-FFF2-40B4-BE49-F238E27FC236}">
                  <a16:creationId xmlns:a16="http://schemas.microsoft.com/office/drawing/2014/main" id="{8F834BE3-F3A5-4B43-B190-4448E251F020}"/>
                </a:ext>
              </a:extLst>
            </p:cNvPr>
            <p:cNvSpPr/>
            <p:nvPr/>
          </p:nvSpPr>
          <p:spPr bwMode="auto">
            <a:xfrm>
              <a:off x="5677002" y="3884873"/>
              <a:ext cx="570407" cy="56963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455839 w 606244"/>
                <a:gd name="T9" fmla="*/ 455839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455839 w 606244"/>
                <a:gd name="T19" fmla="*/ 455839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455839 w 606244"/>
                <a:gd name="T29" fmla="*/ 455839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455839 w 606244"/>
                <a:gd name="T39" fmla="*/ 455839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41" h="8341">
                  <a:moveTo>
                    <a:pt x="7898" y="2562"/>
                  </a:moveTo>
                  <a:lnTo>
                    <a:pt x="5779" y="442"/>
                  </a:lnTo>
                  <a:cubicBezTo>
                    <a:pt x="6221" y="0"/>
                    <a:pt x="7054" y="116"/>
                    <a:pt x="7639" y="702"/>
                  </a:cubicBezTo>
                  <a:cubicBezTo>
                    <a:pt x="8225" y="1287"/>
                    <a:pt x="8341" y="2120"/>
                    <a:pt x="7898" y="2562"/>
                  </a:cubicBezTo>
                  <a:close/>
                  <a:moveTo>
                    <a:pt x="6178" y="1300"/>
                  </a:moveTo>
                  <a:lnTo>
                    <a:pt x="5550" y="672"/>
                  </a:lnTo>
                  <a:lnTo>
                    <a:pt x="1076" y="5146"/>
                  </a:lnTo>
                  <a:lnTo>
                    <a:pt x="1704" y="5773"/>
                  </a:lnTo>
                  <a:lnTo>
                    <a:pt x="6178" y="1300"/>
                  </a:lnTo>
                  <a:close/>
                  <a:moveTo>
                    <a:pt x="6806" y="1928"/>
                  </a:moveTo>
                  <a:lnTo>
                    <a:pt x="6413" y="1535"/>
                  </a:lnTo>
                  <a:lnTo>
                    <a:pt x="1940" y="6009"/>
                  </a:lnTo>
                  <a:lnTo>
                    <a:pt x="2332" y="6401"/>
                  </a:lnTo>
                  <a:lnTo>
                    <a:pt x="6806" y="1928"/>
                  </a:lnTo>
                  <a:close/>
                  <a:moveTo>
                    <a:pt x="2567" y="6637"/>
                  </a:moveTo>
                  <a:lnTo>
                    <a:pt x="3195" y="7265"/>
                  </a:lnTo>
                  <a:lnTo>
                    <a:pt x="7669" y="2791"/>
                  </a:lnTo>
                  <a:lnTo>
                    <a:pt x="7041" y="2163"/>
                  </a:lnTo>
                  <a:lnTo>
                    <a:pt x="2567" y="6637"/>
                  </a:lnTo>
                  <a:close/>
                  <a:moveTo>
                    <a:pt x="343" y="7067"/>
                  </a:moveTo>
                  <a:cubicBezTo>
                    <a:pt x="373" y="7300"/>
                    <a:pt x="479" y="7520"/>
                    <a:pt x="650" y="7691"/>
                  </a:cubicBezTo>
                  <a:cubicBezTo>
                    <a:pt x="821" y="7862"/>
                    <a:pt x="1041" y="7968"/>
                    <a:pt x="1274" y="7998"/>
                  </a:cubicBezTo>
                  <a:lnTo>
                    <a:pt x="2973" y="7487"/>
                  </a:lnTo>
                  <a:lnTo>
                    <a:pt x="854" y="5368"/>
                  </a:lnTo>
                  <a:lnTo>
                    <a:pt x="343" y="7067"/>
                  </a:lnTo>
                  <a:close/>
                  <a:moveTo>
                    <a:pt x="179" y="7614"/>
                  </a:moveTo>
                  <a:lnTo>
                    <a:pt x="14" y="8162"/>
                  </a:lnTo>
                  <a:lnTo>
                    <a:pt x="14" y="8162"/>
                  </a:lnTo>
                  <a:cubicBezTo>
                    <a:pt x="0" y="8204"/>
                    <a:pt x="5" y="8247"/>
                    <a:pt x="44" y="8287"/>
                  </a:cubicBezTo>
                  <a:cubicBezTo>
                    <a:pt x="84" y="8326"/>
                    <a:pt x="137" y="8341"/>
                    <a:pt x="179" y="8327"/>
                  </a:cubicBezTo>
                  <a:lnTo>
                    <a:pt x="179" y="8327"/>
                  </a:lnTo>
                  <a:lnTo>
                    <a:pt x="728" y="8162"/>
                  </a:lnTo>
                  <a:cubicBezTo>
                    <a:pt x="614" y="8099"/>
                    <a:pt x="509" y="8020"/>
                    <a:pt x="415" y="7926"/>
                  </a:cubicBezTo>
                  <a:cubicBezTo>
                    <a:pt x="321" y="7832"/>
                    <a:pt x="242" y="7727"/>
                    <a:pt x="179" y="7614"/>
                  </a:cubicBezTo>
                  <a:close/>
                </a:path>
              </a:pathLst>
            </a:custGeom>
            <a:solidFill>
              <a:schemeClr val="accent1">
                <a:lumMod val="100000"/>
              </a:schemeClr>
            </a:solidFill>
            <a:ln>
              <a:noFill/>
            </a:ln>
          </p:spPr>
          <p:txBody>
            <a:bodyPr/>
            <a:lstStyle/>
            <a:p>
              <a:endParaRPr lang="zh-CN" altLang="en-US"/>
            </a:p>
          </p:txBody>
        </p:sp>
        <p:sp>
          <p:nvSpPr>
            <p:cNvPr id="17" name="IconShape">
              <a:extLst>
                <a:ext uri="{FF2B5EF4-FFF2-40B4-BE49-F238E27FC236}">
                  <a16:creationId xmlns:a16="http://schemas.microsoft.com/office/drawing/2014/main" id="{79D6542B-4B86-4F4B-AEE6-894686AE6AAE}"/>
                </a:ext>
              </a:extLst>
            </p:cNvPr>
            <p:cNvSpPr/>
            <p:nvPr/>
          </p:nvSpPr>
          <p:spPr bwMode="auto">
            <a:xfrm>
              <a:off x="6399536" y="3884873"/>
              <a:ext cx="570407" cy="56963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455839 w 606244"/>
                <a:gd name="T9" fmla="*/ 455839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455839 w 606244"/>
                <a:gd name="T19" fmla="*/ 455839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455839 w 606244"/>
                <a:gd name="T29" fmla="*/ 455839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455839 w 606244"/>
                <a:gd name="T39" fmla="*/ 455839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41" h="8341">
                  <a:moveTo>
                    <a:pt x="7898" y="2562"/>
                  </a:moveTo>
                  <a:lnTo>
                    <a:pt x="5779" y="442"/>
                  </a:lnTo>
                  <a:cubicBezTo>
                    <a:pt x="6221" y="0"/>
                    <a:pt x="7054" y="116"/>
                    <a:pt x="7639" y="702"/>
                  </a:cubicBezTo>
                  <a:cubicBezTo>
                    <a:pt x="8225" y="1287"/>
                    <a:pt x="8341" y="2120"/>
                    <a:pt x="7898" y="2562"/>
                  </a:cubicBezTo>
                  <a:close/>
                  <a:moveTo>
                    <a:pt x="6178" y="1300"/>
                  </a:moveTo>
                  <a:lnTo>
                    <a:pt x="5550" y="672"/>
                  </a:lnTo>
                  <a:lnTo>
                    <a:pt x="1076" y="5146"/>
                  </a:lnTo>
                  <a:lnTo>
                    <a:pt x="1704" y="5773"/>
                  </a:lnTo>
                  <a:lnTo>
                    <a:pt x="6178" y="1300"/>
                  </a:lnTo>
                  <a:close/>
                  <a:moveTo>
                    <a:pt x="6806" y="1928"/>
                  </a:moveTo>
                  <a:lnTo>
                    <a:pt x="6413" y="1535"/>
                  </a:lnTo>
                  <a:lnTo>
                    <a:pt x="1940" y="6009"/>
                  </a:lnTo>
                  <a:lnTo>
                    <a:pt x="2332" y="6401"/>
                  </a:lnTo>
                  <a:lnTo>
                    <a:pt x="6806" y="1928"/>
                  </a:lnTo>
                  <a:close/>
                  <a:moveTo>
                    <a:pt x="2567" y="6637"/>
                  </a:moveTo>
                  <a:lnTo>
                    <a:pt x="3195" y="7265"/>
                  </a:lnTo>
                  <a:lnTo>
                    <a:pt x="7669" y="2791"/>
                  </a:lnTo>
                  <a:lnTo>
                    <a:pt x="7041" y="2163"/>
                  </a:lnTo>
                  <a:lnTo>
                    <a:pt x="2567" y="6637"/>
                  </a:lnTo>
                  <a:close/>
                  <a:moveTo>
                    <a:pt x="343" y="7067"/>
                  </a:moveTo>
                  <a:cubicBezTo>
                    <a:pt x="373" y="7300"/>
                    <a:pt x="479" y="7520"/>
                    <a:pt x="650" y="7691"/>
                  </a:cubicBezTo>
                  <a:cubicBezTo>
                    <a:pt x="821" y="7862"/>
                    <a:pt x="1041" y="7968"/>
                    <a:pt x="1274" y="7998"/>
                  </a:cubicBezTo>
                  <a:lnTo>
                    <a:pt x="2973" y="7487"/>
                  </a:lnTo>
                  <a:lnTo>
                    <a:pt x="854" y="5368"/>
                  </a:lnTo>
                  <a:lnTo>
                    <a:pt x="343" y="7067"/>
                  </a:lnTo>
                  <a:close/>
                  <a:moveTo>
                    <a:pt x="179" y="7614"/>
                  </a:moveTo>
                  <a:lnTo>
                    <a:pt x="14" y="8162"/>
                  </a:lnTo>
                  <a:lnTo>
                    <a:pt x="14" y="8162"/>
                  </a:lnTo>
                  <a:cubicBezTo>
                    <a:pt x="0" y="8204"/>
                    <a:pt x="5" y="8247"/>
                    <a:pt x="44" y="8287"/>
                  </a:cubicBezTo>
                  <a:cubicBezTo>
                    <a:pt x="84" y="8326"/>
                    <a:pt x="137" y="8341"/>
                    <a:pt x="179" y="8327"/>
                  </a:cubicBezTo>
                  <a:lnTo>
                    <a:pt x="179" y="8327"/>
                  </a:lnTo>
                  <a:lnTo>
                    <a:pt x="728" y="8162"/>
                  </a:lnTo>
                  <a:cubicBezTo>
                    <a:pt x="614" y="8099"/>
                    <a:pt x="509" y="8020"/>
                    <a:pt x="415" y="7926"/>
                  </a:cubicBezTo>
                  <a:cubicBezTo>
                    <a:pt x="321" y="7832"/>
                    <a:pt x="242" y="7727"/>
                    <a:pt x="179" y="7614"/>
                  </a:cubicBezTo>
                  <a:close/>
                </a:path>
              </a:pathLst>
            </a:custGeom>
            <a:solidFill>
              <a:schemeClr val="accent1">
                <a:lumMod val="100000"/>
              </a:schemeClr>
            </a:solidFill>
            <a:ln>
              <a:noFill/>
            </a:ln>
          </p:spPr>
          <p:txBody>
            <a:bodyPr/>
            <a:lstStyle/>
            <a:p>
              <a:endParaRPr lang="zh-CN" altLang="en-US"/>
            </a:p>
          </p:txBody>
        </p:sp>
        <p:sp>
          <p:nvSpPr>
            <p:cNvPr id="18" name="IconShape">
              <a:extLst>
                <a:ext uri="{FF2B5EF4-FFF2-40B4-BE49-F238E27FC236}">
                  <a16:creationId xmlns:a16="http://schemas.microsoft.com/office/drawing/2014/main" id="{4C7CD24E-AEDD-4F64-85CE-81D7843C1DEF}"/>
                </a:ext>
              </a:extLst>
            </p:cNvPr>
            <p:cNvSpPr/>
            <p:nvPr/>
          </p:nvSpPr>
          <p:spPr bwMode="auto">
            <a:xfrm>
              <a:off x="7122069" y="3884873"/>
              <a:ext cx="570407" cy="56963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455839 w 606244"/>
                <a:gd name="T9" fmla="*/ 455839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455839 w 606244"/>
                <a:gd name="T19" fmla="*/ 455839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455839 w 606244"/>
                <a:gd name="T29" fmla="*/ 455839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455839 w 606244"/>
                <a:gd name="T39" fmla="*/ 455839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41" h="8341">
                  <a:moveTo>
                    <a:pt x="7898" y="2562"/>
                  </a:moveTo>
                  <a:lnTo>
                    <a:pt x="5779" y="442"/>
                  </a:lnTo>
                  <a:cubicBezTo>
                    <a:pt x="6221" y="0"/>
                    <a:pt x="7054" y="116"/>
                    <a:pt x="7639" y="702"/>
                  </a:cubicBezTo>
                  <a:cubicBezTo>
                    <a:pt x="8225" y="1287"/>
                    <a:pt x="8341" y="2120"/>
                    <a:pt x="7898" y="2562"/>
                  </a:cubicBezTo>
                  <a:close/>
                  <a:moveTo>
                    <a:pt x="6178" y="1300"/>
                  </a:moveTo>
                  <a:lnTo>
                    <a:pt x="5550" y="672"/>
                  </a:lnTo>
                  <a:lnTo>
                    <a:pt x="1076" y="5146"/>
                  </a:lnTo>
                  <a:lnTo>
                    <a:pt x="1704" y="5773"/>
                  </a:lnTo>
                  <a:lnTo>
                    <a:pt x="6178" y="1300"/>
                  </a:lnTo>
                  <a:close/>
                  <a:moveTo>
                    <a:pt x="6806" y="1928"/>
                  </a:moveTo>
                  <a:lnTo>
                    <a:pt x="6413" y="1535"/>
                  </a:lnTo>
                  <a:lnTo>
                    <a:pt x="1940" y="6009"/>
                  </a:lnTo>
                  <a:lnTo>
                    <a:pt x="2332" y="6401"/>
                  </a:lnTo>
                  <a:lnTo>
                    <a:pt x="6806" y="1928"/>
                  </a:lnTo>
                  <a:close/>
                  <a:moveTo>
                    <a:pt x="2567" y="6637"/>
                  </a:moveTo>
                  <a:lnTo>
                    <a:pt x="3195" y="7265"/>
                  </a:lnTo>
                  <a:lnTo>
                    <a:pt x="7669" y="2791"/>
                  </a:lnTo>
                  <a:lnTo>
                    <a:pt x="7041" y="2163"/>
                  </a:lnTo>
                  <a:lnTo>
                    <a:pt x="2567" y="6637"/>
                  </a:lnTo>
                  <a:close/>
                  <a:moveTo>
                    <a:pt x="343" y="7067"/>
                  </a:moveTo>
                  <a:cubicBezTo>
                    <a:pt x="373" y="7300"/>
                    <a:pt x="479" y="7520"/>
                    <a:pt x="650" y="7691"/>
                  </a:cubicBezTo>
                  <a:cubicBezTo>
                    <a:pt x="821" y="7862"/>
                    <a:pt x="1041" y="7968"/>
                    <a:pt x="1274" y="7998"/>
                  </a:cubicBezTo>
                  <a:lnTo>
                    <a:pt x="2973" y="7487"/>
                  </a:lnTo>
                  <a:lnTo>
                    <a:pt x="854" y="5368"/>
                  </a:lnTo>
                  <a:lnTo>
                    <a:pt x="343" y="7067"/>
                  </a:lnTo>
                  <a:close/>
                  <a:moveTo>
                    <a:pt x="179" y="7614"/>
                  </a:moveTo>
                  <a:lnTo>
                    <a:pt x="14" y="8162"/>
                  </a:lnTo>
                  <a:lnTo>
                    <a:pt x="14" y="8162"/>
                  </a:lnTo>
                  <a:cubicBezTo>
                    <a:pt x="0" y="8204"/>
                    <a:pt x="5" y="8247"/>
                    <a:pt x="44" y="8287"/>
                  </a:cubicBezTo>
                  <a:cubicBezTo>
                    <a:pt x="84" y="8326"/>
                    <a:pt x="137" y="8341"/>
                    <a:pt x="179" y="8327"/>
                  </a:cubicBezTo>
                  <a:lnTo>
                    <a:pt x="179" y="8327"/>
                  </a:lnTo>
                  <a:lnTo>
                    <a:pt x="728" y="8162"/>
                  </a:lnTo>
                  <a:cubicBezTo>
                    <a:pt x="614" y="8099"/>
                    <a:pt x="509" y="8020"/>
                    <a:pt x="415" y="7926"/>
                  </a:cubicBezTo>
                  <a:cubicBezTo>
                    <a:pt x="321" y="7832"/>
                    <a:pt x="242" y="7727"/>
                    <a:pt x="179" y="7614"/>
                  </a:cubicBezTo>
                  <a:close/>
                </a:path>
              </a:pathLst>
            </a:custGeom>
            <a:gradFill flip="none" rotWithShape="1">
              <a:gsLst>
                <a:gs pos="0">
                  <a:schemeClr val="accent1">
                    <a:lumMod val="100000"/>
                  </a:schemeClr>
                </a:gs>
                <a:gs pos="100000">
                  <a:schemeClr val="lt1">
                    <a:lumMod val="85000"/>
                  </a:schemeClr>
                </a:gs>
                <a:gs pos="30000">
                  <a:schemeClr val="accent1">
                    <a:lumMod val="100000"/>
                  </a:schemeClr>
                </a:gs>
                <a:gs pos="30100">
                  <a:schemeClr val="lt1">
                    <a:lumMod val="85000"/>
                  </a:schemeClr>
                </a:gs>
              </a:gsLst>
              <a:lin ang="0" scaled="1"/>
              <a:tileRect/>
            </a:gradFill>
            <a:ln>
              <a:noFill/>
            </a:ln>
          </p:spPr>
          <p:txBody>
            <a:bodyPr/>
            <a:lstStyle/>
            <a:p>
              <a:endParaRPr lang="zh-CN" altLang="en-US"/>
            </a:p>
          </p:txBody>
        </p:sp>
        <p:sp>
          <p:nvSpPr>
            <p:cNvPr id="19" name="IconShape">
              <a:extLst>
                <a:ext uri="{FF2B5EF4-FFF2-40B4-BE49-F238E27FC236}">
                  <a16:creationId xmlns:a16="http://schemas.microsoft.com/office/drawing/2014/main" id="{F5C9B82A-FE12-41E5-80DF-5D9210E25C77}"/>
                </a:ext>
              </a:extLst>
            </p:cNvPr>
            <p:cNvSpPr/>
            <p:nvPr/>
          </p:nvSpPr>
          <p:spPr bwMode="auto">
            <a:xfrm>
              <a:off x="7844602" y="3884873"/>
              <a:ext cx="570407" cy="56963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455839 w 606244"/>
                <a:gd name="T9" fmla="*/ 455839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455839 w 606244"/>
                <a:gd name="T19" fmla="*/ 455839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455839 w 606244"/>
                <a:gd name="T29" fmla="*/ 455839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455839 w 606244"/>
                <a:gd name="T39" fmla="*/ 455839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41" h="8341">
                  <a:moveTo>
                    <a:pt x="7898" y="2562"/>
                  </a:moveTo>
                  <a:lnTo>
                    <a:pt x="5779" y="442"/>
                  </a:lnTo>
                  <a:cubicBezTo>
                    <a:pt x="6221" y="0"/>
                    <a:pt x="7054" y="116"/>
                    <a:pt x="7639" y="702"/>
                  </a:cubicBezTo>
                  <a:cubicBezTo>
                    <a:pt x="8225" y="1287"/>
                    <a:pt x="8341" y="2120"/>
                    <a:pt x="7898" y="2562"/>
                  </a:cubicBezTo>
                  <a:close/>
                  <a:moveTo>
                    <a:pt x="6178" y="1300"/>
                  </a:moveTo>
                  <a:lnTo>
                    <a:pt x="5550" y="672"/>
                  </a:lnTo>
                  <a:lnTo>
                    <a:pt x="1076" y="5146"/>
                  </a:lnTo>
                  <a:lnTo>
                    <a:pt x="1704" y="5773"/>
                  </a:lnTo>
                  <a:lnTo>
                    <a:pt x="6178" y="1300"/>
                  </a:lnTo>
                  <a:close/>
                  <a:moveTo>
                    <a:pt x="6806" y="1928"/>
                  </a:moveTo>
                  <a:lnTo>
                    <a:pt x="6413" y="1535"/>
                  </a:lnTo>
                  <a:lnTo>
                    <a:pt x="1940" y="6009"/>
                  </a:lnTo>
                  <a:lnTo>
                    <a:pt x="2332" y="6401"/>
                  </a:lnTo>
                  <a:lnTo>
                    <a:pt x="6806" y="1928"/>
                  </a:lnTo>
                  <a:close/>
                  <a:moveTo>
                    <a:pt x="2567" y="6637"/>
                  </a:moveTo>
                  <a:lnTo>
                    <a:pt x="3195" y="7265"/>
                  </a:lnTo>
                  <a:lnTo>
                    <a:pt x="7669" y="2791"/>
                  </a:lnTo>
                  <a:lnTo>
                    <a:pt x="7041" y="2163"/>
                  </a:lnTo>
                  <a:lnTo>
                    <a:pt x="2567" y="6637"/>
                  </a:lnTo>
                  <a:close/>
                  <a:moveTo>
                    <a:pt x="343" y="7067"/>
                  </a:moveTo>
                  <a:cubicBezTo>
                    <a:pt x="373" y="7300"/>
                    <a:pt x="479" y="7520"/>
                    <a:pt x="650" y="7691"/>
                  </a:cubicBezTo>
                  <a:cubicBezTo>
                    <a:pt x="821" y="7862"/>
                    <a:pt x="1041" y="7968"/>
                    <a:pt x="1274" y="7998"/>
                  </a:cubicBezTo>
                  <a:lnTo>
                    <a:pt x="2973" y="7487"/>
                  </a:lnTo>
                  <a:lnTo>
                    <a:pt x="854" y="5368"/>
                  </a:lnTo>
                  <a:lnTo>
                    <a:pt x="343" y="7067"/>
                  </a:lnTo>
                  <a:close/>
                  <a:moveTo>
                    <a:pt x="179" y="7614"/>
                  </a:moveTo>
                  <a:lnTo>
                    <a:pt x="14" y="8162"/>
                  </a:lnTo>
                  <a:lnTo>
                    <a:pt x="14" y="8162"/>
                  </a:lnTo>
                  <a:cubicBezTo>
                    <a:pt x="0" y="8204"/>
                    <a:pt x="5" y="8247"/>
                    <a:pt x="44" y="8287"/>
                  </a:cubicBezTo>
                  <a:cubicBezTo>
                    <a:pt x="84" y="8326"/>
                    <a:pt x="137" y="8341"/>
                    <a:pt x="179" y="8327"/>
                  </a:cubicBezTo>
                  <a:lnTo>
                    <a:pt x="179" y="8327"/>
                  </a:lnTo>
                  <a:lnTo>
                    <a:pt x="728" y="8162"/>
                  </a:lnTo>
                  <a:cubicBezTo>
                    <a:pt x="614" y="8099"/>
                    <a:pt x="509" y="8020"/>
                    <a:pt x="415" y="7926"/>
                  </a:cubicBezTo>
                  <a:cubicBezTo>
                    <a:pt x="321" y="7832"/>
                    <a:pt x="242" y="7727"/>
                    <a:pt x="179" y="7614"/>
                  </a:cubicBezTo>
                  <a:close/>
                </a:path>
              </a:pathLst>
            </a:custGeom>
            <a:solidFill>
              <a:schemeClr val="lt1">
                <a:lumMod val="85000"/>
              </a:schemeClr>
            </a:solidFill>
            <a:ln>
              <a:noFill/>
            </a:ln>
          </p:spPr>
          <p:txBody>
            <a:bodyPr/>
            <a:lstStyle/>
            <a:p>
              <a:endParaRPr lang="zh-CN" altLang="en-US"/>
            </a:p>
          </p:txBody>
        </p:sp>
        <p:sp>
          <p:nvSpPr>
            <p:cNvPr id="20" name="IconShape">
              <a:extLst>
                <a:ext uri="{FF2B5EF4-FFF2-40B4-BE49-F238E27FC236}">
                  <a16:creationId xmlns:a16="http://schemas.microsoft.com/office/drawing/2014/main" id="{4F9E0300-0035-4FC1-9634-DF00326E1232}"/>
                </a:ext>
              </a:extLst>
            </p:cNvPr>
            <p:cNvSpPr/>
            <p:nvPr/>
          </p:nvSpPr>
          <p:spPr bwMode="auto">
            <a:xfrm>
              <a:off x="8567134" y="3884873"/>
              <a:ext cx="570407" cy="56963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455839 w 606244"/>
                <a:gd name="T9" fmla="*/ 455839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455839 w 606244"/>
                <a:gd name="T19" fmla="*/ 455839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455839 w 606244"/>
                <a:gd name="T29" fmla="*/ 455839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455839 w 606244"/>
                <a:gd name="T39" fmla="*/ 455839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41" h="8341">
                  <a:moveTo>
                    <a:pt x="7898" y="2562"/>
                  </a:moveTo>
                  <a:lnTo>
                    <a:pt x="5779" y="442"/>
                  </a:lnTo>
                  <a:cubicBezTo>
                    <a:pt x="6221" y="0"/>
                    <a:pt x="7054" y="116"/>
                    <a:pt x="7639" y="702"/>
                  </a:cubicBezTo>
                  <a:cubicBezTo>
                    <a:pt x="8225" y="1287"/>
                    <a:pt x="8341" y="2120"/>
                    <a:pt x="7898" y="2562"/>
                  </a:cubicBezTo>
                  <a:close/>
                  <a:moveTo>
                    <a:pt x="6178" y="1300"/>
                  </a:moveTo>
                  <a:lnTo>
                    <a:pt x="5550" y="672"/>
                  </a:lnTo>
                  <a:lnTo>
                    <a:pt x="1076" y="5146"/>
                  </a:lnTo>
                  <a:lnTo>
                    <a:pt x="1704" y="5773"/>
                  </a:lnTo>
                  <a:lnTo>
                    <a:pt x="6178" y="1300"/>
                  </a:lnTo>
                  <a:close/>
                  <a:moveTo>
                    <a:pt x="6806" y="1928"/>
                  </a:moveTo>
                  <a:lnTo>
                    <a:pt x="6413" y="1535"/>
                  </a:lnTo>
                  <a:lnTo>
                    <a:pt x="1940" y="6009"/>
                  </a:lnTo>
                  <a:lnTo>
                    <a:pt x="2332" y="6401"/>
                  </a:lnTo>
                  <a:lnTo>
                    <a:pt x="6806" y="1928"/>
                  </a:lnTo>
                  <a:close/>
                  <a:moveTo>
                    <a:pt x="2567" y="6637"/>
                  </a:moveTo>
                  <a:lnTo>
                    <a:pt x="3195" y="7265"/>
                  </a:lnTo>
                  <a:lnTo>
                    <a:pt x="7669" y="2791"/>
                  </a:lnTo>
                  <a:lnTo>
                    <a:pt x="7041" y="2163"/>
                  </a:lnTo>
                  <a:lnTo>
                    <a:pt x="2567" y="6637"/>
                  </a:lnTo>
                  <a:close/>
                  <a:moveTo>
                    <a:pt x="343" y="7067"/>
                  </a:moveTo>
                  <a:cubicBezTo>
                    <a:pt x="373" y="7300"/>
                    <a:pt x="479" y="7520"/>
                    <a:pt x="650" y="7691"/>
                  </a:cubicBezTo>
                  <a:cubicBezTo>
                    <a:pt x="821" y="7862"/>
                    <a:pt x="1041" y="7968"/>
                    <a:pt x="1274" y="7998"/>
                  </a:cubicBezTo>
                  <a:lnTo>
                    <a:pt x="2973" y="7487"/>
                  </a:lnTo>
                  <a:lnTo>
                    <a:pt x="854" y="5368"/>
                  </a:lnTo>
                  <a:lnTo>
                    <a:pt x="343" y="7067"/>
                  </a:lnTo>
                  <a:close/>
                  <a:moveTo>
                    <a:pt x="179" y="7614"/>
                  </a:moveTo>
                  <a:lnTo>
                    <a:pt x="14" y="8162"/>
                  </a:lnTo>
                  <a:lnTo>
                    <a:pt x="14" y="8162"/>
                  </a:lnTo>
                  <a:cubicBezTo>
                    <a:pt x="0" y="8204"/>
                    <a:pt x="5" y="8247"/>
                    <a:pt x="44" y="8287"/>
                  </a:cubicBezTo>
                  <a:cubicBezTo>
                    <a:pt x="84" y="8326"/>
                    <a:pt x="137" y="8341"/>
                    <a:pt x="179" y="8327"/>
                  </a:cubicBezTo>
                  <a:lnTo>
                    <a:pt x="179" y="8327"/>
                  </a:lnTo>
                  <a:lnTo>
                    <a:pt x="728" y="8162"/>
                  </a:lnTo>
                  <a:cubicBezTo>
                    <a:pt x="614" y="8099"/>
                    <a:pt x="509" y="8020"/>
                    <a:pt x="415" y="7926"/>
                  </a:cubicBezTo>
                  <a:cubicBezTo>
                    <a:pt x="321" y="7832"/>
                    <a:pt x="242" y="7727"/>
                    <a:pt x="179" y="7614"/>
                  </a:cubicBezTo>
                  <a:close/>
                </a:path>
              </a:pathLst>
            </a:custGeom>
            <a:solidFill>
              <a:schemeClr val="lt1">
                <a:lumMod val="85000"/>
              </a:schemeClr>
            </a:solidFill>
            <a:ln>
              <a:noFill/>
            </a:ln>
          </p:spPr>
          <p:txBody>
            <a:bodyPr/>
            <a:lstStyle/>
            <a:p>
              <a:endParaRPr lang="zh-CN" altLang="en-US"/>
            </a:p>
          </p:txBody>
        </p:sp>
        <p:cxnSp>
          <p:nvCxnSpPr>
            <p:cNvPr id="21" name="ExtraShape31">
              <a:extLst>
                <a:ext uri="{FF2B5EF4-FFF2-40B4-BE49-F238E27FC236}">
                  <a16:creationId xmlns:a16="http://schemas.microsoft.com/office/drawing/2014/main" id="{7145FB76-936F-4027-ACCF-98255F86AEE7}"/>
                </a:ext>
              </a:extLst>
            </p:cNvPr>
            <p:cNvCxnSpPr>
              <a:cxnSpLocks/>
            </p:cNvCxnSpPr>
            <p:nvPr/>
          </p:nvCxnSpPr>
          <p:spPr>
            <a:xfrm>
              <a:off x="6516718" y="2662989"/>
              <a:ext cx="1725392" cy="0"/>
            </a:xfrm>
            <a:prstGeom prst="line">
              <a:avLst/>
            </a:prstGeom>
            <a:ln>
              <a:solidFill>
                <a:srgbClr val="3A4554"/>
              </a:solidFill>
              <a:prstDash val="dash"/>
            </a:ln>
          </p:spPr>
          <p:style>
            <a:lnRef idx="1">
              <a:schemeClr val="accent1"/>
            </a:lnRef>
            <a:fillRef idx="0">
              <a:schemeClr val="accent1"/>
            </a:fillRef>
            <a:effectRef idx="0">
              <a:schemeClr val="accent1"/>
            </a:effectRef>
            <a:fontRef idx="minor">
              <a:schemeClr val="tx1"/>
            </a:fontRef>
          </p:style>
        </p:cxnSp>
        <p:sp>
          <p:nvSpPr>
            <p:cNvPr id="23" name="CustomText2">
              <a:extLst>
                <a:ext uri="{FF2B5EF4-FFF2-40B4-BE49-F238E27FC236}">
                  <a16:creationId xmlns:a16="http://schemas.microsoft.com/office/drawing/2014/main" id="{198C3931-56A0-494B-92E3-D9AA863D3C7B}"/>
                </a:ext>
              </a:extLst>
            </p:cNvPr>
            <p:cNvSpPr/>
            <p:nvPr/>
          </p:nvSpPr>
          <p:spPr>
            <a:xfrm>
              <a:off x="6492875" y="2252243"/>
              <a:ext cx="1749235" cy="410746"/>
            </a:xfrm>
            <a:prstGeom prst="rect">
              <a:avLst/>
            </a:prstGeom>
            <a:noFill/>
          </p:spPr>
          <p:txBody>
            <a:bodyPr wrap="none" lIns="90000" tIns="46800" rIns="90000" bIns="46800" anchor="ctr">
              <a:normAutofit fontScale="85000" lnSpcReduction="20000"/>
            </a:bodyPr>
            <a:lstStyle/>
            <a:p>
              <a:pPr marL="0" marR="0" lvl="0" indent="0" algn="ctr" defTabSz="914400" rtl="0" eaLnBrk="1" fontAlgn="auto" latinLnBrk="0" hangingPunct="1">
                <a:spcBef>
                  <a:spcPts val="0"/>
                </a:spcBef>
                <a:spcAft>
                  <a:spcPts val="0"/>
                </a:spcAft>
                <a:buClrTx/>
                <a:buSzTx/>
                <a:buFontTx/>
                <a:buNone/>
                <a:tabLst/>
                <a:defRPr/>
              </a:pPr>
              <a:r>
                <a:rPr lang="ja-JP" altLang="en-US" sz="2800" b="1" dirty="0">
                  <a:solidFill>
                    <a:srgbClr val="3A4554"/>
                  </a:solidFill>
                  <a:latin typeface="UD デジタル 教科書体 N-B" panose="02020700000000000000" pitchFamily="17" charset="-128"/>
                  <a:ea typeface="UD デジタル 教科書体 N-B" panose="02020700000000000000" pitchFamily="17" charset="-128"/>
                </a:rPr>
                <a:t>新規ファイル</a:t>
              </a:r>
              <a:endParaRPr kumimoji="0" lang="en-US" altLang="zh-CN" sz="2800" b="1" i="0" u="none" strike="noStrike" kern="1200" cap="none" spc="0" normalizeH="0" baseline="0" noProof="0" dirty="0">
                <a:ln>
                  <a:noFill/>
                </a:ln>
                <a:solidFill>
                  <a:srgbClr val="3A4554"/>
                </a:solidFill>
                <a:effectLst/>
                <a:uLnTx/>
                <a:uFillTx/>
                <a:latin typeface="UD デジタル 教科書体 N-B" panose="02020700000000000000" pitchFamily="17" charset="-128"/>
                <a:ea typeface="UD デジタル 教科書体 N-B" panose="02020700000000000000" pitchFamily="17" charset="-128"/>
              </a:endParaRPr>
            </a:p>
          </p:txBody>
        </p:sp>
      </p:grpSp>
      <p:pic>
        <p:nvPicPr>
          <p:cNvPr id="30" name="図 29" descr="パソコン画面のスクリーンショット&#10;&#10;自動的に生成された説明">
            <a:extLst>
              <a:ext uri="{FF2B5EF4-FFF2-40B4-BE49-F238E27FC236}">
                <a16:creationId xmlns:a16="http://schemas.microsoft.com/office/drawing/2014/main" id="{7D9DE6FC-DC94-4658-8E5A-852AAC270D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4344" y="898967"/>
            <a:ext cx="9566811" cy="4704035"/>
          </a:xfrm>
          <a:prstGeom prst="rect">
            <a:avLst/>
          </a:prstGeom>
        </p:spPr>
      </p:pic>
      <p:sp>
        <p:nvSpPr>
          <p:cNvPr id="31" name="正方形/長方形 30">
            <a:extLst>
              <a:ext uri="{FF2B5EF4-FFF2-40B4-BE49-F238E27FC236}">
                <a16:creationId xmlns:a16="http://schemas.microsoft.com/office/drawing/2014/main" id="{09DBD284-7209-42B9-B5CC-B5DC2601CF72}"/>
              </a:ext>
            </a:extLst>
          </p:cNvPr>
          <p:cNvSpPr/>
          <p:nvPr/>
        </p:nvSpPr>
        <p:spPr>
          <a:xfrm>
            <a:off x="2508863" y="5832149"/>
            <a:ext cx="6896100" cy="646331"/>
          </a:xfrm>
          <a:prstGeom prst="rect">
            <a:avLst/>
          </a:prstGeom>
        </p:spPr>
        <p:txBody>
          <a:bodyPr wrap="square">
            <a:spAutoFit/>
          </a:bodyPr>
          <a:lstStyle/>
          <a:p>
            <a:r>
              <a:rPr lang="en-US" altLang="ja-JP" dirty="0">
                <a:latin typeface="UD デジタル 教科書体 N-B" panose="02020700000000000000" pitchFamily="17" charset="-128"/>
                <a:ea typeface="UD デジタル 教科書体 N-B" panose="02020700000000000000" pitchFamily="17" charset="-128"/>
              </a:rPr>
              <a:t>VS</a:t>
            </a:r>
            <a:r>
              <a:rPr lang="ja-JP" altLang="en-US" dirty="0">
                <a:latin typeface="UD デジタル 教科書体 N-B" panose="02020700000000000000" pitchFamily="17" charset="-128"/>
                <a:ea typeface="UD デジタル 教科書体 N-B" panose="02020700000000000000" pitchFamily="17" charset="-128"/>
              </a:rPr>
              <a:t>　</a:t>
            </a:r>
            <a:r>
              <a:rPr lang="en-US" altLang="ja-JP" dirty="0">
                <a:latin typeface="UD デジタル 教科書体 N-B" panose="02020700000000000000" pitchFamily="17" charset="-128"/>
                <a:ea typeface="UD デジタル 教科書体 N-B" panose="02020700000000000000" pitchFamily="17" charset="-128"/>
              </a:rPr>
              <a:t>Code</a:t>
            </a:r>
            <a:r>
              <a:rPr lang="ja-JP" altLang="en-US" dirty="0">
                <a:latin typeface="UD デジタル 教科書体 N-B" panose="02020700000000000000" pitchFamily="17" charset="-128"/>
                <a:ea typeface="UD デジタル 教科書体 N-B" panose="02020700000000000000" pitchFamily="17" charset="-128"/>
              </a:rPr>
              <a:t>をインストール後、ファイル（</a:t>
            </a:r>
            <a:r>
              <a:rPr lang="en-US" altLang="ja-JP" dirty="0">
                <a:latin typeface="UD デジタル 教科書体 N-B" panose="02020700000000000000" pitchFamily="17" charset="-128"/>
                <a:ea typeface="UD デジタル 教科書体 N-B" panose="02020700000000000000" pitchFamily="17" charset="-128"/>
              </a:rPr>
              <a:t>F</a:t>
            </a:r>
            <a:r>
              <a:rPr lang="ja-JP" altLang="en-US" dirty="0">
                <a:latin typeface="UD デジタル 教科書体 N-B" panose="02020700000000000000" pitchFamily="17" charset="-128"/>
                <a:ea typeface="UD デジタル 教科書体 N-B" panose="02020700000000000000" pitchFamily="17" charset="-128"/>
              </a:rPr>
              <a:t>）⇒新規ファイル（</a:t>
            </a:r>
            <a:r>
              <a:rPr lang="en-US" altLang="ja-JP" dirty="0">
                <a:latin typeface="UD デジタル 教科書体 N-B" panose="02020700000000000000" pitchFamily="17" charset="-128"/>
                <a:ea typeface="UD デジタル 教科書体 N-B" panose="02020700000000000000" pitchFamily="17" charset="-128"/>
              </a:rPr>
              <a:t>N</a:t>
            </a:r>
            <a:r>
              <a:rPr lang="ja-JP" altLang="en-US" dirty="0">
                <a:latin typeface="UD デジタル 教科書体 N-B" panose="02020700000000000000" pitchFamily="17" charset="-128"/>
                <a:ea typeface="UD デジタル 教科書体 N-B" panose="02020700000000000000" pitchFamily="17" charset="-128"/>
              </a:rPr>
              <a:t>）、新規ファイルの中で次のページのコードを入力して</a:t>
            </a:r>
          </a:p>
        </p:txBody>
      </p:sp>
    </p:spTree>
    <p:extLst>
      <p:ext uri="{BB962C8B-B14F-4D97-AF65-F5344CB8AC3E}">
        <p14:creationId xmlns:p14="http://schemas.microsoft.com/office/powerpoint/2010/main" val="2846170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71C262-AEEE-42D2-BBC1-37FF9B9310F4}"/>
              </a:ext>
            </a:extLst>
          </p:cNvPr>
          <p:cNvSpPr>
            <a:spLocks noGrp="1"/>
          </p:cNvSpPr>
          <p:nvPr>
            <p:ph type="title"/>
          </p:nvPr>
        </p:nvSpPr>
        <p:spPr/>
        <p:txBody>
          <a:bodyPr/>
          <a:lstStyle/>
          <a:p>
            <a:r>
              <a:rPr kumimoji="1" lang="en-US" altLang="ja-JP" dirty="0"/>
              <a:t>Hello	world</a:t>
            </a:r>
            <a:r>
              <a:rPr kumimoji="1" lang="ja-JP" altLang="en-US" dirty="0"/>
              <a:t>！！</a:t>
            </a:r>
          </a:p>
        </p:txBody>
      </p:sp>
      <p:sp>
        <p:nvSpPr>
          <p:cNvPr id="3" name="コンテンツ プレースホルダー 2">
            <a:extLst>
              <a:ext uri="{FF2B5EF4-FFF2-40B4-BE49-F238E27FC236}">
                <a16:creationId xmlns:a16="http://schemas.microsoft.com/office/drawing/2014/main" id="{2A85B416-0285-4A3B-9040-53FBFD27ECE3}"/>
              </a:ext>
            </a:extLst>
          </p:cNvPr>
          <p:cNvSpPr>
            <a:spLocks noGrp="1"/>
          </p:cNvSpPr>
          <p:nvPr>
            <p:ph idx="4294967295"/>
          </p:nvPr>
        </p:nvSpPr>
        <p:spPr>
          <a:xfrm>
            <a:off x="0" y="1201738"/>
            <a:ext cx="6257925" cy="5051425"/>
          </a:xfrm>
        </p:spPr>
        <p:txBody>
          <a:bodyPr/>
          <a:lstStyle/>
          <a:p>
            <a:pPr marL="0" indent="0">
              <a:buNone/>
            </a:pPr>
            <a:r>
              <a:rPr lang="en-US" altLang="ja-JP" dirty="0">
                <a:latin typeface="UD デジタル 教科書体 N-B" panose="02020700000000000000" pitchFamily="17" charset="-128"/>
                <a:ea typeface="UD デジタル 教科書体 N-B" panose="02020700000000000000" pitchFamily="17" charset="-128"/>
              </a:rPr>
              <a:t>&lt;!DOCTYPE html&gt;</a:t>
            </a:r>
          </a:p>
          <a:p>
            <a:pPr marL="0" indent="0">
              <a:buNone/>
            </a:pPr>
            <a:r>
              <a:rPr lang="en-US" altLang="ja-JP" dirty="0">
                <a:latin typeface="UD デジタル 教科書体 N-B" panose="02020700000000000000" pitchFamily="17" charset="-128"/>
                <a:ea typeface="UD デジタル 教科書体 N-B" panose="02020700000000000000" pitchFamily="17" charset="-128"/>
              </a:rPr>
              <a:t> 	&lt;html&gt;</a:t>
            </a:r>
          </a:p>
          <a:p>
            <a:pPr marL="0" indent="0">
              <a:buNone/>
            </a:pPr>
            <a:r>
              <a:rPr lang="en-US" altLang="ja-JP" dirty="0">
                <a:latin typeface="UD デジタル 教科書体 N-B" panose="02020700000000000000" pitchFamily="17" charset="-128"/>
                <a:ea typeface="UD デジタル 教科書体 N-B" panose="02020700000000000000" pitchFamily="17" charset="-128"/>
              </a:rPr>
              <a:t> 		&lt;head&gt; </a:t>
            </a:r>
          </a:p>
          <a:p>
            <a:pPr marL="0" indent="0">
              <a:buNone/>
            </a:pPr>
            <a:r>
              <a:rPr lang="en-US" altLang="ja-JP" dirty="0">
                <a:latin typeface="UD デジタル 教科書体 N-B" panose="02020700000000000000" pitchFamily="17" charset="-128"/>
                <a:ea typeface="UD デジタル 教科書体 N-B" panose="02020700000000000000" pitchFamily="17" charset="-128"/>
              </a:rPr>
              <a:t>			&lt;meta charset="utf-8"&gt; </a:t>
            </a:r>
          </a:p>
          <a:p>
            <a:pPr marL="0" indent="0">
              <a:buNone/>
            </a:pPr>
            <a:r>
              <a:rPr lang="en-US" altLang="ja-JP" dirty="0">
                <a:latin typeface="UD デジタル 教科書体 N-B" panose="02020700000000000000" pitchFamily="17" charset="-128"/>
                <a:ea typeface="UD デジタル 教科書体 N-B" panose="02020700000000000000" pitchFamily="17" charset="-128"/>
              </a:rPr>
              <a:t>			&lt;title&gt;NEW&lt;/title&gt; </a:t>
            </a:r>
          </a:p>
          <a:p>
            <a:pPr marL="0" indent="0">
              <a:buNone/>
            </a:pPr>
            <a:r>
              <a:rPr lang="en-US" altLang="ja-JP" dirty="0">
                <a:latin typeface="UD デジタル 教科書体 N-B" panose="02020700000000000000" pitchFamily="17" charset="-128"/>
                <a:ea typeface="UD デジタル 教科書体 N-B" panose="02020700000000000000" pitchFamily="17" charset="-128"/>
              </a:rPr>
              <a:t>		&lt;/head&gt; </a:t>
            </a:r>
          </a:p>
          <a:p>
            <a:pPr marL="0" indent="0">
              <a:buNone/>
            </a:pPr>
            <a:r>
              <a:rPr lang="en-US" altLang="ja-JP" dirty="0">
                <a:latin typeface="UD デジタル 教科書体 N-B" panose="02020700000000000000" pitchFamily="17" charset="-128"/>
                <a:ea typeface="UD デジタル 教科書体 N-B" panose="02020700000000000000" pitchFamily="17" charset="-128"/>
              </a:rPr>
              <a:t>		&lt;body&gt; </a:t>
            </a:r>
          </a:p>
          <a:p>
            <a:pPr marL="0" indent="0">
              <a:buNone/>
            </a:pPr>
            <a:r>
              <a:rPr lang="en-US" altLang="ja-JP" dirty="0">
                <a:latin typeface="UD デジタル 教科書体 N-B" panose="02020700000000000000" pitchFamily="17" charset="-128"/>
                <a:ea typeface="UD デジタル 教科書体 N-B" panose="02020700000000000000" pitchFamily="17" charset="-128"/>
              </a:rPr>
              <a:t>			&lt;h1&gt;Hello&lt;/h1&gt; </a:t>
            </a:r>
          </a:p>
          <a:p>
            <a:pPr marL="0" indent="0">
              <a:buNone/>
            </a:pPr>
            <a:r>
              <a:rPr lang="en-US" altLang="ja-JP" dirty="0">
                <a:latin typeface="UD デジタル 教科書体 N-B" panose="02020700000000000000" pitchFamily="17" charset="-128"/>
                <a:ea typeface="UD デジタル 教科書体 N-B" panose="02020700000000000000" pitchFamily="17" charset="-128"/>
              </a:rPr>
              <a:t>			&lt;p&gt;Hello</a:t>
            </a:r>
            <a:r>
              <a:rPr lang="ja-JP" altLang="en-US" dirty="0">
                <a:latin typeface="UD デジタル 教科書体 N-B" panose="02020700000000000000" pitchFamily="17" charset="-128"/>
                <a:ea typeface="UD デジタル 教科書体 N-B" panose="02020700000000000000" pitchFamily="17" charset="-128"/>
              </a:rPr>
              <a:t>　</a:t>
            </a:r>
            <a:r>
              <a:rPr lang="en-US" altLang="ja-JP" dirty="0">
                <a:latin typeface="UD デジタル 教科書体 N-B" panose="02020700000000000000" pitchFamily="17" charset="-128"/>
                <a:ea typeface="UD デジタル 教科書体 N-B" panose="02020700000000000000" pitchFamily="17" charset="-128"/>
              </a:rPr>
              <a:t>world</a:t>
            </a:r>
            <a:r>
              <a:rPr lang="ja-JP" altLang="en-US" dirty="0">
                <a:latin typeface="UD デジタル 教科書体 N-B" panose="02020700000000000000" pitchFamily="17" charset="-128"/>
                <a:ea typeface="UD デジタル 教科書体 N-B" panose="02020700000000000000" pitchFamily="17" charset="-128"/>
              </a:rPr>
              <a:t>！！</a:t>
            </a:r>
            <a:r>
              <a:rPr lang="en-US" altLang="ja-JP" dirty="0">
                <a:latin typeface="UD デジタル 教科書体 N-B" panose="02020700000000000000" pitchFamily="17" charset="-128"/>
                <a:ea typeface="UD デジタル 教科書体 N-B" panose="02020700000000000000" pitchFamily="17" charset="-128"/>
              </a:rPr>
              <a:t>&lt;/p&gt;</a:t>
            </a:r>
          </a:p>
          <a:p>
            <a:pPr marL="0" indent="0">
              <a:buNone/>
            </a:pPr>
            <a:r>
              <a:rPr lang="en-US" altLang="ja-JP" dirty="0">
                <a:latin typeface="UD デジタル 教科書体 N-B" panose="02020700000000000000" pitchFamily="17" charset="-128"/>
                <a:ea typeface="UD デジタル 教科書体 N-B" panose="02020700000000000000" pitchFamily="17" charset="-128"/>
              </a:rPr>
              <a:t> 		&lt;/body&gt; </a:t>
            </a:r>
          </a:p>
          <a:p>
            <a:pPr marL="0" indent="0">
              <a:buNone/>
            </a:pPr>
            <a:r>
              <a:rPr lang="en-US" altLang="ja-JP" dirty="0">
                <a:latin typeface="UD デジタル 教科書体 N-B" panose="02020700000000000000" pitchFamily="17" charset="-128"/>
                <a:ea typeface="UD デジタル 教科書体 N-B" panose="02020700000000000000" pitchFamily="17" charset="-128"/>
              </a:rPr>
              <a:t>	&lt;/html&gt;</a:t>
            </a:r>
            <a:endParaRPr kumimoji="1" lang="ja-JP" altLang="en-US" dirty="0">
              <a:latin typeface="UD デジタル 教科書体 N-B" panose="02020700000000000000" pitchFamily="17" charset="-128"/>
              <a:ea typeface="UD デジタル 教科書体 N-B" panose="02020700000000000000" pitchFamily="17" charset="-128"/>
            </a:endParaRPr>
          </a:p>
        </p:txBody>
      </p:sp>
      <p:pic>
        <p:nvPicPr>
          <p:cNvPr id="5" name="図 4" descr="コンピューターのスクリーンショット&#10;&#10;自動的に生成された説明">
            <a:extLst>
              <a:ext uri="{FF2B5EF4-FFF2-40B4-BE49-F238E27FC236}">
                <a16:creationId xmlns:a16="http://schemas.microsoft.com/office/drawing/2014/main" id="{0DFA7C62-25ED-422D-A24D-EEBD606074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4074" y="1016000"/>
            <a:ext cx="5819776" cy="4019550"/>
          </a:xfrm>
          <a:prstGeom prst="rect">
            <a:avLst/>
          </a:prstGeom>
        </p:spPr>
      </p:pic>
    </p:spTree>
    <p:extLst>
      <p:ext uri="{BB962C8B-B14F-4D97-AF65-F5344CB8AC3E}">
        <p14:creationId xmlns:p14="http://schemas.microsoft.com/office/powerpoint/2010/main" val="28325955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494761-270A-4373-A566-66EC45C87BF2}"/>
              </a:ext>
            </a:extLst>
          </p:cNvPr>
          <p:cNvSpPr>
            <a:spLocks noGrp="1"/>
          </p:cNvSpPr>
          <p:nvPr>
            <p:ph type="title"/>
          </p:nvPr>
        </p:nvSpPr>
        <p:spPr/>
        <p:txBody>
          <a:bodyPr/>
          <a:lstStyle/>
          <a:p>
            <a:r>
              <a:rPr kumimoji="1" lang="ja-JP" altLang="en-US" dirty="0"/>
              <a:t>保存</a:t>
            </a:r>
          </a:p>
        </p:txBody>
      </p:sp>
      <p:sp>
        <p:nvSpPr>
          <p:cNvPr id="3" name="コンテンツ プレースホルダー 2">
            <a:extLst>
              <a:ext uri="{FF2B5EF4-FFF2-40B4-BE49-F238E27FC236}">
                <a16:creationId xmlns:a16="http://schemas.microsoft.com/office/drawing/2014/main" id="{DB21D7B5-C7EC-47F1-A9B1-585D712286E2}"/>
              </a:ext>
            </a:extLst>
          </p:cNvPr>
          <p:cNvSpPr>
            <a:spLocks noGrp="1"/>
          </p:cNvSpPr>
          <p:nvPr>
            <p:ph idx="4294967295"/>
          </p:nvPr>
        </p:nvSpPr>
        <p:spPr>
          <a:xfrm>
            <a:off x="669924" y="1125538"/>
            <a:ext cx="11074401" cy="5051425"/>
          </a:xfrm>
        </p:spPr>
        <p:txBody>
          <a:bodyPr/>
          <a:lstStyle/>
          <a:p>
            <a:pPr marL="0" indent="0">
              <a:buNone/>
            </a:pPr>
            <a:r>
              <a:rPr kumimoji="1" lang="ja-JP" altLang="en-US" dirty="0">
                <a:latin typeface="UD デジタル 教科書体 N-B" panose="02020700000000000000" pitchFamily="17" charset="-128"/>
                <a:ea typeface="UD デジタル 教科書体 N-B" panose="02020700000000000000" pitchFamily="17" charset="-128"/>
              </a:rPr>
              <a:t>ファイル（</a:t>
            </a:r>
            <a:r>
              <a:rPr kumimoji="1" lang="en-US" altLang="ja-JP" dirty="0">
                <a:latin typeface="UD デジタル 教科書体 N-B" panose="02020700000000000000" pitchFamily="17" charset="-128"/>
                <a:ea typeface="UD デジタル 教科書体 N-B" panose="02020700000000000000" pitchFamily="17" charset="-128"/>
              </a:rPr>
              <a:t>N</a:t>
            </a:r>
            <a:r>
              <a:rPr kumimoji="1" lang="ja-JP" altLang="en-US" dirty="0">
                <a:latin typeface="UD デジタル 教科書体 N-B" panose="02020700000000000000" pitchFamily="17" charset="-128"/>
                <a:ea typeface="UD デジタル 教科書体 N-B" panose="02020700000000000000" pitchFamily="17" charset="-128"/>
              </a:rPr>
              <a:t>）⇒名前を付けて保存（</a:t>
            </a:r>
            <a:r>
              <a:rPr kumimoji="1" lang="en-US" altLang="ja-JP" dirty="0">
                <a:latin typeface="UD デジタル 教科書体 N-B" panose="02020700000000000000" pitchFamily="17" charset="-128"/>
                <a:ea typeface="UD デジタル 教科書体 N-B" panose="02020700000000000000" pitchFamily="17" charset="-128"/>
              </a:rPr>
              <a:t>ctrl</a:t>
            </a:r>
            <a:r>
              <a:rPr kumimoji="1" lang="ja-JP" altLang="en-US" dirty="0">
                <a:latin typeface="UD デジタル 教科書体 N-B" panose="02020700000000000000" pitchFamily="17" charset="-128"/>
                <a:ea typeface="UD デジタル 教科書体 N-B" panose="02020700000000000000" pitchFamily="17" charset="-128"/>
              </a:rPr>
              <a:t>　＋　</a:t>
            </a:r>
            <a:r>
              <a:rPr kumimoji="1" lang="en-US" altLang="ja-JP" dirty="0">
                <a:latin typeface="UD デジタル 教科書体 N-B" panose="02020700000000000000" pitchFamily="17" charset="-128"/>
                <a:ea typeface="UD デジタル 教科書体 N-B" panose="02020700000000000000" pitchFamily="17" charset="-128"/>
              </a:rPr>
              <a:t>shift</a:t>
            </a:r>
            <a:r>
              <a:rPr kumimoji="1" lang="ja-JP" altLang="en-US" dirty="0">
                <a:latin typeface="UD デジタル 教科書体 N-B" panose="02020700000000000000" pitchFamily="17" charset="-128"/>
                <a:ea typeface="UD デジタル 教科書体 N-B" panose="02020700000000000000" pitchFamily="17" charset="-128"/>
              </a:rPr>
              <a:t>　＋　</a:t>
            </a:r>
            <a:r>
              <a:rPr kumimoji="1" lang="en-US" altLang="ja-JP" dirty="0">
                <a:latin typeface="UD デジタル 教科書体 N-B" panose="02020700000000000000" pitchFamily="17" charset="-128"/>
                <a:ea typeface="UD デジタル 教科書体 N-B" panose="02020700000000000000" pitchFamily="17" charset="-128"/>
              </a:rPr>
              <a:t>S</a:t>
            </a:r>
            <a:r>
              <a:rPr kumimoji="1" lang="ja-JP" altLang="en-US" dirty="0">
                <a:latin typeface="UD デジタル 教科書体 N-B" panose="02020700000000000000" pitchFamily="17" charset="-128"/>
                <a:ea typeface="UD デジタル 教科書体 N-B" panose="02020700000000000000" pitchFamily="17" charset="-128"/>
              </a:rPr>
              <a:t>）、ファイル名は</a:t>
            </a:r>
            <a:r>
              <a:rPr kumimoji="1" lang="en-US" altLang="ja-JP" dirty="0">
                <a:latin typeface="UD デジタル 教科書体 N-B" panose="02020700000000000000" pitchFamily="17" charset="-128"/>
                <a:ea typeface="UD デジタル 教科書体 N-B" panose="02020700000000000000" pitchFamily="17" charset="-128"/>
              </a:rPr>
              <a:t>new.html</a:t>
            </a:r>
            <a:r>
              <a:rPr kumimoji="1" lang="ja-JP" altLang="en-US" dirty="0">
                <a:latin typeface="UD デジタル 教科書体 N-B" panose="02020700000000000000" pitchFamily="17" charset="-128"/>
                <a:ea typeface="UD デジタル 教科書体 N-B" panose="02020700000000000000" pitchFamily="17" charset="-128"/>
              </a:rPr>
              <a:t>にする、ファイル種類はすべてのファイルにする、保存場所はデスクトップ、その後、保存（</a:t>
            </a:r>
            <a:r>
              <a:rPr kumimoji="1" lang="en-US" altLang="ja-JP" dirty="0">
                <a:latin typeface="UD デジタル 教科書体 N-B" panose="02020700000000000000" pitchFamily="17" charset="-128"/>
                <a:ea typeface="UD デジタル 教科書体 N-B" panose="02020700000000000000" pitchFamily="17" charset="-128"/>
              </a:rPr>
              <a:t>S</a:t>
            </a:r>
            <a:r>
              <a:rPr kumimoji="1" lang="ja-JP" altLang="en-US" dirty="0">
                <a:latin typeface="UD デジタル 教科書体 N-B" panose="02020700000000000000" pitchFamily="17" charset="-128"/>
                <a:ea typeface="UD デジタル 教科書体 N-B" panose="02020700000000000000" pitchFamily="17" charset="-128"/>
              </a:rPr>
              <a:t>）</a:t>
            </a:r>
          </a:p>
        </p:txBody>
      </p:sp>
      <p:pic>
        <p:nvPicPr>
          <p:cNvPr id="7" name="図 6" descr="パソコンの画面&#10;&#10;自動的に生成された説明">
            <a:extLst>
              <a:ext uri="{FF2B5EF4-FFF2-40B4-BE49-F238E27FC236}">
                <a16:creationId xmlns:a16="http://schemas.microsoft.com/office/drawing/2014/main" id="{4FD8E3F2-34B8-48C4-BBB4-129730F067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9400" y="1962150"/>
            <a:ext cx="6858633" cy="3971926"/>
          </a:xfrm>
          <a:prstGeom prst="rect">
            <a:avLst/>
          </a:prstGeom>
        </p:spPr>
      </p:pic>
    </p:spTree>
    <p:extLst>
      <p:ext uri="{BB962C8B-B14F-4D97-AF65-F5344CB8AC3E}">
        <p14:creationId xmlns:p14="http://schemas.microsoft.com/office/powerpoint/2010/main" val="30941650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6a70f7c5-6f27-4f05-b209-e33d4524524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5110649-4FB3-4D9C-95E5-BD92D1F78656}"/>
              </a:ext>
            </a:extLst>
          </p:cNvPr>
          <p:cNvGrpSpPr>
            <a:grpSpLocks noChangeAspect="1"/>
          </p:cNvGrpSpPr>
          <p:nvPr>
            <p:custDataLst>
              <p:tags r:id="rId1"/>
            </p:custDataLst>
          </p:nvPr>
        </p:nvGrpSpPr>
        <p:grpSpPr>
          <a:xfrm>
            <a:off x="3159713" y="0"/>
            <a:ext cx="5670213" cy="4959005"/>
            <a:chOff x="3159713" y="0"/>
            <a:chExt cx="5670213" cy="4959005"/>
          </a:xfrm>
        </p:grpSpPr>
        <p:sp>
          <p:nvSpPr>
            <p:cNvPr id="6" name="iṣ1îḋè">
              <a:extLst>
                <a:ext uri="{FF2B5EF4-FFF2-40B4-BE49-F238E27FC236}">
                  <a16:creationId xmlns:a16="http://schemas.microsoft.com/office/drawing/2014/main" id="{77458DE3-DAD2-4202-8D1D-A932BABE580B}"/>
                </a:ext>
              </a:extLst>
            </p:cNvPr>
            <p:cNvSpPr/>
            <p:nvPr/>
          </p:nvSpPr>
          <p:spPr>
            <a:xfrm flipH="1">
              <a:off x="5695044" y="2361634"/>
              <a:ext cx="801914" cy="618444"/>
            </a:xfrm>
            <a:prstGeom prst="ellipse">
              <a:avLst/>
            </a:prstGeom>
            <a:solidFill>
              <a:srgbClr val="FFC0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7" name="íṣḷïdê">
              <a:extLst>
                <a:ext uri="{FF2B5EF4-FFF2-40B4-BE49-F238E27FC236}">
                  <a16:creationId xmlns:a16="http://schemas.microsoft.com/office/drawing/2014/main" id="{EC4B67A1-9289-4EBB-82D7-8A516D4810B7}"/>
                </a:ext>
              </a:extLst>
            </p:cNvPr>
            <p:cNvSpPr/>
            <p:nvPr/>
          </p:nvSpPr>
          <p:spPr>
            <a:xfrm>
              <a:off x="4717143" y="1687985"/>
              <a:ext cx="2757714" cy="1008271"/>
            </a:xfrm>
            <a:prstGeom prst="round2SameRect">
              <a:avLst>
                <a:gd name="adj1" fmla="val 50000"/>
                <a:gd name="adj2" fmla="val 0"/>
              </a:avLst>
            </a:prstGeom>
            <a:solidFill>
              <a:schemeClr val="tx2">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cxnSp>
          <p:nvCxnSpPr>
            <p:cNvPr id="8" name="直接连接符 7">
              <a:extLst>
                <a:ext uri="{FF2B5EF4-FFF2-40B4-BE49-F238E27FC236}">
                  <a16:creationId xmlns:a16="http://schemas.microsoft.com/office/drawing/2014/main" id="{6E15DCB5-D6E1-474F-BDD9-E5A247734775}"/>
                </a:ext>
              </a:extLst>
            </p:cNvPr>
            <p:cNvCxnSpPr/>
            <p:nvPr/>
          </p:nvCxnSpPr>
          <p:spPr>
            <a:xfrm flipV="1">
              <a:off x="6096000" y="0"/>
              <a:ext cx="0" cy="1702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5EE3AB4-1A2E-4AAB-8EC2-973F03D4A68F}"/>
                </a:ext>
              </a:extLst>
            </p:cNvPr>
            <p:cNvCxnSpPr/>
            <p:nvPr/>
          </p:nvCxnSpPr>
          <p:spPr>
            <a:xfrm>
              <a:off x="7410450" y="2980078"/>
              <a:ext cx="1028700" cy="426427"/>
            </a:xfrm>
            <a:prstGeom prst="line">
              <a:avLst/>
            </a:prstGeom>
            <a:ln w="19050">
              <a:solidFill>
                <a:srgbClr val="FFC000">
                  <a:alpha val="25000"/>
                </a:srgb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0076C9A5-06D0-4F3B-A4BC-AF2E6B1EE31E}"/>
                </a:ext>
              </a:extLst>
            </p:cNvPr>
            <p:cNvCxnSpPr>
              <a:cxnSpLocks/>
            </p:cNvCxnSpPr>
            <p:nvPr/>
          </p:nvCxnSpPr>
          <p:spPr>
            <a:xfrm flipH="1">
              <a:off x="3752850" y="2980078"/>
              <a:ext cx="1028700" cy="426427"/>
            </a:xfrm>
            <a:prstGeom prst="line">
              <a:avLst/>
            </a:prstGeom>
            <a:ln w="19050">
              <a:solidFill>
                <a:srgbClr val="FFC000">
                  <a:alpha val="25000"/>
                </a:srgb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96D7480-17A0-41F6-A92E-CE4FA34ADB08}"/>
                </a:ext>
              </a:extLst>
            </p:cNvPr>
            <p:cNvCxnSpPr>
              <a:cxnSpLocks/>
            </p:cNvCxnSpPr>
            <p:nvPr/>
          </p:nvCxnSpPr>
          <p:spPr>
            <a:xfrm flipH="1">
              <a:off x="4972110" y="3429000"/>
              <a:ext cx="553916" cy="955241"/>
            </a:xfrm>
            <a:prstGeom prst="line">
              <a:avLst/>
            </a:prstGeom>
            <a:ln w="19050">
              <a:solidFill>
                <a:srgbClr val="FFC000">
                  <a:alpha val="25000"/>
                </a:srgb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4ABA093D-3B34-4AE2-8818-BAB20A704D39}"/>
                </a:ext>
              </a:extLst>
            </p:cNvPr>
            <p:cNvCxnSpPr/>
            <p:nvPr/>
          </p:nvCxnSpPr>
          <p:spPr>
            <a:xfrm>
              <a:off x="6623534" y="3429000"/>
              <a:ext cx="553916" cy="955241"/>
            </a:xfrm>
            <a:prstGeom prst="line">
              <a:avLst/>
            </a:prstGeom>
            <a:ln w="19050">
              <a:solidFill>
                <a:srgbClr val="FFC000">
                  <a:alpha val="25000"/>
                </a:srgb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3" name="ïṥliḋé">
              <a:extLst>
                <a:ext uri="{FF2B5EF4-FFF2-40B4-BE49-F238E27FC236}">
                  <a16:creationId xmlns:a16="http://schemas.microsoft.com/office/drawing/2014/main" id="{0E506094-8015-40F2-BD7D-EC28B62EE971}"/>
                </a:ext>
              </a:extLst>
            </p:cNvPr>
            <p:cNvGrpSpPr/>
            <p:nvPr/>
          </p:nvGrpSpPr>
          <p:grpSpPr>
            <a:xfrm>
              <a:off x="3159713" y="3162622"/>
              <a:ext cx="675000" cy="675005"/>
              <a:chOff x="7209746" y="4153276"/>
              <a:chExt cx="675000" cy="675005"/>
            </a:xfrm>
          </p:grpSpPr>
          <p:sp>
            <p:nvSpPr>
              <p:cNvPr id="40" name="ïSľïḓè">
                <a:extLst>
                  <a:ext uri="{FF2B5EF4-FFF2-40B4-BE49-F238E27FC236}">
                    <a16:creationId xmlns:a16="http://schemas.microsoft.com/office/drawing/2014/main" id="{7EF2FBB9-7A13-4E88-8E19-7618492DA07D}"/>
                  </a:ext>
                </a:extLst>
              </p:cNvPr>
              <p:cNvSpPr/>
              <p:nvPr/>
            </p:nvSpPr>
            <p:spPr>
              <a:xfrm>
                <a:off x="7209746" y="4153276"/>
                <a:ext cx="675000" cy="675005"/>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sp>
            <p:nvSpPr>
              <p:cNvPr id="41" name="íṧḻíde">
                <a:extLst>
                  <a:ext uri="{FF2B5EF4-FFF2-40B4-BE49-F238E27FC236}">
                    <a16:creationId xmlns:a16="http://schemas.microsoft.com/office/drawing/2014/main" id="{1CAE86FA-EC58-44EA-82AD-578462C96628}"/>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nvGrpSpPr>
            <p:cNvPr id="14" name="ísḷiḓe">
              <a:extLst>
                <a:ext uri="{FF2B5EF4-FFF2-40B4-BE49-F238E27FC236}">
                  <a16:creationId xmlns:a16="http://schemas.microsoft.com/office/drawing/2014/main" id="{0EA9607A-0D57-4EA6-98C5-F53013CC30E2}"/>
                </a:ext>
              </a:extLst>
            </p:cNvPr>
            <p:cNvGrpSpPr/>
            <p:nvPr/>
          </p:nvGrpSpPr>
          <p:grpSpPr>
            <a:xfrm>
              <a:off x="4574068" y="4284000"/>
              <a:ext cx="675000" cy="675005"/>
              <a:chOff x="7209746" y="4153276"/>
              <a:chExt cx="675000" cy="675005"/>
            </a:xfrm>
          </p:grpSpPr>
          <p:sp>
            <p:nvSpPr>
              <p:cNvPr id="38" name="iṥḷíḍe">
                <a:extLst>
                  <a:ext uri="{FF2B5EF4-FFF2-40B4-BE49-F238E27FC236}">
                    <a16:creationId xmlns:a16="http://schemas.microsoft.com/office/drawing/2014/main" id="{E2AF4420-3D44-4B78-84F9-6E3819E5014C}"/>
                  </a:ext>
                </a:extLst>
              </p:cNvPr>
              <p:cNvSpPr/>
              <p:nvPr/>
            </p:nvSpPr>
            <p:spPr>
              <a:xfrm>
                <a:off x="7209746" y="4153276"/>
                <a:ext cx="675000" cy="675005"/>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sp>
            <p:nvSpPr>
              <p:cNvPr id="39" name="îṥḻîďe">
                <a:extLst>
                  <a:ext uri="{FF2B5EF4-FFF2-40B4-BE49-F238E27FC236}">
                    <a16:creationId xmlns:a16="http://schemas.microsoft.com/office/drawing/2014/main" id="{79630744-666C-4791-B718-3CA67773179C}"/>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nvGrpSpPr>
            <p:cNvPr id="15" name="îṥḷïḑê">
              <a:extLst>
                <a:ext uri="{FF2B5EF4-FFF2-40B4-BE49-F238E27FC236}">
                  <a16:creationId xmlns:a16="http://schemas.microsoft.com/office/drawing/2014/main" id="{4D101733-C4DB-40CA-B6EA-D23548D169FA}"/>
                </a:ext>
              </a:extLst>
            </p:cNvPr>
            <p:cNvGrpSpPr/>
            <p:nvPr/>
          </p:nvGrpSpPr>
          <p:grpSpPr>
            <a:xfrm>
              <a:off x="6885852" y="4284000"/>
              <a:ext cx="675000" cy="675005"/>
              <a:chOff x="7209746" y="4153276"/>
              <a:chExt cx="675000" cy="675005"/>
            </a:xfrm>
          </p:grpSpPr>
          <p:sp>
            <p:nvSpPr>
              <p:cNvPr id="36" name="îṣlïḍè">
                <a:extLst>
                  <a:ext uri="{FF2B5EF4-FFF2-40B4-BE49-F238E27FC236}">
                    <a16:creationId xmlns:a16="http://schemas.microsoft.com/office/drawing/2014/main" id="{2BA9B05F-61A1-4EAE-8614-AA1AA2059471}"/>
                  </a:ext>
                </a:extLst>
              </p:cNvPr>
              <p:cNvSpPr/>
              <p:nvPr/>
            </p:nvSpPr>
            <p:spPr>
              <a:xfrm>
                <a:off x="7209746" y="4153276"/>
                <a:ext cx="675000" cy="675005"/>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sp>
            <p:nvSpPr>
              <p:cNvPr id="37" name="išliḋè">
                <a:extLst>
                  <a:ext uri="{FF2B5EF4-FFF2-40B4-BE49-F238E27FC236}">
                    <a16:creationId xmlns:a16="http://schemas.microsoft.com/office/drawing/2014/main" id="{8882477F-E5EA-4810-AD94-0282D84CE8C2}"/>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nvGrpSpPr>
            <p:cNvPr id="16" name="îsľîďé">
              <a:extLst>
                <a:ext uri="{FF2B5EF4-FFF2-40B4-BE49-F238E27FC236}">
                  <a16:creationId xmlns:a16="http://schemas.microsoft.com/office/drawing/2014/main" id="{56087231-7A3B-44E8-B1D0-8419822BB87F}"/>
                </a:ext>
              </a:extLst>
            </p:cNvPr>
            <p:cNvGrpSpPr/>
            <p:nvPr/>
          </p:nvGrpSpPr>
          <p:grpSpPr>
            <a:xfrm>
              <a:off x="8154926" y="3162622"/>
              <a:ext cx="675000" cy="675005"/>
              <a:chOff x="7209746" y="4153276"/>
              <a:chExt cx="675000" cy="675005"/>
            </a:xfrm>
          </p:grpSpPr>
          <p:sp>
            <p:nvSpPr>
              <p:cNvPr id="34" name="îṩḷidè">
                <a:extLst>
                  <a:ext uri="{FF2B5EF4-FFF2-40B4-BE49-F238E27FC236}">
                    <a16:creationId xmlns:a16="http://schemas.microsoft.com/office/drawing/2014/main" id="{FBD0081F-3812-430C-8BCB-2A7A5D53C900}"/>
                  </a:ext>
                </a:extLst>
              </p:cNvPr>
              <p:cNvSpPr/>
              <p:nvPr/>
            </p:nvSpPr>
            <p:spPr>
              <a:xfrm>
                <a:off x="7209746" y="4153276"/>
                <a:ext cx="675000" cy="675005"/>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sp>
            <p:nvSpPr>
              <p:cNvPr id="35" name="îŝļiḍé">
                <a:extLst>
                  <a:ext uri="{FF2B5EF4-FFF2-40B4-BE49-F238E27FC236}">
                    <a16:creationId xmlns:a16="http://schemas.microsoft.com/office/drawing/2014/main" id="{97856715-518E-45F6-9312-F6753D89713B}"/>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sp>
        <p:nvSpPr>
          <p:cNvPr id="46" name="正方形/長方形 45">
            <a:extLst>
              <a:ext uri="{FF2B5EF4-FFF2-40B4-BE49-F238E27FC236}">
                <a16:creationId xmlns:a16="http://schemas.microsoft.com/office/drawing/2014/main" id="{DD8B93B7-B2B2-4427-B974-F87968294C90}"/>
              </a:ext>
            </a:extLst>
          </p:cNvPr>
          <p:cNvSpPr/>
          <p:nvPr/>
        </p:nvSpPr>
        <p:spPr>
          <a:xfrm>
            <a:off x="5244805" y="3024065"/>
            <a:ext cx="1702389" cy="369332"/>
          </a:xfrm>
          <a:prstGeom prst="rect">
            <a:avLst/>
          </a:prstGeom>
        </p:spPr>
        <p:txBody>
          <a:bodyPr wrap="none">
            <a:spAutoFit/>
          </a:bodyPr>
          <a:lstStyle/>
          <a:p>
            <a:pPr marL="360000" algn="ctr"/>
            <a:r>
              <a:rPr lang="ja-JP" altLang="en-US" dirty="0">
                <a:latin typeface="UD デジタル 教科書体 N-B" panose="02020700000000000000" pitchFamily="17" charset="-128"/>
                <a:ea typeface="UD デジタル 教科書体 N-B" panose="02020700000000000000" pitchFamily="17" charset="-128"/>
              </a:rPr>
              <a:t>ページ起動</a:t>
            </a:r>
            <a:endParaRPr lang="en-US" altLang="zh-CN" dirty="0">
              <a:latin typeface="UD デジタル 教科書体 N-B" panose="02020700000000000000" pitchFamily="17" charset="-128"/>
              <a:ea typeface="UD デジタル 教科書体 N-B" panose="02020700000000000000" pitchFamily="17" charset="-128"/>
            </a:endParaRPr>
          </a:p>
        </p:txBody>
      </p:sp>
      <p:sp>
        <p:nvSpPr>
          <p:cNvPr id="47" name="íşḻide">
            <a:extLst>
              <a:ext uri="{FF2B5EF4-FFF2-40B4-BE49-F238E27FC236}">
                <a16:creationId xmlns:a16="http://schemas.microsoft.com/office/drawing/2014/main" id="{C7A3B679-96B5-4838-98C3-5CAFC2850F0D}"/>
              </a:ext>
            </a:extLst>
          </p:cNvPr>
          <p:cNvSpPr/>
          <p:nvPr/>
        </p:nvSpPr>
        <p:spPr bwMode="auto">
          <a:xfrm>
            <a:off x="5858600" y="2001187"/>
            <a:ext cx="474800" cy="474800"/>
          </a:xfrm>
          <a:prstGeom prst="ellipse">
            <a:avLst/>
          </a:prstGeom>
          <a:solidFill>
            <a:schemeClr val="accent1"/>
          </a:solidFill>
          <a:ln w="50800" cmpd="sng">
            <a:solidFill>
              <a:schemeClr val="bg1"/>
            </a:solidFill>
          </a:ln>
        </p:spPr>
        <p:style>
          <a:lnRef idx="2">
            <a:schemeClr val="dk1"/>
          </a:lnRef>
          <a:fillRef idx="1">
            <a:schemeClr val="lt1"/>
          </a:fillRef>
          <a:effectRef idx="0">
            <a:schemeClr val="dk1"/>
          </a:effectRef>
          <a:fontRef idx="minor">
            <a:schemeClr val="dk1"/>
          </a:fontRef>
        </p:style>
        <p:txBody>
          <a:bodyPr wrap="none" rtlCol="0" anchor="ctr">
            <a:normAutofit/>
          </a:bodyPr>
          <a:lstStyle/>
          <a:p>
            <a:pPr algn="ctr"/>
            <a:r>
              <a:rPr lang="en-US" altLang="zh-CN" sz="1600" dirty="0">
                <a:solidFill>
                  <a:schemeClr val="bg1"/>
                </a:solidFill>
              </a:rPr>
              <a:t>02</a:t>
            </a:r>
            <a:endParaRPr lang="zh-CN" altLang="en-US" sz="1600" dirty="0">
              <a:solidFill>
                <a:schemeClr val="bg1"/>
              </a:solidFill>
            </a:endParaRPr>
          </a:p>
        </p:txBody>
      </p:sp>
      <p:sp>
        <p:nvSpPr>
          <p:cNvPr id="25" name="正方形/長方形 24">
            <a:extLst>
              <a:ext uri="{FF2B5EF4-FFF2-40B4-BE49-F238E27FC236}">
                <a16:creationId xmlns:a16="http://schemas.microsoft.com/office/drawing/2014/main" id="{8C0CED79-A219-4FF7-9FD0-1D7C3EA0A534}"/>
              </a:ext>
            </a:extLst>
          </p:cNvPr>
          <p:cNvSpPr/>
          <p:nvPr/>
        </p:nvSpPr>
        <p:spPr>
          <a:xfrm>
            <a:off x="2721688" y="5256604"/>
            <a:ext cx="6748622" cy="369332"/>
          </a:xfrm>
          <a:prstGeom prst="rect">
            <a:avLst/>
          </a:prstGeom>
        </p:spPr>
        <p:txBody>
          <a:bodyPr wrap="square">
            <a:spAutoFit/>
          </a:bodyPr>
          <a:lstStyle/>
          <a:p>
            <a:pPr algn="ctr"/>
            <a:r>
              <a:rPr lang="ja-JP" altLang="en-US" dirty="0">
                <a:latin typeface="UD デジタル 教科書体 N-B" panose="02020700000000000000" pitchFamily="17" charset="-128"/>
                <a:ea typeface="UD デジタル 教科書体 N-B" panose="02020700000000000000" pitchFamily="17" charset="-128"/>
              </a:rPr>
              <a:t>作成したコードブラウザで試して見ましょう</a:t>
            </a:r>
          </a:p>
        </p:txBody>
      </p:sp>
    </p:spTree>
    <p:extLst>
      <p:ext uri="{BB962C8B-B14F-4D97-AF65-F5344CB8AC3E}">
        <p14:creationId xmlns:p14="http://schemas.microsoft.com/office/powerpoint/2010/main" val="2173380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F612555B-827A-451A-91C5-F6B03556A0C2}"/>
              </a:ext>
            </a:extLst>
          </p:cNvPr>
          <p:cNvSpPr txBox="1"/>
          <p:nvPr/>
        </p:nvSpPr>
        <p:spPr>
          <a:xfrm>
            <a:off x="3636349" y="1684434"/>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/01</a:t>
            </a:r>
            <a:endParaRPr lang="zh-CN" altLang="en-US" spc="100" dirty="0">
              <a:solidFill>
                <a:schemeClr val="accent1"/>
              </a:solidFill>
              <a:latin typeface="Impact" panose="020B0806030902050204" pitchFamily="34" charset="0"/>
              <a:cs typeface="Arial" panose="020B0604020202020204" pitchFamily="34" charset="0"/>
            </a:endParaRPr>
          </a:p>
        </p:txBody>
      </p:sp>
      <p:sp>
        <p:nvSpPr>
          <p:cNvPr id="2" name="テキスト ボックス 1">
            <a:extLst>
              <a:ext uri="{FF2B5EF4-FFF2-40B4-BE49-F238E27FC236}">
                <a16:creationId xmlns:a16="http://schemas.microsoft.com/office/drawing/2014/main" id="{AFD6D72B-117F-44FB-B8FC-11D6015F2AF7}"/>
              </a:ext>
            </a:extLst>
          </p:cNvPr>
          <p:cNvSpPr txBox="1"/>
          <p:nvPr/>
        </p:nvSpPr>
        <p:spPr>
          <a:xfrm>
            <a:off x="4880057" y="1684435"/>
            <a:ext cx="6561221" cy="830997"/>
          </a:xfrm>
          <a:prstGeom prst="rect">
            <a:avLst/>
          </a:prstGeom>
          <a:noFill/>
        </p:spPr>
        <p:txBody>
          <a:bodyPr wrap="square" rtlCol="0">
            <a:spAutoFit/>
          </a:bodyPr>
          <a:lstStyle/>
          <a:p>
            <a:r>
              <a:rPr kumimoji="1" lang="ja-JP" altLang="en-US" sz="4800" dirty="0">
                <a:latin typeface="UD デジタル 教科書体 N-B" panose="02020700000000000000" pitchFamily="17" charset="-128"/>
                <a:ea typeface="UD デジタル 教科書体 N-B" panose="02020700000000000000" pitchFamily="17" charset="-128"/>
              </a:rPr>
              <a:t>テキストエディタ</a:t>
            </a:r>
          </a:p>
        </p:txBody>
      </p:sp>
      <p:sp>
        <p:nvSpPr>
          <p:cNvPr id="5" name="正方形/長方形 4">
            <a:extLst>
              <a:ext uri="{FF2B5EF4-FFF2-40B4-BE49-F238E27FC236}">
                <a16:creationId xmlns:a16="http://schemas.microsoft.com/office/drawing/2014/main" id="{DCE0736B-17D8-4BB4-9C75-241B16335188}"/>
              </a:ext>
            </a:extLst>
          </p:cNvPr>
          <p:cNvSpPr/>
          <p:nvPr/>
        </p:nvSpPr>
        <p:spPr>
          <a:xfrm>
            <a:off x="3636349" y="2782669"/>
            <a:ext cx="6748622" cy="369332"/>
          </a:xfrm>
          <a:prstGeom prst="rect">
            <a:avLst/>
          </a:prstGeom>
        </p:spPr>
        <p:txBody>
          <a:bodyPr wrap="square">
            <a:spAutoFit/>
          </a:bodyPr>
          <a:lstStyle/>
          <a:p>
            <a:r>
              <a:rPr lang="ja-JP" altLang="en-US" dirty="0">
                <a:latin typeface="UD デジタル 教科書体 N-B" panose="02020700000000000000" pitchFamily="17" charset="-128"/>
                <a:ea typeface="UD デジタル 教科書体 N-B" panose="02020700000000000000" pitchFamily="17" charset="-128"/>
              </a:rPr>
              <a:t>文字情報の入力、削除、コピー、貼り付け、検索、置換、整形</a:t>
            </a:r>
          </a:p>
        </p:txBody>
      </p:sp>
    </p:spTree>
    <p:extLst>
      <p:ext uri="{BB962C8B-B14F-4D97-AF65-F5344CB8AC3E}">
        <p14:creationId xmlns:p14="http://schemas.microsoft.com/office/powerpoint/2010/main" val="2774763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61C9DF-A389-41E4-9616-6BB43425E35F}"/>
              </a:ext>
            </a:extLst>
          </p:cNvPr>
          <p:cNvSpPr>
            <a:spLocks noGrp="1"/>
          </p:cNvSpPr>
          <p:nvPr>
            <p:ph type="title"/>
          </p:nvPr>
        </p:nvSpPr>
        <p:spPr>
          <a:xfrm>
            <a:off x="669923" y="242887"/>
            <a:ext cx="10850563" cy="668338"/>
          </a:xfrm>
        </p:spPr>
        <p:txBody>
          <a:bodyPr>
            <a:normAutofit fontScale="90000"/>
          </a:bodyPr>
          <a:lstStyle/>
          <a:p>
            <a:br>
              <a:rPr kumimoji="1" lang="ja-JP" altLang="en-US" dirty="0"/>
            </a:br>
            <a:r>
              <a:rPr kumimoji="1" lang="ja-JP" altLang="en-US" dirty="0"/>
              <a:t>ページ起動</a:t>
            </a:r>
          </a:p>
        </p:txBody>
      </p:sp>
      <p:pic>
        <p:nvPicPr>
          <p:cNvPr id="5" name="コンテンツ プレースホルダー 4" descr="挿絵 が含まれている画像&#10;&#10;自動的に生成された説明">
            <a:extLst>
              <a:ext uri="{FF2B5EF4-FFF2-40B4-BE49-F238E27FC236}">
                <a16:creationId xmlns:a16="http://schemas.microsoft.com/office/drawing/2014/main" id="{BC7E0C3C-1C12-4CC0-91D7-04AFA234F658}"/>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2904306" y="2212958"/>
            <a:ext cx="990651" cy="666784"/>
          </a:xfrm>
        </p:spPr>
      </p:pic>
      <p:sp>
        <p:nvSpPr>
          <p:cNvPr id="7" name="テキスト ボックス 6">
            <a:extLst>
              <a:ext uri="{FF2B5EF4-FFF2-40B4-BE49-F238E27FC236}">
                <a16:creationId xmlns:a16="http://schemas.microsoft.com/office/drawing/2014/main" id="{2C55B06F-8E2E-41C1-860C-A9DDF2EBF27E}"/>
              </a:ext>
            </a:extLst>
          </p:cNvPr>
          <p:cNvSpPr txBox="1"/>
          <p:nvPr/>
        </p:nvSpPr>
        <p:spPr>
          <a:xfrm>
            <a:off x="1141362" y="3476627"/>
            <a:ext cx="2941896" cy="646331"/>
          </a:xfrm>
          <a:prstGeom prst="rect">
            <a:avLst/>
          </a:prstGeom>
          <a:noFill/>
        </p:spPr>
        <p:txBody>
          <a:bodyPr wrap="none" rtlCol="0">
            <a:spAutoFit/>
          </a:bodyPr>
          <a:lstStyle/>
          <a:p>
            <a:r>
              <a:rPr kumimoji="1" lang="ja-JP" altLang="en-US" dirty="0">
                <a:latin typeface="UD デジタル 教科書体 N-B" panose="02020700000000000000" pitchFamily="17" charset="-128"/>
                <a:ea typeface="UD デジタル 教科書体 N-B" panose="02020700000000000000" pitchFamily="17" charset="-128"/>
              </a:rPr>
              <a:t>デスクトップ上の</a:t>
            </a:r>
            <a:r>
              <a:rPr kumimoji="1" lang="en-US" altLang="ja-JP" dirty="0">
                <a:latin typeface="UD デジタル 教科書体 N-B" panose="02020700000000000000" pitchFamily="17" charset="-128"/>
                <a:ea typeface="UD デジタル 教科書体 N-B" panose="02020700000000000000" pitchFamily="17" charset="-128"/>
              </a:rPr>
              <a:t>new.html</a:t>
            </a:r>
          </a:p>
          <a:p>
            <a:r>
              <a:rPr kumimoji="1" lang="ja-JP" altLang="en-US" dirty="0">
                <a:latin typeface="UD デジタル 教科書体 N-B" panose="02020700000000000000" pitchFamily="17" charset="-128"/>
                <a:ea typeface="UD デジタル 教科書体 N-B" panose="02020700000000000000" pitchFamily="17" charset="-128"/>
              </a:rPr>
              <a:t>ダブルクリックして</a:t>
            </a:r>
          </a:p>
        </p:txBody>
      </p:sp>
      <p:sp>
        <p:nvSpPr>
          <p:cNvPr id="8" name="矢印: 二方向 7">
            <a:extLst>
              <a:ext uri="{FF2B5EF4-FFF2-40B4-BE49-F238E27FC236}">
                <a16:creationId xmlns:a16="http://schemas.microsoft.com/office/drawing/2014/main" id="{9F8CA7E4-E913-455B-9FE8-C371D75F3D55}"/>
              </a:ext>
            </a:extLst>
          </p:cNvPr>
          <p:cNvSpPr/>
          <p:nvPr/>
        </p:nvSpPr>
        <p:spPr>
          <a:xfrm rot="10800000">
            <a:off x="1141362" y="2268522"/>
            <a:ext cx="1762944" cy="1208104"/>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下カーブ 10">
            <a:extLst>
              <a:ext uri="{FF2B5EF4-FFF2-40B4-BE49-F238E27FC236}">
                <a16:creationId xmlns:a16="http://schemas.microsoft.com/office/drawing/2014/main" id="{00BD2AC0-D74B-4298-82C5-54F1DF79EFDA}"/>
              </a:ext>
            </a:extLst>
          </p:cNvPr>
          <p:cNvSpPr/>
          <p:nvPr/>
        </p:nvSpPr>
        <p:spPr>
          <a:xfrm>
            <a:off x="3399631" y="730233"/>
            <a:ext cx="7172325" cy="1482725"/>
          </a:xfrm>
          <a:prstGeom prst="curvedDownArrow">
            <a:avLst>
              <a:gd name="adj1" fmla="val 25000"/>
              <a:gd name="adj2" fmla="val 4741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3" name="図 12" descr="白いバックグラウンドのスクリーンショット&#10;&#10;自動的に生成された説明">
            <a:extLst>
              <a:ext uri="{FF2B5EF4-FFF2-40B4-BE49-F238E27FC236}">
                <a16:creationId xmlns:a16="http://schemas.microsoft.com/office/drawing/2014/main" id="{7FC2474E-B919-4807-BDD7-F68CC1E8BC2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67250" y="2212958"/>
            <a:ext cx="7258050" cy="4121317"/>
          </a:xfrm>
          <a:prstGeom prst="rect">
            <a:avLst/>
          </a:prstGeom>
          <a:ln>
            <a:solidFill>
              <a:srgbClr val="00B0F0"/>
            </a:solidFill>
          </a:ln>
        </p:spPr>
      </p:pic>
      <p:sp>
        <p:nvSpPr>
          <p:cNvPr id="14" name="テキスト ボックス 13">
            <a:extLst>
              <a:ext uri="{FF2B5EF4-FFF2-40B4-BE49-F238E27FC236}">
                <a16:creationId xmlns:a16="http://schemas.microsoft.com/office/drawing/2014/main" id="{703E5989-3101-414A-B957-D8F1A02B4BD2}"/>
              </a:ext>
            </a:extLst>
          </p:cNvPr>
          <p:cNvSpPr txBox="1"/>
          <p:nvPr/>
        </p:nvSpPr>
        <p:spPr>
          <a:xfrm>
            <a:off x="5257801" y="1471595"/>
            <a:ext cx="3686964" cy="646331"/>
          </a:xfrm>
          <a:prstGeom prst="rect">
            <a:avLst/>
          </a:prstGeom>
          <a:noFill/>
        </p:spPr>
        <p:txBody>
          <a:bodyPr wrap="square" rtlCol="0">
            <a:spAutoFit/>
          </a:bodyPr>
          <a:lstStyle/>
          <a:p>
            <a:r>
              <a:rPr kumimoji="1" lang="en-US" altLang="ja-JP" dirty="0">
                <a:latin typeface="UD デジタル 教科書体 N-B" panose="02020700000000000000" pitchFamily="17" charset="-128"/>
                <a:ea typeface="UD デジタル 教科書体 N-B" panose="02020700000000000000" pitchFamily="17" charset="-128"/>
              </a:rPr>
              <a:t>Hello</a:t>
            </a:r>
          </a:p>
          <a:p>
            <a:r>
              <a:rPr kumimoji="1" lang="en-US" altLang="ja-JP" dirty="0">
                <a:latin typeface="UD デジタル 教科書体 N-B" panose="02020700000000000000" pitchFamily="17" charset="-128"/>
                <a:ea typeface="UD デジタル 教科書体 N-B" panose="02020700000000000000" pitchFamily="17" charset="-128"/>
              </a:rPr>
              <a:t>Hello world!!</a:t>
            </a:r>
            <a:r>
              <a:rPr kumimoji="1" lang="ja-JP" altLang="en-US" dirty="0">
                <a:latin typeface="UD デジタル 教科書体 N-B" panose="02020700000000000000" pitchFamily="17" charset="-128"/>
                <a:ea typeface="UD デジタル 教科書体 N-B" panose="02020700000000000000" pitchFamily="17" charset="-128"/>
              </a:rPr>
              <a:t>が表示される</a:t>
            </a:r>
          </a:p>
        </p:txBody>
      </p:sp>
    </p:spTree>
    <p:extLst>
      <p:ext uri="{BB962C8B-B14F-4D97-AF65-F5344CB8AC3E}">
        <p14:creationId xmlns:p14="http://schemas.microsoft.com/office/powerpoint/2010/main" val="42455061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šḷîḋè">
            <a:extLst>
              <a:ext uri="{FF2B5EF4-FFF2-40B4-BE49-F238E27FC236}">
                <a16:creationId xmlns:a16="http://schemas.microsoft.com/office/drawing/2014/main" id="{0077E179-A543-4B0C-BD3F-A22825CC741F}"/>
              </a:ext>
            </a:extLst>
          </p:cNvPr>
          <p:cNvSpPr/>
          <p:nvPr/>
        </p:nvSpPr>
        <p:spPr bwMode="auto">
          <a:xfrm>
            <a:off x="0" y="642938"/>
            <a:ext cx="4111625" cy="5822951"/>
          </a:xfrm>
          <a:custGeom>
            <a:avLst/>
            <a:gdLst>
              <a:gd name="connsiteX0" fmla="*/ 1340314 w 4111625"/>
              <a:gd name="connsiteY0" fmla="*/ 249119 h 5822951"/>
              <a:gd name="connsiteX1" fmla="*/ 1360734 w 4111625"/>
              <a:gd name="connsiteY1" fmla="*/ 250397 h 5822951"/>
              <a:gd name="connsiteX2" fmla="*/ 1350927 w 4111625"/>
              <a:gd name="connsiteY2" fmla="*/ 249783 h 5822951"/>
              <a:gd name="connsiteX3" fmla="*/ 1302697 w 4111625"/>
              <a:gd name="connsiteY3" fmla="*/ 246765 h 5822951"/>
              <a:gd name="connsiteX4" fmla="*/ 1327635 w 4111625"/>
              <a:gd name="connsiteY4" fmla="*/ 248326 h 5822951"/>
              <a:gd name="connsiteX5" fmla="*/ 1340314 w 4111625"/>
              <a:gd name="connsiteY5" fmla="*/ 249119 h 5822951"/>
              <a:gd name="connsiteX6" fmla="*/ 1315376 w 4111625"/>
              <a:gd name="connsiteY6" fmla="*/ 247559 h 5822951"/>
              <a:gd name="connsiteX7" fmla="*/ 1282278 w 4111625"/>
              <a:gd name="connsiteY7" fmla="*/ 245487 h 5822951"/>
              <a:gd name="connsiteX8" fmla="*/ 1292085 w 4111625"/>
              <a:gd name="connsiteY8" fmla="*/ 246101 h 5822951"/>
              <a:gd name="connsiteX9" fmla="*/ 1302697 w 4111625"/>
              <a:gd name="connsiteY9" fmla="*/ 246765 h 5822951"/>
              <a:gd name="connsiteX10" fmla="*/ 3616367 w 4111625"/>
              <a:gd name="connsiteY10" fmla="*/ 0 h 5822951"/>
              <a:gd name="connsiteX11" fmla="*/ 3616367 w 4111625"/>
              <a:gd name="connsiteY11" fmla="*/ 19639 h 5822951"/>
              <a:gd name="connsiteX12" fmla="*/ 3645788 w 4111625"/>
              <a:gd name="connsiteY12" fmla="*/ 4939198 h 5822951"/>
              <a:gd name="connsiteX13" fmla="*/ 3645788 w 4111625"/>
              <a:gd name="connsiteY13" fmla="*/ 4968657 h 5822951"/>
              <a:gd name="connsiteX14" fmla="*/ 3621270 w 4111625"/>
              <a:gd name="connsiteY14" fmla="*/ 4978476 h 5822951"/>
              <a:gd name="connsiteX15" fmla="*/ 3400611 w 4111625"/>
              <a:gd name="connsiteY15" fmla="*/ 5066851 h 5822951"/>
              <a:gd name="connsiteX16" fmla="*/ 3179951 w 4111625"/>
              <a:gd name="connsiteY16" fmla="*/ 5140497 h 5822951"/>
              <a:gd name="connsiteX17" fmla="*/ 3067169 w 4111625"/>
              <a:gd name="connsiteY17" fmla="*/ 5169956 h 5822951"/>
              <a:gd name="connsiteX18" fmla="*/ 2954388 w 4111625"/>
              <a:gd name="connsiteY18" fmla="*/ 5199414 h 5822951"/>
              <a:gd name="connsiteX19" fmla="*/ 2841606 w 4111625"/>
              <a:gd name="connsiteY19" fmla="*/ 5223963 h 5822951"/>
              <a:gd name="connsiteX20" fmla="*/ 2782764 w 4111625"/>
              <a:gd name="connsiteY20" fmla="*/ 5233783 h 5822951"/>
              <a:gd name="connsiteX21" fmla="*/ 2723921 w 4111625"/>
              <a:gd name="connsiteY21" fmla="*/ 5238692 h 5822951"/>
              <a:gd name="connsiteX22" fmla="*/ 2488551 w 4111625"/>
              <a:gd name="connsiteY22" fmla="*/ 5258331 h 5822951"/>
              <a:gd name="connsiteX23" fmla="*/ 2473840 w 4111625"/>
              <a:gd name="connsiteY23" fmla="*/ 5258331 h 5822951"/>
              <a:gd name="connsiteX24" fmla="*/ 2459129 w 4111625"/>
              <a:gd name="connsiteY24" fmla="*/ 5258331 h 5822951"/>
              <a:gd name="connsiteX25" fmla="*/ 2429708 w 4111625"/>
              <a:gd name="connsiteY25" fmla="*/ 5258331 h 5822951"/>
              <a:gd name="connsiteX26" fmla="*/ 2370865 w 4111625"/>
              <a:gd name="connsiteY26" fmla="*/ 5253421 h 5822951"/>
              <a:gd name="connsiteX27" fmla="*/ 2258084 w 4111625"/>
              <a:gd name="connsiteY27" fmla="*/ 5248512 h 5822951"/>
              <a:gd name="connsiteX28" fmla="*/ 2022714 w 4111625"/>
              <a:gd name="connsiteY28" fmla="*/ 5228873 h 5822951"/>
              <a:gd name="connsiteX29" fmla="*/ 1797150 w 4111625"/>
              <a:gd name="connsiteY29" fmla="*/ 5209234 h 5822951"/>
              <a:gd name="connsiteX30" fmla="*/ 1679465 w 4111625"/>
              <a:gd name="connsiteY30" fmla="*/ 5194505 h 5822951"/>
              <a:gd name="connsiteX31" fmla="*/ 1566684 w 4111625"/>
              <a:gd name="connsiteY31" fmla="*/ 5189595 h 5822951"/>
              <a:gd name="connsiteX32" fmla="*/ 1453902 w 4111625"/>
              <a:gd name="connsiteY32" fmla="*/ 5179775 h 5822951"/>
              <a:gd name="connsiteX33" fmla="*/ 1399963 w 4111625"/>
              <a:gd name="connsiteY33" fmla="*/ 5179775 h 5822951"/>
              <a:gd name="connsiteX34" fmla="*/ 1341120 w 4111625"/>
              <a:gd name="connsiteY34" fmla="*/ 5179775 h 5822951"/>
              <a:gd name="connsiteX35" fmla="*/ 1115557 w 4111625"/>
              <a:gd name="connsiteY35" fmla="*/ 5189595 h 5822951"/>
              <a:gd name="connsiteX36" fmla="*/ 1061618 w 4111625"/>
              <a:gd name="connsiteY36" fmla="*/ 5194505 h 5822951"/>
              <a:gd name="connsiteX37" fmla="*/ 1007679 w 4111625"/>
              <a:gd name="connsiteY37" fmla="*/ 5204324 h 5822951"/>
              <a:gd name="connsiteX38" fmla="*/ 953740 w 4111625"/>
              <a:gd name="connsiteY38" fmla="*/ 5214144 h 5822951"/>
              <a:gd name="connsiteX39" fmla="*/ 939029 w 4111625"/>
              <a:gd name="connsiteY39" fmla="*/ 5219053 h 5822951"/>
              <a:gd name="connsiteX40" fmla="*/ 934126 w 4111625"/>
              <a:gd name="connsiteY40" fmla="*/ 5219053 h 5822951"/>
              <a:gd name="connsiteX41" fmla="*/ 929222 w 4111625"/>
              <a:gd name="connsiteY41" fmla="*/ 5219053 h 5822951"/>
              <a:gd name="connsiteX42" fmla="*/ 899800 w 4111625"/>
              <a:gd name="connsiteY42" fmla="*/ 5228873 h 5822951"/>
              <a:gd name="connsiteX43" fmla="*/ 845862 w 4111625"/>
              <a:gd name="connsiteY43" fmla="*/ 5243602 h 5822951"/>
              <a:gd name="connsiteX44" fmla="*/ 791922 w 4111625"/>
              <a:gd name="connsiteY44" fmla="*/ 5258331 h 5822951"/>
              <a:gd name="connsiteX45" fmla="*/ 684044 w 4111625"/>
              <a:gd name="connsiteY45" fmla="*/ 5292699 h 5822951"/>
              <a:gd name="connsiteX46" fmla="*/ 512421 w 4111625"/>
              <a:gd name="connsiteY46" fmla="*/ 5361436 h 5822951"/>
              <a:gd name="connsiteX47" fmla="*/ 639912 w 4111625"/>
              <a:gd name="connsiteY47" fmla="*/ 5336887 h 5822951"/>
              <a:gd name="connsiteX48" fmla="*/ 708563 w 4111625"/>
              <a:gd name="connsiteY48" fmla="*/ 5327068 h 5822951"/>
              <a:gd name="connsiteX49" fmla="*/ 777212 w 4111625"/>
              <a:gd name="connsiteY49" fmla="*/ 5322158 h 5822951"/>
              <a:gd name="connsiteX50" fmla="*/ 806633 w 4111625"/>
              <a:gd name="connsiteY50" fmla="*/ 5322158 h 5822951"/>
              <a:gd name="connsiteX51" fmla="*/ 840958 w 4111625"/>
              <a:gd name="connsiteY51" fmla="*/ 5317248 h 5822951"/>
              <a:gd name="connsiteX52" fmla="*/ 909608 w 4111625"/>
              <a:gd name="connsiteY52" fmla="*/ 5317248 h 5822951"/>
              <a:gd name="connsiteX53" fmla="*/ 978258 w 4111625"/>
              <a:gd name="connsiteY53" fmla="*/ 5317248 h 5822951"/>
              <a:gd name="connsiteX54" fmla="*/ 1046907 w 4111625"/>
              <a:gd name="connsiteY54" fmla="*/ 5317248 h 5822951"/>
              <a:gd name="connsiteX55" fmla="*/ 1081232 w 4111625"/>
              <a:gd name="connsiteY55" fmla="*/ 5317248 h 5822951"/>
              <a:gd name="connsiteX56" fmla="*/ 1110653 w 4111625"/>
              <a:gd name="connsiteY56" fmla="*/ 5322158 h 5822951"/>
              <a:gd name="connsiteX57" fmla="*/ 1174400 w 4111625"/>
              <a:gd name="connsiteY57" fmla="*/ 5327068 h 5822951"/>
              <a:gd name="connsiteX58" fmla="*/ 1194014 w 4111625"/>
              <a:gd name="connsiteY58" fmla="*/ 5327068 h 5822951"/>
              <a:gd name="connsiteX59" fmla="*/ 1208724 w 4111625"/>
              <a:gd name="connsiteY59" fmla="*/ 5331977 h 5822951"/>
              <a:gd name="connsiteX60" fmla="*/ 1243049 w 4111625"/>
              <a:gd name="connsiteY60" fmla="*/ 5336887 h 5822951"/>
              <a:gd name="connsiteX61" fmla="*/ 1306795 w 4111625"/>
              <a:gd name="connsiteY61" fmla="*/ 5341797 h 5822951"/>
              <a:gd name="connsiteX62" fmla="*/ 1561780 w 4111625"/>
              <a:gd name="connsiteY62" fmla="*/ 5385984 h 5822951"/>
              <a:gd name="connsiteX63" fmla="*/ 1684369 w 4111625"/>
              <a:gd name="connsiteY63" fmla="*/ 5415443 h 5822951"/>
              <a:gd name="connsiteX64" fmla="*/ 1806957 w 4111625"/>
              <a:gd name="connsiteY64" fmla="*/ 5439992 h 5822951"/>
              <a:gd name="connsiteX65" fmla="*/ 2052135 w 4111625"/>
              <a:gd name="connsiteY65" fmla="*/ 5489089 h 5822951"/>
              <a:gd name="connsiteX66" fmla="*/ 2292409 w 4111625"/>
              <a:gd name="connsiteY66" fmla="*/ 5533277 h 5822951"/>
              <a:gd name="connsiteX67" fmla="*/ 2537586 w 4111625"/>
              <a:gd name="connsiteY67" fmla="*/ 5572555 h 5822951"/>
              <a:gd name="connsiteX68" fmla="*/ 2660175 w 4111625"/>
              <a:gd name="connsiteY68" fmla="*/ 5582374 h 5822951"/>
              <a:gd name="connsiteX69" fmla="*/ 2719017 w 4111625"/>
              <a:gd name="connsiteY69" fmla="*/ 5592193 h 5822951"/>
              <a:gd name="connsiteX70" fmla="*/ 2782764 w 4111625"/>
              <a:gd name="connsiteY70" fmla="*/ 5597103 h 5822951"/>
              <a:gd name="connsiteX71" fmla="*/ 2905352 w 4111625"/>
              <a:gd name="connsiteY71" fmla="*/ 5602013 h 5822951"/>
              <a:gd name="connsiteX72" fmla="*/ 3023037 w 4111625"/>
              <a:gd name="connsiteY72" fmla="*/ 5606923 h 5822951"/>
              <a:gd name="connsiteX73" fmla="*/ 3268215 w 4111625"/>
              <a:gd name="connsiteY73" fmla="*/ 5606923 h 5822951"/>
              <a:gd name="connsiteX74" fmla="*/ 3390804 w 4111625"/>
              <a:gd name="connsiteY74" fmla="*/ 5597103 h 5822951"/>
              <a:gd name="connsiteX75" fmla="*/ 3513392 w 4111625"/>
              <a:gd name="connsiteY75" fmla="*/ 5592193 h 5822951"/>
              <a:gd name="connsiteX76" fmla="*/ 3758570 w 4111625"/>
              <a:gd name="connsiteY76" fmla="*/ 5562735 h 5822951"/>
              <a:gd name="connsiteX77" fmla="*/ 3935098 w 4111625"/>
              <a:gd name="connsiteY77" fmla="*/ 5533277 h 5822951"/>
              <a:gd name="connsiteX78" fmla="*/ 4018458 w 4111625"/>
              <a:gd name="connsiteY78" fmla="*/ 780649 h 5822951"/>
              <a:gd name="connsiteX79" fmla="*/ 4106722 w 4111625"/>
              <a:gd name="connsiteY79" fmla="*/ 5606923 h 5822951"/>
              <a:gd name="connsiteX80" fmla="*/ 4111625 w 4111625"/>
              <a:gd name="connsiteY80" fmla="*/ 5680569 h 5822951"/>
              <a:gd name="connsiteX81" fmla="*/ 4038072 w 4111625"/>
              <a:gd name="connsiteY81" fmla="*/ 5695298 h 5822951"/>
              <a:gd name="connsiteX82" fmla="*/ 3787991 w 4111625"/>
              <a:gd name="connsiteY82" fmla="*/ 5744395 h 5822951"/>
              <a:gd name="connsiteX83" fmla="*/ 3537910 w 4111625"/>
              <a:gd name="connsiteY83" fmla="*/ 5783673 h 5822951"/>
              <a:gd name="connsiteX84" fmla="*/ 3410418 w 4111625"/>
              <a:gd name="connsiteY84" fmla="*/ 5798403 h 5822951"/>
              <a:gd name="connsiteX85" fmla="*/ 3282926 w 4111625"/>
              <a:gd name="connsiteY85" fmla="*/ 5808222 h 5822951"/>
              <a:gd name="connsiteX86" fmla="*/ 3023037 w 4111625"/>
              <a:gd name="connsiteY86" fmla="*/ 5818042 h 5822951"/>
              <a:gd name="connsiteX87" fmla="*/ 2895545 w 4111625"/>
              <a:gd name="connsiteY87" fmla="*/ 5818042 h 5822951"/>
              <a:gd name="connsiteX88" fmla="*/ 2768053 w 4111625"/>
              <a:gd name="connsiteY88" fmla="*/ 5818042 h 5822951"/>
              <a:gd name="connsiteX89" fmla="*/ 2704307 w 4111625"/>
              <a:gd name="connsiteY89" fmla="*/ 5813132 h 5822951"/>
              <a:gd name="connsiteX90" fmla="*/ 2640561 w 4111625"/>
              <a:gd name="connsiteY90" fmla="*/ 5808222 h 5822951"/>
              <a:gd name="connsiteX91" fmla="*/ 2513068 w 4111625"/>
              <a:gd name="connsiteY91" fmla="*/ 5798403 h 5822951"/>
              <a:gd name="connsiteX92" fmla="*/ 2258084 w 4111625"/>
              <a:gd name="connsiteY92" fmla="*/ 5773854 h 5822951"/>
              <a:gd name="connsiteX93" fmla="*/ 2008002 w 4111625"/>
              <a:gd name="connsiteY93" fmla="*/ 5734576 h 5822951"/>
              <a:gd name="connsiteX94" fmla="*/ 1757922 w 4111625"/>
              <a:gd name="connsiteY94" fmla="*/ 5690388 h 5822951"/>
              <a:gd name="connsiteX95" fmla="*/ 1635333 w 4111625"/>
              <a:gd name="connsiteY95" fmla="*/ 5670749 h 5822951"/>
              <a:gd name="connsiteX96" fmla="*/ 1512744 w 4111625"/>
              <a:gd name="connsiteY96" fmla="*/ 5651110 h 5822951"/>
              <a:gd name="connsiteX97" fmla="*/ 1272471 w 4111625"/>
              <a:gd name="connsiteY97" fmla="*/ 5616742 h 5822951"/>
              <a:gd name="connsiteX98" fmla="*/ 1213628 w 4111625"/>
              <a:gd name="connsiteY98" fmla="*/ 5611832 h 5822951"/>
              <a:gd name="connsiteX99" fmla="*/ 1184207 w 4111625"/>
              <a:gd name="connsiteY99" fmla="*/ 5606923 h 5822951"/>
              <a:gd name="connsiteX100" fmla="*/ 1169496 w 4111625"/>
              <a:gd name="connsiteY100" fmla="*/ 5606923 h 5822951"/>
              <a:gd name="connsiteX101" fmla="*/ 1164593 w 4111625"/>
              <a:gd name="connsiteY101" fmla="*/ 5606923 h 5822951"/>
              <a:gd name="connsiteX102" fmla="*/ 1154785 w 4111625"/>
              <a:gd name="connsiteY102" fmla="*/ 5606923 h 5822951"/>
              <a:gd name="connsiteX103" fmla="*/ 1095943 w 4111625"/>
              <a:gd name="connsiteY103" fmla="*/ 5602013 h 5822951"/>
              <a:gd name="connsiteX104" fmla="*/ 1061618 w 4111625"/>
              <a:gd name="connsiteY104" fmla="*/ 5602013 h 5822951"/>
              <a:gd name="connsiteX105" fmla="*/ 1032197 w 4111625"/>
              <a:gd name="connsiteY105" fmla="*/ 5602013 h 5822951"/>
              <a:gd name="connsiteX106" fmla="*/ 978258 w 4111625"/>
              <a:gd name="connsiteY106" fmla="*/ 5602013 h 5822951"/>
              <a:gd name="connsiteX107" fmla="*/ 919415 w 4111625"/>
              <a:gd name="connsiteY107" fmla="*/ 5606923 h 5822951"/>
              <a:gd name="connsiteX108" fmla="*/ 860573 w 4111625"/>
              <a:gd name="connsiteY108" fmla="*/ 5611832 h 5822951"/>
              <a:gd name="connsiteX109" fmla="*/ 831151 w 4111625"/>
              <a:gd name="connsiteY109" fmla="*/ 5611832 h 5822951"/>
              <a:gd name="connsiteX110" fmla="*/ 801730 w 4111625"/>
              <a:gd name="connsiteY110" fmla="*/ 5616742 h 5822951"/>
              <a:gd name="connsiteX111" fmla="*/ 747790 w 4111625"/>
              <a:gd name="connsiteY111" fmla="*/ 5621652 h 5822951"/>
              <a:gd name="connsiteX112" fmla="*/ 688948 w 4111625"/>
              <a:gd name="connsiteY112" fmla="*/ 5631471 h 5822951"/>
              <a:gd name="connsiteX113" fmla="*/ 576167 w 4111625"/>
              <a:gd name="connsiteY113" fmla="*/ 5656020 h 5822951"/>
              <a:gd name="connsiteX114" fmla="*/ 355507 w 4111625"/>
              <a:gd name="connsiteY114" fmla="*/ 5724756 h 5822951"/>
              <a:gd name="connsiteX115" fmla="*/ 306471 w 4111625"/>
              <a:gd name="connsiteY115" fmla="*/ 5749305 h 5822951"/>
              <a:gd name="connsiteX116" fmla="*/ 257436 w 4111625"/>
              <a:gd name="connsiteY116" fmla="*/ 5773854 h 5822951"/>
              <a:gd name="connsiteX117" fmla="*/ 208401 w 4111625"/>
              <a:gd name="connsiteY117" fmla="*/ 5798403 h 5822951"/>
              <a:gd name="connsiteX118" fmla="*/ 183882 w 4111625"/>
              <a:gd name="connsiteY118" fmla="*/ 5813132 h 5822951"/>
              <a:gd name="connsiteX119" fmla="*/ 174076 w 4111625"/>
              <a:gd name="connsiteY119" fmla="*/ 5818042 h 5822951"/>
              <a:gd name="connsiteX120" fmla="*/ 169172 w 4111625"/>
              <a:gd name="connsiteY120" fmla="*/ 5822951 h 5822951"/>
              <a:gd name="connsiteX121" fmla="*/ 26433 w 4111625"/>
              <a:gd name="connsiteY121" fmla="*/ 5822951 h 5822951"/>
              <a:gd name="connsiteX122" fmla="*/ 0 w 4111625"/>
              <a:gd name="connsiteY122" fmla="*/ 5822951 h 5822951"/>
              <a:gd name="connsiteX123" fmla="*/ 0 w 4111625"/>
              <a:gd name="connsiteY123" fmla="*/ 710368 h 5822951"/>
              <a:gd name="connsiteX124" fmla="*/ 2451 w 4111625"/>
              <a:gd name="connsiteY124" fmla="*/ 520433 h 5822951"/>
              <a:gd name="connsiteX125" fmla="*/ 61294 w 4111625"/>
              <a:gd name="connsiteY125" fmla="*/ 5459631 h 5822951"/>
              <a:gd name="connsiteX126" fmla="*/ 110329 w 4111625"/>
              <a:gd name="connsiteY126" fmla="*/ 5425262 h 5822951"/>
              <a:gd name="connsiteX127" fmla="*/ 164269 w 4111625"/>
              <a:gd name="connsiteY127" fmla="*/ 5395804 h 5822951"/>
              <a:gd name="connsiteX128" fmla="*/ 213304 w 4111625"/>
              <a:gd name="connsiteY128" fmla="*/ 5366345 h 5822951"/>
              <a:gd name="connsiteX129" fmla="*/ 424157 w 4111625"/>
              <a:gd name="connsiteY129" fmla="*/ 5263241 h 5822951"/>
              <a:gd name="connsiteX130" fmla="*/ 644816 w 4111625"/>
              <a:gd name="connsiteY130" fmla="*/ 5179775 h 5822951"/>
              <a:gd name="connsiteX131" fmla="*/ 757598 w 4111625"/>
              <a:gd name="connsiteY131" fmla="*/ 5145407 h 5822951"/>
              <a:gd name="connsiteX132" fmla="*/ 816441 w 4111625"/>
              <a:gd name="connsiteY132" fmla="*/ 5125768 h 5822951"/>
              <a:gd name="connsiteX133" fmla="*/ 870379 w 4111625"/>
              <a:gd name="connsiteY133" fmla="*/ 5115949 h 5822951"/>
              <a:gd name="connsiteX134" fmla="*/ 899800 w 4111625"/>
              <a:gd name="connsiteY134" fmla="*/ 5106129 h 5822951"/>
              <a:gd name="connsiteX135" fmla="*/ 904704 w 4111625"/>
              <a:gd name="connsiteY135" fmla="*/ 5106129 h 5822951"/>
              <a:gd name="connsiteX136" fmla="*/ 909608 w 4111625"/>
              <a:gd name="connsiteY136" fmla="*/ 5106129 h 5822951"/>
              <a:gd name="connsiteX137" fmla="*/ 914511 w 4111625"/>
              <a:gd name="connsiteY137" fmla="*/ 5101220 h 5822951"/>
              <a:gd name="connsiteX138" fmla="*/ 929222 w 4111625"/>
              <a:gd name="connsiteY138" fmla="*/ 5101220 h 5822951"/>
              <a:gd name="connsiteX139" fmla="*/ 988065 w 4111625"/>
              <a:gd name="connsiteY139" fmla="*/ 5091400 h 5822951"/>
              <a:gd name="connsiteX140" fmla="*/ 1046907 w 4111625"/>
              <a:gd name="connsiteY140" fmla="*/ 5081581 h 5822951"/>
              <a:gd name="connsiteX141" fmla="*/ 1105750 w 4111625"/>
              <a:gd name="connsiteY141" fmla="*/ 5076671 h 5822951"/>
              <a:gd name="connsiteX142" fmla="*/ 1341120 w 4111625"/>
              <a:gd name="connsiteY142" fmla="*/ 5066851 h 5822951"/>
              <a:gd name="connsiteX143" fmla="*/ 1399963 w 4111625"/>
              <a:gd name="connsiteY143" fmla="*/ 5066851 h 5822951"/>
              <a:gd name="connsiteX144" fmla="*/ 1458805 w 4111625"/>
              <a:gd name="connsiteY144" fmla="*/ 5071761 h 5822951"/>
              <a:gd name="connsiteX145" fmla="*/ 1576491 w 4111625"/>
              <a:gd name="connsiteY145" fmla="*/ 5076671 h 5822951"/>
              <a:gd name="connsiteX146" fmla="*/ 1694176 w 4111625"/>
              <a:gd name="connsiteY146" fmla="*/ 5086490 h 5822951"/>
              <a:gd name="connsiteX147" fmla="*/ 1806957 w 4111625"/>
              <a:gd name="connsiteY147" fmla="*/ 5101220 h 5822951"/>
              <a:gd name="connsiteX148" fmla="*/ 2037424 w 4111625"/>
              <a:gd name="connsiteY148" fmla="*/ 5125768 h 5822951"/>
              <a:gd name="connsiteX149" fmla="*/ 2262987 w 4111625"/>
              <a:gd name="connsiteY149" fmla="*/ 5145407 h 5822951"/>
              <a:gd name="connsiteX150" fmla="*/ 2375769 w 4111625"/>
              <a:gd name="connsiteY150" fmla="*/ 5155227 h 5822951"/>
              <a:gd name="connsiteX151" fmla="*/ 2434612 w 4111625"/>
              <a:gd name="connsiteY151" fmla="*/ 5155227 h 5822951"/>
              <a:gd name="connsiteX152" fmla="*/ 2464033 w 4111625"/>
              <a:gd name="connsiteY152" fmla="*/ 5160136 h 5822951"/>
              <a:gd name="connsiteX153" fmla="*/ 2478744 w 4111625"/>
              <a:gd name="connsiteY153" fmla="*/ 5160136 h 5822951"/>
              <a:gd name="connsiteX154" fmla="*/ 2488551 w 4111625"/>
              <a:gd name="connsiteY154" fmla="*/ 5160136 h 5822951"/>
              <a:gd name="connsiteX155" fmla="*/ 2714114 w 4111625"/>
              <a:gd name="connsiteY155" fmla="*/ 5145407 h 5822951"/>
              <a:gd name="connsiteX156" fmla="*/ 2768053 w 4111625"/>
              <a:gd name="connsiteY156" fmla="*/ 5135588 h 5822951"/>
              <a:gd name="connsiteX157" fmla="*/ 2826896 w 4111625"/>
              <a:gd name="connsiteY157" fmla="*/ 5130678 h 5822951"/>
              <a:gd name="connsiteX158" fmla="*/ 2934774 w 4111625"/>
              <a:gd name="connsiteY158" fmla="*/ 5106129 h 5822951"/>
              <a:gd name="connsiteX159" fmla="*/ 3047555 w 4111625"/>
              <a:gd name="connsiteY159" fmla="*/ 5081581 h 5822951"/>
              <a:gd name="connsiteX160" fmla="*/ 3155433 w 4111625"/>
              <a:gd name="connsiteY160" fmla="*/ 5052122 h 5822951"/>
              <a:gd name="connsiteX161" fmla="*/ 3371189 w 4111625"/>
              <a:gd name="connsiteY161" fmla="*/ 4983386 h 5822951"/>
              <a:gd name="connsiteX162" fmla="*/ 3557524 w 4111625"/>
              <a:gd name="connsiteY162" fmla="*/ 4909740 h 5822951"/>
              <a:gd name="connsiteX163" fmla="*/ 3586946 w 4111625"/>
              <a:gd name="connsiteY163" fmla="*/ 39278 h 5822951"/>
              <a:gd name="connsiteX164" fmla="*/ 3454550 w 4111625"/>
              <a:gd name="connsiteY164" fmla="*/ 78556 h 5822951"/>
              <a:gd name="connsiteX165" fmla="*/ 3380997 w 4111625"/>
              <a:gd name="connsiteY165" fmla="*/ 98195 h 5822951"/>
              <a:gd name="connsiteX166" fmla="*/ 3302540 w 4111625"/>
              <a:gd name="connsiteY166" fmla="*/ 117834 h 5822951"/>
              <a:gd name="connsiteX167" fmla="*/ 3228987 w 4111625"/>
              <a:gd name="connsiteY167" fmla="*/ 132563 h 5822951"/>
              <a:gd name="connsiteX168" fmla="*/ 3189758 w 4111625"/>
              <a:gd name="connsiteY168" fmla="*/ 142383 h 5822951"/>
              <a:gd name="connsiteX169" fmla="*/ 3150530 w 4111625"/>
              <a:gd name="connsiteY169" fmla="*/ 147292 h 5822951"/>
              <a:gd name="connsiteX170" fmla="*/ 2998520 w 4111625"/>
              <a:gd name="connsiteY170" fmla="*/ 176751 h 5822951"/>
              <a:gd name="connsiteX171" fmla="*/ 2920063 w 4111625"/>
              <a:gd name="connsiteY171" fmla="*/ 191480 h 5822951"/>
              <a:gd name="connsiteX172" fmla="*/ 2841606 w 4111625"/>
              <a:gd name="connsiteY172" fmla="*/ 201300 h 5822951"/>
              <a:gd name="connsiteX173" fmla="*/ 2768053 w 4111625"/>
              <a:gd name="connsiteY173" fmla="*/ 211119 h 5822951"/>
              <a:gd name="connsiteX174" fmla="*/ 2689596 w 4111625"/>
              <a:gd name="connsiteY174" fmla="*/ 220939 h 5822951"/>
              <a:gd name="connsiteX175" fmla="*/ 2532683 w 4111625"/>
              <a:gd name="connsiteY175" fmla="*/ 235668 h 5822951"/>
              <a:gd name="connsiteX176" fmla="*/ 2375769 w 4111625"/>
              <a:gd name="connsiteY176" fmla="*/ 250397 h 5822951"/>
              <a:gd name="connsiteX177" fmla="*/ 2297312 w 4111625"/>
              <a:gd name="connsiteY177" fmla="*/ 255307 h 5822951"/>
              <a:gd name="connsiteX178" fmla="*/ 2218855 w 4111625"/>
              <a:gd name="connsiteY178" fmla="*/ 260216 h 5822951"/>
              <a:gd name="connsiteX179" fmla="*/ 2140399 w 4111625"/>
              <a:gd name="connsiteY179" fmla="*/ 260216 h 5822951"/>
              <a:gd name="connsiteX180" fmla="*/ 2066845 w 4111625"/>
              <a:gd name="connsiteY180" fmla="*/ 265126 h 5822951"/>
              <a:gd name="connsiteX181" fmla="*/ 1909932 w 4111625"/>
              <a:gd name="connsiteY181" fmla="*/ 265126 h 5822951"/>
              <a:gd name="connsiteX182" fmla="*/ 1753018 w 4111625"/>
              <a:gd name="connsiteY182" fmla="*/ 265126 h 5822951"/>
              <a:gd name="connsiteX183" fmla="*/ 1596105 w 4111625"/>
              <a:gd name="connsiteY183" fmla="*/ 260216 h 5822951"/>
              <a:gd name="connsiteX184" fmla="*/ 1439191 w 4111625"/>
              <a:gd name="connsiteY184" fmla="*/ 255307 h 5822951"/>
              <a:gd name="connsiteX185" fmla="*/ 1360734 w 4111625"/>
              <a:gd name="connsiteY185" fmla="*/ 250397 h 5822951"/>
              <a:gd name="connsiteX186" fmla="*/ 1439191 w 4111625"/>
              <a:gd name="connsiteY186" fmla="*/ 250397 h 5822951"/>
              <a:gd name="connsiteX187" fmla="*/ 1596105 w 4111625"/>
              <a:gd name="connsiteY187" fmla="*/ 255307 h 5822951"/>
              <a:gd name="connsiteX188" fmla="*/ 1753018 w 4111625"/>
              <a:gd name="connsiteY188" fmla="*/ 260216 h 5822951"/>
              <a:gd name="connsiteX189" fmla="*/ 1909932 w 4111625"/>
              <a:gd name="connsiteY189" fmla="*/ 255307 h 5822951"/>
              <a:gd name="connsiteX190" fmla="*/ 2061942 w 4111625"/>
              <a:gd name="connsiteY190" fmla="*/ 250397 h 5822951"/>
              <a:gd name="connsiteX191" fmla="*/ 2140399 w 4111625"/>
              <a:gd name="connsiteY191" fmla="*/ 250397 h 5822951"/>
              <a:gd name="connsiteX192" fmla="*/ 2218855 w 4111625"/>
              <a:gd name="connsiteY192" fmla="*/ 245487 h 5822951"/>
              <a:gd name="connsiteX193" fmla="*/ 2297312 w 4111625"/>
              <a:gd name="connsiteY193" fmla="*/ 240577 h 5822951"/>
              <a:gd name="connsiteX194" fmla="*/ 2375769 w 4111625"/>
              <a:gd name="connsiteY194" fmla="*/ 235668 h 5822951"/>
              <a:gd name="connsiteX195" fmla="*/ 2532683 w 4111625"/>
              <a:gd name="connsiteY195" fmla="*/ 220939 h 5822951"/>
              <a:gd name="connsiteX196" fmla="*/ 2684693 w 4111625"/>
              <a:gd name="connsiteY196" fmla="*/ 201300 h 5822951"/>
              <a:gd name="connsiteX197" fmla="*/ 2763149 w 4111625"/>
              <a:gd name="connsiteY197" fmla="*/ 191480 h 5822951"/>
              <a:gd name="connsiteX198" fmla="*/ 2841606 w 4111625"/>
              <a:gd name="connsiteY198" fmla="*/ 181661 h 5822951"/>
              <a:gd name="connsiteX199" fmla="*/ 2915159 w 4111625"/>
              <a:gd name="connsiteY199" fmla="*/ 171841 h 5822951"/>
              <a:gd name="connsiteX200" fmla="*/ 2993616 w 4111625"/>
              <a:gd name="connsiteY200" fmla="*/ 157112 h 5822951"/>
              <a:gd name="connsiteX201" fmla="*/ 3145626 w 4111625"/>
              <a:gd name="connsiteY201" fmla="*/ 127654 h 5822951"/>
              <a:gd name="connsiteX202" fmla="*/ 3184855 w 4111625"/>
              <a:gd name="connsiteY202" fmla="*/ 117834 h 5822951"/>
              <a:gd name="connsiteX203" fmla="*/ 3224083 w 4111625"/>
              <a:gd name="connsiteY203" fmla="*/ 108014 h 5822951"/>
              <a:gd name="connsiteX204" fmla="*/ 3297636 w 4111625"/>
              <a:gd name="connsiteY204" fmla="*/ 93285 h 5822951"/>
              <a:gd name="connsiteX205" fmla="*/ 3376093 w 4111625"/>
              <a:gd name="connsiteY205" fmla="*/ 73646 h 5822951"/>
              <a:gd name="connsiteX206" fmla="*/ 3449646 w 4111625"/>
              <a:gd name="connsiteY206" fmla="*/ 49098 h 5822951"/>
              <a:gd name="connsiteX207" fmla="*/ 3596753 w 4111625"/>
              <a:gd name="connsiteY207" fmla="*/ 4910 h 5822951"/>
              <a:gd name="connsiteX208" fmla="*/ 3616367 w 4111625"/>
              <a:gd name="connsiteY208" fmla="*/ 0 h 582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Lst>
            <a:rect l="l" t="t" r="r" b="b"/>
            <a:pathLst>
              <a:path w="4111625" h="5822951">
                <a:moveTo>
                  <a:pt x="1340314" y="249119"/>
                </a:moveTo>
                <a:lnTo>
                  <a:pt x="1360734" y="250397"/>
                </a:lnTo>
                <a:cubicBezTo>
                  <a:pt x="1360734" y="250397"/>
                  <a:pt x="1360734" y="250397"/>
                  <a:pt x="1350927" y="249783"/>
                </a:cubicBezTo>
                <a:close/>
                <a:moveTo>
                  <a:pt x="1302697" y="246765"/>
                </a:moveTo>
                <a:lnTo>
                  <a:pt x="1327635" y="248326"/>
                </a:lnTo>
                <a:lnTo>
                  <a:pt x="1340314" y="249119"/>
                </a:lnTo>
                <a:lnTo>
                  <a:pt x="1315376" y="247559"/>
                </a:lnTo>
                <a:close/>
                <a:moveTo>
                  <a:pt x="1282278" y="245487"/>
                </a:moveTo>
                <a:cubicBezTo>
                  <a:pt x="1282278" y="245487"/>
                  <a:pt x="1282278" y="245487"/>
                  <a:pt x="1292085" y="246101"/>
                </a:cubicBezTo>
                <a:lnTo>
                  <a:pt x="1302697" y="246765"/>
                </a:lnTo>
                <a:close/>
                <a:moveTo>
                  <a:pt x="3616367" y="0"/>
                </a:moveTo>
                <a:cubicBezTo>
                  <a:pt x="3616367" y="0"/>
                  <a:pt x="3616367" y="0"/>
                  <a:pt x="3616367" y="19639"/>
                </a:cubicBezTo>
                <a:cubicBezTo>
                  <a:pt x="3616367" y="19639"/>
                  <a:pt x="3616367" y="19639"/>
                  <a:pt x="3645788" y="4939198"/>
                </a:cubicBezTo>
                <a:cubicBezTo>
                  <a:pt x="3645788" y="4939198"/>
                  <a:pt x="3645788" y="4939198"/>
                  <a:pt x="3645788" y="4968657"/>
                </a:cubicBezTo>
                <a:cubicBezTo>
                  <a:pt x="3645788" y="4968657"/>
                  <a:pt x="3645788" y="4968657"/>
                  <a:pt x="3621270" y="4978476"/>
                </a:cubicBezTo>
                <a:cubicBezTo>
                  <a:pt x="3547717" y="5012844"/>
                  <a:pt x="3474164" y="5037393"/>
                  <a:pt x="3400611" y="5066851"/>
                </a:cubicBezTo>
                <a:cubicBezTo>
                  <a:pt x="3331961" y="5091400"/>
                  <a:pt x="3258408" y="5115949"/>
                  <a:pt x="3179951" y="5140497"/>
                </a:cubicBezTo>
                <a:cubicBezTo>
                  <a:pt x="3145626" y="5150317"/>
                  <a:pt x="3106398" y="5160136"/>
                  <a:pt x="3067169" y="5169956"/>
                </a:cubicBezTo>
                <a:cubicBezTo>
                  <a:pt x="3032845" y="5179775"/>
                  <a:pt x="2993616" y="5189595"/>
                  <a:pt x="2954388" y="5199414"/>
                </a:cubicBezTo>
                <a:cubicBezTo>
                  <a:pt x="2920063" y="5209234"/>
                  <a:pt x="2880835" y="5214144"/>
                  <a:pt x="2841606" y="5223963"/>
                </a:cubicBezTo>
                <a:cubicBezTo>
                  <a:pt x="2841606" y="5223963"/>
                  <a:pt x="2841606" y="5223963"/>
                  <a:pt x="2782764" y="5233783"/>
                </a:cubicBezTo>
                <a:cubicBezTo>
                  <a:pt x="2782764" y="5233783"/>
                  <a:pt x="2782764" y="5233783"/>
                  <a:pt x="2723921" y="5238692"/>
                </a:cubicBezTo>
                <a:cubicBezTo>
                  <a:pt x="2645464" y="5253421"/>
                  <a:pt x="2567007" y="5258331"/>
                  <a:pt x="2488551" y="5258331"/>
                </a:cubicBezTo>
                <a:cubicBezTo>
                  <a:pt x="2483647" y="5258331"/>
                  <a:pt x="2478744" y="5258331"/>
                  <a:pt x="2473840" y="5258331"/>
                </a:cubicBezTo>
                <a:cubicBezTo>
                  <a:pt x="2473840" y="5258331"/>
                  <a:pt x="2473840" y="5258331"/>
                  <a:pt x="2459129" y="5258331"/>
                </a:cubicBezTo>
                <a:cubicBezTo>
                  <a:pt x="2459129" y="5258331"/>
                  <a:pt x="2459129" y="5258331"/>
                  <a:pt x="2429708" y="5258331"/>
                </a:cubicBezTo>
                <a:cubicBezTo>
                  <a:pt x="2410094" y="5258331"/>
                  <a:pt x="2390480" y="5258331"/>
                  <a:pt x="2370865" y="5253421"/>
                </a:cubicBezTo>
                <a:cubicBezTo>
                  <a:pt x="2336541" y="5253421"/>
                  <a:pt x="2292409" y="5253421"/>
                  <a:pt x="2258084" y="5248512"/>
                </a:cubicBezTo>
                <a:cubicBezTo>
                  <a:pt x="2179627" y="5243602"/>
                  <a:pt x="2101170" y="5238692"/>
                  <a:pt x="2022714" y="5228873"/>
                </a:cubicBezTo>
                <a:cubicBezTo>
                  <a:pt x="2022714" y="5228873"/>
                  <a:pt x="2022714" y="5228873"/>
                  <a:pt x="1797150" y="5209234"/>
                </a:cubicBezTo>
                <a:cubicBezTo>
                  <a:pt x="1797150" y="5209234"/>
                  <a:pt x="1797150" y="5209234"/>
                  <a:pt x="1679465" y="5194505"/>
                </a:cubicBezTo>
                <a:cubicBezTo>
                  <a:pt x="1645140" y="5194505"/>
                  <a:pt x="1605912" y="5189595"/>
                  <a:pt x="1566684" y="5189595"/>
                </a:cubicBezTo>
                <a:cubicBezTo>
                  <a:pt x="1532359" y="5184685"/>
                  <a:pt x="1493130" y="5184685"/>
                  <a:pt x="1453902" y="5179775"/>
                </a:cubicBezTo>
                <a:cubicBezTo>
                  <a:pt x="1453902" y="5179775"/>
                  <a:pt x="1453902" y="5179775"/>
                  <a:pt x="1399963" y="5179775"/>
                </a:cubicBezTo>
                <a:cubicBezTo>
                  <a:pt x="1399963" y="5179775"/>
                  <a:pt x="1399963" y="5179775"/>
                  <a:pt x="1341120" y="5179775"/>
                </a:cubicBezTo>
                <a:cubicBezTo>
                  <a:pt x="1267567" y="5179775"/>
                  <a:pt x="1194014" y="5184685"/>
                  <a:pt x="1115557" y="5189595"/>
                </a:cubicBezTo>
                <a:cubicBezTo>
                  <a:pt x="1100846" y="5189595"/>
                  <a:pt x="1081232" y="5194505"/>
                  <a:pt x="1061618" y="5194505"/>
                </a:cubicBezTo>
                <a:cubicBezTo>
                  <a:pt x="1042004" y="5199414"/>
                  <a:pt x="1027293" y="5199414"/>
                  <a:pt x="1007679" y="5204324"/>
                </a:cubicBezTo>
                <a:cubicBezTo>
                  <a:pt x="1007679" y="5204324"/>
                  <a:pt x="1007679" y="5204324"/>
                  <a:pt x="953740" y="5214144"/>
                </a:cubicBezTo>
                <a:cubicBezTo>
                  <a:pt x="953740" y="5214144"/>
                  <a:pt x="953740" y="5214144"/>
                  <a:pt x="939029" y="5219053"/>
                </a:cubicBezTo>
                <a:cubicBezTo>
                  <a:pt x="939029" y="5219053"/>
                  <a:pt x="939029" y="5219053"/>
                  <a:pt x="934126" y="5219053"/>
                </a:cubicBezTo>
                <a:cubicBezTo>
                  <a:pt x="934126" y="5219053"/>
                  <a:pt x="934126" y="5219053"/>
                  <a:pt x="929222" y="5219053"/>
                </a:cubicBezTo>
                <a:cubicBezTo>
                  <a:pt x="929222" y="5219053"/>
                  <a:pt x="929222" y="5219053"/>
                  <a:pt x="899800" y="5228873"/>
                </a:cubicBezTo>
                <a:cubicBezTo>
                  <a:pt x="899800" y="5228873"/>
                  <a:pt x="899800" y="5228873"/>
                  <a:pt x="845862" y="5243602"/>
                </a:cubicBezTo>
                <a:cubicBezTo>
                  <a:pt x="845862" y="5243602"/>
                  <a:pt x="845862" y="5243602"/>
                  <a:pt x="791922" y="5258331"/>
                </a:cubicBezTo>
                <a:cubicBezTo>
                  <a:pt x="757598" y="5268151"/>
                  <a:pt x="718369" y="5282880"/>
                  <a:pt x="684044" y="5292699"/>
                </a:cubicBezTo>
                <a:cubicBezTo>
                  <a:pt x="625202" y="5312338"/>
                  <a:pt x="571263" y="5336887"/>
                  <a:pt x="512421" y="5361436"/>
                </a:cubicBezTo>
                <a:cubicBezTo>
                  <a:pt x="556553" y="5351616"/>
                  <a:pt x="600684" y="5341797"/>
                  <a:pt x="639912" y="5336887"/>
                </a:cubicBezTo>
                <a:cubicBezTo>
                  <a:pt x="664431" y="5336887"/>
                  <a:pt x="684044" y="5331977"/>
                  <a:pt x="708563" y="5327068"/>
                </a:cubicBezTo>
                <a:cubicBezTo>
                  <a:pt x="708563" y="5327068"/>
                  <a:pt x="708563" y="5327068"/>
                  <a:pt x="777212" y="5322158"/>
                </a:cubicBezTo>
                <a:cubicBezTo>
                  <a:pt x="777212" y="5322158"/>
                  <a:pt x="777212" y="5322158"/>
                  <a:pt x="806633" y="5322158"/>
                </a:cubicBezTo>
                <a:cubicBezTo>
                  <a:pt x="806633" y="5322158"/>
                  <a:pt x="806633" y="5322158"/>
                  <a:pt x="840958" y="5317248"/>
                </a:cubicBezTo>
                <a:cubicBezTo>
                  <a:pt x="840958" y="5317248"/>
                  <a:pt x="840958" y="5317248"/>
                  <a:pt x="909608" y="5317248"/>
                </a:cubicBezTo>
                <a:cubicBezTo>
                  <a:pt x="929222" y="5317248"/>
                  <a:pt x="953740" y="5317248"/>
                  <a:pt x="978258" y="5317248"/>
                </a:cubicBezTo>
                <a:cubicBezTo>
                  <a:pt x="978258" y="5317248"/>
                  <a:pt x="978258" y="5317248"/>
                  <a:pt x="1046907" y="5317248"/>
                </a:cubicBezTo>
                <a:cubicBezTo>
                  <a:pt x="1056714" y="5317248"/>
                  <a:pt x="1066522" y="5317248"/>
                  <a:pt x="1081232" y="5317248"/>
                </a:cubicBezTo>
                <a:cubicBezTo>
                  <a:pt x="1081232" y="5317248"/>
                  <a:pt x="1081232" y="5317248"/>
                  <a:pt x="1110653" y="5322158"/>
                </a:cubicBezTo>
                <a:cubicBezTo>
                  <a:pt x="1110653" y="5322158"/>
                  <a:pt x="1110653" y="5322158"/>
                  <a:pt x="1174400" y="5327068"/>
                </a:cubicBezTo>
                <a:cubicBezTo>
                  <a:pt x="1174400" y="5327068"/>
                  <a:pt x="1174400" y="5327068"/>
                  <a:pt x="1194014" y="5327068"/>
                </a:cubicBezTo>
                <a:cubicBezTo>
                  <a:pt x="1194014" y="5327068"/>
                  <a:pt x="1194014" y="5327068"/>
                  <a:pt x="1208724" y="5331977"/>
                </a:cubicBezTo>
                <a:cubicBezTo>
                  <a:pt x="1208724" y="5331977"/>
                  <a:pt x="1208724" y="5331977"/>
                  <a:pt x="1243049" y="5336887"/>
                </a:cubicBezTo>
                <a:cubicBezTo>
                  <a:pt x="1243049" y="5336887"/>
                  <a:pt x="1243049" y="5336887"/>
                  <a:pt x="1306795" y="5341797"/>
                </a:cubicBezTo>
                <a:cubicBezTo>
                  <a:pt x="1390156" y="5356526"/>
                  <a:pt x="1478420" y="5371255"/>
                  <a:pt x="1561780" y="5385984"/>
                </a:cubicBezTo>
                <a:cubicBezTo>
                  <a:pt x="1601008" y="5395804"/>
                  <a:pt x="1645140" y="5405623"/>
                  <a:pt x="1684369" y="5415443"/>
                </a:cubicBezTo>
                <a:cubicBezTo>
                  <a:pt x="1684369" y="5415443"/>
                  <a:pt x="1684369" y="5415443"/>
                  <a:pt x="1806957" y="5439992"/>
                </a:cubicBezTo>
                <a:cubicBezTo>
                  <a:pt x="1806957" y="5439992"/>
                  <a:pt x="1806957" y="5439992"/>
                  <a:pt x="2052135" y="5489089"/>
                </a:cubicBezTo>
                <a:cubicBezTo>
                  <a:pt x="2130592" y="5503818"/>
                  <a:pt x="2213952" y="5523457"/>
                  <a:pt x="2292409" y="5533277"/>
                </a:cubicBezTo>
                <a:cubicBezTo>
                  <a:pt x="2375769" y="5548006"/>
                  <a:pt x="2454226" y="5557825"/>
                  <a:pt x="2537586" y="5572555"/>
                </a:cubicBezTo>
                <a:cubicBezTo>
                  <a:pt x="2537586" y="5572555"/>
                  <a:pt x="2537586" y="5572555"/>
                  <a:pt x="2660175" y="5582374"/>
                </a:cubicBezTo>
                <a:cubicBezTo>
                  <a:pt x="2660175" y="5582374"/>
                  <a:pt x="2660175" y="5582374"/>
                  <a:pt x="2719017" y="5592193"/>
                </a:cubicBezTo>
                <a:cubicBezTo>
                  <a:pt x="2719017" y="5592193"/>
                  <a:pt x="2719017" y="5592193"/>
                  <a:pt x="2782764" y="5597103"/>
                </a:cubicBezTo>
                <a:cubicBezTo>
                  <a:pt x="2782764" y="5597103"/>
                  <a:pt x="2782764" y="5597103"/>
                  <a:pt x="2905352" y="5602013"/>
                </a:cubicBezTo>
                <a:cubicBezTo>
                  <a:pt x="2944581" y="5606923"/>
                  <a:pt x="2983809" y="5606923"/>
                  <a:pt x="3023037" y="5606923"/>
                </a:cubicBezTo>
                <a:cubicBezTo>
                  <a:pt x="3106398" y="5611832"/>
                  <a:pt x="3189758" y="5606923"/>
                  <a:pt x="3268215" y="5606923"/>
                </a:cubicBezTo>
                <a:cubicBezTo>
                  <a:pt x="3312347" y="5606923"/>
                  <a:pt x="3351575" y="5602013"/>
                  <a:pt x="3390804" y="5597103"/>
                </a:cubicBezTo>
                <a:cubicBezTo>
                  <a:pt x="3390804" y="5597103"/>
                  <a:pt x="3390804" y="5597103"/>
                  <a:pt x="3513392" y="5592193"/>
                </a:cubicBezTo>
                <a:cubicBezTo>
                  <a:pt x="3596753" y="5582374"/>
                  <a:pt x="3680113" y="5572555"/>
                  <a:pt x="3758570" y="5562735"/>
                </a:cubicBezTo>
                <a:cubicBezTo>
                  <a:pt x="3758570" y="5562735"/>
                  <a:pt x="3758570" y="5562735"/>
                  <a:pt x="3935098" y="5533277"/>
                </a:cubicBezTo>
                <a:cubicBezTo>
                  <a:pt x="3935098" y="5533277"/>
                  <a:pt x="3935098" y="5533277"/>
                  <a:pt x="4018458" y="780649"/>
                </a:cubicBezTo>
                <a:cubicBezTo>
                  <a:pt x="4018458" y="780649"/>
                  <a:pt x="4018458" y="780649"/>
                  <a:pt x="4106722" y="5606923"/>
                </a:cubicBezTo>
                <a:lnTo>
                  <a:pt x="4111625" y="5680569"/>
                </a:lnTo>
                <a:cubicBezTo>
                  <a:pt x="4111625" y="5680569"/>
                  <a:pt x="4111625" y="5680569"/>
                  <a:pt x="4038072" y="5695298"/>
                </a:cubicBezTo>
                <a:cubicBezTo>
                  <a:pt x="4038072" y="5695298"/>
                  <a:pt x="4038072" y="5695298"/>
                  <a:pt x="3787991" y="5744395"/>
                </a:cubicBezTo>
                <a:cubicBezTo>
                  <a:pt x="3704631" y="5759125"/>
                  <a:pt x="3621270" y="5773854"/>
                  <a:pt x="3537910" y="5783673"/>
                </a:cubicBezTo>
                <a:cubicBezTo>
                  <a:pt x="3537910" y="5783673"/>
                  <a:pt x="3537910" y="5783673"/>
                  <a:pt x="3410418" y="5798403"/>
                </a:cubicBezTo>
                <a:cubicBezTo>
                  <a:pt x="3366286" y="5798403"/>
                  <a:pt x="3322154" y="5808222"/>
                  <a:pt x="3282926" y="5808222"/>
                </a:cubicBezTo>
                <a:cubicBezTo>
                  <a:pt x="3194662" y="5813132"/>
                  <a:pt x="3111301" y="5818042"/>
                  <a:pt x="3023037" y="5818042"/>
                </a:cubicBezTo>
                <a:cubicBezTo>
                  <a:pt x="2983809" y="5818042"/>
                  <a:pt x="2939677" y="5818042"/>
                  <a:pt x="2895545" y="5818042"/>
                </a:cubicBezTo>
                <a:cubicBezTo>
                  <a:pt x="2895545" y="5818042"/>
                  <a:pt x="2895545" y="5818042"/>
                  <a:pt x="2768053" y="5818042"/>
                </a:cubicBezTo>
                <a:cubicBezTo>
                  <a:pt x="2768053" y="5818042"/>
                  <a:pt x="2768053" y="5818042"/>
                  <a:pt x="2704307" y="5813132"/>
                </a:cubicBezTo>
                <a:cubicBezTo>
                  <a:pt x="2704307" y="5813132"/>
                  <a:pt x="2704307" y="5813132"/>
                  <a:pt x="2640561" y="5808222"/>
                </a:cubicBezTo>
                <a:cubicBezTo>
                  <a:pt x="2596429" y="5808222"/>
                  <a:pt x="2557200" y="5803312"/>
                  <a:pt x="2513068" y="5798403"/>
                </a:cubicBezTo>
                <a:cubicBezTo>
                  <a:pt x="2429708" y="5793493"/>
                  <a:pt x="2341444" y="5783673"/>
                  <a:pt x="2258084" y="5773854"/>
                </a:cubicBezTo>
                <a:cubicBezTo>
                  <a:pt x="2174724" y="5759125"/>
                  <a:pt x="2091363" y="5749305"/>
                  <a:pt x="2008002" y="5734576"/>
                </a:cubicBezTo>
                <a:cubicBezTo>
                  <a:pt x="2008002" y="5734576"/>
                  <a:pt x="2008002" y="5734576"/>
                  <a:pt x="1757922" y="5690388"/>
                </a:cubicBezTo>
                <a:cubicBezTo>
                  <a:pt x="1757922" y="5690388"/>
                  <a:pt x="1757922" y="5690388"/>
                  <a:pt x="1635333" y="5670749"/>
                </a:cubicBezTo>
                <a:cubicBezTo>
                  <a:pt x="1596105" y="5665840"/>
                  <a:pt x="1551973" y="5656020"/>
                  <a:pt x="1512744" y="5651110"/>
                </a:cubicBezTo>
                <a:cubicBezTo>
                  <a:pt x="1434288" y="5636381"/>
                  <a:pt x="1350927" y="5626562"/>
                  <a:pt x="1272471" y="5616742"/>
                </a:cubicBezTo>
                <a:cubicBezTo>
                  <a:pt x="1272471" y="5616742"/>
                  <a:pt x="1272471" y="5616742"/>
                  <a:pt x="1213628" y="5611832"/>
                </a:cubicBezTo>
                <a:cubicBezTo>
                  <a:pt x="1213628" y="5611832"/>
                  <a:pt x="1213628" y="5611832"/>
                  <a:pt x="1184207" y="5606923"/>
                </a:cubicBezTo>
                <a:cubicBezTo>
                  <a:pt x="1184207" y="5606923"/>
                  <a:pt x="1184207" y="5606923"/>
                  <a:pt x="1169496" y="5606923"/>
                </a:cubicBezTo>
                <a:cubicBezTo>
                  <a:pt x="1169496" y="5606923"/>
                  <a:pt x="1169496" y="5606923"/>
                  <a:pt x="1164593" y="5606923"/>
                </a:cubicBezTo>
                <a:cubicBezTo>
                  <a:pt x="1164593" y="5606923"/>
                  <a:pt x="1164593" y="5606923"/>
                  <a:pt x="1154785" y="5606923"/>
                </a:cubicBezTo>
                <a:cubicBezTo>
                  <a:pt x="1154785" y="5606923"/>
                  <a:pt x="1154785" y="5606923"/>
                  <a:pt x="1095943" y="5602013"/>
                </a:cubicBezTo>
                <a:cubicBezTo>
                  <a:pt x="1095943" y="5602013"/>
                  <a:pt x="1095943" y="5602013"/>
                  <a:pt x="1061618" y="5602013"/>
                </a:cubicBezTo>
                <a:cubicBezTo>
                  <a:pt x="1051811" y="5602013"/>
                  <a:pt x="1042004" y="5602013"/>
                  <a:pt x="1032197" y="5602013"/>
                </a:cubicBezTo>
                <a:cubicBezTo>
                  <a:pt x="1032197" y="5602013"/>
                  <a:pt x="1032197" y="5602013"/>
                  <a:pt x="978258" y="5602013"/>
                </a:cubicBezTo>
                <a:cubicBezTo>
                  <a:pt x="958643" y="5602013"/>
                  <a:pt x="939029" y="5602013"/>
                  <a:pt x="919415" y="5606923"/>
                </a:cubicBezTo>
                <a:cubicBezTo>
                  <a:pt x="919415" y="5606923"/>
                  <a:pt x="919415" y="5606923"/>
                  <a:pt x="860573" y="5611832"/>
                </a:cubicBezTo>
                <a:cubicBezTo>
                  <a:pt x="860573" y="5611832"/>
                  <a:pt x="860573" y="5611832"/>
                  <a:pt x="831151" y="5611832"/>
                </a:cubicBezTo>
                <a:cubicBezTo>
                  <a:pt x="831151" y="5611832"/>
                  <a:pt x="831151" y="5611832"/>
                  <a:pt x="801730" y="5616742"/>
                </a:cubicBezTo>
                <a:cubicBezTo>
                  <a:pt x="801730" y="5616742"/>
                  <a:pt x="801730" y="5616742"/>
                  <a:pt x="747790" y="5621652"/>
                </a:cubicBezTo>
                <a:cubicBezTo>
                  <a:pt x="728177" y="5626562"/>
                  <a:pt x="708563" y="5631471"/>
                  <a:pt x="688948" y="5631471"/>
                </a:cubicBezTo>
                <a:cubicBezTo>
                  <a:pt x="649720" y="5636381"/>
                  <a:pt x="610491" y="5646201"/>
                  <a:pt x="576167" y="5656020"/>
                </a:cubicBezTo>
                <a:cubicBezTo>
                  <a:pt x="502613" y="5675659"/>
                  <a:pt x="429060" y="5700208"/>
                  <a:pt x="355507" y="5724756"/>
                </a:cubicBezTo>
                <a:cubicBezTo>
                  <a:pt x="355507" y="5724756"/>
                  <a:pt x="355507" y="5724756"/>
                  <a:pt x="306471" y="5749305"/>
                </a:cubicBezTo>
                <a:cubicBezTo>
                  <a:pt x="286857" y="5759125"/>
                  <a:pt x="272147" y="5764034"/>
                  <a:pt x="257436" y="5773854"/>
                </a:cubicBezTo>
                <a:cubicBezTo>
                  <a:pt x="237822" y="5783673"/>
                  <a:pt x="223111" y="5788583"/>
                  <a:pt x="208401" y="5798403"/>
                </a:cubicBezTo>
                <a:cubicBezTo>
                  <a:pt x="198593" y="5803312"/>
                  <a:pt x="193690" y="5808222"/>
                  <a:pt x="183882" y="5813132"/>
                </a:cubicBezTo>
                <a:cubicBezTo>
                  <a:pt x="183882" y="5813132"/>
                  <a:pt x="178979" y="5818042"/>
                  <a:pt x="174076" y="5818042"/>
                </a:cubicBezTo>
                <a:cubicBezTo>
                  <a:pt x="174076" y="5818042"/>
                  <a:pt x="174076" y="5818042"/>
                  <a:pt x="169172" y="5822951"/>
                </a:cubicBezTo>
                <a:cubicBezTo>
                  <a:pt x="169172" y="5822951"/>
                  <a:pt x="169172" y="5822951"/>
                  <a:pt x="26433" y="5822951"/>
                </a:cubicBezTo>
                <a:lnTo>
                  <a:pt x="0" y="5822951"/>
                </a:lnTo>
                <a:lnTo>
                  <a:pt x="0" y="710368"/>
                </a:lnTo>
                <a:lnTo>
                  <a:pt x="2451" y="520433"/>
                </a:lnTo>
                <a:cubicBezTo>
                  <a:pt x="2451" y="520433"/>
                  <a:pt x="2451" y="520433"/>
                  <a:pt x="61294" y="5459631"/>
                </a:cubicBezTo>
                <a:cubicBezTo>
                  <a:pt x="76004" y="5444901"/>
                  <a:pt x="95618" y="5435082"/>
                  <a:pt x="110329" y="5425262"/>
                </a:cubicBezTo>
                <a:cubicBezTo>
                  <a:pt x="110329" y="5425262"/>
                  <a:pt x="110329" y="5425262"/>
                  <a:pt x="164269" y="5395804"/>
                </a:cubicBezTo>
                <a:cubicBezTo>
                  <a:pt x="164269" y="5395804"/>
                  <a:pt x="164269" y="5395804"/>
                  <a:pt x="213304" y="5366345"/>
                </a:cubicBezTo>
                <a:cubicBezTo>
                  <a:pt x="281954" y="5331977"/>
                  <a:pt x="355507" y="5297609"/>
                  <a:pt x="424157" y="5263241"/>
                </a:cubicBezTo>
                <a:cubicBezTo>
                  <a:pt x="497710" y="5233783"/>
                  <a:pt x="571263" y="5204324"/>
                  <a:pt x="644816" y="5179775"/>
                </a:cubicBezTo>
                <a:cubicBezTo>
                  <a:pt x="684044" y="5165046"/>
                  <a:pt x="718369" y="5155227"/>
                  <a:pt x="757598" y="5145407"/>
                </a:cubicBezTo>
                <a:cubicBezTo>
                  <a:pt x="757598" y="5145407"/>
                  <a:pt x="757598" y="5145407"/>
                  <a:pt x="816441" y="5125768"/>
                </a:cubicBezTo>
                <a:cubicBezTo>
                  <a:pt x="816441" y="5125768"/>
                  <a:pt x="816441" y="5125768"/>
                  <a:pt x="870379" y="5115949"/>
                </a:cubicBezTo>
                <a:cubicBezTo>
                  <a:pt x="870379" y="5115949"/>
                  <a:pt x="870379" y="5115949"/>
                  <a:pt x="899800" y="5106129"/>
                </a:cubicBezTo>
                <a:cubicBezTo>
                  <a:pt x="899800" y="5106129"/>
                  <a:pt x="899800" y="5106129"/>
                  <a:pt x="904704" y="5106129"/>
                </a:cubicBezTo>
                <a:cubicBezTo>
                  <a:pt x="904704" y="5106129"/>
                  <a:pt x="904704" y="5106129"/>
                  <a:pt x="909608" y="5106129"/>
                </a:cubicBezTo>
                <a:cubicBezTo>
                  <a:pt x="909608" y="5106129"/>
                  <a:pt x="909608" y="5106129"/>
                  <a:pt x="914511" y="5101220"/>
                </a:cubicBezTo>
                <a:cubicBezTo>
                  <a:pt x="914511" y="5101220"/>
                  <a:pt x="914511" y="5101220"/>
                  <a:pt x="929222" y="5101220"/>
                </a:cubicBezTo>
                <a:cubicBezTo>
                  <a:pt x="929222" y="5101220"/>
                  <a:pt x="929222" y="5101220"/>
                  <a:pt x="988065" y="5091400"/>
                </a:cubicBezTo>
                <a:cubicBezTo>
                  <a:pt x="1007679" y="5086490"/>
                  <a:pt x="1027293" y="5086490"/>
                  <a:pt x="1046907" y="5081581"/>
                </a:cubicBezTo>
                <a:cubicBezTo>
                  <a:pt x="1066522" y="5081581"/>
                  <a:pt x="1086136" y="5076671"/>
                  <a:pt x="1105750" y="5076671"/>
                </a:cubicBezTo>
                <a:cubicBezTo>
                  <a:pt x="1184207" y="5066851"/>
                  <a:pt x="1262663" y="5066851"/>
                  <a:pt x="1341120" y="5066851"/>
                </a:cubicBezTo>
                <a:cubicBezTo>
                  <a:pt x="1341120" y="5066851"/>
                  <a:pt x="1341120" y="5066851"/>
                  <a:pt x="1399963" y="5066851"/>
                </a:cubicBezTo>
                <a:cubicBezTo>
                  <a:pt x="1399963" y="5066851"/>
                  <a:pt x="1399963" y="5066851"/>
                  <a:pt x="1458805" y="5071761"/>
                </a:cubicBezTo>
                <a:cubicBezTo>
                  <a:pt x="1498034" y="5071761"/>
                  <a:pt x="1537262" y="5076671"/>
                  <a:pt x="1576491" y="5076671"/>
                </a:cubicBezTo>
                <a:cubicBezTo>
                  <a:pt x="1615719" y="5081581"/>
                  <a:pt x="1654947" y="5086490"/>
                  <a:pt x="1694176" y="5086490"/>
                </a:cubicBezTo>
                <a:cubicBezTo>
                  <a:pt x="1694176" y="5086490"/>
                  <a:pt x="1694176" y="5086490"/>
                  <a:pt x="1806957" y="5101220"/>
                </a:cubicBezTo>
                <a:cubicBezTo>
                  <a:pt x="1806957" y="5101220"/>
                  <a:pt x="1806957" y="5101220"/>
                  <a:pt x="2037424" y="5125768"/>
                </a:cubicBezTo>
                <a:cubicBezTo>
                  <a:pt x="2110977" y="5135588"/>
                  <a:pt x="2189434" y="5140497"/>
                  <a:pt x="2262987" y="5145407"/>
                </a:cubicBezTo>
                <a:cubicBezTo>
                  <a:pt x="2302216" y="5150317"/>
                  <a:pt x="2336541" y="5150317"/>
                  <a:pt x="2375769" y="5155227"/>
                </a:cubicBezTo>
                <a:cubicBezTo>
                  <a:pt x="2395383" y="5155227"/>
                  <a:pt x="2414997" y="5155227"/>
                  <a:pt x="2434612" y="5155227"/>
                </a:cubicBezTo>
                <a:cubicBezTo>
                  <a:pt x="2434612" y="5155227"/>
                  <a:pt x="2434612" y="5155227"/>
                  <a:pt x="2464033" y="5160136"/>
                </a:cubicBezTo>
                <a:cubicBezTo>
                  <a:pt x="2464033" y="5160136"/>
                  <a:pt x="2464033" y="5160136"/>
                  <a:pt x="2478744" y="5160136"/>
                </a:cubicBezTo>
                <a:cubicBezTo>
                  <a:pt x="2478744" y="5160136"/>
                  <a:pt x="2483647" y="5160136"/>
                  <a:pt x="2488551" y="5160136"/>
                </a:cubicBezTo>
                <a:cubicBezTo>
                  <a:pt x="2562104" y="5160136"/>
                  <a:pt x="2640561" y="5155227"/>
                  <a:pt x="2714114" y="5145407"/>
                </a:cubicBezTo>
                <a:cubicBezTo>
                  <a:pt x="2714114" y="5145407"/>
                  <a:pt x="2714114" y="5145407"/>
                  <a:pt x="2768053" y="5135588"/>
                </a:cubicBezTo>
                <a:cubicBezTo>
                  <a:pt x="2768053" y="5135588"/>
                  <a:pt x="2768053" y="5135588"/>
                  <a:pt x="2826896" y="5130678"/>
                </a:cubicBezTo>
                <a:cubicBezTo>
                  <a:pt x="2861220" y="5120859"/>
                  <a:pt x="2900449" y="5115949"/>
                  <a:pt x="2934774" y="5106129"/>
                </a:cubicBezTo>
                <a:cubicBezTo>
                  <a:pt x="2974002" y="5101220"/>
                  <a:pt x="3008327" y="5091400"/>
                  <a:pt x="3047555" y="5081581"/>
                </a:cubicBezTo>
                <a:cubicBezTo>
                  <a:pt x="3081880" y="5071761"/>
                  <a:pt x="3121108" y="5061942"/>
                  <a:pt x="3155433" y="5052122"/>
                </a:cubicBezTo>
                <a:cubicBezTo>
                  <a:pt x="3228987" y="5032483"/>
                  <a:pt x="3302540" y="5007934"/>
                  <a:pt x="3371189" y="4983386"/>
                </a:cubicBezTo>
                <a:cubicBezTo>
                  <a:pt x="3434936" y="4958837"/>
                  <a:pt x="3498682" y="4939198"/>
                  <a:pt x="3557524" y="4909740"/>
                </a:cubicBezTo>
                <a:cubicBezTo>
                  <a:pt x="3557524" y="4909740"/>
                  <a:pt x="3557524" y="4909740"/>
                  <a:pt x="3586946" y="39278"/>
                </a:cubicBezTo>
                <a:cubicBezTo>
                  <a:pt x="3586946" y="39278"/>
                  <a:pt x="3586946" y="39278"/>
                  <a:pt x="3454550" y="78556"/>
                </a:cubicBezTo>
                <a:cubicBezTo>
                  <a:pt x="3430032" y="83466"/>
                  <a:pt x="3405514" y="93285"/>
                  <a:pt x="3380997" y="98195"/>
                </a:cubicBezTo>
                <a:cubicBezTo>
                  <a:pt x="3380997" y="98195"/>
                  <a:pt x="3380997" y="98195"/>
                  <a:pt x="3302540" y="117834"/>
                </a:cubicBezTo>
                <a:cubicBezTo>
                  <a:pt x="3302540" y="117834"/>
                  <a:pt x="3302540" y="117834"/>
                  <a:pt x="3228987" y="132563"/>
                </a:cubicBezTo>
                <a:cubicBezTo>
                  <a:pt x="3228987" y="132563"/>
                  <a:pt x="3228987" y="132563"/>
                  <a:pt x="3189758" y="142383"/>
                </a:cubicBezTo>
                <a:cubicBezTo>
                  <a:pt x="3175047" y="147292"/>
                  <a:pt x="3165240" y="147292"/>
                  <a:pt x="3150530" y="147292"/>
                </a:cubicBezTo>
                <a:cubicBezTo>
                  <a:pt x="3150530" y="147292"/>
                  <a:pt x="3150530" y="147292"/>
                  <a:pt x="2998520" y="176751"/>
                </a:cubicBezTo>
                <a:cubicBezTo>
                  <a:pt x="2974002" y="181661"/>
                  <a:pt x="2944581" y="186570"/>
                  <a:pt x="2920063" y="191480"/>
                </a:cubicBezTo>
                <a:cubicBezTo>
                  <a:pt x="2920063" y="191480"/>
                  <a:pt x="2920063" y="191480"/>
                  <a:pt x="2841606" y="201300"/>
                </a:cubicBezTo>
                <a:cubicBezTo>
                  <a:pt x="2841606" y="201300"/>
                  <a:pt x="2841606" y="201300"/>
                  <a:pt x="2768053" y="211119"/>
                </a:cubicBezTo>
                <a:cubicBezTo>
                  <a:pt x="2738632" y="216029"/>
                  <a:pt x="2714114" y="216029"/>
                  <a:pt x="2689596" y="220939"/>
                </a:cubicBezTo>
                <a:cubicBezTo>
                  <a:pt x="2635657" y="225848"/>
                  <a:pt x="2586622" y="230758"/>
                  <a:pt x="2532683" y="235668"/>
                </a:cubicBezTo>
                <a:cubicBezTo>
                  <a:pt x="2532683" y="235668"/>
                  <a:pt x="2532683" y="235668"/>
                  <a:pt x="2375769" y="250397"/>
                </a:cubicBezTo>
                <a:cubicBezTo>
                  <a:pt x="2351251" y="250397"/>
                  <a:pt x="2326734" y="255307"/>
                  <a:pt x="2297312" y="255307"/>
                </a:cubicBezTo>
                <a:cubicBezTo>
                  <a:pt x="2297312" y="255307"/>
                  <a:pt x="2297312" y="255307"/>
                  <a:pt x="2218855" y="260216"/>
                </a:cubicBezTo>
                <a:cubicBezTo>
                  <a:pt x="2218855" y="260216"/>
                  <a:pt x="2218855" y="260216"/>
                  <a:pt x="2140399" y="260216"/>
                </a:cubicBezTo>
                <a:cubicBezTo>
                  <a:pt x="2140399" y="260216"/>
                  <a:pt x="2140399" y="260216"/>
                  <a:pt x="2066845" y="265126"/>
                </a:cubicBezTo>
                <a:cubicBezTo>
                  <a:pt x="2012906" y="265126"/>
                  <a:pt x="1958967" y="265126"/>
                  <a:pt x="1909932" y="265126"/>
                </a:cubicBezTo>
                <a:cubicBezTo>
                  <a:pt x="1855992" y="265126"/>
                  <a:pt x="1802054" y="265126"/>
                  <a:pt x="1753018" y="265126"/>
                </a:cubicBezTo>
                <a:cubicBezTo>
                  <a:pt x="1699079" y="265126"/>
                  <a:pt x="1650044" y="265126"/>
                  <a:pt x="1596105" y="260216"/>
                </a:cubicBezTo>
                <a:cubicBezTo>
                  <a:pt x="1542166" y="260216"/>
                  <a:pt x="1493130" y="260216"/>
                  <a:pt x="1439191" y="255307"/>
                </a:cubicBezTo>
                <a:cubicBezTo>
                  <a:pt x="1439191" y="255307"/>
                  <a:pt x="1439191" y="255307"/>
                  <a:pt x="1360734" y="250397"/>
                </a:cubicBezTo>
                <a:cubicBezTo>
                  <a:pt x="1360734" y="250397"/>
                  <a:pt x="1360734" y="250397"/>
                  <a:pt x="1439191" y="250397"/>
                </a:cubicBezTo>
                <a:cubicBezTo>
                  <a:pt x="1493130" y="255307"/>
                  <a:pt x="1542166" y="255307"/>
                  <a:pt x="1596105" y="255307"/>
                </a:cubicBezTo>
                <a:cubicBezTo>
                  <a:pt x="1650044" y="255307"/>
                  <a:pt x="1699079" y="255307"/>
                  <a:pt x="1753018" y="260216"/>
                </a:cubicBezTo>
                <a:cubicBezTo>
                  <a:pt x="1802054" y="260216"/>
                  <a:pt x="1855992" y="255307"/>
                  <a:pt x="1909932" y="255307"/>
                </a:cubicBezTo>
                <a:cubicBezTo>
                  <a:pt x="1958967" y="255307"/>
                  <a:pt x="2012906" y="255307"/>
                  <a:pt x="2061942" y="250397"/>
                </a:cubicBezTo>
                <a:cubicBezTo>
                  <a:pt x="2061942" y="250397"/>
                  <a:pt x="2061942" y="250397"/>
                  <a:pt x="2140399" y="250397"/>
                </a:cubicBezTo>
                <a:cubicBezTo>
                  <a:pt x="2140399" y="250397"/>
                  <a:pt x="2140399" y="250397"/>
                  <a:pt x="2218855" y="245487"/>
                </a:cubicBezTo>
                <a:cubicBezTo>
                  <a:pt x="2218855" y="245487"/>
                  <a:pt x="2218855" y="245487"/>
                  <a:pt x="2297312" y="240577"/>
                </a:cubicBezTo>
                <a:cubicBezTo>
                  <a:pt x="2321830" y="240577"/>
                  <a:pt x="2351251" y="235668"/>
                  <a:pt x="2375769" y="235668"/>
                </a:cubicBezTo>
                <a:cubicBezTo>
                  <a:pt x="2375769" y="235668"/>
                  <a:pt x="2375769" y="235668"/>
                  <a:pt x="2532683" y="220939"/>
                </a:cubicBezTo>
                <a:cubicBezTo>
                  <a:pt x="2581718" y="216029"/>
                  <a:pt x="2635657" y="211119"/>
                  <a:pt x="2684693" y="201300"/>
                </a:cubicBezTo>
                <a:cubicBezTo>
                  <a:pt x="2709210" y="201300"/>
                  <a:pt x="2738632" y="196390"/>
                  <a:pt x="2763149" y="191480"/>
                </a:cubicBezTo>
                <a:cubicBezTo>
                  <a:pt x="2763149" y="191480"/>
                  <a:pt x="2763149" y="191480"/>
                  <a:pt x="2841606" y="181661"/>
                </a:cubicBezTo>
                <a:cubicBezTo>
                  <a:pt x="2841606" y="181661"/>
                  <a:pt x="2841606" y="181661"/>
                  <a:pt x="2915159" y="171841"/>
                </a:cubicBezTo>
                <a:cubicBezTo>
                  <a:pt x="2944581" y="166931"/>
                  <a:pt x="2969098" y="162022"/>
                  <a:pt x="2993616" y="157112"/>
                </a:cubicBezTo>
                <a:cubicBezTo>
                  <a:pt x="2993616" y="157112"/>
                  <a:pt x="2993616" y="157112"/>
                  <a:pt x="3145626" y="127654"/>
                </a:cubicBezTo>
                <a:cubicBezTo>
                  <a:pt x="3160337" y="122744"/>
                  <a:pt x="3170144" y="122744"/>
                  <a:pt x="3184855" y="117834"/>
                </a:cubicBezTo>
                <a:cubicBezTo>
                  <a:pt x="3184855" y="117834"/>
                  <a:pt x="3184855" y="117834"/>
                  <a:pt x="3224083" y="108014"/>
                </a:cubicBezTo>
                <a:cubicBezTo>
                  <a:pt x="3224083" y="108014"/>
                  <a:pt x="3224083" y="108014"/>
                  <a:pt x="3297636" y="93285"/>
                </a:cubicBezTo>
                <a:cubicBezTo>
                  <a:pt x="3297636" y="93285"/>
                  <a:pt x="3297636" y="93285"/>
                  <a:pt x="3376093" y="73646"/>
                </a:cubicBezTo>
                <a:cubicBezTo>
                  <a:pt x="3400611" y="68737"/>
                  <a:pt x="3425128" y="58917"/>
                  <a:pt x="3449646" y="49098"/>
                </a:cubicBezTo>
                <a:cubicBezTo>
                  <a:pt x="3449646" y="49098"/>
                  <a:pt x="3449646" y="49098"/>
                  <a:pt x="3596753" y="4910"/>
                </a:cubicBezTo>
                <a:cubicBezTo>
                  <a:pt x="3596753" y="4910"/>
                  <a:pt x="3596753" y="4910"/>
                  <a:pt x="3616367" y="0"/>
                </a:cubicBezTo>
                <a:close/>
              </a:path>
            </a:pathLst>
          </a:custGeom>
          <a:solidFill>
            <a:schemeClr val="tx2"/>
          </a:solidFill>
          <a:ln>
            <a:noFill/>
          </a:ln>
        </p:spPr>
        <p:txBody>
          <a:bodyPr vert="horz" wrap="square" lIns="91440" tIns="45720" rIns="91440" bIns="45720" numCol="1" anchor="t" anchorCtr="0" compatLnSpc="1">
            <a:prstTxWarp prst="textNoShape">
              <a:avLst/>
            </a:prstTxWarp>
            <a:noAutofit/>
          </a:bodyPr>
          <a:lstStyle/>
          <a:p>
            <a:pPr defTabSz="914377">
              <a:defRPr/>
            </a:pPr>
            <a:endParaRPr lang="zh-CN" altLang="en-US" dirty="0">
              <a:solidFill>
                <a:prstClr val="black"/>
              </a:solidFill>
            </a:endParaRPr>
          </a:p>
        </p:txBody>
      </p:sp>
      <p:sp>
        <p:nvSpPr>
          <p:cNvPr id="9" name="íṥḻiḑè">
            <a:extLst>
              <a:ext uri="{FF2B5EF4-FFF2-40B4-BE49-F238E27FC236}">
                <a16:creationId xmlns:a16="http://schemas.microsoft.com/office/drawing/2014/main" id="{ED42D2F4-A5F0-4B5A-9206-2CEA937A4A47}"/>
              </a:ext>
            </a:extLst>
          </p:cNvPr>
          <p:cNvSpPr/>
          <p:nvPr/>
        </p:nvSpPr>
        <p:spPr>
          <a:xfrm>
            <a:off x="858100" y="3327022"/>
            <a:ext cx="2541000" cy="562912"/>
          </a:xfrm>
          <a:prstGeom prst="rect">
            <a:avLst/>
          </a:prstGeom>
          <a:noFill/>
        </p:spPr>
        <p:txBody>
          <a:bodyPr wrap="none" anchor="ctr">
            <a:normAutofit/>
          </a:bodyPr>
          <a:lstStyle/>
          <a:p>
            <a:pPr algn="ctr"/>
            <a:endParaRPr lang="en-US" altLang="zh-CN" sz="2800" b="1" dirty="0"/>
          </a:p>
        </p:txBody>
      </p:sp>
      <p:grpSp>
        <p:nvGrpSpPr>
          <p:cNvPr id="13" name="íṩḻídè">
            <a:extLst>
              <a:ext uri="{FF2B5EF4-FFF2-40B4-BE49-F238E27FC236}">
                <a16:creationId xmlns:a16="http://schemas.microsoft.com/office/drawing/2014/main" id="{245F7BAB-B205-4633-9FD9-5D63C1BD4A2F}"/>
              </a:ext>
            </a:extLst>
          </p:cNvPr>
          <p:cNvGrpSpPr/>
          <p:nvPr/>
        </p:nvGrpSpPr>
        <p:grpSpPr>
          <a:xfrm>
            <a:off x="4770733" y="2757998"/>
            <a:ext cx="6749754" cy="663248"/>
            <a:chOff x="4770733" y="1139750"/>
            <a:chExt cx="6749754" cy="663248"/>
          </a:xfrm>
        </p:grpSpPr>
        <p:sp>
          <p:nvSpPr>
            <p:cNvPr id="14" name="ïŝļiḋè">
              <a:extLst>
                <a:ext uri="{FF2B5EF4-FFF2-40B4-BE49-F238E27FC236}">
                  <a16:creationId xmlns:a16="http://schemas.microsoft.com/office/drawing/2014/main" id="{F58861F5-CDA7-4243-941A-E1C02C021018}"/>
                </a:ext>
              </a:extLst>
            </p:cNvPr>
            <p:cNvSpPr/>
            <p:nvPr/>
          </p:nvSpPr>
          <p:spPr bwMode="auto">
            <a:xfrm>
              <a:off x="5008132" y="1139750"/>
              <a:ext cx="6512355" cy="663248"/>
            </a:xfrm>
            <a:prstGeom prst="roundRect">
              <a:avLst/>
            </a:prstGeom>
            <a:solidFill>
              <a:schemeClr val="bg1">
                <a:lumMod val="95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marL="360000"/>
              <a:r>
                <a:rPr lang="en-US" altLang="ja-JP" dirty="0">
                  <a:latin typeface="UD デジタル 教科書体 N-B" panose="02020700000000000000" pitchFamily="17" charset="-128"/>
                  <a:ea typeface="UD デジタル 教科書体 N-B" panose="02020700000000000000" pitchFamily="17" charset="-128"/>
                </a:rPr>
                <a:t>CSS</a:t>
              </a:r>
              <a:r>
                <a:rPr lang="ja-JP" altLang="en-US" dirty="0">
                  <a:latin typeface="UD デジタル 教科書体 N-B" panose="02020700000000000000" pitchFamily="17" charset="-128"/>
                  <a:ea typeface="UD デジタル 教科書体 N-B" panose="02020700000000000000" pitchFamily="17" charset="-128"/>
                </a:rPr>
                <a:t>とは</a:t>
              </a:r>
              <a:endParaRPr lang="en-US" altLang="zh-CN" dirty="0">
                <a:latin typeface="UD デジタル 教科書体 N-B" panose="02020700000000000000" pitchFamily="17" charset="-128"/>
                <a:ea typeface="UD デジタル 教科書体 N-B" panose="02020700000000000000" pitchFamily="17" charset="-128"/>
              </a:endParaRPr>
            </a:p>
          </p:txBody>
        </p:sp>
        <p:sp>
          <p:nvSpPr>
            <p:cNvPr id="15" name="íşḻide">
              <a:extLst>
                <a:ext uri="{FF2B5EF4-FFF2-40B4-BE49-F238E27FC236}">
                  <a16:creationId xmlns:a16="http://schemas.microsoft.com/office/drawing/2014/main" id="{A176FBDD-BB13-4C93-8A24-4F996306345B}"/>
                </a:ext>
              </a:extLst>
            </p:cNvPr>
            <p:cNvSpPr/>
            <p:nvPr/>
          </p:nvSpPr>
          <p:spPr bwMode="auto">
            <a:xfrm>
              <a:off x="4770733" y="1233974"/>
              <a:ext cx="474800" cy="474800"/>
            </a:xfrm>
            <a:prstGeom prst="ellipse">
              <a:avLst/>
            </a:prstGeom>
            <a:solidFill>
              <a:schemeClr val="accent1"/>
            </a:solidFill>
            <a:ln w="50800" cmpd="sng">
              <a:solidFill>
                <a:schemeClr val="bg1"/>
              </a:solidFill>
            </a:ln>
          </p:spPr>
          <p:style>
            <a:lnRef idx="2">
              <a:schemeClr val="dk1"/>
            </a:lnRef>
            <a:fillRef idx="1">
              <a:schemeClr val="lt1"/>
            </a:fillRef>
            <a:effectRef idx="0">
              <a:schemeClr val="dk1"/>
            </a:effectRef>
            <a:fontRef idx="minor">
              <a:schemeClr val="dk1"/>
            </a:fontRef>
          </p:style>
          <p:txBody>
            <a:bodyPr wrap="none" rtlCol="0" anchor="ctr">
              <a:normAutofit/>
            </a:bodyPr>
            <a:lstStyle/>
            <a:p>
              <a:pPr algn="ctr"/>
              <a:r>
                <a:rPr lang="en-US" altLang="zh-CN" sz="1600" dirty="0">
                  <a:solidFill>
                    <a:schemeClr val="bg1"/>
                  </a:solidFill>
                </a:rPr>
                <a:t>01</a:t>
              </a:r>
              <a:endParaRPr lang="zh-CN" altLang="en-US" sz="1600" dirty="0">
                <a:solidFill>
                  <a:schemeClr val="bg1"/>
                </a:solidFill>
              </a:endParaRPr>
            </a:p>
          </p:txBody>
        </p:sp>
      </p:grpSp>
      <p:grpSp>
        <p:nvGrpSpPr>
          <p:cNvPr id="16" name="iṧļîḑê">
            <a:extLst>
              <a:ext uri="{FF2B5EF4-FFF2-40B4-BE49-F238E27FC236}">
                <a16:creationId xmlns:a16="http://schemas.microsoft.com/office/drawing/2014/main" id="{591FC675-BF36-4F54-BAC4-FD5A7A2F8F5A}"/>
              </a:ext>
            </a:extLst>
          </p:cNvPr>
          <p:cNvGrpSpPr/>
          <p:nvPr/>
        </p:nvGrpSpPr>
        <p:grpSpPr>
          <a:xfrm>
            <a:off x="4770733" y="3843155"/>
            <a:ext cx="6749754" cy="663248"/>
            <a:chOff x="4770733" y="1139750"/>
            <a:chExt cx="6749754" cy="663248"/>
          </a:xfrm>
        </p:grpSpPr>
        <p:sp>
          <p:nvSpPr>
            <p:cNvPr id="17" name="išļíḋé">
              <a:extLst>
                <a:ext uri="{FF2B5EF4-FFF2-40B4-BE49-F238E27FC236}">
                  <a16:creationId xmlns:a16="http://schemas.microsoft.com/office/drawing/2014/main" id="{C9CFDFA3-B88E-4476-9F8A-5BFEAB9928BC}"/>
                </a:ext>
              </a:extLst>
            </p:cNvPr>
            <p:cNvSpPr/>
            <p:nvPr/>
          </p:nvSpPr>
          <p:spPr bwMode="auto">
            <a:xfrm>
              <a:off x="5008132" y="1139750"/>
              <a:ext cx="6512355" cy="663248"/>
            </a:xfrm>
            <a:prstGeom prst="roundRect">
              <a:avLst/>
            </a:prstGeom>
            <a:solidFill>
              <a:schemeClr val="bg1">
                <a:lumMod val="95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marL="360000"/>
              <a:r>
                <a:rPr lang="en-US" altLang="zh-CN" dirty="0">
                  <a:latin typeface="UD デジタル 教科書体 N-B" panose="02020700000000000000" pitchFamily="17" charset="-128"/>
                  <a:ea typeface="UD デジタル 教科書体 N-B" panose="02020700000000000000" pitchFamily="17" charset="-128"/>
                </a:rPr>
                <a:t> </a:t>
              </a:r>
              <a:r>
                <a:rPr lang="ja-JP" altLang="en-US" dirty="0">
                  <a:latin typeface="UD デジタル 教科書体 N-B" panose="02020700000000000000" pitchFamily="17" charset="-128"/>
                  <a:ea typeface="UD デジタル 教科書体 N-B" panose="02020700000000000000" pitchFamily="17" charset="-128"/>
                </a:rPr>
                <a:t>スタイルシート</a:t>
              </a:r>
              <a:endParaRPr lang="en-US" altLang="zh-CN" dirty="0">
                <a:latin typeface="UD デジタル 教科書体 N-B" panose="02020700000000000000" pitchFamily="17" charset="-128"/>
                <a:ea typeface="UD デジタル 教科書体 N-B" panose="02020700000000000000" pitchFamily="17" charset="-128"/>
              </a:endParaRPr>
            </a:p>
          </p:txBody>
        </p:sp>
        <p:sp>
          <p:nvSpPr>
            <p:cNvPr id="18" name="íşḻîḑê">
              <a:extLst>
                <a:ext uri="{FF2B5EF4-FFF2-40B4-BE49-F238E27FC236}">
                  <a16:creationId xmlns:a16="http://schemas.microsoft.com/office/drawing/2014/main" id="{A276C4CA-5AB7-4D8E-9540-A606E6A1026B}"/>
                </a:ext>
              </a:extLst>
            </p:cNvPr>
            <p:cNvSpPr/>
            <p:nvPr/>
          </p:nvSpPr>
          <p:spPr bwMode="auto">
            <a:xfrm>
              <a:off x="4770733" y="1233974"/>
              <a:ext cx="474800" cy="474800"/>
            </a:xfrm>
            <a:prstGeom prst="ellipse">
              <a:avLst/>
            </a:prstGeom>
            <a:solidFill>
              <a:schemeClr val="accent1"/>
            </a:solidFill>
            <a:ln w="50800" cmpd="sng">
              <a:solidFill>
                <a:schemeClr val="bg1"/>
              </a:solidFill>
            </a:ln>
          </p:spPr>
          <p:style>
            <a:lnRef idx="2">
              <a:schemeClr val="dk1"/>
            </a:lnRef>
            <a:fillRef idx="1">
              <a:schemeClr val="lt1"/>
            </a:fillRef>
            <a:effectRef idx="0">
              <a:schemeClr val="dk1"/>
            </a:effectRef>
            <a:fontRef idx="minor">
              <a:schemeClr val="dk1"/>
            </a:fontRef>
          </p:style>
          <p:txBody>
            <a:bodyPr wrap="none" rtlCol="0" anchor="ctr">
              <a:normAutofit/>
            </a:bodyPr>
            <a:lstStyle/>
            <a:p>
              <a:pPr algn="ctr"/>
              <a:r>
                <a:rPr lang="en-US" altLang="zh-CN" sz="1600" dirty="0">
                  <a:solidFill>
                    <a:schemeClr val="bg1"/>
                  </a:solidFill>
                </a:rPr>
                <a:t>02</a:t>
              </a:r>
              <a:endParaRPr lang="zh-CN" altLang="en-US" sz="1600" dirty="0">
                <a:solidFill>
                  <a:schemeClr val="bg1"/>
                </a:solidFill>
              </a:endParaRPr>
            </a:p>
          </p:txBody>
        </p:sp>
      </p:grpSp>
      <p:pic>
        <p:nvPicPr>
          <p:cNvPr id="4" name="図 3" descr="記号 が含まれている画像&#10;&#10;自動的に生成された説明">
            <a:extLst>
              <a:ext uri="{FF2B5EF4-FFF2-40B4-BE49-F238E27FC236}">
                <a16:creationId xmlns:a16="http://schemas.microsoft.com/office/drawing/2014/main" id="{4C3F7176-2307-411C-A8E9-9DEA997EB2F1}"/>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2051" b="97852" l="9961" r="89844">
                        <a14:foregroundMark x1="48242" y1="43066" x2="48242" y2="43066"/>
                        <a14:foregroundMark x1="53320" y1="41699" x2="53320" y2="41699"/>
                        <a14:foregroundMark x1="34961" y1="36719" x2="51172" y2="44043"/>
                        <a14:foregroundMark x1="51172" y1="44043" x2="62402" y2="44434"/>
                        <a14:foregroundMark x1="38867" y1="57227" x2="54883" y2="55176"/>
                        <a14:foregroundMark x1="54883" y1="55176" x2="54883" y2="55176"/>
                        <a14:foregroundMark x1="32813" y1="41016" x2="68750" y2="47168"/>
                        <a14:foregroundMark x1="19629" y1="22168" x2="27344" y2="77441"/>
                        <a14:foregroundMark x1="27344" y1="77441" x2="40332" y2="87402"/>
                        <a14:foregroundMark x1="40332" y1="87402" x2="55273" y2="92871"/>
                        <a14:foregroundMark x1="55273" y1="92871" x2="70703" y2="88965"/>
                        <a14:foregroundMark x1="70703" y1="88965" x2="77148" y2="73340"/>
                        <a14:foregroundMark x1="77148" y1="73340" x2="77148" y2="72656"/>
                        <a14:foregroundMark x1="31348" y1="40039" x2="62109" y2="42090"/>
                        <a14:foregroundMark x1="36426" y1="57520" x2="67188" y2="50781"/>
                        <a14:foregroundMark x1="35254" y1="80762" x2="62500" y2="78027"/>
                        <a14:foregroundMark x1="62500" y1="78027" x2="76270" y2="68555"/>
                        <a14:foregroundMark x1="76270" y1="68555" x2="67188" y2="51270"/>
                        <a14:foregroundMark x1="67188" y1="51270" x2="50293" y2="47949"/>
                        <a14:foregroundMark x1="50293" y1="47949" x2="39453" y2="52832"/>
                        <a14:foregroundMark x1="33789" y1="38672" x2="65430" y2="34961"/>
                        <a14:foregroundMark x1="65430" y1="34961" x2="67480" y2="34961"/>
                        <a14:foregroundMark x1="27148" y1="50488" x2="75293" y2="41699"/>
                        <a14:foregroundMark x1="38867" y1="76758" x2="78320" y2="69336"/>
                        <a14:foregroundMark x1="36426" y1="76074" x2="67188" y2="64258"/>
                        <a14:foregroundMark x1="31641" y1="76758" x2="74902" y2="56348"/>
                        <a14:foregroundMark x1="74902" y1="56348" x2="75000" y2="57520"/>
                        <a14:foregroundMark x1="31348" y1="52539" x2="37695" y2="75684"/>
                        <a14:foregroundMark x1="50000" y1="96973" x2="50000" y2="96973"/>
                        <a14:foregroundMark x1="50293" y1="97949" x2="50293" y2="97949"/>
                        <a14:foregroundMark x1="31348" y1="10449" x2="31348" y2="10449"/>
                        <a14:foregroundMark x1="30176" y1="2734" x2="31055" y2="12109"/>
                        <a14:foregroundMark x1="31055" y1="2734" x2="31055" y2="13477"/>
                        <a14:foregroundMark x1="42064" y1="2060" x2="42188" y2="2051"/>
                        <a14:foregroundMark x1="41450" y1="2103" x2="41966" y2="2067"/>
                        <a14:foregroundMark x1="32520" y1="2734" x2="40933" y2="2140"/>
                        <a14:foregroundMark x1="30762" y1="11133" x2="40332" y2="11816"/>
                        <a14:foregroundMark x1="47340" y1="9082" x2="46973" y2="11426"/>
                        <a14:foregroundMark x1="47386" y1="8789" x2="47340" y2="9082"/>
                        <a14:foregroundMark x1="48242" y1="3320" x2="47386" y2="8789"/>
                        <a14:foregroundMark x1="66895" y1="3711" x2="62109" y2="10742"/>
                        <a14:backgroundMark x1="41016" y1="3320" x2="41016" y2="3320"/>
                        <a14:backgroundMark x1="41309" y1="2051" x2="41309" y2="2051"/>
                        <a14:backgroundMark x1="41309" y1="2051" x2="41309" y2="2051"/>
                        <a14:backgroundMark x1="41309" y1="2051" x2="41309" y2="2051"/>
                        <a14:backgroundMark x1="42480" y1="3320" x2="42480" y2="3320"/>
                        <a14:backgroundMark x1="41309" y1="3320" x2="41309" y2="1660"/>
                        <a14:backgroundMark x1="41309" y1="4004" x2="41309" y2="0"/>
                        <a14:backgroundMark x1="46680" y1="9082" x2="46680" y2="9082"/>
                        <a14:backgroundMark x1="47656" y1="9082" x2="47656" y2="9082"/>
                        <a14:backgroundMark x1="47266" y1="8789" x2="47266" y2="8789"/>
                        <a14:backgroundMark x1="47266" y1="8789" x2="47266" y2="8789"/>
                        <a14:backgroundMark x1="47266" y1="8789" x2="47266" y2="8789"/>
                        <a14:backgroundMark x1="47266" y1="8789" x2="47266" y2="87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38125" y="1676424"/>
            <a:ext cx="3160975" cy="2829980"/>
          </a:xfrm>
          <a:prstGeom prst="rect">
            <a:avLst/>
          </a:prstGeom>
        </p:spPr>
      </p:pic>
      <p:sp>
        <p:nvSpPr>
          <p:cNvPr id="5" name="正方形/長方形 4">
            <a:extLst>
              <a:ext uri="{FF2B5EF4-FFF2-40B4-BE49-F238E27FC236}">
                <a16:creationId xmlns:a16="http://schemas.microsoft.com/office/drawing/2014/main" id="{97F5E8CF-A6FA-4C2C-9F2E-3EACDEEA64C9}"/>
              </a:ext>
            </a:extLst>
          </p:cNvPr>
          <p:cNvSpPr/>
          <p:nvPr/>
        </p:nvSpPr>
        <p:spPr>
          <a:xfrm>
            <a:off x="4657725" y="496786"/>
            <a:ext cx="7296150" cy="1477328"/>
          </a:xfrm>
          <a:prstGeom prst="rect">
            <a:avLst/>
          </a:prstGeom>
        </p:spPr>
        <p:txBody>
          <a:bodyPr wrap="square">
            <a:spAutoFit/>
          </a:bodyPr>
          <a:lstStyle/>
          <a:p>
            <a:r>
              <a:rPr lang="en-US" altLang="ja-JP" dirty="0">
                <a:solidFill>
                  <a:srgbClr val="000000"/>
                </a:solidFill>
                <a:latin typeface="UD デジタル 教科書体 N-B" panose="02020700000000000000" pitchFamily="17" charset="-128"/>
                <a:ea typeface="UD デジタル 教科書体 N-B" panose="02020700000000000000" pitchFamily="17" charset="-128"/>
              </a:rPr>
              <a:t>CSS</a:t>
            </a:r>
            <a:r>
              <a:rPr lang="ja-JP" altLang="en-US" dirty="0">
                <a:solidFill>
                  <a:srgbClr val="000000"/>
                </a:solidFill>
                <a:latin typeface="UD デジタル 教科書体 N-B" panose="02020700000000000000" pitchFamily="17" charset="-128"/>
                <a:ea typeface="UD デジタル 教科書体 N-B" panose="02020700000000000000" pitchFamily="17" charset="-128"/>
              </a:rPr>
              <a:t>（</a:t>
            </a:r>
            <a:r>
              <a:rPr lang="en-US" altLang="ja-JP" dirty="0">
                <a:solidFill>
                  <a:srgbClr val="000000"/>
                </a:solidFill>
                <a:latin typeface="UD デジタル 教科書体 N-B" panose="02020700000000000000" pitchFamily="17" charset="-128"/>
                <a:ea typeface="UD デジタル 教科書体 N-B" panose="02020700000000000000" pitchFamily="17" charset="-128"/>
              </a:rPr>
              <a:t>Cascading Style Sheets</a:t>
            </a:r>
            <a:r>
              <a:rPr lang="ja-JP" altLang="en-US" dirty="0">
                <a:solidFill>
                  <a:srgbClr val="000000"/>
                </a:solidFill>
                <a:latin typeface="UD デジタル 教科書体 N-B" panose="02020700000000000000" pitchFamily="17" charset="-128"/>
                <a:ea typeface="UD デジタル 教科書体 N-B" panose="02020700000000000000" pitchFamily="17" charset="-128"/>
              </a:rPr>
              <a:t>）とは、ウェブページのスタイルを指定するための言語。 ワープロソフトなどで作成される文書も含めて、文書のスタイルを指定する技術全般をスタイルシートと言われる。 </a:t>
            </a:r>
            <a:r>
              <a:rPr lang="en-US" altLang="ja-JP" dirty="0">
                <a:solidFill>
                  <a:srgbClr val="000000"/>
                </a:solidFill>
                <a:latin typeface="UD デジタル 教科書体 N-B" panose="02020700000000000000" pitchFamily="17" charset="-128"/>
                <a:ea typeface="UD デジタル 教科書体 N-B" panose="02020700000000000000" pitchFamily="17" charset="-128"/>
              </a:rPr>
              <a:t>HTML</a:t>
            </a:r>
            <a:r>
              <a:rPr lang="ja-JP" altLang="en-US" dirty="0">
                <a:solidFill>
                  <a:srgbClr val="000000"/>
                </a:solidFill>
                <a:latin typeface="UD デジタル 教科書体 N-B" panose="02020700000000000000" pitchFamily="17" charset="-128"/>
                <a:ea typeface="UD デジタル 教科書体 N-B" panose="02020700000000000000" pitchFamily="17" charset="-128"/>
              </a:rPr>
              <a:t>や</a:t>
            </a:r>
            <a:r>
              <a:rPr lang="en-US" altLang="ja-JP" dirty="0">
                <a:solidFill>
                  <a:srgbClr val="000000"/>
                </a:solidFill>
                <a:latin typeface="UD デジタル 教科書体 N-B" panose="02020700000000000000" pitchFamily="17" charset="-128"/>
                <a:ea typeface="UD デジタル 教科書体 N-B" panose="02020700000000000000" pitchFamily="17" charset="-128"/>
              </a:rPr>
              <a:t>XHTML</a:t>
            </a:r>
            <a:r>
              <a:rPr lang="ja-JP" altLang="en-US" dirty="0">
                <a:solidFill>
                  <a:srgbClr val="000000"/>
                </a:solidFill>
                <a:latin typeface="UD デジタル 教科書体 N-B" panose="02020700000000000000" pitchFamily="17" charset="-128"/>
                <a:ea typeface="UD デジタル 教科書体 N-B" panose="02020700000000000000" pitchFamily="17" charset="-128"/>
              </a:rPr>
              <a:t>などで作成されるウェブページにスタイルを適用する場合には、スタイルシート言語の</a:t>
            </a:r>
            <a:r>
              <a:rPr lang="en-US" altLang="ja-JP" dirty="0">
                <a:solidFill>
                  <a:srgbClr val="000000"/>
                </a:solidFill>
                <a:latin typeface="UD デジタル 教科書体 N-B" panose="02020700000000000000" pitchFamily="17" charset="-128"/>
                <a:ea typeface="UD デジタル 教科書体 N-B" panose="02020700000000000000" pitchFamily="17" charset="-128"/>
              </a:rPr>
              <a:t>1</a:t>
            </a:r>
            <a:r>
              <a:rPr lang="ja-JP" altLang="en-US" dirty="0">
                <a:solidFill>
                  <a:srgbClr val="000000"/>
                </a:solidFill>
                <a:latin typeface="UD デジタル 教科書体 N-B" panose="02020700000000000000" pitchFamily="17" charset="-128"/>
                <a:ea typeface="UD デジタル 教科書体 N-B" panose="02020700000000000000" pitchFamily="17" charset="-128"/>
              </a:rPr>
              <a:t>つである</a:t>
            </a:r>
            <a:r>
              <a:rPr lang="en-US" altLang="ja-JP" dirty="0">
                <a:solidFill>
                  <a:srgbClr val="000000"/>
                </a:solidFill>
                <a:latin typeface="UD デジタル 教科書体 N-B" panose="02020700000000000000" pitchFamily="17" charset="-128"/>
                <a:ea typeface="UD デジタル 教科書体 N-B" panose="02020700000000000000" pitchFamily="17" charset="-128"/>
              </a:rPr>
              <a:t>CSS</a:t>
            </a:r>
            <a:r>
              <a:rPr lang="ja-JP" altLang="en-US" dirty="0">
                <a:solidFill>
                  <a:srgbClr val="000000"/>
                </a:solidFill>
                <a:latin typeface="UD デジタル 教科書体 N-B" panose="02020700000000000000" pitchFamily="17" charset="-128"/>
                <a:ea typeface="UD デジタル 教科書体 N-B" panose="02020700000000000000" pitchFamily="17" charset="-128"/>
              </a:rPr>
              <a:t>が一般的に利用されてる。</a:t>
            </a:r>
            <a:endParaRPr lang="ja-JP" altLang="en-US" dirty="0">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6748244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6a70f7c5-6f27-4f05-b209-e33d4524524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5110649-4FB3-4D9C-95E5-BD92D1F78656}"/>
              </a:ext>
            </a:extLst>
          </p:cNvPr>
          <p:cNvGrpSpPr>
            <a:grpSpLocks noChangeAspect="1"/>
          </p:cNvGrpSpPr>
          <p:nvPr>
            <p:custDataLst>
              <p:tags r:id="rId1"/>
            </p:custDataLst>
          </p:nvPr>
        </p:nvGrpSpPr>
        <p:grpSpPr>
          <a:xfrm>
            <a:off x="3159713" y="0"/>
            <a:ext cx="5670213" cy="4959005"/>
            <a:chOff x="3159713" y="0"/>
            <a:chExt cx="5670213" cy="4959005"/>
          </a:xfrm>
        </p:grpSpPr>
        <p:sp>
          <p:nvSpPr>
            <p:cNvPr id="6" name="iṣ1îḋè">
              <a:extLst>
                <a:ext uri="{FF2B5EF4-FFF2-40B4-BE49-F238E27FC236}">
                  <a16:creationId xmlns:a16="http://schemas.microsoft.com/office/drawing/2014/main" id="{77458DE3-DAD2-4202-8D1D-A932BABE580B}"/>
                </a:ext>
              </a:extLst>
            </p:cNvPr>
            <p:cNvSpPr/>
            <p:nvPr/>
          </p:nvSpPr>
          <p:spPr>
            <a:xfrm flipH="1">
              <a:off x="5695044" y="2361634"/>
              <a:ext cx="801914" cy="618444"/>
            </a:xfrm>
            <a:prstGeom prst="ellipse">
              <a:avLst/>
            </a:prstGeom>
            <a:solidFill>
              <a:srgbClr val="FFC0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7" name="íṣḷïdê">
              <a:extLst>
                <a:ext uri="{FF2B5EF4-FFF2-40B4-BE49-F238E27FC236}">
                  <a16:creationId xmlns:a16="http://schemas.microsoft.com/office/drawing/2014/main" id="{EC4B67A1-9289-4EBB-82D7-8A516D4810B7}"/>
                </a:ext>
              </a:extLst>
            </p:cNvPr>
            <p:cNvSpPr/>
            <p:nvPr/>
          </p:nvSpPr>
          <p:spPr>
            <a:xfrm>
              <a:off x="4717143" y="1687985"/>
              <a:ext cx="2757714" cy="1008271"/>
            </a:xfrm>
            <a:prstGeom prst="round2SameRect">
              <a:avLst>
                <a:gd name="adj1" fmla="val 50000"/>
                <a:gd name="adj2" fmla="val 0"/>
              </a:avLst>
            </a:prstGeom>
            <a:solidFill>
              <a:schemeClr val="tx2">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cxnSp>
          <p:nvCxnSpPr>
            <p:cNvPr id="8" name="直接连接符 7">
              <a:extLst>
                <a:ext uri="{FF2B5EF4-FFF2-40B4-BE49-F238E27FC236}">
                  <a16:creationId xmlns:a16="http://schemas.microsoft.com/office/drawing/2014/main" id="{6E15DCB5-D6E1-474F-BDD9-E5A247734775}"/>
                </a:ext>
              </a:extLst>
            </p:cNvPr>
            <p:cNvCxnSpPr/>
            <p:nvPr/>
          </p:nvCxnSpPr>
          <p:spPr>
            <a:xfrm flipV="1">
              <a:off x="6096000" y="0"/>
              <a:ext cx="0" cy="1702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5EE3AB4-1A2E-4AAB-8EC2-973F03D4A68F}"/>
                </a:ext>
              </a:extLst>
            </p:cNvPr>
            <p:cNvCxnSpPr/>
            <p:nvPr/>
          </p:nvCxnSpPr>
          <p:spPr>
            <a:xfrm>
              <a:off x="7410450" y="2980078"/>
              <a:ext cx="1028700" cy="426427"/>
            </a:xfrm>
            <a:prstGeom prst="line">
              <a:avLst/>
            </a:prstGeom>
            <a:ln w="19050">
              <a:solidFill>
                <a:srgbClr val="FFC000">
                  <a:alpha val="25000"/>
                </a:srgb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0076C9A5-06D0-4F3B-A4BC-AF2E6B1EE31E}"/>
                </a:ext>
              </a:extLst>
            </p:cNvPr>
            <p:cNvCxnSpPr>
              <a:cxnSpLocks/>
            </p:cNvCxnSpPr>
            <p:nvPr/>
          </p:nvCxnSpPr>
          <p:spPr>
            <a:xfrm flipH="1">
              <a:off x="3752850" y="2980078"/>
              <a:ext cx="1028700" cy="426427"/>
            </a:xfrm>
            <a:prstGeom prst="line">
              <a:avLst/>
            </a:prstGeom>
            <a:ln w="19050">
              <a:solidFill>
                <a:srgbClr val="FFC000">
                  <a:alpha val="25000"/>
                </a:srgb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96D7480-17A0-41F6-A92E-CE4FA34ADB08}"/>
                </a:ext>
              </a:extLst>
            </p:cNvPr>
            <p:cNvCxnSpPr>
              <a:cxnSpLocks/>
            </p:cNvCxnSpPr>
            <p:nvPr/>
          </p:nvCxnSpPr>
          <p:spPr>
            <a:xfrm flipH="1">
              <a:off x="4972110" y="3429000"/>
              <a:ext cx="553916" cy="955241"/>
            </a:xfrm>
            <a:prstGeom prst="line">
              <a:avLst/>
            </a:prstGeom>
            <a:ln w="19050">
              <a:solidFill>
                <a:srgbClr val="FFC000">
                  <a:alpha val="25000"/>
                </a:srgb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4ABA093D-3B34-4AE2-8818-BAB20A704D39}"/>
                </a:ext>
              </a:extLst>
            </p:cNvPr>
            <p:cNvCxnSpPr/>
            <p:nvPr/>
          </p:nvCxnSpPr>
          <p:spPr>
            <a:xfrm>
              <a:off x="6623534" y="3429000"/>
              <a:ext cx="553916" cy="955241"/>
            </a:xfrm>
            <a:prstGeom prst="line">
              <a:avLst/>
            </a:prstGeom>
            <a:ln w="19050">
              <a:solidFill>
                <a:srgbClr val="FFC000">
                  <a:alpha val="25000"/>
                </a:srgb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3" name="ïṥliḋé">
              <a:extLst>
                <a:ext uri="{FF2B5EF4-FFF2-40B4-BE49-F238E27FC236}">
                  <a16:creationId xmlns:a16="http://schemas.microsoft.com/office/drawing/2014/main" id="{0E506094-8015-40F2-BD7D-EC28B62EE971}"/>
                </a:ext>
              </a:extLst>
            </p:cNvPr>
            <p:cNvGrpSpPr/>
            <p:nvPr/>
          </p:nvGrpSpPr>
          <p:grpSpPr>
            <a:xfrm>
              <a:off x="3159713" y="3162622"/>
              <a:ext cx="675000" cy="675005"/>
              <a:chOff x="7209746" y="4153276"/>
              <a:chExt cx="675000" cy="675005"/>
            </a:xfrm>
          </p:grpSpPr>
          <p:sp>
            <p:nvSpPr>
              <p:cNvPr id="40" name="ïSľïḓè">
                <a:extLst>
                  <a:ext uri="{FF2B5EF4-FFF2-40B4-BE49-F238E27FC236}">
                    <a16:creationId xmlns:a16="http://schemas.microsoft.com/office/drawing/2014/main" id="{7EF2FBB9-7A13-4E88-8E19-7618492DA07D}"/>
                  </a:ext>
                </a:extLst>
              </p:cNvPr>
              <p:cNvSpPr/>
              <p:nvPr/>
            </p:nvSpPr>
            <p:spPr>
              <a:xfrm>
                <a:off x="7209746" y="4153276"/>
                <a:ext cx="675000" cy="675005"/>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sp>
            <p:nvSpPr>
              <p:cNvPr id="41" name="íṧḻíde">
                <a:extLst>
                  <a:ext uri="{FF2B5EF4-FFF2-40B4-BE49-F238E27FC236}">
                    <a16:creationId xmlns:a16="http://schemas.microsoft.com/office/drawing/2014/main" id="{1CAE86FA-EC58-44EA-82AD-578462C96628}"/>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nvGrpSpPr>
            <p:cNvPr id="14" name="ísḷiḓe">
              <a:extLst>
                <a:ext uri="{FF2B5EF4-FFF2-40B4-BE49-F238E27FC236}">
                  <a16:creationId xmlns:a16="http://schemas.microsoft.com/office/drawing/2014/main" id="{0EA9607A-0D57-4EA6-98C5-F53013CC30E2}"/>
                </a:ext>
              </a:extLst>
            </p:cNvPr>
            <p:cNvGrpSpPr/>
            <p:nvPr/>
          </p:nvGrpSpPr>
          <p:grpSpPr>
            <a:xfrm>
              <a:off x="4574068" y="4284000"/>
              <a:ext cx="675000" cy="675005"/>
              <a:chOff x="7209746" y="4153276"/>
              <a:chExt cx="675000" cy="675005"/>
            </a:xfrm>
          </p:grpSpPr>
          <p:sp>
            <p:nvSpPr>
              <p:cNvPr id="38" name="iṥḷíḍe">
                <a:extLst>
                  <a:ext uri="{FF2B5EF4-FFF2-40B4-BE49-F238E27FC236}">
                    <a16:creationId xmlns:a16="http://schemas.microsoft.com/office/drawing/2014/main" id="{E2AF4420-3D44-4B78-84F9-6E3819E5014C}"/>
                  </a:ext>
                </a:extLst>
              </p:cNvPr>
              <p:cNvSpPr/>
              <p:nvPr/>
            </p:nvSpPr>
            <p:spPr>
              <a:xfrm>
                <a:off x="7209746" y="4153276"/>
                <a:ext cx="675000" cy="675005"/>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sp>
            <p:nvSpPr>
              <p:cNvPr id="39" name="îṥḻîďe">
                <a:extLst>
                  <a:ext uri="{FF2B5EF4-FFF2-40B4-BE49-F238E27FC236}">
                    <a16:creationId xmlns:a16="http://schemas.microsoft.com/office/drawing/2014/main" id="{79630744-666C-4791-B718-3CA67773179C}"/>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nvGrpSpPr>
            <p:cNvPr id="15" name="îṥḷïḑê">
              <a:extLst>
                <a:ext uri="{FF2B5EF4-FFF2-40B4-BE49-F238E27FC236}">
                  <a16:creationId xmlns:a16="http://schemas.microsoft.com/office/drawing/2014/main" id="{4D101733-C4DB-40CA-B6EA-D23548D169FA}"/>
                </a:ext>
              </a:extLst>
            </p:cNvPr>
            <p:cNvGrpSpPr/>
            <p:nvPr/>
          </p:nvGrpSpPr>
          <p:grpSpPr>
            <a:xfrm>
              <a:off x="6885852" y="4284000"/>
              <a:ext cx="675000" cy="675005"/>
              <a:chOff x="7209746" y="4153276"/>
              <a:chExt cx="675000" cy="675005"/>
            </a:xfrm>
          </p:grpSpPr>
          <p:sp>
            <p:nvSpPr>
              <p:cNvPr id="36" name="îṣlïḍè">
                <a:extLst>
                  <a:ext uri="{FF2B5EF4-FFF2-40B4-BE49-F238E27FC236}">
                    <a16:creationId xmlns:a16="http://schemas.microsoft.com/office/drawing/2014/main" id="{2BA9B05F-61A1-4EAE-8614-AA1AA2059471}"/>
                  </a:ext>
                </a:extLst>
              </p:cNvPr>
              <p:cNvSpPr/>
              <p:nvPr/>
            </p:nvSpPr>
            <p:spPr>
              <a:xfrm>
                <a:off x="7209746" y="4153276"/>
                <a:ext cx="675000" cy="675005"/>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sp>
            <p:nvSpPr>
              <p:cNvPr id="37" name="išliḋè">
                <a:extLst>
                  <a:ext uri="{FF2B5EF4-FFF2-40B4-BE49-F238E27FC236}">
                    <a16:creationId xmlns:a16="http://schemas.microsoft.com/office/drawing/2014/main" id="{8882477F-E5EA-4810-AD94-0282D84CE8C2}"/>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nvGrpSpPr>
            <p:cNvPr id="16" name="îsľîďé">
              <a:extLst>
                <a:ext uri="{FF2B5EF4-FFF2-40B4-BE49-F238E27FC236}">
                  <a16:creationId xmlns:a16="http://schemas.microsoft.com/office/drawing/2014/main" id="{56087231-7A3B-44E8-B1D0-8419822BB87F}"/>
                </a:ext>
              </a:extLst>
            </p:cNvPr>
            <p:cNvGrpSpPr/>
            <p:nvPr/>
          </p:nvGrpSpPr>
          <p:grpSpPr>
            <a:xfrm>
              <a:off x="8154926" y="3162622"/>
              <a:ext cx="675000" cy="675005"/>
              <a:chOff x="7209746" y="4153276"/>
              <a:chExt cx="675000" cy="675005"/>
            </a:xfrm>
          </p:grpSpPr>
          <p:sp>
            <p:nvSpPr>
              <p:cNvPr id="34" name="îṩḷidè">
                <a:extLst>
                  <a:ext uri="{FF2B5EF4-FFF2-40B4-BE49-F238E27FC236}">
                    <a16:creationId xmlns:a16="http://schemas.microsoft.com/office/drawing/2014/main" id="{FBD0081F-3812-430C-8BCB-2A7A5D53C900}"/>
                  </a:ext>
                </a:extLst>
              </p:cNvPr>
              <p:cNvSpPr/>
              <p:nvPr/>
            </p:nvSpPr>
            <p:spPr>
              <a:xfrm>
                <a:off x="7209746" y="4153276"/>
                <a:ext cx="675000" cy="675005"/>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sp>
            <p:nvSpPr>
              <p:cNvPr id="35" name="îŝļiḍé">
                <a:extLst>
                  <a:ext uri="{FF2B5EF4-FFF2-40B4-BE49-F238E27FC236}">
                    <a16:creationId xmlns:a16="http://schemas.microsoft.com/office/drawing/2014/main" id="{97856715-518E-45F6-9312-F6753D89713B}"/>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sp>
        <p:nvSpPr>
          <p:cNvPr id="46" name="正方形/長方形 45">
            <a:extLst>
              <a:ext uri="{FF2B5EF4-FFF2-40B4-BE49-F238E27FC236}">
                <a16:creationId xmlns:a16="http://schemas.microsoft.com/office/drawing/2014/main" id="{DD8B93B7-B2B2-4427-B974-F87968294C90}"/>
              </a:ext>
            </a:extLst>
          </p:cNvPr>
          <p:cNvSpPr/>
          <p:nvPr/>
        </p:nvSpPr>
        <p:spPr>
          <a:xfrm>
            <a:off x="5417930" y="3033922"/>
            <a:ext cx="1356140" cy="369332"/>
          </a:xfrm>
          <a:prstGeom prst="rect">
            <a:avLst/>
          </a:prstGeom>
        </p:spPr>
        <p:txBody>
          <a:bodyPr wrap="none">
            <a:spAutoFit/>
          </a:bodyPr>
          <a:lstStyle/>
          <a:p>
            <a:pPr marL="360000" algn="ctr"/>
            <a:r>
              <a:rPr lang="en-US" altLang="ja-JP" dirty="0">
                <a:latin typeface="UD デジタル 教科書体 N-B" panose="02020700000000000000" pitchFamily="17" charset="-128"/>
                <a:ea typeface="UD デジタル 教科書体 N-B" panose="02020700000000000000" pitchFamily="17" charset="-128"/>
              </a:rPr>
              <a:t>CSS</a:t>
            </a:r>
            <a:r>
              <a:rPr lang="ja-JP" altLang="en-US" dirty="0">
                <a:latin typeface="UD デジタル 教科書体 N-B" panose="02020700000000000000" pitchFamily="17" charset="-128"/>
                <a:ea typeface="UD デジタル 教科書体 N-B" panose="02020700000000000000" pitchFamily="17" charset="-128"/>
              </a:rPr>
              <a:t>とは</a:t>
            </a:r>
            <a:endParaRPr lang="en-US" altLang="zh-CN" dirty="0">
              <a:latin typeface="UD デジタル 教科書体 N-B" panose="02020700000000000000" pitchFamily="17" charset="-128"/>
              <a:ea typeface="UD デジタル 教科書体 N-B" panose="02020700000000000000" pitchFamily="17" charset="-128"/>
            </a:endParaRPr>
          </a:p>
        </p:txBody>
      </p:sp>
      <p:sp>
        <p:nvSpPr>
          <p:cNvPr id="47" name="íşḻide">
            <a:extLst>
              <a:ext uri="{FF2B5EF4-FFF2-40B4-BE49-F238E27FC236}">
                <a16:creationId xmlns:a16="http://schemas.microsoft.com/office/drawing/2014/main" id="{C7A3B679-96B5-4838-98C3-5CAFC2850F0D}"/>
              </a:ext>
            </a:extLst>
          </p:cNvPr>
          <p:cNvSpPr/>
          <p:nvPr/>
        </p:nvSpPr>
        <p:spPr bwMode="auto">
          <a:xfrm>
            <a:off x="5858600" y="2001187"/>
            <a:ext cx="474800" cy="474800"/>
          </a:xfrm>
          <a:prstGeom prst="ellipse">
            <a:avLst/>
          </a:prstGeom>
          <a:solidFill>
            <a:schemeClr val="accent1"/>
          </a:solidFill>
          <a:ln w="50800" cmpd="sng">
            <a:solidFill>
              <a:schemeClr val="bg1"/>
            </a:solidFill>
          </a:ln>
        </p:spPr>
        <p:style>
          <a:lnRef idx="2">
            <a:schemeClr val="dk1"/>
          </a:lnRef>
          <a:fillRef idx="1">
            <a:schemeClr val="lt1"/>
          </a:fillRef>
          <a:effectRef idx="0">
            <a:schemeClr val="dk1"/>
          </a:effectRef>
          <a:fontRef idx="minor">
            <a:schemeClr val="dk1"/>
          </a:fontRef>
        </p:style>
        <p:txBody>
          <a:bodyPr wrap="none" rtlCol="0" anchor="ctr">
            <a:normAutofit/>
          </a:bodyPr>
          <a:lstStyle/>
          <a:p>
            <a:pPr algn="ctr"/>
            <a:r>
              <a:rPr lang="en-US" altLang="zh-CN" sz="1600" dirty="0">
                <a:solidFill>
                  <a:schemeClr val="bg1"/>
                </a:solidFill>
              </a:rPr>
              <a:t>0</a:t>
            </a:r>
            <a:r>
              <a:rPr lang="ja-JP" altLang="en-US" sz="1600" dirty="0">
                <a:solidFill>
                  <a:schemeClr val="bg1"/>
                </a:solidFill>
              </a:rPr>
              <a:t>１</a:t>
            </a:r>
            <a:endParaRPr lang="zh-CN" altLang="en-US" sz="1600" dirty="0">
              <a:solidFill>
                <a:schemeClr val="bg1"/>
              </a:solidFill>
            </a:endParaRPr>
          </a:p>
        </p:txBody>
      </p:sp>
      <p:sp>
        <p:nvSpPr>
          <p:cNvPr id="2" name="正方形/長方形 1">
            <a:extLst>
              <a:ext uri="{FF2B5EF4-FFF2-40B4-BE49-F238E27FC236}">
                <a16:creationId xmlns:a16="http://schemas.microsoft.com/office/drawing/2014/main" id="{5EAA72B6-C0EC-439E-AF70-614395413B0A}"/>
              </a:ext>
            </a:extLst>
          </p:cNvPr>
          <p:cNvSpPr/>
          <p:nvPr/>
        </p:nvSpPr>
        <p:spPr>
          <a:xfrm>
            <a:off x="4193075" y="5444673"/>
            <a:ext cx="3805850" cy="369332"/>
          </a:xfrm>
          <a:prstGeom prst="rect">
            <a:avLst/>
          </a:prstGeom>
        </p:spPr>
        <p:txBody>
          <a:bodyPr wrap="none">
            <a:spAutoFit/>
          </a:bodyPr>
          <a:lstStyle/>
          <a:p>
            <a:r>
              <a:rPr lang="en-US" altLang="ja-JP" dirty="0">
                <a:solidFill>
                  <a:srgbClr val="444444"/>
                </a:solidFill>
                <a:latin typeface="UD デジタル 教科書体 N-B" panose="02020700000000000000" pitchFamily="17" charset="-128"/>
                <a:ea typeface="UD デジタル 教科書体 N-B" panose="02020700000000000000" pitchFamily="17" charset="-128"/>
              </a:rPr>
              <a:t>CSS</a:t>
            </a:r>
            <a:r>
              <a:rPr lang="ja-JP" altLang="en-US" dirty="0">
                <a:solidFill>
                  <a:srgbClr val="444444"/>
                </a:solidFill>
                <a:latin typeface="UD デジタル 教科書体 N-B" panose="02020700000000000000" pitchFamily="17" charset="-128"/>
                <a:ea typeface="UD デジタル 教科書体 N-B" panose="02020700000000000000" pitchFamily="17" charset="-128"/>
              </a:rPr>
              <a:t>は何を行うものなんですか～？</a:t>
            </a:r>
            <a:endParaRPr lang="ja-JP" altLang="en-US" dirty="0">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18866563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BC60C-1CC7-4E13-AC50-F9C6D1FDC930}"/>
              </a:ext>
            </a:extLst>
          </p:cNvPr>
          <p:cNvSpPr>
            <a:spLocks noGrp="1"/>
          </p:cNvSpPr>
          <p:nvPr>
            <p:ph type="title"/>
          </p:nvPr>
        </p:nvSpPr>
        <p:spPr/>
        <p:txBody>
          <a:bodyPr>
            <a:normAutofit/>
          </a:bodyPr>
          <a:lstStyle/>
          <a:p>
            <a:r>
              <a:rPr lang="en-US" altLang="zh-CN" sz="4800" dirty="0">
                <a:latin typeface="UD デジタル 教科書体 N-B" panose="02020700000000000000" pitchFamily="17" charset="-128"/>
                <a:ea typeface="UD デジタル 教科書体 N-B" panose="02020700000000000000" pitchFamily="17" charset="-128"/>
              </a:rPr>
              <a:t>CSS</a:t>
            </a:r>
            <a:r>
              <a:rPr lang="ja-JP" altLang="en-US" sz="4800" dirty="0">
                <a:latin typeface="UD デジタル 教科書体 N-B" panose="02020700000000000000" pitchFamily="17" charset="-128"/>
                <a:ea typeface="UD デジタル 教科書体 N-B" panose="02020700000000000000" pitchFamily="17" charset="-128"/>
              </a:rPr>
              <a:t>とは</a:t>
            </a:r>
            <a:endParaRPr lang="zh-CN" altLang="en-US" sz="4800" dirty="0">
              <a:latin typeface="UD デジタル 教科書体 N-B" panose="02020700000000000000" pitchFamily="17" charset="-128"/>
              <a:ea typeface="UD デジタル 教科書体 N-B" panose="02020700000000000000" pitchFamily="17" charset="-128"/>
            </a:endParaRPr>
          </a:p>
        </p:txBody>
      </p:sp>
      <p:grpSp>
        <p:nvGrpSpPr>
          <p:cNvPr id="5" name="f5a3406f-ac59-45ff-8c20-2f566312124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3216CB9D-074B-428C-9F14-1D73F4DAA23C}"/>
              </a:ext>
            </a:extLst>
          </p:cNvPr>
          <p:cNvGrpSpPr>
            <a:grpSpLocks noChangeAspect="1"/>
          </p:cNvGrpSpPr>
          <p:nvPr>
            <p:custDataLst>
              <p:tags r:id="rId1"/>
            </p:custDataLst>
          </p:nvPr>
        </p:nvGrpSpPr>
        <p:grpSpPr>
          <a:xfrm>
            <a:off x="4553953" y="1378374"/>
            <a:ext cx="7159760" cy="4630036"/>
            <a:chOff x="4353928" y="1314000"/>
            <a:chExt cx="7159760" cy="4630036"/>
          </a:xfrm>
        </p:grpSpPr>
        <p:grpSp>
          <p:nvGrpSpPr>
            <p:cNvPr id="6" name="î$ḻïḋê">
              <a:extLst>
                <a:ext uri="{FF2B5EF4-FFF2-40B4-BE49-F238E27FC236}">
                  <a16:creationId xmlns:a16="http://schemas.microsoft.com/office/drawing/2014/main" id="{062AB820-9A53-4322-9300-DF42F9CEADCA}"/>
                </a:ext>
              </a:extLst>
            </p:cNvPr>
            <p:cNvGrpSpPr/>
            <p:nvPr/>
          </p:nvGrpSpPr>
          <p:grpSpPr>
            <a:xfrm>
              <a:off x="4353928" y="1314000"/>
              <a:ext cx="2976100" cy="2016224"/>
              <a:chOff x="1720275" y="1314000"/>
              <a:chExt cx="2976100" cy="2016224"/>
            </a:xfrm>
          </p:grpSpPr>
          <p:grpSp>
            <p:nvGrpSpPr>
              <p:cNvPr id="111" name="îslíḑe">
                <a:extLst>
                  <a:ext uri="{FF2B5EF4-FFF2-40B4-BE49-F238E27FC236}">
                    <a16:creationId xmlns:a16="http://schemas.microsoft.com/office/drawing/2014/main" id="{F897521D-96E0-4F85-8332-606800920BAB}"/>
                  </a:ext>
                </a:extLst>
              </p:cNvPr>
              <p:cNvGrpSpPr/>
              <p:nvPr/>
            </p:nvGrpSpPr>
            <p:grpSpPr>
              <a:xfrm>
                <a:off x="1720275" y="1314000"/>
                <a:ext cx="2976100" cy="2016224"/>
                <a:chOff x="156613" y="1872171"/>
                <a:chExt cx="3996756" cy="2212723"/>
              </a:xfrm>
            </p:grpSpPr>
            <p:sp>
              <p:nvSpPr>
                <p:cNvPr id="113" name="íśḷíḓê">
                  <a:extLst>
                    <a:ext uri="{FF2B5EF4-FFF2-40B4-BE49-F238E27FC236}">
                      <a16:creationId xmlns:a16="http://schemas.microsoft.com/office/drawing/2014/main" id="{93593562-5AE4-449E-B84F-A71EAC2BF702}"/>
                    </a:ext>
                  </a:extLst>
                </p:cNvPr>
                <p:cNvSpPr/>
                <p:nvPr/>
              </p:nvSpPr>
              <p:spPr>
                <a:xfrm>
                  <a:off x="156613" y="2118223"/>
                  <a:ext cx="3996756" cy="1966671"/>
                </a:xfrm>
                <a:prstGeom prst="roundRect">
                  <a:avLst>
                    <a:gd name="adj" fmla="val 2415"/>
                  </a:avLst>
                </a:prstGeom>
                <a:ln/>
              </p:spPr>
              <p:style>
                <a:lnRef idx="0">
                  <a:schemeClr val="accent1"/>
                </a:lnRef>
                <a:fillRef idx="3">
                  <a:schemeClr val="accent1"/>
                </a:fillRef>
                <a:effectRef idx="3">
                  <a:schemeClr val="accent1"/>
                </a:effectRef>
                <a:fontRef idx="minor">
                  <a:schemeClr val="lt1"/>
                </a:fontRef>
              </p:style>
              <p:txBody>
                <a:bodyPr wrap="square" tIns="46800" anchor="t">
                  <a:normAutofit/>
                </a:bodyPr>
                <a:lstStyle/>
                <a:p>
                  <a:pPr lvl="0">
                    <a:lnSpc>
                      <a:spcPct val="120000"/>
                    </a:lnSpc>
                    <a:defRPr/>
                  </a:pPr>
                  <a:br>
                    <a:rPr lang="zh-CN" altLang="en-US" sz="1000" dirty="0">
                      <a:solidFill>
                        <a:srgbClr val="333639"/>
                      </a:solidFill>
                    </a:rPr>
                  </a:br>
                  <a:br>
                    <a:rPr lang="zh-CN" altLang="en-US" sz="1000" dirty="0">
                      <a:solidFill>
                        <a:srgbClr val="333639"/>
                      </a:solidFill>
                    </a:rPr>
                  </a:br>
                  <a:endParaRPr lang="zh-CN" altLang="en-US" sz="1000" dirty="0">
                    <a:solidFill>
                      <a:srgbClr val="333639"/>
                    </a:solidFill>
                  </a:endParaRPr>
                </a:p>
              </p:txBody>
            </p:sp>
            <p:sp>
              <p:nvSpPr>
                <p:cNvPr id="114" name="iślídé">
                  <a:extLst>
                    <a:ext uri="{FF2B5EF4-FFF2-40B4-BE49-F238E27FC236}">
                      <a16:creationId xmlns:a16="http://schemas.microsoft.com/office/drawing/2014/main" id="{B7CB2CF7-75C8-4C9C-ADCD-190EB04BEE77}"/>
                    </a:ext>
                  </a:extLst>
                </p:cNvPr>
                <p:cNvSpPr/>
                <p:nvPr/>
              </p:nvSpPr>
              <p:spPr>
                <a:xfrm>
                  <a:off x="507407" y="1872171"/>
                  <a:ext cx="3295169" cy="422826"/>
                </a:xfrm>
                <a:prstGeom prst="roundRect">
                  <a:avLst>
                    <a:gd name="adj" fmla="val 50000"/>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85000" lnSpcReduction="20000"/>
                </a:bodyPr>
                <a:lstStyle/>
                <a:p>
                  <a:pPr algn="ctr"/>
                  <a:r>
                    <a:rPr lang="en-US" altLang="ja-JP" sz="1600" b="1" dirty="0">
                      <a:solidFill>
                        <a:schemeClr val="bg1"/>
                      </a:solidFill>
                    </a:rPr>
                    <a:t>HTML</a:t>
                  </a:r>
                  <a:r>
                    <a:rPr lang="zh-CN" altLang="en-US" sz="1600" b="1" dirty="0">
                      <a:solidFill>
                        <a:schemeClr val="bg1"/>
                      </a:solidFill>
                    </a:rPr>
                    <a:t> </a:t>
                  </a:r>
                </a:p>
              </p:txBody>
            </p:sp>
            <p:sp>
              <p:nvSpPr>
                <p:cNvPr id="115" name="îSliḑê">
                  <a:extLst>
                    <a:ext uri="{FF2B5EF4-FFF2-40B4-BE49-F238E27FC236}">
                      <a16:creationId xmlns:a16="http://schemas.microsoft.com/office/drawing/2014/main" id="{5943322E-D644-4855-BAA2-72884A1923BB}"/>
                    </a:ext>
                  </a:extLst>
                </p:cNvPr>
                <p:cNvSpPr txBox="1"/>
                <p:nvPr/>
              </p:nvSpPr>
              <p:spPr bwMode="auto">
                <a:xfrm>
                  <a:off x="1163367" y="1979291"/>
                  <a:ext cx="107" cy="243196"/>
                </a:xfrm>
                <a:prstGeom prst="rect">
                  <a:avLst/>
                </a:prstGeom>
                <a:noFill/>
                <a:scene3d>
                  <a:camera prst="orthographicFront">
                    <a:rot lat="0" lon="0" rev="0"/>
                  </a:camera>
                  <a:lightRig rig="threePt" dir="t"/>
                </a:scene3d>
                <a:sp3d prstMaterial="matte">
                  <a:bevelT w="1270" h="1270"/>
                </a:sp3d>
              </p:spPr>
              <p:txBody>
                <a:bodyPr anchor="ctr"/>
                <a:lstStyle/>
                <a:p>
                  <a:pPr algn="ctr"/>
                  <a:endParaRPr dirty="0"/>
                </a:p>
              </p:txBody>
            </p:sp>
          </p:grpSp>
          <p:sp>
            <p:nvSpPr>
              <p:cNvPr id="112" name="ïṩḻïḓê">
                <a:extLst>
                  <a:ext uri="{FF2B5EF4-FFF2-40B4-BE49-F238E27FC236}">
                    <a16:creationId xmlns:a16="http://schemas.microsoft.com/office/drawing/2014/main" id="{CBBC1EFA-B314-479C-BF6D-A00B03C605C5}"/>
                  </a:ext>
                </a:extLst>
              </p:cNvPr>
              <p:cNvSpPr/>
              <p:nvPr/>
            </p:nvSpPr>
            <p:spPr bwMode="auto">
              <a:xfrm>
                <a:off x="1888373" y="1915500"/>
                <a:ext cx="2632628" cy="804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30000"/>
                  </a:lnSpc>
                  <a:spcBef>
                    <a:spcPct val="0"/>
                  </a:spcBef>
                </a:pPr>
                <a:r>
                  <a:rPr lang="ja-JP" altLang="en-US" sz="4400" dirty="0">
                    <a:latin typeface="UD デジタル 教科書体 N-B" panose="02020700000000000000" pitchFamily="17" charset="-128"/>
                    <a:ea typeface="UD デジタル 教科書体 N-B" panose="02020700000000000000" pitchFamily="17" charset="-128"/>
                  </a:rPr>
                  <a:t>文書構造</a:t>
                </a:r>
                <a:endParaRPr lang="en-US" altLang="ja-JP" sz="4400" dirty="0">
                  <a:latin typeface="UD デジタル 教科書体 N-B" panose="02020700000000000000" pitchFamily="17" charset="-128"/>
                  <a:ea typeface="UD デジタル 教科書体 N-B" panose="02020700000000000000" pitchFamily="17" charset="-128"/>
                </a:endParaRPr>
              </a:p>
            </p:txBody>
          </p:sp>
        </p:grpSp>
        <p:grpSp>
          <p:nvGrpSpPr>
            <p:cNvPr id="7" name="i$ḷídè">
              <a:extLst>
                <a:ext uri="{FF2B5EF4-FFF2-40B4-BE49-F238E27FC236}">
                  <a16:creationId xmlns:a16="http://schemas.microsoft.com/office/drawing/2014/main" id="{B84071D0-C58A-44EF-80DF-A9568C665EEF}"/>
                </a:ext>
              </a:extLst>
            </p:cNvPr>
            <p:cNvGrpSpPr/>
            <p:nvPr/>
          </p:nvGrpSpPr>
          <p:grpSpPr>
            <a:xfrm>
              <a:off x="4353928" y="3927812"/>
              <a:ext cx="2976100" cy="2016224"/>
              <a:chOff x="1720275" y="3953059"/>
              <a:chExt cx="2976100" cy="2016224"/>
            </a:xfrm>
          </p:grpSpPr>
          <p:grpSp>
            <p:nvGrpSpPr>
              <p:cNvPr id="107" name="iślîḍé">
                <a:extLst>
                  <a:ext uri="{FF2B5EF4-FFF2-40B4-BE49-F238E27FC236}">
                    <a16:creationId xmlns:a16="http://schemas.microsoft.com/office/drawing/2014/main" id="{7A4D5892-A251-4037-819E-B82B0FAA3266}"/>
                  </a:ext>
                </a:extLst>
              </p:cNvPr>
              <p:cNvGrpSpPr/>
              <p:nvPr/>
            </p:nvGrpSpPr>
            <p:grpSpPr>
              <a:xfrm>
                <a:off x="1720275" y="3953059"/>
                <a:ext cx="2976100" cy="2016224"/>
                <a:chOff x="156613" y="1872171"/>
                <a:chExt cx="3996756" cy="2212723"/>
              </a:xfrm>
            </p:grpSpPr>
            <p:sp>
              <p:nvSpPr>
                <p:cNvPr id="109" name="îṡļïḍé">
                  <a:extLst>
                    <a:ext uri="{FF2B5EF4-FFF2-40B4-BE49-F238E27FC236}">
                      <a16:creationId xmlns:a16="http://schemas.microsoft.com/office/drawing/2014/main" id="{A7C4C28D-D994-499D-992F-F4BF880DC300}"/>
                    </a:ext>
                  </a:extLst>
                </p:cNvPr>
                <p:cNvSpPr/>
                <p:nvPr/>
              </p:nvSpPr>
              <p:spPr>
                <a:xfrm>
                  <a:off x="156613" y="2118223"/>
                  <a:ext cx="3996756" cy="1966671"/>
                </a:xfrm>
                <a:prstGeom prst="roundRect">
                  <a:avLst>
                    <a:gd name="adj" fmla="val 2415"/>
                  </a:avLst>
                </a:prstGeom>
                <a:ln/>
              </p:spPr>
              <p:style>
                <a:lnRef idx="0">
                  <a:schemeClr val="accent2"/>
                </a:lnRef>
                <a:fillRef idx="3">
                  <a:schemeClr val="accent2"/>
                </a:fillRef>
                <a:effectRef idx="3">
                  <a:schemeClr val="accent2"/>
                </a:effectRef>
                <a:fontRef idx="minor">
                  <a:schemeClr val="lt1"/>
                </a:fontRef>
              </p:style>
              <p:txBody>
                <a:bodyPr wrap="square" tIns="46800" anchor="t">
                  <a:normAutofit/>
                </a:bodyPr>
                <a:lstStyle/>
                <a:p>
                  <a:pPr lvl="0">
                    <a:lnSpc>
                      <a:spcPct val="120000"/>
                    </a:lnSpc>
                    <a:defRPr/>
                  </a:pPr>
                  <a:br>
                    <a:rPr lang="zh-CN" altLang="en-US" sz="1000" dirty="0">
                      <a:solidFill>
                        <a:srgbClr val="333639"/>
                      </a:solidFill>
                    </a:rPr>
                  </a:br>
                  <a:endParaRPr lang="zh-CN" altLang="en-US" sz="1000" dirty="0">
                    <a:solidFill>
                      <a:srgbClr val="333639"/>
                    </a:solidFill>
                  </a:endParaRPr>
                </a:p>
              </p:txBody>
            </p:sp>
            <p:sp>
              <p:nvSpPr>
                <p:cNvPr id="110" name="iśľïḋe">
                  <a:extLst>
                    <a:ext uri="{FF2B5EF4-FFF2-40B4-BE49-F238E27FC236}">
                      <a16:creationId xmlns:a16="http://schemas.microsoft.com/office/drawing/2014/main" id="{AF75BFD2-98FA-46A8-8E94-1524AA5E22EA}"/>
                    </a:ext>
                  </a:extLst>
                </p:cNvPr>
                <p:cNvSpPr/>
                <p:nvPr/>
              </p:nvSpPr>
              <p:spPr>
                <a:xfrm>
                  <a:off x="507407" y="1872171"/>
                  <a:ext cx="3295169" cy="422826"/>
                </a:xfrm>
                <a:prstGeom prst="roundRect">
                  <a:avLst>
                    <a:gd name="adj" fmla="val 50000"/>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85000" lnSpcReduction="20000"/>
                </a:bodyPr>
                <a:lstStyle/>
                <a:p>
                  <a:pPr algn="ctr"/>
                  <a:r>
                    <a:rPr lang="en-US" altLang="ja-JP" sz="1600" b="1" dirty="0">
                      <a:solidFill>
                        <a:schemeClr val="bg1"/>
                      </a:solidFill>
                    </a:rPr>
                    <a:t>CSS</a:t>
                  </a:r>
                  <a:r>
                    <a:rPr lang="zh-CN" altLang="en-US" sz="1600" b="1" dirty="0">
                      <a:solidFill>
                        <a:schemeClr val="bg1"/>
                      </a:solidFill>
                    </a:rPr>
                    <a:t> </a:t>
                  </a:r>
                </a:p>
              </p:txBody>
            </p:sp>
          </p:grpSp>
          <p:sp>
            <p:nvSpPr>
              <p:cNvPr id="108" name="iṩlîḑe">
                <a:extLst>
                  <a:ext uri="{FF2B5EF4-FFF2-40B4-BE49-F238E27FC236}">
                    <a16:creationId xmlns:a16="http://schemas.microsoft.com/office/drawing/2014/main" id="{6D47B00A-C39F-42E4-A274-64CE2E695F75}"/>
                  </a:ext>
                </a:extLst>
              </p:cNvPr>
              <p:cNvSpPr/>
              <p:nvPr/>
            </p:nvSpPr>
            <p:spPr bwMode="auto">
              <a:xfrm>
                <a:off x="1892011" y="4474022"/>
                <a:ext cx="2632628" cy="790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30000"/>
                  </a:lnSpc>
                  <a:spcBef>
                    <a:spcPct val="0"/>
                  </a:spcBef>
                </a:pPr>
                <a:r>
                  <a:rPr lang="ja-JP" altLang="en-US" sz="4400" dirty="0">
                    <a:latin typeface="UD デジタル 教科書体 N-B" panose="02020700000000000000" pitchFamily="17" charset="-128"/>
                    <a:ea typeface="UD デジタル 教科書体 N-B" panose="02020700000000000000" pitchFamily="17" charset="-128"/>
                  </a:rPr>
                  <a:t>見栄え</a:t>
                </a:r>
                <a:endParaRPr lang="en-US" altLang="zh-CN" sz="4400" dirty="0">
                  <a:latin typeface="UD デジタル 教科書体 N-B" panose="02020700000000000000" pitchFamily="17" charset="-128"/>
                  <a:ea typeface="UD デジタル 教科書体 N-B" panose="02020700000000000000" pitchFamily="17" charset="-128"/>
                </a:endParaRPr>
              </a:p>
            </p:txBody>
          </p:sp>
        </p:grpSp>
        <p:grpSp>
          <p:nvGrpSpPr>
            <p:cNvPr id="8" name="iṡļïḑê">
              <a:extLst>
                <a:ext uri="{FF2B5EF4-FFF2-40B4-BE49-F238E27FC236}">
                  <a16:creationId xmlns:a16="http://schemas.microsoft.com/office/drawing/2014/main" id="{3BBF0089-935B-4637-A62B-15A12FD376A7}"/>
                </a:ext>
              </a:extLst>
            </p:cNvPr>
            <p:cNvGrpSpPr/>
            <p:nvPr/>
          </p:nvGrpSpPr>
          <p:grpSpPr>
            <a:xfrm>
              <a:off x="7777901" y="2040717"/>
              <a:ext cx="3735787" cy="3390884"/>
              <a:chOff x="7704633" y="1991998"/>
              <a:chExt cx="3735787" cy="3390884"/>
            </a:xfrm>
          </p:grpSpPr>
          <p:sp>
            <p:nvSpPr>
              <p:cNvPr id="12" name="ïṥ1íḋé">
                <a:extLst>
                  <a:ext uri="{FF2B5EF4-FFF2-40B4-BE49-F238E27FC236}">
                    <a16:creationId xmlns:a16="http://schemas.microsoft.com/office/drawing/2014/main" id="{B8EEF558-95C6-4089-9CDC-F216DAB181AB}"/>
                  </a:ext>
                </a:extLst>
              </p:cNvPr>
              <p:cNvSpPr/>
              <p:nvPr/>
            </p:nvSpPr>
            <p:spPr>
              <a:xfrm>
                <a:off x="8317808" y="2344925"/>
                <a:ext cx="2843065" cy="2845549"/>
              </a:xfrm>
              <a:prstGeom prst="ellipse">
                <a:avLst/>
              </a:prstGeom>
              <a:solidFill>
                <a:schemeClr val="bg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13" name="îṣ1îďè">
                <a:extLst>
                  <a:ext uri="{FF2B5EF4-FFF2-40B4-BE49-F238E27FC236}">
                    <a16:creationId xmlns:a16="http://schemas.microsoft.com/office/drawing/2014/main" id="{BAC3174B-96AB-4E1D-BAB2-E224AE103C1D}"/>
                  </a:ext>
                </a:extLst>
              </p:cNvPr>
              <p:cNvSpPr/>
              <p:nvPr/>
            </p:nvSpPr>
            <p:spPr bwMode="auto">
              <a:xfrm>
                <a:off x="10489270" y="2875902"/>
                <a:ext cx="398543" cy="973445"/>
              </a:xfrm>
              <a:custGeom>
                <a:avLst/>
                <a:gdLst>
                  <a:gd name="T0" fmla="*/ 7 w 287"/>
                  <a:gd name="T1" fmla="*/ 417 h 701"/>
                  <a:gd name="T2" fmla="*/ 230 w 287"/>
                  <a:gd name="T3" fmla="*/ 701 h 701"/>
                  <a:gd name="T4" fmla="*/ 287 w 287"/>
                  <a:gd name="T5" fmla="*/ 310 h 701"/>
                  <a:gd name="T6" fmla="*/ 0 w 287"/>
                  <a:gd name="T7" fmla="*/ 0 h 701"/>
                </a:gdLst>
                <a:ahLst/>
                <a:cxnLst>
                  <a:cxn ang="0">
                    <a:pos x="T0" y="T1"/>
                  </a:cxn>
                  <a:cxn ang="0">
                    <a:pos x="T2" y="T3"/>
                  </a:cxn>
                  <a:cxn ang="0">
                    <a:pos x="T4" y="T5"/>
                  </a:cxn>
                  <a:cxn ang="0">
                    <a:pos x="T6" y="T7"/>
                  </a:cxn>
                </a:cxnLst>
                <a:rect l="0" t="0" r="r" b="b"/>
                <a:pathLst>
                  <a:path w="287" h="701">
                    <a:moveTo>
                      <a:pt x="7" y="417"/>
                    </a:moveTo>
                    <a:lnTo>
                      <a:pt x="230" y="701"/>
                    </a:lnTo>
                    <a:lnTo>
                      <a:pt x="287" y="310"/>
                    </a:lnTo>
                    <a:lnTo>
                      <a:pt x="0"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dirty="0"/>
              </a:p>
            </p:txBody>
          </p:sp>
          <p:sp>
            <p:nvSpPr>
              <p:cNvPr id="14" name="íṩļîḑè">
                <a:extLst>
                  <a:ext uri="{FF2B5EF4-FFF2-40B4-BE49-F238E27FC236}">
                    <a16:creationId xmlns:a16="http://schemas.microsoft.com/office/drawing/2014/main" id="{58DFAE31-ACCB-49F1-B67F-CCBA4D48501F}"/>
                  </a:ext>
                </a:extLst>
              </p:cNvPr>
              <p:cNvSpPr/>
              <p:nvPr/>
            </p:nvSpPr>
            <p:spPr bwMode="auto">
              <a:xfrm>
                <a:off x="9410287" y="2066318"/>
                <a:ext cx="1210905" cy="2830073"/>
              </a:xfrm>
              <a:custGeom>
                <a:avLst/>
                <a:gdLst>
                  <a:gd name="T0" fmla="*/ 853 w 872"/>
                  <a:gd name="T1" fmla="*/ 2038 h 2038"/>
                  <a:gd name="T2" fmla="*/ 500 w 872"/>
                  <a:gd name="T3" fmla="*/ 1597 h 2038"/>
                  <a:gd name="T4" fmla="*/ 265 w 872"/>
                  <a:gd name="T5" fmla="*/ 1723 h 2038"/>
                  <a:gd name="T6" fmla="*/ 225 w 872"/>
                  <a:gd name="T7" fmla="*/ 1758 h 2038"/>
                  <a:gd name="T8" fmla="*/ 242 w 872"/>
                  <a:gd name="T9" fmla="*/ 2023 h 2038"/>
                  <a:gd name="T10" fmla="*/ 872 w 872"/>
                  <a:gd name="T11" fmla="*/ 2023 h 2038"/>
                  <a:gd name="T12" fmla="*/ 493 w 872"/>
                  <a:gd name="T13" fmla="*/ 1173 h 2038"/>
                  <a:gd name="T14" fmla="*/ 749 w 872"/>
                  <a:gd name="T15" fmla="*/ 533 h 2038"/>
                  <a:gd name="T16" fmla="*/ 772 w 872"/>
                  <a:gd name="T17" fmla="*/ 986 h 2038"/>
                  <a:gd name="T18" fmla="*/ 498 w 872"/>
                  <a:gd name="T19" fmla="*/ 1133 h 2038"/>
                  <a:gd name="T20" fmla="*/ 443 w 872"/>
                  <a:gd name="T21" fmla="*/ 796 h 2038"/>
                  <a:gd name="T22" fmla="*/ 725 w 872"/>
                  <a:gd name="T23" fmla="*/ 536 h 2038"/>
                  <a:gd name="T24" fmla="*/ 0 w 872"/>
                  <a:gd name="T25" fmla="*/ 0 h 2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2" h="2038">
                    <a:moveTo>
                      <a:pt x="853" y="2038"/>
                    </a:moveTo>
                    <a:lnTo>
                      <a:pt x="500" y="1597"/>
                    </a:lnTo>
                    <a:lnTo>
                      <a:pt x="265" y="1723"/>
                    </a:lnTo>
                    <a:lnTo>
                      <a:pt x="225" y="1758"/>
                    </a:lnTo>
                    <a:lnTo>
                      <a:pt x="242" y="2023"/>
                    </a:lnTo>
                    <a:lnTo>
                      <a:pt x="872" y="2023"/>
                    </a:lnTo>
                    <a:lnTo>
                      <a:pt x="493" y="1173"/>
                    </a:lnTo>
                    <a:lnTo>
                      <a:pt x="749" y="533"/>
                    </a:lnTo>
                    <a:lnTo>
                      <a:pt x="772" y="986"/>
                    </a:lnTo>
                    <a:lnTo>
                      <a:pt x="498" y="1133"/>
                    </a:lnTo>
                    <a:lnTo>
                      <a:pt x="443" y="796"/>
                    </a:lnTo>
                    <a:lnTo>
                      <a:pt x="725" y="536"/>
                    </a:lnTo>
                    <a:lnTo>
                      <a:pt x="0"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dirty="0"/>
              </a:p>
            </p:txBody>
          </p:sp>
          <p:sp>
            <p:nvSpPr>
              <p:cNvPr id="15" name="í$ḻîḋé">
                <a:extLst>
                  <a:ext uri="{FF2B5EF4-FFF2-40B4-BE49-F238E27FC236}">
                    <a16:creationId xmlns:a16="http://schemas.microsoft.com/office/drawing/2014/main" id="{43B44B28-801E-4444-83A7-BA5C5ACDEBA2}"/>
                  </a:ext>
                </a:extLst>
              </p:cNvPr>
              <p:cNvSpPr/>
              <p:nvPr/>
            </p:nvSpPr>
            <p:spPr bwMode="auto">
              <a:xfrm flipH="1">
                <a:off x="8893708" y="2655107"/>
                <a:ext cx="852633" cy="58878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dirty="0"/>
              </a:p>
            </p:txBody>
          </p:sp>
          <p:sp>
            <p:nvSpPr>
              <p:cNvPr id="16" name="íṧḷiḓe">
                <a:extLst>
                  <a:ext uri="{FF2B5EF4-FFF2-40B4-BE49-F238E27FC236}">
                    <a16:creationId xmlns:a16="http://schemas.microsoft.com/office/drawing/2014/main" id="{F3303D01-29AA-4CB2-B5C3-D5242A6AF836}"/>
                  </a:ext>
                </a:extLst>
              </p:cNvPr>
              <p:cNvSpPr/>
              <p:nvPr/>
            </p:nvSpPr>
            <p:spPr bwMode="auto">
              <a:xfrm>
                <a:off x="8077180" y="2092702"/>
                <a:ext cx="3238339" cy="3164739"/>
              </a:xfrm>
              <a:custGeom>
                <a:avLst/>
                <a:gdLst>
                  <a:gd name="T0" fmla="*/ 974 w 2332"/>
                  <a:gd name="T1" fmla="*/ 0 h 2279"/>
                  <a:gd name="T2" fmla="*/ 1581 w 2332"/>
                  <a:gd name="T3" fmla="*/ 81 h 2279"/>
                  <a:gd name="T4" fmla="*/ 2059 w 2332"/>
                  <a:gd name="T5" fmla="*/ 360 h 2279"/>
                  <a:gd name="T6" fmla="*/ 2332 w 2332"/>
                  <a:gd name="T7" fmla="*/ 820 h 2279"/>
                  <a:gd name="T8" fmla="*/ 2249 w 2332"/>
                  <a:gd name="T9" fmla="*/ 1718 h 2279"/>
                  <a:gd name="T10" fmla="*/ 1652 w 2332"/>
                  <a:gd name="T11" fmla="*/ 2279 h 2279"/>
                  <a:gd name="T12" fmla="*/ 714 w 2332"/>
                  <a:gd name="T13" fmla="*/ 2279 h 2279"/>
                  <a:gd name="T14" fmla="*/ 57 w 2332"/>
                  <a:gd name="T15" fmla="*/ 1649 h 2279"/>
                  <a:gd name="T16" fmla="*/ 0 w 2332"/>
                  <a:gd name="T17" fmla="*/ 967 h 2279"/>
                  <a:gd name="T18" fmla="*/ 221 w 2332"/>
                  <a:gd name="T19" fmla="*/ 448 h 2279"/>
                  <a:gd name="T20" fmla="*/ 974 w 2332"/>
                  <a:gd name="T21" fmla="*/ 0 h 2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32" h="2279">
                    <a:moveTo>
                      <a:pt x="974" y="0"/>
                    </a:moveTo>
                    <a:lnTo>
                      <a:pt x="1581" y="81"/>
                    </a:lnTo>
                    <a:lnTo>
                      <a:pt x="2059" y="360"/>
                    </a:lnTo>
                    <a:lnTo>
                      <a:pt x="2332" y="820"/>
                    </a:lnTo>
                    <a:lnTo>
                      <a:pt x="2249" y="1718"/>
                    </a:lnTo>
                    <a:lnTo>
                      <a:pt x="1652" y="2279"/>
                    </a:lnTo>
                    <a:lnTo>
                      <a:pt x="714" y="2279"/>
                    </a:lnTo>
                    <a:lnTo>
                      <a:pt x="57" y="1649"/>
                    </a:lnTo>
                    <a:lnTo>
                      <a:pt x="0" y="967"/>
                    </a:lnTo>
                    <a:lnTo>
                      <a:pt x="221" y="448"/>
                    </a:lnTo>
                    <a:lnTo>
                      <a:pt x="974" y="0"/>
                    </a:lnTo>
                    <a:close/>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dirty="0"/>
              </a:p>
            </p:txBody>
          </p:sp>
          <p:sp>
            <p:nvSpPr>
              <p:cNvPr id="17" name="î$ḻïde">
                <a:extLst>
                  <a:ext uri="{FF2B5EF4-FFF2-40B4-BE49-F238E27FC236}">
                    <a16:creationId xmlns:a16="http://schemas.microsoft.com/office/drawing/2014/main" id="{659735B9-1AA9-4A13-AF5F-C6073D147E25}"/>
                  </a:ext>
                </a:extLst>
              </p:cNvPr>
              <p:cNvSpPr/>
              <p:nvPr/>
            </p:nvSpPr>
            <p:spPr bwMode="auto">
              <a:xfrm>
                <a:off x="8384072" y="2445420"/>
                <a:ext cx="2996713" cy="2812021"/>
              </a:xfrm>
              <a:custGeom>
                <a:avLst/>
                <a:gdLst>
                  <a:gd name="T0" fmla="*/ 0 w 2158"/>
                  <a:gd name="T1" fmla="*/ 194 h 2025"/>
                  <a:gd name="T2" fmla="*/ 651 w 2158"/>
                  <a:gd name="T3" fmla="*/ 0 h 2025"/>
                  <a:gd name="T4" fmla="*/ 981 w 2158"/>
                  <a:gd name="T5" fmla="*/ 151 h 2025"/>
                  <a:gd name="T6" fmla="*/ 1452 w 2158"/>
                  <a:gd name="T7" fmla="*/ 284 h 2025"/>
                  <a:gd name="T8" fmla="*/ 2158 w 2158"/>
                  <a:gd name="T9" fmla="*/ 578 h 2025"/>
                  <a:gd name="T10" fmla="*/ 1746 w 2158"/>
                  <a:gd name="T11" fmla="*/ 966 h 2025"/>
                  <a:gd name="T12" fmla="*/ 2059 w 2158"/>
                  <a:gd name="T13" fmla="*/ 1464 h 2025"/>
                  <a:gd name="T14" fmla="*/ 1618 w 2158"/>
                  <a:gd name="T15" fmla="*/ 1724 h 2025"/>
                  <a:gd name="T16" fmla="*/ 528 w 2158"/>
                  <a:gd name="T17" fmla="*/ 2025 h 2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8" h="2025">
                    <a:moveTo>
                      <a:pt x="0" y="194"/>
                    </a:moveTo>
                    <a:lnTo>
                      <a:pt x="651" y="0"/>
                    </a:lnTo>
                    <a:lnTo>
                      <a:pt x="981" y="151"/>
                    </a:lnTo>
                    <a:lnTo>
                      <a:pt x="1452" y="284"/>
                    </a:lnTo>
                    <a:lnTo>
                      <a:pt x="2158" y="578"/>
                    </a:lnTo>
                    <a:lnTo>
                      <a:pt x="1746" y="966"/>
                    </a:lnTo>
                    <a:lnTo>
                      <a:pt x="2059" y="1464"/>
                    </a:lnTo>
                    <a:lnTo>
                      <a:pt x="1618" y="1724"/>
                    </a:lnTo>
                    <a:lnTo>
                      <a:pt x="528" y="2025"/>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dirty="0"/>
              </a:p>
            </p:txBody>
          </p:sp>
          <p:sp>
            <p:nvSpPr>
              <p:cNvPr id="18" name="ïślïḋé">
                <a:extLst>
                  <a:ext uri="{FF2B5EF4-FFF2-40B4-BE49-F238E27FC236}">
                    <a16:creationId xmlns:a16="http://schemas.microsoft.com/office/drawing/2014/main" id="{60E6B20A-9510-494E-91D5-F947EE892E82}"/>
                  </a:ext>
                </a:extLst>
              </p:cNvPr>
              <p:cNvSpPr/>
              <p:nvPr/>
            </p:nvSpPr>
            <p:spPr bwMode="auto">
              <a:xfrm>
                <a:off x="8384072" y="2096868"/>
                <a:ext cx="2424588" cy="3196678"/>
              </a:xfrm>
              <a:custGeom>
                <a:avLst/>
                <a:gdLst>
                  <a:gd name="T0" fmla="*/ 0 w 1746"/>
                  <a:gd name="T1" fmla="*/ 469 h 2302"/>
                  <a:gd name="T2" fmla="*/ 192 w 1746"/>
                  <a:gd name="T3" fmla="*/ 739 h 2302"/>
                  <a:gd name="T4" fmla="*/ 945 w 1746"/>
                  <a:gd name="T5" fmla="*/ 417 h 2302"/>
                  <a:gd name="T6" fmla="*/ 888 w 1746"/>
                  <a:gd name="T7" fmla="*/ 739 h 2302"/>
                  <a:gd name="T8" fmla="*/ 981 w 1746"/>
                  <a:gd name="T9" fmla="*/ 1729 h 2302"/>
                  <a:gd name="T10" fmla="*/ 1618 w 1746"/>
                  <a:gd name="T11" fmla="*/ 1975 h 2302"/>
                  <a:gd name="T12" fmla="*/ 1746 w 1746"/>
                  <a:gd name="T13" fmla="*/ 1236 h 2302"/>
                  <a:gd name="T14" fmla="*/ 1452 w 1746"/>
                  <a:gd name="T15" fmla="*/ 535 h 2302"/>
                  <a:gd name="T16" fmla="*/ 898 w 1746"/>
                  <a:gd name="T17" fmla="*/ 753 h 2302"/>
                  <a:gd name="T18" fmla="*/ 1220 w 1746"/>
                  <a:gd name="T19" fmla="*/ 1137 h 2302"/>
                  <a:gd name="T20" fmla="*/ 950 w 1746"/>
                  <a:gd name="T21" fmla="*/ 1717 h 2302"/>
                  <a:gd name="T22" fmla="*/ 945 w 1746"/>
                  <a:gd name="T23" fmla="*/ 1729 h 2302"/>
                  <a:gd name="T24" fmla="*/ 481 w 1746"/>
                  <a:gd name="T25" fmla="*/ 2302 h 2302"/>
                  <a:gd name="T26" fmla="*/ 239 w 1746"/>
                  <a:gd name="T27" fmla="*/ 1137 h 2302"/>
                  <a:gd name="T28" fmla="*/ 945 w 1746"/>
                  <a:gd name="T29" fmla="*/ 398 h 2302"/>
                  <a:gd name="T30" fmla="*/ 774 w 1746"/>
                  <a:gd name="T31" fmla="*/ 0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46" h="2302">
                    <a:moveTo>
                      <a:pt x="0" y="469"/>
                    </a:moveTo>
                    <a:lnTo>
                      <a:pt x="192" y="739"/>
                    </a:lnTo>
                    <a:lnTo>
                      <a:pt x="945" y="417"/>
                    </a:lnTo>
                    <a:lnTo>
                      <a:pt x="888" y="739"/>
                    </a:lnTo>
                    <a:lnTo>
                      <a:pt x="981" y="1729"/>
                    </a:lnTo>
                    <a:lnTo>
                      <a:pt x="1618" y="1975"/>
                    </a:lnTo>
                    <a:lnTo>
                      <a:pt x="1746" y="1236"/>
                    </a:lnTo>
                    <a:lnTo>
                      <a:pt x="1452" y="535"/>
                    </a:lnTo>
                    <a:lnTo>
                      <a:pt x="898" y="753"/>
                    </a:lnTo>
                    <a:lnTo>
                      <a:pt x="1220" y="1137"/>
                    </a:lnTo>
                    <a:lnTo>
                      <a:pt x="950" y="1717"/>
                    </a:lnTo>
                    <a:lnTo>
                      <a:pt x="945" y="1729"/>
                    </a:lnTo>
                    <a:lnTo>
                      <a:pt x="481" y="2302"/>
                    </a:lnTo>
                    <a:lnTo>
                      <a:pt x="239" y="1137"/>
                    </a:lnTo>
                    <a:lnTo>
                      <a:pt x="945" y="398"/>
                    </a:lnTo>
                    <a:lnTo>
                      <a:pt x="774"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dirty="0"/>
              </a:p>
            </p:txBody>
          </p:sp>
          <p:sp>
            <p:nvSpPr>
              <p:cNvPr id="19" name="íŝľïḍé">
                <a:extLst>
                  <a:ext uri="{FF2B5EF4-FFF2-40B4-BE49-F238E27FC236}">
                    <a16:creationId xmlns:a16="http://schemas.microsoft.com/office/drawing/2014/main" id="{B8AFB6A8-A4F4-4CAB-9885-90F843D60A61}"/>
                  </a:ext>
                </a:extLst>
              </p:cNvPr>
              <p:cNvSpPr/>
              <p:nvPr/>
            </p:nvSpPr>
            <p:spPr bwMode="auto">
              <a:xfrm>
                <a:off x="8103564" y="3082812"/>
                <a:ext cx="566570" cy="592954"/>
              </a:xfrm>
              <a:custGeom>
                <a:avLst/>
                <a:gdLst>
                  <a:gd name="T0" fmla="*/ 375 w 408"/>
                  <a:gd name="T1" fmla="*/ 0 h 427"/>
                  <a:gd name="T2" fmla="*/ 408 w 408"/>
                  <a:gd name="T3" fmla="*/ 427 h 427"/>
                  <a:gd name="T4" fmla="*/ 0 w 408"/>
                  <a:gd name="T5" fmla="*/ 275 h 427"/>
                </a:gdLst>
                <a:ahLst/>
                <a:cxnLst>
                  <a:cxn ang="0">
                    <a:pos x="T0" y="T1"/>
                  </a:cxn>
                  <a:cxn ang="0">
                    <a:pos x="T2" y="T3"/>
                  </a:cxn>
                  <a:cxn ang="0">
                    <a:pos x="T4" y="T5"/>
                  </a:cxn>
                </a:cxnLst>
                <a:rect l="0" t="0" r="r" b="b"/>
                <a:pathLst>
                  <a:path w="408" h="427">
                    <a:moveTo>
                      <a:pt x="375" y="0"/>
                    </a:moveTo>
                    <a:lnTo>
                      <a:pt x="408" y="427"/>
                    </a:lnTo>
                    <a:lnTo>
                      <a:pt x="0" y="275"/>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dirty="0"/>
              </a:p>
            </p:txBody>
          </p:sp>
          <p:sp>
            <p:nvSpPr>
              <p:cNvPr id="20" name="íṩḻïḋè">
                <a:extLst>
                  <a:ext uri="{FF2B5EF4-FFF2-40B4-BE49-F238E27FC236}">
                    <a16:creationId xmlns:a16="http://schemas.microsoft.com/office/drawing/2014/main" id="{DCB30ED9-F6B1-440A-B941-068C4EC9AB81}"/>
                  </a:ext>
                </a:extLst>
              </p:cNvPr>
              <p:cNvSpPr/>
              <p:nvPr/>
            </p:nvSpPr>
            <p:spPr bwMode="auto">
              <a:xfrm>
                <a:off x="8670135" y="2092702"/>
                <a:ext cx="2217678" cy="990109"/>
              </a:xfrm>
              <a:custGeom>
                <a:avLst/>
                <a:gdLst>
                  <a:gd name="T0" fmla="*/ 0 w 1597"/>
                  <a:gd name="T1" fmla="*/ 713 h 713"/>
                  <a:gd name="T2" fmla="*/ 424 w 1597"/>
                  <a:gd name="T3" fmla="*/ 261 h 713"/>
                  <a:gd name="T4" fmla="*/ 547 w 1597"/>
                  <a:gd name="T5" fmla="*/ 0 h 713"/>
                  <a:gd name="T6" fmla="*/ 566 w 1597"/>
                  <a:gd name="T7" fmla="*/ 10 h 713"/>
                  <a:gd name="T8" fmla="*/ 1057 w 1597"/>
                  <a:gd name="T9" fmla="*/ 254 h 713"/>
                  <a:gd name="T10" fmla="*/ 1154 w 1597"/>
                  <a:gd name="T11" fmla="*/ 81 h 713"/>
                  <a:gd name="T12" fmla="*/ 1265 w 1597"/>
                  <a:gd name="T13" fmla="*/ 500 h 713"/>
                  <a:gd name="T14" fmla="*/ 1597 w 1597"/>
                  <a:gd name="T15" fmla="*/ 358 h 7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7" h="713">
                    <a:moveTo>
                      <a:pt x="0" y="713"/>
                    </a:moveTo>
                    <a:lnTo>
                      <a:pt x="424" y="261"/>
                    </a:lnTo>
                    <a:lnTo>
                      <a:pt x="547" y="0"/>
                    </a:lnTo>
                    <a:lnTo>
                      <a:pt x="566" y="10"/>
                    </a:lnTo>
                    <a:lnTo>
                      <a:pt x="1057" y="254"/>
                    </a:lnTo>
                    <a:lnTo>
                      <a:pt x="1154" y="81"/>
                    </a:lnTo>
                    <a:lnTo>
                      <a:pt x="1265" y="500"/>
                    </a:lnTo>
                    <a:lnTo>
                      <a:pt x="1597" y="358"/>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dirty="0"/>
              </a:p>
            </p:txBody>
          </p:sp>
          <p:sp>
            <p:nvSpPr>
              <p:cNvPr id="21" name="íslídè">
                <a:extLst>
                  <a:ext uri="{FF2B5EF4-FFF2-40B4-BE49-F238E27FC236}">
                    <a16:creationId xmlns:a16="http://schemas.microsoft.com/office/drawing/2014/main" id="{9E8BD629-A5B6-47CF-8217-46F581784F87}"/>
                  </a:ext>
                </a:extLst>
              </p:cNvPr>
              <p:cNvSpPr/>
              <p:nvPr/>
            </p:nvSpPr>
            <p:spPr bwMode="auto">
              <a:xfrm>
                <a:off x="8692354" y="3142523"/>
                <a:ext cx="1053987" cy="1365045"/>
              </a:xfrm>
              <a:custGeom>
                <a:avLst/>
                <a:gdLst>
                  <a:gd name="T0" fmla="*/ 0 w 759"/>
                  <a:gd name="T1" fmla="*/ 398 h 983"/>
                  <a:gd name="T2" fmla="*/ 759 w 759"/>
                  <a:gd name="T3" fmla="*/ 983 h 983"/>
                  <a:gd name="T4" fmla="*/ 552 w 759"/>
                  <a:gd name="T5" fmla="*/ 512 h 983"/>
                  <a:gd name="T6" fmla="*/ 759 w 759"/>
                  <a:gd name="T7" fmla="*/ 448 h 983"/>
                  <a:gd name="T8" fmla="*/ 652 w 759"/>
                  <a:gd name="T9" fmla="*/ 0 h 983"/>
                  <a:gd name="T10" fmla="*/ 34 w 759"/>
                  <a:gd name="T11" fmla="*/ 384 h 983"/>
                  <a:gd name="T12" fmla="*/ 541 w 759"/>
                  <a:gd name="T13" fmla="*/ 512 h 983"/>
                </a:gdLst>
                <a:ahLst/>
                <a:cxnLst>
                  <a:cxn ang="0">
                    <a:pos x="T0" y="T1"/>
                  </a:cxn>
                  <a:cxn ang="0">
                    <a:pos x="T2" y="T3"/>
                  </a:cxn>
                  <a:cxn ang="0">
                    <a:pos x="T4" y="T5"/>
                  </a:cxn>
                  <a:cxn ang="0">
                    <a:pos x="T6" y="T7"/>
                  </a:cxn>
                  <a:cxn ang="0">
                    <a:pos x="T8" y="T9"/>
                  </a:cxn>
                  <a:cxn ang="0">
                    <a:pos x="T10" y="T11"/>
                  </a:cxn>
                  <a:cxn ang="0">
                    <a:pos x="T12" y="T13"/>
                  </a:cxn>
                </a:cxnLst>
                <a:rect l="0" t="0" r="r" b="b"/>
                <a:pathLst>
                  <a:path w="759" h="983">
                    <a:moveTo>
                      <a:pt x="0" y="398"/>
                    </a:moveTo>
                    <a:lnTo>
                      <a:pt x="759" y="983"/>
                    </a:lnTo>
                    <a:lnTo>
                      <a:pt x="552" y="512"/>
                    </a:lnTo>
                    <a:lnTo>
                      <a:pt x="759" y="448"/>
                    </a:lnTo>
                    <a:lnTo>
                      <a:pt x="652" y="0"/>
                    </a:lnTo>
                    <a:lnTo>
                      <a:pt x="34" y="384"/>
                    </a:lnTo>
                    <a:lnTo>
                      <a:pt x="541" y="512"/>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dirty="0"/>
              </a:p>
            </p:txBody>
          </p:sp>
          <p:sp>
            <p:nvSpPr>
              <p:cNvPr id="22" name="ïśḻiďé">
                <a:extLst>
                  <a:ext uri="{FF2B5EF4-FFF2-40B4-BE49-F238E27FC236}">
                    <a16:creationId xmlns:a16="http://schemas.microsoft.com/office/drawing/2014/main" id="{73612A95-F471-4816-B65A-ED8A69391247}"/>
                  </a:ext>
                </a:extLst>
              </p:cNvPr>
              <p:cNvSpPr/>
              <p:nvPr/>
            </p:nvSpPr>
            <p:spPr bwMode="auto">
              <a:xfrm>
                <a:off x="10140718" y="3695207"/>
                <a:ext cx="644335" cy="404097"/>
              </a:xfrm>
              <a:custGeom>
                <a:avLst/>
                <a:gdLst>
                  <a:gd name="T0" fmla="*/ 0 w 464"/>
                  <a:gd name="T1" fmla="*/ 0 h 291"/>
                  <a:gd name="T2" fmla="*/ 296 w 464"/>
                  <a:gd name="T3" fmla="*/ 291 h 291"/>
                  <a:gd name="T4" fmla="*/ 464 w 464"/>
                  <a:gd name="T5" fmla="*/ 95 h 291"/>
                  <a:gd name="T6" fmla="*/ 0 w 464"/>
                  <a:gd name="T7" fmla="*/ 0 h 291"/>
                </a:gdLst>
                <a:ahLst/>
                <a:cxnLst>
                  <a:cxn ang="0">
                    <a:pos x="T0" y="T1"/>
                  </a:cxn>
                  <a:cxn ang="0">
                    <a:pos x="T2" y="T3"/>
                  </a:cxn>
                  <a:cxn ang="0">
                    <a:pos x="T4" y="T5"/>
                  </a:cxn>
                  <a:cxn ang="0">
                    <a:pos x="T6" y="T7"/>
                  </a:cxn>
                </a:cxnLst>
                <a:rect l="0" t="0" r="r" b="b"/>
                <a:pathLst>
                  <a:path w="464" h="291">
                    <a:moveTo>
                      <a:pt x="0" y="0"/>
                    </a:moveTo>
                    <a:lnTo>
                      <a:pt x="296" y="291"/>
                    </a:lnTo>
                    <a:lnTo>
                      <a:pt x="464" y="95"/>
                    </a:lnTo>
                    <a:lnTo>
                      <a:pt x="0" y="0"/>
                    </a:lnTo>
                    <a:close/>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dirty="0"/>
              </a:p>
            </p:txBody>
          </p:sp>
          <p:sp>
            <p:nvSpPr>
              <p:cNvPr id="23" name="íṣlíḓè">
                <a:extLst>
                  <a:ext uri="{FF2B5EF4-FFF2-40B4-BE49-F238E27FC236}">
                    <a16:creationId xmlns:a16="http://schemas.microsoft.com/office/drawing/2014/main" id="{02A47BAA-03ED-46BB-A25E-D68FB9FC6117}"/>
                  </a:ext>
                </a:extLst>
              </p:cNvPr>
              <p:cNvSpPr/>
              <p:nvPr/>
            </p:nvSpPr>
            <p:spPr bwMode="auto">
              <a:xfrm>
                <a:off x="8192438" y="3728535"/>
                <a:ext cx="987332" cy="1591395"/>
              </a:xfrm>
              <a:custGeom>
                <a:avLst/>
                <a:gdLst>
                  <a:gd name="T0" fmla="*/ 711 w 711"/>
                  <a:gd name="T1" fmla="*/ 689 h 1146"/>
                  <a:gd name="T2" fmla="*/ 628 w 711"/>
                  <a:gd name="T3" fmla="*/ 1146 h 1146"/>
                  <a:gd name="T4" fmla="*/ 469 w 711"/>
                  <a:gd name="T5" fmla="*/ 533 h 1146"/>
                  <a:gd name="T6" fmla="*/ 280 w 711"/>
                  <a:gd name="T7" fmla="*/ 303 h 1146"/>
                  <a:gd name="T8" fmla="*/ 0 w 711"/>
                  <a:gd name="T9" fmla="*/ 452 h 1146"/>
                  <a:gd name="T10" fmla="*/ 344 w 711"/>
                  <a:gd name="T11" fmla="*/ 0 h 1146"/>
                  <a:gd name="T12" fmla="*/ 299 w 711"/>
                  <a:gd name="T13" fmla="*/ 291 h 1146"/>
                </a:gdLst>
                <a:ahLst/>
                <a:cxnLst>
                  <a:cxn ang="0">
                    <a:pos x="T0" y="T1"/>
                  </a:cxn>
                  <a:cxn ang="0">
                    <a:pos x="T2" y="T3"/>
                  </a:cxn>
                  <a:cxn ang="0">
                    <a:pos x="T4" y="T5"/>
                  </a:cxn>
                  <a:cxn ang="0">
                    <a:pos x="T6" y="T7"/>
                  </a:cxn>
                  <a:cxn ang="0">
                    <a:pos x="T8" y="T9"/>
                  </a:cxn>
                  <a:cxn ang="0">
                    <a:pos x="T10" y="T11"/>
                  </a:cxn>
                  <a:cxn ang="0">
                    <a:pos x="T12" y="T13"/>
                  </a:cxn>
                </a:cxnLst>
                <a:rect l="0" t="0" r="r" b="b"/>
                <a:pathLst>
                  <a:path w="711" h="1146">
                    <a:moveTo>
                      <a:pt x="711" y="689"/>
                    </a:moveTo>
                    <a:lnTo>
                      <a:pt x="628" y="1146"/>
                    </a:lnTo>
                    <a:lnTo>
                      <a:pt x="469" y="533"/>
                    </a:lnTo>
                    <a:lnTo>
                      <a:pt x="280" y="303"/>
                    </a:lnTo>
                    <a:lnTo>
                      <a:pt x="0" y="452"/>
                    </a:lnTo>
                    <a:lnTo>
                      <a:pt x="344" y="0"/>
                    </a:lnTo>
                    <a:lnTo>
                      <a:pt x="299" y="291"/>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dirty="0"/>
              </a:p>
            </p:txBody>
          </p:sp>
          <p:sp>
            <p:nvSpPr>
              <p:cNvPr id="24" name="iṡḻiḋé">
                <a:extLst>
                  <a:ext uri="{FF2B5EF4-FFF2-40B4-BE49-F238E27FC236}">
                    <a16:creationId xmlns:a16="http://schemas.microsoft.com/office/drawing/2014/main" id="{D7A4C24F-F7C7-4FEF-A285-C3E422E1CC76}"/>
                  </a:ext>
                </a:extLst>
              </p:cNvPr>
              <p:cNvSpPr/>
              <p:nvPr/>
            </p:nvSpPr>
            <p:spPr bwMode="auto">
              <a:xfrm flipH="1" flipV="1">
                <a:off x="8735402" y="3728535"/>
                <a:ext cx="1010939" cy="6248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dirty="0"/>
              </a:p>
            </p:txBody>
          </p:sp>
          <p:sp>
            <p:nvSpPr>
              <p:cNvPr id="25" name="íśľiḓè">
                <a:extLst>
                  <a:ext uri="{FF2B5EF4-FFF2-40B4-BE49-F238E27FC236}">
                    <a16:creationId xmlns:a16="http://schemas.microsoft.com/office/drawing/2014/main" id="{A00FF0FD-4386-4658-9E92-9B363F23E0D4}"/>
                  </a:ext>
                </a:extLst>
              </p:cNvPr>
              <p:cNvSpPr/>
              <p:nvPr/>
            </p:nvSpPr>
            <p:spPr bwMode="auto">
              <a:xfrm flipH="1">
                <a:off x="10851709" y="3243895"/>
                <a:ext cx="411041" cy="66655"/>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dirty="0"/>
              </a:p>
            </p:txBody>
          </p:sp>
          <p:sp>
            <p:nvSpPr>
              <p:cNvPr id="26" name="íṣḻîḑê">
                <a:extLst>
                  <a:ext uri="{FF2B5EF4-FFF2-40B4-BE49-F238E27FC236}">
                    <a16:creationId xmlns:a16="http://schemas.microsoft.com/office/drawing/2014/main" id="{CC91B916-38DE-418E-9DB6-6761E86FA431}"/>
                  </a:ext>
                </a:extLst>
              </p:cNvPr>
              <p:cNvSpPr/>
              <p:nvPr/>
            </p:nvSpPr>
            <p:spPr bwMode="auto">
              <a:xfrm>
                <a:off x="10647576" y="3849347"/>
                <a:ext cx="240237" cy="1047043"/>
              </a:xfrm>
              <a:custGeom>
                <a:avLst/>
                <a:gdLst>
                  <a:gd name="T0" fmla="*/ 0 w 173"/>
                  <a:gd name="T1" fmla="*/ 754 h 754"/>
                  <a:gd name="T2" fmla="*/ 173 w 173"/>
                  <a:gd name="T3" fmla="*/ 308 h 754"/>
                  <a:gd name="T4" fmla="*/ 116 w 173"/>
                  <a:gd name="T5" fmla="*/ 0 h 754"/>
                </a:gdLst>
                <a:ahLst/>
                <a:cxnLst>
                  <a:cxn ang="0">
                    <a:pos x="T0" y="T1"/>
                  </a:cxn>
                  <a:cxn ang="0">
                    <a:pos x="T2" y="T3"/>
                  </a:cxn>
                  <a:cxn ang="0">
                    <a:pos x="T4" y="T5"/>
                  </a:cxn>
                </a:cxnLst>
                <a:rect l="0" t="0" r="r" b="b"/>
                <a:pathLst>
                  <a:path w="173" h="754">
                    <a:moveTo>
                      <a:pt x="0" y="754"/>
                    </a:moveTo>
                    <a:lnTo>
                      <a:pt x="173" y="308"/>
                    </a:lnTo>
                    <a:lnTo>
                      <a:pt x="116"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dirty="0"/>
              </a:p>
            </p:txBody>
          </p:sp>
          <p:sp>
            <p:nvSpPr>
              <p:cNvPr id="27" name="iṣlïďê">
                <a:extLst>
                  <a:ext uri="{FF2B5EF4-FFF2-40B4-BE49-F238E27FC236}">
                    <a16:creationId xmlns:a16="http://schemas.microsoft.com/office/drawing/2014/main" id="{CC4E8FA0-4BC1-455A-9204-79129A4EF7E8}"/>
                  </a:ext>
                </a:extLst>
              </p:cNvPr>
              <p:cNvSpPr/>
              <p:nvPr/>
            </p:nvSpPr>
            <p:spPr bwMode="auto">
              <a:xfrm flipH="1" flipV="1">
                <a:off x="10887813" y="4277052"/>
                <a:ext cx="374937" cy="230516"/>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dirty="0"/>
              </a:p>
            </p:txBody>
          </p:sp>
          <p:sp>
            <p:nvSpPr>
              <p:cNvPr id="28" name="ïṩḷîḑé">
                <a:extLst>
                  <a:ext uri="{FF2B5EF4-FFF2-40B4-BE49-F238E27FC236}">
                    <a16:creationId xmlns:a16="http://schemas.microsoft.com/office/drawing/2014/main" id="{254683E3-1807-43A2-9A4C-5FA3F8B2C01E}"/>
                  </a:ext>
                </a:extLst>
              </p:cNvPr>
              <p:cNvSpPr/>
              <p:nvPr/>
            </p:nvSpPr>
            <p:spPr bwMode="auto">
              <a:xfrm>
                <a:off x="10561480" y="4122912"/>
                <a:ext cx="59712" cy="77347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dirty="0"/>
              </a:p>
            </p:txBody>
          </p:sp>
          <p:sp>
            <p:nvSpPr>
              <p:cNvPr id="29" name="í$ḷîḓê">
                <a:extLst>
                  <a:ext uri="{FF2B5EF4-FFF2-40B4-BE49-F238E27FC236}">
                    <a16:creationId xmlns:a16="http://schemas.microsoft.com/office/drawing/2014/main" id="{9F63830C-E3F5-461F-8079-E244DEAC61A7}"/>
                  </a:ext>
                </a:extLst>
              </p:cNvPr>
              <p:cNvSpPr/>
              <p:nvPr/>
            </p:nvSpPr>
            <p:spPr bwMode="auto">
              <a:xfrm flipH="1">
                <a:off x="9028407" y="4896391"/>
                <a:ext cx="697104" cy="42353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dirty="0"/>
              </a:p>
            </p:txBody>
          </p:sp>
          <p:sp>
            <p:nvSpPr>
              <p:cNvPr id="30" name="ísḻîďê">
                <a:extLst>
                  <a:ext uri="{FF2B5EF4-FFF2-40B4-BE49-F238E27FC236}">
                    <a16:creationId xmlns:a16="http://schemas.microsoft.com/office/drawing/2014/main" id="{4D980191-C2AB-4AE5-9C1E-8B33F2050F41}"/>
                  </a:ext>
                </a:extLst>
              </p:cNvPr>
              <p:cNvSpPr/>
              <p:nvPr/>
            </p:nvSpPr>
            <p:spPr bwMode="auto">
              <a:xfrm flipH="1">
                <a:off x="9660244" y="3159187"/>
                <a:ext cx="377714" cy="0"/>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dirty="0"/>
              </a:p>
            </p:txBody>
          </p:sp>
          <p:sp>
            <p:nvSpPr>
              <p:cNvPr id="31" name="ïṧļîḓè">
                <a:extLst>
                  <a:ext uri="{FF2B5EF4-FFF2-40B4-BE49-F238E27FC236}">
                    <a16:creationId xmlns:a16="http://schemas.microsoft.com/office/drawing/2014/main" id="{4E84E87A-0CAF-41EA-89A7-574E0922CFD1}"/>
                  </a:ext>
                </a:extLst>
              </p:cNvPr>
              <p:cNvSpPr/>
              <p:nvPr/>
            </p:nvSpPr>
            <p:spPr bwMode="auto">
              <a:xfrm flipH="1">
                <a:off x="9778279" y="3675766"/>
                <a:ext cx="259678" cy="81931"/>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dirty="0"/>
              </a:p>
            </p:txBody>
          </p:sp>
          <p:sp>
            <p:nvSpPr>
              <p:cNvPr id="32" name="ïš1íḋe">
                <a:extLst>
                  <a:ext uri="{FF2B5EF4-FFF2-40B4-BE49-F238E27FC236}">
                    <a16:creationId xmlns:a16="http://schemas.microsoft.com/office/drawing/2014/main" id="{8AB2E98B-FCA6-4ADA-8079-149DCCFEBAB0}"/>
                  </a:ext>
                </a:extLst>
              </p:cNvPr>
              <p:cNvSpPr/>
              <p:nvPr/>
            </p:nvSpPr>
            <p:spPr bwMode="auto">
              <a:xfrm>
                <a:off x="10084177" y="2428110"/>
                <a:ext cx="112481" cy="112481"/>
              </a:xfrm>
              <a:prstGeom prst="ellipse">
                <a:avLst/>
              </a:prstGeom>
              <a:solidFill>
                <a:schemeClr val="accent1">
                  <a:lumMod val="100000"/>
                </a:schemeClr>
              </a:solidFill>
              <a:ln w="9525">
                <a:solidFill>
                  <a:schemeClr val="accent6"/>
                </a:solidFill>
                <a:round/>
                <a:headEnd/>
                <a:tailEnd/>
              </a:ln>
            </p:spPr>
            <p:txBody>
              <a:bodyPr anchor="ctr"/>
              <a:lstStyle/>
              <a:p>
                <a:pPr algn="ctr"/>
                <a:endParaRPr dirty="0"/>
              </a:p>
            </p:txBody>
          </p:sp>
          <p:sp>
            <p:nvSpPr>
              <p:cNvPr id="33" name="iśľïḋê">
                <a:extLst>
                  <a:ext uri="{FF2B5EF4-FFF2-40B4-BE49-F238E27FC236}">
                    <a16:creationId xmlns:a16="http://schemas.microsoft.com/office/drawing/2014/main" id="{1A426019-7607-4A46-8306-9F14D86B534B}"/>
                  </a:ext>
                </a:extLst>
              </p:cNvPr>
              <p:cNvSpPr/>
              <p:nvPr/>
            </p:nvSpPr>
            <p:spPr bwMode="auto">
              <a:xfrm>
                <a:off x="10835438" y="3247415"/>
                <a:ext cx="111093" cy="112481"/>
              </a:xfrm>
              <a:prstGeom prst="ellipse">
                <a:avLst/>
              </a:prstGeom>
              <a:solidFill>
                <a:schemeClr val="accent1">
                  <a:lumMod val="100000"/>
                </a:schemeClr>
              </a:solidFill>
              <a:ln w="9525">
                <a:solidFill>
                  <a:schemeClr val="accent6"/>
                </a:solidFill>
                <a:round/>
                <a:headEnd/>
                <a:tailEnd/>
              </a:ln>
            </p:spPr>
            <p:txBody>
              <a:bodyPr anchor="ctr"/>
              <a:lstStyle/>
              <a:p>
                <a:pPr algn="ctr"/>
                <a:endParaRPr dirty="0"/>
              </a:p>
            </p:txBody>
          </p:sp>
          <p:sp>
            <p:nvSpPr>
              <p:cNvPr id="34" name="ïṣḷîḓé">
                <a:extLst>
                  <a:ext uri="{FF2B5EF4-FFF2-40B4-BE49-F238E27FC236}">
                    <a16:creationId xmlns:a16="http://schemas.microsoft.com/office/drawing/2014/main" id="{5826ABE7-5863-4DC5-A842-67C0A09127ED}"/>
                  </a:ext>
                </a:extLst>
              </p:cNvPr>
              <p:cNvSpPr/>
              <p:nvPr/>
            </p:nvSpPr>
            <p:spPr bwMode="auto">
              <a:xfrm>
                <a:off x="10436895" y="3396000"/>
                <a:ext cx="111093" cy="111092"/>
              </a:xfrm>
              <a:prstGeom prst="ellipse">
                <a:avLst/>
              </a:prstGeom>
              <a:solidFill>
                <a:schemeClr val="accent1">
                  <a:lumMod val="100000"/>
                </a:schemeClr>
              </a:solidFill>
              <a:ln w="9525">
                <a:solidFill>
                  <a:schemeClr val="accent6"/>
                </a:solidFill>
                <a:round/>
                <a:headEnd/>
                <a:tailEnd/>
              </a:ln>
            </p:spPr>
            <p:txBody>
              <a:bodyPr anchor="ctr"/>
              <a:lstStyle/>
              <a:p>
                <a:pPr algn="ctr"/>
                <a:endParaRPr dirty="0"/>
              </a:p>
            </p:txBody>
          </p:sp>
          <p:sp>
            <p:nvSpPr>
              <p:cNvPr id="35" name="îŝḻidè">
                <a:extLst>
                  <a:ext uri="{FF2B5EF4-FFF2-40B4-BE49-F238E27FC236}">
                    <a16:creationId xmlns:a16="http://schemas.microsoft.com/office/drawing/2014/main" id="{A9B3954C-5179-437D-B465-213461AF6D15}"/>
                  </a:ext>
                </a:extLst>
              </p:cNvPr>
              <p:cNvSpPr/>
              <p:nvPr/>
            </p:nvSpPr>
            <p:spPr bwMode="auto">
              <a:xfrm>
                <a:off x="9985583" y="3119659"/>
                <a:ext cx="112481" cy="111092"/>
              </a:xfrm>
              <a:prstGeom prst="ellipse">
                <a:avLst/>
              </a:prstGeom>
              <a:solidFill>
                <a:schemeClr val="accent1">
                  <a:lumMod val="100000"/>
                </a:schemeClr>
              </a:solidFill>
              <a:ln w="9525">
                <a:solidFill>
                  <a:schemeClr val="accent6"/>
                </a:solidFill>
                <a:round/>
                <a:headEnd/>
                <a:tailEnd/>
              </a:ln>
            </p:spPr>
            <p:txBody>
              <a:bodyPr anchor="ctr"/>
              <a:lstStyle/>
              <a:p>
                <a:pPr algn="ctr"/>
                <a:endParaRPr dirty="0"/>
              </a:p>
            </p:txBody>
          </p:sp>
          <p:sp>
            <p:nvSpPr>
              <p:cNvPr id="36" name="iṡļíďe">
                <a:extLst>
                  <a:ext uri="{FF2B5EF4-FFF2-40B4-BE49-F238E27FC236}">
                    <a16:creationId xmlns:a16="http://schemas.microsoft.com/office/drawing/2014/main" id="{FDB8CE7D-BDAF-45DC-9D39-0D630052B8FA}"/>
                  </a:ext>
                </a:extLst>
              </p:cNvPr>
              <p:cNvSpPr/>
              <p:nvPr/>
            </p:nvSpPr>
            <p:spPr bwMode="auto">
              <a:xfrm>
                <a:off x="9394016" y="3809819"/>
                <a:ext cx="111093" cy="112481"/>
              </a:xfrm>
              <a:prstGeom prst="ellipse">
                <a:avLst/>
              </a:prstGeom>
              <a:solidFill>
                <a:schemeClr val="accent1">
                  <a:lumMod val="100000"/>
                </a:schemeClr>
              </a:solidFill>
              <a:ln w="9525">
                <a:solidFill>
                  <a:schemeClr val="accent6"/>
                </a:solidFill>
                <a:round/>
                <a:headEnd/>
                <a:tailEnd/>
              </a:ln>
            </p:spPr>
            <p:txBody>
              <a:bodyPr anchor="ctr"/>
              <a:lstStyle/>
              <a:p>
                <a:pPr algn="ctr"/>
                <a:endParaRPr dirty="0"/>
              </a:p>
            </p:txBody>
          </p:sp>
          <p:sp>
            <p:nvSpPr>
              <p:cNvPr id="37" name="íśḷíďé">
                <a:extLst>
                  <a:ext uri="{FF2B5EF4-FFF2-40B4-BE49-F238E27FC236}">
                    <a16:creationId xmlns:a16="http://schemas.microsoft.com/office/drawing/2014/main" id="{0096E67B-4521-415E-965E-BD50F1FBF386}"/>
                  </a:ext>
                </a:extLst>
              </p:cNvPr>
              <p:cNvSpPr/>
              <p:nvPr/>
            </p:nvSpPr>
            <p:spPr bwMode="auto">
              <a:xfrm>
                <a:off x="8841333" y="3184925"/>
                <a:ext cx="111093" cy="112481"/>
              </a:xfrm>
              <a:prstGeom prst="ellipse">
                <a:avLst/>
              </a:prstGeom>
              <a:solidFill>
                <a:schemeClr val="accent1">
                  <a:lumMod val="100000"/>
                </a:schemeClr>
              </a:solidFill>
              <a:ln w="9525">
                <a:solidFill>
                  <a:schemeClr val="accent6"/>
                </a:solidFill>
                <a:round/>
                <a:headEnd/>
                <a:tailEnd/>
              </a:ln>
            </p:spPr>
            <p:txBody>
              <a:bodyPr anchor="ctr"/>
              <a:lstStyle/>
              <a:p>
                <a:pPr algn="ctr"/>
                <a:endParaRPr dirty="0"/>
              </a:p>
            </p:txBody>
          </p:sp>
          <p:sp>
            <p:nvSpPr>
              <p:cNvPr id="38" name="îSḻîḍè">
                <a:extLst>
                  <a:ext uri="{FF2B5EF4-FFF2-40B4-BE49-F238E27FC236}">
                    <a16:creationId xmlns:a16="http://schemas.microsoft.com/office/drawing/2014/main" id="{DF00364D-3F10-4A51-BEA7-79ED2B0DBB24}"/>
                  </a:ext>
                </a:extLst>
              </p:cNvPr>
              <p:cNvSpPr/>
              <p:nvPr/>
            </p:nvSpPr>
            <p:spPr bwMode="auto">
              <a:xfrm>
                <a:off x="8548327" y="4095882"/>
                <a:ext cx="111093" cy="112481"/>
              </a:xfrm>
              <a:prstGeom prst="ellipse">
                <a:avLst/>
              </a:prstGeom>
              <a:solidFill>
                <a:schemeClr val="accent1">
                  <a:lumMod val="100000"/>
                </a:schemeClr>
              </a:solidFill>
              <a:ln w="9525">
                <a:solidFill>
                  <a:schemeClr val="accent6"/>
                </a:solidFill>
                <a:round/>
                <a:headEnd/>
                <a:tailEnd/>
              </a:ln>
            </p:spPr>
            <p:txBody>
              <a:bodyPr anchor="ctr"/>
              <a:lstStyle/>
              <a:p>
                <a:pPr algn="ctr"/>
                <a:endParaRPr dirty="0"/>
              </a:p>
            </p:txBody>
          </p:sp>
          <p:sp>
            <p:nvSpPr>
              <p:cNvPr id="39" name="íṥḷiḓè">
                <a:extLst>
                  <a:ext uri="{FF2B5EF4-FFF2-40B4-BE49-F238E27FC236}">
                    <a16:creationId xmlns:a16="http://schemas.microsoft.com/office/drawing/2014/main" id="{AAB492A6-7B41-45ED-984B-C14234983AFA}"/>
                  </a:ext>
                </a:extLst>
              </p:cNvPr>
              <p:cNvSpPr/>
              <p:nvPr/>
            </p:nvSpPr>
            <p:spPr bwMode="auto">
              <a:xfrm>
                <a:off x="9113509" y="4606905"/>
                <a:ext cx="112481" cy="111092"/>
              </a:xfrm>
              <a:prstGeom prst="ellipse">
                <a:avLst/>
              </a:prstGeom>
              <a:solidFill>
                <a:schemeClr val="accent1">
                  <a:lumMod val="100000"/>
                </a:schemeClr>
              </a:solidFill>
              <a:ln w="9525">
                <a:solidFill>
                  <a:schemeClr val="accent6"/>
                </a:solidFill>
                <a:round/>
                <a:headEnd/>
                <a:tailEnd/>
              </a:ln>
            </p:spPr>
            <p:txBody>
              <a:bodyPr anchor="ctr"/>
              <a:lstStyle/>
              <a:p>
                <a:pPr algn="ctr"/>
                <a:endParaRPr dirty="0"/>
              </a:p>
            </p:txBody>
          </p:sp>
          <p:sp>
            <p:nvSpPr>
              <p:cNvPr id="40" name="i$1iďe">
                <a:extLst>
                  <a:ext uri="{FF2B5EF4-FFF2-40B4-BE49-F238E27FC236}">
                    <a16:creationId xmlns:a16="http://schemas.microsoft.com/office/drawing/2014/main" id="{1E22B2B6-8550-4702-B3C3-C6EAA860719F}"/>
                  </a:ext>
                </a:extLst>
              </p:cNvPr>
              <p:cNvSpPr/>
              <p:nvPr/>
            </p:nvSpPr>
            <p:spPr bwMode="auto">
              <a:xfrm>
                <a:off x="10041129" y="4225026"/>
                <a:ext cx="112481" cy="111092"/>
              </a:xfrm>
              <a:prstGeom prst="ellipse">
                <a:avLst/>
              </a:prstGeom>
              <a:solidFill>
                <a:schemeClr val="accent1">
                  <a:lumMod val="100000"/>
                </a:schemeClr>
              </a:solidFill>
              <a:ln w="9525">
                <a:solidFill>
                  <a:schemeClr val="accent6"/>
                </a:solidFill>
                <a:round/>
                <a:headEnd/>
                <a:tailEnd/>
              </a:ln>
            </p:spPr>
            <p:txBody>
              <a:bodyPr anchor="ctr"/>
              <a:lstStyle/>
              <a:p>
                <a:pPr algn="ctr"/>
                <a:endParaRPr dirty="0"/>
              </a:p>
            </p:txBody>
          </p:sp>
          <p:sp>
            <p:nvSpPr>
              <p:cNvPr id="41" name="íṧḷîḋê">
                <a:extLst>
                  <a:ext uri="{FF2B5EF4-FFF2-40B4-BE49-F238E27FC236}">
                    <a16:creationId xmlns:a16="http://schemas.microsoft.com/office/drawing/2014/main" id="{B63128F3-20D9-456A-B770-41D012394CE5}"/>
                  </a:ext>
                </a:extLst>
              </p:cNvPr>
              <p:cNvSpPr/>
              <p:nvPr/>
            </p:nvSpPr>
            <p:spPr bwMode="auto">
              <a:xfrm>
                <a:off x="10492441" y="4063943"/>
                <a:ext cx="112481" cy="111092"/>
              </a:xfrm>
              <a:prstGeom prst="ellipse">
                <a:avLst/>
              </a:prstGeom>
              <a:solidFill>
                <a:schemeClr val="accent1">
                  <a:lumMod val="100000"/>
                </a:schemeClr>
              </a:solidFill>
              <a:ln w="9525">
                <a:solidFill>
                  <a:schemeClr val="accent6"/>
                </a:solidFill>
                <a:round/>
                <a:headEnd/>
                <a:tailEnd/>
              </a:ln>
            </p:spPr>
            <p:txBody>
              <a:bodyPr anchor="ctr"/>
              <a:lstStyle/>
              <a:p>
                <a:pPr algn="ctr"/>
                <a:endParaRPr dirty="0"/>
              </a:p>
            </p:txBody>
          </p:sp>
          <p:sp>
            <p:nvSpPr>
              <p:cNvPr id="42" name="îṧľíḍê">
                <a:extLst>
                  <a:ext uri="{FF2B5EF4-FFF2-40B4-BE49-F238E27FC236}">
                    <a16:creationId xmlns:a16="http://schemas.microsoft.com/office/drawing/2014/main" id="{5D2B4A34-F699-4643-B4DB-A3E4C86845C6}"/>
                  </a:ext>
                </a:extLst>
              </p:cNvPr>
              <p:cNvSpPr/>
              <p:nvPr/>
            </p:nvSpPr>
            <p:spPr bwMode="auto">
              <a:xfrm>
                <a:off x="10835438" y="4225026"/>
                <a:ext cx="111093" cy="111092"/>
              </a:xfrm>
              <a:prstGeom prst="ellipse">
                <a:avLst/>
              </a:prstGeom>
              <a:solidFill>
                <a:schemeClr val="accent1">
                  <a:lumMod val="100000"/>
                </a:schemeClr>
              </a:solidFill>
              <a:ln w="9525">
                <a:solidFill>
                  <a:schemeClr val="accent6"/>
                </a:solidFill>
                <a:round/>
                <a:headEnd/>
                <a:tailEnd/>
              </a:ln>
            </p:spPr>
            <p:txBody>
              <a:bodyPr anchor="ctr"/>
              <a:lstStyle/>
              <a:p>
                <a:pPr algn="ctr"/>
                <a:endParaRPr dirty="0"/>
              </a:p>
            </p:txBody>
          </p:sp>
          <p:sp>
            <p:nvSpPr>
              <p:cNvPr id="43" name="iṩḷidé">
                <a:extLst>
                  <a:ext uri="{FF2B5EF4-FFF2-40B4-BE49-F238E27FC236}">
                    <a16:creationId xmlns:a16="http://schemas.microsoft.com/office/drawing/2014/main" id="{845C866C-4BF7-4AD7-84E2-43140343DBE4}"/>
                  </a:ext>
                </a:extLst>
              </p:cNvPr>
              <p:cNvSpPr/>
              <p:nvPr/>
            </p:nvSpPr>
            <p:spPr bwMode="auto">
              <a:xfrm>
                <a:off x="9689405" y="4839456"/>
                <a:ext cx="112481" cy="112481"/>
              </a:xfrm>
              <a:prstGeom prst="ellipse">
                <a:avLst/>
              </a:prstGeom>
              <a:solidFill>
                <a:schemeClr val="accent2">
                  <a:lumMod val="100000"/>
                </a:schemeClr>
              </a:solidFill>
              <a:ln w="12700" cap="flat" cmpd="sng" algn="ctr">
                <a:solidFill>
                  <a:schemeClr val="bg1">
                    <a:lumMod val="100000"/>
                  </a:schemeClr>
                </a:solidFill>
                <a:prstDash val="solid"/>
                <a:round/>
                <a:headEnd type="none" w="med" len="med"/>
                <a:tailEnd type="none" w="med" len="med"/>
              </a:ln>
            </p:spPr>
            <p:txBody>
              <a:bodyPr anchor="ctr"/>
              <a:lstStyle/>
              <a:p>
                <a:pPr algn="ctr"/>
                <a:endParaRPr dirty="0"/>
              </a:p>
            </p:txBody>
          </p:sp>
          <p:grpSp>
            <p:nvGrpSpPr>
              <p:cNvPr id="44" name="iṣļîdè">
                <a:extLst>
                  <a:ext uri="{FF2B5EF4-FFF2-40B4-BE49-F238E27FC236}">
                    <a16:creationId xmlns:a16="http://schemas.microsoft.com/office/drawing/2014/main" id="{6FADCFC2-C81C-4111-AC35-71C7A360BCAD}"/>
                  </a:ext>
                </a:extLst>
              </p:cNvPr>
              <p:cNvGrpSpPr/>
              <p:nvPr/>
            </p:nvGrpSpPr>
            <p:grpSpPr>
              <a:xfrm>
                <a:off x="8577077" y="2557054"/>
                <a:ext cx="1992389" cy="2081876"/>
                <a:chOff x="4707152" y="2248023"/>
                <a:chExt cx="2414023" cy="2522443"/>
              </a:xfrm>
            </p:grpSpPr>
            <p:grpSp>
              <p:nvGrpSpPr>
                <p:cNvPr id="92" name="ï$ļïḓé">
                  <a:extLst>
                    <a:ext uri="{FF2B5EF4-FFF2-40B4-BE49-F238E27FC236}">
                      <a16:creationId xmlns:a16="http://schemas.microsoft.com/office/drawing/2014/main" id="{9431B578-F80A-4D23-8E3A-FC9BE656D174}"/>
                    </a:ext>
                  </a:extLst>
                </p:cNvPr>
                <p:cNvGrpSpPr/>
                <p:nvPr/>
              </p:nvGrpSpPr>
              <p:grpSpPr>
                <a:xfrm>
                  <a:off x="6792726" y="2408141"/>
                  <a:ext cx="328449" cy="330554"/>
                  <a:chOff x="4149281" y="1887719"/>
                  <a:chExt cx="224837" cy="226650"/>
                </a:xfrm>
              </p:grpSpPr>
              <p:sp>
                <p:nvSpPr>
                  <p:cNvPr id="105" name="îslíḑè">
                    <a:extLst>
                      <a:ext uri="{FF2B5EF4-FFF2-40B4-BE49-F238E27FC236}">
                        <a16:creationId xmlns:a16="http://schemas.microsoft.com/office/drawing/2014/main" id="{03FD500E-09F1-4C73-977E-60DA011629C2}"/>
                      </a:ext>
                    </a:extLst>
                  </p:cNvPr>
                  <p:cNvSpPr/>
                  <p:nvPr/>
                </p:nvSpPr>
                <p:spPr>
                  <a:xfrm>
                    <a:off x="4149281" y="1887719"/>
                    <a:ext cx="224837" cy="22665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106" name="îšļíḋé">
                    <a:extLst>
                      <a:ext uri="{FF2B5EF4-FFF2-40B4-BE49-F238E27FC236}">
                        <a16:creationId xmlns:a16="http://schemas.microsoft.com/office/drawing/2014/main" id="{F60710B3-25C4-4CE6-84EA-0AB1C6F1CC1F}"/>
                      </a:ext>
                    </a:extLst>
                  </p:cNvPr>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grpSp>
              <p:nvGrpSpPr>
                <p:cNvPr id="93" name="íṥḻîḑè">
                  <a:extLst>
                    <a:ext uri="{FF2B5EF4-FFF2-40B4-BE49-F238E27FC236}">
                      <a16:creationId xmlns:a16="http://schemas.microsoft.com/office/drawing/2014/main" id="{CE01F1C1-2CA6-400B-962A-EAB6DEBF9D6E}"/>
                    </a:ext>
                  </a:extLst>
                </p:cNvPr>
                <p:cNvGrpSpPr/>
                <p:nvPr/>
              </p:nvGrpSpPr>
              <p:grpSpPr>
                <a:xfrm>
                  <a:off x="5832354" y="2796766"/>
                  <a:ext cx="328449" cy="330554"/>
                  <a:chOff x="4149281" y="1887719"/>
                  <a:chExt cx="224837" cy="226650"/>
                </a:xfrm>
              </p:grpSpPr>
              <p:sp>
                <p:nvSpPr>
                  <p:cNvPr id="103" name="iśľîďe">
                    <a:extLst>
                      <a:ext uri="{FF2B5EF4-FFF2-40B4-BE49-F238E27FC236}">
                        <a16:creationId xmlns:a16="http://schemas.microsoft.com/office/drawing/2014/main" id="{6293184E-4EA5-43E8-A07E-18D409CC74C0}"/>
                      </a:ext>
                    </a:extLst>
                  </p:cNvPr>
                  <p:cNvSpPr/>
                  <p:nvPr/>
                </p:nvSpPr>
                <p:spPr>
                  <a:xfrm>
                    <a:off x="4149281" y="1887719"/>
                    <a:ext cx="224837" cy="22665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104" name="ïSḷïďé">
                    <a:extLst>
                      <a:ext uri="{FF2B5EF4-FFF2-40B4-BE49-F238E27FC236}">
                        <a16:creationId xmlns:a16="http://schemas.microsoft.com/office/drawing/2014/main" id="{A16891DB-009C-4990-B9FD-186C193C5DA6}"/>
                      </a:ext>
                    </a:extLst>
                  </p:cNvPr>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grpSp>
              <p:nvGrpSpPr>
                <p:cNvPr id="94" name="iS1ïdè">
                  <a:extLst>
                    <a:ext uri="{FF2B5EF4-FFF2-40B4-BE49-F238E27FC236}">
                      <a16:creationId xmlns:a16="http://schemas.microsoft.com/office/drawing/2014/main" id="{B2567F76-94E4-4BA4-8725-8D4A4E689E7E}"/>
                    </a:ext>
                  </a:extLst>
                </p:cNvPr>
                <p:cNvGrpSpPr/>
                <p:nvPr/>
              </p:nvGrpSpPr>
              <p:grpSpPr>
                <a:xfrm>
                  <a:off x="4707152" y="3462362"/>
                  <a:ext cx="328449" cy="330554"/>
                  <a:chOff x="4149281" y="1887719"/>
                  <a:chExt cx="224837" cy="226650"/>
                </a:xfrm>
              </p:grpSpPr>
              <p:sp>
                <p:nvSpPr>
                  <p:cNvPr id="101" name="is1ïdè">
                    <a:extLst>
                      <a:ext uri="{FF2B5EF4-FFF2-40B4-BE49-F238E27FC236}">
                        <a16:creationId xmlns:a16="http://schemas.microsoft.com/office/drawing/2014/main" id="{D3DC3F43-14F1-49D3-A589-963013BA67E6}"/>
                      </a:ext>
                    </a:extLst>
                  </p:cNvPr>
                  <p:cNvSpPr/>
                  <p:nvPr/>
                </p:nvSpPr>
                <p:spPr>
                  <a:xfrm>
                    <a:off x="4149281" y="1887719"/>
                    <a:ext cx="224837" cy="22665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102" name="îş1îḍê">
                    <a:extLst>
                      <a:ext uri="{FF2B5EF4-FFF2-40B4-BE49-F238E27FC236}">
                        <a16:creationId xmlns:a16="http://schemas.microsoft.com/office/drawing/2014/main" id="{62511820-8A51-42D2-AB4F-05019EF7C390}"/>
                      </a:ext>
                    </a:extLst>
                  </p:cNvPr>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grpSp>
              <p:nvGrpSpPr>
                <p:cNvPr id="95" name="iSḻiḓê">
                  <a:extLst>
                    <a:ext uri="{FF2B5EF4-FFF2-40B4-BE49-F238E27FC236}">
                      <a16:creationId xmlns:a16="http://schemas.microsoft.com/office/drawing/2014/main" id="{1E941577-AF6A-4DA3-B557-0F5616EAB5B0}"/>
                    </a:ext>
                  </a:extLst>
                </p:cNvPr>
                <p:cNvGrpSpPr/>
                <p:nvPr/>
              </p:nvGrpSpPr>
              <p:grpSpPr>
                <a:xfrm>
                  <a:off x="5940643" y="4439912"/>
                  <a:ext cx="328449" cy="330554"/>
                  <a:chOff x="4149281" y="1887719"/>
                  <a:chExt cx="224837" cy="226650"/>
                </a:xfrm>
              </p:grpSpPr>
              <p:sp>
                <p:nvSpPr>
                  <p:cNvPr id="99" name="îSlídè">
                    <a:extLst>
                      <a:ext uri="{FF2B5EF4-FFF2-40B4-BE49-F238E27FC236}">
                        <a16:creationId xmlns:a16="http://schemas.microsoft.com/office/drawing/2014/main" id="{47A06C14-66EC-46D4-8647-B5B4284D3C9D}"/>
                      </a:ext>
                    </a:extLst>
                  </p:cNvPr>
                  <p:cNvSpPr/>
                  <p:nvPr/>
                </p:nvSpPr>
                <p:spPr>
                  <a:xfrm>
                    <a:off x="4149281" y="1887719"/>
                    <a:ext cx="224837" cy="22665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100" name="íśļîḋe">
                    <a:extLst>
                      <a:ext uri="{FF2B5EF4-FFF2-40B4-BE49-F238E27FC236}">
                        <a16:creationId xmlns:a16="http://schemas.microsoft.com/office/drawing/2014/main" id="{1A6D39D9-D71B-41C6-A065-488683D63F03}"/>
                      </a:ext>
                    </a:extLst>
                  </p:cNvPr>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grpSp>
              <p:nvGrpSpPr>
                <p:cNvPr id="96" name="iṧļíḍê">
                  <a:extLst>
                    <a:ext uri="{FF2B5EF4-FFF2-40B4-BE49-F238E27FC236}">
                      <a16:creationId xmlns:a16="http://schemas.microsoft.com/office/drawing/2014/main" id="{03C31EDF-1C72-47D1-84AD-37957AA1565A}"/>
                    </a:ext>
                  </a:extLst>
                </p:cNvPr>
                <p:cNvGrpSpPr/>
                <p:nvPr/>
              </p:nvGrpSpPr>
              <p:grpSpPr>
                <a:xfrm>
                  <a:off x="5995533" y="2248023"/>
                  <a:ext cx="206943" cy="208270"/>
                  <a:chOff x="4149281" y="1887719"/>
                  <a:chExt cx="224837" cy="226650"/>
                </a:xfrm>
              </p:grpSpPr>
              <p:sp>
                <p:nvSpPr>
                  <p:cNvPr id="97" name="îśľîḍe">
                    <a:extLst>
                      <a:ext uri="{FF2B5EF4-FFF2-40B4-BE49-F238E27FC236}">
                        <a16:creationId xmlns:a16="http://schemas.microsoft.com/office/drawing/2014/main" id="{08A5DACA-8B9D-413A-9297-E0A688290378}"/>
                      </a:ext>
                    </a:extLst>
                  </p:cNvPr>
                  <p:cNvSpPr/>
                  <p:nvPr/>
                </p:nvSpPr>
                <p:spPr>
                  <a:xfrm>
                    <a:off x="4149281" y="1887719"/>
                    <a:ext cx="224837" cy="226650"/>
                  </a:xfrm>
                  <a:prstGeom prst="ellipse">
                    <a:avLst/>
                  </a:prstGeom>
                  <a:solidFill>
                    <a:schemeClr val="accent2">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98" name="ïŝ1îḋè">
                    <a:extLst>
                      <a:ext uri="{FF2B5EF4-FFF2-40B4-BE49-F238E27FC236}">
                        <a16:creationId xmlns:a16="http://schemas.microsoft.com/office/drawing/2014/main" id="{30D0BE86-1F0F-477C-8408-04EBA325BFED}"/>
                      </a:ext>
                    </a:extLst>
                  </p:cNvPr>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grpSp>
          <p:grpSp>
            <p:nvGrpSpPr>
              <p:cNvPr id="45" name="îṥ1íḑê">
                <a:extLst>
                  <a:ext uri="{FF2B5EF4-FFF2-40B4-BE49-F238E27FC236}">
                    <a16:creationId xmlns:a16="http://schemas.microsoft.com/office/drawing/2014/main" id="{C3FF4D4C-76D4-4964-8491-E606162619AB}"/>
                  </a:ext>
                </a:extLst>
              </p:cNvPr>
              <p:cNvGrpSpPr/>
              <p:nvPr/>
            </p:nvGrpSpPr>
            <p:grpSpPr>
              <a:xfrm>
                <a:off x="9960748" y="3515891"/>
                <a:ext cx="271082" cy="272819"/>
                <a:chOff x="4149281" y="1887719"/>
                <a:chExt cx="224837" cy="226650"/>
              </a:xfrm>
            </p:grpSpPr>
            <p:sp>
              <p:nvSpPr>
                <p:cNvPr id="90" name="íṧḷíḑè">
                  <a:extLst>
                    <a:ext uri="{FF2B5EF4-FFF2-40B4-BE49-F238E27FC236}">
                      <a16:creationId xmlns:a16="http://schemas.microsoft.com/office/drawing/2014/main" id="{4204FB08-65EA-4787-A22F-B54E5B53A386}"/>
                    </a:ext>
                  </a:extLst>
                </p:cNvPr>
                <p:cNvSpPr/>
                <p:nvPr/>
              </p:nvSpPr>
              <p:spPr>
                <a:xfrm>
                  <a:off x="4149281" y="1887719"/>
                  <a:ext cx="224837" cy="226650"/>
                </a:xfrm>
                <a:prstGeom prst="ellipse">
                  <a:avLst/>
                </a:prstGeom>
                <a:solidFill>
                  <a:schemeClr val="accent3">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91" name="îṩḻîdê">
                  <a:extLst>
                    <a:ext uri="{FF2B5EF4-FFF2-40B4-BE49-F238E27FC236}">
                      <a16:creationId xmlns:a16="http://schemas.microsoft.com/office/drawing/2014/main" id="{021057FD-3CE6-4A69-BABA-3F44B3B2C73F}"/>
                    </a:ext>
                  </a:extLst>
                </p:cNvPr>
                <p:cNvSpPr/>
                <p:nvPr/>
              </p:nvSpPr>
              <p:spPr>
                <a:xfrm>
                  <a:off x="4209256" y="1948177"/>
                  <a:ext cx="104887" cy="105734"/>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grpSp>
            <p:nvGrpSpPr>
              <p:cNvPr id="46" name="îśľîḋê">
                <a:extLst>
                  <a:ext uri="{FF2B5EF4-FFF2-40B4-BE49-F238E27FC236}">
                    <a16:creationId xmlns:a16="http://schemas.microsoft.com/office/drawing/2014/main" id="{0E4504AD-1E13-46A8-B9E8-AE43A153EC37}"/>
                  </a:ext>
                </a:extLst>
              </p:cNvPr>
              <p:cNvGrpSpPr/>
              <p:nvPr/>
            </p:nvGrpSpPr>
            <p:grpSpPr>
              <a:xfrm>
                <a:off x="9630783" y="3693124"/>
                <a:ext cx="170798" cy="171893"/>
                <a:chOff x="4149281" y="1887719"/>
                <a:chExt cx="224837" cy="226650"/>
              </a:xfrm>
            </p:grpSpPr>
            <p:sp>
              <p:nvSpPr>
                <p:cNvPr id="88" name="ïṩḻíḑé">
                  <a:extLst>
                    <a:ext uri="{FF2B5EF4-FFF2-40B4-BE49-F238E27FC236}">
                      <a16:creationId xmlns:a16="http://schemas.microsoft.com/office/drawing/2014/main" id="{6F900410-3DD4-4382-A458-0D8D436689A8}"/>
                    </a:ext>
                  </a:extLst>
                </p:cNvPr>
                <p:cNvSpPr/>
                <p:nvPr/>
              </p:nvSpPr>
              <p:spPr>
                <a:xfrm>
                  <a:off x="4149281" y="1887719"/>
                  <a:ext cx="224837" cy="226650"/>
                </a:xfrm>
                <a:prstGeom prst="ellipse">
                  <a:avLst/>
                </a:prstGeom>
                <a:solidFill>
                  <a:schemeClr val="accent3">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89" name="iṡḻïḋê">
                  <a:extLst>
                    <a:ext uri="{FF2B5EF4-FFF2-40B4-BE49-F238E27FC236}">
                      <a16:creationId xmlns:a16="http://schemas.microsoft.com/office/drawing/2014/main" id="{DBC805E8-AF44-4E99-B931-D5A748EEEF31}"/>
                    </a:ext>
                  </a:extLst>
                </p:cNvPr>
                <p:cNvSpPr/>
                <p:nvPr/>
              </p:nvSpPr>
              <p:spPr>
                <a:xfrm>
                  <a:off x="4209256" y="1948177"/>
                  <a:ext cx="104887" cy="105734"/>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grpSp>
            <p:nvGrpSpPr>
              <p:cNvPr id="47" name="ïṡḷiḓè">
                <a:extLst>
                  <a:ext uri="{FF2B5EF4-FFF2-40B4-BE49-F238E27FC236}">
                    <a16:creationId xmlns:a16="http://schemas.microsoft.com/office/drawing/2014/main" id="{5A7B54CD-C855-4F7B-971A-F3172C348A80}"/>
                  </a:ext>
                </a:extLst>
              </p:cNvPr>
              <p:cNvGrpSpPr/>
              <p:nvPr/>
            </p:nvGrpSpPr>
            <p:grpSpPr>
              <a:xfrm>
                <a:off x="10720278" y="3714243"/>
                <a:ext cx="187879" cy="189083"/>
                <a:chOff x="4149281" y="1887719"/>
                <a:chExt cx="224837" cy="226650"/>
              </a:xfrm>
            </p:grpSpPr>
            <p:sp>
              <p:nvSpPr>
                <p:cNvPr id="86" name="ïsļiḓé">
                  <a:extLst>
                    <a:ext uri="{FF2B5EF4-FFF2-40B4-BE49-F238E27FC236}">
                      <a16:creationId xmlns:a16="http://schemas.microsoft.com/office/drawing/2014/main" id="{B541B4A9-90C1-4C3D-B0F9-EA472A001436}"/>
                    </a:ext>
                  </a:extLst>
                </p:cNvPr>
                <p:cNvSpPr/>
                <p:nvPr/>
              </p:nvSpPr>
              <p:spPr>
                <a:xfrm>
                  <a:off x="4149281" y="1887719"/>
                  <a:ext cx="224837" cy="226650"/>
                </a:xfrm>
                <a:prstGeom prst="ellipse">
                  <a:avLst/>
                </a:prstGeom>
                <a:solidFill>
                  <a:schemeClr val="accent3">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87" name="îşḷïďe">
                  <a:extLst>
                    <a:ext uri="{FF2B5EF4-FFF2-40B4-BE49-F238E27FC236}">
                      <a16:creationId xmlns:a16="http://schemas.microsoft.com/office/drawing/2014/main" id="{44A656E3-EA15-4CBA-8123-37DF6D26AE54}"/>
                    </a:ext>
                  </a:extLst>
                </p:cNvPr>
                <p:cNvSpPr/>
                <p:nvPr/>
              </p:nvSpPr>
              <p:spPr>
                <a:xfrm>
                  <a:off x="4209256" y="1948177"/>
                  <a:ext cx="104887" cy="105734"/>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grpSp>
            <p:nvGrpSpPr>
              <p:cNvPr id="48" name="ïsļíḑe">
                <a:extLst>
                  <a:ext uri="{FF2B5EF4-FFF2-40B4-BE49-F238E27FC236}">
                    <a16:creationId xmlns:a16="http://schemas.microsoft.com/office/drawing/2014/main" id="{01D65B38-AC57-4338-9E04-04E71121B66F}"/>
                  </a:ext>
                </a:extLst>
              </p:cNvPr>
              <p:cNvGrpSpPr/>
              <p:nvPr/>
            </p:nvGrpSpPr>
            <p:grpSpPr>
              <a:xfrm>
                <a:off x="8064407" y="4282751"/>
                <a:ext cx="206666" cy="207992"/>
                <a:chOff x="4149281" y="1887719"/>
                <a:chExt cx="224837" cy="226650"/>
              </a:xfrm>
            </p:grpSpPr>
            <p:sp>
              <p:nvSpPr>
                <p:cNvPr id="84" name="îşḷídê">
                  <a:extLst>
                    <a:ext uri="{FF2B5EF4-FFF2-40B4-BE49-F238E27FC236}">
                      <a16:creationId xmlns:a16="http://schemas.microsoft.com/office/drawing/2014/main" id="{0ACF438F-FAFC-47A9-8A67-5D43C82FF369}"/>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85" name="íSlîḓê">
                  <a:extLst>
                    <a:ext uri="{FF2B5EF4-FFF2-40B4-BE49-F238E27FC236}">
                      <a16:creationId xmlns:a16="http://schemas.microsoft.com/office/drawing/2014/main" id="{A8A01A2D-C224-49E4-AE57-343D6D9F7761}"/>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grpSp>
            <p:nvGrpSpPr>
              <p:cNvPr id="49" name="íṣľïḑê">
                <a:extLst>
                  <a:ext uri="{FF2B5EF4-FFF2-40B4-BE49-F238E27FC236}">
                    <a16:creationId xmlns:a16="http://schemas.microsoft.com/office/drawing/2014/main" id="{135AB6C5-F775-4158-946A-F4143F53EE7B}"/>
                  </a:ext>
                </a:extLst>
              </p:cNvPr>
              <p:cNvGrpSpPr/>
              <p:nvPr/>
            </p:nvGrpSpPr>
            <p:grpSpPr>
              <a:xfrm>
                <a:off x="8955070" y="5174890"/>
                <a:ext cx="206666" cy="207992"/>
                <a:chOff x="4149281" y="1887719"/>
                <a:chExt cx="224837" cy="226650"/>
              </a:xfrm>
            </p:grpSpPr>
            <p:sp>
              <p:nvSpPr>
                <p:cNvPr id="82" name="iṩ1íḑê">
                  <a:extLst>
                    <a:ext uri="{FF2B5EF4-FFF2-40B4-BE49-F238E27FC236}">
                      <a16:creationId xmlns:a16="http://schemas.microsoft.com/office/drawing/2014/main" id="{D92D1C6B-DEB1-449C-A216-E6BD788ABE57}"/>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83" name="îṥļïḍè">
                  <a:extLst>
                    <a:ext uri="{FF2B5EF4-FFF2-40B4-BE49-F238E27FC236}">
                      <a16:creationId xmlns:a16="http://schemas.microsoft.com/office/drawing/2014/main" id="{562BAF7F-A9CA-4038-A6D5-441FB89C7DF0}"/>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grpSp>
            <p:nvGrpSpPr>
              <p:cNvPr id="50" name="ïS1ïde">
                <a:extLst>
                  <a:ext uri="{FF2B5EF4-FFF2-40B4-BE49-F238E27FC236}">
                    <a16:creationId xmlns:a16="http://schemas.microsoft.com/office/drawing/2014/main" id="{CF11E7C1-1EC9-4AA3-9BB1-341317891939}"/>
                  </a:ext>
                </a:extLst>
              </p:cNvPr>
              <p:cNvGrpSpPr/>
              <p:nvPr/>
            </p:nvGrpSpPr>
            <p:grpSpPr>
              <a:xfrm>
                <a:off x="10292880" y="5137384"/>
                <a:ext cx="206666" cy="207992"/>
                <a:chOff x="4149281" y="1887719"/>
                <a:chExt cx="224837" cy="226650"/>
              </a:xfrm>
            </p:grpSpPr>
            <p:sp>
              <p:nvSpPr>
                <p:cNvPr id="80" name="îṥḷiďe">
                  <a:extLst>
                    <a:ext uri="{FF2B5EF4-FFF2-40B4-BE49-F238E27FC236}">
                      <a16:creationId xmlns:a16="http://schemas.microsoft.com/office/drawing/2014/main" id="{A9CE21FF-E025-4331-857F-B73D32477FD4}"/>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81" name="iSļïḑé">
                  <a:extLst>
                    <a:ext uri="{FF2B5EF4-FFF2-40B4-BE49-F238E27FC236}">
                      <a16:creationId xmlns:a16="http://schemas.microsoft.com/office/drawing/2014/main" id="{4B283DD9-74C2-4341-B232-D9300806C879}"/>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grpSp>
            <p:nvGrpSpPr>
              <p:cNvPr id="51" name="íṣļiḋê">
                <a:extLst>
                  <a:ext uri="{FF2B5EF4-FFF2-40B4-BE49-F238E27FC236}">
                    <a16:creationId xmlns:a16="http://schemas.microsoft.com/office/drawing/2014/main" id="{B6D8516E-F14A-4AEC-B094-949845B3E896}"/>
                  </a:ext>
                </a:extLst>
              </p:cNvPr>
              <p:cNvGrpSpPr/>
              <p:nvPr/>
            </p:nvGrpSpPr>
            <p:grpSpPr>
              <a:xfrm>
                <a:off x="11174118" y="4385234"/>
                <a:ext cx="206666" cy="207992"/>
                <a:chOff x="4149281" y="1887719"/>
                <a:chExt cx="224837" cy="226650"/>
              </a:xfrm>
            </p:grpSpPr>
            <p:sp>
              <p:nvSpPr>
                <p:cNvPr id="78" name="ïŝliḑe">
                  <a:extLst>
                    <a:ext uri="{FF2B5EF4-FFF2-40B4-BE49-F238E27FC236}">
                      <a16:creationId xmlns:a16="http://schemas.microsoft.com/office/drawing/2014/main" id="{DC8A077B-FE71-49A6-9486-17BE470188E5}"/>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79" name="îṡľîďe">
                  <a:extLst>
                    <a:ext uri="{FF2B5EF4-FFF2-40B4-BE49-F238E27FC236}">
                      <a16:creationId xmlns:a16="http://schemas.microsoft.com/office/drawing/2014/main" id="{1EEA4845-B84B-4387-9019-0A8C331CD14C}"/>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sp>
            <p:nvSpPr>
              <p:cNvPr id="52" name="îśľïḍè">
                <a:extLst>
                  <a:ext uri="{FF2B5EF4-FFF2-40B4-BE49-F238E27FC236}">
                    <a16:creationId xmlns:a16="http://schemas.microsoft.com/office/drawing/2014/main" id="{CC33A260-39D2-4BA1-A8A8-87593B673F86}"/>
                  </a:ext>
                </a:extLst>
              </p:cNvPr>
              <p:cNvSpPr/>
              <p:nvPr/>
            </p:nvSpPr>
            <p:spPr>
              <a:xfrm>
                <a:off x="11213087" y="3145365"/>
                <a:ext cx="227333" cy="22879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nvGrpSpPr>
              <p:cNvPr id="53" name="ïṡḷiḍè">
                <a:extLst>
                  <a:ext uri="{FF2B5EF4-FFF2-40B4-BE49-F238E27FC236}">
                    <a16:creationId xmlns:a16="http://schemas.microsoft.com/office/drawing/2014/main" id="{ADEFC5BE-6E44-45B0-BC45-D31F6BF73880}"/>
                  </a:ext>
                </a:extLst>
              </p:cNvPr>
              <p:cNvGrpSpPr/>
              <p:nvPr/>
            </p:nvGrpSpPr>
            <p:grpSpPr>
              <a:xfrm>
                <a:off x="10849339" y="2499297"/>
                <a:ext cx="170798" cy="171894"/>
                <a:chOff x="4149281" y="1887719"/>
                <a:chExt cx="224837" cy="226650"/>
              </a:xfrm>
            </p:grpSpPr>
            <p:sp>
              <p:nvSpPr>
                <p:cNvPr id="76" name="îšľiḑé">
                  <a:extLst>
                    <a:ext uri="{FF2B5EF4-FFF2-40B4-BE49-F238E27FC236}">
                      <a16:creationId xmlns:a16="http://schemas.microsoft.com/office/drawing/2014/main" id="{C17D6B83-B9B5-40B3-9727-A90FB273567B}"/>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77" name="is1iḍé">
                  <a:extLst>
                    <a:ext uri="{FF2B5EF4-FFF2-40B4-BE49-F238E27FC236}">
                      <a16:creationId xmlns:a16="http://schemas.microsoft.com/office/drawing/2014/main" id="{C9FE8193-D2BF-4235-991F-6DA87444F8D6}"/>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grpSp>
            <p:nvGrpSpPr>
              <p:cNvPr id="54" name="iSḻiḍè">
                <a:extLst>
                  <a:ext uri="{FF2B5EF4-FFF2-40B4-BE49-F238E27FC236}">
                    <a16:creationId xmlns:a16="http://schemas.microsoft.com/office/drawing/2014/main" id="{4C20838A-1F3E-4653-8EEF-03AAFAFE4A5C}"/>
                  </a:ext>
                </a:extLst>
              </p:cNvPr>
              <p:cNvGrpSpPr/>
              <p:nvPr/>
            </p:nvGrpSpPr>
            <p:grpSpPr>
              <a:xfrm>
                <a:off x="10199623" y="2101555"/>
                <a:ext cx="170798" cy="171894"/>
                <a:chOff x="4149281" y="1887719"/>
                <a:chExt cx="224837" cy="226650"/>
              </a:xfrm>
            </p:grpSpPr>
            <p:sp>
              <p:nvSpPr>
                <p:cNvPr id="74" name="íśḻíḍê">
                  <a:extLst>
                    <a:ext uri="{FF2B5EF4-FFF2-40B4-BE49-F238E27FC236}">
                      <a16:creationId xmlns:a16="http://schemas.microsoft.com/office/drawing/2014/main" id="{CC6A7145-59A5-4D79-8BDA-A4EC0C99E8AB}"/>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75" name="îṡḻíḋe">
                  <a:extLst>
                    <a:ext uri="{FF2B5EF4-FFF2-40B4-BE49-F238E27FC236}">
                      <a16:creationId xmlns:a16="http://schemas.microsoft.com/office/drawing/2014/main" id="{C28B346A-E982-4A7C-8F75-659F061E9878}"/>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grpSp>
            <p:nvGrpSpPr>
              <p:cNvPr id="55" name="íś1iďê">
                <a:extLst>
                  <a:ext uri="{FF2B5EF4-FFF2-40B4-BE49-F238E27FC236}">
                    <a16:creationId xmlns:a16="http://schemas.microsoft.com/office/drawing/2014/main" id="{12ADC6D1-097C-4C2A-B7C1-21AA974EE90A}"/>
                  </a:ext>
                </a:extLst>
              </p:cNvPr>
              <p:cNvGrpSpPr/>
              <p:nvPr/>
            </p:nvGrpSpPr>
            <p:grpSpPr>
              <a:xfrm>
                <a:off x="9344445" y="1991998"/>
                <a:ext cx="170798" cy="171894"/>
                <a:chOff x="4149281" y="1887719"/>
                <a:chExt cx="224837" cy="226650"/>
              </a:xfrm>
            </p:grpSpPr>
            <p:sp>
              <p:nvSpPr>
                <p:cNvPr id="72" name="iSļîḑé">
                  <a:extLst>
                    <a:ext uri="{FF2B5EF4-FFF2-40B4-BE49-F238E27FC236}">
                      <a16:creationId xmlns:a16="http://schemas.microsoft.com/office/drawing/2014/main" id="{83A8E39A-2BC4-479F-BFD5-B5C00AD814DA}"/>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73" name="î$ḷidé">
                  <a:extLst>
                    <a:ext uri="{FF2B5EF4-FFF2-40B4-BE49-F238E27FC236}">
                      <a16:creationId xmlns:a16="http://schemas.microsoft.com/office/drawing/2014/main" id="{D2E51CAE-8A2D-4067-B054-FC05C6583DE8}"/>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grpSp>
            <p:nvGrpSpPr>
              <p:cNvPr id="56" name="îṧḷíḓè">
                <a:extLst>
                  <a:ext uri="{FF2B5EF4-FFF2-40B4-BE49-F238E27FC236}">
                    <a16:creationId xmlns:a16="http://schemas.microsoft.com/office/drawing/2014/main" id="{1D24D7CF-07A8-4F6F-92A0-185269B6ED99}"/>
                  </a:ext>
                </a:extLst>
              </p:cNvPr>
              <p:cNvGrpSpPr/>
              <p:nvPr/>
            </p:nvGrpSpPr>
            <p:grpSpPr>
              <a:xfrm>
                <a:off x="8284829" y="2625930"/>
                <a:ext cx="181307" cy="182470"/>
                <a:chOff x="4149281" y="1887719"/>
                <a:chExt cx="224837" cy="226650"/>
              </a:xfrm>
            </p:grpSpPr>
            <p:sp>
              <p:nvSpPr>
                <p:cNvPr id="70" name="iṧ1îdé">
                  <a:extLst>
                    <a:ext uri="{FF2B5EF4-FFF2-40B4-BE49-F238E27FC236}">
                      <a16:creationId xmlns:a16="http://schemas.microsoft.com/office/drawing/2014/main" id="{CBCFAE9E-038E-4467-B2C2-EB6142BDCBB4}"/>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71" name="iṡḻîḋé">
                  <a:extLst>
                    <a:ext uri="{FF2B5EF4-FFF2-40B4-BE49-F238E27FC236}">
                      <a16:creationId xmlns:a16="http://schemas.microsoft.com/office/drawing/2014/main" id="{6377F155-3AB9-4982-9A63-D991CCF2816D}"/>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sp>
            <p:nvSpPr>
              <p:cNvPr id="57" name="íśḷíḋê">
                <a:extLst>
                  <a:ext uri="{FF2B5EF4-FFF2-40B4-BE49-F238E27FC236}">
                    <a16:creationId xmlns:a16="http://schemas.microsoft.com/office/drawing/2014/main" id="{A701A1EB-4DD3-412C-8948-29DCCC72A57F}"/>
                  </a:ext>
                </a:extLst>
              </p:cNvPr>
              <p:cNvSpPr/>
              <p:nvPr/>
            </p:nvSpPr>
            <p:spPr>
              <a:xfrm>
                <a:off x="7704633" y="3049669"/>
                <a:ext cx="744042" cy="748810"/>
              </a:xfrm>
              <a:prstGeom prst="ellipse">
                <a:avLst/>
              </a:prstGeom>
              <a:solidFill>
                <a:schemeClr val="tx1">
                  <a:lumMod val="50000"/>
                  <a:lumOff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a:r>
                  <a:rPr lang="en-US" altLang="ja-JP" sz="1200" b="1" dirty="0">
                    <a:latin typeface="UD デジタル 教科書体 N-B" panose="02020700000000000000" pitchFamily="17" charset="-128"/>
                    <a:ea typeface="UD デジタル 教科書体 N-B" panose="02020700000000000000" pitchFamily="17" charset="-128"/>
                  </a:rPr>
                  <a:t>WEB</a:t>
                </a:r>
                <a:endParaRPr sz="1200" b="1" dirty="0">
                  <a:latin typeface="UD デジタル 教科書体 N-B" panose="02020700000000000000" pitchFamily="17" charset="-128"/>
                  <a:ea typeface="UD デジタル 教科書体 N-B" panose="02020700000000000000" pitchFamily="17" charset="-128"/>
                </a:endParaRPr>
              </a:p>
            </p:txBody>
          </p:sp>
          <p:grpSp>
            <p:nvGrpSpPr>
              <p:cNvPr id="58" name="îṧľïḓe">
                <a:extLst>
                  <a:ext uri="{FF2B5EF4-FFF2-40B4-BE49-F238E27FC236}">
                    <a16:creationId xmlns:a16="http://schemas.microsoft.com/office/drawing/2014/main" id="{EE2803A9-D8E0-4FAB-8DCD-ED18E8FFDBFA}"/>
                  </a:ext>
                </a:extLst>
              </p:cNvPr>
              <p:cNvGrpSpPr/>
              <p:nvPr/>
            </p:nvGrpSpPr>
            <p:grpSpPr>
              <a:xfrm>
                <a:off x="8575520" y="3036395"/>
                <a:ext cx="164825" cy="165880"/>
                <a:chOff x="4149281" y="1887719"/>
                <a:chExt cx="224837" cy="226650"/>
              </a:xfrm>
            </p:grpSpPr>
            <p:sp>
              <p:nvSpPr>
                <p:cNvPr id="68" name="îśḷídé">
                  <a:extLst>
                    <a:ext uri="{FF2B5EF4-FFF2-40B4-BE49-F238E27FC236}">
                      <a16:creationId xmlns:a16="http://schemas.microsoft.com/office/drawing/2014/main" id="{7EA610AA-87FE-41D3-9551-D2B67BE0D639}"/>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69" name="iṩļíḑe">
                  <a:extLst>
                    <a:ext uri="{FF2B5EF4-FFF2-40B4-BE49-F238E27FC236}">
                      <a16:creationId xmlns:a16="http://schemas.microsoft.com/office/drawing/2014/main" id="{9CE5BD73-636F-4E04-939A-A0F998B62CBB}"/>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grpSp>
            <p:nvGrpSpPr>
              <p:cNvPr id="59" name="ïŝḻîḍe">
                <a:extLst>
                  <a:ext uri="{FF2B5EF4-FFF2-40B4-BE49-F238E27FC236}">
                    <a16:creationId xmlns:a16="http://schemas.microsoft.com/office/drawing/2014/main" id="{FF2603E9-EF1D-4B59-80D2-22CAC4085B3E}"/>
                  </a:ext>
                </a:extLst>
              </p:cNvPr>
              <p:cNvGrpSpPr/>
              <p:nvPr/>
            </p:nvGrpSpPr>
            <p:grpSpPr>
              <a:xfrm>
                <a:off x="8709469" y="4330439"/>
                <a:ext cx="271082" cy="272820"/>
                <a:chOff x="4149281" y="1887719"/>
                <a:chExt cx="224837" cy="226650"/>
              </a:xfrm>
            </p:grpSpPr>
            <p:sp>
              <p:nvSpPr>
                <p:cNvPr id="66" name="ïślidé">
                  <a:extLst>
                    <a:ext uri="{FF2B5EF4-FFF2-40B4-BE49-F238E27FC236}">
                      <a16:creationId xmlns:a16="http://schemas.microsoft.com/office/drawing/2014/main" id="{714DD373-919C-4B6D-9384-5A232C1061C7}"/>
                    </a:ext>
                  </a:extLst>
                </p:cNvPr>
                <p:cNvSpPr/>
                <p:nvPr/>
              </p:nvSpPr>
              <p:spPr>
                <a:xfrm>
                  <a:off x="4149281" y="1887719"/>
                  <a:ext cx="224837" cy="226650"/>
                </a:xfrm>
                <a:prstGeom prst="ellipse">
                  <a:avLst/>
                </a:prstGeom>
                <a:solidFill>
                  <a:schemeClr val="accent4">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67" name="ïşlíḋê">
                  <a:extLst>
                    <a:ext uri="{FF2B5EF4-FFF2-40B4-BE49-F238E27FC236}">
                      <a16:creationId xmlns:a16="http://schemas.microsoft.com/office/drawing/2014/main" id="{272B8E85-1359-498F-84DE-586A9F47A412}"/>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grpSp>
            <p:nvGrpSpPr>
              <p:cNvPr id="60" name="íṩlïďé">
                <a:extLst>
                  <a:ext uri="{FF2B5EF4-FFF2-40B4-BE49-F238E27FC236}">
                    <a16:creationId xmlns:a16="http://schemas.microsoft.com/office/drawing/2014/main" id="{62854625-40E4-4D1A-B33A-1138A6A4CF87}"/>
                  </a:ext>
                </a:extLst>
              </p:cNvPr>
              <p:cNvGrpSpPr/>
              <p:nvPr/>
            </p:nvGrpSpPr>
            <p:grpSpPr>
              <a:xfrm>
                <a:off x="9215633" y="2351279"/>
                <a:ext cx="170798" cy="171894"/>
                <a:chOff x="4149281" y="1887719"/>
                <a:chExt cx="224837" cy="226650"/>
              </a:xfrm>
            </p:grpSpPr>
            <p:sp>
              <p:nvSpPr>
                <p:cNvPr id="64" name="iṡḷïde">
                  <a:extLst>
                    <a:ext uri="{FF2B5EF4-FFF2-40B4-BE49-F238E27FC236}">
                      <a16:creationId xmlns:a16="http://schemas.microsoft.com/office/drawing/2014/main" id="{54583285-9605-4B61-B9BC-D495094A35C2}"/>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65" name="ïśḻîḑê">
                  <a:extLst>
                    <a:ext uri="{FF2B5EF4-FFF2-40B4-BE49-F238E27FC236}">
                      <a16:creationId xmlns:a16="http://schemas.microsoft.com/office/drawing/2014/main" id="{35FB232D-E8E8-445E-B2C4-711CC85B0B56}"/>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grpSp>
            <p:nvGrpSpPr>
              <p:cNvPr id="61" name="ïšļïḑé">
                <a:extLst>
                  <a:ext uri="{FF2B5EF4-FFF2-40B4-BE49-F238E27FC236}">
                    <a16:creationId xmlns:a16="http://schemas.microsoft.com/office/drawing/2014/main" id="{42DC765F-7E46-48A9-AB55-785B66D37691}"/>
                  </a:ext>
                </a:extLst>
              </p:cNvPr>
              <p:cNvGrpSpPr/>
              <p:nvPr/>
            </p:nvGrpSpPr>
            <p:grpSpPr>
              <a:xfrm>
                <a:off x="10526093" y="4752957"/>
                <a:ext cx="206667" cy="207992"/>
                <a:chOff x="4149281" y="1887719"/>
                <a:chExt cx="224837" cy="226650"/>
              </a:xfrm>
            </p:grpSpPr>
            <p:sp>
              <p:nvSpPr>
                <p:cNvPr id="62" name="išļîḓé">
                  <a:extLst>
                    <a:ext uri="{FF2B5EF4-FFF2-40B4-BE49-F238E27FC236}">
                      <a16:creationId xmlns:a16="http://schemas.microsoft.com/office/drawing/2014/main" id="{F5A85285-0942-44ED-9874-1D21C2D561B8}"/>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63" name="ïṣḻïḓê">
                  <a:extLst>
                    <a:ext uri="{FF2B5EF4-FFF2-40B4-BE49-F238E27FC236}">
                      <a16:creationId xmlns:a16="http://schemas.microsoft.com/office/drawing/2014/main" id="{5F0DAAA4-5910-4D37-8E17-6375A9C40EF0}"/>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grpSp>
        <p:cxnSp>
          <p:nvCxnSpPr>
            <p:cNvPr id="9" name="肘形连接符 5">
              <a:extLst>
                <a:ext uri="{FF2B5EF4-FFF2-40B4-BE49-F238E27FC236}">
                  <a16:creationId xmlns:a16="http://schemas.microsoft.com/office/drawing/2014/main" id="{5365CCE1-D088-4E12-A522-9ADAEAFFD24C}"/>
                </a:ext>
              </a:extLst>
            </p:cNvPr>
            <p:cNvCxnSpPr>
              <a:cxnSpLocks/>
              <a:stCxn id="113" idx="3"/>
              <a:endCxn id="57" idx="2"/>
            </p:cNvCxnSpPr>
            <p:nvPr/>
          </p:nvCxnSpPr>
          <p:spPr>
            <a:xfrm>
              <a:off x="7330028" y="2434213"/>
              <a:ext cx="447873" cy="1038580"/>
            </a:xfrm>
            <a:prstGeom prst="bentConnector3">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0" name="肘形连接符 6">
              <a:extLst>
                <a:ext uri="{FF2B5EF4-FFF2-40B4-BE49-F238E27FC236}">
                  <a16:creationId xmlns:a16="http://schemas.microsoft.com/office/drawing/2014/main" id="{705EB78A-2B30-496C-ABE6-0E3E7D1AF307}"/>
                </a:ext>
              </a:extLst>
            </p:cNvPr>
            <p:cNvCxnSpPr>
              <a:cxnSpLocks/>
              <a:stCxn id="57" idx="2"/>
              <a:endCxn id="109" idx="3"/>
            </p:cNvCxnSpPr>
            <p:nvPr/>
          </p:nvCxnSpPr>
          <p:spPr>
            <a:xfrm rot="10800000" flipV="1">
              <a:off x="7330029" y="3472793"/>
              <a:ext cx="447873" cy="1575232"/>
            </a:xfrm>
            <a:prstGeom prst="bentConnector3">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121" name="iśľïḋe">
            <a:extLst>
              <a:ext uri="{FF2B5EF4-FFF2-40B4-BE49-F238E27FC236}">
                <a16:creationId xmlns:a16="http://schemas.microsoft.com/office/drawing/2014/main" id="{A135DEA4-BCC4-43D0-A0DA-2BA99E32D87B}"/>
              </a:ext>
            </a:extLst>
          </p:cNvPr>
          <p:cNvSpPr/>
          <p:nvPr/>
        </p:nvSpPr>
        <p:spPr>
          <a:xfrm>
            <a:off x="8875938" y="5816640"/>
            <a:ext cx="2453678" cy="385277"/>
          </a:xfrm>
          <a:prstGeom prst="roundRect">
            <a:avLst>
              <a:gd name="adj" fmla="val 50000"/>
            </a:avLst>
          </a:prstGeom>
          <a:solidFill>
            <a:schemeClr val="accent2">
              <a:lumMod val="7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85000" lnSpcReduction="20000"/>
          </a:bodyPr>
          <a:lstStyle/>
          <a:p>
            <a:pPr algn="ctr"/>
            <a:r>
              <a:rPr lang="en-US" altLang="ja-JP" sz="1600" b="1" dirty="0">
                <a:solidFill>
                  <a:schemeClr val="bg1"/>
                </a:solidFill>
              </a:rPr>
              <a:t>WEB</a:t>
            </a:r>
            <a:r>
              <a:rPr lang="ja-JP" altLang="en-US" sz="1600" b="1" dirty="0">
                <a:solidFill>
                  <a:schemeClr val="bg1"/>
                </a:solidFill>
              </a:rPr>
              <a:t>ページ</a:t>
            </a:r>
            <a:r>
              <a:rPr lang="zh-CN" altLang="en-US" sz="1600" b="1" dirty="0">
                <a:solidFill>
                  <a:schemeClr val="bg1"/>
                </a:solidFill>
              </a:rPr>
              <a:t> </a:t>
            </a:r>
          </a:p>
        </p:txBody>
      </p:sp>
      <p:sp>
        <p:nvSpPr>
          <p:cNvPr id="122" name="正方形/長方形 121">
            <a:extLst>
              <a:ext uri="{FF2B5EF4-FFF2-40B4-BE49-F238E27FC236}">
                <a16:creationId xmlns:a16="http://schemas.microsoft.com/office/drawing/2014/main" id="{E68BD6FE-A368-43A0-8772-BEBAD1A1F6E2}"/>
              </a:ext>
            </a:extLst>
          </p:cNvPr>
          <p:cNvSpPr/>
          <p:nvPr/>
        </p:nvSpPr>
        <p:spPr>
          <a:xfrm>
            <a:off x="1206139" y="1598681"/>
            <a:ext cx="3347814" cy="923330"/>
          </a:xfrm>
          <a:prstGeom prst="rect">
            <a:avLst/>
          </a:prstGeom>
        </p:spPr>
        <p:txBody>
          <a:bodyPr wrap="square">
            <a:spAutoFit/>
          </a:bodyPr>
          <a:lstStyle/>
          <a:p>
            <a:r>
              <a:rPr lang="en-US" altLang="ja-JP" dirty="0">
                <a:latin typeface="UD デジタル 教科書体 N-B" panose="02020700000000000000" pitchFamily="17" charset="-128"/>
                <a:ea typeface="UD デジタル 教科書体 N-B" panose="02020700000000000000" pitchFamily="17" charset="-128"/>
              </a:rPr>
              <a:t>HTML</a:t>
            </a:r>
            <a:r>
              <a:rPr lang="ja-JP" altLang="en-US" dirty="0">
                <a:latin typeface="UD デジタル 教科書体 N-B" panose="02020700000000000000" pitchFamily="17" charset="-128"/>
                <a:ea typeface="UD デジタル 教科書体 N-B" panose="02020700000000000000" pitchFamily="17" charset="-128"/>
              </a:rPr>
              <a:t>が、見出しやヘッダ情報など</a:t>
            </a:r>
            <a:r>
              <a:rPr lang="en-US" altLang="ja-JP" dirty="0">
                <a:latin typeface="UD デジタル 教科書体 N-B" panose="02020700000000000000" pitchFamily="17" charset="-128"/>
                <a:ea typeface="UD デジタル 教科書体 N-B" panose="02020700000000000000" pitchFamily="17" charset="-128"/>
              </a:rPr>
              <a:t>Web</a:t>
            </a:r>
            <a:r>
              <a:rPr lang="ja-JP" altLang="en-US" dirty="0">
                <a:latin typeface="UD デジタル 教科書体 N-B" panose="02020700000000000000" pitchFamily="17" charset="-128"/>
                <a:ea typeface="UD デジタル 教科書体 N-B" panose="02020700000000000000" pitchFamily="17" charset="-128"/>
              </a:rPr>
              <a:t>ページの文書構造を形作るための言語である</a:t>
            </a:r>
          </a:p>
        </p:txBody>
      </p:sp>
      <p:sp>
        <p:nvSpPr>
          <p:cNvPr id="123" name="正方形/長方形 122">
            <a:extLst>
              <a:ext uri="{FF2B5EF4-FFF2-40B4-BE49-F238E27FC236}">
                <a16:creationId xmlns:a16="http://schemas.microsoft.com/office/drawing/2014/main" id="{B339512A-818C-4BC2-9359-8D06D24652DC}"/>
              </a:ext>
            </a:extLst>
          </p:cNvPr>
          <p:cNvSpPr/>
          <p:nvPr/>
        </p:nvSpPr>
        <p:spPr>
          <a:xfrm>
            <a:off x="1404950" y="4208975"/>
            <a:ext cx="3128655" cy="923330"/>
          </a:xfrm>
          <a:prstGeom prst="rect">
            <a:avLst/>
          </a:prstGeom>
        </p:spPr>
        <p:txBody>
          <a:bodyPr wrap="square">
            <a:spAutoFit/>
          </a:bodyPr>
          <a:lstStyle/>
          <a:p>
            <a:r>
              <a:rPr lang="en-US" altLang="ja-JP" dirty="0">
                <a:latin typeface="UD デジタル 教科書体 N-B" panose="02020700000000000000" pitchFamily="17" charset="-128"/>
                <a:ea typeface="UD デジタル 教科書体 N-B" panose="02020700000000000000" pitchFamily="17" charset="-128"/>
              </a:rPr>
              <a:t>CSS</a:t>
            </a:r>
            <a:r>
              <a:rPr lang="ja-JP" altLang="en-US" dirty="0">
                <a:latin typeface="UD デジタル 教科書体 N-B" panose="02020700000000000000" pitchFamily="17" charset="-128"/>
                <a:ea typeface="UD デジタル 教科書体 N-B" panose="02020700000000000000" pitchFamily="17" charset="-128"/>
              </a:rPr>
              <a:t>言語は文書構造にデザインを施し、見栄えを整える役割を担ってる</a:t>
            </a:r>
            <a:endParaRPr lang="ja-JP" altLang="en-US" dirty="0"/>
          </a:p>
        </p:txBody>
      </p:sp>
    </p:spTree>
    <p:extLst>
      <p:ext uri="{BB962C8B-B14F-4D97-AF65-F5344CB8AC3E}">
        <p14:creationId xmlns:p14="http://schemas.microsoft.com/office/powerpoint/2010/main" val="38923612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F6250-6CB7-4D59-8B49-94A99C08D74D}"/>
              </a:ext>
            </a:extLst>
          </p:cNvPr>
          <p:cNvSpPr>
            <a:spLocks noGrp="1"/>
          </p:cNvSpPr>
          <p:nvPr>
            <p:ph type="title"/>
          </p:nvPr>
        </p:nvSpPr>
        <p:spPr/>
        <p:txBody>
          <a:bodyPr>
            <a:normAutofit/>
          </a:bodyPr>
          <a:lstStyle/>
          <a:p>
            <a:r>
              <a:rPr lang="en-US" altLang="ja-JP" sz="4400" dirty="0">
                <a:latin typeface="UD デジタル 教科書体 N-B" panose="02020700000000000000" pitchFamily="17" charset="-128"/>
                <a:ea typeface="UD デジタル 教科書体 N-B" panose="02020700000000000000" pitchFamily="17" charset="-128"/>
              </a:rPr>
              <a:t>CSS</a:t>
            </a:r>
            <a:r>
              <a:rPr lang="ja-JP" altLang="en-US" sz="4400" dirty="0">
                <a:latin typeface="UD デジタル 教科書体 N-B" panose="02020700000000000000" pitchFamily="17" charset="-128"/>
                <a:ea typeface="UD デジタル 教科書体 N-B" panose="02020700000000000000" pitchFamily="17" charset="-128"/>
              </a:rPr>
              <a:t>とは</a:t>
            </a:r>
            <a:endParaRPr lang="zh-CN" altLang="en-US" sz="4400" dirty="0">
              <a:latin typeface="UD デジタル 教科書体 N-B" panose="02020700000000000000" pitchFamily="17" charset="-128"/>
              <a:ea typeface="UD デジタル 教科書体 N-B" panose="02020700000000000000" pitchFamily="17" charset="-128"/>
            </a:endParaRPr>
          </a:p>
        </p:txBody>
      </p:sp>
      <p:sp>
        <p:nvSpPr>
          <p:cNvPr id="19" name="正方形/長方形 18">
            <a:extLst>
              <a:ext uri="{FF2B5EF4-FFF2-40B4-BE49-F238E27FC236}">
                <a16:creationId xmlns:a16="http://schemas.microsoft.com/office/drawing/2014/main" id="{8084A2E9-E4D7-4572-A1DF-B9B05C928795}"/>
              </a:ext>
            </a:extLst>
          </p:cNvPr>
          <p:cNvSpPr/>
          <p:nvPr/>
        </p:nvSpPr>
        <p:spPr>
          <a:xfrm>
            <a:off x="6719082" y="1316800"/>
            <a:ext cx="5105712" cy="646331"/>
          </a:xfrm>
          <a:prstGeom prst="rect">
            <a:avLst/>
          </a:prstGeom>
        </p:spPr>
        <p:txBody>
          <a:bodyPr wrap="square">
            <a:spAutoFit/>
          </a:bodyPr>
          <a:lstStyle/>
          <a:p>
            <a:r>
              <a:rPr lang="ja-JP" altLang="en-US" dirty="0">
                <a:latin typeface="UD デジタル 教科書体 N-B" panose="02020700000000000000" pitchFamily="17" charset="-128"/>
                <a:ea typeface="UD デジタル 教科書体 N-B" panose="02020700000000000000" pitchFamily="17" charset="-128"/>
              </a:rPr>
              <a:t>実際に、</a:t>
            </a:r>
            <a:r>
              <a:rPr lang="en-US" altLang="ja-JP" dirty="0">
                <a:latin typeface="UD デジタル 教科書体 N-B" panose="02020700000000000000" pitchFamily="17" charset="-128"/>
                <a:ea typeface="UD デジタル 教科書体 N-B" panose="02020700000000000000" pitchFamily="17" charset="-128"/>
              </a:rPr>
              <a:t>Web</a:t>
            </a:r>
            <a:r>
              <a:rPr lang="ja-JP" altLang="en-US" dirty="0">
                <a:latin typeface="UD デジタル 教科書体 N-B" panose="02020700000000000000" pitchFamily="17" charset="-128"/>
                <a:ea typeface="UD デジタル 教科書体 N-B" panose="02020700000000000000" pitchFamily="17" charset="-128"/>
              </a:rPr>
              <a:t>ページを表示してみる</a:t>
            </a:r>
          </a:p>
          <a:p>
            <a:r>
              <a:rPr lang="ja-JP" altLang="en-US" dirty="0">
                <a:latin typeface="UD デジタル 教科書体 N-B" panose="02020700000000000000" pitchFamily="17" charset="-128"/>
                <a:ea typeface="UD デジタル 教科書体 N-B" panose="02020700000000000000" pitchFamily="17" charset="-128"/>
              </a:rPr>
              <a:t>（ここでは、株式会社ジェイテックのサイト）</a:t>
            </a:r>
          </a:p>
        </p:txBody>
      </p:sp>
      <p:pic>
        <p:nvPicPr>
          <p:cNvPr id="21" name="図 20" descr="文字と写真のスクリーンショット&#10;&#10;自動的に生成された説明">
            <a:extLst>
              <a:ext uri="{FF2B5EF4-FFF2-40B4-BE49-F238E27FC236}">
                <a16:creationId xmlns:a16="http://schemas.microsoft.com/office/drawing/2014/main" id="{62E6520F-C859-48D1-BD74-3E047D6793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1200" y="1132922"/>
            <a:ext cx="5400000" cy="2578683"/>
          </a:xfrm>
          <a:prstGeom prst="rect">
            <a:avLst/>
          </a:prstGeom>
          <a:ln>
            <a:solidFill>
              <a:schemeClr val="accent2">
                <a:lumMod val="40000"/>
                <a:lumOff val="60000"/>
              </a:schemeClr>
            </a:solidFill>
          </a:ln>
        </p:spPr>
      </p:pic>
      <p:pic>
        <p:nvPicPr>
          <p:cNvPr id="23" name="図 22">
            <a:extLst>
              <a:ext uri="{FF2B5EF4-FFF2-40B4-BE49-F238E27FC236}">
                <a16:creationId xmlns:a16="http://schemas.microsoft.com/office/drawing/2014/main" id="{210B5357-350D-405B-9F81-8206DA6566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1938" y="3946377"/>
            <a:ext cx="5400000" cy="2589623"/>
          </a:xfrm>
          <a:prstGeom prst="rect">
            <a:avLst/>
          </a:prstGeom>
          <a:ln>
            <a:solidFill>
              <a:srgbClr val="FF0000"/>
            </a:solidFill>
          </a:ln>
        </p:spPr>
      </p:pic>
      <p:sp>
        <p:nvSpPr>
          <p:cNvPr id="24" name="正方形/長方形 23">
            <a:extLst>
              <a:ext uri="{FF2B5EF4-FFF2-40B4-BE49-F238E27FC236}">
                <a16:creationId xmlns:a16="http://schemas.microsoft.com/office/drawing/2014/main" id="{D3A3624C-E1FF-4A0C-81A8-8FB8101F1ED8}"/>
              </a:ext>
            </a:extLst>
          </p:cNvPr>
          <p:cNvSpPr/>
          <p:nvPr/>
        </p:nvSpPr>
        <p:spPr>
          <a:xfrm>
            <a:off x="505500" y="5204732"/>
            <a:ext cx="5486400" cy="369332"/>
          </a:xfrm>
          <a:prstGeom prst="rect">
            <a:avLst/>
          </a:prstGeom>
        </p:spPr>
        <p:txBody>
          <a:bodyPr wrap="square">
            <a:spAutoFit/>
          </a:bodyPr>
          <a:lstStyle/>
          <a:p>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試しに</a:t>
            </a:r>
            <a:r>
              <a:rPr lang="en-US" altLang="ja-JP" dirty="0">
                <a:solidFill>
                  <a:srgbClr val="333333"/>
                </a:solidFill>
                <a:latin typeface="UD デジタル 教科書体 N-B" panose="02020700000000000000" pitchFamily="17" charset="-128"/>
                <a:ea typeface="UD デジタル 教科書体 N-B" panose="02020700000000000000" pitchFamily="17" charset="-128"/>
              </a:rPr>
              <a:t>CSS</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を除き、文書構造のみを表示させてみる</a:t>
            </a:r>
            <a:endParaRPr lang="ja-JP" altLang="en-US" dirty="0">
              <a:latin typeface="UD デジタル 教科書体 N-B" panose="02020700000000000000" pitchFamily="17" charset="-128"/>
              <a:ea typeface="UD デジタル 教科書体 N-B" panose="02020700000000000000" pitchFamily="17" charset="-128"/>
            </a:endParaRPr>
          </a:p>
        </p:txBody>
      </p:sp>
      <p:sp>
        <p:nvSpPr>
          <p:cNvPr id="26" name="IconShape">
            <a:extLst>
              <a:ext uri="{FF2B5EF4-FFF2-40B4-BE49-F238E27FC236}">
                <a16:creationId xmlns:a16="http://schemas.microsoft.com/office/drawing/2014/main" id="{A1F89A2C-AB0E-426D-B5E0-470B29D7A7E9}"/>
              </a:ext>
            </a:extLst>
          </p:cNvPr>
          <p:cNvSpPr/>
          <p:nvPr/>
        </p:nvSpPr>
        <p:spPr bwMode="auto">
          <a:xfrm>
            <a:off x="6095205" y="1132922"/>
            <a:ext cx="570407" cy="56963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455839 w 606244"/>
              <a:gd name="T9" fmla="*/ 455839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455839 w 606244"/>
              <a:gd name="T19" fmla="*/ 455839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455839 w 606244"/>
              <a:gd name="T29" fmla="*/ 455839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455839 w 606244"/>
              <a:gd name="T39" fmla="*/ 455839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41" h="8341">
                <a:moveTo>
                  <a:pt x="7898" y="2562"/>
                </a:moveTo>
                <a:lnTo>
                  <a:pt x="5779" y="442"/>
                </a:lnTo>
                <a:cubicBezTo>
                  <a:pt x="6221" y="0"/>
                  <a:pt x="7054" y="116"/>
                  <a:pt x="7639" y="702"/>
                </a:cubicBezTo>
                <a:cubicBezTo>
                  <a:pt x="8225" y="1287"/>
                  <a:pt x="8341" y="2120"/>
                  <a:pt x="7898" y="2562"/>
                </a:cubicBezTo>
                <a:close/>
                <a:moveTo>
                  <a:pt x="6178" y="1300"/>
                </a:moveTo>
                <a:lnTo>
                  <a:pt x="5550" y="672"/>
                </a:lnTo>
                <a:lnTo>
                  <a:pt x="1076" y="5146"/>
                </a:lnTo>
                <a:lnTo>
                  <a:pt x="1704" y="5773"/>
                </a:lnTo>
                <a:lnTo>
                  <a:pt x="6178" y="1300"/>
                </a:lnTo>
                <a:close/>
                <a:moveTo>
                  <a:pt x="6806" y="1928"/>
                </a:moveTo>
                <a:lnTo>
                  <a:pt x="6413" y="1535"/>
                </a:lnTo>
                <a:lnTo>
                  <a:pt x="1940" y="6009"/>
                </a:lnTo>
                <a:lnTo>
                  <a:pt x="2332" y="6401"/>
                </a:lnTo>
                <a:lnTo>
                  <a:pt x="6806" y="1928"/>
                </a:lnTo>
                <a:close/>
                <a:moveTo>
                  <a:pt x="2567" y="6637"/>
                </a:moveTo>
                <a:lnTo>
                  <a:pt x="3195" y="7265"/>
                </a:lnTo>
                <a:lnTo>
                  <a:pt x="7669" y="2791"/>
                </a:lnTo>
                <a:lnTo>
                  <a:pt x="7041" y="2163"/>
                </a:lnTo>
                <a:lnTo>
                  <a:pt x="2567" y="6637"/>
                </a:lnTo>
                <a:close/>
                <a:moveTo>
                  <a:pt x="343" y="7067"/>
                </a:moveTo>
                <a:cubicBezTo>
                  <a:pt x="373" y="7300"/>
                  <a:pt x="479" y="7520"/>
                  <a:pt x="650" y="7691"/>
                </a:cubicBezTo>
                <a:cubicBezTo>
                  <a:pt x="821" y="7862"/>
                  <a:pt x="1041" y="7968"/>
                  <a:pt x="1274" y="7998"/>
                </a:cubicBezTo>
                <a:lnTo>
                  <a:pt x="2973" y="7487"/>
                </a:lnTo>
                <a:lnTo>
                  <a:pt x="854" y="5368"/>
                </a:lnTo>
                <a:lnTo>
                  <a:pt x="343" y="7067"/>
                </a:lnTo>
                <a:close/>
                <a:moveTo>
                  <a:pt x="179" y="7614"/>
                </a:moveTo>
                <a:lnTo>
                  <a:pt x="14" y="8162"/>
                </a:lnTo>
                <a:lnTo>
                  <a:pt x="14" y="8162"/>
                </a:lnTo>
                <a:cubicBezTo>
                  <a:pt x="0" y="8204"/>
                  <a:pt x="5" y="8247"/>
                  <a:pt x="44" y="8287"/>
                </a:cubicBezTo>
                <a:cubicBezTo>
                  <a:pt x="84" y="8326"/>
                  <a:pt x="137" y="8341"/>
                  <a:pt x="179" y="8327"/>
                </a:cubicBezTo>
                <a:lnTo>
                  <a:pt x="179" y="8327"/>
                </a:lnTo>
                <a:lnTo>
                  <a:pt x="728" y="8162"/>
                </a:lnTo>
                <a:cubicBezTo>
                  <a:pt x="614" y="8099"/>
                  <a:pt x="509" y="8020"/>
                  <a:pt x="415" y="7926"/>
                </a:cubicBezTo>
                <a:cubicBezTo>
                  <a:pt x="321" y="7832"/>
                  <a:pt x="242" y="7727"/>
                  <a:pt x="179" y="7614"/>
                </a:cubicBezTo>
                <a:close/>
              </a:path>
            </a:pathLst>
          </a:custGeom>
          <a:solidFill>
            <a:schemeClr val="accent1">
              <a:lumMod val="100000"/>
            </a:schemeClr>
          </a:solidFill>
          <a:ln>
            <a:noFill/>
          </a:ln>
        </p:spPr>
        <p:txBody>
          <a:bodyPr/>
          <a:lstStyle/>
          <a:p>
            <a:endParaRPr lang="zh-CN" altLang="en-US"/>
          </a:p>
        </p:txBody>
      </p:sp>
      <p:sp>
        <p:nvSpPr>
          <p:cNvPr id="27" name="IconShape">
            <a:extLst>
              <a:ext uri="{FF2B5EF4-FFF2-40B4-BE49-F238E27FC236}">
                <a16:creationId xmlns:a16="http://schemas.microsoft.com/office/drawing/2014/main" id="{D7293460-33BF-4AF3-BD55-BDA53E03D0D3}"/>
              </a:ext>
            </a:extLst>
          </p:cNvPr>
          <p:cNvSpPr/>
          <p:nvPr/>
        </p:nvSpPr>
        <p:spPr bwMode="auto">
          <a:xfrm>
            <a:off x="5877600" y="3946377"/>
            <a:ext cx="570407" cy="56963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455839 w 606244"/>
              <a:gd name="T9" fmla="*/ 455839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455839 w 606244"/>
              <a:gd name="T19" fmla="*/ 455839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455839 w 606244"/>
              <a:gd name="T29" fmla="*/ 455839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455839 w 606244"/>
              <a:gd name="T39" fmla="*/ 455839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41" h="8341">
                <a:moveTo>
                  <a:pt x="7898" y="2562"/>
                </a:moveTo>
                <a:lnTo>
                  <a:pt x="5779" y="442"/>
                </a:lnTo>
                <a:cubicBezTo>
                  <a:pt x="6221" y="0"/>
                  <a:pt x="7054" y="116"/>
                  <a:pt x="7639" y="702"/>
                </a:cubicBezTo>
                <a:cubicBezTo>
                  <a:pt x="8225" y="1287"/>
                  <a:pt x="8341" y="2120"/>
                  <a:pt x="7898" y="2562"/>
                </a:cubicBezTo>
                <a:close/>
                <a:moveTo>
                  <a:pt x="6178" y="1300"/>
                </a:moveTo>
                <a:lnTo>
                  <a:pt x="5550" y="672"/>
                </a:lnTo>
                <a:lnTo>
                  <a:pt x="1076" y="5146"/>
                </a:lnTo>
                <a:lnTo>
                  <a:pt x="1704" y="5773"/>
                </a:lnTo>
                <a:lnTo>
                  <a:pt x="6178" y="1300"/>
                </a:lnTo>
                <a:close/>
                <a:moveTo>
                  <a:pt x="6806" y="1928"/>
                </a:moveTo>
                <a:lnTo>
                  <a:pt x="6413" y="1535"/>
                </a:lnTo>
                <a:lnTo>
                  <a:pt x="1940" y="6009"/>
                </a:lnTo>
                <a:lnTo>
                  <a:pt x="2332" y="6401"/>
                </a:lnTo>
                <a:lnTo>
                  <a:pt x="6806" y="1928"/>
                </a:lnTo>
                <a:close/>
                <a:moveTo>
                  <a:pt x="2567" y="6637"/>
                </a:moveTo>
                <a:lnTo>
                  <a:pt x="3195" y="7265"/>
                </a:lnTo>
                <a:lnTo>
                  <a:pt x="7669" y="2791"/>
                </a:lnTo>
                <a:lnTo>
                  <a:pt x="7041" y="2163"/>
                </a:lnTo>
                <a:lnTo>
                  <a:pt x="2567" y="6637"/>
                </a:lnTo>
                <a:close/>
                <a:moveTo>
                  <a:pt x="343" y="7067"/>
                </a:moveTo>
                <a:cubicBezTo>
                  <a:pt x="373" y="7300"/>
                  <a:pt x="479" y="7520"/>
                  <a:pt x="650" y="7691"/>
                </a:cubicBezTo>
                <a:cubicBezTo>
                  <a:pt x="821" y="7862"/>
                  <a:pt x="1041" y="7968"/>
                  <a:pt x="1274" y="7998"/>
                </a:cubicBezTo>
                <a:lnTo>
                  <a:pt x="2973" y="7487"/>
                </a:lnTo>
                <a:lnTo>
                  <a:pt x="854" y="5368"/>
                </a:lnTo>
                <a:lnTo>
                  <a:pt x="343" y="7067"/>
                </a:lnTo>
                <a:close/>
                <a:moveTo>
                  <a:pt x="179" y="7614"/>
                </a:moveTo>
                <a:lnTo>
                  <a:pt x="14" y="8162"/>
                </a:lnTo>
                <a:lnTo>
                  <a:pt x="14" y="8162"/>
                </a:lnTo>
                <a:cubicBezTo>
                  <a:pt x="0" y="8204"/>
                  <a:pt x="5" y="8247"/>
                  <a:pt x="44" y="8287"/>
                </a:cubicBezTo>
                <a:cubicBezTo>
                  <a:pt x="84" y="8326"/>
                  <a:pt x="137" y="8341"/>
                  <a:pt x="179" y="8327"/>
                </a:cubicBezTo>
                <a:lnTo>
                  <a:pt x="179" y="8327"/>
                </a:lnTo>
                <a:lnTo>
                  <a:pt x="728" y="8162"/>
                </a:lnTo>
                <a:cubicBezTo>
                  <a:pt x="614" y="8099"/>
                  <a:pt x="509" y="8020"/>
                  <a:pt x="415" y="7926"/>
                </a:cubicBezTo>
                <a:cubicBezTo>
                  <a:pt x="321" y="7832"/>
                  <a:pt x="242" y="7727"/>
                  <a:pt x="179" y="7614"/>
                </a:cubicBezTo>
                <a:close/>
              </a:path>
            </a:pathLst>
          </a:custGeom>
          <a:solidFill>
            <a:schemeClr val="lt1">
              <a:lumMod val="85000"/>
            </a:schemeClr>
          </a:solidFill>
          <a:ln>
            <a:noFill/>
          </a:ln>
        </p:spPr>
        <p:txBody>
          <a:bodyPr/>
          <a:lstStyle/>
          <a:p>
            <a:endParaRPr lang="zh-CN" altLang="en-US"/>
          </a:p>
        </p:txBody>
      </p:sp>
      <p:sp>
        <p:nvSpPr>
          <p:cNvPr id="29" name="矢印: 下 28">
            <a:extLst>
              <a:ext uri="{FF2B5EF4-FFF2-40B4-BE49-F238E27FC236}">
                <a16:creationId xmlns:a16="http://schemas.microsoft.com/office/drawing/2014/main" id="{401AA2E2-DF61-4B1E-A0DC-6D31E5F37D82}"/>
              </a:ext>
            </a:extLst>
          </p:cNvPr>
          <p:cNvSpPr/>
          <p:nvPr/>
        </p:nvSpPr>
        <p:spPr>
          <a:xfrm rot="18282438">
            <a:off x="6470969" y="2063062"/>
            <a:ext cx="1019175" cy="20425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676457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6a70f7c5-6f27-4f05-b209-e33d4524524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5110649-4FB3-4D9C-95E5-BD92D1F78656}"/>
              </a:ext>
            </a:extLst>
          </p:cNvPr>
          <p:cNvGrpSpPr>
            <a:grpSpLocks noChangeAspect="1"/>
          </p:cNvGrpSpPr>
          <p:nvPr>
            <p:custDataLst>
              <p:tags r:id="rId1"/>
            </p:custDataLst>
          </p:nvPr>
        </p:nvGrpSpPr>
        <p:grpSpPr>
          <a:xfrm>
            <a:off x="3159713" y="0"/>
            <a:ext cx="5670213" cy="4959005"/>
            <a:chOff x="3159713" y="0"/>
            <a:chExt cx="5670213" cy="4959005"/>
          </a:xfrm>
        </p:grpSpPr>
        <p:sp>
          <p:nvSpPr>
            <p:cNvPr id="6" name="iṣ1îḋè">
              <a:extLst>
                <a:ext uri="{FF2B5EF4-FFF2-40B4-BE49-F238E27FC236}">
                  <a16:creationId xmlns:a16="http://schemas.microsoft.com/office/drawing/2014/main" id="{77458DE3-DAD2-4202-8D1D-A932BABE580B}"/>
                </a:ext>
              </a:extLst>
            </p:cNvPr>
            <p:cNvSpPr/>
            <p:nvPr/>
          </p:nvSpPr>
          <p:spPr>
            <a:xfrm flipH="1">
              <a:off x="5695044" y="2361634"/>
              <a:ext cx="801914" cy="618444"/>
            </a:xfrm>
            <a:prstGeom prst="ellipse">
              <a:avLst/>
            </a:prstGeom>
            <a:solidFill>
              <a:srgbClr val="FFC0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7" name="íṣḷïdê">
              <a:extLst>
                <a:ext uri="{FF2B5EF4-FFF2-40B4-BE49-F238E27FC236}">
                  <a16:creationId xmlns:a16="http://schemas.microsoft.com/office/drawing/2014/main" id="{EC4B67A1-9289-4EBB-82D7-8A516D4810B7}"/>
                </a:ext>
              </a:extLst>
            </p:cNvPr>
            <p:cNvSpPr/>
            <p:nvPr/>
          </p:nvSpPr>
          <p:spPr>
            <a:xfrm>
              <a:off x="4717143" y="1687985"/>
              <a:ext cx="2757714" cy="1008271"/>
            </a:xfrm>
            <a:prstGeom prst="round2SameRect">
              <a:avLst>
                <a:gd name="adj1" fmla="val 50000"/>
                <a:gd name="adj2" fmla="val 0"/>
              </a:avLst>
            </a:prstGeom>
            <a:solidFill>
              <a:schemeClr val="tx2">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cxnSp>
          <p:nvCxnSpPr>
            <p:cNvPr id="8" name="直接连接符 7">
              <a:extLst>
                <a:ext uri="{FF2B5EF4-FFF2-40B4-BE49-F238E27FC236}">
                  <a16:creationId xmlns:a16="http://schemas.microsoft.com/office/drawing/2014/main" id="{6E15DCB5-D6E1-474F-BDD9-E5A247734775}"/>
                </a:ext>
              </a:extLst>
            </p:cNvPr>
            <p:cNvCxnSpPr/>
            <p:nvPr/>
          </p:nvCxnSpPr>
          <p:spPr>
            <a:xfrm flipV="1">
              <a:off x="6096000" y="0"/>
              <a:ext cx="0" cy="1702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5EE3AB4-1A2E-4AAB-8EC2-973F03D4A68F}"/>
                </a:ext>
              </a:extLst>
            </p:cNvPr>
            <p:cNvCxnSpPr/>
            <p:nvPr/>
          </p:nvCxnSpPr>
          <p:spPr>
            <a:xfrm>
              <a:off x="7410450" y="2980078"/>
              <a:ext cx="1028700" cy="426427"/>
            </a:xfrm>
            <a:prstGeom prst="line">
              <a:avLst/>
            </a:prstGeom>
            <a:ln w="19050">
              <a:solidFill>
                <a:srgbClr val="FFC000">
                  <a:alpha val="25000"/>
                </a:srgb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0076C9A5-06D0-4F3B-A4BC-AF2E6B1EE31E}"/>
                </a:ext>
              </a:extLst>
            </p:cNvPr>
            <p:cNvCxnSpPr>
              <a:cxnSpLocks/>
            </p:cNvCxnSpPr>
            <p:nvPr/>
          </p:nvCxnSpPr>
          <p:spPr>
            <a:xfrm flipH="1">
              <a:off x="3752850" y="2980078"/>
              <a:ext cx="1028700" cy="426427"/>
            </a:xfrm>
            <a:prstGeom prst="line">
              <a:avLst/>
            </a:prstGeom>
            <a:ln w="19050">
              <a:solidFill>
                <a:srgbClr val="FFC000">
                  <a:alpha val="25000"/>
                </a:srgb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96D7480-17A0-41F6-A92E-CE4FA34ADB08}"/>
                </a:ext>
              </a:extLst>
            </p:cNvPr>
            <p:cNvCxnSpPr>
              <a:cxnSpLocks/>
            </p:cNvCxnSpPr>
            <p:nvPr/>
          </p:nvCxnSpPr>
          <p:spPr>
            <a:xfrm flipH="1">
              <a:off x="4972110" y="3429000"/>
              <a:ext cx="553916" cy="955241"/>
            </a:xfrm>
            <a:prstGeom prst="line">
              <a:avLst/>
            </a:prstGeom>
            <a:ln w="19050">
              <a:solidFill>
                <a:srgbClr val="FFC000">
                  <a:alpha val="25000"/>
                </a:srgb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4ABA093D-3B34-4AE2-8818-BAB20A704D39}"/>
                </a:ext>
              </a:extLst>
            </p:cNvPr>
            <p:cNvCxnSpPr/>
            <p:nvPr/>
          </p:nvCxnSpPr>
          <p:spPr>
            <a:xfrm>
              <a:off x="6623534" y="3429000"/>
              <a:ext cx="553916" cy="955241"/>
            </a:xfrm>
            <a:prstGeom prst="line">
              <a:avLst/>
            </a:prstGeom>
            <a:ln w="19050">
              <a:solidFill>
                <a:srgbClr val="FFC000">
                  <a:alpha val="25000"/>
                </a:srgb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3" name="ïṥliḋé">
              <a:extLst>
                <a:ext uri="{FF2B5EF4-FFF2-40B4-BE49-F238E27FC236}">
                  <a16:creationId xmlns:a16="http://schemas.microsoft.com/office/drawing/2014/main" id="{0E506094-8015-40F2-BD7D-EC28B62EE971}"/>
                </a:ext>
              </a:extLst>
            </p:cNvPr>
            <p:cNvGrpSpPr/>
            <p:nvPr/>
          </p:nvGrpSpPr>
          <p:grpSpPr>
            <a:xfrm>
              <a:off x="3159713" y="3162622"/>
              <a:ext cx="675000" cy="675005"/>
              <a:chOff x="7209746" y="4153276"/>
              <a:chExt cx="675000" cy="675005"/>
            </a:xfrm>
          </p:grpSpPr>
          <p:sp>
            <p:nvSpPr>
              <p:cNvPr id="40" name="ïSľïḓè">
                <a:extLst>
                  <a:ext uri="{FF2B5EF4-FFF2-40B4-BE49-F238E27FC236}">
                    <a16:creationId xmlns:a16="http://schemas.microsoft.com/office/drawing/2014/main" id="{7EF2FBB9-7A13-4E88-8E19-7618492DA07D}"/>
                  </a:ext>
                </a:extLst>
              </p:cNvPr>
              <p:cNvSpPr/>
              <p:nvPr/>
            </p:nvSpPr>
            <p:spPr>
              <a:xfrm>
                <a:off x="7209746" y="4153276"/>
                <a:ext cx="675000" cy="675005"/>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sp>
            <p:nvSpPr>
              <p:cNvPr id="41" name="íṧḻíde">
                <a:extLst>
                  <a:ext uri="{FF2B5EF4-FFF2-40B4-BE49-F238E27FC236}">
                    <a16:creationId xmlns:a16="http://schemas.microsoft.com/office/drawing/2014/main" id="{1CAE86FA-EC58-44EA-82AD-578462C96628}"/>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nvGrpSpPr>
            <p:cNvPr id="14" name="ísḷiḓe">
              <a:extLst>
                <a:ext uri="{FF2B5EF4-FFF2-40B4-BE49-F238E27FC236}">
                  <a16:creationId xmlns:a16="http://schemas.microsoft.com/office/drawing/2014/main" id="{0EA9607A-0D57-4EA6-98C5-F53013CC30E2}"/>
                </a:ext>
              </a:extLst>
            </p:cNvPr>
            <p:cNvGrpSpPr/>
            <p:nvPr/>
          </p:nvGrpSpPr>
          <p:grpSpPr>
            <a:xfrm>
              <a:off x="4574068" y="4284000"/>
              <a:ext cx="675000" cy="675005"/>
              <a:chOff x="7209746" y="4153276"/>
              <a:chExt cx="675000" cy="675005"/>
            </a:xfrm>
          </p:grpSpPr>
          <p:sp>
            <p:nvSpPr>
              <p:cNvPr id="38" name="iṥḷíḍe">
                <a:extLst>
                  <a:ext uri="{FF2B5EF4-FFF2-40B4-BE49-F238E27FC236}">
                    <a16:creationId xmlns:a16="http://schemas.microsoft.com/office/drawing/2014/main" id="{E2AF4420-3D44-4B78-84F9-6E3819E5014C}"/>
                  </a:ext>
                </a:extLst>
              </p:cNvPr>
              <p:cNvSpPr/>
              <p:nvPr/>
            </p:nvSpPr>
            <p:spPr>
              <a:xfrm>
                <a:off x="7209746" y="4153276"/>
                <a:ext cx="675000" cy="675005"/>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sp>
            <p:nvSpPr>
              <p:cNvPr id="39" name="îṥḻîďe">
                <a:extLst>
                  <a:ext uri="{FF2B5EF4-FFF2-40B4-BE49-F238E27FC236}">
                    <a16:creationId xmlns:a16="http://schemas.microsoft.com/office/drawing/2014/main" id="{79630744-666C-4791-B718-3CA67773179C}"/>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nvGrpSpPr>
            <p:cNvPr id="15" name="îṥḷïḑê">
              <a:extLst>
                <a:ext uri="{FF2B5EF4-FFF2-40B4-BE49-F238E27FC236}">
                  <a16:creationId xmlns:a16="http://schemas.microsoft.com/office/drawing/2014/main" id="{4D101733-C4DB-40CA-B6EA-D23548D169FA}"/>
                </a:ext>
              </a:extLst>
            </p:cNvPr>
            <p:cNvGrpSpPr/>
            <p:nvPr/>
          </p:nvGrpSpPr>
          <p:grpSpPr>
            <a:xfrm>
              <a:off x="6885852" y="4284000"/>
              <a:ext cx="675000" cy="675005"/>
              <a:chOff x="7209746" y="4153276"/>
              <a:chExt cx="675000" cy="675005"/>
            </a:xfrm>
          </p:grpSpPr>
          <p:sp>
            <p:nvSpPr>
              <p:cNvPr id="36" name="îṣlïḍè">
                <a:extLst>
                  <a:ext uri="{FF2B5EF4-FFF2-40B4-BE49-F238E27FC236}">
                    <a16:creationId xmlns:a16="http://schemas.microsoft.com/office/drawing/2014/main" id="{2BA9B05F-61A1-4EAE-8614-AA1AA2059471}"/>
                  </a:ext>
                </a:extLst>
              </p:cNvPr>
              <p:cNvSpPr/>
              <p:nvPr/>
            </p:nvSpPr>
            <p:spPr>
              <a:xfrm>
                <a:off x="7209746" y="4153276"/>
                <a:ext cx="675000" cy="675005"/>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sp>
            <p:nvSpPr>
              <p:cNvPr id="37" name="išliḋè">
                <a:extLst>
                  <a:ext uri="{FF2B5EF4-FFF2-40B4-BE49-F238E27FC236}">
                    <a16:creationId xmlns:a16="http://schemas.microsoft.com/office/drawing/2014/main" id="{8882477F-E5EA-4810-AD94-0282D84CE8C2}"/>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nvGrpSpPr>
            <p:cNvPr id="16" name="îsľîďé">
              <a:extLst>
                <a:ext uri="{FF2B5EF4-FFF2-40B4-BE49-F238E27FC236}">
                  <a16:creationId xmlns:a16="http://schemas.microsoft.com/office/drawing/2014/main" id="{56087231-7A3B-44E8-B1D0-8419822BB87F}"/>
                </a:ext>
              </a:extLst>
            </p:cNvPr>
            <p:cNvGrpSpPr/>
            <p:nvPr/>
          </p:nvGrpSpPr>
          <p:grpSpPr>
            <a:xfrm>
              <a:off x="8154926" y="3162622"/>
              <a:ext cx="675000" cy="675005"/>
              <a:chOff x="7209746" y="4153276"/>
              <a:chExt cx="675000" cy="675005"/>
            </a:xfrm>
          </p:grpSpPr>
          <p:sp>
            <p:nvSpPr>
              <p:cNvPr id="34" name="îṩḷidè">
                <a:extLst>
                  <a:ext uri="{FF2B5EF4-FFF2-40B4-BE49-F238E27FC236}">
                    <a16:creationId xmlns:a16="http://schemas.microsoft.com/office/drawing/2014/main" id="{FBD0081F-3812-430C-8BCB-2A7A5D53C900}"/>
                  </a:ext>
                </a:extLst>
              </p:cNvPr>
              <p:cNvSpPr/>
              <p:nvPr/>
            </p:nvSpPr>
            <p:spPr>
              <a:xfrm>
                <a:off x="7209746" y="4153276"/>
                <a:ext cx="675000" cy="675005"/>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sp>
            <p:nvSpPr>
              <p:cNvPr id="35" name="îŝļiḍé">
                <a:extLst>
                  <a:ext uri="{FF2B5EF4-FFF2-40B4-BE49-F238E27FC236}">
                    <a16:creationId xmlns:a16="http://schemas.microsoft.com/office/drawing/2014/main" id="{97856715-518E-45F6-9312-F6753D89713B}"/>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sp>
        <p:nvSpPr>
          <p:cNvPr id="46" name="正方形/長方形 45">
            <a:extLst>
              <a:ext uri="{FF2B5EF4-FFF2-40B4-BE49-F238E27FC236}">
                <a16:creationId xmlns:a16="http://schemas.microsoft.com/office/drawing/2014/main" id="{DD8B93B7-B2B2-4427-B974-F87968294C90}"/>
              </a:ext>
            </a:extLst>
          </p:cNvPr>
          <p:cNvSpPr/>
          <p:nvPr/>
        </p:nvSpPr>
        <p:spPr>
          <a:xfrm>
            <a:off x="4881771" y="3021153"/>
            <a:ext cx="2164054" cy="369332"/>
          </a:xfrm>
          <a:prstGeom prst="rect">
            <a:avLst/>
          </a:prstGeom>
        </p:spPr>
        <p:txBody>
          <a:bodyPr wrap="none">
            <a:spAutoFit/>
          </a:bodyPr>
          <a:lstStyle/>
          <a:p>
            <a:pPr marL="360000" algn="ctr"/>
            <a:r>
              <a:rPr lang="ja-JP" altLang="en-US" dirty="0">
                <a:latin typeface="UD デジタル 教科書体 N-B" panose="02020700000000000000" pitchFamily="17" charset="-128"/>
                <a:ea typeface="UD デジタル 教科書体 N-B" panose="02020700000000000000" pitchFamily="17" charset="-128"/>
              </a:rPr>
              <a:t>スタイルシート</a:t>
            </a:r>
            <a:endParaRPr lang="en-US" altLang="zh-CN" dirty="0">
              <a:latin typeface="UD デジタル 教科書体 N-B" panose="02020700000000000000" pitchFamily="17" charset="-128"/>
              <a:ea typeface="UD デジタル 教科書体 N-B" panose="02020700000000000000" pitchFamily="17" charset="-128"/>
            </a:endParaRPr>
          </a:p>
        </p:txBody>
      </p:sp>
      <p:sp>
        <p:nvSpPr>
          <p:cNvPr id="47" name="íşḻide">
            <a:extLst>
              <a:ext uri="{FF2B5EF4-FFF2-40B4-BE49-F238E27FC236}">
                <a16:creationId xmlns:a16="http://schemas.microsoft.com/office/drawing/2014/main" id="{C7A3B679-96B5-4838-98C3-5CAFC2850F0D}"/>
              </a:ext>
            </a:extLst>
          </p:cNvPr>
          <p:cNvSpPr/>
          <p:nvPr/>
        </p:nvSpPr>
        <p:spPr bwMode="auto">
          <a:xfrm>
            <a:off x="5858600" y="2001187"/>
            <a:ext cx="474800" cy="474800"/>
          </a:xfrm>
          <a:prstGeom prst="ellipse">
            <a:avLst/>
          </a:prstGeom>
          <a:solidFill>
            <a:schemeClr val="accent1"/>
          </a:solidFill>
          <a:ln w="50800" cmpd="sng">
            <a:solidFill>
              <a:schemeClr val="bg1"/>
            </a:solidFill>
          </a:ln>
        </p:spPr>
        <p:style>
          <a:lnRef idx="2">
            <a:schemeClr val="dk1"/>
          </a:lnRef>
          <a:fillRef idx="1">
            <a:schemeClr val="lt1"/>
          </a:fillRef>
          <a:effectRef idx="0">
            <a:schemeClr val="dk1"/>
          </a:effectRef>
          <a:fontRef idx="minor">
            <a:schemeClr val="dk1"/>
          </a:fontRef>
        </p:style>
        <p:txBody>
          <a:bodyPr wrap="none" rtlCol="0" anchor="ctr">
            <a:normAutofit/>
          </a:bodyPr>
          <a:lstStyle/>
          <a:p>
            <a:pPr algn="ctr"/>
            <a:r>
              <a:rPr lang="en-US" altLang="zh-CN" sz="1600" dirty="0">
                <a:solidFill>
                  <a:schemeClr val="bg1"/>
                </a:solidFill>
              </a:rPr>
              <a:t>02</a:t>
            </a:r>
            <a:endParaRPr lang="zh-CN" altLang="en-US" sz="1600" dirty="0">
              <a:solidFill>
                <a:schemeClr val="bg1"/>
              </a:solidFill>
            </a:endParaRPr>
          </a:p>
        </p:txBody>
      </p:sp>
      <p:sp>
        <p:nvSpPr>
          <p:cNvPr id="3" name="正方形/長方形 2">
            <a:extLst>
              <a:ext uri="{FF2B5EF4-FFF2-40B4-BE49-F238E27FC236}">
                <a16:creationId xmlns:a16="http://schemas.microsoft.com/office/drawing/2014/main" id="{48ABF8E4-0455-4E44-BADE-8BC958B55C76}"/>
              </a:ext>
            </a:extLst>
          </p:cNvPr>
          <p:cNvSpPr/>
          <p:nvPr/>
        </p:nvSpPr>
        <p:spPr>
          <a:xfrm>
            <a:off x="4574068" y="5277756"/>
            <a:ext cx="2839239" cy="369332"/>
          </a:xfrm>
          <a:prstGeom prst="rect">
            <a:avLst/>
          </a:prstGeom>
        </p:spPr>
        <p:txBody>
          <a:bodyPr wrap="none">
            <a:spAutoFit/>
          </a:bodyPr>
          <a:lstStyle/>
          <a:p>
            <a:r>
              <a:rPr lang="en-US" altLang="ja-JP" dirty="0">
                <a:latin typeface="UD デジタル 教科書体 N-B" panose="02020700000000000000" pitchFamily="17" charset="-128"/>
                <a:ea typeface="UD デジタル 教科書体 N-B" panose="02020700000000000000" pitchFamily="17" charset="-128"/>
              </a:rPr>
              <a:t>CSS</a:t>
            </a:r>
            <a:r>
              <a:rPr lang="ja-JP" altLang="en-US" dirty="0">
                <a:latin typeface="UD デジタル 教科書体 N-B" panose="02020700000000000000" pitchFamily="17" charset="-128"/>
                <a:ea typeface="UD デジタル 教科書体 N-B" panose="02020700000000000000" pitchFamily="17" charset="-128"/>
              </a:rPr>
              <a:t>ファイル作ってみよう</a:t>
            </a:r>
          </a:p>
        </p:txBody>
      </p:sp>
    </p:spTree>
    <p:extLst>
      <p:ext uri="{BB962C8B-B14F-4D97-AF65-F5344CB8AC3E}">
        <p14:creationId xmlns:p14="http://schemas.microsoft.com/office/powerpoint/2010/main" val="16959966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7C878D-FB90-40A0-8034-1F81591F4775}"/>
              </a:ext>
            </a:extLst>
          </p:cNvPr>
          <p:cNvSpPr>
            <a:spLocks noGrp="1"/>
          </p:cNvSpPr>
          <p:nvPr>
            <p:ph type="title"/>
          </p:nvPr>
        </p:nvSpPr>
        <p:spPr/>
        <p:txBody>
          <a:bodyPr/>
          <a:lstStyle/>
          <a:p>
            <a:r>
              <a:rPr kumimoji="1" lang="ja-JP" altLang="en-US" dirty="0"/>
              <a:t>スタイルシート</a:t>
            </a:r>
          </a:p>
        </p:txBody>
      </p:sp>
      <p:sp>
        <p:nvSpPr>
          <p:cNvPr id="5" name="正方形/長方形 4">
            <a:extLst>
              <a:ext uri="{FF2B5EF4-FFF2-40B4-BE49-F238E27FC236}">
                <a16:creationId xmlns:a16="http://schemas.microsoft.com/office/drawing/2014/main" id="{815B044E-5E9C-408A-A464-B39FD5F618EF}"/>
              </a:ext>
            </a:extLst>
          </p:cNvPr>
          <p:cNvSpPr/>
          <p:nvPr/>
        </p:nvSpPr>
        <p:spPr>
          <a:xfrm>
            <a:off x="1866900" y="1585694"/>
            <a:ext cx="5955476" cy="369332"/>
          </a:xfrm>
          <a:prstGeom prst="rect">
            <a:avLst/>
          </a:prstGeom>
        </p:spPr>
        <p:txBody>
          <a:bodyPr wrap="none">
            <a:spAutoFit/>
          </a:bodyPr>
          <a:lstStyle/>
          <a:p>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以下コード入れてるの</a:t>
            </a:r>
            <a:r>
              <a:rPr lang="en-US" altLang="ja-JP" dirty="0">
                <a:solidFill>
                  <a:srgbClr val="333333"/>
                </a:solidFill>
                <a:latin typeface="UD デジタル 教科書体 N-B" panose="02020700000000000000" pitchFamily="17" charset="-128"/>
                <a:ea typeface="UD デジタル 教科書体 N-B" panose="02020700000000000000" pitchFamily="17" charset="-128"/>
              </a:rPr>
              <a:t>html</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形式のファイルを用意して。</a:t>
            </a:r>
            <a:endParaRPr lang="ja-JP" altLang="en-US" dirty="0">
              <a:latin typeface="UD デジタル 教科書体 N-B" panose="02020700000000000000" pitchFamily="17" charset="-128"/>
              <a:ea typeface="UD デジタル 教科書体 N-B" panose="02020700000000000000" pitchFamily="17" charset="-128"/>
            </a:endParaRPr>
          </a:p>
        </p:txBody>
      </p:sp>
      <p:sp>
        <p:nvSpPr>
          <p:cNvPr id="6" name="正方形/長方形 5">
            <a:extLst>
              <a:ext uri="{FF2B5EF4-FFF2-40B4-BE49-F238E27FC236}">
                <a16:creationId xmlns:a16="http://schemas.microsoft.com/office/drawing/2014/main" id="{9A41248C-093D-47DD-9EBB-98F945F0C7BA}"/>
              </a:ext>
            </a:extLst>
          </p:cNvPr>
          <p:cNvSpPr/>
          <p:nvPr/>
        </p:nvSpPr>
        <p:spPr>
          <a:xfrm>
            <a:off x="2373719" y="2132985"/>
            <a:ext cx="6096000" cy="3139321"/>
          </a:xfrm>
          <a:prstGeom prst="rect">
            <a:avLst/>
          </a:prstGeom>
        </p:spPr>
        <p:style>
          <a:lnRef idx="3">
            <a:schemeClr val="lt1"/>
          </a:lnRef>
          <a:fillRef idx="1">
            <a:schemeClr val="dk1"/>
          </a:fillRef>
          <a:effectRef idx="1">
            <a:schemeClr val="dk1"/>
          </a:effectRef>
          <a:fontRef idx="minor">
            <a:schemeClr val="lt1"/>
          </a:fontRef>
        </p:style>
        <p:txBody>
          <a:bodyPr>
            <a:spAutoFit/>
          </a:bodyPr>
          <a:lstStyle/>
          <a:p>
            <a:r>
              <a:rPr lang="en-US" altLang="ja-JP" dirty="0">
                <a:solidFill>
                  <a:srgbClr val="808080"/>
                </a:solidFill>
                <a:latin typeface="Consolas" panose="020B0609020204030204" pitchFamily="49" charset="0"/>
              </a:rPr>
              <a:t>&lt;!</a:t>
            </a:r>
            <a:r>
              <a:rPr lang="en-US" altLang="ja-JP" dirty="0">
                <a:solidFill>
                  <a:srgbClr val="569CD6"/>
                </a:solidFill>
                <a:latin typeface="Consolas" panose="020B0609020204030204" pitchFamily="49" charset="0"/>
              </a:rPr>
              <a:t>DOCTYPE</a:t>
            </a:r>
            <a:r>
              <a:rPr lang="en-US" altLang="ja-JP" dirty="0">
                <a:solidFill>
                  <a:srgbClr val="D4D4D4"/>
                </a:solidFill>
                <a:latin typeface="Consolas" panose="020B0609020204030204" pitchFamily="49" charset="0"/>
              </a:rPr>
              <a:t> </a:t>
            </a:r>
            <a:r>
              <a:rPr lang="en-US" altLang="ja-JP" dirty="0">
                <a:solidFill>
                  <a:srgbClr val="9CDCFE"/>
                </a:solidFill>
                <a:latin typeface="Consolas" panose="020B0609020204030204" pitchFamily="49" charset="0"/>
              </a:rPr>
              <a:t>html</a:t>
            </a:r>
            <a:r>
              <a:rPr lang="en-US" altLang="ja-JP" dirty="0">
                <a:solidFill>
                  <a:srgbClr val="808080"/>
                </a:solidFill>
                <a:latin typeface="Consolas" panose="020B0609020204030204" pitchFamily="49" charset="0"/>
              </a:rPr>
              <a:t>&gt;</a:t>
            </a:r>
            <a:endParaRPr lang="en-US" altLang="ja-JP" dirty="0">
              <a:solidFill>
                <a:srgbClr val="D4D4D4"/>
              </a:solidFill>
              <a:latin typeface="Consolas" panose="020B0609020204030204" pitchFamily="49" charset="0"/>
            </a:endParaRPr>
          </a:p>
          <a:p>
            <a:r>
              <a:rPr lang="en-US" altLang="ja-JP" dirty="0">
                <a:solidFill>
                  <a:srgbClr val="D4D4D4"/>
                </a:solidFill>
                <a:latin typeface="Consolas" panose="020B0609020204030204" pitchFamily="49" charset="0"/>
              </a:rPr>
              <a:t>    </a:t>
            </a:r>
            <a:r>
              <a:rPr lang="en-US" altLang="ja-JP" dirty="0">
                <a:solidFill>
                  <a:srgbClr val="808080"/>
                </a:solidFill>
                <a:latin typeface="Consolas" panose="020B0609020204030204" pitchFamily="49" charset="0"/>
              </a:rPr>
              <a:t>&lt;</a:t>
            </a:r>
            <a:r>
              <a:rPr lang="en-US" altLang="ja-JP" dirty="0">
                <a:solidFill>
                  <a:srgbClr val="569CD6"/>
                </a:solidFill>
                <a:latin typeface="Consolas" panose="020B0609020204030204" pitchFamily="49" charset="0"/>
              </a:rPr>
              <a:t>html</a:t>
            </a:r>
            <a:r>
              <a:rPr lang="en-US" altLang="ja-JP" dirty="0">
                <a:solidFill>
                  <a:srgbClr val="808080"/>
                </a:solidFill>
                <a:latin typeface="Consolas" panose="020B0609020204030204" pitchFamily="49" charset="0"/>
              </a:rPr>
              <a:t>&gt;</a:t>
            </a:r>
            <a:endParaRPr lang="en-US" altLang="ja-JP" dirty="0">
              <a:solidFill>
                <a:srgbClr val="D4D4D4"/>
              </a:solidFill>
              <a:latin typeface="Consolas" panose="020B0609020204030204" pitchFamily="49" charset="0"/>
            </a:endParaRPr>
          </a:p>
          <a:p>
            <a:r>
              <a:rPr lang="en-US" altLang="ja-JP" dirty="0">
                <a:solidFill>
                  <a:srgbClr val="D4D4D4"/>
                </a:solidFill>
                <a:latin typeface="Consolas" panose="020B0609020204030204" pitchFamily="49" charset="0"/>
              </a:rPr>
              <a:t>        </a:t>
            </a:r>
            <a:r>
              <a:rPr lang="en-US" altLang="ja-JP" dirty="0">
                <a:solidFill>
                  <a:srgbClr val="808080"/>
                </a:solidFill>
                <a:latin typeface="Consolas" panose="020B0609020204030204" pitchFamily="49" charset="0"/>
              </a:rPr>
              <a:t>&lt;</a:t>
            </a:r>
            <a:r>
              <a:rPr lang="en-US" altLang="ja-JP" dirty="0">
                <a:solidFill>
                  <a:srgbClr val="569CD6"/>
                </a:solidFill>
                <a:latin typeface="Consolas" panose="020B0609020204030204" pitchFamily="49" charset="0"/>
              </a:rPr>
              <a:t>head</a:t>
            </a:r>
            <a:r>
              <a:rPr lang="en-US" altLang="ja-JP" dirty="0">
                <a:solidFill>
                  <a:srgbClr val="808080"/>
                </a:solidFill>
                <a:latin typeface="Consolas" panose="020B0609020204030204" pitchFamily="49" charset="0"/>
              </a:rPr>
              <a:t>&gt;</a:t>
            </a:r>
            <a:r>
              <a:rPr lang="en-US" altLang="ja-JP" dirty="0">
                <a:solidFill>
                  <a:srgbClr val="D4D4D4"/>
                </a:solidFill>
                <a:latin typeface="Consolas" panose="020B0609020204030204" pitchFamily="49" charset="0"/>
              </a:rPr>
              <a:t> </a:t>
            </a:r>
          </a:p>
          <a:p>
            <a:r>
              <a:rPr lang="en-US" altLang="ja-JP" dirty="0">
                <a:solidFill>
                  <a:srgbClr val="D4D4D4"/>
                </a:solidFill>
                <a:latin typeface="Consolas" panose="020B0609020204030204" pitchFamily="49" charset="0"/>
              </a:rPr>
              <a:t>            </a:t>
            </a:r>
            <a:r>
              <a:rPr lang="en-US" altLang="ja-JP" dirty="0">
                <a:solidFill>
                  <a:srgbClr val="808080"/>
                </a:solidFill>
                <a:latin typeface="Consolas" panose="020B0609020204030204" pitchFamily="49" charset="0"/>
              </a:rPr>
              <a:t>&lt;</a:t>
            </a:r>
            <a:r>
              <a:rPr lang="en-US" altLang="ja-JP" dirty="0">
                <a:solidFill>
                  <a:srgbClr val="569CD6"/>
                </a:solidFill>
                <a:latin typeface="Consolas" panose="020B0609020204030204" pitchFamily="49" charset="0"/>
              </a:rPr>
              <a:t>meta</a:t>
            </a:r>
            <a:r>
              <a:rPr lang="en-US" altLang="ja-JP" dirty="0">
                <a:solidFill>
                  <a:srgbClr val="D4D4D4"/>
                </a:solidFill>
                <a:latin typeface="Consolas" panose="020B0609020204030204" pitchFamily="49" charset="0"/>
              </a:rPr>
              <a:t> </a:t>
            </a:r>
            <a:r>
              <a:rPr lang="en-US" altLang="ja-JP" dirty="0">
                <a:solidFill>
                  <a:srgbClr val="9CDCFE"/>
                </a:solidFill>
                <a:latin typeface="Consolas" panose="020B0609020204030204" pitchFamily="49" charset="0"/>
              </a:rPr>
              <a:t>charset</a:t>
            </a:r>
            <a:r>
              <a:rPr lang="en-US" altLang="ja-JP" dirty="0">
                <a:solidFill>
                  <a:srgbClr val="D4D4D4"/>
                </a:solidFill>
                <a:latin typeface="Consolas" panose="020B0609020204030204" pitchFamily="49" charset="0"/>
              </a:rPr>
              <a:t>=</a:t>
            </a:r>
            <a:r>
              <a:rPr lang="en-US" altLang="ja-JP" dirty="0">
                <a:solidFill>
                  <a:srgbClr val="CE9178"/>
                </a:solidFill>
                <a:latin typeface="Consolas" panose="020B0609020204030204" pitchFamily="49" charset="0"/>
              </a:rPr>
              <a:t>"utf-8"</a:t>
            </a:r>
            <a:r>
              <a:rPr lang="en-US" altLang="ja-JP" dirty="0">
                <a:solidFill>
                  <a:srgbClr val="808080"/>
                </a:solidFill>
                <a:latin typeface="Consolas" panose="020B0609020204030204" pitchFamily="49" charset="0"/>
              </a:rPr>
              <a:t>&gt;</a:t>
            </a:r>
            <a:r>
              <a:rPr lang="en-US" altLang="ja-JP" dirty="0">
                <a:solidFill>
                  <a:srgbClr val="D4D4D4"/>
                </a:solidFill>
                <a:latin typeface="Consolas" panose="020B0609020204030204" pitchFamily="49" charset="0"/>
              </a:rPr>
              <a:t> </a:t>
            </a:r>
          </a:p>
          <a:p>
            <a:r>
              <a:rPr lang="en-US" altLang="ja-JP" dirty="0">
                <a:solidFill>
                  <a:srgbClr val="D4D4D4"/>
                </a:solidFill>
                <a:latin typeface="Consolas" panose="020B0609020204030204" pitchFamily="49" charset="0"/>
              </a:rPr>
              <a:t>            </a:t>
            </a:r>
            <a:r>
              <a:rPr lang="en-US" altLang="ja-JP" dirty="0">
                <a:solidFill>
                  <a:srgbClr val="808080"/>
                </a:solidFill>
                <a:latin typeface="Consolas" panose="020B0609020204030204" pitchFamily="49" charset="0"/>
              </a:rPr>
              <a:t>&lt;</a:t>
            </a:r>
            <a:r>
              <a:rPr lang="en-US" altLang="ja-JP" dirty="0">
                <a:solidFill>
                  <a:srgbClr val="569CD6"/>
                </a:solidFill>
                <a:latin typeface="Consolas" panose="020B0609020204030204" pitchFamily="49" charset="0"/>
              </a:rPr>
              <a:t>title</a:t>
            </a:r>
            <a:r>
              <a:rPr lang="en-US" altLang="ja-JP" dirty="0">
                <a:solidFill>
                  <a:srgbClr val="808080"/>
                </a:solidFill>
                <a:latin typeface="Consolas" panose="020B0609020204030204" pitchFamily="49" charset="0"/>
              </a:rPr>
              <a:t>&gt;</a:t>
            </a:r>
            <a:r>
              <a:rPr lang="en-US" altLang="ja-JP" dirty="0">
                <a:solidFill>
                  <a:srgbClr val="D4D4D4"/>
                </a:solidFill>
                <a:latin typeface="Consolas" panose="020B0609020204030204" pitchFamily="49" charset="0"/>
              </a:rPr>
              <a:t>NEW</a:t>
            </a:r>
            <a:r>
              <a:rPr lang="en-US" altLang="ja-JP" dirty="0">
                <a:solidFill>
                  <a:srgbClr val="808080"/>
                </a:solidFill>
                <a:latin typeface="Consolas" panose="020B0609020204030204" pitchFamily="49" charset="0"/>
              </a:rPr>
              <a:t>&lt;/</a:t>
            </a:r>
            <a:r>
              <a:rPr lang="en-US" altLang="ja-JP" dirty="0">
                <a:solidFill>
                  <a:srgbClr val="569CD6"/>
                </a:solidFill>
                <a:latin typeface="Consolas" panose="020B0609020204030204" pitchFamily="49" charset="0"/>
              </a:rPr>
              <a:t>title</a:t>
            </a:r>
            <a:r>
              <a:rPr lang="en-US" altLang="ja-JP" dirty="0">
                <a:solidFill>
                  <a:srgbClr val="808080"/>
                </a:solidFill>
                <a:latin typeface="Consolas" panose="020B0609020204030204" pitchFamily="49" charset="0"/>
              </a:rPr>
              <a:t>&gt;</a:t>
            </a:r>
            <a:r>
              <a:rPr lang="en-US" altLang="ja-JP" dirty="0">
                <a:solidFill>
                  <a:srgbClr val="D4D4D4"/>
                </a:solidFill>
                <a:latin typeface="Consolas" panose="020B0609020204030204" pitchFamily="49" charset="0"/>
              </a:rPr>
              <a:t> </a:t>
            </a:r>
          </a:p>
          <a:p>
            <a:r>
              <a:rPr lang="en-US" altLang="ja-JP" dirty="0">
                <a:solidFill>
                  <a:srgbClr val="D4D4D4"/>
                </a:solidFill>
                <a:latin typeface="Consolas" panose="020B0609020204030204" pitchFamily="49" charset="0"/>
              </a:rPr>
              <a:t>        </a:t>
            </a:r>
            <a:r>
              <a:rPr lang="en-US" altLang="ja-JP" dirty="0">
                <a:solidFill>
                  <a:srgbClr val="808080"/>
                </a:solidFill>
                <a:latin typeface="Consolas" panose="020B0609020204030204" pitchFamily="49" charset="0"/>
              </a:rPr>
              <a:t>&lt;/</a:t>
            </a:r>
            <a:r>
              <a:rPr lang="en-US" altLang="ja-JP" dirty="0">
                <a:solidFill>
                  <a:srgbClr val="569CD6"/>
                </a:solidFill>
                <a:latin typeface="Consolas" panose="020B0609020204030204" pitchFamily="49" charset="0"/>
              </a:rPr>
              <a:t>head</a:t>
            </a:r>
            <a:r>
              <a:rPr lang="en-US" altLang="ja-JP" dirty="0">
                <a:solidFill>
                  <a:srgbClr val="808080"/>
                </a:solidFill>
                <a:latin typeface="Consolas" panose="020B0609020204030204" pitchFamily="49" charset="0"/>
              </a:rPr>
              <a:t>&gt;</a:t>
            </a:r>
            <a:r>
              <a:rPr lang="en-US" altLang="ja-JP" dirty="0">
                <a:solidFill>
                  <a:srgbClr val="D4D4D4"/>
                </a:solidFill>
                <a:latin typeface="Consolas" panose="020B0609020204030204" pitchFamily="49" charset="0"/>
              </a:rPr>
              <a:t> </a:t>
            </a:r>
          </a:p>
          <a:p>
            <a:r>
              <a:rPr lang="en-US" altLang="ja-JP" dirty="0">
                <a:solidFill>
                  <a:srgbClr val="D4D4D4"/>
                </a:solidFill>
                <a:latin typeface="Consolas" panose="020B0609020204030204" pitchFamily="49" charset="0"/>
              </a:rPr>
              <a:t>        </a:t>
            </a:r>
            <a:r>
              <a:rPr lang="en-US" altLang="ja-JP" dirty="0">
                <a:solidFill>
                  <a:srgbClr val="808080"/>
                </a:solidFill>
                <a:latin typeface="Consolas" panose="020B0609020204030204" pitchFamily="49" charset="0"/>
              </a:rPr>
              <a:t>&lt;</a:t>
            </a:r>
            <a:r>
              <a:rPr lang="en-US" altLang="ja-JP" dirty="0">
                <a:solidFill>
                  <a:srgbClr val="569CD6"/>
                </a:solidFill>
                <a:latin typeface="Consolas" panose="020B0609020204030204" pitchFamily="49" charset="0"/>
              </a:rPr>
              <a:t>body</a:t>
            </a:r>
            <a:r>
              <a:rPr lang="en-US" altLang="ja-JP" dirty="0">
                <a:solidFill>
                  <a:srgbClr val="808080"/>
                </a:solidFill>
                <a:latin typeface="Consolas" panose="020B0609020204030204" pitchFamily="49" charset="0"/>
              </a:rPr>
              <a:t>&gt;</a:t>
            </a:r>
            <a:r>
              <a:rPr lang="en-US" altLang="ja-JP" dirty="0">
                <a:solidFill>
                  <a:srgbClr val="D4D4D4"/>
                </a:solidFill>
                <a:latin typeface="Consolas" panose="020B0609020204030204" pitchFamily="49" charset="0"/>
              </a:rPr>
              <a:t> </a:t>
            </a:r>
          </a:p>
          <a:p>
            <a:r>
              <a:rPr lang="en-US" altLang="ja-JP" dirty="0">
                <a:solidFill>
                  <a:srgbClr val="D4D4D4"/>
                </a:solidFill>
                <a:latin typeface="Consolas" panose="020B0609020204030204" pitchFamily="49" charset="0"/>
              </a:rPr>
              <a:t>            </a:t>
            </a:r>
            <a:r>
              <a:rPr lang="en-US" altLang="ja-JP" dirty="0">
                <a:solidFill>
                  <a:srgbClr val="808080"/>
                </a:solidFill>
                <a:latin typeface="Consolas" panose="020B0609020204030204" pitchFamily="49" charset="0"/>
              </a:rPr>
              <a:t>&lt;</a:t>
            </a:r>
            <a:r>
              <a:rPr lang="en-US" altLang="ja-JP" dirty="0">
                <a:solidFill>
                  <a:srgbClr val="569CD6"/>
                </a:solidFill>
                <a:latin typeface="Consolas" panose="020B0609020204030204" pitchFamily="49" charset="0"/>
              </a:rPr>
              <a:t>h1</a:t>
            </a:r>
            <a:r>
              <a:rPr lang="en-US" altLang="ja-JP" dirty="0">
                <a:solidFill>
                  <a:srgbClr val="808080"/>
                </a:solidFill>
                <a:latin typeface="Consolas" panose="020B0609020204030204" pitchFamily="49" charset="0"/>
              </a:rPr>
              <a:t>&gt;</a:t>
            </a:r>
            <a:r>
              <a:rPr lang="en-US" altLang="ja-JP" dirty="0">
                <a:solidFill>
                  <a:srgbClr val="D4D4D4"/>
                </a:solidFill>
                <a:latin typeface="Consolas" panose="020B0609020204030204" pitchFamily="49" charset="0"/>
              </a:rPr>
              <a:t>Hello</a:t>
            </a:r>
            <a:r>
              <a:rPr lang="en-US" altLang="ja-JP" dirty="0">
                <a:solidFill>
                  <a:srgbClr val="808080"/>
                </a:solidFill>
                <a:latin typeface="Consolas" panose="020B0609020204030204" pitchFamily="49" charset="0"/>
              </a:rPr>
              <a:t>&lt;/</a:t>
            </a:r>
            <a:r>
              <a:rPr lang="en-US" altLang="ja-JP" dirty="0">
                <a:solidFill>
                  <a:srgbClr val="569CD6"/>
                </a:solidFill>
                <a:latin typeface="Consolas" panose="020B0609020204030204" pitchFamily="49" charset="0"/>
              </a:rPr>
              <a:t>h1</a:t>
            </a:r>
            <a:r>
              <a:rPr lang="en-US" altLang="ja-JP" dirty="0">
                <a:solidFill>
                  <a:srgbClr val="808080"/>
                </a:solidFill>
                <a:latin typeface="Consolas" panose="020B0609020204030204" pitchFamily="49" charset="0"/>
              </a:rPr>
              <a:t>&gt;</a:t>
            </a:r>
            <a:r>
              <a:rPr lang="en-US" altLang="ja-JP" dirty="0">
                <a:solidFill>
                  <a:srgbClr val="D4D4D4"/>
                </a:solidFill>
                <a:latin typeface="Consolas" panose="020B0609020204030204" pitchFamily="49" charset="0"/>
              </a:rPr>
              <a:t> </a:t>
            </a:r>
          </a:p>
          <a:p>
            <a:r>
              <a:rPr lang="en-US" altLang="ja-JP" dirty="0">
                <a:solidFill>
                  <a:srgbClr val="D4D4D4"/>
                </a:solidFill>
                <a:latin typeface="Consolas" panose="020B0609020204030204" pitchFamily="49" charset="0"/>
              </a:rPr>
              <a:t>            </a:t>
            </a:r>
            <a:r>
              <a:rPr lang="en-US" altLang="ja-JP" dirty="0">
                <a:solidFill>
                  <a:srgbClr val="808080"/>
                </a:solidFill>
                <a:latin typeface="Consolas" panose="020B0609020204030204" pitchFamily="49" charset="0"/>
              </a:rPr>
              <a:t>&lt;</a:t>
            </a:r>
            <a:r>
              <a:rPr lang="en-US" altLang="ja-JP" dirty="0">
                <a:solidFill>
                  <a:srgbClr val="569CD6"/>
                </a:solidFill>
                <a:latin typeface="Consolas" panose="020B0609020204030204" pitchFamily="49" charset="0"/>
              </a:rPr>
              <a:t>p</a:t>
            </a:r>
            <a:r>
              <a:rPr lang="en-US" altLang="ja-JP" dirty="0">
                <a:solidFill>
                  <a:srgbClr val="808080"/>
                </a:solidFill>
                <a:latin typeface="Consolas" panose="020B0609020204030204" pitchFamily="49" charset="0"/>
              </a:rPr>
              <a:t>&gt;</a:t>
            </a:r>
            <a:r>
              <a:rPr lang="en-US" altLang="ja-JP" dirty="0">
                <a:solidFill>
                  <a:srgbClr val="D4D4D4"/>
                </a:solidFill>
                <a:latin typeface="Consolas" panose="020B0609020204030204" pitchFamily="49" charset="0"/>
              </a:rPr>
              <a:t>Hello</a:t>
            </a:r>
            <a:r>
              <a:rPr lang="ja-JP" altLang="en-US" dirty="0">
                <a:solidFill>
                  <a:srgbClr val="D4D4D4"/>
                </a:solidFill>
                <a:latin typeface="Consolas" panose="020B0609020204030204" pitchFamily="49" charset="0"/>
              </a:rPr>
              <a:t>　</a:t>
            </a:r>
            <a:r>
              <a:rPr lang="en-US" altLang="ja-JP" dirty="0">
                <a:solidFill>
                  <a:srgbClr val="D4D4D4"/>
                </a:solidFill>
                <a:latin typeface="Consolas" panose="020B0609020204030204" pitchFamily="49" charset="0"/>
              </a:rPr>
              <a:t>world</a:t>
            </a:r>
            <a:r>
              <a:rPr lang="ja-JP" altLang="en-US" dirty="0">
                <a:solidFill>
                  <a:srgbClr val="D4D4D4"/>
                </a:solidFill>
                <a:latin typeface="Consolas" panose="020B0609020204030204" pitchFamily="49" charset="0"/>
              </a:rPr>
              <a:t>！！</a:t>
            </a:r>
            <a:r>
              <a:rPr lang="en-US" altLang="ja-JP" dirty="0">
                <a:solidFill>
                  <a:srgbClr val="808080"/>
                </a:solidFill>
                <a:latin typeface="Consolas" panose="020B0609020204030204" pitchFamily="49" charset="0"/>
              </a:rPr>
              <a:t>&lt;/</a:t>
            </a:r>
            <a:r>
              <a:rPr lang="en-US" altLang="ja-JP" dirty="0">
                <a:solidFill>
                  <a:srgbClr val="569CD6"/>
                </a:solidFill>
                <a:latin typeface="Consolas" panose="020B0609020204030204" pitchFamily="49" charset="0"/>
              </a:rPr>
              <a:t>p</a:t>
            </a:r>
            <a:r>
              <a:rPr lang="en-US" altLang="ja-JP" dirty="0">
                <a:solidFill>
                  <a:srgbClr val="808080"/>
                </a:solidFill>
                <a:latin typeface="Consolas" panose="020B0609020204030204" pitchFamily="49" charset="0"/>
              </a:rPr>
              <a:t>&gt;</a:t>
            </a:r>
            <a:endParaRPr lang="en-US" altLang="ja-JP" dirty="0">
              <a:solidFill>
                <a:srgbClr val="D4D4D4"/>
              </a:solidFill>
              <a:latin typeface="Consolas" panose="020B0609020204030204" pitchFamily="49" charset="0"/>
            </a:endParaRPr>
          </a:p>
          <a:p>
            <a:r>
              <a:rPr lang="en-US" altLang="ja-JP" dirty="0">
                <a:solidFill>
                  <a:srgbClr val="D4D4D4"/>
                </a:solidFill>
                <a:latin typeface="Consolas" panose="020B0609020204030204" pitchFamily="49" charset="0"/>
              </a:rPr>
              <a:t>        </a:t>
            </a:r>
            <a:r>
              <a:rPr lang="en-US" altLang="ja-JP" dirty="0">
                <a:solidFill>
                  <a:srgbClr val="808080"/>
                </a:solidFill>
                <a:latin typeface="Consolas" panose="020B0609020204030204" pitchFamily="49" charset="0"/>
              </a:rPr>
              <a:t>&lt;/</a:t>
            </a:r>
            <a:r>
              <a:rPr lang="en-US" altLang="ja-JP" dirty="0">
                <a:solidFill>
                  <a:srgbClr val="569CD6"/>
                </a:solidFill>
                <a:latin typeface="Consolas" panose="020B0609020204030204" pitchFamily="49" charset="0"/>
              </a:rPr>
              <a:t>body</a:t>
            </a:r>
            <a:r>
              <a:rPr lang="en-US" altLang="ja-JP" dirty="0">
                <a:solidFill>
                  <a:srgbClr val="808080"/>
                </a:solidFill>
                <a:latin typeface="Consolas" panose="020B0609020204030204" pitchFamily="49" charset="0"/>
              </a:rPr>
              <a:t>&gt;</a:t>
            </a:r>
            <a:r>
              <a:rPr lang="en-US" altLang="ja-JP" dirty="0">
                <a:solidFill>
                  <a:srgbClr val="D4D4D4"/>
                </a:solidFill>
                <a:latin typeface="Consolas" panose="020B0609020204030204" pitchFamily="49" charset="0"/>
              </a:rPr>
              <a:t> </a:t>
            </a:r>
          </a:p>
          <a:p>
            <a:r>
              <a:rPr lang="en-US" altLang="ja-JP" dirty="0">
                <a:solidFill>
                  <a:srgbClr val="D4D4D4"/>
                </a:solidFill>
                <a:latin typeface="Consolas" panose="020B0609020204030204" pitchFamily="49" charset="0"/>
              </a:rPr>
              <a:t>    </a:t>
            </a:r>
            <a:r>
              <a:rPr lang="en-US" altLang="ja-JP" dirty="0">
                <a:solidFill>
                  <a:srgbClr val="808080"/>
                </a:solidFill>
                <a:latin typeface="Consolas" panose="020B0609020204030204" pitchFamily="49" charset="0"/>
              </a:rPr>
              <a:t>&lt;/</a:t>
            </a:r>
            <a:r>
              <a:rPr lang="en-US" altLang="ja-JP" dirty="0">
                <a:solidFill>
                  <a:srgbClr val="569CD6"/>
                </a:solidFill>
                <a:latin typeface="Consolas" panose="020B0609020204030204" pitchFamily="49" charset="0"/>
              </a:rPr>
              <a:t>html</a:t>
            </a:r>
            <a:r>
              <a:rPr lang="en-US" altLang="ja-JP" dirty="0">
                <a:solidFill>
                  <a:srgbClr val="808080"/>
                </a:solidFill>
                <a:latin typeface="Consolas" panose="020B0609020204030204" pitchFamily="49" charset="0"/>
              </a:rPr>
              <a:t>&gt;</a:t>
            </a:r>
            <a:endParaRPr lang="en-US" altLang="ja-JP"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2302408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C42CD8-1964-485F-86D2-9C4339D3CF8E}"/>
              </a:ext>
            </a:extLst>
          </p:cNvPr>
          <p:cNvSpPr>
            <a:spLocks noGrp="1"/>
          </p:cNvSpPr>
          <p:nvPr>
            <p:ph type="title"/>
          </p:nvPr>
        </p:nvSpPr>
        <p:spPr/>
        <p:txBody>
          <a:bodyPr>
            <a:normAutofit/>
          </a:bodyPr>
          <a:lstStyle/>
          <a:p>
            <a:r>
              <a:rPr lang="ja-JP" altLang="en-US" dirty="0"/>
              <a:t>スタイルシート</a:t>
            </a:r>
            <a:endParaRPr kumimoji="1" lang="ja-JP" altLang="en-US" dirty="0"/>
          </a:p>
        </p:txBody>
      </p:sp>
      <p:sp>
        <p:nvSpPr>
          <p:cNvPr id="3" name="コンテンツ プレースホルダー 2">
            <a:extLst>
              <a:ext uri="{FF2B5EF4-FFF2-40B4-BE49-F238E27FC236}">
                <a16:creationId xmlns:a16="http://schemas.microsoft.com/office/drawing/2014/main" id="{80ADBA52-3C79-4D0D-B737-25BAF2F68656}"/>
              </a:ext>
            </a:extLst>
          </p:cNvPr>
          <p:cNvSpPr>
            <a:spLocks noGrp="1"/>
          </p:cNvSpPr>
          <p:nvPr>
            <p:ph idx="4294967295"/>
          </p:nvPr>
        </p:nvSpPr>
        <p:spPr>
          <a:xfrm>
            <a:off x="669924" y="1125538"/>
            <a:ext cx="10850563" cy="5051425"/>
          </a:xfrm>
        </p:spPr>
        <p:txBody>
          <a:bodyPr/>
          <a:lstStyle/>
          <a:p>
            <a:pPr marL="0" indent="0" algn="ctr">
              <a:buNone/>
            </a:pPr>
            <a:endParaRPr kumimoji="1" lang="en-US" altLang="ja-JP" dirty="0">
              <a:latin typeface="UD デジタル 教科書体 N-B" panose="02020700000000000000" pitchFamily="17" charset="-128"/>
              <a:ea typeface="UD デジタル 教科書体 N-B" panose="02020700000000000000" pitchFamily="17" charset="-128"/>
            </a:endParaRPr>
          </a:p>
          <a:p>
            <a:pPr marL="0" indent="0" algn="ctr">
              <a:buNone/>
            </a:pPr>
            <a:r>
              <a:rPr kumimoji="1" lang="en-US" altLang="ja-JP" dirty="0">
                <a:latin typeface="UD デジタル 教科書体 N-B" panose="02020700000000000000" pitchFamily="17" charset="-128"/>
                <a:ea typeface="UD デジタル 教科書体 N-B" panose="02020700000000000000" pitchFamily="17" charset="-128"/>
              </a:rPr>
              <a:t>html</a:t>
            </a:r>
            <a:r>
              <a:rPr kumimoji="1" lang="ja-JP" altLang="en-US" dirty="0">
                <a:latin typeface="UD デジタル 教科書体 N-B" panose="02020700000000000000" pitchFamily="17" charset="-128"/>
                <a:ea typeface="UD デジタル 教科書体 N-B" panose="02020700000000000000" pitchFamily="17" charset="-128"/>
              </a:rPr>
              <a:t>に適用する場合、</a:t>
            </a:r>
            <a:endParaRPr kumimoji="1" lang="en-US" altLang="ja-JP" dirty="0">
              <a:latin typeface="UD デジタル 教科書体 N-B" panose="02020700000000000000" pitchFamily="17" charset="-128"/>
              <a:ea typeface="UD デジタル 教科書体 N-B" panose="02020700000000000000" pitchFamily="17" charset="-128"/>
            </a:endParaRPr>
          </a:p>
          <a:p>
            <a:pPr marL="0" indent="0" algn="ctr">
              <a:buNone/>
            </a:pPr>
            <a:r>
              <a:rPr kumimoji="1" lang="en-US" altLang="ja-JP" dirty="0">
                <a:latin typeface="UD デジタル 教科書体 N-B" panose="02020700000000000000" pitchFamily="17" charset="-128"/>
                <a:ea typeface="UD デジタル 教科書体 N-B" panose="02020700000000000000" pitchFamily="17" charset="-128"/>
              </a:rPr>
              <a:t>&lt;head&gt;&lt;/head&gt;</a:t>
            </a:r>
            <a:r>
              <a:rPr kumimoji="1" lang="ja-JP" altLang="en-US" dirty="0">
                <a:latin typeface="UD デジタル 教科書体 N-B" panose="02020700000000000000" pitchFamily="17" charset="-128"/>
                <a:ea typeface="UD デジタル 教科書体 N-B" panose="02020700000000000000" pitchFamily="17" charset="-128"/>
              </a:rPr>
              <a:t>内に</a:t>
            </a:r>
            <a:r>
              <a:rPr kumimoji="1" lang="en-US" altLang="ja-JP" dirty="0">
                <a:latin typeface="UD デジタル 教科書体 N-B" panose="02020700000000000000" pitchFamily="17" charset="-128"/>
                <a:ea typeface="UD デジタル 教科書体 N-B" panose="02020700000000000000" pitchFamily="17" charset="-128"/>
              </a:rPr>
              <a:t>&lt;link rel=”stylesheet” href=”style.css”&gt;</a:t>
            </a:r>
          </a:p>
          <a:p>
            <a:pPr marL="0" indent="0" algn="ctr">
              <a:buNone/>
            </a:pPr>
            <a:r>
              <a:rPr kumimoji="1" lang="ja-JP" altLang="en-US" dirty="0">
                <a:latin typeface="UD デジタル 教科書体 N-B" panose="02020700000000000000" pitchFamily="17" charset="-128"/>
                <a:ea typeface="UD デジタル 教科書体 N-B" panose="02020700000000000000" pitchFamily="17" charset="-128"/>
              </a:rPr>
              <a:t>といった一文を入れる。</a:t>
            </a:r>
            <a:endParaRPr kumimoji="1" lang="en-US" altLang="ja-JP" dirty="0">
              <a:latin typeface="UD デジタル 教科書体 N-B" panose="02020700000000000000" pitchFamily="17" charset="-128"/>
              <a:ea typeface="UD デジタル 教科書体 N-B" panose="02020700000000000000" pitchFamily="17" charset="-128"/>
            </a:endParaRPr>
          </a:p>
          <a:p>
            <a:pPr marL="0" indent="0" algn="ctr">
              <a:buNone/>
            </a:pPr>
            <a:r>
              <a:rPr kumimoji="1" lang="ja-JP" altLang="en-US" dirty="0">
                <a:latin typeface="UD デジタル 教科書体 N-B" panose="02020700000000000000" pitchFamily="17" charset="-128"/>
                <a:ea typeface="UD デジタル 教科書体 N-B" panose="02020700000000000000" pitchFamily="17" charset="-128"/>
              </a:rPr>
              <a:t>例えば、下のような表示させる方法を書いてみよう。</a:t>
            </a:r>
          </a:p>
        </p:txBody>
      </p:sp>
      <p:pic>
        <p:nvPicPr>
          <p:cNvPr id="5" name="図 4" descr="挿絵 が含まれている画像&#10;&#10;自動的に生成された説明">
            <a:extLst>
              <a:ext uri="{FF2B5EF4-FFF2-40B4-BE49-F238E27FC236}">
                <a16:creationId xmlns:a16="http://schemas.microsoft.com/office/drawing/2014/main" id="{D9AB06D3-E0A4-4382-97C7-E291C144A1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0800" y="3137602"/>
            <a:ext cx="8488809" cy="3415597"/>
          </a:xfrm>
          <a:prstGeom prst="rect">
            <a:avLst/>
          </a:prstGeom>
        </p:spPr>
      </p:pic>
    </p:spTree>
    <p:extLst>
      <p:ext uri="{BB962C8B-B14F-4D97-AF65-F5344CB8AC3E}">
        <p14:creationId xmlns:p14="http://schemas.microsoft.com/office/powerpoint/2010/main" val="37047695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7D15CE-733D-4BBD-AF71-81B6F784139D}"/>
              </a:ext>
            </a:extLst>
          </p:cNvPr>
          <p:cNvSpPr>
            <a:spLocks noGrp="1"/>
          </p:cNvSpPr>
          <p:nvPr>
            <p:ph type="title"/>
          </p:nvPr>
        </p:nvSpPr>
        <p:spPr/>
        <p:txBody>
          <a:bodyPr/>
          <a:lstStyle/>
          <a:p>
            <a:r>
              <a:rPr kumimoji="1" lang="ja-JP" altLang="en-US" dirty="0"/>
              <a:t>スタイルシート</a:t>
            </a:r>
          </a:p>
        </p:txBody>
      </p:sp>
      <p:sp>
        <p:nvSpPr>
          <p:cNvPr id="3" name="正方形/長方形 2">
            <a:extLst>
              <a:ext uri="{FF2B5EF4-FFF2-40B4-BE49-F238E27FC236}">
                <a16:creationId xmlns:a16="http://schemas.microsoft.com/office/drawing/2014/main" id="{5718BB1B-5F5E-4173-A607-444702821BD3}"/>
              </a:ext>
            </a:extLst>
          </p:cNvPr>
          <p:cNvSpPr/>
          <p:nvPr/>
        </p:nvSpPr>
        <p:spPr>
          <a:xfrm>
            <a:off x="866732" y="1291709"/>
            <a:ext cx="4572085" cy="369332"/>
          </a:xfrm>
          <a:prstGeom prst="rect">
            <a:avLst/>
          </a:prstGeom>
        </p:spPr>
        <p:txBody>
          <a:bodyPr wrap="none">
            <a:spAutoFit/>
          </a:bodyPr>
          <a:lstStyle/>
          <a:p>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まずは、</a:t>
            </a:r>
            <a:r>
              <a:rPr lang="en-US" altLang="ja-JP" dirty="0">
                <a:solidFill>
                  <a:srgbClr val="333333"/>
                </a:solidFill>
                <a:latin typeface="UD デジタル 教科書体 N-B" panose="02020700000000000000" pitchFamily="17" charset="-128"/>
                <a:ea typeface="UD デジタル 教科書体 N-B" panose="02020700000000000000" pitchFamily="17" charset="-128"/>
              </a:rPr>
              <a:t>html</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ファイルを用意しましょう。</a:t>
            </a:r>
            <a:endParaRPr lang="ja-JP" altLang="en-US" dirty="0">
              <a:latin typeface="UD デジタル 教科書体 N-B" panose="02020700000000000000" pitchFamily="17" charset="-128"/>
              <a:ea typeface="UD デジタル 教科書体 N-B" panose="02020700000000000000" pitchFamily="17" charset="-128"/>
            </a:endParaRPr>
          </a:p>
        </p:txBody>
      </p:sp>
      <p:pic>
        <p:nvPicPr>
          <p:cNvPr id="5" name="図 4" descr="モニター画面に映る文字&#10;&#10;自動的に生成された説明">
            <a:extLst>
              <a:ext uri="{FF2B5EF4-FFF2-40B4-BE49-F238E27FC236}">
                <a16:creationId xmlns:a16="http://schemas.microsoft.com/office/drawing/2014/main" id="{1AB37B39-C884-4CAC-99D6-01F60D967F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732" y="1841412"/>
            <a:ext cx="4838949" cy="3422826"/>
          </a:xfrm>
          <a:prstGeom prst="rect">
            <a:avLst/>
          </a:prstGeom>
        </p:spPr>
      </p:pic>
      <p:sp>
        <p:nvSpPr>
          <p:cNvPr id="7" name="正方形/長方形 6">
            <a:extLst>
              <a:ext uri="{FF2B5EF4-FFF2-40B4-BE49-F238E27FC236}">
                <a16:creationId xmlns:a16="http://schemas.microsoft.com/office/drawing/2014/main" id="{0278C4CF-EB53-4264-A46C-F2D059DC4F6A}"/>
              </a:ext>
            </a:extLst>
          </p:cNvPr>
          <p:cNvSpPr/>
          <p:nvPr/>
        </p:nvSpPr>
        <p:spPr>
          <a:xfrm>
            <a:off x="6095205" y="1291709"/>
            <a:ext cx="3762568" cy="369332"/>
          </a:xfrm>
          <a:prstGeom prst="rect">
            <a:avLst/>
          </a:prstGeom>
        </p:spPr>
        <p:txBody>
          <a:bodyPr wrap="none">
            <a:spAutoFit/>
          </a:bodyPr>
          <a:lstStyle/>
          <a:p>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続いて、</a:t>
            </a:r>
            <a:r>
              <a:rPr lang="en-US" altLang="ja-JP" dirty="0">
                <a:solidFill>
                  <a:srgbClr val="333333"/>
                </a:solidFill>
                <a:latin typeface="UD デジタル 教科書体 N-B" panose="02020700000000000000" pitchFamily="17" charset="-128"/>
                <a:ea typeface="UD デジタル 教科書体 N-B" panose="02020700000000000000" pitchFamily="17" charset="-128"/>
              </a:rPr>
              <a:t>CSS</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ファイルの編集する。</a:t>
            </a:r>
            <a:endParaRPr lang="ja-JP" altLang="en-US" dirty="0">
              <a:latin typeface="UD デジタル 教科書体 N-B" panose="02020700000000000000" pitchFamily="17" charset="-128"/>
              <a:ea typeface="UD デジタル 教科書体 N-B" panose="02020700000000000000" pitchFamily="17" charset="-128"/>
            </a:endParaRPr>
          </a:p>
        </p:txBody>
      </p:sp>
      <p:pic>
        <p:nvPicPr>
          <p:cNvPr id="9" name="図 8" descr="コンピューターのスクリーンショット&#10;&#10;自動的に生成された説明">
            <a:extLst>
              <a:ext uri="{FF2B5EF4-FFF2-40B4-BE49-F238E27FC236}">
                <a16:creationId xmlns:a16="http://schemas.microsoft.com/office/drawing/2014/main" id="{32B1FBFD-D68F-4A4E-A014-97FD16E324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8530" y="1840638"/>
            <a:ext cx="5385784" cy="3423600"/>
          </a:xfrm>
          <a:prstGeom prst="rect">
            <a:avLst/>
          </a:prstGeom>
        </p:spPr>
      </p:pic>
    </p:spTree>
    <p:extLst>
      <p:ext uri="{BB962C8B-B14F-4D97-AF65-F5344CB8AC3E}">
        <p14:creationId xmlns:p14="http://schemas.microsoft.com/office/powerpoint/2010/main" val="17731855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FDB9BC-D89B-4296-B0B3-870EF251E97A}"/>
              </a:ext>
            </a:extLst>
          </p:cNvPr>
          <p:cNvSpPr>
            <a:spLocks noGrp="1"/>
          </p:cNvSpPr>
          <p:nvPr>
            <p:ph type="title"/>
          </p:nvPr>
        </p:nvSpPr>
        <p:spPr/>
        <p:txBody>
          <a:bodyPr/>
          <a:lstStyle/>
          <a:p>
            <a:r>
              <a:rPr kumimoji="1" lang="ja-JP" altLang="en-US" dirty="0"/>
              <a:t>スタイルシート</a:t>
            </a:r>
          </a:p>
        </p:txBody>
      </p:sp>
      <p:pic>
        <p:nvPicPr>
          <p:cNvPr id="4" name="図 3" descr="挿絵 が含まれている画像&#10;&#10;自動的に生成された説明">
            <a:extLst>
              <a:ext uri="{FF2B5EF4-FFF2-40B4-BE49-F238E27FC236}">
                <a16:creationId xmlns:a16="http://schemas.microsoft.com/office/drawing/2014/main" id="{7734F1AF-A9CB-482C-ACA8-1621222924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6106" y="1980317"/>
            <a:ext cx="7200000" cy="2897363"/>
          </a:xfrm>
          <a:prstGeom prst="rect">
            <a:avLst/>
          </a:prstGeom>
        </p:spPr>
      </p:pic>
      <p:sp>
        <p:nvSpPr>
          <p:cNvPr id="5" name="正方形/長方形 4">
            <a:extLst>
              <a:ext uri="{FF2B5EF4-FFF2-40B4-BE49-F238E27FC236}">
                <a16:creationId xmlns:a16="http://schemas.microsoft.com/office/drawing/2014/main" id="{418E7FC4-F72A-4B54-9B60-61598F219F0D}"/>
              </a:ext>
            </a:extLst>
          </p:cNvPr>
          <p:cNvSpPr/>
          <p:nvPr/>
        </p:nvSpPr>
        <p:spPr>
          <a:xfrm>
            <a:off x="2647950" y="1174993"/>
            <a:ext cx="6448425" cy="646331"/>
          </a:xfrm>
          <a:prstGeom prst="rect">
            <a:avLst/>
          </a:prstGeom>
        </p:spPr>
        <p:txBody>
          <a:bodyPr wrap="square">
            <a:spAutoFit/>
          </a:bodyPr>
          <a:lstStyle/>
          <a:p>
            <a:pPr algn="ct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a:t>
            </a:r>
            <a:r>
              <a:rPr lang="en-US" altLang="ja-JP" dirty="0">
                <a:solidFill>
                  <a:srgbClr val="333333"/>
                </a:solidFill>
                <a:latin typeface="UD デジタル 教科書体 N-B" panose="02020700000000000000" pitchFamily="17" charset="-128"/>
                <a:ea typeface="UD デジタル 教科書体 N-B" panose="02020700000000000000" pitchFamily="17" charset="-128"/>
              </a:rPr>
              <a:t>main</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」と「</a:t>
            </a:r>
            <a:r>
              <a:rPr lang="en-US" altLang="ja-JP" dirty="0">
                <a:solidFill>
                  <a:srgbClr val="333333"/>
                </a:solidFill>
                <a:latin typeface="UD デジタル 教科書体 N-B" panose="02020700000000000000" pitchFamily="17" charset="-128"/>
                <a:ea typeface="UD デジタル 教科書体 N-B" panose="02020700000000000000" pitchFamily="17" charset="-128"/>
              </a:rPr>
              <a:t>text</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」という名前のクラスを用意したので、</a:t>
            </a:r>
            <a:endParaRPr lang="en-US" altLang="ja-JP" dirty="0">
              <a:solidFill>
                <a:srgbClr val="333333"/>
              </a:solidFill>
              <a:latin typeface="UD デジタル 教科書体 N-B" panose="02020700000000000000" pitchFamily="17" charset="-128"/>
              <a:ea typeface="UD デジタル 教科書体 N-B" panose="02020700000000000000" pitchFamily="17" charset="-128"/>
            </a:endParaRPr>
          </a:p>
          <a:p>
            <a:pPr algn="ctr"/>
            <a:r>
              <a:rPr lang="en-US" altLang="ja-JP" dirty="0">
                <a:solidFill>
                  <a:srgbClr val="333333"/>
                </a:solidFill>
                <a:latin typeface="UD デジタル 教科書体 N-B" panose="02020700000000000000" pitchFamily="17" charset="-128"/>
                <a:ea typeface="UD デジタル 教科書体 N-B" panose="02020700000000000000" pitchFamily="17" charset="-128"/>
              </a:rPr>
              <a:t>CSS</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で幅や配色などを指定通り表示されてる。</a:t>
            </a:r>
            <a:endParaRPr lang="ja-JP" altLang="en-US" dirty="0">
              <a:latin typeface="UD デジタル 教科書体 N-B" panose="02020700000000000000" pitchFamily="17" charset="-128"/>
              <a:ea typeface="UD デジタル 教科書体 N-B" panose="02020700000000000000" pitchFamily="17" charset="-128"/>
            </a:endParaRPr>
          </a:p>
        </p:txBody>
      </p:sp>
      <p:sp>
        <p:nvSpPr>
          <p:cNvPr id="6" name="正方形/長方形 5">
            <a:extLst>
              <a:ext uri="{FF2B5EF4-FFF2-40B4-BE49-F238E27FC236}">
                <a16:creationId xmlns:a16="http://schemas.microsoft.com/office/drawing/2014/main" id="{D8C148E9-ABF5-4D63-8452-EC63B9C5C31F}"/>
              </a:ext>
            </a:extLst>
          </p:cNvPr>
          <p:cNvSpPr/>
          <p:nvPr/>
        </p:nvSpPr>
        <p:spPr>
          <a:xfrm>
            <a:off x="2647950" y="4622620"/>
            <a:ext cx="5979694" cy="646331"/>
          </a:xfrm>
          <a:prstGeom prst="rect">
            <a:avLst/>
          </a:prstGeom>
        </p:spPr>
        <p:txBody>
          <a:bodyPr wrap="square">
            <a:spAutoFit/>
          </a:bodyPr>
          <a:lstStyle/>
          <a:p>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最初はこれがイメージできず、自分のしたいレイアウトに出来ないことが多い、やっていく中で慣れていくはず</a:t>
            </a:r>
            <a:endParaRPr lang="ja-JP" altLang="en-US" b="0" i="0" dirty="0">
              <a:solidFill>
                <a:srgbClr val="333333"/>
              </a:solidFill>
              <a:effectLst/>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4291996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56F34-943B-4203-B6C6-2FF6C3A5B779}"/>
              </a:ext>
            </a:extLst>
          </p:cNvPr>
          <p:cNvSpPr>
            <a:spLocks noGrp="1"/>
          </p:cNvSpPr>
          <p:nvPr>
            <p:ph type="title"/>
          </p:nvPr>
        </p:nvSpPr>
        <p:spPr/>
        <p:txBody>
          <a:bodyPr/>
          <a:lstStyle/>
          <a:p>
            <a:r>
              <a:rPr lang="ja-JP" altLang="en-US" dirty="0"/>
              <a:t>テキストエディタ</a:t>
            </a:r>
            <a:br>
              <a:rPr lang="en-US" altLang="ja-JP" dirty="0"/>
            </a:br>
            <a:r>
              <a:rPr lang="en-US" altLang="ja-JP" b="0" dirty="0">
                <a:latin typeface="UD デジタル 教科書体 N-B" panose="02020700000000000000" pitchFamily="17" charset="-128"/>
                <a:ea typeface="UD デジタル 教科書体 N-B" panose="02020700000000000000" pitchFamily="17" charset="-128"/>
              </a:rPr>
              <a:t>text editor</a:t>
            </a:r>
            <a:endParaRPr lang="zh-CN" altLang="en-US" dirty="0">
              <a:latin typeface="UD デジタル 教科書体 N-B" panose="02020700000000000000" pitchFamily="17" charset="-128"/>
              <a:ea typeface="UD デジタル 教科書体 N-B" panose="02020700000000000000" pitchFamily="17" charset="-128"/>
            </a:endParaRPr>
          </a:p>
        </p:txBody>
      </p:sp>
      <p:grpSp>
        <p:nvGrpSpPr>
          <p:cNvPr id="5" name="3c2f1681-f979-4de5-8036-c0bce5db0ca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FC8EAE86-2169-4416-8243-3873B2475B6F}"/>
              </a:ext>
            </a:extLst>
          </p:cNvPr>
          <p:cNvGrpSpPr>
            <a:grpSpLocks noChangeAspect="1"/>
          </p:cNvGrpSpPr>
          <p:nvPr>
            <p:custDataLst>
              <p:tags r:id="rId1"/>
            </p:custDataLst>
          </p:nvPr>
        </p:nvGrpSpPr>
        <p:grpSpPr>
          <a:xfrm>
            <a:off x="767408" y="1988840"/>
            <a:ext cx="10585176" cy="3082147"/>
            <a:chOff x="767408" y="1988840"/>
            <a:chExt cx="10585176" cy="3082147"/>
          </a:xfrm>
        </p:grpSpPr>
        <p:cxnSp>
          <p:nvCxnSpPr>
            <p:cNvPr id="6" name="直接箭头连接符 5">
              <a:extLst>
                <a:ext uri="{FF2B5EF4-FFF2-40B4-BE49-F238E27FC236}">
                  <a16:creationId xmlns:a16="http://schemas.microsoft.com/office/drawing/2014/main" id="{1656F748-F72D-45EA-B1B2-372FBA49EA13}"/>
                </a:ext>
              </a:extLst>
            </p:cNvPr>
            <p:cNvCxnSpPr>
              <a:cxnSpLocks/>
            </p:cNvCxnSpPr>
            <p:nvPr/>
          </p:nvCxnSpPr>
          <p:spPr>
            <a:xfrm>
              <a:off x="767408" y="4165338"/>
              <a:ext cx="10585176"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7" name="îsḷïḓè">
              <a:extLst>
                <a:ext uri="{FF2B5EF4-FFF2-40B4-BE49-F238E27FC236}">
                  <a16:creationId xmlns:a16="http://schemas.microsoft.com/office/drawing/2014/main" id="{70BA1ADD-1590-4732-9047-93287AAFCF5B}"/>
                </a:ext>
              </a:extLst>
            </p:cNvPr>
            <p:cNvGrpSpPr/>
            <p:nvPr/>
          </p:nvGrpSpPr>
          <p:grpSpPr>
            <a:xfrm>
              <a:off x="1139724" y="1988840"/>
              <a:ext cx="1518741" cy="1509753"/>
              <a:chOff x="2452226" y="1883471"/>
              <a:chExt cx="1518741" cy="1509753"/>
            </a:xfrm>
          </p:grpSpPr>
          <p:sp>
            <p:nvSpPr>
              <p:cNvPr id="25" name="ïśľïḍe">
                <a:extLst>
                  <a:ext uri="{FF2B5EF4-FFF2-40B4-BE49-F238E27FC236}">
                    <a16:creationId xmlns:a16="http://schemas.microsoft.com/office/drawing/2014/main" id="{48BFC3DB-6FFA-4EDD-931B-C336FCEDB696}"/>
                  </a:ext>
                </a:extLst>
              </p:cNvPr>
              <p:cNvSpPr/>
              <p:nvPr/>
            </p:nvSpPr>
            <p:spPr>
              <a:xfrm rot="8100000">
                <a:off x="2452226" y="1883471"/>
                <a:ext cx="1518741" cy="1509753"/>
              </a:xfrm>
              <a:prstGeom prst="teardrop">
                <a:avLst/>
              </a:prstGeom>
              <a:solidFill>
                <a:schemeClr val="bg1"/>
              </a:solid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26" name="isḷïḓé">
                <a:extLst>
                  <a:ext uri="{FF2B5EF4-FFF2-40B4-BE49-F238E27FC236}">
                    <a16:creationId xmlns:a16="http://schemas.microsoft.com/office/drawing/2014/main" id="{B024462C-F034-4D38-9294-17BDFAD79B27}"/>
                  </a:ext>
                </a:extLst>
              </p:cNvPr>
              <p:cNvSpPr/>
              <p:nvPr/>
            </p:nvSpPr>
            <p:spPr>
              <a:xfrm>
                <a:off x="2597858" y="2024527"/>
                <a:ext cx="1233979" cy="122667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normAutofit/>
              </a:bodyPr>
              <a:lstStyle/>
              <a:p>
                <a:pPr algn="ctr"/>
                <a:r>
                  <a:rPr lang="en-US" altLang="ja-JP" b="1" dirty="0"/>
                  <a:t>Windows</a:t>
                </a:r>
                <a:endParaRPr lang="zh-CN" altLang="en-US" b="1" dirty="0"/>
              </a:p>
            </p:txBody>
          </p:sp>
        </p:grpSp>
        <p:sp>
          <p:nvSpPr>
            <p:cNvPr id="8" name="îś1íḓè">
              <a:extLst>
                <a:ext uri="{FF2B5EF4-FFF2-40B4-BE49-F238E27FC236}">
                  <a16:creationId xmlns:a16="http://schemas.microsoft.com/office/drawing/2014/main" id="{6B4217AE-7997-4B45-8A73-5BBF2C92C87A}"/>
                </a:ext>
              </a:extLst>
            </p:cNvPr>
            <p:cNvSpPr/>
            <p:nvPr/>
          </p:nvSpPr>
          <p:spPr>
            <a:xfrm>
              <a:off x="1126052" y="3813483"/>
              <a:ext cx="1546085" cy="79770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normAutofit/>
            </a:bodyPr>
            <a:lstStyle/>
            <a:p>
              <a:pPr algn="ctr"/>
              <a:r>
                <a:rPr lang="ja-JP" altLang="en-US" sz="1866" b="1" dirty="0">
                  <a:solidFill>
                    <a:schemeClr val="bg1"/>
                  </a:solidFill>
                </a:rPr>
                <a:t>メモ帳</a:t>
              </a:r>
              <a:endParaRPr lang="zh-CN" altLang="en-US" sz="1866" b="1" dirty="0">
                <a:solidFill>
                  <a:schemeClr val="bg1"/>
                </a:solidFill>
              </a:endParaRPr>
            </a:p>
          </p:txBody>
        </p:sp>
        <p:grpSp>
          <p:nvGrpSpPr>
            <p:cNvPr id="10" name="î$ḷiḑé">
              <a:extLst>
                <a:ext uri="{FF2B5EF4-FFF2-40B4-BE49-F238E27FC236}">
                  <a16:creationId xmlns:a16="http://schemas.microsoft.com/office/drawing/2014/main" id="{5C043DDD-8D85-48E9-A72B-C4B8C8BC7FD1}"/>
                </a:ext>
              </a:extLst>
            </p:cNvPr>
            <p:cNvGrpSpPr/>
            <p:nvPr/>
          </p:nvGrpSpPr>
          <p:grpSpPr>
            <a:xfrm>
              <a:off x="3901485" y="1988840"/>
              <a:ext cx="1518741" cy="1509753"/>
              <a:chOff x="2452226" y="1883471"/>
              <a:chExt cx="1518741" cy="1509753"/>
            </a:xfrm>
          </p:grpSpPr>
          <p:sp>
            <p:nvSpPr>
              <p:cNvPr id="23" name="ïŝliḓè">
                <a:extLst>
                  <a:ext uri="{FF2B5EF4-FFF2-40B4-BE49-F238E27FC236}">
                    <a16:creationId xmlns:a16="http://schemas.microsoft.com/office/drawing/2014/main" id="{90F506AF-16EF-4BAC-AF3A-3A1D5F2FE78B}"/>
                  </a:ext>
                </a:extLst>
              </p:cNvPr>
              <p:cNvSpPr/>
              <p:nvPr/>
            </p:nvSpPr>
            <p:spPr>
              <a:xfrm rot="8100000">
                <a:off x="2452226" y="1883471"/>
                <a:ext cx="1518741" cy="1509753"/>
              </a:xfrm>
              <a:prstGeom prst="teardrop">
                <a:avLst/>
              </a:prstGeom>
              <a:solidFill>
                <a:schemeClr val="bg1"/>
              </a:solidFill>
              <a:ln w="254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24" name="ïŝ1íďe">
                <a:extLst>
                  <a:ext uri="{FF2B5EF4-FFF2-40B4-BE49-F238E27FC236}">
                    <a16:creationId xmlns:a16="http://schemas.microsoft.com/office/drawing/2014/main" id="{2B396D1C-0DF4-499B-807C-7B6A004221F9}"/>
                  </a:ext>
                </a:extLst>
              </p:cNvPr>
              <p:cNvSpPr/>
              <p:nvPr/>
            </p:nvSpPr>
            <p:spPr>
              <a:xfrm>
                <a:off x="2597858" y="2024527"/>
                <a:ext cx="1233979" cy="122667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normAutofit/>
              </a:bodyPr>
              <a:lstStyle/>
              <a:p>
                <a:pPr algn="ctr"/>
                <a:r>
                  <a:rPr lang="en-US" altLang="ja-JP" b="1" dirty="0"/>
                  <a:t>macOS</a:t>
                </a:r>
                <a:endParaRPr lang="zh-CN" altLang="en-US" b="1" dirty="0"/>
              </a:p>
            </p:txBody>
          </p:sp>
        </p:grpSp>
        <p:sp>
          <p:nvSpPr>
            <p:cNvPr id="11" name="ïṩḻïďê">
              <a:extLst>
                <a:ext uri="{FF2B5EF4-FFF2-40B4-BE49-F238E27FC236}">
                  <a16:creationId xmlns:a16="http://schemas.microsoft.com/office/drawing/2014/main" id="{41FA2418-F36A-4139-81E4-B52EC2BFAFA0}"/>
                </a:ext>
              </a:extLst>
            </p:cNvPr>
            <p:cNvSpPr/>
            <p:nvPr/>
          </p:nvSpPr>
          <p:spPr>
            <a:xfrm>
              <a:off x="3167735" y="3813483"/>
              <a:ext cx="3086674" cy="79770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normAutofit/>
            </a:bodyPr>
            <a:lstStyle/>
            <a:p>
              <a:pPr algn="ctr"/>
              <a:r>
                <a:rPr lang="ja-JP" altLang="en-US" sz="1866" b="1" dirty="0">
                  <a:solidFill>
                    <a:schemeClr val="bg1"/>
                  </a:solidFill>
                </a:rPr>
                <a:t>テキストエディット</a:t>
              </a:r>
              <a:endParaRPr lang="zh-CN" altLang="en-US" sz="1866" b="1" dirty="0">
                <a:solidFill>
                  <a:schemeClr val="bg1"/>
                </a:solidFill>
              </a:endParaRPr>
            </a:p>
          </p:txBody>
        </p:sp>
        <p:sp>
          <p:nvSpPr>
            <p:cNvPr id="12" name="íşḷíḓê">
              <a:extLst>
                <a:ext uri="{FF2B5EF4-FFF2-40B4-BE49-F238E27FC236}">
                  <a16:creationId xmlns:a16="http://schemas.microsoft.com/office/drawing/2014/main" id="{DB9DC22D-8C04-4B00-9B41-F0F15A4F561A}"/>
                </a:ext>
              </a:extLst>
            </p:cNvPr>
            <p:cNvSpPr/>
            <p:nvPr/>
          </p:nvSpPr>
          <p:spPr bwMode="auto">
            <a:xfrm>
              <a:off x="3562900" y="4513588"/>
              <a:ext cx="2195910"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algn="ctr">
                <a:lnSpc>
                  <a:spcPct val="120000"/>
                </a:lnSpc>
              </a:pPr>
              <a:endParaRPr lang="en-US" altLang="zh-CN" sz="1100" dirty="0"/>
            </a:p>
          </p:txBody>
        </p:sp>
        <p:grpSp>
          <p:nvGrpSpPr>
            <p:cNvPr id="13" name="íŝ1ïḑè">
              <a:extLst>
                <a:ext uri="{FF2B5EF4-FFF2-40B4-BE49-F238E27FC236}">
                  <a16:creationId xmlns:a16="http://schemas.microsoft.com/office/drawing/2014/main" id="{DDEA539B-4F1D-4FB6-B7EE-8851CBED9BC0}"/>
                </a:ext>
              </a:extLst>
            </p:cNvPr>
            <p:cNvGrpSpPr/>
            <p:nvPr/>
          </p:nvGrpSpPr>
          <p:grpSpPr>
            <a:xfrm>
              <a:off x="6663246" y="1988840"/>
              <a:ext cx="1518741" cy="1509753"/>
              <a:chOff x="2452226" y="1883471"/>
              <a:chExt cx="1518741" cy="1509753"/>
            </a:xfrm>
          </p:grpSpPr>
          <p:sp>
            <p:nvSpPr>
              <p:cNvPr id="21" name="íṩľïdè">
                <a:extLst>
                  <a:ext uri="{FF2B5EF4-FFF2-40B4-BE49-F238E27FC236}">
                    <a16:creationId xmlns:a16="http://schemas.microsoft.com/office/drawing/2014/main" id="{557ED63D-63E7-48EF-8548-A7BEEED0A0DB}"/>
                  </a:ext>
                </a:extLst>
              </p:cNvPr>
              <p:cNvSpPr/>
              <p:nvPr/>
            </p:nvSpPr>
            <p:spPr>
              <a:xfrm rot="8100000">
                <a:off x="2452226" y="1883471"/>
                <a:ext cx="1518741" cy="1509753"/>
              </a:xfrm>
              <a:prstGeom prst="teardrop">
                <a:avLst/>
              </a:prstGeom>
              <a:solidFill>
                <a:schemeClr val="bg1"/>
              </a:solidFill>
              <a:ln w="254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22" name="îśļiďé">
                <a:extLst>
                  <a:ext uri="{FF2B5EF4-FFF2-40B4-BE49-F238E27FC236}">
                    <a16:creationId xmlns:a16="http://schemas.microsoft.com/office/drawing/2014/main" id="{07D91E52-A13F-4013-AB71-B6AC3C14D28D}"/>
                  </a:ext>
                </a:extLst>
              </p:cNvPr>
              <p:cNvSpPr/>
              <p:nvPr/>
            </p:nvSpPr>
            <p:spPr>
              <a:xfrm>
                <a:off x="2597858" y="2024527"/>
                <a:ext cx="1233979" cy="12266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normAutofit/>
              </a:bodyPr>
              <a:lstStyle/>
              <a:p>
                <a:pPr algn="ctr"/>
                <a:r>
                  <a:rPr lang="en-US" altLang="ja-JP" b="1" dirty="0"/>
                  <a:t>UNIX</a:t>
                </a:r>
                <a:endParaRPr lang="zh-CN" altLang="en-US" b="1" dirty="0"/>
              </a:p>
            </p:txBody>
          </p:sp>
        </p:grpSp>
        <p:sp>
          <p:nvSpPr>
            <p:cNvPr id="14" name="ï$ľide">
              <a:extLst>
                <a:ext uri="{FF2B5EF4-FFF2-40B4-BE49-F238E27FC236}">
                  <a16:creationId xmlns:a16="http://schemas.microsoft.com/office/drawing/2014/main" id="{61385D2E-995B-4CA8-B14E-FD13EC808D69}"/>
                </a:ext>
              </a:extLst>
            </p:cNvPr>
            <p:cNvSpPr/>
            <p:nvPr/>
          </p:nvSpPr>
          <p:spPr>
            <a:xfrm>
              <a:off x="6649574" y="3813483"/>
              <a:ext cx="1546085" cy="797704"/>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normAutofit/>
            </a:bodyPr>
            <a:lstStyle/>
            <a:p>
              <a:pPr algn="ctr"/>
              <a:r>
                <a:rPr lang="en-US" altLang="zh-CN" sz="1866" b="1" dirty="0">
                  <a:solidFill>
                    <a:schemeClr val="bg1"/>
                  </a:solidFill>
                </a:rPr>
                <a:t>vi</a:t>
              </a:r>
              <a:endParaRPr lang="zh-CN" altLang="en-US" sz="1866" b="1" dirty="0">
                <a:solidFill>
                  <a:schemeClr val="bg1"/>
                </a:solidFill>
              </a:endParaRPr>
            </a:p>
          </p:txBody>
        </p:sp>
        <p:sp>
          <p:nvSpPr>
            <p:cNvPr id="15" name="îśľiḓè">
              <a:extLst>
                <a:ext uri="{FF2B5EF4-FFF2-40B4-BE49-F238E27FC236}">
                  <a16:creationId xmlns:a16="http://schemas.microsoft.com/office/drawing/2014/main" id="{4A76E167-E8CD-45BF-BEDA-6C0A67218DBF}"/>
                </a:ext>
              </a:extLst>
            </p:cNvPr>
            <p:cNvSpPr/>
            <p:nvPr/>
          </p:nvSpPr>
          <p:spPr bwMode="auto">
            <a:xfrm>
              <a:off x="6324661" y="4513588"/>
              <a:ext cx="2195910"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algn="ctr">
                <a:lnSpc>
                  <a:spcPct val="120000"/>
                </a:lnSpc>
              </a:pPr>
              <a:endParaRPr lang="en-US" altLang="zh-CN" sz="1100" dirty="0"/>
            </a:p>
          </p:txBody>
        </p:sp>
        <p:grpSp>
          <p:nvGrpSpPr>
            <p:cNvPr id="16" name="ïṣļiḋè">
              <a:extLst>
                <a:ext uri="{FF2B5EF4-FFF2-40B4-BE49-F238E27FC236}">
                  <a16:creationId xmlns:a16="http://schemas.microsoft.com/office/drawing/2014/main" id="{47E50F10-BB23-4D70-AF5B-8B738775E478}"/>
                </a:ext>
              </a:extLst>
            </p:cNvPr>
            <p:cNvGrpSpPr/>
            <p:nvPr/>
          </p:nvGrpSpPr>
          <p:grpSpPr>
            <a:xfrm>
              <a:off x="9425006" y="1988840"/>
              <a:ext cx="1518741" cy="1509753"/>
              <a:chOff x="2452226" y="1883471"/>
              <a:chExt cx="1518741" cy="1509753"/>
            </a:xfrm>
          </p:grpSpPr>
          <p:sp>
            <p:nvSpPr>
              <p:cNvPr id="19" name="íṡḻïḋé">
                <a:extLst>
                  <a:ext uri="{FF2B5EF4-FFF2-40B4-BE49-F238E27FC236}">
                    <a16:creationId xmlns:a16="http://schemas.microsoft.com/office/drawing/2014/main" id="{BE25BFCD-B813-41A5-BFAB-6254902013DB}"/>
                  </a:ext>
                </a:extLst>
              </p:cNvPr>
              <p:cNvSpPr/>
              <p:nvPr/>
            </p:nvSpPr>
            <p:spPr>
              <a:xfrm rot="8100000">
                <a:off x="2452226" y="1883471"/>
                <a:ext cx="1518741" cy="1509753"/>
              </a:xfrm>
              <a:prstGeom prst="teardrop">
                <a:avLst/>
              </a:prstGeom>
              <a:solidFill>
                <a:schemeClr val="bg1"/>
              </a:solidFill>
              <a:ln w="254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20" name="íṣḻiḓè">
                <a:extLst>
                  <a:ext uri="{FF2B5EF4-FFF2-40B4-BE49-F238E27FC236}">
                    <a16:creationId xmlns:a16="http://schemas.microsoft.com/office/drawing/2014/main" id="{B10FD0BE-DA3C-4A74-BFC6-ABE0E1B93136}"/>
                  </a:ext>
                </a:extLst>
              </p:cNvPr>
              <p:cNvSpPr/>
              <p:nvPr/>
            </p:nvSpPr>
            <p:spPr>
              <a:xfrm>
                <a:off x="2597858" y="2024527"/>
                <a:ext cx="1233979" cy="12266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normAutofit/>
              </a:bodyPr>
              <a:lstStyle/>
              <a:p>
                <a:pPr algn="ctr"/>
                <a:r>
                  <a:rPr lang="en-US" altLang="zh-CN" b="1" dirty="0"/>
                  <a:t>UNIX</a:t>
                </a:r>
                <a:endParaRPr lang="zh-CN" altLang="en-US" b="1" dirty="0"/>
              </a:p>
            </p:txBody>
          </p:sp>
        </p:grpSp>
        <p:sp>
          <p:nvSpPr>
            <p:cNvPr id="17" name="išļïḓé">
              <a:extLst>
                <a:ext uri="{FF2B5EF4-FFF2-40B4-BE49-F238E27FC236}">
                  <a16:creationId xmlns:a16="http://schemas.microsoft.com/office/drawing/2014/main" id="{A40E7B56-7548-41A7-8A48-33BDE3363B11}"/>
                </a:ext>
              </a:extLst>
            </p:cNvPr>
            <p:cNvSpPr/>
            <p:nvPr/>
          </p:nvSpPr>
          <p:spPr>
            <a:xfrm>
              <a:off x="9411334" y="3813479"/>
              <a:ext cx="1546085" cy="797704"/>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normAutofit/>
            </a:bodyPr>
            <a:lstStyle/>
            <a:p>
              <a:pPr algn="ctr"/>
              <a:r>
                <a:rPr lang="en-US" altLang="zh-CN" sz="1866" b="1" dirty="0">
                  <a:solidFill>
                    <a:schemeClr val="bg1"/>
                  </a:solidFill>
                </a:rPr>
                <a:t>Emacs</a:t>
              </a:r>
              <a:endParaRPr lang="zh-CN" altLang="en-US" sz="1866" b="1" dirty="0">
                <a:solidFill>
                  <a:schemeClr val="bg1"/>
                </a:solidFill>
              </a:endParaRPr>
            </a:p>
          </p:txBody>
        </p:sp>
        <p:sp>
          <p:nvSpPr>
            <p:cNvPr id="18" name="íŝļiďé">
              <a:extLst>
                <a:ext uri="{FF2B5EF4-FFF2-40B4-BE49-F238E27FC236}">
                  <a16:creationId xmlns:a16="http://schemas.microsoft.com/office/drawing/2014/main" id="{F80F8B46-C9DC-43D8-B10C-58564AA83A5D}"/>
                </a:ext>
              </a:extLst>
            </p:cNvPr>
            <p:cNvSpPr/>
            <p:nvPr/>
          </p:nvSpPr>
          <p:spPr bwMode="auto">
            <a:xfrm>
              <a:off x="9086421" y="4513588"/>
              <a:ext cx="2195910"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algn="ctr">
                <a:lnSpc>
                  <a:spcPct val="120000"/>
                </a:lnSpc>
              </a:pPr>
              <a:endParaRPr lang="en-US" altLang="zh-CN" sz="1100" dirty="0"/>
            </a:p>
          </p:txBody>
        </p:sp>
      </p:grpSp>
      <p:sp>
        <p:nvSpPr>
          <p:cNvPr id="27" name="正方形/長方形 26">
            <a:extLst>
              <a:ext uri="{FF2B5EF4-FFF2-40B4-BE49-F238E27FC236}">
                <a16:creationId xmlns:a16="http://schemas.microsoft.com/office/drawing/2014/main" id="{EB28A628-B807-47DA-8675-4F4ED6714E49}"/>
              </a:ext>
            </a:extLst>
          </p:cNvPr>
          <p:cNvSpPr/>
          <p:nvPr/>
        </p:nvSpPr>
        <p:spPr>
          <a:xfrm>
            <a:off x="886688" y="5109723"/>
            <a:ext cx="10585176" cy="400110"/>
          </a:xfrm>
          <a:prstGeom prst="rect">
            <a:avLst/>
          </a:prstGeom>
        </p:spPr>
        <p:txBody>
          <a:bodyPr wrap="square">
            <a:spAutoFit/>
          </a:bodyPr>
          <a:lstStyle/>
          <a:p>
            <a:r>
              <a:rPr lang="ja-JP" altLang="en-US" sz="2000" dirty="0">
                <a:latin typeface="UD デジタル 教科書体 N-B" panose="02020700000000000000" pitchFamily="17" charset="-128"/>
                <a:ea typeface="UD デジタル 教科書体 N-B" panose="02020700000000000000" pitchFamily="17" charset="-128"/>
              </a:rPr>
              <a:t>多くのオペレーティングシステム </a:t>
            </a:r>
            <a:r>
              <a:rPr lang="en-US" altLang="ja-JP" sz="2000" dirty="0">
                <a:latin typeface="UD デジタル 教科書体 N-B" panose="02020700000000000000" pitchFamily="17" charset="-128"/>
                <a:ea typeface="UD デジタル 教科書体 N-B" panose="02020700000000000000" pitchFamily="17" charset="-128"/>
              </a:rPr>
              <a:t>(OS) </a:t>
            </a:r>
            <a:r>
              <a:rPr lang="ja-JP" altLang="en-US" sz="2000" dirty="0">
                <a:latin typeface="UD デジタル 教科書体 N-B" panose="02020700000000000000" pitchFamily="17" charset="-128"/>
                <a:ea typeface="UD デジタル 教科書体 N-B" panose="02020700000000000000" pitchFamily="17" charset="-128"/>
              </a:rPr>
              <a:t>やデスクトップ環境に最初から装備されている。</a:t>
            </a:r>
          </a:p>
        </p:txBody>
      </p:sp>
    </p:spTree>
    <p:extLst>
      <p:ext uri="{BB962C8B-B14F-4D97-AF65-F5344CB8AC3E}">
        <p14:creationId xmlns:p14="http://schemas.microsoft.com/office/powerpoint/2010/main" val="26083780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šḷîḋè">
            <a:extLst>
              <a:ext uri="{FF2B5EF4-FFF2-40B4-BE49-F238E27FC236}">
                <a16:creationId xmlns:a16="http://schemas.microsoft.com/office/drawing/2014/main" id="{0077E179-A543-4B0C-BD3F-A22825CC741F}"/>
              </a:ext>
            </a:extLst>
          </p:cNvPr>
          <p:cNvSpPr/>
          <p:nvPr/>
        </p:nvSpPr>
        <p:spPr bwMode="auto">
          <a:xfrm>
            <a:off x="0" y="642938"/>
            <a:ext cx="4111625" cy="5822951"/>
          </a:xfrm>
          <a:custGeom>
            <a:avLst/>
            <a:gdLst>
              <a:gd name="connsiteX0" fmla="*/ 1340314 w 4111625"/>
              <a:gd name="connsiteY0" fmla="*/ 249119 h 5822951"/>
              <a:gd name="connsiteX1" fmla="*/ 1360734 w 4111625"/>
              <a:gd name="connsiteY1" fmla="*/ 250397 h 5822951"/>
              <a:gd name="connsiteX2" fmla="*/ 1350927 w 4111625"/>
              <a:gd name="connsiteY2" fmla="*/ 249783 h 5822951"/>
              <a:gd name="connsiteX3" fmla="*/ 1302697 w 4111625"/>
              <a:gd name="connsiteY3" fmla="*/ 246765 h 5822951"/>
              <a:gd name="connsiteX4" fmla="*/ 1327635 w 4111625"/>
              <a:gd name="connsiteY4" fmla="*/ 248326 h 5822951"/>
              <a:gd name="connsiteX5" fmla="*/ 1340314 w 4111625"/>
              <a:gd name="connsiteY5" fmla="*/ 249119 h 5822951"/>
              <a:gd name="connsiteX6" fmla="*/ 1315376 w 4111625"/>
              <a:gd name="connsiteY6" fmla="*/ 247559 h 5822951"/>
              <a:gd name="connsiteX7" fmla="*/ 1282278 w 4111625"/>
              <a:gd name="connsiteY7" fmla="*/ 245487 h 5822951"/>
              <a:gd name="connsiteX8" fmla="*/ 1292085 w 4111625"/>
              <a:gd name="connsiteY8" fmla="*/ 246101 h 5822951"/>
              <a:gd name="connsiteX9" fmla="*/ 1302697 w 4111625"/>
              <a:gd name="connsiteY9" fmla="*/ 246765 h 5822951"/>
              <a:gd name="connsiteX10" fmla="*/ 3616367 w 4111625"/>
              <a:gd name="connsiteY10" fmla="*/ 0 h 5822951"/>
              <a:gd name="connsiteX11" fmla="*/ 3616367 w 4111625"/>
              <a:gd name="connsiteY11" fmla="*/ 19639 h 5822951"/>
              <a:gd name="connsiteX12" fmla="*/ 3645788 w 4111625"/>
              <a:gd name="connsiteY12" fmla="*/ 4939198 h 5822951"/>
              <a:gd name="connsiteX13" fmla="*/ 3645788 w 4111625"/>
              <a:gd name="connsiteY13" fmla="*/ 4968657 h 5822951"/>
              <a:gd name="connsiteX14" fmla="*/ 3621270 w 4111625"/>
              <a:gd name="connsiteY14" fmla="*/ 4978476 h 5822951"/>
              <a:gd name="connsiteX15" fmla="*/ 3400611 w 4111625"/>
              <a:gd name="connsiteY15" fmla="*/ 5066851 h 5822951"/>
              <a:gd name="connsiteX16" fmla="*/ 3179951 w 4111625"/>
              <a:gd name="connsiteY16" fmla="*/ 5140497 h 5822951"/>
              <a:gd name="connsiteX17" fmla="*/ 3067169 w 4111625"/>
              <a:gd name="connsiteY17" fmla="*/ 5169956 h 5822951"/>
              <a:gd name="connsiteX18" fmla="*/ 2954388 w 4111625"/>
              <a:gd name="connsiteY18" fmla="*/ 5199414 h 5822951"/>
              <a:gd name="connsiteX19" fmla="*/ 2841606 w 4111625"/>
              <a:gd name="connsiteY19" fmla="*/ 5223963 h 5822951"/>
              <a:gd name="connsiteX20" fmla="*/ 2782764 w 4111625"/>
              <a:gd name="connsiteY20" fmla="*/ 5233783 h 5822951"/>
              <a:gd name="connsiteX21" fmla="*/ 2723921 w 4111625"/>
              <a:gd name="connsiteY21" fmla="*/ 5238692 h 5822951"/>
              <a:gd name="connsiteX22" fmla="*/ 2488551 w 4111625"/>
              <a:gd name="connsiteY22" fmla="*/ 5258331 h 5822951"/>
              <a:gd name="connsiteX23" fmla="*/ 2473840 w 4111625"/>
              <a:gd name="connsiteY23" fmla="*/ 5258331 h 5822951"/>
              <a:gd name="connsiteX24" fmla="*/ 2459129 w 4111625"/>
              <a:gd name="connsiteY24" fmla="*/ 5258331 h 5822951"/>
              <a:gd name="connsiteX25" fmla="*/ 2429708 w 4111625"/>
              <a:gd name="connsiteY25" fmla="*/ 5258331 h 5822951"/>
              <a:gd name="connsiteX26" fmla="*/ 2370865 w 4111625"/>
              <a:gd name="connsiteY26" fmla="*/ 5253421 h 5822951"/>
              <a:gd name="connsiteX27" fmla="*/ 2258084 w 4111625"/>
              <a:gd name="connsiteY27" fmla="*/ 5248512 h 5822951"/>
              <a:gd name="connsiteX28" fmla="*/ 2022714 w 4111625"/>
              <a:gd name="connsiteY28" fmla="*/ 5228873 h 5822951"/>
              <a:gd name="connsiteX29" fmla="*/ 1797150 w 4111625"/>
              <a:gd name="connsiteY29" fmla="*/ 5209234 h 5822951"/>
              <a:gd name="connsiteX30" fmla="*/ 1679465 w 4111625"/>
              <a:gd name="connsiteY30" fmla="*/ 5194505 h 5822951"/>
              <a:gd name="connsiteX31" fmla="*/ 1566684 w 4111625"/>
              <a:gd name="connsiteY31" fmla="*/ 5189595 h 5822951"/>
              <a:gd name="connsiteX32" fmla="*/ 1453902 w 4111625"/>
              <a:gd name="connsiteY32" fmla="*/ 5179775 h 5822951"/>
              <a:gd name="connsiteX33" fmla="*/ 1399963 w 4111625"/>
              <a:gd name="connsiteY33" fmla="*/ 5179775 h 5822951"/>
              <a:gd name="connsiteX34" fmla="*/ 1341120 w 4111625"/>
              <a:gd name="connsiteY34" fmla="*/ 5179775 h 5822951"/>
              <a:gd name="connsiteX35" fmla="*/ 1115557 w 4111625"/>
              <a:gd name="connsiteY35" fmla="*/ 5189595 h 5822951"/>
              <a:gd name="connsiteX36" fmla="*/ 1061618 w 4111625"/>
              <a:gd name="connsiteY36" fmla="*/ 5194505 h 5822951"/>
              <a:gd name="connsiteX37" fmla="*/ 1007679 w 4111625"/>
              <a:gd name="connsiteY37" fmla="*/ 5204324 h 5822951"/>
              <a:gd name="connsiteX38" fmla="*/ 953740 w 4111625"/>
              <a:gd name="connsiteY38" fmla="*/ 5214144 h 5822951"/>
              <a:gd name="connsiteX39" fmla="*/ 939029 w 4111625"/>
              <a:gd name="connsiteY39" fmla="*/ 5219053 h 5822951"/>
              <a:gd name="connsiteX40" fmla="*/ 934126 w 4111625"/>
              <a:gd name="connsiteY40" fmla="*/ 5219053 h 5822951"/>
              <a:gd name="connsiteX41" fmla="*/ 929222 w 4111625"/>
              <a:gd name="connsiteY41" fmla="*/ 5219053 h 5822951"/>
              <a:gd name="connsiteX42" fmla="*/ 899800 w 4111625"/>
              <a:gd name="connsiteY42" fmla="*/ 5228873 h 5822951"/>
              <a:gd name="connsiteX43" fmla="*/ 845862 w 4111625"/>
              <a:gd name="connsiteY43" fmla="*/ 5243602 h 5822951"/>
              <a:gd name="connsiteX44" fmla="*/ 791922 w 4111625"/>
              <a:gd name="connsiteY44" fmla="*/ 5258331 h 5822951"/>
              <a:gd name="connsiteX45" fmla="*/ 684044 w 4111625"/>
              <a:gd name="connsiteY45" fmla="*/ 5292699 h 5822951"/>
              <a:gd name="connsiteX46" fmla="*/ 512421 w 4111625"/>
              <a:gd name="connsiteY46" fmla="*/ 5361436 h 5822951"/>
              <a:gd name="connsiteX47" fmla="*/ 639912 w 4111625"/>
              <a:gd name="connsiteY47" fmla="*/ 5336887 h 5822951"/>
              <a:gd name="connsiteX48" fmla="*/ 708563 w 4111625"/>
              <a:gd name="connsiteY48" fmla="*/ 5327068 h 5822951"/>
              <a:gd name="connsiteX49" fmla="*/ 777212 w 4111625"/>
              <a:gd name="connsiteY49" fmla="*/ 5322158 h 5822951"/>
              <a:gd name="connsiteX50" fmla="*/ 806633 w 4111625"/>
              <a:gd name="connsiteY50" fmla="*/ 5322158 h 5822951"/>
              <a:gd name="connsiteX51" fmla="*/ 840958 w 4111625"/>
              <a:gd name="connsiteY51" fmla="*/ 5317248 h 5822951"/>
              <a:gd name="connsiteX52" fmla="*/ 909608 w 4111625"/>
              <a:gd name="connsiteY52" fmla="*/ 5317248 h 5822951"/>
              <a:gd name="connsiteX53" fmla="*/ 978258 w 4111625"/>
              <a:gd name="connsiteY53" fmla="*/ 5317248 h 5822951"/>
              <a:gd name="connsiteX54" fmla="*/ 1046907 w 4111625"/>
              <a:gd name="connsiteY54" fmla="*/ 5317248 h 5822951"/>
              <a:gd name="connsiteX55" fmla="*/ 1081232 w 4111625"/>
              <a:gd name="connsiteY55" fmla="*/ 5317248 h 5822951"/>
              <a:gd name="connsiteX56" fmla="*/ 1110653 w 4111625"/>
              <a:gd name="connsiteY56" fmla="*/ 5322158 h 5822951"/>
              <a:gd name="connsiteX57" fmla="*/ 1174400 w 4111625"/>
              <a:gd name="connsiteY57" fmla="*/ 5327068 h 5822951"/>
              <a:gd name="connsiteX58" fmla="*/ 1194014 w 4111625"/>
              <a:gd name="connsiteY58" fmla="*/ 5327068 h 5822951"/>
              <a:gd name="connsiteX59" fmla="*/ 1208724 w 4111625"/>
              <a:gd name="connsiteY59" fmla="*/ 5331977 h 5822951"/>
              <a:gd name="connsiteX60" fmla="*/ 1243049 w 4111625"/>
              <a:gd name="connsiteY60" fmla="*/ 5336887 h 5822951"/>
              <a:gd name="connsiteX61" fmla="*/ 1306795 w 4111625"/>
              <a:gd name="connsiteY61" fmla="*/ 5341797 h 5822951"/>
              <a:gd name="connsiteX62" fmla="*/ 1561780 w 4111625"/>
              <a:gd name="connsiteY62" fmla="*/ 5385984 h 5822951"/>
              <a:gd name="connsiteX63" fmla="*/ 1684369 w 4111625"/>
              <a:gd name="connsiteY63" fmla="*/ 5415443 h 5822951"/>
              <a:gd name="connsiteX64" fmla="*/ 1806957 w 4111625"/>
              <a:gd name="connsiteY64" fmla="*/ 5439992 h 5822951"/>
              <a:gd name="connsiteX65" fmla="*/ 2052135 w 4111625"/>
              <a:gd name="connsiteY65" fmla="*/ 5489089 h 5822951"/>
              <a:gd name="connsiteX66" fmla="*/ 2292409 w 4111625"/>
              <a:gd name="connsiteY66" fmla="*/ 5533277 h 5822951"/>
              <a:gd name="connsiteX67" fmla="*/ 2537586 w 4111625"/>
              <a:gd name="connsiteY67" fmla="*/ 5572555 h 5822951"/>
              <a:gd name="connsiteX68" fmla="*/ 2660175 w 4111625"/>
              <a:gd name="connsiteY68" fmla="*/ 5582374 h 5822951"/>
              <a:gd name="connsiteX69" fmla="*/ 2719017 w 4111625"/>
              <a:gd name="connsiteY69" fmla="*/ 5592193 h 5822951"/>
              <a:gd name="connsiteX70" fmla="*/ 2782764 w 4111625"/>
              <a:gd name="connsiteY70" fmla="*/ 5597103 h 5822951"/>
              <a:gd name="connsiteX71" fmla="*/ 2905352 w 4111625"/>
              <a:gd name="connsiteY71" fmla="*/ 5602013 h 5822951"/>
              <a:gd name="connsiteX72" fmla="*/ 3023037 w 4111625"/>
              <a:gd name="connsiteY72" fmla="*/ 5606923 h 5822951"/>
              <a:gd name="connsiteX73" fmla="*/ 3268215 w 4111625"/>
              <a:gd name="connsiteY73" fmla="*/ 5606923 h 5822951"/>
              <a:gd name="connsiteX74" fmla="*/ 3390804 w 4111625"/>
              <a:gd name="connsiteY74" fmla="*/ 5597103 h 5822951"/>
              <a:gd name="connsiteX75" fmla="*/ 3513392 w 4111625"/>
              <a:gd name="connsiteY75" fmla="*/ 5592193 h 5822951"/>
              <a:gd name="connsiteX76" fmla="*/ 3758570 w 4111625"/>
              <a:gd name="connsiteY76" fmla="*/ 5562735 h 5822951"/>
              <a:gd name="connsiteX77" fmla="*/ 3935098 w 4111625"/>
              <a:gd name="connsiteY77" fmla="*/ 5533277 h 5822951"/>
              <a:gd name="connsiteX78" fmla="*/ 4018458 w 4111625"/>
              <a:gd name="connsiteY78" fmla="*/ 780649 h 5822951"/>
              <a:gd name="connsiteX79" fmla="*/ 4106722 w 4111625"/>
              <a:gd name="connsiteY79" fmla="*/ 5606923 h 5822951"/>
              <a:gd name="connsiteX80" fmla="*/ 4111625 w 4111625"/>
              <a:gd name="connsiteY80" fmla="*/ 5680569 h 5822951"/>
              <a:gd name="connsiteX81" fmla="*/ 4038072 w 4111625"/>
              <a:gd name="connsiteY81" fmla="*/ 5695298 h 5822951"/>
              <a:gd name="connsiteX82" fmla="*/ 3787991 w 4111625"/>
              <a:gd name="connsiteY82" fmla="*/ 5744395 h 5822951"/>
              <a:gd name="connsiteX83" fmla="*/ 3537910 w 4111625"/>
              <a:gd name="connsiteY83" fmla="*/ 5783673 h 5822951"/>
              <a:gd name="connsiteX84" fmla="*/ 3410418 w 4111625"/>
              <a:gd name="connsiteY84" fmla="*/ 5798403 h 5822951"/>
              <a:gd name="connsiteX85" fmla="*/ 3282926 w 4111625"/>
              <a:gd name="connsiteY85" fmla="*/ 5808222 h 5822951"/>
              <a:gd name="connsiteX86" fmla="*/ 3023037 w 4111625"/>
              <a:gd name="connsiteY86" fmla="*/ 5818042 h 5822951"/>
              <a:gd name="connsiteX87" fmla="*/ 2895545 w 4111625"/>
              <a:gd name="connsiteY87" fmla="*/ 5818042 h 5822951"/>
              <a:gd name="connsiteX88" fmla="*/ 2768053 w 4111625"/>
              <a:gd name="connsiteY88" fmla="*/ 5818042 h 5822951"/>
              <a:gd name="connsiteX89" fmla="*/ 2704307 w 4111625"/>
              <a:gd name="connsiteY89" fmla="*/ 5813132 h 5822951"/>
              <a:gd name="connsiteX90" fmla="*/ 2640561 w 4111625"/>
              <a:gd name="connsiteY90" fmla="*/ 5808222 h 5822951"/>
              <a:gd name="connsiteX91" fmla="*/ 2513068 w 4111625"/>
              <a:gd name="connsiteY91" fmla="*/ 5798403 h 5822951"/>
              <a:gd name="connsiteX92" fmla="*/ 2258084 w 4111625"/>
              <a:gd name="connsiteY92" fmla="*/ 5773854 h 5822951"/>
              <a:gd name="connsiteX93" fmla="*/ 2008002 w 4111625"/>
              <a:gd name="connsiteY93" fmla="*/ 5734576 h 5822951"/>
              <a:gd name="connsiteX94" fmla="*/ 1757922 w 4111625"/>
              <a:gd name="connsiteY94" fmla="*/ 5690388 h 5822951"/>
              <a:gd name="connsiteX95" fmla="*/ 1635333 w 4111625"/>
              <a:gd name="connsiteY95" fmla="*/ 5670749 h 5822951"/>
              <a:gd name="connsiteX96" fmla="*/ 1512744 w 4111625"/>
              <a:gd name="connsiteY96" fmla="*/ 5651110 h 5822951"/>
              <a:gd name="connsiteX97" fmla="*/ 1272471 w 4111625"/>
              <a:gd name="connsiteY97" fmla="*/ 5616742 h 5822951"/>
              <a:gd name="connsiteX98" fmla="*/ 1213628 w 4111625"/>
              <a:gd name="connsiteY98" fmla="*/ 5611832 h 5822951"/>
              <a:gd name="connsiteX99" fmla="*/ 1184207 w 4111625"/>
              <a:gd name="connsiteY99" fmla="*/ 5606923 h 5822951"/>
              <a:gd name="connsiteX100" fmla="*/ 1169496 w 4111625"/>
              <a:gd name="connsiteY100" fmla="*/ 5606923 h 5822951"/>
              <a:gd name="connsiteX101" fmla="*/ 1164593 w 4111625"/>
              <a:gd name="connsiteY101" fmla="*/ 5606923 h 5822951"/>
              <a:gd name="connsiteX102" fmla="*/ 1154785 w 4111625"/>
              <a:gd name="connsiteY102" fmla="*/ 5606923 h 5822951"/>
              <a:gd name="connsiteX103" fmla="*/ 1095943 w 4111625"/>
              <a:gd name="connsiteY103" fmla="*/ 5602013 h 5822951"/>
              <a:gd name="connsiteX104" fmla="*/ 1061618 w 4111625"/>
              <a:gd name="connsiteY104" fmla="*/ 5602013 h 5822951"/>
              <a:gd name="connsiteX105" fmla="*/ 1032197 w 4111625"/>
              <a:gd name="connsiteY105" fmla="*/ 5602013 h 5822951"/>
              <a:gd name="connsiteX106" fmla="*/ 978258 w 4111625"/>
              <a:gd name="connsiteY106" fmla="*/ 5602013 h 5822951"/>
              <a:gd name="connsiteX107" fmla="*/ 919415 w 4111625"/>
              <a:gd name="connsiteY107" fmla="*/ 5606923 h 5822951"/>
              <a:gd name="connsiteX108" fmla="*/ 860573 w 4111625"/>
              <a:gd name="connsiteY108" fmla="*/ 5611832 h 5822951"/>
              <a:gd name="connsiteX109" fmla="*/ 831151 w 4111625"/>
              <a:gd name="connsiteY109" fmla="*/ 5611832 h 5822951"/>
              <a:gd name="connsiteX110" fmla="*/ 801730 w 4111625"/>
              <a:gd name="connsiteY110" fmla="*/ 5616742 h 5822951"/>
              <a:gd name="connsiteX111" fmla="*/ 747790 w 4111625"/>
              <a:gd name="connsiteY111" fmla="*/ 5621652 h 5822951"/>
              <a:gd name="connsiteX112" fmla="*/ 688948 w 4111625"/>
              <a:gd name="connsiteY112" fmla="*/ 5631471 h 5822951"/>
              <a:gd name="connsiteX113" fmla="*/ 576167 w 4111625"/>
              <a:gd name="connsiteY113" fmla="*/ 5656020 h 5822951"/>
              <a:gd name="connsiteX114" fmla="*/ 355507 w 4111625"/>
              <a:gd name="connsiteY114" fmla="*/ 5724756 h 5822951"/>
              <a:gd name="connsiteX115" fmla="*/ 306471 w 4111625"/>
              <a:gd name="connsiteY115" fmla="*/ 5749305 h 5822951"/>
              <a:gd name="connsiteX116" fmla="*/ 257436 w 4111625"/>
              <a:gd name="connsiteY116" fmla="*/ 5773854 h 5822951"/>
              <a:gd name="connsiteX117" fmla="*/ 208401 w 4111625"/>
              <a:gd name="connsiteY117" fmla="*/ 5798403 h 5822951"/>
              <a:gd name="connsiteX118" fmla="*/ 183882 w 4111625"/>
              <a:gd name="connsiteY118" fmla="*/ 5813132 h 5822951"/>
              <a:gd name="connsiteX119" fmla="*/ 174076 w 4111625"/>
              <a:gd name="connsiteY119" fmla="*/ 5818042 h 5822951"/>
              <a:gd name="connsiteX120" fmla="*/ 169172 w 4111625"/>
              <a:gd name="connsiteY120" fmla="*/ 5822951 h 5822951"/>
              <a:gd name="connsiteX121" fmla="*/ 26433 w 4111625"/>
              <a:gd name="connsiteY121" fmla="*/ 5822951 h 5822951"/>
              <a:gd name="connsiteX122" fmla="*/ 0 w 4111625"/>
              <a:gd name="connsiteY122" fmla="*/ 5822951 h 5822951"/>
              <a:gd name="connsiteX123" fmla="*/ 0 w 4111625"/>
              <a:gd name="connsiteY123" fmla="*/ 710368 h 5822951"/>
              <a:gd name="connsiteX124" fmla="*/ 2451 w 4111625"/>
              <a:gd name="connsiteY124" fmla="*/ 520433 h 5822951"/>
              <a:gd name="connsiteX125" fmla="*/ 61294 w 4111625"/>
              <a:gd name="connsiteY125" fmla="*/ 5459631 h 5822951"/>
              <a:gd name="connsiteX126" fmla="*/ 110329 w 4111625"/>
              <a:gd name="connsiteY126" fmla="*/ 5425262 h 5822951"/>
              <a:gd name="connsiteX127" fmla="*/ 164269 w 4111625"/>
              <a:gd name="connsiteY127" fmla="*/ 5395804 h 5822951"/>
              <a:gd name="connsiteX128" fmla="*/ 213304 w 4111625"/>
              <a:gd name="connsiteY128" fmla="*/ 5366345 h 5822951"/>
              <a:gd name="connsiteX129" fmla="*/ 424157 w 4111625"/>
              <a:gd name="connsiteY129" fmla="*/ 5263241 h 5822951"/>
              <a:gd name="connsiteX130" fmla="*/ 644816 w 4111625"/>
              <a:gd name="connsiteY130" fmla="*/ 5179775 h 5822951"/>
              <a:gd name="connsiteX131" fmla="*/ 757598 w 4111625"/>
              <a:gd name="connsiteY131" fmla="*/ 5145407 h 5822951"/>
              <a:gd name="connsiteX132" fmla="*/ 816441 w 4111625"/>
              <a:gd name="connsiteY132" fmla="*/ 5125768 h 5822951"/>
              <a:gd name="connsiteX133" fmla="*/ 870379 w 4111625"/>
              <a:gd name="connsiteY133" fmla="*/ 5115949 h 5822951"/>
              <a:gd name="connsiteX134" fmla="*/ 899800 w 4111625"/>
              <a:gd name="connsiteY134" fmla="*/ 5106129 h 5822951"/>
              <a:gd name="connsiteX135" fmla="*/ 904704 w 4111625"/>
              <a:gd name="connsiteY135" fmla="*/ 5106129 h 5822951"/>
              <a:gd name="connsiteX136" fmla="*/ 909608 w 4111625"/>
              <a:gd name="connsiteY136" fmla="*/ 5106129 h 5822951"/>
              <a:gd name="connsiteX137" fmla="*/ 914511 w 4111625"/>
              <a:gd name="connsiteY137" fmla="*/ 5101220 h 5822951"/>
              <a:gd name="connsiteX138" fmla="*/ 929222 w 4111625"/>
              <a:gd name="connsiteY138" fmla="*/ 5101220 h 5822951"/>
              <a:gd name="connsiteX139" fmla="*/ 988065 w 4111625"/>
              <a:gd name="connsiteY139" fmla="*/ 5091400 h 5822951"/>
              <a:gd name="connsiteX140" fmla="*/ 1046907 w 4111625"/>
              <a:gd name="connsiteY140" fmla="*/ 5081581 h 5822951"/>
              <a:gd name="connsiteX141" fmla="*/ 1105750 w 4111625"/>
              <a:gd name="connsiteY141" fmla="*/ 5076671 h 5822951"/>
              <a:gd name="connsiteX142" fmla="*/ 1341120 w 4111625"/>
              <a:gd name="connsiteY142" fmla="*/ 5066851 h 5822951"/>
              <a:gd name="connsiteX143" fmla="*/ 1399963 w 4111625"/>
              <a:gd name="connsiteY143" fmla="*/ 5066851 h 5822951"/>
              <a:gd name="connsiteX144" fmla="*/ 1458805 w 4111625"/>
              <a:gd name="connsiteY144" fmla="*/ 5071761 h 5822951"/>
              <a:gd name="connsiteX145" fmla="*/ 1576491 w 4111625"/>
              <a:gd name="connsiteY145" fmla="*/ 5076671 h 5822951"/>
              <a:gd name="connsiteX146" fmla="*/ 1694176 w 4111625"/>
              <a:gd name="connsiteY146" fmla="*/ 5086490 h 5822951"/>
              <a:gd name="connsiteX147" fmla="*/ 1806957 w 4111625"/>
              <a:gd name="connsiteY147" fmla="*/ 5101220 h 5822951"/>
              <a:gd name="connsiteX148" fmla="*/ 2037424 w 4111625"/>
              <a:gd name="connsiteY148" fmla="*/ 5125768 h 5822951"/>
              <a:gd name="connsiteX149" fmla="*/ 2262987 w 4111625"/>
              <a:gd name="connsiteY149" fmla="*/ 5145407 h 5822951"/>
              <a:gd name="connsiteX150" fmla="*/ 2375769 w 4111625"/>
              <a:gd name="connsiteY150" fmla="*/ 5155227 h 5822951"/>
              <a:gd name="connsiteX151" fmla="*/ 2434612 w 4111625"/>
              <a:gd name="connsiteY151" fmla="*/ 5155227 h 5822951"/>
              <a:gd name="connsiteX152" fmla="*/ 2464033 w 4111625"/>
              <a:gd name="connsiteY152" fmla="*/ 5160136 h 5822951"/>
              <a:gd name="connsiteX153" fmla="*/ 2478744 w 4111625"/>
              <a:gd name="connsiteY153" fmla="*/ 5160136 h 5822951"/>
              <a:gd name="connsiteX154" fmla="*/ 2488551 w 4111625"/>
              <a:gd name="connsiteY154" fmla="*/ 5160136 h 5822951"/>
              <a:gd name="connsiteX155" fmla="*/ 2714114 w 4111625"/>
              <a:gd name="connsiteY155" fmla="*/ 5145407 h 5822951"/>
              <a:gd name="connsiteX156" fmla="*/ 2768053 w 4111625"/>
              <a:gd name="connsiteY156" fmla="*/ 5135588 h 5822951"/>
              <a:gd name="connsiteX157" fmla="*/ 2826896 w 4111625"/>
              <a:gd name="connsiteY157" fmla="*/ 5130678 h 5822951"/>
              <a:gd name="connsiteX158" fmla="*/ 2934774 w 4111625"/>
              <a:gd name="connsiteY158" fmla="*/ 5106129 h 5822951"/>
              <a:gd name="connsiteX159" fmla="*/ 3047555 w 4111625"/>
              <a:gd name="connsiteY159" fmla="*/ 5081581 h 5822951"/>
              <a:gd name="connsiteX160" fmla="*/ 3155433 w 4111625"/>
              <a:gd name="connsiteY160" fmla="*/ 5052122 h 5822951"/>
              <a:gd name="connsiteX161" fmla="*/ 3371189 w 4111625"/>
              <a:gd name="connsiteY161" fmla="*/ 4983386 h 5822951"/>
              <a:gd name="connsiteX162" fmla="*/ 3557524 w 4111625"/>
              <a:gd name="connsiteY162" fmla="*/ 4909740 h 5822951"/>
              <a:gd name="connsiteX163" fmla="*/ 3586946 w 4111625"/>
              <a:gd name="connsiteY163" fmla="*/ 39278 h 5822951"/>
              <a:gd name="connsiteX164" fmla="*/ 3454550 w 4111625"/>
              <a:gd name="connsiteY164" fmla="*/ 78556 h 5822951"/>
              <a:gd name="connsiteX165" fmla="*/ 3380997 w 4111625"/>
              <a:gd name="connsiteY165" fmla="*/ 98195 h 5822951"/>
              <a:gd name="connsiteX166" fmla="*/ 3302540 w 4111625"/>
              <a:gd name="connsiteY166" fmla="*/ 117834 h 5822951"/>
              <a:gd name="connsiteX167" fmla="*/ 3228987 w 4111625"/>
              <a:gd name="connsiteY167" fmla="*/ 132563 h 5822951"/>
              <a:gd name="connsiteX168" fmla="*/ 3189758 w 4111625"/>
              <a:gd name="connsiteY168" fmla="*/ 142383 h 5822951"/>
              <a:gd name="connsiteX169" fmla="*/ 3150530 w 4111625"/>
              <a:gd name="connsiteY169" fmla="*/ 147292 h 5822951"/>
              <a:gd name="connsiteX170" fmla="*/ 2998520 w 4111625"/>
              <a:gd name="connsiteY170" fmla="*/ 176751 h 5822951"/>
              <a:gd name="connsiteX171" fmla="*/ 2920063 w 4111625"/>
              <a:gd name="connsiteY171" fmla="*/ 191480 h 5822951"/>
              <a:gd name="connsiteX172" fmla="*/ 2841606 w 4111625"/>
              <a:gd name="connsiteY172" fmla="*/ 201300 h 5822951"/>
              <a:gd name="connsiteX173" fmla="*/ 2768053 w 4111625"/>
              <a:gd name="connsiteY173" fmla="*/ 211119 h 5822951"/>
              <a:gd name="connsiteX174" fmla="*/ 2689596 w 4111625"/>
              <a:gd name="connsiteY174" fmla="*/ 220939 h 5822951"/>
              <a:gd name="connsiteX175" fmla="*/ 2532683 w 4111625"/>
              <a:gd name="connsiteY175" fmla="*/ 235668 h 5822951"/>
              <a:gd name="connsiteX176" fmla="*/ 2375769 w 4111625"/>
              <a:gd name="connsiteY176" fmla="*/ 250397 h 5822951"/>
              <a:gd name="connsiteX177" fmla="*/ 2297312 w 4111625"/>
              <a:gd name="connsiteY177" fmla="*/ 255307 h 5822951"/>
              <a:gd name="connsiteX178" fmla="*/ 2218855 w 4111625"/>
              <a:gd name="connsiteY178" fmla="*/ 260216 h 5822951"/>
              <a:gd name="connsiteX179" fmla="*/ 2140399 w 4111625"/>
              <a:gd name="connsiteY179" fmla="*/ 260216 h 5822951"/>
              <a:gd name="connsiteX180" fmla="*/ 2066845 w 4111625"/>
              <a:gd name="connsiteY180" fmla="*/ 265126 h 5822951"/>
              <a:gd name="connsiteX181" fmla="*/ 1909932 w 4111625"/>
              <a:gd name="connsiteY181" fmla="*/ 265126 h 5822951"/>
              <a:gd name="connsiteX182" fmla="*/ 1753018 w 4111625"/>
              <a:gd name="connsiteY182" fmla="*/ 265126 h 5822951"/>
              <a:gd name="connsiteX183" fmla="*/ 1596105 w 4111625"/>
              <a:gd name="connsiteY183" fmla="*/ 260216 h 5822951"/>
              <a:gd name="connsiteX184" fmla="*/ 1439191 w 4111625"/>
              <a:gd name="connsiteY184" fmla="*/ 255307 h 5822951"/>
              <a:gd name="connsiteX185" fmla="*/ 1360734 w 4111625"/>
              <a:gd name="connsiteY185" fmla="*/ 250397 h 5822951"/>
              <a:gd name="connsiteX186" fmla="*/ 1439191 w 4111625"/>
              <a:gd name="connsiteY186" fmla="*/ 250397 h 5822951"/>
              <a:gd name="connsiteX187" fmla="*/ 1596105 w 4111625"/>
              <a:gd name="connsiteY187" fmla="*/ 255307 h 5822951"/>
              <a:gd name="connsiteX188" fmla="*/ 1753018 w 4111625"/>
              <a:gd name="connsiteY188" fmla="*/ 260216 h 5822951"/>
              <a:gd name="connsiteX189" fmla="*/ 1909932 w 4111625"/>
              <a:gd name="connsiteY189" fmla="*/ 255307 h 5822951"/>
              <a:gd name="connsiteX190" fmla="*/ 2061942 w 4111625"/>
              <a:gd name="connsiteY190" fmla="*/ 250397 h 5822951"/>
              <a:gd name="connsiteX191" fmla="*/ 2140399 w 4111625"/>
              <a:gd name="connsiteY191" fmla="*/ 250397 h 5822951"/>
              <a:gd name="connsiteX192" fmla="*/ 2218855 w 4111625"/>
              <a:gd name="connsiteY192" fmla="*/ 245487 h 5822951"/>
              <a:gd name="connsiteX193" fmla="*/ 2297312 w 4111625"/>
              <a:gd name="connsiteY193" fmla="*/ 240577 h 5822951"/>
              <a:gd name="connsiteX194" fmla="*/ 2375769 w 4111625"/>
              <a:gd name="connsiteY194" fmla="*/ 235668 h 5822951"/>
              <a:gd name="connsiteX195" fmla="*/ 2532683 w 4111625"/>
              <a:gd name="connsiteY195" fmla="*/ 220939 h 5822951"/>
              <a:gd name="connsiteX196" fmla="*/ 2684693 w 4111625"/>
              <a:gd name="connsiteY196" fmla="*/ 201300 h 5822951"/>
              <a:gd name="connsiteX197" fmla="*/ 2763149 w 4111625"/>
              <a:gd name="connsiteY197" fmla="*/ 191480 h 5822951"/>
              <a:gd name="connsiteX198" fmla="*/ 2841606 w 4111625"/>
              <a:gd name="connsiteY198" fmla="*/ 181661 h 5822951"/>
              <a:gd name="connsiteX199" fmla="*/ 2915159 w 4111625"/>
              <a:gd name="connsiteY199" fmla="*/ 171841 h 5822951"/>
              <a:gd name="connsiteX200" fmla="*/ 2993616 w 4111625"/>
              <a:gd name="connsiteY200" fmla="*/ 157112 h 5822951"/>
              <a:gd name="connsiteX201" fmla="*/ 3145626 w 4111625"/>
              <a:gd name="connsiteY201" fmla="*/ 127654 h 5822951"/>
              <a:gd name="connsiteX202" fmla="*/ 3184855 w 4111625"/>
              <a:gd name="connsiteY202" fmla="*/ 117834 h 5822951"/>
              <a:gd name="connsiteX203" fmla="*/ 3224083 w 4111625"/>
              <a:gd name="connsiteY203" fmla="*/ 108014 h 5822951"/>
              <a:gd name="connsiteX204" fmla="*/ 3297636 w 4111625"/>
              <a:gd name="connsiteY204" fmla="*/ 93285 h 5822951"/>
              <a:gd name="connsiteX205" fmla="*/ 3376093 w 4111625"/>
              <a:gd name="connsiteY205" fmla="*/ 73646 h 5822951"/>
              <a:gd name="connsiteX206" fmla="*/ 3449646 w 4111625"/>
              <a:gd name="connsiteY206" fmla="*/ 49098 h 5822951"/>
              <a:gd name="connsiteX207" fmla="*/ 3596753 w 4111625"/>
              <a:gd name="connsiteY207" fmla="*/ 4910 h 5822951"/>
              <a:gd name="connsiteX208" fmla="*/ 3616367 w 4111625"/>
              <a:gd name="connsiteY208" fmla="*/ 0 h 582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Lst>
            <a:rect l="l" t="t" r="r" b="b"/>
            <a:pathLst>
              <a:path w="4111625" h="5822951">
                <a:moveTo>
                  <a:pt x="1340314" y="249119"/>
                </a:moveTo>
                <a:lnTo>
                  <a:pt x="1360734" y="250397"/>
                </a:lnTo>
                <a:cubicBezTo>
                  <a:pt x="1360734" y="250397"/>
                  <a:pt x="1360734" y="250397"/>
                  <a:pt x="1350927" y="249783"/>
                </a:cubicBezTo>
                <a:close/>
                <a:moveTo>
                  <a:pt x="1302697" y="246765"/>
                </a:moveTo>
                <a:lnTo>
                  <a:pt x="1327635" y="248326"/>
                </a:lnTo>
                <a:lnTo>
                  <a:pt x="1340314" y="249119"/>
                </a:lnTo>
                <a:lnTo>
                  <a:pt x="1315376" y="247559"/>
                </a:lnTo>
                <a:close/>
                <a:moveTo>
                  <a:pt x="1282278" y="245487"/>
                </a:moveTo>
                <a:cubicBezTo>
                  <a:pt x="1282278" y="245487"/>
                  <a:pt x="1282278" y="245487"/>
                  <a:pt x="1292085" y="246101"/>
                </a:cubicBezTo>
                <a:lnTo>
                  <a:pt x="1302697" y="246765"/>
                </a:lnTo>
                <a:close/>
                <a:moveTo>
                  <a:pt x="3616367" y="0"/>
                </a:moveTo>
                <a:cubicBezTo>
                  <a:pt x="3616367" y="0"/>
                  <a:pt x="3616367" y="0"/>
                  <a:pt x="3616367" y="19639"/>
                </a:cubicBezTo>
                <a:cubicBezTo>
                  <a:pt x="3616367" y="19639"/>
                  <a:pt x="3616367" y="19639"/>
                  <a:pt x="3645788" y="4939198"/>
                </a:cubicBezTo>
                <a:cubicBezTo>
                  <a:pt x="3645788" y="4939198"/>
                  <a:pt x="3645788" y="4939198"/>
                  <a:pt x="3645788" y="4968657"/>
                </a:cubicBezTo>
                <a:cubicBezTo>
                  <a:pt x="3645788" y="4968657"/>
                  <a:pt x="3645788" y="4968657"/>
                  <a:pt x="3621270" y="4978476"/>
                </a:cubicBezTo>
                <a:cubicBezTo>
                  <a:pt x="3547717" y="5012844"/>
                  <a:pt x="3474164" y="5037393"/>
                  <a:pt x="3400611" y="5066851"/>
                </a:cubicBezTo>
                <a:cubicBezTo>
                  <a:pt x="3331961" y="5091400"/>
                  <a:pt x="3258408" y="5115949"/>
                  <a:pt x="3179951" y="5140497"/>
                </a:cubicBezTo>
                <a:cubicBezTo>
                  <a:pt x="3145626" y="5150317"/>
                  <a:pt x="3106398" y="5160136"/>
                  <a:pt x="3067169" y="5169956"/>
                </a:cubicBezTo>
                <a:cubicBezTo>
                  <a:pt x="3032845" y="5179775"/>
                  <a:pt x="2993616" y="5189595"/>
                  <a:pt x="2954388" y="5199414"/>
                </a:cubicBezTo>
                <a:cubicBezTo>
                  <a:pt x="2920063" y="5209234"/>
                  <a:pt x="2880835" y="5214144"/>
                  <a:pt x="2841606" y="5223963"/>
                </a:cubicBezTo>
                <a:cubicBezTo>
                  <a:pt x="2841606" y="5223963"/>
                  <a:pt x="2841606" y="5223963"/>
                  <a:pt x="2782764" y="5233783"/>
                </a:cubicBezTo>
                <a:cubicBezTo>
                  <a:pt x="2782764" y="5233783"/>
                  <a:pt x="2782764" y="5233783"/>
                  <a:pt x="2723921" y="5238692"/>
                </a:cubicBezTo>
                <a:cubicBezTo>
                  <a:pt x="2645464" y="5253421"/>
                  <a:pt x="2567007" y="5258331"/>
                  <a:pt x="2488551" y="5258331"/>
                </a:cubicBezTo>
                <a:cubicBezTo>
                  <a:pt x="2483647" y="5258331"/>
                  <a:pt x="2478744" y="5258331"/>
                  <a:pt x="2473840" y="5258331"/>
                </a:cubicBezTo>
                <a:cubicBezTo>
                  <a:pt x="2473840" y="5258331"/>
                  <a:pt x="2473840" y="5258331"/>
                  <a:pt x="2459129" y="5258331"/>
                </a:cubicBezTo>
                <a:cubicBezTo>
                  <a:pt x="2459129" y="5258331"/>
                  <a:pt x="2459129" y="5258331"/>
                  <a:pt x="2429708" y="5258331"/>
                </a:cubicBezTo>
                <a:cubicBezTo>
                  <a:pt x="2410094" y="5258331"/>
                  <a:pt x="2390480" y="5258331"/>
                  <a:pt x="2370865" y="5253421"/>
                </a:cubicBezTo>
                <a:cubicBezTo>
                  <a:pt x="2336541" y="5253421"/>
                  <a:pt x="2292409" y="5253421"/>
                  <a:pt x="2258084" y="5248512"/>
                </a:cubicBezTo>
                <a:cubicBezTo>
                  <a:pt x="2179627" y="5243602"/>
                  <a:pt x="2101170" y="5238692"/>
                  <a:pt x="2022714" y="5228873"/>
                </a:cubicBezTo>
                <a:cubicBezTo>
                  <a:pt x="2022714" y="5228873"/>
                  <a:pt x="2022714" y="5228873"/>
                  <a:pt x="1797150" y="5209234"/>
                </a:cubicBezTo>
                <a:cubicBezTo>
                  <a:pt x="1797150" y="5209234"/>
                  <a:pt x="1797150" y="5209234"/>
                  <a:pt x="1679465" y="5194505"/>
                </a:cubicBezTo>
                <a:cubicBezTo>
                  <a:pt x="1645140" y="5194505"/>
                  <a:pt x="1605912" y="5189595"/>
                  <a:pt x="1566684" y="5189595"/>
                </a:cubicBezTo>
                <a:cubicBezTo>
                  <a:pt x="1532359" y="5184685"/>
                  <a:pt x="1493130" y="5184685"/>
                  <a:pt x="1453902" y="5179775"/>
                </a:cubicBezTo>
                <a:cubicBezTo>
                  <a:pt x="1453902" y="5179775"/>
                  <a:pt x="1453902" y="5179775"/>
                  <a:pt x="1399963" y="5179775"/>
                </a:cubicBezTo>
                <a:cubicBezTo>
                  <a:pt x="1399963" y="5179775"/>
                  <a:pt x="1399963" y="5179775"/>
                  <a:pt x="1341120" y="5179775"/>
                </a:cubicBezTo>
                <a:cubicBezTo>
                  <a:pt x="1267567" y="5179775"/>
                  <a:pt x="1194014" y="5184685"/>
                  <a:pt x="1115557" y="5189595"/>
                </a:cubicBezTo>
                <a:cubicBezTo>
                  <a:pt x="1100846" y="5189595"/>
                  <a:pt x="1081232" y="5194505"/>
                  <a:pt x="1061618" y="5194505"/>
                </a:cubicBezTo>
                <a:cubicBezTo>
                  <a:pt x="1042004" y="5199414"/>
                  <a:pt x="1027293" y="5199414"/>
                  <a:pt x="1007679" y="5204324"/>
                </a:cubicBezTo>
                <a:cubicBezTo>
                  <a:pt x="1007679" y="5204324"/>
                  <a:pt x="1007679" y="5204324"/>
                  <a:pt x="953740" y="5214144"/>
                </a:cubicBezTo>
                <a:cubicBezTo>
                  <a:pt x="953740" y="5214144"/>
                  <a:pt x="953740" y="5214144"/>
                  <a:pt x="939029" y="5219053"/>
                </a:cubicBezTo>
                <a:cubicBezTo>
                  <a:pt x="939029" y="5219053"/>
                  <a:pt x="939029" y="5219053"/>
                  <a:pt x="934126" y="5219053"/>
                </a:cubicBezTo>
                <a:cubicBezTo>
                  <a:pt x="934126" y="5219053"/>
                  <a:pt x="934126" y="5219053"/>
                  <a:pt x="929222" y="5219053"/>
                </a:cubicBezTo>
                <a:cubicBezTo>
                  <a:pt x="929222" y="5219053"/>
                  <a:pt x="929222" y="5219053"/>
                  <a:pt x="899800" y="5228873"/>
                </a:cubicBezTo>
                <a:cubicBezTo>
                  <a:pt x="899800" y="5228873"/>
                  <a:pt x="899800" y="5228873"/>
                  <a:pt x="845862" y="5243602"/>
                </a:cubicBezTo>
                <a:cubicBezTo>
                  <a:pt x="845862" y="5243602"/>
                  <a:pt x="845862" y="5243602"/>
                  <a:pt x="791922" y="5258331"/>
                </a:cubicBezTo>
                <a:cubicBezTo>
                  <a:pt x="757598" y="5268151"/>
                  <a:pt x="718369" y="5282880"/>
                  <a:pt x="684044" y="5292699"/>
                </a:cubicBezTo>
                <a:cubicBezTo>
                  <a:pt x="625202" y="5312338"/>
                  <a:pt x="571263" y="5336887"/>
                  <a:pt x="512421" y="5361436"/>
                </a:cubicBezTo>
                <a:cubicBezTo>
                  <a:pt x="556553" y="5351616"/>
                  <a:pt x="600684" y="5341797"/>
                  <a:pt x="639912" y="5336887"/>
                </a:cubicBezTo>
                <a:cubicBezTo>
                  <a:pt x="664431" y="5336887"/>
                  <a:pt x="684044" y="5331977"/>
                  <a:pt x="708563" y="5327068"/>
                </a:cubicBezTo>
                <a:cubicBezTo>
                  <a:pt x="708563" y="5327068"/>
                  <a:pt x="708563" y="5327068"/>
                  <a:pt x="777212" y="5322158"/>
                </a:cubicBezTo>
                <a:cubicBezTo>
                  <a:pt x="777212" y="5322158"/>
                  <a:pt x="777212" y="5322158"/>
                  <a:pt x="806633" y="5322158"/>
                </a:cubicBezTo>
                <a:cubicBezTo>
                  <a:pt x="806633" y="5322158"/>
                  <a:pt x="806633" y="5322158"/>
                  <a:pt x="840958" y="5317248"/>
                </a:cubicBezTo>
                <a:cubicBezTo>
                  <a:pt x="840958" y="5317248"/>
                  <a:pt x="840958" y="5317248"/>
                  <a:pt x="909608" y="5317248"/>
                </a:cubicBezTo>
                <a:cubicBezTo>
                  <a:pt x="929222" y="5317248"/>
                  <a:pt x="953740" y="5317248"/>
                  <a:pt x="978258" y="5317248"/>
                </a:cubicBezTo>
                <a:cubicBezTo>
                  <a:pt x="978258" y="5317248"/>
                  <a:pt x="978258" y="5317248"/>
                  <a:pt x="1046907" y="5317248"/>
                </a:cubicBezTo>
                <a:cubicBezTo>
                  <a:pt x="1056714" y="5317248"/>
                  <a:pt x="1066522" y="5317248"/>
                  <a:pt x="1081232" y="5317248"/>
                </a:cubicBezTo>
                <a:cubicBezTo>
                  <a:pt x="1081232" y="5317248"/>
                  <a:pt x="1081232" y="5317248"/>
                  <a:pt x="1110653" y="5322158"/>
                </a:cubicBezTo>
                <a:cubicBezTo>
                  <a:pt x="1110653" y="5322158"/>
                  <a:pt x="1110653" y="5322158"/>
                  <a:pt x="1174400" y="5327068"/>
                </a:cubicBezTo>
                <a:cubicBezTo>
                  <a:pt x="1174400" y="5327068"/>
                  <a:pt x="1174400" y="5327068"/>
                  <a:pt x="1194014" y="5327068"/>
                </a:cubicBezTo>
                <a:cubicBezTo>
                  <a:pt x="1194014" y="5327068"/>
                  <a:pt x="1194014" y="5327068"/>
                  <a:pt x="1208724" y="5331977"/>
                </a:cubicBezTo>
                <a:cubicBezTo>
                  <a:pt x="1208724" y="5331977"/>
                  <a:pt x="1208724" y="5331977"/>
                  <a:pt x="1243049" y="5336887"/>
                </a:cubicBezTo>
                <a:cubicBezTo>
                  <a:pt x="1243049" y="5336887"/>
                  <a:pt x="1243049" y="5336887"/>
                  <a:pt x="1306795" y="5341797"/>
                </a:cubicBezTo>
                <a:cubicBezTo>
                  <a:pt x="1390156" y="5356526"/>
                  <a:pt x="1478420" y="5371255"/>
                  <a:pt x="1561780" y="5385984"/>
                </a:cubicBezTo>
                <a:cubicBezTo>
                  <a:pt x="1601008" y="5395804"/>
                  <a:pt x="1645140" y="5405623"/>
                  <a:pt x="1684369" y="5415443"/>
                </a:cubicBezTo>
                <a:cubicBezTo>
                  <a:pt x="1684369" y="5415443"/>
                  <a:pt x="1684369" y="5415443"/>
                  <a:pt x="1806957" y="5439992"/>
                </a:cubicBezTo>
                <a:cubicBezTo>
                  <a:pt x="1806957" y="5439992"/>
                  <a:pt x="1806957" y="5439992"/>
                  <a:pt x="2052135" y="5489089"/>
                </a:cubicBezTo>
                <a:cubicBezTo>
                  <a:pt x="2130592" y="5503818"/>
                  <a:pt x="2213952" y="5523457"/>
                  <a:pt x="2292409" y="5533277"/>
                </a:cubicBezTo>
                <a:cubicBezTo>
                  <a:pt x="2375769" y="5548006"/>
                  <a:pt x="2454226" y="5557825"/>
                  <a:pt x="2537586" y="5572555"/>
                </a:cubicBezTo>
                <a:cubicBezTo>
                  <a:pt x="2537586" y="5572555"/>
                  <a:pt x="2537586" y="5572555"/>
                  <a:pt x="2660175" y="5582374"/>
                </a:cubicBezTo>
                <a:cubicBezTo>
                  <a:pt x="2660175" y="5582374"/>
                  <a:pt x="2660175" y="5582374"/>
                  <a:pt x="2719017" y="5592193"/>
                </a:cubicBezTo>
                <a:cubicBezTo>
                  <a:pt x="2719017" y="5592193"/>
                  <a:pt x="2719017" y="5592193"/>
                  <a:pt x="2782764" y="5597103"/>
                </a:cubicBezTo>
                <a:cubicBezTo>
                  <a:pt x="2782764" y="5597103"/>
                  <a:pt x="2782764" y="5597103"/>
                  <a:pt x="2905352" y="5602013"/>
                </a:cubicBezTo>
                <a:cubicBezTo>
                  <a:pt x="2944581" y="5606923"/>
                  <a:pt x="2983809" y="5606923"/>
                  <a:pt x="3023037" y="5606923"/>
                </a:cubicBezTo>
                <a:cubicBezTo>
                  <a:pt x="3106398" y="5611832"/>
                  <a:pt x="3189758" y="5606923"/>
                  <a:pt x="3268215" y="5606923"/>
                </a:cubicBezTo>
                <a:cubicBezTo>
                  <a:pt x="3312347" y="5606923"/>
                  <a:pt x="3351575" y="5602013"/>
                  <a:pt x="3390804" y="5597103"/>
                </a:cubicBezTo>
                <a:cubicBezTo>
                  <a:pt x="3390804" y="5597103"/>
                  <a:pt x="3390804" y="5597103"/>
                  <a:pt x="3513392" y="5592193"/>
                </a:cubicBezTo>
                <a:cubicBezTo>
                  <a:pt x="3596753" y="5582374"/>
                  <a:pt x="3680113" y="5572555"/>
                  <a:pt x="3758570" y="5562735"/>
                </a:cubicBezTo>
                <a:cubicBezTo>
                  <a:pt x="3758570" y="5562735"/>
                  <a:pt x="3758570" y="5562735"/>
                  <a:pt x="3935098" y="5533277"/>
                </a:cubicBezTo>
                <a:cubicBezTo>
                  <a:pt x="3935098" y="5533277"/>
                  <a:pt x="3935098" y="5533277"/>
                  <a:pt x="4018458" y="780649"/>
                </a:cubicBezTo>
                <a:cubicBezTo>
                  <a:pt x="4018458" y="780649"/>
                  <a:pt x="4018458" y="780649"/>
                  <a:pt x="4106722" y="5606923"/>
                </a:cubicBezTo>
                <a:lnTo>
                  <a:pt x="4111625" y="5680569"/>
                </a:lnTo>
                <a:cubicBezTo>
                  <a:pt x="4111625" y="5680569"/>
                  <a:pt x="4111625" y="5680569"/>
                  <a:pt x="4038072" y="5695298"/>
                </a:cubicBezTo>
                <a:cubicBezTo>
                  <a:pt x="4038072" y="5695298"/>
                  <a:pt x="4038072" y="5695298"/>
                  <a:pt x="3787991" y="5744395"/>
                </a:cubicBezTo>
                <a:cubicBezTo>
                  <a:pt x="3704631" y="5759125"/>
                  <a:pt x="3621270" y="5773854"/>
                  <a:pt x="3537910" y="5783673"/>
                </a:cubicBezTo>
                <a:cubicBezTo>
                  <a:pt x="3537910" y="5783673"/>
                  <a:pt x="3537910" y="5783673"/>
                  <a:pt x="3410418" y="5798403"/>
                </a:cubicBezTo>
                <a:cubicBezTo>
                  <a:pt x="3366286" y="5798403"/>
                  <a:pt x="3322154" y="5808222"/>
                  <a:pt x="3282926" y="5808222"/>
                </a:cubicBezTo>
                <a:cubicBezTo>
                  <a:pt x="3194662" y="5813132"/>
                  <a:pt x="3111301" y="5818042"/>
                  <a:pt x="3023037" y="5818042"/>
                </a:cubicBezTo>
                <a:cubicBezTo>
                  <a:pt x="2983809" y="5818042"/>
                  <a:pt x="2939677" y="5818042"/>
                  <a:pt x="2895545" y="5818042"/>
                </a:cubicBezTo>
                <a:cubicBezTo>
                  <a:pt x="2895545" y="5818042"/>
                  <a:pt x="2895545" y="5818042"/>
                  <a:pt x="2768053" y="5818042"/>
                </a:cubicBezTo>
                <a:cubicBezTo>
                  <a:pt x="2768053" y="5818042"/>
                  <a:pt x="2768053" y="5818042"/>
                  <a:pt x="2704307" y="5813132"/>
                </a:cubicBezTo>
                <a:cubicBezTo>
                  <a:pt x="2704307" y="5813132"/>
                  <a:pt x="2704307" y="5813132"/>
                  <a:pt x="2640561" y="5808222"/>
                </a:cubicBezTo>
                <a:cubicBezTo>
                  <a:pt x="2596429" y="5808222"/>
                  <a:pt x="2557200" y="5803312"/>
                  <a:pt x="2513068" y="5798403"/>
                </a:cubicBezTo>
                <a:cubicBezTo>
                  <a:pt x="2429708" y="5793493"/>
                  <a:pt x="2341444" y="5783673"/>
                  <a:pt x="2258084" y="5773854"/>
                </a:cubicBezTo>
                <a:cubicBezTo>
                  <a:pt x="2174724" y="5759125"/>
                  <a:pt x="2091363" y="5749305"/>
                  <a:pt x="2008002" y="5734576"/>
                </a:cubicBezTo>
                <a:cubicBezTo>
                  <a:pt x="2008002" y="5734576"/>
                  <a:pt x="2008002" y="5734576"/>
                  <a:pt x="1757922" y="5690388"/>
                </a:cubicBezTo>
                <a:cubicBezTo>
                  <a:pt x="1757922" y="5690388"/>
                  <a:pt x="1757922" y="5690388"/>
                  <a:pt x="1635333" y="5670749"/>
                </a:cubicBezTo>
                <a:cubicBezTo>
                  <a:pt x="1596105" y="5665840"/>
                  <a:pt x="1551973" y="5656020"/>
                  <a:pt x="1512744" y="5651110"/>
                </a:cubicBezTo>
                <a:cubicBezTo>
                  <a:pt x="1434288" y="5636381"/>
                  <a:pt x="1350927" y="5626562"/>
                  <a:pt x="1272471" y="5616742"/>
                </a:cubicBezTo>
                <a:cubicBezTo>
                  <a:pt x="1272471" y="5616742"/>
                  <a:pt x="1272471" y="5616742"/>
                  <a:pt x="1213628" y="5611832"/>
                </a:cubicBezTo>
                <a:cubicBezTo>
                  <a:pt x="1213628" y="5611832"/>
                  <a:pt x="1213628" y="5611832"/>
                  <a:pt x="1184207" y="5606923"/>
                </a:cubicBezTo>
                <a:cubicBezTo>
                  <a:pt x="1184207" y="5606923"/>
                  <a:pt x="1184207" y="5606923"/>
                  <a:pt x="1169496" y="5606923"/>
                </a:cubicBezTo>
                <a:cubicBezTo>
                  <a:pt x="1169496" y="5606923"/>
                  <a:pt x="1169496" y="5606923"/>
                  <a:pt x="1164593" y="5606923"/>
                </a:cubicBezTo>
                <a:cubicBezTo>
                  <a:pt x="1164593" y="5606923"/>
                  <a:pt x="1164593" y="5606923"/>
                  <a:pt x="1154785" y="5606923"/>
                </a:cubicBezTo>
                <a:cubicBezTo>
                  <a:pt x="1154785" y="5606923"/>
                  <a:pt x="1154785" y="5606923"/>
                  <a:pt x="1095943" y="5602013"/>
                </a:cubicBezTo>
                <a:cubicBezTo>
                  <a:pt x="1095943" y="5602013"/>
                  <a:pt x="1095943" y="5602013"/>
                  <a:pt x="1061618" y="5602013"/>
                </a:cubicBezTo>
                <a:cubicBezTo>
                  <a:pt x="1051811" y="5602013"/>
                  <a:pt x="1042004" y="5602013"/>
                  <a:pt x="1032197" y="5602013"/>
                </a:cubicBezTo>
                <a:cubicBezTo>
                  <a:pt x="1032197" y="5602013"/>
                  <a:pt x="1032197" y="5602013"/>
                  <a:pt x="978258" y="5602013"/>
                </a:cubicBezTo>
                <a:cubicBezTo>
                  <a:pt x="958643" y="5602013"/>
                  <a:pt x="939029" y="5602013"/>
                  <a:pt x="919415" y="5606923"/>
                </a:cubicBezTo>
                <a:cubicBezTo>
                  <a:pt x="919415" y="5606923"/>
                  <a:pt x="919415" y="5606923"/>
                  <a:pt x="860573" y="5611832"/>
                </a:cubicBezTo>
                <a:cubicBezTo>
                  <a:pt x="860573" y="5611832"/>
                  <a:pt x="860573" y="5611832"/>
                  <a:pt x="831151" y="5611832"/>
                </a:cubicBezTo>
                <a:cubicBezTo>
                  <a:pt x="831151" y="5611832"/>
                  <a:pt x="831151" y="5611832"/>
                  <a:pt x="801730" y="5616742"/>
                </a:cubicBezTo>
                <a:cubicBezTo>
                  <a:pt x="801730" y="5616742"/>
                  <a:pt x="801730" y="5616742"/>
                  <a:pt x="747790" y="5621652"/>
                </a:cubicBezTo>
                <a:cubicBezTo>
                  <a:pt x="728177" y="5626562"/>
                  <a:pt x="708563" y="5631471"/>
                  <a:pt x="688948" y="5631471"/>
                </a:cubicBezTo>
                <a:cubicBezTo>
                  <a:pt x="649720" y="5636381"/>
                  <a:pt x="610491" y="5646201"/>
                  <a:pt x="576167" y="5656020"/>
                </a:cubicBezTo>
                <a:cubicBezTo>
                  <a:pt x="502613" y="5675659"/>
                  <a:pt x="429060" y="5700208"/>
                  <a:pt x="355507" y="5724756"/>
                </a:cubicBezTo>
                <a:cubicBezTo>
                  <a:pt x="355507" y="5724756"/>
                  <a:pt x="355507" y="5724756"/>
                  <a:pt x="306471" y="5749305"/>
                </a:cubicBezTo>
                <a:cubicBezTo>
                  <a:pt x="286857" y="5759125"/>
                  <a:pt x="272147" y="5764034"/>
                  <a:pt x="257436" y="5773854"/>
                </a:cubicBezTo>
                <a:cubicBezTo>
                  <a:pt x="237822" y="5783673"/>
                  <a:pt x="223111" y="5788583"/>
                  <a:pt x="208401" y="5798403"/>
                </a:cubicBezTo>
                <a:cubicBezTo>
                  <a:pt x="198593" y="5803312"/>
                  <a:pt x="193690" y="5808222"/>
                  <a:pt x="183882" y="5813132"/>
                </a:cubicBezTo>
                <a:cubicBezTo>
                  <a:pt x="183882" y="5813132"/>
                  <a:pt x="178979" y="5818042"/>
                  <a:pt x="174076" y="5818042"/>
                </a:cubicBezTo>
                <a:cubicBezTo>
                  <a:pt x="174076" y="5818042"/>
                  <a:pt x="174076" y="5818042"/>
                  <a:pt x="169172" y="5822951"/>
                </a:cubicBezTo>
                <a:cubicBezTo>
                  <a:pt x="169172" y="5822951"/>
                  <a:pt x="169172" y="5822951"/>
                  <a:pt x="26433" y="5822951"/>
                </a:cubicBezTo>
                <a:lnTo>
                  <a:pt x="0" y="5822951"/>
                </a:lnTo>
                <a:lnTo>
                  <a:pt x="0" y="710368"/>
                </a:lnTo>
                <a:lnTo>
                  <a:pt x="2451" y="520433"/>
                </a:lnTo>
                <a:cubicBezTo>
                  <a:pt x="2451" y="520433"/>
                  <a:pt x="2451" y="520433"/>
                  <a:pt x="61294" y="5459631"/>
                </a:cubicBezTo>
                <a:cubicBezTo>
                  <a:pt x="76004" y="5444901"/>
                  <a:pt x="95618" y="5435082"/>
                  <a:pt x="110329" y="5425262"/>
                </a:cubicBezTo>
                <a:cubicBezTo>
                  <a:pt x="110329" y="5425262"/>
                  <a:pt x="110329" y="5425262"/>
                  <a:pt x="164269" y="5395804"/>
                </a:cubicBezTo>
                <a:cubicBezTo>
                  <a:pt x="164269" y="5395804"/>
                  <a:pt x="164269" y="5395804"/>
                  <a:pt x="213304" y="5366345"/>
                </a:cubicBezTo>
                <a:cubicBezTo>
                  <a:pt x="281954" y="5331977"/>
                  <a:pt x="355507" y="5297609"/>
                  <a:pt x="424157" y="5263241"/>
                </a:cubicBezTo>
                <a:cubicBezTo>
                  <a:pt x="497710" y="5233783"/>
                  <a:pt x="571263" y="5204324"/>
                  <a:pt x="644816" y="5179775"/>
                </a:cubicBezTo>
                <a:cubicBezTo>
                  <a:pt x="684044" y="5165046"/>
                  <a:pt x="718369" y="5155227"/>
                  <a:pt x="757598" y="5145407"/>
                </a:cubicBezTo>
                <a:cubicBezTo>
                  <a:pt x="757598" y="5145407"/>
                  <a:pt x="757598" y="5145407"/>
                  <a:pt x="816441" y="5125768"/>
                </a:cubicBezTo>
                <a:cubicBezTo>
                  <a:pt x="816441" y="5125768"/>
                  <a:pt x="816441" y="5125768"/>
                  <a:pt x="870379" y="5115949"/>
                </a:cubicBezTo>
                <a:cubicBezTo>
                  <a:pt x="870379" y="5115949"/>
                  <a:pt x="870379" y="5115949"/>
                  <a:pt x="899800" y="5106129"/>
                </a:cubicBezTo>
                <a:cubicBezTo>
                  <a:pt x="899800" y="5106129"/>
                  <a:pt x="899800" y="5106129"/>
                  <a:pt x="904704" y="5106129"/>
                </a:cubicBezTo>
                <a:cubicBezTo>
                  <a:pt x="904704" y="5106129"/>
                  <a:pt x="904704" y="5106129"/>
                  <a:pt x="909608" y="5106129"/>
                </a:cubicBezTo>
                <a:cubicBezTo>
                  <a:pt x="909608" y="5106129"/>
                  <a:pt x="909608" y="5106129"/>
                  <a:pt x="914511" y="5101220"/>
                </a:cubicBezTo>
                <a:cubicBezTo>
                  <a:pt x="914511" y="5101220"/>
                  <a:pt x="914511" y="5101220"/>
                  <a:pt x="929222" y="5101220"/>
                </a:cubicBezTo>
                <a:cubicBezTo>
                  <a:pt x="929222" y="5101220"/>
                  <a:pt x="929222" y="5101220"/>
                  <a:pt x="988065" y="5091400"/>
                </a:cubicBezTo>
                <a:cubicBezTo>
                  <a:pt x="1007679" y="5086490"/>
                  <a:pt x="1027293" y="5086490"/>
                  <a:pt x="1046907" y="5081581"/>
                </a:cubicBezTo>
                <a:cubicBezTo>
                  <a:pt x="1066522" y="5081581"/>
                  <a:pt x="1086136" y="5076671"/>
                  <a:pt x="1105750" y="5076671"/>
                </a:cubicBezTo>
                <a:cubicBezTo>
                  <a:pt x="1184207" y="5066851"/>
                  <a:pt x="1262663" y="5066851"/>
                  <a:pt x="1341120" y="5066851"/>
                </a:cubicBezTo>
                <a:cubicBezTo>
                  <a:pt x="1341120" y="5066851"/>
                  <a:pt x="1341120" y="5066851"/>
                  <a:pt x="1399963" y="5066851"/>
                </a:cubicBezTo>
                <a:cubicBezTo>
                  <a:pt x="1399963" y="5066851"/>
                  <a:pt x="1399963" y="5066851"/>
                  <a:pt x="1458805" y="5071761"/>
                </a:cubicBezTo>
                <a:cubicBezTo>
                  <a:pt x="1498034" y="5071761"/>
                  <a:pt x="1537262" y="5076671"/>
                  <a:pt x="1576491" y="5076671"/>
                </a:cubicBezTo>
                <a:cubicBezTo>
                  <a:pt x="1615719" y="5081581"/>
                  <a:pt x="1654947" y="5086490"/>
                  <a:pt x="1694176" y="5086490"/>
                </a:cubicBezTo>
                <a:cubicBezTo>
                  <a:pt x="1694176" y="5086490"/>
                  <a:pt x="1694176" y="5086490"/>
                  <a:pt x="1806957" y="5101220"/>
                </a:cubicBezTo>
                <a:cubicBezTo>
                  <a:pt x="1806957" y="5101220"/>
                  <a:pt x="1806957" y="5101220"/>
                  <a:pt x="2037424" y="5125768"/>
                </a:cubicBezTo>
                <a:cubicBezTo>
                  <a:pt x="2110977" y="5135588"/>
                  <a:pt x="2189434" y="5140497"/>
                  <a:pt x="2262987" y="5145407"/>
                </a:cubicBezTo>
                <a:cubicBezTo>
                  <a:pt x="2302216" y="5150317"/>
                  <a:pt x="2336541" y="5150317"/>
                  <a:pt x="2375769" y="5155227"/>
                </a:cubicBezTo>
                <a:cubicBezTo>
                  <a:pt x="2395383" y="5155227"/>
                  <a:pt x="2414997" y="5155227"/>
                  <a:pt x="2434612" y="5155227"/>
                </a:cubicBezTo>
                <a:cubicBezTo>
                  <a:pt x="2434612" y="5155227"/>
                  <a:pt x="2434612" y="5155227"/>
                  <a:pt x="2464033" y="5160136"/>
                </a:cubicBezTo>
                <a:cubicBezTo>
                  <a:pt x="2464033" y="5160136"/>
                  <a:pt x="2464033" y="5160136"/>
                  <a:pt x="2478744" y="5160136"/>
                </a:cubicBezTo>
                <a:cubicBezTo>
                  <a:pt x="2478744" y="5160136"/>
                  <a:pt x="2483647" y="5160136"/>
                  <a:pt x="2488551" y="5160136"/>
                </a:cubicBezTo>
                <a:cubicBezTo>
                  <a:pt x="2562104" y="5160136"/>
                  <a:pt x="2640561" y="5155227"/>
                  <a:pt x="2714114" y="5145407"/>
                </a:cubicBezTo>
                <a:cubicBezTo>
                  <a:pt x="2714114" y="5145407"/>
                  <a:pt x="2714114" y="5145407"/>
                  <a:pt x="2768053" y="5135588"/>
                </a:cubicBezTo>
                <a:cubicBezTo>
                  <a:pt x="2768053" y="5135588"/>
                  <a:pt x="2768053" y="5135588"/>
                  <a:pt x="2826896" y="5130678"/>
                </a:cubicBezTo>
                <a:cubicBezTo>
                  <a:pt x="2861220" y="5120859"/>
                  <a:pt x="2900449" y="5115949"/>
                  <a:pt x="2934774" y="5106129"/>
                </a:cubicBezTo>
                <a:cubicBezTo>
                  <a:pt x="2974002" y="5101220"/>
                  <a:pt x="3008327" y="5091400"/>
                  <a:pt x="3047555" y="5081581"/>
                </a:cubicBezTo>
                <a:cubicBezTo>
                  <a:pt x="3081880" y="5071761"/>
                  <a:pt x="3121108" y="5061942"/>
                  <a:pt x="3155433" y="5052122"/>
                </a:cubicBezTo>
                <a:cubicBezTo>
                  <a:pt x="3228987" y="5032483"/>
                  <a:pt x="3302540" y="5007934"/>
                  <a:pt x="3371189" y="4983386"/>
                </a:cubicBezTo>
                <a:cubicBezTo>
                  <a:pt x="3434936" y="4958837"/>
                  <a:pt x="3498682" y="4939198"/>
                  <a:pt x="3557524" y="4909740"/>
                </a:cubicBezTo>
                <a:cubicBezTo>
                  <a:pt x="3557524" y="4909740"/>
                  <a:pt x="3557524" y="4909740"/>
                  <a:pt x="3586946" y="39278"/>
                </a:cubicBezTo>
                <a:cubicBezTo>
                  <a:pt x="3586946" y="39278"/>
                  <a:pt x="3586946" y="39278"/>
                  <a:pt x="3454550" y="78556"/>
                </a:cubicBezTo>
                <a:cubicBezTo>
                  <a:pt x="3430032" y="83466"/>
                  <a:pt x="3405514" y="93285"/>
                  <a:pt x="3380997" y="98195"/>
                </a:cubicBezTo>
                <a:cubicBezTo>
                  <a:pt x="3380997" y="98195"/>
                  <a:pt x="3380997" y="98195"/>
                  <a:pt x="3302540" y="117834"/>
                </a:cubicBezTo>
                <a:cubicBezTo>
                  <a:pt x="3302540" y="117834"/>
                  <a:pt x="3302540" y="117834"/>
                  <a:pt x="3228987" y="132563"/>
                </a:cubicBezTo>
                <a:cubicBezTo>
                  <a:pt x="3228987" y="132563"/>
                  <a:pt x="3228987" y="132563"/>
                  <a:pt x="3189758" y="142383"/>
                </a:cubicBezTo>
                <a:cubicBezTo>
                  <a:pt x="3175047" y="147292"/>
                  <a:pt x="3165240" y="147292"/>
                  <a:pt x="3150530" y="147292"/>
                </a:cubicBezTo>
                <a:cubicBezTo>
                  <a:pt x="3150530" y="147292"/>
                  <a:pt x="3150530" y="147292"/>
                  <a:pt x="2998520" y="176751"/>
                </a:cubicBezTo>
                <a:cubicBezTo>
                  <a:pt x="2974002" y="181661"/>
                  <a:pt x="2944581" y="186570"/>
                  <a:pt x="2920063" y="191480"/>
                </a:cubicBezTo>
                <a:cubicBezTo>
                  <a:pt x="2920063" y="191480"/>
                  <a:pt x="2920063" y="191480"/>
                  <a:pt x="2841606" y="201300"/>
                </a:cubicBezTo>
                <a:cubicBezTo>
                  <a:pt x="2841606" y="201300"/>
                  <a:pt x="2841606" y="201300"/>
                  <a:pt x="2768053" y="211119"/>
                </a:cubicBezTo>
                <a:cubicBezTo>
                  <a:pt x="2738632" y="216029"/>
                  <a:pt x="2714114" y="216029"/>
                  <a:pt x="2689596" y="220939"/>
                </a:cubicBezTo>
                <a:cubicBezTo>
                  <a:pt x="2635657" y="225848"/>
                  <a:pt x="2586622" y="230758"/>
                  <a:pt x="2532683" y="235668"/>
                </a:cubicBezTo>
                <a:cubicBezTo>
                  <a:pt x="2532683" y="235668"/>
                  <a:pt x="2532683" y="235668"/>
                  <a:pt x="2375769" y="250397"/>
                </a:cubicBezTo>
                <a:cubicBezTo>
                  <a:pt x="2351251" y="250397"/>
                  <a:pt x="2326734" y="255307"/>
                  <a:pt x="2297312" y="255307"/>
                </a:cubicBezTo>
                <a:cubicBezTo>
                  <a:pt x="2297312" y="255307"/>
                  <a:pt x="2297312" y="255307"/>
                  <a:pt x="2218855" y="260216"/>
                </a:cubicBezTo>
                <a:cubicBezTo>
                  <a:pt x="2218855" y="260216"/>
                  <a:pt x="2218855" y="260216"/>
                  <a:pt x="2140399" y="260216"/>
                </a:cubicBezTo>
                <a:cubicBezTo>
                  <a:pt x="2140399" y="260216"/>
                  <a:pt x="2140399" y="260216"/>
                  <a:pt x="2066845" y="265126"/>
                </a:cubicBezTo>
                <a:cubicBezTo>
                  <a:pt x="2012906" y="265126"/>
                  <a:pt x="1958967" y="265126"/>
                  <a:pt x="1909932" y="265126"/>
                </a:cubicBezTo>
                <a:cubicBezTo>
                  <a:pt x="1855992" y="265126"/>
                  <a:pt x="1802054" y="265126"/>
                  <a:pt x="1753018" y="265126"/>
                </a:cubicBezTo>
                <a:cubicBezTo>
                  <a:pt x="1699079" y="265126"/>
                  <a:pt x="1650044" y="265126"/>
                  <a:pt x="1596105" y="260216"/>
                </a:cubicBezTo>
                <a:cubicBezTo>
                  <a:pt x="1542166" y="260216"/>
                  <a:pt x="1493130" y="260216"/>
                  <a:pt x="1439191" y="255307"/>
                </a:cubicBezTo>
                <a:cubicBezTo>
                  <a:pt x="1439191" y="255307"/>
                  <a:pt x="1439191" y="255307"/>
                  <a:pt x="1360734" y="250397"/>
                </a:cubicBezTo>
                <a:cubicBezTo>
                  <a:pt x="1360734" y="250397"/>
                  <a:pt x="1360734" y="250397"/>
                  <a:pt x="1439191" y="250397"/>
                </a:cubicBezTo>
                <a:cubicBezTo>
                  <a:pt x="1493130" y="255307"/>
                  <a:pt x="1542166" y="255307"/>
                  <a:pt x="1596105" y="255307"/>
                </a:cubicBezTo>
                <a:cubicBezTo>
                  <a:pt x="1650044" y="255307"/>
                  <a:pt x="1699079" y="255307"/>
                  <a:pt x="1753018" y="260216"/>
                </a:cubicBezTo>
                <a:cubicBezTo>
                  <a:pt x="1802054" y="260216"/>
                  <a:pt x="1855992" y="255307"/>
                  <a:pt x="1909932" y="255307"/>
                </a:cubicBezTo>
                <a:cubicBezTo>
                  <a:pt x="1958967" y="255307"/>
                  <a:pt x="2012906" y="255307"/>
                  <a:pt x="2061942" y="250397"/>
                </a:cubicBezTo>
                <a:cubicBezTo>
                  <a:pt x="2061942" y="250397"/>
                  <a:pt x="2061942" y="250397"/>
                  <a:pt x="2140399" y="250397"/>
                </a:cubicBezTo>
                <a:cubicBezTo>
                  <a:pt x="2140399" y="250397"/>
                  <a:pt x="2140399" y="250397"/>
                  <a:pt x="2218855" y="245487"/>
                </a:cubicBezTo>
                <a:cubicBezTo>
                  <a:pt x="2218855" y="245487"/>
                  <a:pt x="2218855" y="245487"/>
                  <a:pt x="2297312" y="240577"/>
                </a:cubicBezTo>
                <a:cubicBezTo>
                  <a:pt x="2321830" y="240577"/>
                  <a:pt x="2351251" y="235668"/>
                  <a:pt x="2375769" y="235668"/>
                </a:cubicBezTo>
                <a:cubicBezTo>
                  <a:pt x="2375769" y="235668"/>
                  <a:pt x="2375769" y="235668"/>
                  <a:pt x="2532683" y="220939"/>
                </a:cubicBezTo>
                <a:cubicBezTo>
                  <a:pt x="2581718" y="216029"/>
                  <a:pt x="2635657" y="211119"/>
                  <a:pt x="2684693" y="201300"/>
                </a:cubicBezTo>
                <a:cubicBezTo>
                  <a:pt x="2709210" y="201300"/>
                  <a:pt x="2738632" y="196390"/>
                  <a:pt x="2763149" y="191480"/>
                </a:cubicBezTo>
                <a:cubicBezTo>
                  <a:pt x="2763149" y="191480"/>
                  <a:pt x="2763149" y="191480"/>
                  <a:pt x="2841606" y="181661"/>
                </a:cubicBezTo>
                <a:cubicBezTo>
                  <a:pt x="2841606" y="181661"/>
                  <a:pt x="2841606" y="181661"/>
                  <a:pt x="2915159" y="171841"/>
                </a:cubicBezTo>
                <a:cubicBezTo>
                  <a:pt x="2944581" y="166931"/>
                  <a:pt x="2969098" y="162022"/>
                  <a:pt x="2993616" y="157112"/>
                </a:cubicBezTo>
                <a:cubicBezTo>
                  <a:pt x="2993616" y="157112"/>
                  <a:pt x="2993616" y="157112"/>
                  <a:pt x="3145626" y="127654"/>
                </a:cubicBezTo>
                <a:cubicBezTo>
                  <a:pt x="3160337" y="122744"/>
                  <a:pt x="3170144" y="122744"/>
                  <a:pt x="3184855" y="117834"/>
                </a:cubicBezTo>
                <a:cubicBezTo>
                  <a:pt x="3184855" y="117834"/>
                  <a:pt x="3184855" y="117834"/>
                  <a:pt x="3224083" y="108014"/>
                </a:cubicBezTo>
                <a:cubicBezTo>
                  <a:pt x="3224083" y="108014"/>
                  <a:pt x="3224083" y="108014"/>
                  <a:pt x="3297636" y="93285"/>
                </a:cubicBezTo>
                <a:cubicBezTo>
                  <a:pt x="3297636" y="93285"/>
                  <a:pt x="3297636" y="93285"/>
                  <a:pt x="3376093" y="73646"/>
                </a:cubicBezTo>
                <a:cubicBezTo>
                  <a:pt x="3400611" y="68737"/>
                  <a:pt x="3425128" y="58917"/>
                  <a:pt x="3449646" y="49098"/>
                </a:cubicBezTo>
                <a:cubicBezTo>
                  <a:pt x="3449646" y="49098"/>
                  <a:pt x="3449646" y="49098"/>
                  <a:pt x="3596753" y="4910"/>
                </a:cubicBezTo>
                <a:cubicBezTo>
                  <a:pt x="3596753" y="4910"/>
                  <a:pt x="3596753" y="4910"/>
                  <a:pt x="3616367" y="0"/>
                </a:cubicBezTo>
                <a:close/>
              </a:path>
            </a:pathLst>
          </a:custGeom>
          <a:solidFill>
            <a:schemeClr val="tx2"/>
          </a:solidFill>
          <a:ln>
            <a:noFill/>
          </a:ln>
        </p:spPr>
        <p:txBody>
          <a:bodyPr vert="horz" wrap="square" lIns="91440" tIns="45720" rIns="91440" bIns="45720" numCol="1" anchor="t" anchorCtr="0" compatLnSpc="1">
            <a:prstTxWarp prst="textNoShape">
              <a:avLst/>
            </a:prstTxWarp>
            <a:noAutofit/>
          </a:bodyPr>
          <a:lstStyle/>
          <a:p>
            <a:pPr defTabSz="914377">
              <a:defRPr/>
            </a:pPr>
            <a:endParaRPr lang="zh-CN" altLang="en-US" dirty="0">
              <a:solidFill>
                <a:prstClr val="black"/>
              </a:solidFill>
            </a:endParaRPr>
          </a:p>
        </p:txBody>
      </p:sp>
      <p:sp>
        <p:nvSpPr>
          <p:cNvPr id="9" name="íṥḻiḑè">
            <a:extLst>
              <a:ext uri="{FF2B5EF4-FFF2-40B4-BE49-F238E27FC236}">
                <a16:creationId xmlns:a16="http://schemas.microsoft.com/office/drawing/2014/main" id="{ED42D2F4-A5F0-4B5A-9206-2CEA937A4A47}"/>
              </a:ext>
            </a:extLst>
          </p:cNvPr>
          <p:cNvSpPr/>
          <p:nvPr/>
        </p:nvSpPr>
        <p:spPr>
          <a:xfrm>
            <a:off x="858100" y="3327022"/>
            <a:ext cx="2541000" cy="562912"/>
          </a:xfrm>
          <a:prstGeom prst="rect">
            <a:avLst/>
          </a:prstGeom>
          <a:noFill/>
        </p:spPr>
        <p:txBody>
          <a:bodyPr wrap="none" anchor="ctr">
            <a:normAutofit/>
          </a:bodyPr>
          <a:lstStyle/>
          <a:p>
            <a:pPr algn="ctr"/>
            <a:endParaRPr lang="en-US" altLang="zh-CN" sz="2800" b="1" dirty="0"/>
          </a:p>
        </p:txBody>
      </p:sp>
      <p:grpSp>
        <p:nvGrpSpPr>
          <p:cNvPr id="13" name="íṩḻídè">
            <a:extLst>
              <a:ext uri="{FF2B5EF4-FFF2-40B4-BE49-F238E27FC236}">
                <a16:creationId xmlns:a16="http://schemas.microsoft.com/office/drawing/2014/main" id="{245F7BAB-B205-4633-9FD9-5D63C1BD4A2F}"/>
              </a:ext>
            </a:extLst>
          </p:cNvPr>
          <p:cNvGrpSpPr/>
          <p:nvPr/>
        </p:nvGrpSpPr>
        <p:grpSpPr>
          <a:xfrm>
            <a:off x="4770733" y="2757998"/>
            <a:ext cx="6749754" cy="663248"/>
            <a:chOff x="4770733" y="1139750"/>
            <a:chExt cx="6749754" cy="663248"/>
          </a:xfrm>
        </p:grpSpPr>
        <p:sp>
          <p:nvSpPr>
            <p:cNvPr id="14" name="ïŝļiḋè">
              <a:extLst>
                <a:ext uri="{FF2B5EF4-FFF2-40B4-BE49-F238E27FC236}">
                  <a16:creationId xmlns:a16="http://schemas.microsoft.com/office/drawing/2014/main" id="{F58861F5-CDA7-4243-941A-E1C02C021018}"/>
                </a:ext>
              </a:extLst>
            </p:cNvPr>
            <p:cNvSpPr/>
            <p:nvPr/>
          </p:nvSpPr>
          <p:spPr bwMode="auto">
            <a:xfrm>
              <a:off x="5008132" y="1139750"/>
              <a:ext cx="6512355" cy="663248"/>
            </a:xfrm>
            <a:prstGeom prst="roundRect">
              <a:avLst/>
            </a:prstGeom>
            <a:solidFill>
              <a:schemeClr val="bg1">
                <a:lumMod val="95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marL="360000"/>
              <a:r>
                <a:rPr lang="en-US" altLang="ja-JP" dirty="0">
                  <a:latin typeface="UD デジタル 教科書体 N-B" panose="02020700000000000000" pitchFamily="17" charset="-128"/>
                  <a:ea typeface="UD デジタル 教科書体 N-B" panose="02020700000000000000" pitchFamily="17" charset="-128"/>
                </a:rPr>
                <a:t>JS</a:t>
              </a:r>
              <a:r>
                <a:rPr lang="ja-JP" altLang="en-US" dirty="0">
                  <a:latin typeface="UD デジタル 教科書体 N-B" panose="02020700000000000000" pitchFamily="17" charset="-128"/>
                  <a:ea typeface="UD デジタル 教科書体 N-B" panose="02020700000000000000" pitchFamily="17" charset="-128"/>
                </a:rPr>
                <a:t>とは</a:t>
              </a:r>
              <a:endParaRPr lang="en-US" altLang="zh-CN" dirty="0">
                <a:latin typeface="UD デジタル 教科書体 N-B" panose="02020700000000000000" pitchFamily="17" charset="-128"/>
                <a:ea typeface="UD デジタル 教科書体 N-B" panose="02020700000000000000" pitchFamily="17" charset="-128"/>
              </a:endParaRPr>
            </a:p>
          </p:txBody>
        </p:sp>
        <p:sp>
          <p:nvSpPr>
            <p:cNvPr id="15" name="íşḻide">
              <a:extLst>
                <a:ext uri="{FF2B5EF4-FFF2-40B4-BE49-F238E27FC236}">
                  <a16:creationId xmlns:a16="http://schemas.microsoft.com/office/drawing/2014/main" id="{A176FBDD-BB13-4C93-8A24-4F996306345B}"/>
                </a:ext>
              </a:extLst>
            </p:cNvPr>
            <p:cNvSpPr/>
            <p:nvPr/>
          </p:nvSpPr>
          <p:spPr bwMode="auto">
            <a:xfrm>
              <a:off x="4770733" y="1233974"/>
              <a:ext cx="474800" cy="474800"/>
            </a:xfrm>
            <a:prstGeom prst="ellipse">
              <a:avLst/>
            </a:prstGeom>
            <a:solidFill>
              <a:schemeClr val="accent1"/>
            </a:solidFill>
            <a:ln w="50800" cmpd="sng">
              <a:solidFill>
                <a:schemeClr val="bg1"/>
              </a:solidFill>
            </a:ln>
          </p:spPr>
          <p:style>
            <a:lnRef idx="2">
              <a:schemeClr val="dk1"/>
            </a:lnRef>
            <a:fillRef idx="1">
              <a:schemeClr val="lt1"/>
            </a:fillRef>
            <a:effectRef idx="0">
              <a:schemeClr val="dk1"/>
            </a:effectRef>
            <a:fontRef idx="minor">
              <a:schemeClr val="dk1"/>
            </a:fontRef>
          </p:style>
          <p:txBody>
            <a:bodyPr wrap="none" rtlCol="0" anchor="ctr">
              <a:normAutofit/>
            </a:bodyPr>
            <a:lstStyle/>
            <a:p>
              <a:pPr algn="ctr"/>
              <a:r>
                <a:rPr lang="en-US" altLang="zh-CN" sz="1600" dirty="0">
                  <a:solidFill>
                    <a:schemeClr val="bg1"/>
                  </a:solidFill>
                </a:rPr>
                <a:t>01</a:t>
              </a:r>
              <a:endParaRPr lang="zh-CN" altLang="en-US" sz="1600" dirty="0">
                <a:solidFill>
                  <a:schemeClr val="bg1"/>
                </a:solidFill>
              </a:endParaRPr>
            </a:p>
          </p:txBody>
        </p:sp>
      </p:grpSp>
      <p:grpSp>
        <p:nvGrpSpPr>
          <p:cNvPr id="16" name="iṧļîḑê">
            <a:extLst>
              <a:ext uri="{FF2B5EF4-FFF2-40B4-BE49-F238E27FC236}">
                <a16:creationId xmlns:a16="http://schemas.microsoft.com/office/drawing/2014/main" id="{591FC675-BF36-4F54-BAC4-FD5A7A2F8F5A}"/>
              </a:ext>
            </a:extLst>
          </p:cNvPr>
          <p:cNvGrpSpPr/>
          <p:nvPr/>
        </p:nvGrpSpPr>
        <p:grpSpPr>
          <a:xfrm>
            <a:off x="4770733" y="3843155"/>
            <a:ext cx="6749754" cy="663248"/>
            <a:chOff x="4770733" y="1139750"/>
            <a:chExt cx="6749754" cy="663248"/>
          </a:xfrm>
        </p:grpSpPr>
        <p:sp>
          <p:nvSpPr>
            <p:cNvPr id="17" name="išļíḋé">
              <a:extLst>
                <a:ext uri="{FF2B5EF4-FFF2-40B4-BE49-F238E27FC236}">
                  <a16:creationId xmlns:a16="http://schemas.microsoft.com/office/drawing/2014/main" id="{C9CFDFA3-B88E-4476-9F8A-5BFEAB9928BC}"/>
                </a:ext>
              </a:extLst>
            </p:cNvPr>
            <p:cNvSpPr/>
            <p:nvPr/>
          </p:nvSpPr>
          <p:spPr bwMode="auto">
            <a:xfrm>
              <a:off x="5008132" y="1139750"/>
              <a:ext cx="6512355" cy="663248"/>
            </a:xfrm>
            <a:prstGeom prst="roundRect">
              <a:avLst/>
            </a:prstGeom>
            <a:solidFill>
              <a:schemeClr val="bg1">
                <a:lumMod val="95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marL="360000"/>
              <a:r>
                <a:rPr lang="en-US" altLang="ja-JP" dirty="0">
                  <a:latin typeface="UD デジタル 教科書体 N-B" panose="02020700000000000000" pitchFamily="17" charset="-128"/>
                  <a:ea typeface="UD デジタル 教科書体 N-B" panose="02020700000000000000" pitchFamily="17" charset="-128"/>
                </a:rPr>
                <a:t>JS</a:t>
              </a:r>
              <a:r>
                <a:rPr lang="ja-JP" altLang="en-US" dirty="0">
                  <a:latin typeface="UD デジタル 教科書体 N-B" panose="02020700000000000000" pitchFamily="17" charset="-128"/>
                  <a:ea typeface="UD デジタル 教科書体 N-B" panose="02020700000000000000" pitchFamily="17" charset="-128"/>
                </a:rPr>
                <a:t>の基本的な書き方</a:t>
              </a:r>
              <a:endParaRPr lang="en-US" altLang="zh-CN" dirty="0">
                <a:latin typeface="UD デジタル 教科書体 N-B" panose="02020700000000000000" pitchFamily="17" charset="-128"/>
                <a:ea typeface="UD デジタル 教科書体 N-B" panose="02020700000000000000" pitchFamily="17" charset="-128"/>
              </a:endParaRPr>
            </a:p>
          </p:txBody>
        </p:sp>
        <p:sp>
          <p:nvSpPr>
            <p:cNvPr id="18" name="íşḻîḑê">
              <a:extLst>
                <a:ext uri="{FF2B5EF4-FFF2-40B4-BE49-F238E27FC236}">
                  <a16:creationId xmlns:a16="http://schemas.microsoft.com/office/drawing/2014/main" id="{A276C4CA-5AB7-4D8E-9540-A606E6A1026B}"/>
                </a:ext>
              </a:extLst>
            </p:cNvPr>
            <p:cNvSpPr/>
            <p:nvPr/>
          </p:nvSpPr>
          <p:spPr bwMode="auto">
            <a:xfrm>
              <a:off x="4770733" y="1233974"/>
              <a:ext cx="474800" cy="474800"/>
            </a:xfrm>
            <a:prstGeom prst="ellipse">
              <a:avLst/>
            </a:prstGeom>
            <a:solidFill>
              <a:schemeClr val="accent1"/>
            </a:solidFill>
            <a:ln w="50800" cmpd="sng">
              <a:solidFill>
                <a:schemeClr val="bg1"/>
              </a:solidFill>
            </a:ln>
          </p:spPr>
          <p:style>
            <a:lnRef idx="2">
              <a:schemeClr val="dk1"/>
            </a:lnRef>
            <a:fillRef idx="1">
              <a:schemeClr val="lt1"/>
            </a:fillRef>
            <a:effectRef idx="0">
              <a:schemeClr val="dk1"/>
            </a:effectRef>
            <a:fontRef idx="minor">
              <a:schemeClr val="dk1"/>
            </a:fontRef>
          </p:style>
          <p:txBody>
            <a:bodyPr wrap="none" rtlCol="0" anchor="ctr">
              <a:normAutofit/>
            </a:bodyPr>
            <a:lstStyle/>
            <a:p>
              <a:pPr algn="ctr"/>
              <a:r>
                <a:rPr lang="en-US" altLang="zh-CN" sz="1600" dirty="0">
                  <a:solidFill>
                    <a:schemeClr val="bg1"/>
                  </a:solidFill>
                </a:rPr>
                <a:t>02</a:t>
              </a:r>
              <a:endParaRPr lang="zh-CN" altLang="en-US" sz="1600" dirty="0">
                <a:solidFill>
                  <a:schemeClr val="bg1"/>
                </a:solidFill>
              </a:endParaRPr>
            </a:p>
          </p:txBody>
        </p:sp>
      </p:grpSp>
      <p:grpSp>
        <p:nvGrpSpPr>
          <p:cNvPr id="19" name="işlíḋé">
            <a:extLst>
              <a:ext uri="{FF2B5EF4-FFF2-40B4-BE49-F238E27FC236}">
                <a16:creationId xmlns:a16="http://schemas.microsoft.com/office/drawing/2014/main" id="{5993143E-4A8D-4AF5-BDFD-F95ABB164872}"/>
              </a:ext>
            </a:extLst>
          </p:cNvPr>
          <p:cNvGrpSpPr/>
          <p:nvPr/>
        </p:nvGrpSpPr>
        <p:grpSpPr>
          <a:xfrm>
            <a:off x="4770733" y="4928312"/>
            <a:ext cx="6749754" cy="663248"/>
            <a:chOff x="4770733" y="1139750"/>
            <a:chExt cx="6749754" cy="663248"/>
          </a:xfrm>
        </p:grpSpPr>
        <p:sp>
          <p:nvSpPr>
            <p:cNvPr id="20" name="îśḻïdé">
              <a:extLst>
                <a:ext uri="{FF2B5EF4-FFF2-40B4-BE49-F238E27FC236}">
                  <a16:creationId xmlns:a16="http://schemas.microsoft.com/office/drawing/2014/main" id="{11956BFE-E2C6-4F0A-A173-0AC082731A4A}"/>
                </a:ext>
              </a:extLst>
            </p:cNvPr>
            <p:cNvSpPr/>
            <p:nvPr/>
          </p:nvSpPr>
          <p:spPr bwMode="auto">
            <a:xfrm>
              <a:off x="5008132" y="1139750"/>
              <a:ext cx="6512355" cy="663248"/>
            </a:xfrm>
            <a:prstGeom prst="roundRect">
              <a:avLst/>
            </a:prstGeom>
            <a:solidFill>
              <a:schemeClr val="bg1">
                <a:lumMod val="95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marL="360000"/>
              <a:r>
                <a:rPr lang="en-US" altLang="ja-JP" dirty="0">
                  <a:latin typeface="UD デジタル 教科書体 N-B" panose="02020700000000000000" pitchFamily="17" charset="-128"/>
                  <a:ea typeface="UD デジタル 教科書体 N-B" panose="02020700000000000000" pitchFamily="17" charset="-128"/>
                </a:rPr>
                <a:t>JS</a:t>
              </a:r>
              <a:r>
                <a:rPr lang="ja-JP" altLang="en-US" dirty="0">
                  <a:latin typeface="UD デジタル 教科書体 N-B" panose="02020700000000000000" pitchFamily="17" charset="-128"/>
                  <a:ea typeface="UD デジタル 教科書体 N-B" panose="02020700000000000000" pitchFamily="17" charset="-128"/>
                </a:rPr>
                <a:t>よく使われている場面</a:t>
              </a:r>
              <a:endParaRPr lang="en-US" altLang="zh-CN" dirty="0">
                <a:latin typeface="UD デジタル 教科書体 N-B" panose="02020700000000000000" pitchFamily="17" charset="-128"/>
                <a:ea typeface="UD デジタル 教科書体 N-B" panose="02020700000000000000" pitchFamily="17" charset="-128"/>
              </a:endParaRPr>
            </a:p>
          </p:txBody>
        </p:sp>
        <p:sp>
          <p:nvSpPr>
            <p:cNvPr id="21" name="iŝ1íḋê">
              <a:extLst>
                <a:ext uri="{FF2B5EF4-FFF2-40B4-BE49-F238E27FC236}">
                  <a16:creationId xmlns:a16="http://schemas.microsoft.com/office/drawing/2014/main" id="{138DE7EC-E957-494B-89F3-D6FF2A657B09}"/>
                </a:ext>
              </a:extLst>
            </p:cNvPr>
            <p:cNvSpPr/>
            <p:nvPr/>
          </p:nvSpPr>
          <p:spPr bwMode="auto">
            <a:xfrm>
              <a:off x="4770733" y="1233974"/>
              <a:ext cx="474800" cy="474800"/>
            </a:xfrm>
            <a:prstGeom prst="ellipse">
              <a:avLst/>
            </a:prstGeom>
            <a:solidFill>
              <a:schemeClr val="accent1"/>
            </a:solidFill>
            <a:ln w="50800" cmpd="sng">
              <a:solidFill>
                <a:schemeClr val="bg1"/>
              </a:solidFill>
            </a:ln>
          </p:spPr>
          <p:style>
            <a:lnRef idx="2">
              <a:schemeClr val="dk1"/>
            </a:lnRef>
            <a:fillRef idx="1">
              <a:schemeClr val="lt1"/>
            </a:fillRef>
            <a:effectRef idx="0">
              <a:schemeClr val="dk1"/>
            </a:effectRef>
            <a:fontRef idx="minor">
              <a:schemeClr val="dk1"/>
            </a:fontRef>
          </p:style>
          <p:txBody>
            <a:bodyPr wrap="none" rtlCol="0" anchor="ctr">
              <a:normAutofit/>
            </a:bodyPr>
            <a:lstStyle/>
            <a:p>
              <a:pPr algn="ctr"/>
              <a:r>
                <a:rPr lang="en-US" altLang="zh-CN" sz="1600" dirty="0">
                  <a:solidFill>
                    <a:schemeClr val="bg1"/>
                  </a:solidFill>
                  <a:latin typeface="UD デジタル 教科書体 N-B" panose="02020700000000000000" pitchFamily="17" charset="-128"/>
                  <a:ea typeface="UD デジタル 教科書体 N-B" panose="02020700000000000000" pitchFamily="17" charset="-128"/>
                </a:rPr>
                <a:t>02</a:t>
              </a:r>
              <a:endParaRPr lang="zh-CN" altLang="en-US" sz="1600" dirty="0">
                <a:solidFill>
                  <a:schemeClr val="bg1"/>
                </a:solidFill>
                <a:latin typeface="UD デジタル 教科書体 N-B" panose="02020700000000000000" pitchFamily="17" charset="-128"/>
                <a:ea typeface="UD デジタル 教科書体 N-B" panose="02020700000000000000" pitchFamily="17" charset="-128"/>
              </a:endParaRPr>
            </a:p>
          </p:txBody>
        </p:sp>
      </p:grpSp>
      <p:pic>
        <p:nvPicPr>
          <p:cNvPr id="4" name="図 3" descr="テキスト, 記号 が含まれている画像&#10;&#10;自動的に生成された説明">
            <a:extLst>
              <a:ext uri="{FF2B5EF4-FFF2-40B4-BE49-F238E27FC236}">
                <a16:creationId xmlns:a16="http://schemas.microsoft.com/office/drawing/2014/main" id="{7857FAA5-5A8C-4896-B175-CF9BD1D29DC3}"/>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38125" y="1672841"/>
            <a:ext cx="3160975" cy="2833562"/>
          </a:xfrm>
          <a:prstGeom prst="rect">
            <a:avLst/>
          </a:prstGeom>
        </p:spPr>
      </p:pic>
      <p:sp>
        <p:nvSpPr>
          <p:cNvPr id="5" name="正方形/長方形 4">
            <a:extLst>
              <a:ext uri="{FF2B5EF4-FFF2-40B4-BE49-F238E27FC236}">
                <a16:creationId xmlns:a16="http://schemas.microsoft.com/office/drawing/2014/main" id="{A456471E-8C54-479A-91E8-CC96E9CBB2E4}"/>
              </a:ext>
            </a:extLst>
          </p:cNvPr>
          <p:cNvSpPr/>
          <p:nvPr/>
        </p:nvSpPr>
        <p:spPr>
          <a:xfrm>
            <a:off x="5008131" y="1072676"/>
            <a:ext cx="6512355" cy="1200329"/>
          </a:xfrm>
          <a:prstGeom prst="rect">
            <a:avLst/>
          </a:prstGeom>
        </p:spPr>
        <p:txBody>
          <a:bodyPr wrap="square">
            <a:spAutoFit/>
          </a:bodyPr>
          <a:lstStyle/>
          <a:p>
            <a:r>
              <a:rPr lang="en-US" altLang="ja-JP" b="1" dirty="0">
                <a:latin typeface="UD デジタル 教科書体 N-B" panose="02020700000000000000" pitchFamily="17" charset="-128"/>
                <a:ea typeface="UD デジタル 教科書体 N-B" panose="02020700000000000000" pitchFamily="17" charset="-128"/>
              </a:rPr>
              <a:t>JS(JavaScript</a:t>
            </a:r>
            <a:r>
              <a:rPr lang="ja-JP" altLang="en-US" dirty="0">
                <a:latin typeface="UD デジタル 教科書体 N-B" panose="02020700000000000000" pitchFamily="17" charset="-128"/>
                <a:ea typeface="UD デジタル 教科書体 N-B" panose="02020700000000000000" pitchFamily="17" charset="-128"/>
              </a:rPr>
              <a:t>）とは、プログラミング言語のひとつである。</a:t>
            </a:r>
            <a:r>
              <a:rPr lang="en-US" altLang="ja-JP" dirty="0">
                <a:latin typeface="UD デジタル 教科書体 N-B" panose="02020700000000000000" pitchFamily="17" charset="-128"/>
                <a:ea typeface="UD デジタル 教科書体 N-B" panose="02020700000000000000" pitchFamily="17" charset="-128"/>
              </a:rPr>
              <a:t>JavaScript</a:t>
            </a:r>
            <a:r>
              <a:rPr lang="ja-JP" altLang="en-US" dirty="0">
                <a:latin typeface="UD デジタル 教科書体 N-B" panose="02020700000000000000" pitchFamily="17" charset="-128"/>
                <a:ea typeface="UD デジタル 教科書体 N-B" panose="02020700000000000000" pitchFamily="17" charset="-128"/>
              </a:rPr>
              <a:t>はプロトタイプベースのオブジェクト指向スクリプト言語であるが、クラスなどのクラスベースに見られる機能も取り込んでいる。</a:t>
            </a:r>
          </a:p>
        </p:txBody>
      </p:sp>
    </p:spTree>
    <p:extLst>
      <p:ext uri="{BB962C8B-B14F-4D97-AF65-F5344CB8AC3E}">
        <p14:creationId xmlns:p14="http://schemas.microsoft.com/office/powerpoint/2010/main" val="5025386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6a70f7c5-6f27-4f05-b209-e33d4524524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5110649-4FB3-4D9C-95E5-BD92D1F78656}"/>
              </a:ext>
            </a:extLst>
          </p:cNvPr>
          <p:cNvGrpSpPr>
            <a:grpSpLocks noChangeAspect="1"/>
          </p:cNvGrpSpPr>
          <p:nvPr>
            <p:custDataLst>
              <p:tags r:id="rId1"/>
            </p:custDataLst>
          </p:nvPr>
        </p:nvGrpSpPr>
        <p:grpSpPr>
          <a:xfrm>
            <a:off x="3205394" y="-3516"/>
            <a:ext cx="5670213" cy="4959005"/>
            <a:chOff x="3159713" y="0"/>
            <a:chExt cx="5670213" cy="4959005"/>
          </a:xfrm>
        </p:grpSpPr>
        <p:sp>
          <p:nvSpPr>
            <p:cNvPr id="6" name="iṣ1îḋè">
              <a:extLst>
                <a:ext uri="{FF2B5EF4-FFF2-40B4-BE49-F238E27FC236}">
                  <a16:creationId xmlns:a16="http://schemas.microsoft.com/office/drawing/2014/main" id="{77458DE3-DAD2-4202-8D1D-A932BABE580B}"/>
                </a:ext>
              </a:extLst>
            </p:cNvPr>
            <p:cNvSpPr/>
            <p:nvPr/>
          </p:nvSpPr>
          <p:spPr>
            <a:xfrm flipH="1">
              <a:off x="5695044" y="2361634"/>
              <a:ext cx="801914" cy="618444"/>
            </a:xfrm>
            <a:prstGeom prst="ellipse">
              <a:avLst/>
            </a:prstGeom>
            <a:solidFill>
              <a:srgbClr val="FFC0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7" name="íṣḷïdê">
              <a:extLst>
                <a:ext uri="{FF2B5EF4-FFF2-40B4-BE49-F238E27FC236}">
                  <a16:creationId xmlns:a16="http://schemas.microsoft.com/office/drawing/2014/main" id="{EC4B67A1-9289-4EBB-82D7-8A516D4810B7}"/>
                </a:ext>
              </a:extLst>
            </p:cNvPr>
            <p:cNvSpPr/>
            <p:nvPr/>
          </p:nvSpPr>
          <p:spPr>
            <a:xfrm>
              <a:off x="4717143" y="1687985"/>
              <a:ext cx="2757714" cy="1008271"/>
            </a:xfrm>
            <a:prstGeom prst="round2SameRect">
              <a:avLst>
                <a:gd name="adj1" fmla="val 50000"/>
                <a:gd name="adj2" fmla="val 0"/>
              </a:avLst>
            </a:prstGeom>
            <a:solidFill>
              <a:schemeClr val="tx2">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cxnSp>
          <p:nvCxnSpPr>
            <p:cNvPr id="8" name="直接连接符 7">
              <a:extLst>
                <a:ext uri="{FF2B5EF4-FFF2-40B4-BE49-F238E27FC236}">
                  <a16:creationId xmlns:a16="http://schemas.microsoft.com/office/drawing/2014/main" id="{6E15DCB5-D6E1-474F-BDD9-E5A247734775}"/>
                </a:ext>
              </a:extLst>
            </p:cNvPr>
            <p:cNvCxnSpPr/>
            <p:nvPr/>
          </p:nvCxnSpPr>
          <p:spPr>
            <a:xfrm flipV="1">
              <a:off x="6096000" y="0"/>
              <a:ext cx="0" cy="1702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5EE3AB4-1A2E-4AAB-8EC2-973F03D4A68F}"/>
                </a:ext>
              </a:extLst>
            </p:cNvPr>
            <p:cNvCxnSpPr/>
            <p:nvPr/>
          </p:nvCxnSpPr>
          <p:spPr>
            <a:xfrm>
              <a:off x="7410450" y="2980078"/>
              <a:ext cx="1028700" cy="426427"/>
            </a:xfrm>
            <a:prstGeom prst="line">
              <a:avLst/>
            </a:prstGeom>
            <a:ln w="19050">
              <a:solidFill>
                <a:srgbClr val="FFC000">
                  <a:alpha val="25000"/>
                </a:srgb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0076C9A5-06D0-4F3B-A4BC-AF2E6B1EE31E}"/>
                </a:ext>
              </a:extLst>
            </p:cNvPr>
            <p:cNvCxnSpPr>
              <a:cxnSpLocks/>
            </p:cNvCxnSpPr>
            <p:nvPr/>
          </p:nvCxnSpPr>
          <p:spPr>
            <a:xfrm flipH="1">
              <a:off x="3752850" y="2980078"/>
              <a:ext cx="1028700" cy="426427"/>
            </a:xfrm>
            <a:prstGeom prst="line">
              <a:avLst/>
            </a:prstGeom>
            <a:ln w="19050">
              <a:solidFill>
                <a:srgbClr val="FFC000">
                  <a:alpha val="25000"/>
                </a:srgb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96D7480-17A0-41F6-A92E-CE4FA34ADB08}"/>
                </a:ext>
              </a:extLst>
            </p:cNvPr>
            <p:cNvCxnSpPr>
              <a:cxnSpLocks/>
            </p:cNvCxnSpPr>
            <p:nvPr/>
          </p:nvCxnSpPr>
          <p:spPr>
            <a:xfrm flipH="1">
              <a:off x="4972110" y="3429000"/>
              <a:ext cx="553916" cy="955241"/>
            </a:xfrm>
            <a:prstGeom prst="line">
              <a:avLst/>
            </a:prstGeom>
            <a:ln w="19050">
              <a:solidFill>
                <a:srgbClr val="FFC000">
                  <a:alpha val="25000"/>
                </a:srgb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4ABA093D-3B34-4AE2-8818-BAB20A704D39}"/>
                </a:ext>
              </a:extLst>
            </p:cNvPr>
            <p:cNvCxnSpPr/>
            <p:nvPr/>
          </p:nvCxnSpPr>
          <p:spPr>
            <a:xfrm>
              <a:off x="6623534" y="3429000"/>
              <a:ext cx="553916" cy="955241"/>
            </a:xfrm>
            <a:prstGeom prst="line">
              <a:avLst/>
            </a:prstGeom>
            <a:ln w="19050">
              <a:solidFill>
                <a:srgbClr val="FFC000">
                  <a:alpha val="25000"/>
                </a:srgb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3" name="ïṥliḋé">
              <a:extLst>
                <a:ext uri="{FF2B5EF4-FFF2-40B4-BE49-F238E27FC236}">
                  <a16:creationId xmlns:a16="http://schemas.microsoft.com/office/drawing/2014/main" id="{0E506094-8015-40F2-BD7D-EC28B62EE971}"/>
                </a:ext>
              </a:extLst>
            </p:cNvPr>
            <p:cNvGrpSpPr/>
            <p:nvPr/>
          </p:nvGrpSpPr>
          <p:grpSpPr>
            <a:xfrm>
              <a:off x="3159713" y="3162622"/>
              <a:ext cx="675000" cy="675005"/>
              <a:chOff x="7209746" y="4153276"/>
              <a:chExt cx="675000" cy="675005"/>
            </a:xfrm>
          </p:grpSpPr>
          <p:sp>
            <p:nvSpPr>
              <p:cNvPr id="40" name="ïSľïḓè">
                <a:extLst>
                  <a:ext uri="{FF2B5EF4-FFF2-40B4-BE49-F238E27FC236}">
                    <a16:creationId xmlns:a16="http://schemas.microsoft.com/office/drawing/2014/main" id="{7EF2FBB9-7A13-4E88-8E19-7618492DA07D}"/>
                  </a:ext>
                </a:extLst>
              </p:cNvPr>
              <p:cNvSpPr/>
              <p:nvPr/>
            </p:nvSpPr>
            <p:spPr>
              <a:xfrm>
                <a:off x="7209746" y="4153276"/>
                <a:ext cx="675000" cy="675005"/>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sp>
            <p:nvSpPr>
              <p:cNvPr id="41" name="íṧḻíde">
                <a:extLst>
                  <a:ext uri="{FF2B5EF4-FFF2-40B4-BE49-F238E27FC236}">
                    <a16:creationId xmlns:a16="http://schemas.microsoft.com/office/drawing/2014/main" id="{1CAE86FA-EC58-44EA-82AD-578462C96628}"/>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nvGrpSpPr>
            <p:cNvPr id="14" name="ísḷiḓe">
              <a:extLst>
                <a:ext uri="{FF2B5EF4-FFF2-40B4-BE49-F238E27FC236}">
                  <a16:creationId xmlns:a16="http://schemas.microsoft.com/office/drawing/2014/main" id="{0EA9607A-0D57-4EA6-98C5-F53013CC30E2}"/>
                </a:ext>
              </a:extLst>
            </p:cNvPr>
            <p:cNvGrpSpPr/>
            <p:nvPr/>
          </p:nvGrpSpPr>
          <p:grpSpPr>
            <a:xfrm>
              <a:off x="4574068" y="4284000"/>
              <a:ext cx="675000" cy="675005"/>
              <a:chOff x="7209746" y="4153276"/>
              <a:chExt cx="675000" cy="675005"/>
            </a:xfrm>
          </p:grpSpPr>
          <p:sp>
            <p:nvSpPr>
              <p:cNvPr id="38" name="iṥḷíḍe">
                <a:extLst>
                  <a:ext uri="{FF2B5EF4-FFF2-40B4-BE49-F238E27FC236}">
                    <a16:creationId xmlns:a16="http://schemas.microsoft.com/office/drawing/2014/main" id="{E2AF4420-3D44-4B78-84F9-6E3819E5014C}"/>
                  </a:ext>
                </a:extLst>
              </p:cNvPr>
              <p:cNvSpPr/>
              <p:nvPr/>
            </p:nvSpPr>
            <p:spPr>
              <a:xfrm>
                <a:off x="7209746" y="4153276"/>
                <a:ext cx="675000" cy="675005"/>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sp>
            <p:nvSpPr>
              <p:cNvPr id="39" name="îṥḻîďe">
                <a:extLst>
                  <a:ext uri="{FF2B5EF4-FFF2-40B4-BE49-F238E27FC236}">
                    <a16:creationId xmlns:a16="http://schemas.microsoft.com/office/drawing/2014/main" id="{79630744-666C-4791-B718-3CA67773179C}"/>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nvGrpSpPr>
            <p:cNvPr id="15" name="îṥḷïḑê">
              <a:extLst>
                <a:ext uri="{FF2B5EF4-FFF2-40B4-BE49-F238E27FC236}">
                  <a16:creationId xmlns:a16="http://schemas.microsoft.com/office/drawing/2014/main" id="{4D101733-C4DB-40CA-B6EA-D23548D169FA}"/>
                </a:ext>
              </a:extLst>
            </p:cNvPr>
            <p:cNvGrpSpPr/>
            <p:nvPr/>
          </p:nvGrpSpPr>
          <p:grpSpPr>
            <a:xfrm>
              <a:off x="6885852" y="4284000"/>
              <a:ext cx="675000" cy="675005"/>
              <a:chOff x="7209746" y="4153276"/>
              <a:chExt cx="675000" cy="675005"/>
            </a:xfrm>
          </p:grpSpPr>
          <p:sp>
            <p:nvSpPr>
              <p:cNvPr id="36" name="îṣlïḍè">
                <a:extLst>
                  <a:ext uri="{FF2B5EF4-FFF2-40B4-BE49-F238E27FC236}">
                    <a16:creationId xmlns:a16="http://schemas.microsoft.com/office/drawing/2014/main" id="{2BA9B05F-61A1-4EAE-8614-AA1AA2059471}"/>
                  </a:ext>
                </a:extLst>
              </p:cNvPr>
              <p:cNvSpPr/>
              <p:nvPr/>
            </p:nvSpPr>
            <p:spPr>
              <a:xfrm>
                <a:off x="7209746" y="4153276"/>
                <a:ext cx="675000" cy="675005"/>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sp>
            <p:nvSpPr>
              <p:cNvPr id="37" name="išliḋè">
                <a:extLst>
                  <a:ext uri="{FF2B5EF4-FFF2-40B4-BE49-F238E27FC236}">
                    <a16:creationId xmlns:a16="http://schemas.microsoft.com/office/drawing/2014/main" id="{8882477F-E5EA-4810-AD94-0282D84CE8C2}"/>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nvGrpSpPr>
            <p:cNvPr id="16" name="îsľîďé">
              <a:extLst>
                <a:ext uri="{FF2B5EF4-FFF2-40B4-BE49-F238E27FC236}">
                  <a16:creationId xmlns:a16="http://schemas.microsoft.com/office/drawing/2014/main" id="{56087231-7A3B-44E8-B1D0-8419822BB87F}"/>
                </a:ext>
              </a:extLst>
            </p:cNvPr>
            <p:cNvGrpSpPr/>
            <p:nvPr/>
          </p:nvGrpSpPr>
          <p:grpSpPr>
            <a:xfrm>
              <a:off x="8154926" y="3162622"/>
              <a:ext cx="675000" cy="675005"/>
              <a:chOff x="7209746" y="4153276"/>
              <a:chExt cx="675000" cy="675005"/>
            </a:xfrm>
          </p:grpSpPr>
          <p:sp>
            <p:nvSpPr>
              <p:cNvPr id="34" name="îṩḷidè">
                <a:extLst>
                  <a:ext uri="{FF2B5EF4-FFF2-40B4-BE49-F238E27FC236}">
                    <a16:creationId xmlns:a16="http://schemas.microsoft.com/office/drawing/2014/main" id="{FBD0081F-3812-430C-8BCB-2A7A5D53C900}"/>
                  </a:ext>
                </a:extLst>
              </p:cNvPr>
              <p:cNvSpPr/>
              <p:nvPr/>
            </p:nvSpPr>
            <p:spPr>
              <a:xfrm>
                <a:off x="7209746" y="4153276"/>
                <a:ext cx="675000" cy="675005"/>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sp>
            <p:nvSpPr>
              <p:cNvPr id="35" name="îŝļiḍé">
                <a:extLst>
                  <a:ext uri="{FF2B5EF4-FFF2-40B4-BE49-F238E27FC236}">
                    <a16:creationId xmlns:a16="http://schemas.microsoft.com/office/drawing/2014/main" id="{97856715-518E-45F6-9312-F6753D89713B}"/>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sp>
        <p:nvSpPr>
          <p:cNvPr id="46" name="正方形/長方形 45">
            <a:extLst>
              <a:ext uri="{FF2B5EF4-FFF2-40B4-BE49-F238E27FC236}">
                <a16:creationId xmlns:a16="http://schemas.microsoft.com/office/drawing/2014/main" id="{DD8B93B7-B2B2-4427-B974-F87968294C90}"/>
              </a:ext>
            </a:extLst>
          </p:cNvPr>
          <p:cNvSpPr/>
          <p:nvPr/>
        </p:nvSpPr>
        <p:spPr>
          <a:xfrm>
            <a:off x="5276009" y="3021153"/>
            <a:ext cx="1240724" cy="369332"/>
          </a:xfrm>
          <a:prstGeom prst="rect">
            <a:avLst/>
          </a:prstGeom>
        </p:spPr>
        <p:txBody>
          <a:bodyPr wrap="none">
            <a:spAutoFit/>
          </a:bodyPr>
          <a:lstStyle/>
          <a:p>
            <a:pPr marL="360000"/>
            <a:r>
              <a:rPr lang="en-US" altLang="ja-JP" dirty="0">
                <a:latin typeface="UD デジタル 教科書体 N-B" panose="02020700000000000000" pitchFamily="17" charset="-128"/>
                <a:ea typeface="UD デジタル 教科書体 N-B" panose="02020700000000000000" pitchFamily="17" charset="-128"/>
              </a:rPr>
              <a:t>JS</a:t>
            </a:r>
            <a:r>
              <a:rPr lang="ja-JP" altLang="en-US" dirty="0">
                <a:latin typeface="UD デジタル 教科書体 N-B" panose="02020700000000000000" pitchFamily="17" charset="-128"/>
                <a:ea typeface="UD デジタル 教科書体 N-B" panose="02020700000000000000" pitchFamily="17" charset="-128"/>
              </a:rPr>
              <a:t>とは</a:t>
            </a:r>
            <a:endParaRPr lang="en-US" altLang="zh-CN" dirty="0">
              <a:latin typeface="UD デジタル 教科書体 N-B" panose="02020700000000000000" pitchFamily="17" charset="-128"/>
              <a:ea typeface="UD デジタル 教科書体 N-B" panose="02020700000000000000" pitchFamily="17" charset="-128"/>
            </a:endParaRPr>
          </a:p>
        </p:txBody>
      </p:sp>
      <p:sp>
        <p:nvSpPr>
          <p:cNvPr id="47" name="íşḻide">
            <a:extLst>
              <a:ext uri="{FF2B5EF4-FFF2-40B4-BE49-F238E27FC236}">
                <a16:creationId xmlns:a16="http://schemas.microsoft.com/office/drawing/2014/main" id="{C7A3B679-96B5-4838-98C3-5CAFC2850F0D}"/>
              </a:ext>
            </a:extLst>
          </p:cNvPr>
          <p:cNvSpPr/>
          <p:nvPr/>
        </p:nvSpPr>
        <p:spPr bwMode="auto">
          <a:xfrm>
            <a:off x="5858600" y="2001187"/>
            <a:ext cx="474800" cy="474800"/>
          </a:xfrm>
          <a:prstGeom prst="ellipse">
            <a:avLst/>
          </a:prstGeom>
          <a:solidFill>
            <a:schemeClr val="accent1"/>
          </a:solidFill>
          <a:ln w="50800" cmpd="sng">
            <a:solidFill>
              <a:schemeClr val="bg1"/>
            </a:solidFill>
          </a:ln>
        </p:spPr>
        <p:style>
          <a:lnRef idx="2">
            <a:schemeClr val="dk1"/>
          </a:lnRef>
          <a:fillRef idx="1">
            <a:schemeClr val="lt1"/>
          </a:fillRef>
          <a:effectRef idx="0">
            <a:schemeClr val="dk1"/>
          </a:effectRef>
          <a:fontRef idx="minor">
            <a:schemeClr val="dk1"/>
          </a:fontRef>
        </p:style>
        <p:txBody>
          <a:bodyPr wrap="none" rtlCol="0" anchor="ctr">
            <a:normAutofit/>
          </a:bodyPr>
          <a:lstStyle/>
          <a:p>
            <a:pPr algn="ctr"/>
            <a:r>
              <a:rPr lang="en-US" altLang="zh-CN" sz="1600" dirty="0">
                <a:solidFill>
                  <a:schemeClr val="bg1"/>
                </a:solidFill>
              </a:rPr>
              <a:t>0</a:t>
            </a:r>
            <a:r>
              <a:rPr lang="ja-JP" altLang="en-US" sz="1600" dirty="0">
                <a:solidFill>
                  <a:schemeClr val="bg1"/>
                </a:solidFill>
              </a:rPr>
              <a:t>１</a:t>
            </a:r>
            <a:endParaRPr lang="zh-CN" altLang="en-US" sz="1600" dirty="0">
              <a:solidFill>
                <a:schemeClr val="bg1"/>
              </a:solidFill>
            </a:endParaRPr>
          </a:p>
        </p:txBody>
      </p:sp>
      <p:sp>
        <p:nvSpPr>
          <p:cNvPr id="2" name="正方形/長方形 1">
            <a:extLst>
              <a:ext uri="{FF2B5EF4-FFF2-40B4-BE49-F238E27FC236}">
                <a16:creationId xmlns:a16="http://schemas.microsoft.com/office/drawing/2014/main" id="{93623BF0-A671-4B9D-B39F-3DD438982E60}"/>
              </a:ext>
            </a:extLst>
          </p:cNvPr>
          <p:cNvSpPr/>
          <p:nvPr/>
        </p:nvSpPr>
        <p:spPr>
          <a:xfrm>
            <a:off x="3497212" y="5240705"/>
            <a:ext cx="5378395" cy="369332"/>
          </a:xfrm>
          <a:prstGeom prst="rect">
            <a:avLst/>
          </a:prstGeom>
        </p:spPr>
        <p:txBody>
          <a:bodyPr wrap="none">
            <a:spAutoFit/>
          </a:bodyPr>
          <a:lstStyle/>
          <a:p>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ウェブ技術をケーキだとするとこれは </a:t>
            </a:r>
            <a:r>
              <a:rPr lang="en-US" altLang="ja-JP" dirty="0">
                <a:solidFill>
                  <a:srgbClr val="333333"/>
                </a:solidFill>
                <a:latin typeface="UD デジタル 教科書体 N-B" panose="02020700000000000000" pitchFamily="17" charset="-128"/>
                <a:ea typeface="UD デジタル 教科書体 N-B" panose="02020700000000000000" pitchFamily="17" charset="-128"/>
              </a:rPr>
              <a:t>3 </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つ目の層</a:t>
            </a:r>
            <a:endParaRPr lang="ja-JP" altLang="en-US" dirty="0">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11477857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AE3F22-72D3-4DAD-AAD1-E269F604D2D9}"/>
              </a:ext>
            </a:extLst>
          </p:cNvPr>
          <p:cNvSpPr>
            <a:spLocks noGrp="1"/>
          </p:cNvSpPr>
          <p:nvPr>
            <p:ph type="title"/>
          </p:nvPr>
        </p:nvSpPr>
        <p:spPr/>
        <p:txBody>
          <a:bodyPr>
            <a:normAutofit/>
          </a:bodyPr>
          <a:lstStyle/>
          <a:p>
            <a:r>
              <a:rPr lang="en-US" altLang="ja-JP" sz="4400" dirty="0">
                <a:latin typeface="UD デジタル 教科書体 N-B" panose="02020700000000000000" pitchFamily="17" charset="-128"/>
                <a:ea typeface="UD デジタル 教科書体 N-B" panose="02020700000000000000" pitchFamily="17" charset="-128"/>
              </a:rPr>
              <a:t>JS</a:t>
            </a:r>
            <a:r>
              <a:rPr lang="ja-JP" altLang="en-US" sz="4400" dirty="0">
                <a:latin typeface="UD デジタル 教科書体 N-B" panose="02020700000000000000" pitchFamily="17" charset="-128"/>
                <a:ea typeface="UD デジタル 教科書体 N-B" panose="02020700000000000000" pitchFamily="17" charset="-128"/>
              </a:rPr>
              <a:t>とは</a:t>
            </a:r>
            <a:endParaRPr lang="zh-CN" altLang="en-US" sz="4400" dirty="0">
              <a:latin typeface="UD デジタル 教科書体 N-B" panose="02020700000000000000" pitchFamily="17" charset="-128"/>
              <a:ea typeface="UD デジタル 教科書体 N-B" panose="02020700000000000000" pitchFamily="17" charset="-128"/>
            </a:endParaRPr>
          </a:p>
        </p:txBody>
      </p:sp>
      <p:grpSp>
        <p:nvGrpSpPr>
          <p:cNvPr id="5" name="2a212a43-1628-436d-9c22-274464bc382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D20D889-2342-4559-B630-A6D59F04F1EA}"/>
              </a:ext>
            </a:extLst>
          </p:cNvPr>
          <p:cNvGrpSpPr>
            <a:grpSpLocks noChangeAspect="1"/>
          </p:cNvGrpSpPr>
          <p:nvPr>
            <p:custDataLst>
              <p:tags r:id="rId1"/>
            </p:custDataLst>
          </p:nvPr>
        </p:nvGrpSpPr>
        <p:grpSpPr>
          <a:xfrm>
            <a:off x="5207692" y="1429331"/>
            <a:ext cx="6633418" cy="5127235"/>
            <a:chOff x="3896308" y="2367929"/>
            <a:chExt cx="6633418" cy="3710920"/>
          </a:xfrm>
        </p:grpSpPr>
        <p:sp>
          <p:nvSpPr>
            <p:cNvPr id="6" name="iŝḷïḓe">
              <a:extLst>
                <a:ext uri="{FF2B5EF4-FFF2-40B4-BE49-F238E27FC236}">
                  <a16:creationId xmlns:a16="http://schemas.microsoft.com/office/drawing/2014/main" id="{09D30447-AE12-429D-9D48-1BA7F5E8D586}"/>
                </a:ext>
              </a:extLst>
            </p:cNvPr>
            <p:cNvSpPr/>
            <p:nvPr/>
          </p:nvSpPr>
          <p:spPr>
            <a:xfrm flipV="1">
              <a:off x="3991328" y="5360683"/>
              <a:ext cx="1235685" cy="364776"/>
            </a:xfrm>
            <a:custGeom>
              <a:avLst/>
              <a:gdLst>
                <a:gd name="connsiteX0" fmla="*/ 0 w 3596640"/>
                <a:gd name="connsiteY0" fmla="*/ 841248 h 841248"/>
                <a:gd name="connsiteX1" fmla="*/ 1182624 w 3596640"/>
                <a:gd name="connsiteY1" fmla="*/ 0 h 841248"/>
                <a:gd name="connsiteX2" fmla="*/ 3596640 w 3596640"/>
                <a:gd name="connsiteY2" fmla="*/ 0 h 841248"/>
                <a:gd name="connsiteX0" fmla="*/ 0 w 3548636"/>
                <a:gd name="connsiteY0" fmla="*/ 791672 h 791672"/>
                <a:gd name="connsiteX1" fmla="*/ 1134620 w 3548636"/>
                <a:gd name="connsiteY1" fmla="*/ 0 h 791672"/>
                <a:gd name="connsiteX2" fmla="*/ 3548636 w 3548636"/>
                <a:gd name="connsiteY2" fmla="*/ 0 h 791672"/>
                <a:gd name="connsiteX0" fmla="*/ 0 w 3492164"/>
                <a:gd name="connsiteY0" fmla="*/ 641569 h 641569"/>
                <a:gd name="connsiteX1" fmla="*/ 1078148 w 3492164"/>
                <a:gd name="connsiteY1" fmla="*/ 0 h 641569"/>
                <a:gd name="connsiteX2" fmla="*/ 3492164 w 3492164"/>
                <a:gd name="connsiteY2" fmla="*/ 0 h 641569"/>
                <a:gd name="connsiteX0" fmla="*/ 0 w 3593814"/>
                <a:gd name="connsiteY0" fmla="*/ 641569 h 641569"/>
                <a:gd name="connsiteX1" fmla="*/ 1179798 w 3593814"/>
                <a:gd name="connsiteY1" fmla="*/ 0 h 641569"/>
                <a:gd name="connsiteX2" fmla="*/ 3593814 w 3593814"/>
                <a:gd name="connsiteY2" fmla="*/ 0 h 641569"/>
              </a:gdLst>
              <a:ahLst/>
              <a:cxnLst>
                <a:cxn ang="0">
                  <a:pos x="connsiteX0" y="connsiteY0"/>
                </a:cxn>
                <a:cxn ang="0">
                  <a:pos x="connsiteX1" y="connsiteY1"/>
                </a:cxn>
                <a:cxn ang="0">
                  <a:pos x="connsiteX2" y="connsiteY2"/>
                </a:cxn>
              </a:cxnLst>
              <a:rect l="l" t="t" r="r" b="b"/>
              <a:pathLst>
                <a:path w="3593814" h="641569">
                  <a:moveTo>
                    <a:pt x="0" y="641569"/>
                  </a:moveTo>
                  <a:lnTo>
                    <a:pt x="1179798" y="0"/>
                  </a:lnTo>
                  <a:lnTo>
                    <a:pt x="3593814" y="0"/>
                  </a:lnTo>
                </a:path>
              </a:pathLst>
            </a:custGeom>
            <a:ln>
              <a:tailEnd type="oval"/>
            </a:ln>
          </p:spPr>
          <p:style>
            <a:lnRef idx="3">
              <a:schemeClr val="accent2"/>
            </a:lnRef>
            <a:fillRef idx="0">
              <a:schemeClr val="accent2"/>
            </a:fillRef>
            <a:effectRef idx="2">
              <a:schemeClr val="accent2"/>
            </a:effectRef>
            <a:fontRef idx="minor">
              <a:schemeClr val="tx1"/>
            </a:fontRef>
          </p:style>
          <p:txBody>
            <a:bodyPr anchor="ctr"/>
            <a:lstStyle/>
            <a:p>
              <a:pPr algn="ctr"/>
              <a:endParaRPr dirty="0"/>
            </a:p>
          </p:txBody>
        </p:sp>
        <p:sp>
          <p:nvSpPr>
            <p:cNvPr id="7" name="iṡḻïḍé">
              <a:extLst>
                <a:ext uri="{FF2B5EF4-FFF2-40B4-BE49-F238E27FC236}">
                  <a16:creationId xmlns:a16="http://schemas.microsoft.com/office/drawing/2014/main" id="{E46B5142-0769-4DA0-95A0-B72ABA483CC4}"/>
                </a:ext>
              </a:extLst>
            </p:cNvPr>
            <p:cNvSpPr/>
            <p:nvPr/>
          </p:nvSpPr>
          <p:spPr>
            <a:xfrm>
              <a:off x="3896308" y="2717436"/>
              <a:ext cx="1330704" cy="328660"/>
            </a:xfrm>
            <a:custGeom>
              <a:avLst/>
              <a:gdLst>
                <a:gd name="connsiteX0" fmla="*/ 0 w 3596640"/>
                <a:gd name="connsiteY0" fmla="*/ 841248 h 841248"/>
                <a:gd name="connsiteX1" fmla="*/ 1182624 w 3596640"/>
                <a:gd name="connsiteY1" fmla="*/ 0 h 841248"/>
                <a:gd name="connsiteX2" fmla="*/ 3596640 w 3596640"/>
                <a:gd name="connsiteY2" fmla="*/ 0 h 841248"/>
                <a:gd name="connsiteX0" fmla="*/ 0 w 3244169"/>
                <a:gd name="connsiteY0" fmla="*/ 587600 h 587600"/>
                <a:gd name="connsiteX1" fmla="*/ 830153 w 3244169"/>
                <a:gd name="connsiteY1" fmla="*/ 0 h 587600"/>
                <a:gd name="connsiteX2" fmla="*/ 3244169 w 3244169"/>
                <a:gd name="connsiteY2" fmla="*/ 0 h 587600"/>
                <a:gd name="connsiteX0" fmla="*/ 0 w 3923935"/>
                <a:gd name="connsiteY0" fmla="*/ 587600 h 587600"/>
                <a:gd name="connsiteX1" fmla="*/ 830153 w 3923935"/>
                <a:gd name="connsiteY1" fmla="*/ 0 h 587600"/>
                <a:gd name="connsiteX2" fmla="*/ 3923935 w 3923935"/>
                <a:gd name="connsiteY2" fmla="*/ 245721 h 587600"/>
                <a:gd name="connsiteX0" fmla="*/ 0 w 3923935"/>
                <a:gd name="connsiteY0" fmla="*/ 341879 h 341879"/>
                <a:gd name="connsiteX1" fmla="*/ 1453272 w 3923935"/>
                <a:gd name="connsiteY1" fmla="*/ 39632 h 341879"/>
                <a:gd name="connsiteX2" fmla="*/ 3923935 w 3923935"/>
                <a:gd name="connsiteY2" fmla="*/ 0 h 341879"/>
                <a:gd name="connsiteX0" fmla="*/ 0 w 3923935"/>
                <a:gd name="connsiteY0" fmla="*/ 341879 h 341879"/>
                <a:gd name="connsiteX1" fmla="*/ 1245566 w 3923935"/>
                <a:gd name="connsiteY1" fmla="*/ 7926 h 341879"/>
                <a:gd name="connsiteX2" fmla="*/ 3923935 w 3923935"/>
                <a:gd name="connsiteY2" fmla="*/ 0 h 341879"/>
                <a:gd name="connsiteX0" fmla="*/ 0 w 3923935"/>
                <a:gd name="connsiteY0" fmla="*/ 341879 h 341879"/>
                <a:gd name="connsiteX1" fmla="*/ 1226683 w 3923935"/>
                <a:gd name="connsiteY1" fmla="*/ 0 h 341879"/>
                <a:gd name="connsiteX2" fmla="*/ 3923935 w 3923935"/>
                <a:gd name="connsiteY2" fmla="*/ 0 h 341879"/>
              </a:gdLst>
              <a:ahLst/>
              <a:cxnLst>
                <a:cxn ang="0">
                  <a:pos x="connsiteX0" y="connsiteY0"/>
                </a:cxn>
                <a:cxn ang="0">
                  <a:pos x="connsiteX1" y="connsiteY1"/>
                </a:cxn>
                <a:cxn ang="0">
                  <a:pos x="connsiteX2" y="connsiteY2"/>
                </a:cxn>
              </a:cxnLst>
              <a:rect l="l" t="t" r="r" b="b"/>
              <a:pathLst>
                <a:path w="3923935" h="341879">
                  <a:moveTo>
                    <a:pt x="0" y="341879"/>
                  </a:moveTo>
                  <a:lnTo>
                    <a:pt x="1226683" y="0"/>
                  </a:lnTo>
                  <a:lnTo>
                    <a:pt x="3923935" y="0"/>
                  </a:lnTo>
                </a:path>
              </a:pathLst>
            </a:custGeom>
            <a:ln>
              <a:tailEnd type="oval"/>
            </a:ln>
          </p:spPr>
          <p:style>
            <a:lnRef idx="3">
              <a:schemeClr val="accent2"/>
            </a:lnRef>
            <a:fillRef idx="0">
              <a:schemeClr val="accent2"/>
            </a:fillRef>
            <a:effectRef idx="2">
              <a:schemeClr val="accent2"/>
            </a:effectRef>
            <a:fontRef idx="minor">
              <a:schemeClr val="tx1"/>
            </a:fontRef>
          </p:style>
          <p:txBody>
            <a:bodyPr anchor="ctr"/>
            <a:lstStyle/>
            <a:p>
              <a:pPr algn="ctr"/>
              <a:endParaRPr dirty="0"/>
            </a:p>
          </p:txBody>
        </p:sp>
        <p:sp>
          <p:nvSpPr>
            <p:cNvPr id="8" name="i$lîde">
              <a:extLst>
                <a:ext uri="{FF2B5EF4-FFF2-40B4-BE49-F238E27FC236}">
                  <a16:creationId xmlns:a16="http://schemas.microsoft.com/office/drawing/2014/main" id="{E7F2FFBA-51A8-41CE-AD13-D5D7B73330CC}"/>
                </a:ext>
              </a:extLst>
            </p:cNvPr>
            <p:cNvSpPr/>
            <p:nvPr/>
          </p:nvSpPr>
          <p:spPr>
            <a:xfrm>
              <a:off x="3991328" y="4112934"/>
              <a:ext cx="1235686" cy="240741"/>
            </a:xfrm>
            <a:custGeom>
              <a:avLst/>
              <a:gdLst>
                <a:gd name="connsiteX0" fmla="*/ 0 w 3596640"/>
                <a:gd name="connsiteY0" fmla="*/ 841248 h 841248"/>
                <a:gd name="connsiteX1" fmla="*/ 1182624 w 3596640"/>
                <a:gd name="connsiteY1" fmla="*/ 0 h 841248"/>
                <a:gd name="connsiteX2" fmla="*/ 3596640 w 3596640"/>
                <a:gd name="connsiteY2" fmla="*/ 0 h 841248"/>
                <a:gd name="connsiteX0" fmla="*/ 0 w 3365210"/>
                <a:gd name="connsiteY0" fmla="*/ 603002 h 603002"/>
                <a:gd name="connsiteX1" fmla="*/ 951194 w 3365210"/>
                <a:gd name="connsiteY1" fmla="*/ 0 h 603002"/>
                <a:gd name="connsiteX2" fmla="*/ 3365210 w 3365210"/>
                <a:gd name="connsiteY2" fmla="*/ 0 h 603002"/>
                <a:gd name="connsiteX0" fmla="*/ 0 w 3385630"/>
                <a:gd name="connsiteY0" fmla="*/ 610944 h 610944"/>
                <a:gd name="connsiteX1" fmla="*/ 971614 w 3385630"/>
                <a:gd name="connsiteY1" fmla="*/ 0 h 610944"/>
                <a:gd name="connsiteX2" fmla="*/ 3385630 w 3385630"/>
                <a:gd name="connsiteY2" fmla="*/ 0 h 610944"/>
                <a:gd name="connsiteX0" fmla="*/ 0 w 3406050"/>
                <a:gd name="connsiteY0" fmla="*/ 626827 h 626827"/>
                <a:gd name="connsiteX1" fmla="*/ 992034 w 3406050"/>
                <a:gd name="connsiteY1" fmla="*/ 0 h 626827"/>
                <a:gd name="connsiteX2" fmla="*/ 3406050 w 3406050"/>
                <a:gd name="connsiteY2" fmla="*/ 0 h 626827"/>
                <a:gd name="connsiteX0" fmla="*/ 0 w 3316610"/>
                <a:gd name="connsiteY0" fmla="*/ 597896 h 597896"/>
                <a:gd name="connsiteX1" fmla="*/ 902594 w 3316610"/>
                <a:gd name="connsiteY1" fmla="*/ 0 h 597896"/>
                <a:gd name="connsiteX2" fmla="*/ 3316610 w 3316610"/>
                <a:gd name="connsiteY2" fmla="*/ 0 h 597896"/>
                <a:gd name="connsiteX0" fmla="*/ 0 w 3316610"/>
                <a:gd name="connsiteY0" fmla="*/ 925082 h 925082"/>
                <a:gd name="connsiteX1" fmla="*/ 1345324 w 3316610"/>
                <a:gd name="connsiteY1" fmla="*/ 0 h 925082"/>
                <a:gd name="connsiteX2" fmla="*/ 3316610 w 3316610"/>
                <a:gd name="connsiteY2" fmla="*/ 327186 h 925082"/>
                <a:gd name="connsiteX0" fmla="*/ 0 w 3343442"/>
                <a:gd name="connsiteY0" fmla="*/ 925082 h 925082"/>
                <a:gd name="connsiteX1" fmla="*/ 1345324 w 3343442"/>
                <a:gd name="connsiteY1" fmla="*/ 0 h 925082"/>
                <a:gd name="connsiteX2" fmla="*/ 3343442 w 3343442"/>
                <a:gd name="connsiteY2" fmla="*/ 32719 h 925082"/>
                <a:gd name="connsiteX0" fmla="*/ 0 w 3343442"/>
                <a:gd name="connsiteY0" fmla="*/ 925082 h 925082"/>
                <a:gd name="connsiteX1" fmla="*/ 1345324 w 3343442"/>
                <a:gd name="connsiteY1" fmla="*/ 0 h 925082"/>
                <a:gd name="connsiteX2" fmla="*/ 3343442 w 3343442"/>
                <a:gd name="connsiteY2" fmla="*/ 0 h 925082"/>
              </a:gdLst>
              <a:ahLst/>
              <a:cxnLst>
                <a:cxn ang="0">
                  <a:pos x="connsiteX0" y="connsiteY0"/>
                </a:cxn>
                <a:cxn ang="0">
                  <a:pos x="connsiteX1" y="connsiteY1"/>
                </a:cxn>
                <a:cxn ang="0">
                  <a:pos x="connsiteX2" y="connsiteY2"/>
                </a:cxn>
              </a:cxnLst>
              <a:rect l="l" t="t" r="r" b="b"/>
              <a:pathLst>
                <a:path w="3343442" h="925082">
                  <a:moveTo>
                    <a:pt x="0" y="925082"/>
                  </a:moveTo>
                  <a:lnTo>
                    <a:pt x="1345324" y="0"/>
                  </a:lnTo>
                  <a:lnTo>
                    <a:pt x="3343442" y="0"/>
                  </a:lnTo>
                </a:path>
              </a:pathLst>
            </a:custGeom>
            <a:ln>
              <a:tailEnd type="oval"/>
            </a:ln>
          </p:spPr>
          <p:style>
            <a:lnRef idx="3">
              <a:schemeClr val="accent2"/>
            </a:lnRef>
            <a:fillRef idx="0">
              <a:schemeClr val="accent2"/>
            </a:fillRef>
            <a:effectRef idx="2">
              <a:schemeClr val="accent2"/>
            </a:effectRef>
            <a:fontRef idx="minor">
              <a:schemeClr val="tx1"/>
            </a:fontRef>
          </p:style>
          <p:txBody>
            <a:bodyPr anchor="ctr"/>
            <a:lstStyle/>
            <a:p>
              <a:pPr algn="ctr"/>
              <a:endParaRPr dirty="0"/>
            </a:p>
          </p:txBody>
        </p:sp>
        <p:sp>
          <p:nvSpPr>
            <p:cNvPr id="17" name="íṧ1íde">
              <a:extLst>
                <a:ext uri="{FF2B5EF4-FFF2-40B4-BE49-F238E27FC236}">
                  <a16:creationId xmlns:a16="http://schemas.microsoft.com/office/drawing/2014/main" id="{00E5F666-9A38-4450-AD54-C46CA9123CD1}"/>
                </a:ext>
              </a:extLst>
            </p:cNvPr>
            <p:cNvSpPr/>
            <p:nvPr/>
          </p:nvSpPr>
          <p:spPr>
            <a:xfrm>
              <a:off x="5227014" y="2367929"/>
              <a:ext cx="3911620" cy="365594"/>
            </a:xfrm>
            <a:prstGeom prst="rect">
              <a:avLst/>
            </a:prstGeom>
          </p:spPr>
          <p:txBody>
            <a:bodyPr wrap="none" lIns="90000" tIns="46800" rIns="90000" bIns="46800" anchor="b" anchorCtr="0">
              <a:noAutofit/>
            </a:bodyPr>
            <a:lstStyle/>
            <a:p>
              <a:r>
                <a:rPr lang="en-US" altLang="ja-JP" sz="4000" b="1" dirty="0">
                  <a:latin typeface="UD デジタル 教科書体 N-B" panose="02020700000000000000" pitchFamily="17" charset="-128"/>
                  <a:ea typeface="UD デジタル 教科書体 N-B" panose="02020700000000000000" pitchFamily="17" charset="-128"/>
                </a:rPr>
                <a:t>HTML</a:t>
              </a:r>
              <a:endParaRPr lang="zh-CN" altLang="en-US" sz="4000" b="1" dirty="0">
                <a:latin typeface="UD デジタル 教科書体 N-B" panose="02020700000000000000" pitchFamily="17" charset="-128"/>
                <a:ea typeface="UD デジタル 教科書体 N-B" panose="02020700000000000000" pitchFamily="17" charset="-128"/>
              </a:endParaRPr>
            </a:p>
          </p:txBody>
        </p:sp>
        <p:sp>
          <p:nvSpPr>
            <p:cNvPr id="18" name="ísļïḑê">
              <a:extLst>
                <a:ext uri="{FF2B5EF4-FFF2-40B4-BE49-F238E27FC236}">
                  <a16:creationId xmlns:a16="http://schemas.microsoft.com/office/drawing/2014/main" id="{7630027E-80FE-4352-9A38-3FC7CA8277C8}"/>
                </a:ext>
              </a:extLst>
            </p:cNvPr>
            <p:cNvSpPr/>
            <p:nvPr/>
          </p:nvSpPr>
          <p:spPr>
            <a:xfrm>
              <a:off x="5227013" y="2671113"/>
              <a:ext cx="5302711" cy="912764"/>
            </a:xfrm>
            <a:prstGeom prst="rect">
              <a:avLst/>
            </a:prstGeom>
          </p:spPr>
          <p:txBody>
            <a:bodyPr wrap="square" lIns="90000" tIns="46800" rIns="90000" bIns="46800" anchor="t">
              <a:noAutofit/>
            </a:bodyPr>
            <a:lstStyle/>
            <a:p>
              <a:pPr>
                <a:lnSpc>
                  <a:spcPct val="150000"/>
                </a:lnSpc>
              </a:pPr>
              <a:r>
                <a:rPr lang="en-US" altLang="ja-JP" sz="1600" dirty="0">
                  <a:latin typeface="UD デジタル 教科書体 N-B" panose="02020700000000000000" pitchFamily="17" charset="-128"/>
                  <a:ea typeface="UD デジタル 教科書体 N-B" panose="02020700000000000000" pitchFamily="17" charset="-128"/>
                </a:rPr>
                <a:t>HTML </a:t>
              </a:r>
              <a:r>
                <a:rPr lang="ja-JP" altLang="en-US" sz="1600" dirty="0">
                  <a:latin typeface="UD デジタル 教科書体 N-B" panose="02020700000000000000" pitchFamily="17" charset="-128"/>
                  <a:ea typeface="UD デジタル 教科書体 N-B" panose="02020700000000000000" pitchFamily="17" charset="-128"/>
                </a:rPr>
                <a:t>はマークアップ言語で、これを使って </a:t>
              </a:r>
              <a:r>
                <a:rPr lang="en-US" altLang="ja-JP" sz="1600" dirty="0">
                  <a:latin typeface="UD デジタル 教科書体 N-B" panose="02020700000000000000" pitchFamily="17" charset="-128"/>
                  <a:ea typeface="UD デジタル 教科書体 N-B" panose="02020700000000000000" pitchFamily="17" charset="-128"/>
                </a:rPr>
                <a:t>Web </a:t>
              </a:r>
              <a:r>
                <a:rPr lang="ja-JP" altLang="en-US" sz="1600" dirty="0">
                  <a:latin typeface="UD デジタル 教科書体 N-B" panose="02020700000000000000" pitchFamily="17" charset="-128"/>
                  <a:ea typeface="UD デジタル 教科書体 N-B" panose="02020700000000000000" pitchFamily="17" charset="-128"/>
                </a:rPr>
                <a:t>コンテンツに構造と意味を与える。例えば段落や見出しや表を定義したり、ページに画像や動画を入れたりする。</a:t>
              </a:r>
              <a:endParaRPr lang="en-US" altLang="zh-CN" sz="1600" dirty="0">
                <a:latin typeface="UD デジタル 教科書体 N-B" panose="02020700000000000000" pitchFamily="17" charset="-128"/>
                <a:ea typeface="UD デジタル 教科書体 N-B" panose="02020700000000000000" pitchFamily="17" charset="-128"/>
              </a:endParaRPr>
            </a:p>
          </p:txBody>
        </p:sp>
        <p:sp>
          <p:nvSpPr>
            <p:cNvPr id="19" name="iSļiḑe">
              <a:extLst>
                <a:ext uri="{FF2B5EF4-FFF2-40B4-BE49-F238E27FC236}">
                  <a16:creationId xmlns:a16="http://schemas.microsoft.com/office/drawing/2014/main" id="{6EAA72F1-4EA1-41E2-B8C9-436E5559D1AA}"/>
                </a:ext>
              </a:extLst>
            </p:cNvPr>
            <p:cNvSpPr/>
            <p:nvPr/>
          </p:nvSpPr>
          <p:spPr>
            <a:xfrm>
              <a:off x="5227014" y="3749010"/>
              <a:ext cx="3911620" cy="365594"/>
            </a:xfrm>
            <a:prstGeom prst="rect">
              <a:avLst/>
            </a:prstGeom>
          </p:spPr>
          <p:txBody>
            <a:bodyPr wrap="none" lIns="90000" tIns="46800" rIns="90000" bIns="46800" anchor="b" anchorCtr="0">
              <a:noAutofit/>
            </a:bodyPr>
            <a:lstStyle/>
            <a:p>
              <a:r>
                <a:rPr lang="en-US" altLang="ja-JP" sz="4000" b="1" dirty="0">
                  <a:latin typeface="UD デジタル 教科書体 N-B" panose="02020700000000000000" pitchFamily="17" charset="-128"/>
                  <a:ea typeface="UD デジタル 教科書体 N-B" panose="02020700000000000000" pitchFamily="17" charset="-128"/>
                </a:rPr>
                <a:t>CSS</a:t>
              </a:r>
              <a:endParaRPr lang="zh-CN" altLang="en-US" sz="4000" b="1" dirty="0">
                <a:latin typeface="UD デジタル 教科書体 N-B" panose="02020700000000000000" pitchFamily="17" charset="-128"/>
                <a:ea typeface="UD デジタル 教科書体 N-B" panose="02020700000000000000" pitchFamily="17" charset="-128"/>
              </a:endParaRPr>
            </a:p>
          </p:txBody>
        </p:sp>
        <p:sp>
          <p:nvSpPr>
            <p:cNvPr id="20" name="î$lîdê">
              <a:extLst>
                <a:ext uri="{FF2B5EF4-FFF2-40B4-BE49-F238E27FC236}">
                  <a16:creationId xmlns:a16="http://schemas.microsoft.com/office/drawing/2014/main" id="{27C87491-6B6F-4CA4-AA1D-AB3010E7F36D}"/>
                </a:ext>
              </a:extLst>
            </p:cNvPr>
            <p:cNvSpPr/>
            <p:nvPr/>
          </p:nvSpPr>
          <p:spPr>
            <a:xfrm>
              <a:off x="5227014" y="4040448"/>
              <a:ext cx="5302712" cy="789509"/>
            </a:xfrm>
            <a:prstGeom prst="rect">
              <a:avLst/>
            </a:prstGeom>
          </p:spPr>
          <p:txBody>
            <a:bodyPr wrap="square" lIns="90000" tIns="46800" rIns="90000" bIns="46800" anchor="t">
              <a:noAutofit/>
            </a:bodyPr>
            <a:lstStyle/>
            <a:p>
              <a:pPr>
                <a:lnSpc>
                  <a:spcPct val="150000"/>
                </a:lnSpc>
              </a:pPr>
              <a:r>
                <a:rPr lang="en-US" altLang="ja-JP" sz="1600" dirty="0">
                  <a:latin typeface="UD デジタル 教科書体 N-B" panose="02020700000000000000" pitchFamily="17" charset="-128"/>
                  <a:ea typeface="UD デジタル 教科書体 N-B" panose="02020700000000000000" pitchFamily="17" charset="-128"/>
                </a:rPr>
                <a:t>CSS </a:t>
              </a:r>
              <a:r>
                <a:rPr lang="ja-JP" altLang="en-US" sz="1600" dirty="0">
                  <a:latin typeface="UD デジタル 教科書体 N-B" panose="02020700000000000000" pitchFamily="17" charset="-128"/>
                  <a:ea typeface="UD デジタル 教科書体 N-B" panose="02020700000000000000" pitchFamily="17" charset="-128"/>
                </a:rPr>
                <a:t>は </a:t>
              </a:r>
              <a:r>
                <a:rPr lang="en-US" altLang="ja-JP" sz="1600" dirty="0">
                  <a:latin typeface="UD デジタル 教科書体 N-B" panose="02020700000000000000" pitchFamily="17" charset="-128"/>
                  <a:ea typeface="UD デジタル 教科書体 N-B" panose="02020700000000000000" pitchFamily="17" charset="-128"/>
                </a:rPr>
                <a:t>HTML </a:t>
              </a:r>
              <a:r>
                <a:rPr lang="ja-JP" altLang="en-US" sz="1600" dirty="0">
                  <a:latin typeface="UD デジタル 教科書体 N-B" panose="02020700000000000000" pitchFamily="17" charset="-128"/>
                  <a:ea typeface="UD デジタル 教科書体 N-B" panose="02020700000000000000" pitchFamily="17" charset="-128"/>
                </a:rPr>
                <a:t>コンテンツに適用するスタイリング規則の言語。例えば背景とフォントの色を設定したり、複数カラムにコンテンツをレイアウトしたりする。</a:t>
              </a:r>
              <a:endParaRPr lang="en-US" altLang="zh-CN" sz="1600" dirty="0">
                <a:latin typeface="UD デジタル 教科書体 N-B" panose="02020700000000000000" pitchFamily="17" charset="-128"/>
                <a:ea typeface="UD デジタル 教科書体 N-B" panose="02020700000000000000" pitchFamily="17" charset="-128"/>
              </a:endParaRPr>
            </a:p>
          </p:txBody>
        </p:sp>
        <p:sp>
          <p:nvSpPr>
            <p:cNvPr id="21" name="i$ḷïḓê">
              <a:extLst>
                <a:ext uri="{FF2B5EF4-FFF2-40B4-BE49-F238E27FC236}">
                  <a16:creationId xmlns:a16="http://schemas.microsoft.com/office/drawing/2014/main" id="{7E9BFC6B-AB0D-41B5-9698-7CD1B0086F8C}"/>
                </a:ext>
              </a:extLst>
            </p:cNvPr>
            <p:cNvSpPr/>
            <p:nvPr/>
          </p:nvSpPr>
          <p:spPr>
            <a:xfrm>
              <a:off x="5227014" y="5055674"/>
              <a:ext cx="795090" cy="365594"/>
            </a:xfrm>
            <a:prstGeom prst="rect">
              <a:avLst/>
            </a:prstGeom>
          </p:spPr>
          <p:txBody>
            <a:bodyPr wrap="none" lIns="90000" tIns="46800" rIns="90000" bIns="46800" anchor="b" anchorCtr="0">
              <a:noAutofit/>
            </a:bodyPr>
            <a:lstStyle/>
            <a:p>
              <a:r>
                <a:rPr lang="en-US" altLang="ja-JP" sz="4000" b="1" dirty="0">
                  <a:latin typeface="UD デジタル 教科書体 N-B" panose="02020700000000000000" pitchFamily="17" charset="-128"/>
                  <a:ea typeface="UD デジタル 教科書体 N-B" panose="02020700000000000000" pitchFamily="17" charset="-128"/>
                </a:rPr>
                <a:t>JS</a:t>
              </a:r>
              <a:endParaRPr lang="zh-CN" altLang="en-US" sz="4000" b="1" dirty="0">
                <a:latin typeface="UD デジタル 教科書体 N-B" panose="02020700000000000000" pitchFamily="17" charset="-128"/>
                <a:ea typeface="UD デジタル 教科書体 N-B" panose="02020700000000000000" pitchFamily="17" charset="-128"/>
              </a:endParaRPr>
            </a:p>
          </p:txBody>
        </p:sp>
        <p:sp>
          <p:nvSpPr>
            <p:cNvPr id="22" name="íŝľîďe">
              <a:extLst>
                <a:ext uri="{FF2B5EF4-FFF2-40B4-BE49-F238E27FC236}">
                  <a16:creationId xmlns:a16="http://schemas.microsoft.com/office/drawing/2014/main" id="{1CC7A951-528C-407A-B09B-AD9809609CF9}"/>
                </a:ext>
              </a:extLst>
            </p:cNvPr>
            <p:cNvSpPr/>
            <p:nvPr/>
          </p:nvSpPr>
          <p:spPr>
            <a:xfrm>
              <a:off x="5227012" y="5289340"/>
              <a:ext cx="5302712" cy="789509"/>
            </a:xfrm>
            <a:prstGeom prst="rect">
              <a:avLst/>
            </a:prstGeom>
          </p:spPr>
          <p:txBody>
            <a:bodyPr wrap="square" lIns="90000" tIns="46800" rIns="90000" bIns="46800" anchor="t">
              <a:noAutofit/>
            </a:bodyPr>
            <a:lstStyle/>
            <a:p>
              <a:pPr>
                <a:lnSpc>
                  <a:spcPct val="150000"/>
                </a:lnSpc>
              </a:pPr>
              <a:r>
                <a:rPr lang="en-US" altLang="ja-JP" sz="1600" dirty="0">
                  <a:latin typeface="UD デジタル 教科書体 N-B" panose="02020700000000000000" pitchFamily="17" charset="-128"/>
                  <a:ea typeface="UD デジタル 教科書体 N-B" panose="02020700000000000000" pitchFamily="17" charset="-128"/>
                </a:rPr>
                <a:t>JS </a:t>
              </a:r>
              <a:r>
                <a:rPr lang="ja-JP" altLang="en-US" sz="1600" dirty="0">
                  <a:latin typeface="UD デジタル 教科書体 N-B" panose="02020700000000000000" pitchFamily="17" charset="-128"/>
                  <a:ea typeface="UD デジタル 教科書体 N-B" panose="02020700000000000000" pitchFamily="17" charset="-128"/>
                </a:rPr>
                <a:t>は動的にコンテンツ更新したり、マルチメディア管理したり、その他多くのことができるスクリプト言語。</a:t>
              </a:r>
              <a:endParaRPr lang="en-US" altLang="zh-CN" sz="1600" dirty="0">
                <a:latin typeface="UD デジタル 教科書体 N-B" panose="02020700000000000000" pitchFamily="17" charset="-128"/>
                <a:ea typeface="UD デジタル 教科書体 N-B" panose="02020700000000000000" pitchFamily="17" charset="-128"/>
              </a:endParaRPr>
            </a:p>
          </p:txBody>
        </p:sp>
      </p:grpSp>
      <p:pic>
        <p:nvPicPr>
          <p:cNvPr id="28" name="図 27" descr="挿絵, ストリート が含まれている画像&#10;&#10;自動的に生成された説明">
            <a:extLst>
              <a:ext uri="{FF2B5EF4-FFF2-40B4-BE49-F238E27FC236}">
                <a16:creationId xmlns:a16="http://schemas.microsoft.com/office/drawing/2014/main" id="{B3966710-CB75-4280-BABE-6A73599E41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83083"/>
            <a:ext cx="5400000" cy="5241177"/>
          </a:xfrm>
          <a:prstGeom prst="rect">
            <a:avLst/>
          </a:prstGeom>
        </p:spPr>
      </p:pic>
    </p:spTree>
    <p:extLst>
      <p:ext uri="{BB962C8B-B14F-4D97-AF65-F5344CB8AC3E}">
        <p14:creationId xmlns:p14="http://schemas.microsoft.com/office/powerpoint/2010/main" val="6750301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6a70f7c5-6f27-4f05-b209-e33d4524524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5110649-4FB3-4D9C-95E5-BD92D1F78656}"/>
              </a:ext>
            </a:extLst>
          </p:cNvPr>
          <p:cNvGrpSpPr>
            <a:grpSpLocks noChangeAspect="1"/>
          </p:cNvGrpSpPr>
          <p:nvPr>
            <p:custDataLst>
              <p:tags r:id="rId1"/>
            </p:custDataLst>
          </p:nvPr>
        </p:nvGrpSpPr>
        <p:grpSpPr>
          <a:xfrm>
            <a:off x="3159713" y="0"/>
            <a:ext cx="5670213" cy="4959005"/>
            <a:chOff x="3159713" y="0"/>
            <a:chExt cx="5670213" cy="4959005"/>
          </a:xfrm>
        </p:grpSpPr>
        <p:sp>
          <p:nvSpPr>
            <p:cNvPr id="6" name="iṣ1îḋè">
              <a:extLst>
                <a:ext uri="{FF2B5EF4-FFF2-40B4-BE49-F238E27FC236}">
                  <a16:creationId xmlns:a16="http://schemas.microsoft.com/office/drawing/2014/main" id="{77458DE3-DAD2-4202-8D1D-A932BABE580B}"/>
                </a:ext>
              </a:extLst>
            </p:cNvPr>
            <p:cNvSpPr/>
            <p:nvPr/>
          </p:nvSpPr>
          <p:spPr>
            <a:xfrm flipH="1">
              <a:off x="5695044" y="2361634"/>
              <a:ext cx="801914" cy="618444"/>
            </a:xfrm>
            <a:prstGeom prst="ellipse">
              <a:avLst/>
            </a:prstGeom>
            <a:solidFill>
              <a:srgbClr val="FFC0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7" name="íṣḷïdê">
              <a:extLst>
                <a:ext uri="{FF2B5EF4-FFF2-40B4-BE49-F238E27FC236}">
                  <a16:creationId xmlns:a16="http://schemas.microsoft.com/office/drawing/2014/main" id="{EC4B67A1-9289-4EBB-82D7-8A516D4810B7}"/>
                </a:ext>
              </a:extLst>
            </p:cNvPr>
            <p:cNvSpPr/>
            <p:nvPr/>
          </p:nvSpPr>
          <p:spPr>
            <a:xfrm>
              <a:off x="4717143" y="1687985"/>
              <a:ext cx="2757714" cy="1008271"/>
            </a:xfrm>
            <a:prstGeom prst="round2SameRect">
              <a:avLst>
                <a:gd name="adj1" fmla="val 50000"/>
                <a:gd name="adj2" fmla="val 0"/>
              </a:avLst>
            </a:prstGeom>
            <a:solidFill>
              <a:schemeClr val="tx2">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cxnSp>
          <p:nvCxnSpPr>
            <p:cNvPr id="8" name="直接连接符 7">
              <a:extLst>
                <a:ext uri="{FF2B5EF4-FFF2-40B4-BE49-F238E27FC236}">
                  <a16:creationId xmlns:a16="http://schemas.microsoft.com/office/drawing/2014/main" id="{6E15DCB5-D6E1-474F-BDD9-E5A247734775}"/>
                </a:ext>
              </a:extLst>
            </p:cNvPr>
            <p:cNvCxnSpPr/>
            <p:nvPr/>
          </p:nvCxnSpPr>
          <p:spPr>
            <a:xfrm flipV="1">
              <a:off x="6096000" y="0"/>
              <a:ext cx="0" cy="1702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5EE3AB4-1A2E-4AAB-8EC2-973F03D4A68F}"/>
                </a:ext>
              </a:extLst>
            </p:cNvPr>
            <p:cNvCxnSpPr/>
            <p:nvPr/>
          </p:nvCxnSpPr>
          <p:spPr>
            <a:xfrm>
              <a:off x="7410450" y="2980078"/>
              <a:ext cx="1028700" cy="426427"/>
            </a:xfrm>
            <a:prstGeom prst="line">
              <a:avLst/>
            </a:prstGeom>
            <a:ln w="19050">
              <a:solidFill>
                <a:srgbClr val="FFC000">
                  <a:alpha val="25000"/>
                </a:srgb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0076C9A5-06D0-4F3B-A4BC-AF2E6B1EE31E}"/>
                </a:ext>
              </a:extLst>
            </p:cNvPr>
            <p:cNvCxnSpPr>
              <a:cxnSpLocks/>
            </p:cNvCxnSpPr>
            <p:nvPr/>
          </p:nvCxnSpPr>
          <p:spPr>
            <a:xfrm flipH="1">
              <a:off x="3752850" y="2980078"/>
              <a:ext cx="1028700" cy="426427"/>
            </a:xfrm>
            <a:prstGeom prst="line">
              <a:avLst/>
            </a:prstGeom>
            <a:ln w="19050">
              <a:solidFill>
                <a:srgbClr val="FFC000">
                  <a:alpha val="25000"/>
                </a:srgb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96D7480-17A0-41F6-A92E-CE4FA34ADB08}"/>
                </a:ext>
              </a:extLst>
            </p:cNvPr>
            <p:cNvCxnSpPr>
              <a:cxnSpLocks/>
            </p:cNvCxnSpPr>
            <p:nvPr/>
          </p:nvCxnSpPr>
          <p:spPr>
            <a:xfrm flipH="1">
              <a:off x="4972110" y="3429000"/>
              <a:ext cx="553916" cy="955241"/>
            </a:xfrm>
            <a:prstGeom prst="line">
              <a:avLst/>
            </a:prstGeom>
            <a:ln w="19050">
              <a:solidFill>
                <a:srgbClr val="FFC000">
                  <a:alpha val="25000"/>
                </a:srgb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4ABA093D-3B34-4AE2-8818-BAB20A704D39}"/>
                </a:ext>
              </a:extLst>
            </p:cNvPr>
            <p:cNvCxnSpPr/>
            <p:nvPr/>
          </p:nvCxnSpPr>
          <p:spPr>
            <a:xfrm>
              <a:off x="6623534" y="3429000"/>
              <a:ext cx="553916" cy="955241"/>
            </a:xfrm>
            <a:prstGeom prst="line">
              <a:avLst/>
            </a:prstGeom>
            <a:ln w="19050">
              <a:solidFill>
                <a:srgbClr val="FFC000">
                  <a:alpha val="25000"/>
                </a:srgb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3" name="ïṥliḋé">
              <a:extLst>
                <a:ext uri="{FF2B5EF4-FFF2-40B4-BE49-F238E27FC236}">
                  <a16:creationId xmlns:a16="http://schemas.microsoft.com/office/drawing/2014/main" id="{0E506094-8015-40F2-BD7D-EC28B62EE971}"/>
                </a:ext>
              </a:extLst>
            </p:cNvPr>
            <p:cNvGrpSpPr/>
            <p:nvPr/>
          </p:nvGrpSpPr>
          <p:grpSpPr>
            <a:xfrm>
              <a:off x="3159713" y="3162622"/>
              <a:ext cx="675000" cy="675005"/>
              <a:chOff x="7209746" y="4153276"/>
              <a:chExt cx="675000" cy="675005"/>
            </a:xfrm>
          </p:grpSpPr>
          <p:sp>
            <p:nvSpPr>
              <p:cNvPr id="40" name="ïSľïḓè">
                <a:extLst>
                  <a:ext uri="{FF2B5EF4-FFF2-40B4-BE49-F238E27FC236}">
                    <a16:creationId xmlns:a16="http://schemas.microsoft.com/office/drawing/2014/main" id="{7EF2FBB9-7A13-4E88-8E19-7618492DA07D}"/>
                  </a:ext>
                </a:extLst>
              </p:cNvPr>
              <p:cNvSpPr/>
              <p:nvPr/>
            </p:nvSpPr>
            <p:spPr>
              <a:xfrm>
                <a:off x="7209746" y="4153276"/>
                <a:ext cx="675000" cy="675005"/>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sp>
            <p:nvSpPr>
              <p:cNvPr id="41" name="íṧḻíde">
                <a:extLst>
                  <a:ext uri="{FF2B5EF4-FFF2-40B4-BE49-F238E27FC236}">
                    <a16:creationId xmlns:a16="http://schemas.microsoft.com/office/drawing/2014/main" id="{1CAE86FA-EC58-44EA-82AD-578462C96628}"/>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nvGrpSpPr>
            <p:cNvPr id="14" name="ísḷiḓe">
              <a:extLst>
                <a:ext uri="{FF2B5EF4-FFF2-40B4-BE49-F238E27FC236}">
                  <a16:creationId xmlns:a16="http://schemas.microsoft.com/office/drawing/2014/main" id="{0EA9607A-0D57-4EA6-98C5-F53013CC30E2}"/>
                </a:ext>
              </a:extLst>
            </p:cNvPr>
            <p:cNvGrpSpPr/>
            <p:nvPr/>
          </p:nvGrpSpPr>
          <p:grpSpPr>
            <a:xfrm>
              <a:off x="4574068" y="4284000"/>
              <a:ext cx="675000" cy="675005"/>
              <a:chOff x="7209746" y="4153276"/>
              <a:chExt cx="675000" cy="675005"/>
            </a:xfrm>
          </p:grpSpPr>
          <p:sp>
            <p:nvSpPr>
              <p:cNvPr id="38" name="iṥḷíḍe">
                <a:extLst>
                  <a:ext uri="{FF2B5EF4-FFF2-40B4-BE49-F238E27FC236}">
                    <a16:creationId xmlns:a16="http://schemas.microsoft.com/office/drawing/2014/main" id="{E2AF4420-3D44-4B78-84F9-6E3819E5014C}"/>
                  </a:ext>
                </a:extLst>
              </p:cNvPr>
              <p:cNvSpPr/>
              <p:nvPr/>
            </p:nvSpPr>
            <p:spPr>
              <a:xfrm>
                <a:off x="7209746" y="4153276"/>
                <a:ext cx="675000" cy="675005"/>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sp>
            <p:nvSpPr>
              <p:cNvPr id="39" name="îṥḻîďe">
                <a:extLst>
                  <a:ext uri="{FF2B5EF4-FFF2-40B4-BE49-F238E27FC236}">
                    <a16:creationId xmlns:a16="http://schemas.microsoft.com/office/drawing/2014/main" id="{79630744-666C-4791-B718-3CA67773179C}"/>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nvGrpSpPr>
            <p:cNvPr id="15" name="îṥḷïḑê">
              <a:extLst>
                <a:ext uri="{FF2B5EF4-FFF2-40B4-BE49-F238E27FC236}">
                  <a16:creationId xmlns:a16="http://schemas.microsoft.com/office/drawing/2014/main" id="{4D101733-C4DB-40CA-B6EA-D23548D169FA}"/>
                </a:ext>
              </a:extLst>
            </p:cNvPr>
            <p:cNvGrpSpPr/>
            <p:nvPr/>
          </p:nvGrpSpPr>
          <p:grpSpPr>
            <a:xfrm>
              <a:off x="6885852" y="4284000"/>
              <a:ext cx="675000" cy="675005"/>
              <a:chOff x="7209746" y="4153276"/>
              <a:chExt cx="675000" cy="675005"/>
            </a:xfrm>
          </p:grpSpPr>
          <p:sp>
            <p:nvSpPr>
              <p:cNvPr id="36" name="îṣlïḍè">
                <a:extLst>
                  <a:ext uri="{FF2B5EF4-FFF2-40B4-BE49-F238E27FC236}">
                    <a16:creationId xmlns:a16="http://schemas.microsoft.com/office/drawing/2014/main" id="{2BA9B05F-61A1-4EAE-8614-AA1AA2059471}"/>
                  </a:ext>
                </a:extLst>
              </p:cNvPr>
              <p:cNvSpPr/>
              <p:nvPr/>
            </p:nvSpPr>
            <p:spPr>
              <a:xfrm>
                <a:off x="7209746" y="4153276"/>
                <a:ext cx="675000" cy="675005"/>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sp>
            <p:nvSpPr>
              <p:cNvPr id="37" name="išliḋè">
                <a:extLst>
                  <a:ext uri="{FF2B5EF4-FFF2-40B4-BE49-F238E27FC236}">
                    <a16:creationId xmlns:a16="http://schemas.microsoft.com/office/drawing/2014/main" id="{8882477F-E5EA-4810-AD94-0282D84CE8C2}"/>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nvGrpSpPr>
            <p:cNvPr id="16" name="îsľîďé">
              <a:extLst>
                <a:ext uri="{FF2B5EF4-FFF2-40B4-BE49-F238E27FC236}">
                  <a16:creationId xmlns:a16="http://schemas.microsoft.com/office/drawing/2014/main" id="{56087231-7A3B-44E8-B1D0-8419822BB87F}"/>
                </a:ext>
              </a:extLst>
            </p:cNvPr>
            <p:cNvGrpSpPr/>
            <p:nvPr/>
          </p:nvGrpSpPr>
          <p:grpSpPr>
            <a:xfrm>
              <a:off x="8154926" y="3162622"/>
              <a:ext cx="675000" cy="675005"/>
              <a:chOff x="7209746" y="4153276"/>
              <a:chExt cx="675000" cy="675005"/>
            </a:xfrm>
          </p:grpSpPr>
          <p:sp>
            <p:nvSpPr>
              <p:cNvPr id="34" name="îṩḷidè">
                <a:extLst>
                  <a:ext uri="{FF2B5EF4-FFF2-40B4-BE49-F238E27FC236}">
                    <a16:creationId xmlns:a16="http://schemas.microsoft.com/office/drawing/2014/main" id="{FBD0081F-3812-430C-8BCB-2A7A5D53C900}"/>
                  </a:ext>
                </a:extLst>
              </p:cNvPr>
              <p:cNvSpPr/>
              <p:nvPr/>
            </p:nvSpPr>
            <p:spPr>
              <a:xfrm>
                <a:off x="7209746" y="4153276"/>
                <a:ext cx="675000" cy="675005"/>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sp>
            <p:nvSpPr>
              <p:cNvPr id="35" name="îŝļiḍé">
                <a:extLst>
                  <a:ext uri="{FF2B5EF4-FFF2-40B4-BE49-F238E27FC236}">
                    <a16:creationId xmlns:a16="http://schemas.microsoft.com/office/drawing/2014/main" id="{97856715-518E-45F6-9312-F6753D89713B}"/>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sp>
        <p:nvSpPr>
          <p:cNvPr id="46" name="正方形/長方形 45">
            <a:extLst>
              <a:ext uri="{FF2B5EF4-FFF2-40B4-BE49-F238E27FC236}">
                <a16:creationId xmlns:a16="http://schemas.microsoft.com/office/drawing/2014/main" id="{DD8B93B7-B2B2-4427-B974-F87968294C90}"/>
              </a:ext>
            </a:extLst>
          </p:cNvPr>
          <p:cNvSpPr/>
          <p:nvPr/>
        </p:nvSpPr>
        <p:spPr>
          <a:xfrm>
            <a:off x="4881468" y="3025407"/>
            <a:ext cx="2625719" cy="369332"/>
          </a:xfrm>
          <a:prstGeom prst="rect">
            <a:avLst/>
          </a:prstGeom>
        </p:spPr>
        <p:txBody>
          <a:bodyPr wrap="none">
            <a:spAutoFit/>
          </a:bodyPr>
          <a:lstStyle/>
          <a:p>
            <a:pPr marL="360000"/>
            <a:r>
              <a:rPr lang="en-US" altLang="ja-JP" dirty="0">
                <a:latin typeface="UD デジタル 教科書体 N-B" panose="02020700000000000000" pitchFamily="17" charset="-128"/>
                <a:ea typeface="UD デジタル 教科書体 N-B" panose="02020700000000000000" pitchFamily="17" charset="-128"/>
              </a:rPr>
              <a:t>JS</a:t>
            </a:r>
            <a:r>
              <a:rPr lang="ja-JP" altLang="en-US" dirty="0">
                <a:latin typeface="UD デジタル 教科書体 N-B" panose="02020700000000000000" pitchFamily="17" charset="-128"/>
                <a:ea typeface="UD デジタル 教科書体 N-B" panose="02020700000000000000" pitchFamily="17" charset="-128"/>
              </a:rPr>
              <a:t>の基本的な書き方</a:t>
            </a:r>
            <a:endParaRPr lang="en-US" altLang="zh-CN" dirty="0">
              <a:latin typeface="UD デジタル 教科書体 N-B" panose="02020700000000000000" pitchFamily="17" charset="-128"/>
              <a:ea typeface="UD デジタル 教科書体 N-B" panose="02020700000000000000" pitchFamily="17" charset="-128"/>
            </a:endParaRPr>
          </a:p>
        </p:txBody>
      </p:sp>
      <p:sp>
        <p:nvSpPr>
          <p:cNvPr id="47" name="íşḻide">
            <a:extLst>
              <a:ext uri="{FF2B5EF4-FFF2-40B4-BE49-F238E27FC236}">
                <a16:creationId xmlns:a16="http://schemas.microsoft.com/office/drawing/2014/main" id="{C7A3B679-96B5-4838-98C3-5CAFC2850F0D}"/>
              </a:ext>
            </a:extLst>
          </p:cNvPr>
          <p:cNvSpPr/>
          <p:nvPr/>
        </p:nvSpPr>
        <p:spPr bwMode="auto">
          <a:xfrm>
            <a:off x="5858600" y="2001187"/>
            <a:ext cx="474800" cy="474800"/>
          </a:xfrm>
          <a:prstGeom prst="ellipse">
            <a:avLst/>
          </a:prstGeom>
          <a:solidFill>
            <a:schemeClr val="accent1"/>
          </a:solidFill>
          <a:ln w="50800" cmpd="sng">
            <a:solidFill>
              <a:schemeClr val="bg1"/>
            </a:solidFill>
          </a:ln>
        </p:spPr>
        <p:style>
          <a:lnRef idx="2">
            <a:schemeClr val="dk1"/>
          </a:lnRef>
          <a:fillRef idx="1">
            <a:schemeClr val="lt1"/>
          </a:fillRef>
          <a:effectRef idx="0">
            <a:schemeClr val="dk1"/>
          </a:effectRef>
          <a:fontRef idx="minor">
            <a:schemeClr val="dk1"/>
          </a:fontRef>
        </p:style>
        <p:txBody>
          <a:bodyPr wrap="none" rtlCol="0" anchor="ctr">
            <a:normAutofit/>
          </a:bodyPr>
          <a:lstStyle/>
          <a:p>
            <a:pPr algn="ctr"/>
            <a:r>
              <a:rPr lang="en-US" altLang="zh-CN" sz="1600" dirty="0">
                <a:solidFill>
                  <a:schemeClr val="bg1"/>
                </a:solidFill>
              </a:rPr>
              <a:t>02</a:t>
            </a:r>
            <a:endParaRPr lang="zh-CN" altLang="en-US" sz="1600" dirty="0">
              <a:solidFill>
                <a:schemeClr val="bg1"/>
              </a:solidFill>
            </a:endParaRPr>
          </a:p>
        </p:txBody>
      </p:sp>
      <p:sp>
        <p:nvSpPr>
          <p:cNvPr id="2" name="正方形/長方形 1">
            <a:extLst>
              <a:ext uri="{FF2B5EF4-FFF2-40B4-BE49-F238E27FC236}">
                <a16:creationId xmlns:a16="http://schemas.microsoft.com/office/drawing/2014/main" id="{608750C1-84AC-4412-ABD1-EC44D792AFC5}"/>
              </a:ext>
            </a:extLst>
          </p:cNvPr>
          <p:cNvSpPr/>
          <p:nvPr/>
        </p:nvSpPr>
        <p:spPr>
          <a:xfrm>
            <a:off x="3448958" y="5005722"/>
            <a:ext cx="6096000" cy="369332"/>
          </a:xfrm>
          <a:prstGeom prst="rect">
            <a:avLst/>
          </a:prstGeom>
        </p:spPr>
        <p:txBody>
          <a:bodyPr>
            <a:spAutoFit/>
          </a:bodyPr>
          <a:lstStyle/>
          <a:p>
            <a:r>
              <a:rPr lang="en-US" altLang="ja-JP" dirty="0">
                <a:latin typeface="UD デジタル 教科書体 N-B" panose="02020700000000000000" pitchFamily="17" charset="-128"/>
                <a:ea typeface="UD デジタル 教科書体 N-B" panose="02020700000000000000" pitchFamily="17" charset="-128"/>
              </a:rPr>
              <a:t>JS</a:t>
            </a:r>
            <a:r>
              <a:rPr lang="ja-JP" altLang="en-US" dirty="0">
                <a:latin typeface="UD デジタル 教科書体 N-B" panose="02020700000000000000" pitchFamily="17" charset="-128"/>
                <a:ea typeface="UD デジタル 教科書体 N-B" panose="02020700000000000000" pitchFamily="17" charset="-128"/>
              </a:rPr>
              <a:t>は </a:t>
            </a:r>
            <a:r>
              <a:rPr lang="en-US" altLang="ja-JP" dirty="0">
                <a:latin typeface="UD デジタル 教科書体 N-B" panose="02020700000000000000" pitchFamily="17" charset="-128"/>
                <a:ea typeface="UD デジタル 教科書体 N-B" panose="02020700000000000000" pitchFamily="17" charset="-128"/>
              </a:rPr>
              <a:t>CSS </a:t>
            </a:r>
            <a:r>
              <a:rPr lang="ja-JP" altLang="en-US" dirty="0">
                <a:latin typeface="UD デジタル 教科書体 N-B" panose="02020700000000000000" pitchFamily="17" charset="-128"/>
                <a:ea typeface="UD デジタル 教科書体 N-B" panose="02020700000000000000" pitchFamily="17" charset="-128"/>
              </a:rPr>
              <a:t>と同じような方法で、</a:t>
            </a:r>
            <a:r>
              <a:rPr lang="en-US" altLang="ja-JP" dirty="0">
                <a:latin typeface="UD デジタル 教科書体 N-B" panose="02020700000000000000" pitchFamily="17" charset="-128"/>
                <a:ea typeface="UD デジタル 教科書体 N-B" panose="02020700000000000000" pitchFamily="17" charset="-128"/>
              </a:rPr>
              <a:t>HTML </a:t>
            </a:r>
            <a:r>
              <a:rPr lang="ja-JP" altLang="en-US" dirty="0">
                <a:latin typeface="UD デジタル 教科書体 N-B" panose="02020700000000000000" pitchFamily="17" charset="-128"/>
                <a:ea typeface="UD デジタル 教科書体 N-B" panose="02020700000000000000" pitchFamily="17" charset="-128"/>
              </a:rPr>
              <a:t>ページに適用</a:t>
            </a:r>
          </a:p>
        </p:txBody>
      </p:sp>
    </p:spTree>
    <p:extLst>
      <p:ext uri="{BB962C8B-B14F-4D97-AF65-F5344CB8AC3E}">
        <p14:creationId xmlns:p14="http://schemas.microsoft.com/office/powerpoint/2010/main" val="20666311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AA2DA5-3601-41D5-B19B-7401053230C8}"/>
              </a:ext>
            </a:extLst>
          </p:cNvPr>
          <p:cNvSpPr>
            <a:spLocks noGrp="1"/>
          </p:cNvSpPr>
          <p:nvPr>
            <p:ph type="title"/>
          </p:nvPr>
        </p:nvSpPr>
        <p:spPr/>
        <p:txBody>
          <a:bodyPr>
            <a:normAutofit/>
          </a:bodyPr>
          <a:lstStyle/>
          <a:p>
            <a:r>
              <a:rPr lang="en-US" altLang="ja-JP" dirty="0"/>
              <a:t>JS</a:t>
            </a:r>
            <a:r>
              <a:rPr lang="ja-JP" altLang="en-US" dirty="0"/>
              <a:t>の基本的な書き方</a:t>
            </a:r>
            <a:endParaRPr kumimoji="1" lang="ja-JP" altLang="en-US" dirty="0"/>
          </a:p>
        </p:txBody>
      </p:sp>
      <p:sp>
        <p:nvSpPr>
          <p:cNvPr id="5" name="正方形/長方形 4">
            <a:extLst>
              <a:ext uri="{FF2B5EF4-FFF2-40B4-BE49-F238E27FC236}">
                <a16:creationId xmlns:a16="http://schemas.microsoft.com/office/drawing/2014/main" id="{E2206F97-21CE-4813-8766-139603D7B0A0}"/>
              </a:ext>
            </a:extLst>
          </p:cNvPr>
          <p:cNvSpPr/>
          <p:nvPr/>
        </p:nvSpPr>
        <p:spPr>
          <a:xfrm>
            <a:off x="1456082" y="1960553"/>
            <a:ext cx="6186309" cy="369332"/>
          </a:xfrm>
          <a:prstGeom prst="rect">
            <a:avLst/>
          </a:prstGeom>
        </p:spPr>
        <p:txBody>
          <a:bodyPr wrap="none">
            <a:spAutoFit/>
          </a:bodyPr>
          <a:lstStyle/>
          <a:p>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①以下コード入れてるの</a:t>
            </a:r>
            <a:r>
              <a:rPr lang="en-US" altLang="ja-JP" dirty="0">
                <a:solidFill>
                  <a:srgbClr val="333333"/>
                </a:solidFill>
                <a:latin typeface="UD デジタル 教科書体 N-B" panose="02020700000000000000" pitchFamily="17" charset="-128"/>
                <a:ea typeface="UD デジタル 教科書体 N-B" panose="02020700000000000000" pitchFamily="17" charset="-128"/>
              </a:rPr>
              <a:t>html</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形式のファイルを用意して。</a:t>
            </a:r>
            <a:endParaRPr lang="ja-JP" altLang="en-US" dirty="0">
              <a:latin typeface="UD デジタル 教科書体 N-B" panose="02020700000000000000" pitchFamily="17" charset="-128"/>
              <a:ea typeface="UD デジタル 教科書体 N-B" panose="02020700000000000000" pitchFamily="17" charset="-128"/>
            </a:endParaRPr>
          </a:p>
        </p:txBody>
      </p:sp>
      <p:sp>
        <p:nvSpPr>
          <p:cNvPr id="8" name="正方形/長方形 7">
            <a:extLst>
              <a:ext uri="{FF2B5EF4-FFF2-40B4-BE49-F238E27FC236}">
                <a16:creationId xmlns:a16="http://schemas.microsoft.com/office/drawing/2014/main" id="{69BD0EC4-6B43-4AE9-AE11-801A0FF529B0}"/>
              </a:ext>
            </a:extLst>
          </p:cNvPr>
          <p:cNvSpPr/>
          <p:nvPr/>
        </p:nvSpPr>
        <p:spPr>
          <a:xfrm>
            <a:off x="2790892" y="2342901"/>
            <a:ext cx="6096000" cy="3139321"/>
          </a:xfrm>
          <a:prstGeom prst="rect">
            <a:avLst/>
          </a:prstGeom>
        </p:spPr>
        <p:style>
          <a:lnRef idx="3">
            <a:schemeClr val="lt1"/>
          </a:lnRef>
          <a:fillRef idx="1">
            <a:schemeClr val="dk1"/>
          </a:fillRef>
          <a:effectRef idx="1">
            <a:schemeClr val="dk1"/>
          </a:effectRef>
          <a:fontRef idx="minor">
            <a:schemeClr val="lt1"/>
          </a:fontRef>
        </p:style>
        <p:txBody>
          <a:bodyPr>
            <a:spAutoFit/>
          </a:bodyPr>
          <a:lstStyle/>
          <a:p>
            <a:r>
              <a:rPr lang="en-US" altLang="ja-JP" dirty="0">
                <a:solidFill>
                  <a:srgbClr val="808080"/>
                </a:solidFill>
                <a:latin typeface="Consolas" panose="020B0609020204030204" pitchFamily="49" charset="0"/>
              </a:rPr>
              <a:t>&lt;!</a:t>
            </a:r>
            <a:r>
              <a:rPr lang="en-US" altLang="ja-JP" dirty="0">
                <a:solidFill>
                  <a:srgbClr val="569CD6"/>
                </a:solidFill>
                <a:latin typeface="Consolas" panose="020B0609020204030204" pitchFamily="49" charset="0"/>
              </a:rPr>
              <a:t>DOCTYPE</a:t>
            </a:r>
            <a:r>
              <a:rPr lang="en-US" altLang="ja-JP" dirty="0">
                <a:solidFill>
                  <a:srgbClr val="D4D4D4"/>
                </a:solidFill>
                <a:latin typeface="Consolas" panose="020B0609020204030204" pitchFamily="49" charset="0"/>
              </a:rPr>
              <a:t> </a:t>
            </a:r>
            <a:r>
              <a:rPr lang="en-US" altLang="ja-JP" dirty="0">
                <a:solidFill>
                  <a:srgbClr val="9CDCFE"/>
                </a:solidFill>
                <a:latin typeface="Consolas" panose="020B0609020204030204" pitchFamily="49" charset="0"/>
              </a:rPr>
              <a:t>html</a:t>
            </a:r>
            <a:r>
              <a:rPr lang="en-US" altLang="ja-JP" dirty="0">
                <a:solidFill>
                  <a:srgbClr val="808080"/>
                </a:solidFill>
                <a:latin typeface="Consolas" panose="020B0609020204030204" pitchFamily="49" charset="0"/>
              </a:rPr>
              <a:t>&gt;</a:t>
            </a:r>
            <a:endParaRPr lang="en-US" altLang="ja-JP" dirty="0">
              <a:solidFill>
                <a:srgbClr val="D4D4D4"/>
              </a:solidFill>
              <a:latin typeface="Consolas" panose="020B0609020204030204" pitchFamily="49" charset="0"/>
            </a:endParaRPr>
          </a:p>
          <a:p>
            <a:r>
              <a:rPr lang="en-US" altLang="ja-JP" dirty="0">
                <a:solidFill>
                  <a:srgbClr val="D4D4D4"/>
                </a:solidFill>
                <a:latin typeface="Consolas" panose="020B0609020204030204" pitchFamily="49" charset="0"/>
              </a:rPr>
              <a:t>    </a:t>
            </a:r>
            <a:r>
              <a:rPr lang="en-US" altLang="ja-JP" dirty="0">
                <a:solidFill>
                  <a:srgbClr val="808080"/>
                </a:solidFill>
                <a:latin typeface="Consolas" panose="020B0609020204030204" pitchFamily="49" charset="0"/>
              </a:rPr>
              <a:t>&lt;</a:t>
            </a:r>
            <a:r>
              <a:rPr lang="en-US" altLang="ja-JP" dirty="0">
                <a:solidFill>
                  <a:srgbClr val="569CD6"/>
                </a:solidFill>
                <a:latin typeface="Consolas" panose="020B0609020204030204" pitchFamily="49" charset="0"/>
              </a:rPr>
              <a:t>html</a:t>
            </a:r>
            <a:r>
              <a:rPr lang="en-US" altLang="ja-JP" dirty="0">
                <a:solidFill>
                  <a:srgbClr val="808080"/>
                </a:solidFill>
                <a:latin typeface="Consolas" panose="020B0609020204030204" pitchFamily="49" charset="0"/>
              </a:rPr>
              <a:t>&gt;</a:t>
            </a:r>
            <a:endParaRPr lang="en-US" altLang="ja-JP" dirty="0">
              <a:solidFill>
                <a:srgbClr val="D4D4D4"/>
              </a:solidFill>
              <a:latin typeface="Consolas" panose="020B0609020204030204" pitchFamily="49" charset="0"/>
            </a:endParaRPr>
          </a:p>
          <a:p>
            <a:r>
              <a:rPr lang="en-US" altLang="ja-JP" dirty="0">
                <a:solidFill>
                  <a:srgbClr val="D4D4D4"/>
                </a:solidFill>
                <a:latin typeface="Consolas" panose="020B0609020204030204" pitchFamily="49" charset="0"/>
              </a:rPr>
              <a:t>        </a:t>
            </a:r>
            <a:r>
              <a:rPr lang="en-US" altLang="ja-JP" dirty="0">
                <a:solidFill>
                  <a:srgbClr val="808080"/>
                </a:solidFill>
                <a:latin typeface="Consolas" panose="020B0609020204030204" pitchFamily="49" charset="0"/>
              </a:rPr>
              <a:t>&lt;</a:t>
            </a:r>
            <a:r>
              <a:rPr lang="en-US" altLang="ja-JP" dirty="0">
                <a:solidFill>
                  <a:srgbClr val="569CD6"/>
                </a:solidFill>
                <a:latin typeface="Consolas" panose="020B0609020204030204" pitchFamily="49" charset="0"/>
              </a:rPr>
              <a:t>head</a:t>
            </a:r>
            <a:r>
              <a:rPr lang="en-US" altLang="ja-JP" dirty="0">
                <a:solidFill>
                  <a:srgbClr val="808080"/>
                </a:solidFill>
                <a:latin typeface="Consolas" panose="020B0609020204030204" pitchFamily="49" charset="0"/>
              </a:rPr>
              <a:t>&gt;</a:t>
            </a:r>
            <a:r>
              <a:rPr lang="en-US" altLang="ja-JP" dirty="0">
                <a:solidFill>
                  <a:srgbClr val="D4D4D4"/>
                </a:solidFill>
                <a:latin typeface="Consolas" panose="020B0609020204030204" pitchFamily="49" charset="0"/>
              </a:rPr>
              <a:t> </a:t>
            </a:r>
          </a:p>
          <a:p>
            <a:r>
              <a:rPr lang="en-US" altLang="ja-JP" dirty="0">
                <a:solidFill>
                  <a:srgbClr val="D4D4D4"/>
                </a:solidFill>
                <a:latin typeface="Consolas" panose="020B0609020204030204" pitchFamily="49" charset="0"/>
              </a:rPr>
              <a:t>            </a:t>
            </a:r>
            <a:r>
              <a:rPr lang="en-US" altLang="ja-JP" dirty="0">
                <a:solidFill>
                  <a:srgbClr val="808080"/>
                </a:solidFill>
                <a:latin typeface="Consolas" panose="020B0609020204030204" pitchFamily="49" charset="0"/>
              </a:rPr>
              <a:t>&lt;</a:t>
            </a:r>
            <a:r>
              <a:rPr lang="en-US" altLang="ja-JP" dirty="0">
                <a:solidFill>
                  <a:srgbClr val="569CD6"/>
                </a:solidFill>
                <a:latin typeface="Consolas" panose="020B0609020204030204" pitchFamily="49" charset="0"/>
              </a:rPr>
              <a:t>meta</a:t>
            </a:r>
            <a:r>
              <a:rPr lang="en-US" altLang="ja-JP" dirty="0">
                <a:solidFill>
                  <a:srgbClr val="D4D4D4"/>
                </a:solidFill>
                <a:latin typeface="Consolas" panose="020B0609020204030204" pitchFamily="49" charset="0"/>
              </a:rPr>
              <a:t> </a:t>
            </a:r>
            <a:r>
              <a:rPr lang="en-US" altLang="ja-JP" dirty="0">
                <a:solidFill>
                  <a:srgbClr val="9CDCFE"/>
                </a:solidFill>
                <a:latin typeface="Consolas" panose="020B0609020204030204" pitchFamily="49" charset="0"/>
              </a:rPr>
              <a:t>charset</a:t>
            </a:r>
            <a:r>
              <a:rPr lang="en-US" altLang="ja-JP" dirty="0">
                <a:solidFill>
                  <a:srgbClr val="D4D4D4"/>
                </a:solidFill>
                <a:latin typeface="Consolas" panose="020B0609020204030204" pitchFamily="49" charset="0"/>
              </a:rPr>
              <a:t>=</a:t>
            </a:r>
            <a:r>
              <a:rPr lang="en-US" altLang="ja-JP" dirty="0">
                <a:solidFill>
                  <a:srgbClr val="CE9178"/>
                </a:solidFill>
                <a:latin typeface="Consolas" panose="020B0609020204030204" pitchFamily="49" charset="0"/>
              </a:rPr>
              <a:t>"utf-8"</a:t>
            </a:r>
            <a:r>
              <a:rPr lang="en-US" altLang="ja-JP" dirty="0">
                <a:solidFill>
                  <a:srgbClr val="808080"/>
                </a:solidFill>
                <a:latin typeface="Consolas" panose="020B0609020204030204" pitchFamily="49" charset="0"/>
              </a:rPr>
              <a:t>&gt;</a:t>
            </a:r>
            <a:r>
              <a:rPr lang="en-US" altLang="ja-JP" dirty="0">
                <a:solidFill>
                  <a:srgbClr val="D4D4D4"/>
                </a:solidFill>
                <a:latin typeface="Consolas" panose="020B0609020204030204" pitchFamily="49" charset="0"/>
              </a:rPr>
              <a:t> </a:t>
            </a:r>
          </a:p>
          <a:p>
            <a:r>
              <a:rPr lang="en-US" altLang="ja-JP" dirty="0">
                <a:solidFill>
                  <a:srgbClr val="D4D4D4"/>
                </a:solidFill>
                <a:latin typeface="Consolas" panose="020B0609020204030204" pitchFamily="49" charset="0"/>
              </a:rPr>
              <a:t>            </a:t>
            </a:r>
            <a:r>
              <a:rPr lang="en-US" altLang="ja-JP" dirty="0">
                <a:solidFill>
                  <a:srgbClr val="808080"/>
                </a:solidFill>
                <a:latin typeface="Consolas" panose="020B0609020204030204" pitchFamily="49" charset="0"/>
              </a:rPr>
              <a:t>&lt;</a:t>
            </a:r>
            <a:r>
              <a:rPr lang="en-US" altLang="ja-JP" dirty="0">
                <a:solidFill>
                  <a:srgbClr val="569CD6"/>
                </a:solidFill>
                <a:latin typeface="Consolas" panose="020B0609020204030204" pitchFamily="49" charset="0"/>
              </a:rPr>
              <a:t>title</a:t>
            </a:r>
            <a:r>
              <a:rPr lang="en-US" altLang="ja-JP" dirty="0">
                <a:solidFill>
                  <a:srgbClr val="808080"/>
                </a:solidFill>
                <a:latin typeface="Consolas" panose="020B0609020204030204" pitchFamily="49" charset="0"/>
              </a:rPr>
              <a:t>&gt;</a:t>
            </a:r>
            <a:r>
              <a:rPr lang="en-US" altLang="ja-JP" dirty="0">
                <a:solidFill>
                  <a:srgbClr val="D4D4D4"/>
                </a:solidFill>
                <a:latin typeface="Consolas" panose="020B0609020204030204" pitchFamily="49" charset="0"/>
              </a:rPr>
              <a:t>NEW</a:t>
            </a:r>
            <a:r>
              <a:rPr lang="en-US" altLang="ja-JP" dirty="0">
                <a:solidFill>
                  <a:srgbClr val="808080"/>
                </a:solidFill>
                <a:latin typeface="Consolas" panose="020B0609020204030204" pitchFamily="49" charset="0"/>
              </a:rPr>
              <a:t>&lt;/</a:t>
            </a:r>
            <a:r>
              <a:rPr lang="en-US" altLang="ja-JP" dirty="0">
                <a:solidFill>
                  <a:srgbClr val="569CD6"/>
                </a:solidFill>
                <a:latin typeface="Consolas" panose="020B0609020204030204" pitchFamily="49" charset="0"/>
              </a:rPr>
              <a:t>title</a:t>
            </a:r>
            <a:r>
              <a:rPr lang="en-US" altLang="ja-JP" dirty="0">
                <a:solidFill>
                  <a:srgbClr val="808080"/>
                </a:solidFill>
                <a:latin typeface="Consolas" panose="020B0609020204030204" pitchFamily="49" charset="0"/>
              </a:rPr>
              <a:t>&gt;</a:t>
            </a:r>
            <a:r>
              <a:rPr lang="en-US" altLang="ja-JP" dirty="0">
                <a:solidFill>
                  <a:srgbClr val="D4D4D4"/>
                </a:solidFill>
                <a:latin typeface="Consolas" panose="020B0609020204030204" pitchFamily="49" charset="0"/>
              </a:rPr>
              <a:t> </a:t>
            </a:r>
          </a:p>
          <a:p>
            <a:r>
              <a:rPr lang="en-US" altLang="ja-JP" dirty="0">
                <a:solidFill>
                  <a:srgbClr val="D4D4D4"/>
                </a:solidFill>
                <a:latin typeface="Consolas" panose="020B0609020204030204" pitchFamily="49" charset="0"/>
              </a:rPr>
              <a:t>        </a:t>
            </a:r>
            <a:r>
              <a:rPr lang="en-US" altLang="ja-JP" dirty="0">
                <a:solidFill>
                  <a:srgbClr val="808080"/>
                </a:solidFill>
                <a:latin typeface="Consolas" panose="020B0609020204030204" pitchFamily="49" charset="0"/>
              </a:rPr>
              <a:t>&lt;/</a:t>
            </a:r>
            <a:r>
              <a:rPr lang="en-US" altLang="ja-JP" dirty="0">
                <a:solidFill>
                  <a:srgbClr val="569CD6"/>
                </a:solidFill>
                <a:latin typeface="Consolas" panose="020B0609020204030204" pitchFamily="49" charset="0"/>
              </a:rPr>
              <a:t>head</a:t>
            </a:r>
            <a:r>
              <a:rPr lang="en-US" altLang="ja-JP" dirty="0">
                <a:solidFill>
                  <a:srgbClr val="808080"/>
                </a:solidFill>
                <a:latin typeface="Consolas" panose="020B0609020204030204" pitchFamily="49" charset="0"/>
              </a:rPr>
              <a:t>&gt;</a:t>
            </a:r>
            <a:r>
              <a:rPr lang="en-US" altLang="ja-JP" dirty="0">
                <a:solidFill>
                  <a:srgbClr val="D4D4D4"/>
                </a:solidFill>
                <a:latin typeface="Consolas" panose="020B0609020204030204" pitchFamily="49" charset="0"/>
              </a:rPr>
              <a:t> </a:t>
            </a:r>
          </a:p>
          <a:p>
            <a:r>
              <a:rPr lang="en-US" altLang="ja-JP" dirty="0">
                <a:solidFill>
                  <a:srgbClr val="D4D4D4"/>
                </a:solidFill>
                <a:latin typeface="Consolas" panose="020B0609020204030204" pitchFamily="49" charset="0"/>
              </a:rPr>
              <a:t>        </a:t>
            </a:r>
            <a:r>
              <a:rPr lang="en-US" altLang="ja-JP" dirty="0">
                <a:solidFill>
                  <a:srgbClr val="808080"/>
                </a:solidFill>
                <a:latin typeface="Consolas" panose="020B0609020204030204" pitchFamily="49" charset="0"/>
              </a:rPr>
              <a:t>&lt;</a:t>
            </a:r>
            <a:r>
              <a:rPr lang="en-US" altLang="ja-JP" dirty="0">
                <a:solidFill>
                  <a:srgbClr val="569CD6"/>
                </a:solidFill>
                <a:latin typeface="Consolas" panose="020B0609020204030204" pitchFamily="49" charset="0"/>
              </a:rPr>
              <a:t>body</a:t>
            </a:r>
            <a:r>
              <a:rPr lang="en-US" altLang="ja-JP" dirty="0">
                <a:solidFill>
                  <a:srgbClr val="808080"/>
                </a:solidFill>
                <a:latin typeface="Consolas" panose="020B0609020204030204" pitchFamily="49" charset="0"/>
              </a:rPr>
              <a:t>&gt;</a:t>
            </a:r>
            <a:r>
              <a:rPr lang="en-US" altLang="ja-JP" dirty="0">
                <a:solidFill>
                  <a:srgbClr val="D4D4D4"/>
                </a:solidFill>
                <a:latin typeface="Consolas" panose="020B0609020204030204" pitchFamily="49" charset="0"/>
              </a:rPr>
              <a:t> </a:t>
            </a:r>
          </a:p>
          <a:p>
            <a:r>
              <a:rPr lang="en-US" altLang="ja-JP" dirty="0">
                <a:solidFill>
                  <a:srgbClr val="D4D4D4"/>
                </a:solidFill>
                <a:latin typeface="Consolas" panose="020B0609020204030204" pitchFamily="49" charset="0"/>
              </a:rPr>
              <a:t>            </a:t>
            </a:r>
            <a:r>
              <a:rPr lang="en-US" altLang="ja-JP" dirty="0">
                <a:solidFill>
                  <a:srgbClr val="808080"/>
                </a:solidFill>
                <a:latin typeface="Consolas" panose="020B0609020204030204" pitchFamily="49" charset="0"/>
              </a:rPr>
              <a:t>&lt;</a:t>
            </a:r>
            <a:r>
              <a:rPr lang="en-US" altLang="ja-JP" dirty="0">
                <a:solidFill>
                  <a:srgbClr val="569CD6"/>
                </a:solidFill>
                <a:latin typeface="Consolas" panose="020B0609020204030204" pitchFamily="49" charset="0"/>
              </a:rPr>
              <a:t>h1</a:t>
            </a:r>
            <a:r>
              <a:rPr lang="en-US" altLang="ja-JP" dirty="0">
                <a:solidFill>
                  <a:srgbClr val="D4D4D4"/>
                </a:solidFill>
                <a:latin typeface="Consolas" panose="020B0609020204030204" pitchFamily="49" charset="0"/>
              </a:rPr>
              <a:t> </a:t>
            </a:r>
            <a:r>
              <a:rPr lang="en-US" altLang="ja-JP" dirty="0">
                <a:solidFill>
                  <a:srgbClr val="9CDCFE"/>
                </a:solidFill>
                <a:latin typeface="Consolas" panose="020B0609020204030204" pitchFamily="49" charset="0"/>
              </a:rPr>
              <a:t>id</a:t>
            </a:r>
            <a:r>
              <a:rPr lang="en-US" altLang="ja-JP" dirty="0">
                <a:solidFill>
                  <a:srgbClr val="D4D4D4"/>
                </a:solidFill>
                <a:latin typeface="Consolas" panose="020B0609020204030204" pitchFamily="49" charset="0"/>
              </a:rPr>
              <a:t>=</a:t>
            </a:r>
            <a:r>
              <a:rPr lang="en-US" altLang="ja-JP" dirty="0">
                <a:solidFill>
                  <a:srgbClr val="CE9178"/>
                </a:solidFill>
                <a:latin typeface="Consolas" panose="020B0609020204030204" pitchFamily="49" charset="0"/>
              </a:rPr>
              <a:t>"a"</a:t>
            </a:r>
            <a:r>
              <a:rPr lang="en-US" altLang="ja-JP" dirty="0">
                <a:solidFill>
                  <a:srgbClr val="808080"/>
                </a:solidFill>
                <a:latin typeface="Consolas" panose="020B0609020204030204" pitchFamily="49" charset="0"/>
              </a:rPr>
              <a:t>&gt;</a:t>
            </a:r>
            <a:r>
              <a:rPr lang="en-US" altLang="ja-JP" dirty="0">
                <a:solidFill>
                  <a:srgbClr val="D4D4D4"/>
                </a:solidFill>
                <a:latin typeface="Consolas" panose="020B0609020204030204" pitchFamily="49" charset="0"/>
              </a:rPr>
              <a:t>Hello</a:t>
            </a:r>
            <a:r>
              <a:rPr lang="en-US" altLang="ja-JP" dirty="0">
                <a:solidFill>
                  <a:srgbClr val="808080"/>
                </a:solidFill>
                <a:latin typeface="Consolas" panose="020B0609020204030204" pitchFamily="49" charset="0"/>
              </a:rPr>
              <a:t>&lt;/</a:t>
            </a:r>
            <a:r>
              <a:rPr lang="en-US" altLang="ja-JP" dirty="0">
                <a:solidFill>
                  <a:srgbClr val="569CD6"/>
                </a:solidFill>
                <a:latin typeface="Consolas" panose="020B0609020204030204" pitchFamily="49" charset="0"/>
              </a:rPr>
              <a:t>h1</a:t>
            </a:r>
            <a:r>
              <a:rPr lang="en-US" altLang="ja-JP" dirty="0">
                <a:solidFill>
                  <a:srgbClr val="808080"/>
                </a:solidFill>
                <a:latin typeface="Consolas" panose="020B0609020204030204" pitchFamily="49" charset="0"/>
              </a:rPr>
              <a:t>&gt;</a:t>
            </a:r>
            <a:r>
              <a:rPr lang="en-US" altLang="ja-JP" dirty="0">
                <a:solidFill>
                  <a:srgbClr val="D4D4D4"/>
                </a:solidFill>
                <a:latin typeface="Consolas" panose="020B0609020204030204" pitchFamily="49" charset="0"/>
              </a:rPr>
              <a:t> </a:t>
            </a:r>
          </a:p>
          <a:p>
            <a:r>
              <a:rPr lang="en-US" altLang="ja-JP" dirty="0">
                <a:solidFill>
                  <a:srgbClr val="D4D4D4"/>
                </a:solidFill>
                <a:latin typeface="Consolas" panose="020B0609020204030204" pitchFamily="49" charset="0"/>
              </a:rPr>
              <a:t>            </a:t>
            </a:r>
            <a:r>
              <a:rPr lang="en-US" altLang="ja-JP" dirty="0">
                <a:solidFill>
                  <a:srgbClr val="808080"/>
                </a:solidFill>
                <a:latin typeface="Consolas" panose="020B0609020204030204" pitchFamily="49" charset="0"/>
              </a:rPr>
              <a:t>&lt;</a:t>
            </a:r>
            <a:r>
              <a:rPr lang="en-US" altLang="ja-JP" dirty="0">
                <a:solidFill>
                  <a:srgbClr val="569CD6"/>
                </a:solidFill>
                <a:latin typeface="Consolas" panose="020B0609020204030204" pitchFamily="49" charset="0"/>
              </a:rPr>
              <a:t>p</a:t>
            </a:r>
            <a:r>
              <a:rPr lang="en-US" altLang="ja-JP" dirty="0">
                <a:solidFill>
                  <a:srgbClr val="D4D4D4"/>
                </a:solidFill>
                <a:latin typeface="Consolas" panose="020B0609020204030204" pitchFamily="49" charset="0"/>
              </a:rPr>
              <a:t>  </a:t>
            </a:r>
            <a:r>
              <a:rPr lang="en-US" altLang="ja-JP" dirty="0">
                <a:solidFill>
                  <a:srgbClr val="9CDCFE"/>
                </a:solidFill>
                <a:latin typeface="Consolas" panose="020B0609020204030204" pitchFamily="49" charset="0"/>
              </a:rPr>
              <a:t>id</a:t>
            </a:r>
            <a:r>
              <a:rPr lang="en-US" altLang="ja-JP" dirty="0">
                <a:solidFill>
                  <a:srgbClr val="D4D4D4"/>
                </a:solidFill>
                <a:latin typeface="Consolas" panose="020B0609020204030204" pitchFamily="49" charset="0"/>
              </a:rPr>
              <a:t>=</a:t>
            </a:r>
            <a:r>
              <a:rPr lang="en-US" altLang="ja-JP" dirty="0">
                <a:solidFill>
                  <a:srgbClr val="CE9178"/>
                </a:solidFill>
                <a:latin typeface="Consolas" panose="020B0609020204030204" pitchFamily="49" charset="0"/>
              </a:rPr>
              <a:t>"b"</a:t>
            </a:r>
            <a:r>
              <a:rPr lang="en-US" altLang="ja-JP" dirty="0">
                <a:solidFill>
                  <a:srgbClr val="808080"/>
                </a:solidFill>
                <a:latin typeface="Consolas" panose="020B0609020204030204" pitchFamily="49" charset="0"/>
              </a:rPr>
              <a:t>&gt;</a:t>
            </a:r>
            <a:r>
              <a:rPr lang="en-US" altLang="ja-JP" dirty="0">
                <a:solidFill>
                  <a:srgbClr val="D4D4D4"/>
                </a:solidFill>
                <a:latin typeface="Consolas" panose="020B0609020204030204" pitchFamily="49" charset="0"/>
              </a:rPr>
              <a:t>Hello</a:t>
            </a:r>
            <a:r>
              <a:rPr lang="ja-JP" altLang="en-US" dirty="0">
                <a:solidFill>
                  <a:srgbClr val="D4D4D4"/>
                </a:solidFill>
                <a:latin typeface="Consolas" panose="020B0609020204030204" pitchFamily="49" charset="0"/>
              </a:rPr>
              <a:t>　</a:t>
            </a:r>
            <a:r>
              <a:rPr lang="en-US" altLang="ja-JP" dirty="0">
                <a:solidFill>
                  <a:srgbClr val="D4D4D4"/>
                </a:solidFill>
                <a:latin typeface="Consolas" panose="020B0609020204030204" pitchFamily="49" charset="0"/>
              </a:rPr>
              <a:t>world</a:t>
            </a:r>
            <a:r>
              <a:rPr lang="ja-JP" altLang="en-US" dirty="0">
                <a:solidFill>
                  <a:srgbClr val="D4D4D4"/>
                </a:solidFill>
                <a:latin typeface="Consolas" panose="020B0609020204030204" pitchFamily="49" charset="0"/>
              </a:rPr>
              <a:t>！！</a:t>
            </a:r>
            <a:r>
              <a:rPr lang="en-US" altLang="ja-JP" dirty="0">
                <a:solidFill>
                  <a:srgbClr val="808080"/>
                </a:solidFill>
                <a:latin typeface="Consolas" panose="020B0609020204030204" pitchFamily="49" charset="0"/>
              </a:rPr>
              <a:t>&lt;/</a:t>
            </a:r>
            <a:r>
              <a:rPr lang="en-US" altLang="ja-JP" dirty="0">
                <a:solidFill>
                  <a:srgbClr val="569CD6"/>
                </a:solidFill>
                <a:latin typeface="Consolas" panose="020B0609020204030204" pitchFamily="49" charset="0"/>
              </a:rPr>
              <a:t>p</a:t>
            </a:r>
            <a:r>
              <a:rPr lang="en-US" altLang="ja-JP" dirty="0">
                <a:solidFill>
                  <a:srgbClr val="808080"/>
                </a:solidFill>
                <a:latin typeface="Consolas" panose="020B0609020204030204" pitchFamily="49" charset="0"/>
              </a:rPr>
              <a:t>&gt;</a:t>
            </a:r>
            <a:endParaRPr lang="en-US" altLang="ja-JP" dirty="0">
              <a:solidFill>
                <a:srgbClr val="D4D4D4"/>
              </a:solidFill>
              <a:latin typeface="Consolas" panose="020B0609020204030204" pitchFamily="49" charset="0"/>
            </a:endParaRPr>
          </a:p>
          <a:p>
            <a:r>
              <a:rPr lang="en-US" altLang="ja-JP" dirty="0">
                <a:solidFill>
                  <a:srgbClr val="D4D4D4"/>
                </a:solidFill>
                <a:latin typeface="Consolas" panose="020B0609020204030204" pitchFamily="49" charset="0"/>
              </a:rPr>
              <a:t>        </a:t>
            </a:r>
            <a:r>
              <a:rPr lang="en-US" altLang="ja-JP" dirty="0">
                <a:solidFill>
                  <a:srgbClr val="808080"/>
                </a:solidFill>
                <a:latin typeface="Consolas" panose="020B0609020204030204" pitchFamily="49" charset="0"/>
              </a:rPr>
              <a:t>&lt;/</a:t>
            </a:r>
            <a:r>
              <a:rPr lang="en-US" altLang="ja-JP" dirty="0">
                <a:solidFill>
                  <a:srgbClr val="569CD6"/>
                </a:solidFill>
                <a:latin typeface="Consolas" panose="020B0609020204030204" pitchFamily="49" charset="0"/>
              </a:rPr>
              <a:t>body</a:t>
            </a:r>
            <a:r>
              <a:rPr lang="en-US" altLang="ja-JP" dirty="0">
                <a:solidFill>
                  <a:srgbClr val="808080"/>
                </a:solidFill>
                <a:latin typeface="Consolas" panose="020B0609020204030204" pitchFamily="49" charset="0"/>
              </a:rPr>
              <a:t>&gt;</a:t>
            </a:r>
            <a:r>
              <a:rPr lang="en-US" altLang="ja-JP" dirty="0">
                <a:solidFill>
                  <a:srgbClr val="D4D4D4"/>
                </a:solidFill>
                <a:latin typeface="Consolas" panose="020B0609020204030204" pitchFamily="49" charset="0"/>
              </a:rPr>
              <a:t> </a:t>
            </a:r>
          </a:p>
          <a:p>
            <a:r>
              <a:rPr lang="en-US" altLang="ja-JP" dirty="0">
                <a:solidFill>
                  <a:srgbClr val="D4D4D4"/>
                </a:solidFill>
                <a:latin typeface="Consolas" panose="020B0609020204030204" pitchFamily="49" charset="0"/>
              </a:rPr>
              <a:t>    </a:t>
            </a:r>
            <a:r>
              <a:rPr lang="en-US" altLang="ja-JP" dirty="0">
                <a:solidFill>
                  <a:srgbClr val="808080"/>
                </a:solidFill>
                <a:latin typeface="Consolas" panose="020B0609020204030204" pitchFamily="49" charset="0"/>
              </a:rPr>
              <a:t>&lt;/</a:t>
            </a:r>
            <a:r>
              <a:rPr lang="en-US" altLang="ja-JP" dirty="0">
                <a:solidFill>
                  <a:srgbClr val="569CD6"/>
                </a:solidFill>
                <a:latin typeface="Consolas" panose="020B0609020204030204" pitchFamily="49" charset="0"/>
              </a:rPr>
              <a:t>html</a:t>
            </a:r>
            <a:r>
              <a:rPr lang="en-US" altLang="ja-JP" dirty="0">
                <a:solidFill>
                  <a:srgbClr val="808080"/>
                </a:solidFill>
                <a:latin typeface="Consolas" panose="020B0609020204030204" pitchFamily="49" charset="0"/>
              </a:rPr>
              <a:t>&gt;</a:t>
            </a:r>
            <a:endParaRPr lang="en-US" altLang="ja-JP"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6517293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AA2DA5-3601-41D5-B19B-7401053230C8}"/>
              </a:ext>
            </a:extLst>
          </p:cNvPr>
          <p:cNvSpPr>
            <a:spLocks noGrp="1"/>
          </p:cNvSpPr>
          <p:nvPr>
            <p:ph type="title"/>
          </p:nvPr>
        </p:nvSpPr>
        <p:spPr/>
        <p:txBody>
          <a:bodyPr/>
          <a:lstStyle/>
          <a:p>
            <a:r>
              <a:rPr lang="en-US" altLang="ja-JP" dirty="0"/>
              <a:t>JS</a:t>
            </a:r>
            <a:r>
              <a:rPr lang="ja-JP" altLang="en-US" dirty="0"/>
              <a:t>の基本的な書き方</a:t>
            </a:r>
            <a:endParaRPr kumimoji="1" lang="ja-JP" altLang="en-US" dirty="0"/>
          </a:p>
        </p:txBody>
      </p:sp>
      <p:sp>
        <p:nvSpPr>
          <p:cNvPr id="3" name="正方形/長方形 2">
            <a:extLst>
              <a:ext uri="{FF2B5EF4-FFF2-40B4-BE49-F238E27FC236}">
                <a16:creationId xmlns:a16="http://schemas.microsoft.com/office/drawing/2014/main" id="{24AE4D4C-F95A-4CAC-9072-6E2B657153A1}"/>
              </a:ext>
            </a:extLst>
          </p:cNvPr>
          <p:cNvSpPr/>
          <p:nvPr/>
        </p:nvSpPr>
        <p:spPr>
          <a:xfrm>
            <a:off x="1060174" y="1383053"/>
            <a:ext cx="8324458" cy="369332"/>
          </a:xfrm>
          <a:prstGeom prst="rect">
            <a:avLst/>
          </a:prstGeom>
        </p:spPr>
        <p:txBody>
          <a:bodyPr wrap="square">
            <a:spAutoFit/>
          </a:bodyPr>
          <a:lstStyle/>
          <a:p>
            <a:r>
              <a:rPr lang="ja-JP" altLang="en-US" dirty="0">
                <a:latin typeface="UD デジタル 教科書体 N-B" panose="02020700000000000000" pitchFamily="17" charset="-128"/>
                <a:ea typeface="UD デジタル 教科書体 N-B" panose="02020700000000000000" pitchFamily="17" charset="-128"/>
              </a:rPr>
              <a:t>②次に、テキストエディターで </a:t>
            </a:r>
            <a:r>
              <a:rPr lang="en-US" altLang="ja-JP" dirty="0">
                <a:latin typeface="UD デジタル 教科書体 N-B" panose="02020700000000000000" pitchFamily="17" charset="-128"/>
                <a:ea typeface="UD デジタル 教科書体 N-B" panose="02020700000000000000" pitchFamily="17" charset="-128"/>
              </a:rPr>
              <a:t>&lt;/head&gt; </a:t>
            </a:r>
            <a:r>
              <a:rPr lang="ja-JP" altLang="en-US" dirty="0">
                <a:latin typeface="UD デジタル 教科書体 N-B" panose="02020700000000000000" pitchFamily="17" charset="-128"/>
                <a:ea typeface="UD デジタル 教科書体 N-B" panose="02020700000000000000" pitchFamily="17" charset="-128"/>
              </a:rPr>
              <a:t>タグの直前に以下のコードを追加。</a:t>
            </a:r>
          </a:p>
        </p:txBody>
      </p:sp>
      <p:sp>
        <p:nvSpPr>
          <p:cNvPr id="5" name="正方形/長方形 4">
            <a:extLst>
              <a:ext uri="{FF2B5EF4-FFF2-40B4-BE49-F238E27FC236}">
                <a16:creationId xmlns:a16="http://schemas.microsoft.com/office/drawing/2014/main" id="{4E7DFDB7-A78F-4C9D-9D93-3041A52C7809}"/>
              </a:ext>
            </a:extLst>
          </p:cNvPr>
          <p:cNvSpPr/>
          <p:nvPr/>
        </p:nvSpPr>
        <p:spPr>
          <a:xfrm>
            <a:off x="1060173" y="4237290"/>
            <a:ext cx="9110522" cy="369332"/>
          </a:xfrm>
          <a:prstGeom prst="rect">
            <a:avLst/>
          </a:prstGeom>
        </p:spPr>
        <p:txBody>
          <a:bodyPr wrap="square">
            <a:spAutoFit/>
          </a:bodyPr>
          <a:lstStyle/>
          <a:p>
            <a:r>
              <a:rPr lang="ja-JP" altLang="en-US" dirty="0">
                <a:latin typeface="UD デジタル 教科書体 N-B" panose="02020700000000000000" pitchFamily="17" charset="-128"/>
                <a:ea typeface="UD デジタル 教科書体 N-B" panose="02020700000000000000" pitchFamily="17" charset="-128"/>
              </a:rPr>
              <a:t>③その後、テキストエディターで </a:t>
            </a:r>
            <a:r>
              <a:rPr lang="en-US" altLang="ja-JP" dirty="0">
                <a:latin typeface="UD デジタル 教科書体 N-B" panose="02020700000000000000" pitchFamily="17" charset="-128"/>
                <a:ea typeface="UD デジタル 教科書体 N-B" panose="02020700000000000000" pitchFamily="17" charset="-128"/>
              </a:rPr>
              <a:t>&lt;/body&gt; </a:t>
            </a:r>
            <a:r>
              <a:rPr lang="ja-JP" altLang="en-US" dirty="0">
                <a:latin typeface="UD デジタル 教科書体 N-B" panose="02020700000000000000" pitchFamily="17" charset="-128"/>
                <a:ea typeface="UD デジタル 教科書体 N-B" panose="02020700000000000000" pitchFamily="17" charset="-128"/>
              </a:rPr>
              <a:t>タグの直前に以下のコードを追加。</a:t>
            </a:r>
          </a:p>
        </p:txBody>
      </p:sp>
      <p:sp>
        <p:nvSpPr>
          <p:cNvPr id="7" name="正方形/長方形 6">
            <a:extLst>
              <a:ext uri="{FF2B5EF4-FFF2-40B4-BE49-F238E27FC236}">
                <a16:creationId xmlns:a16="http://schemas.microsoft.com/office/drawing/2014/main" id="{D6E4649F-4582-4AC7-B360-D9776A26ADDF}"/>
              </a:ext>
            </a:extLst>
          </p:cNvPr>
          <p:cNvSpPr/>
          <p:nvPr/>
        </p:nvSpPr>
        <p:spPr>
          <a:xfrm>
            <a:off x="1925052" y="1840675"/>
            <a:ext cx="8085221" cy="2031325"/>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altLang="ja-JP" dirty="0">
                <a:solidFill>
                  <a:srgbClr val="808080"/>
                </a:solidFill>
                <a:latin typeface="Consolas" panose="020B0609020204030204" pitchFamily="49" charset="0"/>
              </a:rPr>
              <a:t>&lt;</a:t>
            </a:r>
            <a:r>
              <a:rPr lang="en-US" altLang="ja-JP" dirty="0">
                <a:solidFill>
                  <a:srgbClr val="569CD6"/>
                </a:solidFill>
                <a:latin typeface="Consolas" panose="020B0609020204030204" pitchFamily="49" charset="0"/>
              </a:rPr>
              <a:t>script</a:t>
            </a:r>
            <a:r>
              <a:rPr lang="en-US" altLang="ja-JP" dirty="0">
                <a:solidFill>
                  <a:srgbClr val="808080"/>
                </a:solidFill>
                <a:latin typeface="Consolas" panose="020B0609020204030204" pitchFamily="49" charset="0"/>
              </a:rPr>
              <a:t>&gt;</a:t>
            </a:r>
            <a:endParaRPr lang="en-US" altLang="ja-JP" dirty="0">
              <a:solidFill>
                <a:srgbClr val="D4D4D4"/>
              </a:solidFill>
              <a:latin typeface="Consolas" panose="020B0609020204030204" pitchFamily="49" charset="0"/>
            </a:endParaRPr>
          </a:p>
          <a:p>
            <a:r>
              <a:rPr lang="en-US" altLang="ja-JP" dirty="0">
                <a:solidFill>
                  <a:srgbClr val="D4D4D4"/>
                </a:solidFill>
                <a:latin typeface="Consolas" panose="020B0609020204030204" pitchFamily="49" charset="0"/>
              </a:rPr>
              <a:t>                </a:t>
            </a:r>
            <a:r>
              <a:rPr lang="en-US" altLang="ja-JP" dirty="0">
                <a:solidFill>
                  <a:srgbClr val="569CD6"/>
                </a:solidFill>
                <a:latin typeface="Consolas" panose="020B0609020204030204" pitchFamily="49" charset="0"/>
              </a:rPr>
              <a:t>function</a:t>
            </a:r>
            <a:r>
              <a:rPr lang="en-US" altLang="ja-JP" dirty="0">
                <a:solidFill>
                  <a:srgbClr val="D4D4D4"/>
                </a:solidFill>
                <a:latin typeface="Consolas" panose="020B0609020204030204" pitchFamily="49" charset="0"/>
              </a:rPr>
              <a:t> </a:t>
            </a:r>
            <a:r>
              <a:rPr lang="en-US" altLang="ja-JP" dirty="0">
                <a:solidFill>
                  <a:srgbClr val="DCDCAA"/>
                </a:solidFill>
                <a:latin typeface="Consolas" panose="020B0609020204030204" pitchFamily="49" charset="0"/>
              </a:rPr>
              <a:t>mydate</a:t>
            </a:r>
            <a:r>
              <a:rPr lang="en-US" altLang="ja-JP" dirty="0">
                <a:solidFill>
                  <a:srgbClr val="D4D4D4"/>
                </a:solidFill>
                <a:latin typeface="Consolas" panose="020B0609020204030204" pitchFamily="49" charset="0"/>
              </a:rPr>
              <a:t>()</a:t>
            </a:r>
          </a:p>
          <a:p>
            <a:r>
              <a:rPr lang="en-US" altLang="ja-JP" dirty="0">
                <a:solidFill>
                  <a:srgbClr val="D4D4D4"/>
                </a:solidFill>
                <a:latin typeface="Consolas" panose="020B0609020204030204" pitchFamily="49" charset="0"/>
              </a:rPr>
              <a:t>                {</a:t>
            </a:r>
          </a:p>
          <a:p>
            <a:r>
              <a:rPr lang="en-US" altLang="ja-JP" dirty="0">
                <a:solidFill>
                  <a:srgbClr val="D4D4D4"/>
                </a:solidFill>
                <a:latin typeface="Consolas" panose="020B0609020204030204" pitchFamily="49" charset="0"/>
              </a:rPr>
              <a:t>                </a:t>
            </a:r>
            <a:r>
              <a:rPr lang="en-US" altLang="ja-JP" dirty="0">
                <a:solidFill>
                  <a:srgbClr val="9CDCFE"/>
                </a:solidFill>
                <a:latin typeface="Consolas" panose="020B0609020204030204" pitchFamily="49" charset="0"/>
              </a:rPr>
              <a:t>document</a:t>
            </a:r>
            <a:r>
              <a:rPr lang="en-US" altLang="ja-JP" dirty="0">
                <a:solidFill>
                  <a:srgbClr val="D4D4D4"/>
                </a:solidFill>
                <a:latin typeface="Consolas" panose="020B0609020204030204" pitchFamily="49" charset="0"/>
              </a:rPr>
              <a:t>.</a:t>
            </a:r>
            <a:r>
              <a:rPr lang="en-US" altLang="ja-JP" dirty="0">
                <a:solidFill>
                  <a:srgbClr val="DCDCAA"/>
                </a:solidFill>
                <a:latin typeface="Consolas" panose="020B0609020204030204" pitchFamily="49" charset="0"/>
              </a:rPr>
              <a:t>getElementById</a:t>
            </a:r>
            <a:r>
              <a:rPr lang="en-US" altLang="ja-JP" dirty="0">
                <a:solidFill>
                  <a:srgbClr val="D4D4D4"/>
                </a:solidFill>
                <a:latin typeface="Consolas" panose="020B0609020204030204" pitchFamily="49" charset="0"/>
              </a:rPr>
              <a:t>(</a:t>
            </a:r>
            <a:r>
              <a:rPr lang="en-US" altLang="ja-JP" dirty="0">
                <a:solidFill>
                  <a:srgbClr val="CE9178"/>
                </a:solidFill>
                <a:latin typeface="Consolas" panose="020B0609020204030204" pitchFamily="49" charset="0"/>
              </a:rPr>
              <a:t>“b"</a:t>
            </a:r>
            <a:r>
              <a:rPr lang="en-US" altLang="ja-JP" dirty="0">
                <a:solidFill>
                  <a:srgbClr val="D4D4D4"/>
                </a:solidFill>
                <a:latin typeface="Consolas" panose="020B0609020204030204" pitchFamily="49" charset="0"/>
              </a:rPr>
              <a:t>).</a:t>
            </a:r>
            <a:r>
              <a:rPr lang="en-US" altLang="ja-JP" dirty="0">
                <a:solidFill>
                  <a:srgbClr val="9CDCFE"/>
                </a:solidFill>
                <a:latin typeface="Consolas" panose="020B0609020204030204" pitchFamily="49" charset="0"/>
              </a:rPr>
              <a:t>innerHTML</a:t>
            </a:r>
            <a:r>
              <a:rPr lang="en-US" altLang="ja-JP" dirty="0">
                <a:solidFill>
                  <a:srgbClr val="D4D4D4"/>
                </a:solidFill>
                <a:latin typeface="Consolas" panose="020B0609020204030204" pitchFamily="49" charset="0"/>
              </a:rPr>
              <a:t>=</a:t>
            </a:r>
            <a:r>
              <a:rPr lang="en-US" altLang="ja-JP" dirty="0">
                <a:solidFill>
                  <a:srgbClr val="4EC9B0"/>
                </a:solidFill>
                <a:latin typeface="Consolas" panose="020B0609020204030204" pitchFamily="49" charset="0"/>
              </a:rPr>
              <a:t>Date</a:t>
            </a:r>
            <a:r>
              <a:rPr lang="en-US" altLang="ja-JP" dirty="0">
                <a:solidFill>
                  <a:srgbClr val="D4D4D4"/>
                </a:solidFill>
                <a:latin typeface="Consolas" panose="020B0609020204030204" pitchFamily="49" charset="0"/>
              </a:rPr>
              <a:t>();</a:t>
            </a:r>
          </a:p>
          <a:p>
            <a:r>
              <a:rPr lang="en-US" altLang="ja-JP" dirty="0">
                <a:solidFill>
                  <a:srgbClr val="D4D4D4"/>
                </a:solidFill>
                <a:latin typeface="Consolas" panose="020B0609020204030204" pitchFamily="49" charset="0"/>
              </a:rPr>
              <a:t>                }                   </a:t>
            </a:r>
          </a:p>
          <a:p>
            <a:r>
              <a:rPr lang="en-US" altLang="ja-JP" dirty="0">
                <a:solidFill>
                  <a:srgbClr val="D4D4D4"/>
                </a:solidFill>
                <a:latin typeface="Consolas" panose="020B0609020204030204" pitchFamily="49" charset="0"/>
              </a:rPr>
              <a:t>            </a:t>
            </a:r>
            <a:r>
              <a:rPr lang="en-US" altLang="ja-JP" dirty="0">
                <a:solidFill>
                  <a:srgbClr val="808080"/>
                </a:solidFill>
                <a:latin typeface="Consolas" panose="020B0609020204030204" pitchFamily="49" charset="0"/>
              </a:rPr>
              <a:t>&lt;/</a:t>
            </a:r>
            <a:r>
              <a:rPr lang="en-US" altLang="ja-JP" dirty="0">
                <a:solidFill>
                  <a:srgbClr val="569CD6"/>
                </a:solidFill>
                <a:latin typeface="Consolas" panose="020B0609020204030204" pitchFamily="49" charset="0"/>
              </a:rPr>
              <a:t>script</a:t>
            </a:r>
            <a:r>
              <a:rPr lang="en-US" altLang="ja-JP" dirty="0">
                <a:solidFill>
                  <a:srgbClr val="808080"/>
                </a:solidFill>
                <a:latin typeface="Consolas" panose="020B0609020204030204" pitchFamily="49" charset="0"/>
              </a:rPr>
              <a:t>&gt;</a:t>
            </a:r>
            <a:endParaRPr lang="en-US" altLang="ja-JP" dirty="0">
              <a:solidFill>
                <a:srgbClr val="D4D4D4"/>
              </a:solidFill>
              <a:latin typeface="Consolas" panose="020B0609020204030204" pitchFamily="49" charset="0"/>
            </a:endParaRPr>
          </a:p>
          <a:p>
            <a:r>
              <a:rPr lang="en-US" altLang="ja-JP" dirty="0">
                <a:solidFill>
                  <a:srgbClr val="808080"/>
                </a:solidFill>
                <a:latin typeface="Consolas" panose="020B0609020204030204" pitchFamily="49" charset="0"/>
              </a:rPr>
              <a:t>&lt;/</a:t>
            </a:r>
            <a:r>
              <a:rPr lang="en-US" altLang="ja-JP" dirty="0">
                <a:solidFill>
                  <a:srgbClr val="569CD6"/>
                </a:solidFill>
                <a:latin typeface="Consolas" panose="020B0609020204030204" pitchFamily="49" charset="0"/>
              </a:rPr>
              <a:t>head</a:t>
            </a:r>
            <a:r>
              <a:rPr lang="en-US" altLang="ja-JP" dirty="0">
                <a:solidFill>
                  <a:srgbClr val="808080"/>
                </a:solidFill>
                <a:latin typeface="Consolas" panose="020B0609020204030204" pitchFamily="49" charset="0"/>
              </a:rPr>
              <a:t>&gt;</a:t>
            </a:r>
            <a:endParaRPr lang="en-US" altLang="ja-JP" b="0" dirty="0">
              <a:solidFill>
                <a:srgbClr val="D4D4D4"/>
              </a:solidFill>
              <a:effectLst/>
              <a:latin typeface="Consolas" panose="020B0609020204030204" pitchFamily="49" charset="0"/>
            </a:endParaRPr>
          </a:p>
        </p:txBody>
      </p:sp>
      <p:sp>
        <p:nvSpPr>
          <p:cNvPr id="8" name="正方形/長方形 7">
            <a:extLst>
              <a:ext uri="{FF2B5EF4-FFF2-40B4-BE49-F238E27FC236}">
                <a16:creationId xmlns:a16="http://schemas.microsoft.com/office/drawing/2014/main" id="{CBFFC324-5E79-43C6-B897-CE509D64C900}"/>
              </a:ext>
            </a:extLst>
          </p:cNvPr>
          <p:cNvSpPr/>
          <p:nvPr/>
        </p:nvSpPr>
        <p:spPr>
          <a:xfrm>
            <a:off x="1925051" y="4971912"/>
            <a:ext cx="8245643" cy="369332"/>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altLang="ja-JP" dirty="0">
                <a:solidFill>
                  <a:srgbClr val="808080"/>
                </a:solidFill>
                <a:latin typeface="Consolas" panose="020B0609020204030204" pitchFamily="49" charset="0"/>
              </a:rPr>
              <a:t>&lt;</a:t>
            </a:r>
            <a:r>
              <a:rPr lang="en-US" altLang="ja-JP" dirty="0">
                <a:solidFill>
                  <a:srgbClr val="569CD6"/>
                </a:solidFill>
                <a:latin typeface="Consolas" panose="020B0609020204030204" pitchFamily="49" charset="0"/>
              </a:rPr>
              <a:t>button</a:t>
            </a:r>
            <a:r>
              <a:rPr lang="en-US" altLang="ja-JP" dirty="0">
                <a:solidFill>
                  <a:srgbClr val="D4D4D4"/>
                </a:solidFill>
                <a:latin typeface="Consolas" panose="020B0609020204030204" pitchFamily="49" charset="0"/>
              </a:rPr>
              <a:t> </a:t>
            </a:r>
            <a:r>
              <a:rPr lang="en-US" altLang="ja-JP" dirty="0">
                <a:solidFill>
                  <a:srgbClr val="9CDCFE"/>
                </a:solidFill>
                <a:latin typeface="Consolas" panose="020B0609020204030204" pitchFamily="49" charset="0"/>
              </a:rPr>
              <a:t>type</a:t>
            </a:r>
            <a:r>
              <a:rPr lang="en-US" altLang="ja-JP" dirty="0">
                <a:solidFill>
                  <a:srgbClr val="D4D4D4"/>
                </a:solidFill>
                <a:latin typeface="Consolas" panose="020B0609020204030204" pitchFamily="49" charset="0"/>
              </a:rPr>
              <a:t>=</a:t>
            </a:r>
            <a:r>
              <a:rPr lang="en-US" altLang="ja-JP" dirty="0">
                <a:solidFill>
                  <a:srgbClr val="CE9178"/>
                </a:solidFill>
                <a:latin typeface="Consolas" panose="020B0609020204030204" pitchFamily="49" charset="0"/>
              </a:rPr>
              <a:t>"button"</a:t>
            </a:r>
            <a:r>
              <a:rPr lang="en-US" altLang="ja-JP" dirty="0">
                <a:solidFill>
                  <a:srgbClr val="D4D4D4"/>
                </a:solidFill>
                <a:latin typeface="Consolas" panose="020B0609020204030204" pitchFamily="49" charset="0"/>
              </a:rPr>
              <a:t> </a:t>
            </a:r>
            <a:r>
              <a:rPr lang="en-US" altLang="ja-JP" dirty="0">
                <a:solidFill>
                  <a:srgbClr val="9CDCFE"/>
                </a:solidFill>
                <a:latin typeface="Consolas" panose="020B0609020204030204" pitchFamily="49" charset="0"/>
              </a:rPr>
              <a:t>onclick</a:t>
            </a:r>
            <a:r>
              <a:rPr lang="en-US" altLang="ja-JP" dirty="0">
                <a:solidFill>
                  <a:srgbClr val="D4D4D4"/>
                </a:solidFill>
                <a:latin typeface="Consolas" panose="020B0609020204030204" pitchFamily="49" charset="0"/>
              </a:rPr>
              <a:t>=</a:t>
            </a:r>
            <a:r>
              <a:rPr lang="en-US" altLang="ja-JP" dirty="0">
                <a:solidFill>
                  <a:srgbClr val="CE9178"/>
                </a:solidFill>
                <a:latin typeface="Consolas" panose="020B0609020204030204" pitchFamily="49" charset="0"/>
              </a:rPr>
              <a:t>"</a:t>
            </a:r>
            <a:r>
              <a:rPr lang="en-US" altLang="ja-JP" dirty="0">
                <a:solidFill>
                  <a:srgbClr val="DCDCAA"/>
                </a:solidFill>
                <a:latin typeface="Consolas" panose="020B0609020204030204" pitchFamily="49" charset="0"/>
              </a:rPr>
              <a:t>mydate</a:t>
            </a:r>
            <a:r>
              <a:rPr lang="en-US" altLang="ja-JP" dirty="0">
                <a:solidFill>
                  <a:srgbClr val="CE9178"/>
                </a:solidFill>
                <a:latin typeface="Consolas" panose="020B0609020204030204" pitchFamily="49" charset="0"/>
              </a:rPr>
              <a:t>()"</a:t>
            </a:r>
            <a:r>
              <a:rPr lang="en-US" altLang="ja-JP" dirty="0">
                <a:solidFill>
                  <a:srgbClr val="808080"/>
                </a:solidFill>
                <a:latin typeface="Consolas" panose="020B0609020204030204" pitchFamily="49" charset="0"/>
              </a:rPr>
              <a:t>&gt;</a:t>
            </a:r>
            <a:r>
              <a:rPr lang="ja-JP" altLang="en-US" dirty="0">
                <a:solidFill>
                  <a:srgbClr val="D4D4D4"/>
                </a:solidFill>
                <a:latin typeface="Consolas" panose="020B0609020204030204" pitchFamily="49" charset="0"/>
              </a:rPr>
              <a:t>日付</a:t>
            </a:r>
            <a:r>
              <a:rPr lang="en-US" altLang="ja-JP" dirty="0">
                <a:solidFill>
                  <a:srgbClr val="808080"/>
                </a:solidFill>
                <a:latin typeface="Consolas" panose="020B0609020204030204" pitchFamily="49" charset="0"/>
              </a:rPr>
              <a:t>&lt;/</a:t>
            </a:r>
            <a:r>
              <a:rPr lang="en-US" altLang="ja-JP" dirty="0">
                <a:solidFill>
                  <a:srgbClr val="569CD6"/>
                </a:solidFill>
                <a:latin typeface="Consolas" panose="020B0609020204030204" pitchFamily="49" charset="0"/>
              </a:rPr>
              <a:t>button</a:t>
            </a:r>
            <a:r>
              <a:rPr lang="en-US" altLang="ja-JP" dirty="0">
                <a:solidFill>
                  <a:srgbClr val="808080"/>
                </a:solidFill>
                <a:latin typeface="Consolas" panose="020B0609020204030204" pitchFamily="49" charset="0"/>
              </a:rPr>
              <a:t>&gt;</a:t>
            </a:r>
            <a:endParaRPr lang="en-US" altLang="ja-JP"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9422314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AA2DA5-3601-41D5-B19B-7401053230C8}"/>
              </a:ext>
            </a:extLst>
          </p:cNvPr>
          <p:cNvSpPr>
            <a:spLocks noGrp="1"/>
          </p:cNvSpPr>
          <p:nvPr>
            <p:ph type="title"/>
          </p:nvPr>
        </p:nvSpPr>
        <p:spPr/>
        <p:txBody>
          <a:bodyPr/>
          <a:lstStyle/>
          <a:p>
            <a:r>
              <a:rPr lang="en-US" altLang="ja-JP" dirty="0"/>
              <a:t>JS</a:t>
            </a:r>
            <a:r>
              <a:rPr lang="ja-JP" altLang="en-US" dirty="0"/>
              <a:t>の基本的な書き方</a:t>
            </a:r>
            <a:endParaRPr kumimoji="1" lang="ja-JP" altLang="en-US" dirty="0"/>
          </a:p>
        </p:txBody>
      </p:sp>
      <p:sp>
        <p:nvSpPr>
          <p:cNvPr id="3" name="正方形/長方形 2">
            <a:extLst>
              <a:ext uri="{FF2B5EF4-FFF2-40B4-BE49-F238E27FC236}">
                <a16:creationId xmlns:a16="http://schemas.microsoft.com/office/drawing/2014/main" id="{66C69E07-4FDB-4EF9-B5EF-6AC786F765BB}"/>
              </a:ext>
            </a:extLst>
          </p:cNvPr>
          <p:cNvSpPr/>
          <p:nvPr/>
        </p:nvSpPr>
        <p:spPr>
          <a:xfrm>
            <a:off x="144378" y="1282914"/>
            <a:ext cx="5141997" cy="923330"/>
          </a:xfrm>
          <a:prstGeom prst="rect">
            <a:avLst/>
          </a:prstGeom>
        </p:spPr>
        <p:txBody>
          <a:bodyPr wrap="square">
            <a:spAutoFit/>
          </a:bodyPr>
          <a:lstStyle/>
          <a:p>
            <a:r>
              <a:rPr lang="ja-JP" altLang="en-US" dirty="0">
                <a:latin typeface="UD デジタル 教科書体 N-B" panose="02020700000000000000" pitchFamily="17" charset="-128"/>
                <a:ea typeface="UD デジタル 教科書体 N-B" panose="02020700000000000000" pitchFamily="17" charset="-128"/>
              </a:rPr>
              <a:t>④ファイルを保存、ブラウザーを更新して</a:t>
            </a:r>
            <a:endParaRPr lang="en-US" altLang="ja-JP" dirty="0">
              <a:latin typeface="UD デジタル 教科書体 N-B" panose="02020700000000000000" pitchFamily="17" charset="-128"/>
              <a:ea typeface="UD デジタル 教科書体 N-B" panose="02020700000000000000" pitchFamily="17" charset="-128"/>
            </a:endParaRPr>
          </a:p>
          <a:p>
            <a:r>
              <a:rPr lang="en-US" altLang="ja-JP" dirty="0">
                <a:latin typeface="UD デジタル 教科書体 N-B" panose="02020700000000000000" pitchFamily="17" charset="-128"/>
                <a:ea typeface="UD デジタル 教科書体 N-B" panose="02020700000000000000" pitchFamily="17" charset="-128"/>
              </a:rPr>
              <a:t>id=b</a:t>
            </a:r>
            <a:r>
              <a:rPr lang="ja-JP" altLang="en-US" dirty="0">
                <a:latin typeface="UD デジタル 教科書体 N-B" panose="02020700000000000000" pitchFamily="17" charset="-128"/>
                <a:ea typeface="UD デジタル 教科書体 N-B" panose="02020700000000000000" pitchFamily="17" charset="-128"/>
              </a:rPr>
              <a:t>の</a:t>
            </a:r>
            <a:r>
              <a:rPr lang="en-US" altLang="ja-JP" dirty="0">
                <a:latin typeface="UD デジタル 教科書体 N-B" panose="02020700000000000000" pitchFamily="17" charset="-128"/>
                <a:ea typeface="UD デジタル 教科書体 N-B" panose="02020700000000000000" pitchFamily="17" charset="-128"/>
              </a:rPr>
              <a:t>&lt;P&gt;</a:t>
            </a:r>
            <a:r>
              <a:rPr lang="ja-JP" altLang="en-US" dirty="0">
                <a:latin typeface="UD デジタル 教科書体 N-B" panose="02020700000000000000" pitchFamily="17" charset="-128"/>
                <a:ea typeface="UD デジタル 教科書体 N-B" panose="02020700000000000000" pitchFamily="17" charset="-128"/>
              </a:rPr>
              <a:t>タグの所元々は、</a:t>
            </a:r>
            <a:r>
              <a:rPr lang="en-US" altLang="ja-JP" dirty="0">
                <a:latin typeface="UD デジタル 教科書体 N-B" panose="02020700000000000000" pitchFamily="17" charset="-128"/>
                <a:ea typeface="UD デジタル 教科書体 N-B" panose="02020700000000000000" pitchFamily="17" charset="-128"/>
              </a:rPr>
              <a:t>Hello</a:t>
            </a:r>
            <a:r>
              <a:rPr lang="ja-JP" altLang="en-US" dirty="0">
                <a:latin typeface="UD デジタル 教科書体 N-B" panose="02020700000000000000" pitchFamily="17" charset="-128"/>
                <a:ea typeface="UD デジタル 教科書体 N-B" panose="02020700000000000000" pitchFamily="17" charset="-128"/>
              </a:rPr>
              <a:t>　</a:t>
            </a:r>
            <a:r>
              <a:rPr lang="en-US" altLang="ja-JP" dirty="0">
                <a:latin typeface="UD デジタル 教科書体 N-B" panose="02020700000000000000" pitchFamily="17" charset="-128"/>
                <a:ea typeface="UD デジタル 教科書体 N-B" panose="02020700000000000000" pitchFamily="17" charset="-128"/>
              </a:rPr>
              <a:t>world</a:t>
            </a:r>
            <a:r>
              <a:rPr lang="ja-JP" altLang="en-US" dirty="0">
                <a:latin typeface="UD デジタル 教科書体 N-B" panose="02020700000000000000" pitchFamily="17" charset="-128"/>
                <a:ea typeface="UD デジタル 教科書体 N-B" panose="02020700000000000000" pitchFamily="17" charset="-128"/>
              </a:rPr>
              <a:t>！！</a:t>
            </a:r>
            <a:endParaRPr lang="en-US" altLang="ja-JP" dirty="0">
              <a:latin typeface="UD デジタル 教科書体 N-B" panose="02020700000000000000" pitchFamily="17" charset="-128"/>
              <a:ea typeface="UD デジタル 教科書体 N-B" panose="02020700000000000000" pitchFamily="17" charset="-128"/>
            </a:endParaRPr>
          </a:p>
          <a:p>
            <a:r>
              <a:rPr lang="ja-JP" altLang="en-US" dirty="0">
                <a:latin typeface="UD デジタル 教科書体 N-B" panose="02020700000000000000" pitchFamily="17" charset="-128"/>
                <a:ea typeface="UD デジタル 教科書体 N-B" panose="02020700000000000000" pitchFamily="17" charset="-128"/>
              </a:rPr>
              <a:t>日付ボタンを押す度に日付の表示になる</a:t>
            </a:r>
            <a:endParaRPr lang="en-US" altLang="ja-JP" dirty="0">
              <a:latin typeface="UD デジタル 教科書体 N-B" panose="02020700000000000000" pitchFamily="17" charset="-128"/>
              <a:ea typeface="UD デジタル 教科書体 N-B" panose="02020700000000000000" pitchFamily="17" charset="-128"/>
            </a:endParaRPr>
          </a:p>
        </p:txBody>
      </p:sp>
      <p:pic>
        <p:nvPicPr>
          <p:cNvPr id="5" name="図 4" descr="白いバックグラウンドのスクリーンショット&#10;&#10;自動的に生成された説明">
            <a:extLst>
              <a:ext uri="{FF2B5EF4-FFF2-40B4-BE49-F238E27FC236}">
                <a16:creationId xmlns:a16="http://schemas.microsoft.com/office/drawing/2014/main" id="{2C37B534-1ACB-4F68-913F-56435954E278}"/>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69664" y="2695856"/>
            <a:ext cx="2686188" cy="1955901"/>
          </a:xfrm>
          <a:prstGeom prst="rect">
            <a:avLst/>
          </a:prstGeom>
        </p:spPr>
      </p:pic>
      <p:pic>
        <p:nvPicPr>
          <p:cNvPr id="7" name="図 6" descr="鳥, 水鳥 が含まれている画像&#10;&#10;自動的に生成された説明">
            <a:extLst>
              <a:ext uri="{FF2B5EF4-FFF2-40B4-BE49-F238E27FC236}">
                <a16:creationId xmlns:a16="http://schemas.microsoft.com/office/drawing/2014/main" id="{ABD81699-2554-4EE1-8A09-37721E0869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8066" y="2695856"/>
            <a:ext cx="4280120" cy="1886047"/>
          </a:xfrm>
          <a:prstGeom prst="rect">
            <a:avLst/>
          </a:prstGeom>
        </p:spPr>
      </p:pic>
      <p:sp>
        <p:nvSpPr>
          <p:cNvPr id="8" name="矢印: ストライプ 7">
            <a:extLst>
              <a:ext uri="{FF2B5EF4-FFF2-40B4-BE49-F238E27FC236}">
                <a16:creationId xmlns:a16="http://schemas.microsoft.com/office/drawing/2014/main" id="{B4603EC8-2AEF-4CEE-A27C-A0F818E6BC2D}"/>
              </a:ext>
            </a:extLst>
          </p:cNvPr>
          <p:cNvSpPr/>
          <p:nvPr/>
        </p:nvSpPr>
        <p:spPr>
          <a:xfrm>
            <a:off x="3752850" y="3219121"/>
            <a:ext cx="1638300" cy="923330"/>
          </a:xfrm>
          <a:prstGeom prst="striped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25632574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6a70f7c5-6f27-4f05-b209-e33d4524524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5110649-4FB3-4D9C-95E5-BD92D1F78656}"/>
              </a:ext>
            </a:extLst>
          </p:cNvPr>
          <p:cNvGrpSpPr>
            <a:grpSpLocks noChangeAspect="1"/>
          </p:cNvGrpSpPr>
          <p:nvPr>
            <p:custDataLst>
              <p:tags r:id="rId1"/>
            </p:custDataLst>
          </p:nvPr>
        </p:nvGrpSpPr>
        <p:grpSpPr>
          <a:xfrm>
            <a:off x="3159713" y="0"/>
            <a:ext cx="5670213" cy="4959005"/>
            <a:chOff x="3159713" y="0"/>
            <a:chExt cx="5670213" cy="4959005"/>
          </a:xfrm>
        </p:grpSpPr>
        <p:sp>
          <p:nvSpPr>
            <p:cNvPr id="6" name="iṣ1îḋè">
              <a:extLst>
                <a:ext uri="{FF2B5EF4-FFF2-40B4-BE49-F238E27FC236}">
                  <a16:creationId xmlns:a16="http://schemas.microsoft.com/office/drawing/2014/main" id="{77458DE3-DAD2-4202-8D1D-A932BABE580B}"/>
                </a:ext>
              </a:extLst>
            </p:cNvPr>
            <p:cNvSpPr/>
            <p:nvPr/>
          </p:nvSpPr>
          <p:spPr>
            <a:xfrm flipH="1">
              <a:off x="5695044" y="2361634"/>
              <a:ext cx="801914" cy="618444"/>
            </a:xfrm>
            <a:prstGeom prst="ellipse">
              <a:avLst/>
            </a:prstGeom>
            <a:solidFill>
              <a:srgbClr val="FFC0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7" name="íṣḷïdê">
              <a:extLst>
                <a:ext uri="{FF2B5EF4-FFF2-40B4-BE49-F238E27FC236}">
                  <a16:creationId xmlns:a16="http://schemas.microsoft.com/office/drawing/2014/main" id="{EC4B67A1-9289-4EBB-82D7-8A516D4810B7}"/>
                </a:ext>
              </a:extLst>
            </p:cNvPr>
            <p:cNvSpPr/>
            <p:nvPr/>
          </p:nvSpPr>
          <p:spPr>
            <a:xfrm>
              <a:off x="4717143" y="1687985"/>
              <a:ext cx="2757714" cy="1008271"/>
            </a:xfrm>
            <a:prstGeom prst="round2SameRect">
              <a:avLst>
                <a:gd name="adj1" fmla="val 50000"/>
                <a:gd name="adj2" fmla="val 0"/>
              </a:avLst>
            </a:prstGeom>
            <a:solidFill>
              <a:schemeClr val="tx2">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cxnSp>
          <p:nvCxnSpPr>
            <p:cNvPr id="8" name="直接连接符 7">
              <a:extLst>
                <a:ext uri="{FF2B5EF4-FFF2-40B4-BE49-F238E27FC236}">
                  <a16:creationId xmlns:a16="http://schemas.microsoft.com/office/drawing/2014/main" id="{6E15DCB5-D6E1-474F-BDD9-E5A247734775}"/>
                </a:ext>
              </a:extLst>
            </p:cNvPr>
            <p:cNvCxnSpPr/>
            <p:nvPr/>
          </p:nvCxnSpPr>
          <p:spPr>
            <a:xfrm flipV="1">
              <a:off x="6096000" y="0"/>
              <a:ext cx="0" cy="1702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5EE3AB4-1A2E-4AAB-8EC2-973F03D4A68F}"/>
                </a:ext>
              </a:extLst>
            </p:cNvPr>
            <p:cNvCxnSpPr/>
            <p:nvPr/>
          </p:nvCxnSpPr>
          <p:spPr>
            <a:xfrm>
              <a:off x="7410450" y="2980078"/>
              <a:ext cx="1028700" cy="426427"/>
            </a:xfrm>
            <a:prstGeom prst="line">
              <a:avLst/>
            </a:prstGeom>
            <a:ln w="19050">
              <a:solidFill>
                <a:srgbClr val="FFC000">
                  <a:alpha val="25000"/>
                </a:srgb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0076C9A5-06D0-4F3B-A4BC-AF2E6B1EE31E}"/>
                </a:ext>
              </a:extLst>
            </p:cNvPr>
            <p:cNvCxnSpPr>
              <a:cxnSpLocks/>
            </p:cNvCxnSpPr>
            <p:nvPr/>
          </p:nvCxnSpPr>
          <p:spPr>
            <a:xfrm flipH="1">
              <a:off x="3752850" y="2980078"/>
              <a:ext cx="1028700" cy="426427"/>
            </a:xfrm>
            <a:prstGeom prst="line">
              <a:avLst/>
            </a:prstGeom>
            <a:ln w="19050">
              <a:solidFill>
                <a:srgbClr val="FFC000">
                  <a:alpha val="25000"/>
                </a:srgb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96D7480-17A0-41F6-A92E-CE4FA34ADB08}"/>
                </a:ext>
              </a:extLst>
            </p:cNvPr>
            <p:cNvCxnSpPr>
              <a:cxnSpLocks/>
            </p:cNvCxnSpPr>
            <p:nvPr/>
          </p:nvCxnSpPr>
          <p:spPr>
            <a:xfrm flipH="1">
              <a:off x="4972110" y="3429000"/>
              <a:ext cx="553916" cy="955241"/>
            </a:xfrm>
            <a:prstGeom prst="line">
              <a:avLst/>
            </a:prstGeom>
            <a:ln w="19050">
              <a:solidFill>
                <a:srgbClr val="FFC000">
                  <a:alpha val="25000"/>
                </a:srgb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4ABA093D-3B34-4AE2-8818-BAB20A704D39}"/>
                </a:ext>
              </a:extLst>
            </p:cNvPr>
            <p:cNvCxnSpPr/>
            <p:nvPr/>
          </p:nvCxnSpPr>
          <p:spPr>
            <a:xfrm>
              <a:off x="6623534" y="3429000"/>
              <a:ext cx="553916" cy="955241"/>
            </a:xfrm>
            <a:prstGeom prst="line">
              <a:avLst/>
            </a:prstGeom>
            <a:ln w="19050">
              <a:solidFill>
                <a:srgbClr val="FFC000">
                  <a:alpha val="25000"/>
                </a:srgb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3" name="ïṥliḋé">
              <a:extLst>
                <a:ext uri="{FF2B5EF4-FFF2-40B4-BE49-F238E27FC236}">
                  <a16:creationId xmlns:a16="http://schemas.microsoft.com/office/drawing/2014/main" id="{0E506094-8015-40F2-BD7D-EC28B62EE971}"/>
                </a:ext>
              </a:extLst>
            </p:cNvPr>
            <p:cNvGrpSpPr/>
            <p:nvPr/>
          </p:nvGrpSpPr>
          <p:grpSpPr>
            <a:xfrm>
              <a:off x="3159713" y="3162622"/>
              <a:ext cx="675000" cy="675005"/>
              <a:chOff x="7209746" y="4153276"/>
              <a:chExt cx="675000" cy="675005"/>
            </a:xfrm>
          </p:grpSpPr>
          <p:sp>
            <p:nvSpPr>
              <p:cNvPr id="40" name="ïSľïḓè">
                <a:extLst>
                  <a:ext uri="{FF2B5EF4-FFF2-40B4-BE49-F238E27FC236}">
                    <a16:creationId xmlns:a16="http://schemas.microsoft.com/office/drawing/2014/main" id="{7EF2FBB9-7A13-4E88-8E19-7618492DA07D}"/>
                  </a:ext>
                </a:extLst>
              </p:cNvPr>
              <p:cNvSpPr/>
              <p:nvPr/>
            </p:nvSpPr>
            <p:spPr>
              <a:xfrm>
                <a:off x="7209746" y="4153276"/>
                <a:ext cx="675000" cy="675005"/>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sp>
            <p:nvSpPr>
              <p:cNvPr id="41" name="íṧḻíde">
                <a:extLst>
                  <a:ext uri="{FF2B5EF4-FFF2-40B4-BE49-F238E27FC236}">
                    <a16:creationId xmlns:a16="http://schemas.microsoft.com/office/drawing/2014/main" id="{1CAE86FA-EC58-44EA-82AD-578462C96628}"/>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nvGrpSpPr>
            <p:cNvPr id="14" name="ísḷiḓe">
              <a:extLst>
                <a:ext uri="{FF2B5EF4-FFF2-40B4-BE49-F238E27FC236}">
                  <a16:creationId xmlns:a16="http://schemas.microsoft.com/office/drawing/2014/main" id="{0EA9607A-0D57-4EA6-98C5-F53013CC30E2}"/>
                </a:ext>
              </a:extLst>
            </p:cNvPr>
            <p:cNvGrpSpPr/>
            <p:nvPr/>
          </p:nvGrpSpPr>
          <p:grpSpPr>
            <a:xfrm>
              <a:off x="4574068" y="4284000"/>
              <a:ext cx="675000" cy="675005"/>
              <a:chOff x="7209746" y="4153276"/>
              <a:chExt cx="675000" cy="675005"/>
            </a:xfrm>
          </p:grpSpPr>
          <p:sp>
            <p:nvSpPr>
              <p:cNvPr id="38" name="iṥḷíḍe">
                <a:extLst>
                  <a:ext uri="{FF2B5EF4-FFF2-40B4-BE49-F238E27FC236}">
                    <a16:creationId xmlns:a16="http://schemas.microsoft.com/office/drawing/2014/main" id="{E2AF4420-3D44-4B78-84F9-6E3819E5014C}"/>
                  </a:ext>
                </a:extLst>
              </p:cNvPr>
              <p:cNvSpPr/>
              <p:nvPr/>
            </p:nvSpPr>
            <p:spPr>
              <a:xfrm>
                <a:off x="7209746" y="4153276"/>
                <a:ext cx="675000" cy="675005"/>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sp>
            <p:nvSpPr>
              <p:cNvPr id="39" name="îṥḻîďe">
                <a:extLst>
                  <a:ext uri="{FF2B5EF4-FFF2-40B4-BE49-F238E27FC236}">
                    <a16:creationId xmlns:a16="http://schemas.microsoft.com/office/drawing/2014/main" id="{79630744-666C-4791-B718-3CA67773179C}"/>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nvGrpSpPr>
            <p:cNvPr id="15" name="îṥḷïḑê">
              <a:extLst>
                <a:ext uri="{FF2B5EF4-FFF2-40B4-BE49-F238E27FC236}">
                  <a16:creationId xmlns:a16="http://schemas.microsoft.com/office/drawing/2014/main" id="{4D101733-C4DB-40CA-B6EA-D23548D169FA}"/>
                </a:ext>
              </a:extLst>
            </p:cNvPr>
            <p:cNvGrpSpPr/>
            <p:nvPr/>
          </p:nvGrpSpPr>
          <p:grpSpPr>
            <a:xfrm>
              <a:off x="6885852" y="4284000"/>
              <a:ext cx="675000" cy="675005"/>
              <a:chOff x="7209746" y="4153276"/>
              <a:chExt cx="675000" cy="675005"/>
            </a:xfrm>
          </p:grpSpPr>
          <p:sp>
            <p:nvSpPr>
              <p:cNvPr id="36" name="îṣlïḍè">
                <a:extLst>
                  <a:ext uri="{FF2B5EF4-FFF2-40B4-BE49-F238E27FC236}">
                    <a16:creationId xmlns:a16="http://schemas.microsoft.com/office/drawing/2014/main" id="{2BA9B05F-61A1-4EAE-8614-AA1AA2059471}"/>
                  </a:ext>
                </a:extLst>
              </p:cNvPr>
              <p:cNvSpPr/>
              <p:nvPr/>
            </p:nvSpPr>
            <p:spPr>
              <a:xfrm>
                <a:off x="7209746" y="4153276"/>
                <a:ext cx="675000" cy="675005"/>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sp>
            <p:nvSpPr>
              <p:cNvPr id="37" name="išliḋè">
                <a:extLst>
                  <a:ext uri="{FF2B5EF4-FFF2-40B4-BE49-F238E27FC236}">
                    <a16:creationId xmlns:a16="http://schemas.microsoft.com/office/drawing/2014/main" id="{8882477F-E5EA-4810-AD94-0282D84CE8C2}"/>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nvGrpSpPr>
            <p:cNvPr id="16" name="îsľîďé">
              <a:extLst>
                <a:ext uri="{FF2B5EF4-FFF2-40B4-BE49-F238E27FC236}">
                  <a16:creationId xmlns:a16="http://schemas.microsoft.com/office/drawing/2014/main" id="{56087231-7A3B-44E8-B1D0-8419822BB87F}"/>
                </a:ext>
              </a:extLst>
            </p:cNvPr>
            <p:cNvGrpSpPr/>
            <p:nvPr/>
          </p:nvGrpSpPr>
          <p:grpSpPr>
            <a:xfrm>
              <a:off x="8154926" y="3162622"/>
              <a:ext cx="675000" cy="675005"/>
              <a:chOff x="7209746" y="4153276"/>
              <a:chExt cx="675000" cy="675005"/>
            </a:xfrm>
          </p:grpSpPr>
          <p:sp>
            <p:nvSpPr>
              <p:cNvPr id="34" name="îṩḷidè">
                <a:extLst>
                  <a:ext uri="{FF2B5EF4-FFF2-40B4-BE49-F238E27FC236}">
                    <a16:creationId xmlns:a16="http://schemas.microsoft.com/office/drawing/2014/main" id="{FBD0081F-3812-430C-8BCB-2A7A5D53C900}"/>
                  </a:ext>
                </a:extLst>
              </p:cNvPr>
              <p:cNvSpPr/>
              <p:nvPr/>
            </p:nvSpPr>
            <p:spPr>
              <a:xfrm>
                <a:off x="7209746" y="4153276"/>
                <a:ext cx="675000" cy="675005"/>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sp>
            <p:nvSpPr>
              <p:cNvPr id="35" name="îŝļiḍé">
                <a:extLst>
                  <a:ext uri="{FF2B5EF4-FFF2-40B4-BE49-F238E27FC236}">
                    <a16:creationId xmlns:a16="http://schemas.microsoft.com/office/drawing/2014/main" id="{97856715-518E-45F6-9312-F6753D89713B}"/>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sp>
        <p:nvSpPr>
          <p:cNvPr id="46" name="正方形/長方形 45">
            <a:extLst>
              <a:ext uri="{FF2B5EF4-FFF2-40B4-BE49-F238E27FC236}">
                <a16:creationId xmlns:a16="http://schemas.microsoft.com/office/drawing/2014/main" id="{DD8B93B7-B2B2-4427-B974-F87968294C90}"/>
              </a:ext>
            </a:extLst>
          </p:cNvPr>
          <p:cNvSpPr/>
          <p:nvPr/>
        </p:nvSpPr>
        <p:spPr>
          <a:xfrm>
            <a:off x="4754513" y="3009458"/>
            <a:ext cx="3087384" cy="369332"/>
          </a:xfrm>
          <a:prstGeom prst="rect">
            <a:avLst/>
          </a:prstGeom>
        </p:spPr>
        <p:txBody>
          <a:bodyPr wrap="none">
            <a:spAutoFit/>
          </a:bodyPr>
          <a:lstStyle/>
          <a:p>
            <a:pPr marL="360000"/>
            <a:r>
              <a:rPr lang="en-US" altLang="ja-JP" dirty="0">
                <a:latin typeface="UD デジタル 教科書体 N-B" panose="02020700000000000000" pitchFamily="17" charset="-128"/>
                <a:ea typeface="UD デジタル 教科書体 N-B" panose="02020700000000000000" pitchFamily="17" charset="-128"/>
              </a:rPr>
              <a:t>JS</a:t>
            </a:r>
            <a:r>
              <a:rPr lang="ja-JP" altLang="en-US" dirty="0">
                <a:latin typeface="UD デジタル 教科書体 N-B" panose="02020700000000000000" pitchFamily="17" charset="-128"/>
                <a:ea typeface="UD デジタル 教科書体 N-B" panose="02020700000000000000" pitchFamily="17" charset="-128"/>
              </a:rPr>
              <a:t>よく使われている場面</a:t>
            </a:r>
            <a:endParaRPr lang="en-US" altLang="zh-CN" dirty="0">
              <a:latin typeface="UD デジタル 教科書体 N-B" panose="02020700000000000000" pitchFamily="17" charset="-128"/>
              <a:ea typeface="UD デジタル 教科書体 N-B" panose="02020700000000000000" pitchFamily="17" charset="-128"/>
            </a:endParaRPr>
          </a:p>
        </p:txBody>
      </p:sp>
      <p:sp>
        <p:nvSpPr>
          <p:cNvPr id="47" name="íşḻide">
            <a:extLst>
              <a:ext uri="{FF2B5EF4-FFF2-40B4-BE49-F238E27FC236}">
                <a16:creationId xmlns:a16="http://schemas.microsoft.com/office/drawing/2014/main" id="{C7A3B679-96B5-4838-98C3-5CAFC2850F0D}"/>
              </a:ext>
            </a:extLst>
          </p:cNvPr>
          <p:cNvSpPr/>
          <p:nvPr/>
        </p:nvSpPr>
        <p:spPr bwMode="auto">
          <a:xfrm>
            <a:off x="5858600" y="2001187"/>
            <a:ext cx="474800" cy="474800"/>
          </a:xfrm>
          <a:prstGeom prst="ellipse">
            <a:avLst/>
          </a:prstGeom>
          <a:solidFill>
            <a:schemeClr val="accent1"/>
          </a:solidFill>
          <a:ln w="50800" cmpd="sng">
            <a:solidFill>
              <a:schemeClr val="bg1"/>
            </a:solidFill>
          </a:ln>
        </p:spPr>
        <p:style>
          <a:lnRef idx="2">
            <a:schemeClr val="dk1"/>
          </a:lnRef>
          <a:fillRef idx="1">
            <a:schemeClr val="lt1"/>
          </a:fillRef>
          <a:effectRef idx="0">
            <a:schemeClr val="dk1"/>
          </a:effectRef>
          <a:fontRef idx="minor">
            <a:schemeClr val="dk1"/>
          </a:fontRef>
        </p:style>
        <p:txBody>
          <a:bodyPr wrap="none" rtlCol="0" anchor="ctr">
            <a:normAutofit/>
          </a:bodyPr>
          <a:lstStyle/>
          <a:p>
            <a:pPr algn="ctr"/>
            <a:r>
              <a:rPr lang="en-US" altLang="zh-CN" sz="1600" dirty="0">
                <a:solidFill>
                  <a:schemeClr val="bg1"/>
                </a:solidFill>
              </a:rPr>
              <a:t>03</a:t>
            </a:r>
            <a:endParaRPr lang="zh-CN" altLang="en-US" sz="1600" dirty="0">
              <a:solidFill>
                <a:schemeClr val="bg1"/>
              </a:solidFill>
            </a:endParaRPr>
          </a:p>
        </p:txBody>
      </p:sp>
      <p:sp>
        <p:nvSpPr>
          <p:cNvPr id="2" name="正方形/長方形 1">
            <a:extLst>
              <a:ext uri="{FF2B5EF4-FFF2-40B4-BE49-F238E27FC236}">
                <a16:creationId xmlns:a16="http://schemas.microsoft.com/office/drawing/2014/main" id="{254C0644-4889-4AEE-AB7F-235991328DE1}"/>
              </a:ext>
            </a:extLst>
          </p:cNvPr>
          <p:cNvSpPr/>
          <p:nvPr/>
        </p:nvSpPr>
        <p:spPr>
          <a:xfrm>
            <a:off x="4507341" y="5104785"/>
            <a:ext cx="6669112" cy="369332"/>
          </a:xfrm>
          <a:prstGeom prst="rect">
            <a:avLst/>
          </a:prstGeom>
        </p:spPr>
        <p:txBody>
          <a:bodyPr wrap="square">
            <a:spAutoFit/>
          </a:bodyPr>
          <a:lstStyle/>
          <a:p>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様々な場面でお世話になっている</a:t>
            </a:r>
            <a:endParaRPr lang="ja-JP" altLang="en-US" dirty="0">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25289951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1F3857-088F-4C4E-9E23-5A980EB1AFFD}"/>
              </a:ext>
            </a:extLst>
          </p:cNvPr>
          <p:cNvSpPr>
            <a:spLocks noGrp="1"/>
          </p:cNvSpPr>
          <p:nvPr>
            <p:ph type="title"/>
          </p:nvPr>
        </p:nvSpPr>
        <p:spPr/>
        <p:txBody>
          <a:bodyPr/>
          <a:lstStyle/>
          <a:p>
            <a:r>
              <a:rPr lang="en-US" altLang="ja-JP" dirty="0"/>
              <a:t>JS</a:t>
            </a:r>
            <a:r>
              <a:rPr lang="ja-JP" altLang="en-US" dirty="0"/>
              <a:t>よく使われている場面</a:t>
            </a:r>
            <a:endParaRPr lang="zh-CN" altLang="en-US" dirty="0"/>
          </a:p>
        </p:txBody>
      </p:sp>
      <p:grpSp>
        <p:nvGrpSpPr>
          <p:cNvPr id="166" name="グループ化 165">
            <a:extLst>
              <a:ext uri="{FF2B5EF4-FFF2-40B4-BE49-F238E27FC236}">
                <a16:creationId xmlns:a16="http://schemas.microsoft.com/office/drawing/2014/main" id="{86518C09-7917-4203-B634-56195829CD90}"/>
              </a:ext>
            </a:extLst>
          </p:cNvPr>
          <p:cNvGrpSpPr/>
          <p:nvPr/>
        </p:nvGrpSpPr>
        <p:grpSpPr>
          <a:xfrm>
            <a:off x="671512" y="1224000"/>
            <a:ext cx="10848976" cy="4455534"/>
            <a:chOff x="671512" y="1224000"/>
            <a:chExt cx="10848976" cy="4455534"/>
          </a:xfrm>
        </p:grpSpPr>
        <p:grpSp>
          <p:nvGrpSpPr>
            <p:cNvPr id="5" name="fbb4ff40-4097-49b0-b3b3-7307fc71720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FEE0CD74-CA5A-4332-8B6C-179BDEB1B67C}"/>
                </a:ext>
              </a:extLst>
            </p:cNvPr>
            <p:cNvGrpSpPr>
              <a:grpSpLocks noChangeAspect="1"/>
            </p:cNvGrpSpPr>
            <p:nvPr>
              <p:custDataLst>
                <p:tags r:id="rId1"/>
              </p:custDataLst>
            </p:nvPr>
          </p:nvGrpSpPr>
          <p:grpSpPr>
            <a:xfrm>
              <a:off x="671512" y="1224000"/>
              <a:ext cx="10848976" cy="4455534"/>
              <a:chOff x="671512" y="1224000"/>
              <a:chExt cx="10848976" cy="4455534"/>
            </a:xfrm>
          </p:grpSpPr>
          <p:grpSp>
            <p:nvGrpSpPr>
              <p:cNvPr id="6" name="îsḻîḍè">
                <a:extLst>
                  <a:ext uri="{FF2B5EF4-FFF2-40B4-BE49-F238E27FC236}">
                    <a16:creationId xmlns:a16="http://schemas.microsoft.com/office/drawing/2014/main" id="{CB7D0A08-EB86-406A-8B3B-E75940CF56C2}"/>
                  </a:ext>
                </a:extLst>
              </p:cNvPr>
              <p:cNvGrpSpPr/>
              <p:nvPr/>
            </p:nvGrpSpPr>
            <p:grpSpPr>
              <a:xfrm>
                <a:off x="4314823" y="1528736"/>
                <a:ext cx="3562350" cy="4150798"/>
                <a:chOff x="4247840" y="1867944"/>
                <a:chExt cx="3696316" cy="4306894"/>
              </a:xfrm>
            </p:grpSpPr>
            <p:grpSp>
              <p:nvGrpSpPr>
                <p:cNvPr id="29" name="îś1iḓè">
                  <a:extLst>
                    <a:ext uri="{FF2B5EF4-FFF2-40B4-BE49-F238E27FC236}">
                      <a16:creationId xmlns:a16="http://schemas.microsoft.com/office/drawing/2014/main" id="{BCFFC544-5031-4FBF-937B-F34019532559}"/>
                    </a:ext>
                  </a:extLst>
                </p:cNvPr>
                <p:cNvGrpSpPr/>
                <p:nvPr/>
              </p:nvGrpSpPr>
              <p:grpSpPr>
                <a:xfrm>
                  <a:off x="4247840" y="1867944"/>
                  <a:ext cx="3696316" cy="4306894"/>
                  <a:chOff x="3149601" y="-3175"/>
                  <a:chExt cx="5891212" cy="6864351"/>
                </a:xfrm>
              </p:grpSpPr>
              <p:grpSp>
                <p:nvGrpSpPr>
                  <p:cNvPr id="34" name="îŝļïḋé">
                    <a:extLst>
                      <a:ext uri="{FF2B5EF4-FFF2-40B4-BE49-F238E27FC236}">
                        <a16:creationId xmlns:a16="http://schemas.microsoft.com/office/drawing/2014/main" id="{361A20ED-5DC0-4BD3-852D-03D61D0B18D5}"/>
                      </a:ext>
                    </a:extLst>
                  </p:cNvPr>
                  <p:cNvGrpSpPr/>
                  <p:nvPr/>
                </p:nvGrpSpPr>
                <p:grpSpPr>
                  <a:xfrm>
                    <a:off x="5487988" y="-3175"/>
                    <a:ext cx="1212850" cy="1209676"/>
                    <a:chOff x="5487988" y="-3175"/>
                    <a:chExt cx="1212850" cy="1209676"/>
                  </a:xfrm>
                </p:grpSpPr>
                <p:sp>
                  <p:nvSpPr>
                    <p:cNvPr id="148" name="iśḻîḓè">
                      <a:extLst>
                        <a:ext uri="{FF2B5EF4-FFF2-40B4-BE49-F238E27FC236}">
                          <a16:creationId xmlns:a16="http://schemas.microsoft.com/office/drawing/2014/main" id="{F44E4C12-C35C-4342-8A6C-9C073F9D5656}"/>
                        </a:ext>
                      </a:extLst>
                    </p:cNvPr>
                    <p:cNvSpPr/>
                    <p:nvPr/>
                  </p:nvSpPr>
                  <p:spPr bwMode="auto">
                    <a:xfrm>
                      <a:off x="5513388" y="23813"/>
                      <a:ext cx="1162050" cy="1155700"/>
                    </a:xfrm>
                    <a:custGeom>
                      <a:avLst/>
                      <a:gdLst>
                        <a:gd name="T0" fmla="*/ 226 w 452"/>
                        <a:gd name="T1" fmla="*/ 451 h 451"/>
                        <a:gd name="T2" fmla="*/ 451 w 452"/>
                        <a:gd name="T3" fmla="*/ 225 h 451"/>
                        <a:gd name="T4" fmla="*/ 226 w 452"/>
                        <a:gd name="T5" fmla="*/ 0 h 451"/>
                        <a:gd name="T6" fmla="*/ 1 w 452"/>
                        <a:gd name="T7" fmla="*/ 226 h 451"/>
                        <a:gd name="T8" fmla="*/ 226 w 452"/>
                        <a:gd name="T9" fmla="*/ 451 h 451"/>
                      </a:gdLst>
                      <a:ahLst/>
                      <a:cxnLst>
                        <a:cxn ang="0">
                          <a:pos x="T0" y="T1"/>
                        </a:cxn>
                        <a:cxn ang="0">
                          <a:pos x="T2" y="T3"/>
                        </a:cxn>
                        <a:cxn ang="0">
                          <a:pos x="T4" y="T5"/>
                        </a:cxn>
                        <a:cxn ang="0">
                          <a:pos x="T6" y="T7"/>
                        </a:cxn>
                        <a:cxn ang="0">
                          <a:pos x="T8" y="T9"/>
                        </a:cxn>
                      </a:cxnLst>
                      <a:rect l="0" t="0" r="r" b="b"/>
                      <a:pathLst>
                        <a:path w="452" h="451">
                          <a:moveTo>
                            <a:pt x="226" y="451"/>
                          </a:moveTo>
                          <a:cubicBezTo>
                            <a:pt x="350" y="450"/>
                            <a:pt x="452" y="349"/>
                            <a:pt x="451" y="225"/>
                          </a:cubicBezTo>
                          <a:cubicBezTo>
                            <a:pt x="451" y="101"/>
                            <a:pt x="350" y="0"/>
                            <a:pt x="226" y="0"/>
                          </a:cubicBezTo>
                          <a:cubicBezTo>
                            <a:pt x="102" y="0"/>
                            <a:pt x="0" y="102"/>
                            <a:pt x="1" y="226"/>
                          </a:cubicBezTo>
                          <a:cubicBezTo>
                            <a:pt x="1" y="350"/>
                            <a:pt x="102" y="451"/>
                            <a:pt x="226" y="451"/>
                          </a:cubicBezTo>
                          <a:close/>
                        </a:path>
                      </a:pathLst>
                    </a:custGeom>
                    <a:solidFill>
                      <a:srgbClr val="FEFE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49" name="í$ḻíḋè">
                      <a:extLst>
                        <a:ext uri="{FF2B5EF4-FFF2-40B4-BE49-F238E27FC236}">
                          <a16:creationId xmlns:a16="http://schemas.microsoft.com/office/drawing/2014/main" id="{8EB0026E-57E6-4581-A08D-BD3EDF26B3E5}"/>
                        </a:ext>
                      </a:extLst>
                    </p:cNvPr>
                    <p:cNvSpPr/>
                    <p:nvPr/>
                  </p:nvSpPr>
                  <p:spPr bwMode="auto">
                    <a:xfrm>
                      <a:off x="5487988" y="-3175"/>
                      <a:ext cx="1212850" cy="1209675"/>
                    </a:xfrm>
                    <a:custGeom>
                      <a:avLst/>
                      <a:gdLst>
                        <a:gd name="T0" fmla="*/ 236 w 472"/>
                        <a:gd name="T1" fmla="*/ 0 h 471"/>
                        <a:gd name="T2" fmla="*/ 402 w 472"/>
                        <a:gd name="T3" fmla="*/ 68 h 471"/>
                        <a:gd name="T4" fmla="*/ 472 w 472"/>
                        <a:gd name="T5" fmla="*/ 235 h 471"/>
                        <a:gd name="T6" fmla="*/ 403 w 472"/>
                        <a:gd name="T7" fmla="*/ 402 h 471"/>
                        <a:gd name="T8" fmla="*/ 236 w 472"/>
                        <a:gd name="T9" fmla="*/ 471 h 471"/>
                        <a:gd name="T10" fmla="*/ 236 w 472"/>
                        <a:gd name="T11" fmla="*/ 450 h 471"/>
                        <a:gd name="T12" fmla="*/ 388 w 472"/>
                        <a:gd name="T13" fmla="*/ 387 h 471"/>
                        <a:gd name="T14" fmla="*/ 451 w 472"/>
                        <a:gd name="T15" fmla="*/ 235 h 471"/>
                        <a:gd name="T16" fmla="*/ 388 w 472"/>
                        <a:gd name="T17" fmla="*/ 83 h 471"/>
                        <a:gd name="T18" fmla="*/ 236 w 472"/>
                        <a:gd name="T19" fmla="*/ 20 h 471"/>
                        <a:gd name="T20" fmla="*/ 236 w 472"/>
                        <a:gd name="T21" fmla="*/ 0 h 471"/>
                        <a:gd name="T22" fmla="*/ 236 w 472"/>
                        <a:gd name="T23" fmla="*/ 471 h 471"/>
                        <a:gd name="T24" fmla="*/ 70 w 472"/>
                        <a:gd name="T25" fmla="*/ 402 h 471"/>
                        <a:gd name="T26" fmla="*/ 0 w 472"/>
                        <a:gd name="T27" fmla="*/ 236 h 471"/>
                        <a:gd name="T28" fmla="*/ 69 w 472"/>
                        <a:gd name="T29" fmla="*/ 69 h 471"/>
                        <a:gd name="T30" fmla="*/ 236 w 472"/>
                        <a:gd name="T31" fmla="*/ 0 h 471"/>
                        <a:gd name="T32" fmla="*/ 236 w 472"/>
                        <a:gd name="T33" fmla="*/ 20 h 471"/>
                        <a:gd name="T34" fmla="*/ 84 w 472"/>
                        <a:gd name="T35" fmla="*/ 83 h 471"/>
                        <a:gd name="T36" fmla="*/ 21 w 472"/>
                        <a:gd name="T37" fmla="*/ 236 h 471"/>
                        <a:gd name="T38" fmla="*/ 84 w 472"/>
                        <a:gd name="T39" fmla="*/ 388 h 471"/>
                        <a:gd name="T40" fmla="*/ 236 w 472"/>
                        <a:gd name="T41" fmla="*/ 450 h 471"/>
                        <a:gd name="T42" fmla="*/ 236 w 472"/>
                        <a:gd name="T43" fmla="*/ 471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2" h="471">
                          <a:moveTo>
                            <a:pt x="236" y="0"/>
                          </a:moveTo>
                          <a:cubicBezTo>
                            <a:pt x="301" y="0"/>
                            <a:pt x="360" y="26"/>
                            <a:pt x="402" y="68"/>
                          </a:cubicBezTo>
                          <a:cubicBezTo>
                            <a:pt x="445" y="111"/>
                            <a:pt x="471" y="170"/>
                            <a:pt x="472" y="235"/>
                          </a:cubicBezTo>
                          <a:cubicBezTo>
                            <a:pt x="472" y="300"/>
                            <a:pt x="445" y="359"/>
                            <a:pt x="403" y="402"/>
                          </a:cubicBezTo>
                          <a:cubicBezTo>
                            <a:pt x="360" y="444"/>
                            <a:pt x="301" y="471"/>
                            <a:pt x="236" y="471"/>
                          </a:cubicBezTo>
                          <a:cubicBezTo>
                            <a:pt x="236" y="450"/>
                            <a:pt x="236" y="450"/>
                            <a:pt x="236" y="450"/>
                          </a:cubicBezTo>
                          <a:cubicBezTo>
                            <a:pt x="296" y="450"/>
                            <a:pt x="349" y="426"/>
                            <a:pt x="388" y="387"/>
                          </a:cubicBezTo>
                          <a:cubicBezTo>
                            <a:pt x="427" y="348"/>
                            <a:pt x="451" y="294"/>
                            <a:pt x="451" y="235"/>
                          </a:cubicBezTo>
                          <a:cubicBezTo>
                            <a:pt x="451" y="176"/>
                            <a:pt x="427" y="122"/>
                            <a:pt x="388" y="83"/>
                          </a:cubicBezTo>
                          <a:cubicBezTo>
                            <a:pt x="349" y="44"/>
                            <a:pt x="295" y="20"/>
                            <a:pt x="236" y="20"/>
                          </a:cubicBezTo>
                          <a:lnTo>
                            <a:pt x="236" y="0"/>
                          </a:lnTo>
                          <a:close/>
                          <a:moveTo>
                            <a:pt x="236" y="471"/>
                          </a:moveTo>
                          <a:cubicBezTo>
                            <a:pt x="171" y="471"/>
                            <a:pt x="112" y="445"/>
                            <a:pt x="70" y="402"/>
                          </a:cubicBezTo>
                          <a:cubicBezTo>
                            <a:pt x="27" y="360"/>
                            <a:pt x="1" y="301"/>
                            <a:pt x="0" y="236"/>
                          </a:cubicBezTo>
                          <a:cubicBezTo>
                            <a:pt x="0" y="171"/>
                            <a:pt x="27" y="112"/>
                            <a:pt x="69" y="69"/>
                          </a:cubicBezTo>
                          <a:cubicBezTo>
                            <a:pt x="112" y="26"/>
                            <a:pt x="171" y="0"/>
                            <a:pt x="236" y="0"/>
                          </a:cubicBezTo>
                          <a:cubicBezTo>
                            <a:pt x="236" y="20"/>
                            <a:pt x="236" y="20"/>
                            <a:pt x="236" y="20"/>
                          </a:cubicBezTo>
                          <a:cubicBezTo>
                            <a:pt x="176" y="20"/>
                            <a:pt x="123" y="45"/>
                            <a:pt x="84" y="83"/>
                          </a:cubicBezTo>
                          <a:cubicBezTo>
                            <a:pt x="45" y="122"/>
                            <a:pt x="21" y="176"/>
                            <a:pt x="21" y="236"/>
                          </a:cubicBezTo>
                          <a:cubicBezTo>
                            <a:pt x="21" y="295"/>
                            <a:pt x="45" y="349"/>
                            <a:pt x="84" y="388"/>
                          </a:cubicBezTo>
                          <a:cubicBezTo>
                            <a:pt x="123" y="426"/>
                            <a:pt x="177" y="450"/>
                            <a:pt x="236" y="450"/>
                          </a:cubicBezTo>
                          <a:lnTo>
                            <a:pt x="236" y="471"/>
                          </a:lnTo>
                          <a:close/>
                        </a:path>
                      </a:pathLst>
                    </a:custGeom>
                    <a:solidFill>
                      <a:srgbClr val="4B4C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50" name="îšḻïḑê">
                      <a:extLst>
                        <a:ext uri="{FF2B5EF4-FFF2-40B4-BE49-F238E27FC236}">
                          <a16:creationId xmlns:a16="http://schemas.microsoft.com/office/drawing/2014/main" id="{40E5BD5C-15A2-4828-B53B-3AF741B2DD53}"/>
                        </a:ext>
                      </a:extLst>
                    </p:cNvPr>
                    <p:cNvSpPr/>
                    <p:nvPr/>
                  </p:nvSpPr>
                  <p:spPr bwMode="auto">
                    <a:xfrm>
                      <a:off x="5681663" y="395288"/>
                      <a:ext cx="444500" cy="236538"/>
                    </a:xfrm>
                    <a:custGeom>
                      <a:avLst/>
                      <a:gdLst>
                        <a:gd name="T0" fmla="*/ 165 w 173"/>
                        <a:gd name="T1" fmla="*/ 71 h 92"/>
                        <a:gd name="T2" fmla="*/ 170 w 173"/>
                        <a:gd name="T3" fmla="*/ 85 h 92"/>
                        <a:gd name="T4" fmla="*/ 157 w 173"/>
                        <a:gd name="T5" fmla="*/ 90 h 92"/>
                        <a:gd name="T6" fmla="*/ 8 w 173"/>
                        <a:gd name="T7" fmla="*/ 21 h 92"/>
                        <a:gd name="T8" fmla="*/ 3 w 173"/>
                        <a:gd name="T9" fmla="*/ 8 h 92"/>
                        <a:gd name="T10" fmla="*/ 16 w 173"/>
                        <a:gd name="T11" fmla="*/ 3 h 92"/>
                        <a:gd name="T12" fmla="*/ 165 w 173"/>
                        <a:gd name="T13" fmla="*/ 71 h 92"/>
                      </a:gdLst>
                      <a:ahLst/>
                      <a:cxnLst>
                        <a:cxn ang="0">
                          <a:pos x="T0" y="T1"/>
                        </a:cxn>
                        <a:cxn ang="0">
                          <a:pos x="T2" y="T3"/>
                        </a:cxn>
                        <a:cxn ang="0">
                          <a:pos x="T4" y="T5"/>
                        </a:cxn>
                        <a:cxn ang="0">
                          <a:pos x="T6" y="T7"/>
                        </a:cxn>
                        <a:cxn ang="0">
                          <a:pos x="T8" y="T9"/>
                        </a:cxn>
                        <a:cxn ang="0">
                          <a:pos x="T10" y="T11"/>
                        </a:cxn>
                        <a:cxn ang="0">
                          <a:pos x="T12" y="T13"/>
                        </a:cxn>
                      </a:cxnLst>
                      <a:rect l="0" t="0" r="r" b="b"/>
                      <a:pathLst>
                        <a:path w="173" h="92">
                          <a:moveTo>
                            <a:pt x="165" y="71"/>
                          </a:moveTo>
                          <a:cubicBezTo>
                            <a:pt x="170" y="73"/>
                            <a:pt x="173" y="79"/>
                            <a:pt x="170" y="85"/>
                          </a:cubicBezTo>
                          <a:cubicBezTo>
                            <a:pt x="168" y="90"/>
                            <a:pt x="162" y="92"/>
                            <a:pt x="157" y="90"/>
                          </a:cubicBezTo>
                          <a:cubicBezTo>
                            <a:pt x="8" y="21"/>
                            <a:pt x="8" y="21"/>
                            <a:pt x="8" y="21"/>
                          </a:cubicBezTo>
                          <a:cubicBezTo>
                            <a:pt x="3" y="19"/>
                            <a:pt x="0" y="13"/>
                            <a:pt x="3" y="8"/>
                          </a:cubicBezTo>
                          <a:cubicBezTo>
                            <a:pt x="5" y="3"/>
                            <a:pt x="11" y="0"/>
                            <a:pt x="16" y="3"/>
                          </a:cubicBezTo>
                          <a:lnTo>
                            <a:pt x="165" y="71"/>
                          </a:lnTo>
                          <a:close/>
                        </a:path>
                      </a:pathLst>
                    </a:custGeom>
                    <a:solidFill>
                      <a:srgbClr val="4B4C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51" name="iŝḷïḓè">
                      <a:extLst>
                        <a:ext uri="{FF2B5EF4-FFF2-40B4-BE49-F238E27FC236}">
                          <a16:creationId xmlns:a16="http://schemas.microsoft.com/office/drawing/2014/main" id="{C9729A01-5D35-4B21-A530-F9B2B8187A9D}"/>
                        </a:ext>
                      </a:extLst>
                    </p:cNvPr>
                    <p:cNvSpPr/>
                    <p:nvPr/>
                  </p:nvSpPr>
                  <p:spPr bwMode="auto">
                    <a:xfrm>
                      <a:off x="6065838" y="412750"/>
                      <a:ext cx="255588" cy="219075"/>
                    </a:xfrm>
                    <a:custGeom>
                      <a:avLst/>
                      <a:gdLst>
                        <a:gd name="T0" fmla="*/ 17 w 99"/>
                        <a:gd name="T1" fmla="*/ 81 h 85"/>
                        <a:gd name="T2" fmla="*/ 3 w 99"/>
                        <a:gd name="T3" fmla="*/ 80 h 85"/>
                        <a:gd name="T4" fmla="*/ 5 w 99"/>
                        <a:gd name="T5" fmla="*/ 65 h 85"/>
                        <a:gd name="T6" fmla="*/ 81 w 99"/>
                        <a:gd name="T7" fmla="*/ 4 h 85"/>
                        <a:gd name="T8" fmla="*/ 95 w 99"/>
                        <a:gd name="T9" fmla="*/ 5 h 85"/>
                        <a:gd name="T10" fmla="*/ 93 w 99"/>
                        <a:gd name="T11" fmla="*/ 20 h 85"/>
                        <a:gd name="T12" fmla="*/ 17 w 99"/>
                        <a:gd name="T13" fmla="*/ 81 h 85"/>
                      </a:gdLst>
                      <a:ahLst/>
                      <a:cxnLst>
                        <a:cxn ang="0">
                          <a:pos x="T0" y="T1"/>
                        </a:cxn>
                        <a:cxn ang="0">
                          <a:pos x="T2" y="T3"/>
                        </a:cxn>
                        <a:cxn ang="0">
                          <a:pos x="T4" y="T5"/>
                        </a:cxn>
                        <a:cxn ang="0">
                          <a:pos x="T6" y="T7"/>
                        </a:cxn>
                        <a:cxn ang="0">
                          <a:pos x="T8" y="T9"/>
                        </a:cxn>
                        <a:cxn ang="0">
                          <a:pos x="T10" y="T11"/>
                        </a:cxn>
                        <a:cxn ang="0">
                          <a:pos x="T12" y="T13"/>
                        </a:cxn>
                      </a:cxnLst>
                      <a:rect l="0" t="0" r="r" b="b"/>
                      <a:pathLst>
                        <a:path w="99" h="85">
                          <a:moveTo>
                            <a:pt x="17" y="81"/>
                          </a:moveTo>
                          <a:cubicBezTo>
                            <a:pt x="13" y="85"/>
                            <a:pt x="7" y="84"/>
                            <a:pt x="3" y="80"/>
                          </a:cubicBezTo>
                          <a:cubicBezTo>
                            <a:pt x="0" y="75"/>
                            <a:pt x="0" y="69"/>
                            <a:pt x="5" y="65"/>
                          </a:cubicBezTo>
                          <a:cubicBezTo>
                            <a:pt x="81" y="4"/>
                            <a:pt x="81" y="4"/>
                            <a:pt x="81" y="4"/>
                          </a:cubicBezTo>
                          <a:cubicBezTo>
                            <a:pt x="85" y="0"/>
                            <a:pt x="91" y="1"/>
                            <a:pt x="95" y="5"/>
                          </a:cubicBezTo>
                          <a:cubicBezTo>
                            <a:pt x="99" y="10"/>
                            <a:pt x="98" y="16"/>
                            <a:pt x="93" y="20"/>
                          </a:cubicBezTo>
                          <a:lnTo>
                            <a:pt x="17" y="81"/>
                          </a:lnTo>
                          <a:close/>
                        </a:path>
                      </a:pathLst>
                    </a:custGeom>
                    <a:solidFill>
                      <a:srgbClr val="4B4C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52" name="iśḻíde">
                      <a:extLst>
                        <a:ext uri="{FF2B5EF4-FFF2-40B4-BE49-F238E27FC236}">
                          <a16:creationId xmlns:a16="http://schemas.microsoft.com/office/drawing/2014/main" id="{6C38428B-CAA7-4746-8B3E-77431776D089}"/>
                        </a:ext>
                      </a:extLst>
                    </p:cNvPr>
                    <p:cNvSpPr/>
                    <p:nvPr/>
                  </p:nvSpPr>
                  <p:spPr bwMode="auto">
                    <a:xfrm>
                      <a:off x="6065838" y="-3175"/>
                      <a:ext cx="53975" cy="131763"/>
                    </a:xfrm>
                    <a:custGeom>
                      <a:avLst/>
                      <a:gdLst>
                        <a:gd name="T0" fmla="*/ 0 w 21"/>
                        <a:gd name="T1" fmla="*/ 10 h 51"/>
                        <a:gd name="T2" fmla="*/ 11 w 21"/>
                        <a:gd name="T3" fmla="*/ 0 h 51"/>
                        <a:gd name="T4" fmla="*/ 21 w 21"/>
                        <a:gd name="T5" fmla="*/ 10 h 51"/>
                        <a:gd name="T6" fmla="*/ 21 w 21"/>
                        <a:gd name="T7" fmla="*/ 40 h 51"/>
                        <a:gd name="T8" fmla="*/ 11 w 21"/>
                        <a:gd name="T9" fmla="*/ 51 h 51"/>
                        <a:gd name="T10" fmla="*/ 0 w 21"/>
                        <a:gd name="T11" fmla="*/ 40 h 51"/>
                        <a:gd name="T12" fmla="*/ 0 w 21"/>
                        <a:gd name="T13" fmla="*/ 10 h 51"/>
                      </a:gdLst>
                      <a:ahLst/>
                      <a:cxnLst>
                        <a:cxn ang="0">
                          <a:pos x="T0" y="T1"/>
                        </a:cxn>
                        <a:cxn ang="0">
                          <a:pos x="T2" y="T3"/>
                        </a:cxn>
                        <a:cxn ang="0">
                          <a:pos x="T4" y="T5"/>
                        </a:cxn>
                        <a:cxn ang="0">
                          <a:pos x="T6" y="T7"/>
                        </a:cxn>
                        <a:cxn ang="0">
                          <a:pos x="T8" y="T9"/>
                        </a:cxn>
                        <a:cxn ang="0">
                          <a:pos x="T10" y="T11"/>
                        </a:cxn>
                        <a:cxn ang="0">
                          <a:pos x="T12" y="T13"/>
                        </a:cxn>
                      </a:cxnLst>
                      <a:rect l="0" t="0" r="r" b="b"/>
                      <a:pathLst>
                        <a:path w="21" h="51">
                          <a:moveTo>
                            <a:pt x="0" y="10"/>
                          </a:moveTo>
                          <a:cubicBezTo>
                            <a:pt x="0" y="4"/>
                            <a:pt x="5" y="0"/>
                            <a:pt x="11" y="0"/>
                          </a:cubicBezTo>
                          <a:cubicBezTo>
                            <a:pt x="16" y="0"/>
                            <a:pt x="21" y="4"/>
                            <a:pt x="21" y="10"/>
                          </a:cubicBezTo>
                          <a:cubicBezTo>
                            <a:pt x="21" y="40"/>
                            <a:pt x="21" y="40"/>
                            <a:pt x="21" y="40"/>
                          </a:cubicBezTo>
                          <a:cubicBezTo>
                            <a:pt x="21" y="46"/>
                            <a:pt x="16" y="51"/>
                            <a:pt x="11" y="51"/>
                          </a:cubicBezTo>
                          <a:cubicBezTo>
                            <a:pt x="5" y="51"/>
                            <a:pt x="0" y="46"/>
                            <a:pt x="0" y="40"/>
                          </a:cubicBezTo>
                          <a:lnTo>
                            <a:pt x="0" y="10"/>
                          </a:lnTo>
                          <a:close/>
                        </a:path>
                      </a:pathLst>
                    </a:custGeom>
                    <a:solidFill>
                      <a:srgbClr val="4B4C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53" name="ïṥļïḑé">
                      <a:extLst>
                        <a:ext uri="{FF2B5EF4-FFF2-40B4-BE49-F238E27FC236}">
                          <a16:creationId xmlns:a16="http://schemas.microsoft.com/office/drawing/2014/main" id="{AFAF549D-8995-4891-A439-D6654301FEA7}"/>
                        </a:ext>
                      </a:extLst>
                    </p:cNvPr>
                    <p:cNvSpPr/>
                    <p:nvPr/>
                  </p:nvSpPr>
                  <p:spPr bwMode="auto">
                    <a:xfrm>
                      <a:off x="6570663" y="574675"/>
                      <a:ext cx="130175" cy="50800"/>
                    </a:xfrm>
                    <a:custGeom>
                      <a:avLst/>
                      <a:gdLst>
                        <a:gd name="T0" fmla="*/ 40 w 51"/>
                        <a:gd name="T1" fmla="*/ 0 h 20"/>
                        <a:gd name="T2" fmla="*/ 51 w 51"/>
                        <a:gd name="T3" fmla="*/ 10 h 20"/>
                        <a:gd name="T4" fmla="*/ 40 w 51"/>
                        <a:gd name="T5" fmla="*/ 20 h 20"/>
                        <a:gd name="T6" fmla="*/ 10 w 51"/>
                        <a:gd name="T7" fmla="*/ 20 h 20"/>
                        <a:gd name="T8" fmla="*/ 0 w 51"/>
                        <a:gd name="T9" fmla="*/ 10 h 20"/>
                        <a:gd name="T10" fmla="*/ 10 w 51"/>
                        <a:gd name="T11" fmla="*/ 0 h 20"/>
                        <a:gd name="T12" fmla="*/ 40 w 51"/>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51" h="20">
                          <a:moveTo>
                            <a:pt x="40" y="0"/>
                          </a:moveTo>
                          <a:cubicBezTo>
                            <a:pt x="46" y="0"/>
                            <a:pt x="51" y="4"/>
                            <a:pt x="51" y="10"/>
                          </a:cubicBezTo>
                          <a:cubicBezTo>
                            <a:pt x="51" y="16"/>
                            <a:pt x="46" y="20"/>
                            <a:pt x="40" y="20"/>
                          </a:cubicBezTo>
                          <a:cubicBezTo>
                            <a:pt x="10" y="20"/>
                            <a:pt x="10" y="20"/>
                            <a:pt x="10" y="20"/>
                          </a:cubicBezTo>
                          <a:cubicBezTo>
                            <a:pt x="4" y="20"/>
                            <a:pt x="0" y="16"/>
                            <a:pt x="0" y="10"/>
                          </a:cubicBezTo>
                          <a:cubicBezTo>
                            <a:pt x="0" y="4"/>
                            <a:pt x="4" y="0"/>
                            <a:pt x="10" y="0"/>
                          </a:cubicBezTo>
                          <a:lnTo>
                            <a:pt x="40" y="0"/>
                          </a:lnTo>
                          <a:close/>
                        </a:path>
                      </a:pathLst>
                    </a:custGeom>
                    <a:solidFill>
                      <a:srgbClr val="4B4C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54" name="isļíḓê">
                      <a:extLst>
                        <a:ext uri="{FF2B5EF4-FFF2-40B4-BE49-F238E27FC236}">
                          <a16:creationId xmlns:a16="http://schemas.microsoft.com/office/drawing/2014/main" id="{FB3FF87C-013A-46C2-8BDE-23DF4C101C31}"/>
                        </a:ext>
                      </a:extLst>
                    </p:cNvPr>
                    <p:cNvSpPr/>
                    <p:nvPr/>
                  </p:nvSpPr>
                  <p:spPr bwMode="auto">
                    <a:xfrm>
                      <a:off x="6069013" y="1074738"/>
                      <a:ext cx="53975" cy="131763"/>
                    </a:xfrm>
                    <a:custGeom>
                      <a:avLst/>
                      <a:gdLst>
                        <a:gd name="T0" fmla="*/ 21 w 21"/>
                        <a:gd name="T1" fmla="*/ 41 h 51"/>
                        <a:gd name="T2" fmla="*/ 10 w 21"/>
                        <a:gd name="T3" fmla="*/ 51 h 51"/>
                        <a:gd name="T4" fmla="*/ 0 w 21"/>
                        <a:gd name="T5" fmla="*/ 41 h 51"/>
                        <a:gd name="T6" fmla="*/ 0 w 21"/>
                        <a:gd name="T7" fmla="*/ 10 h 51"/>
                        <a:gd name="T8" fmla="*/ 10 w 21"/>
                        <a:gd name="T9" fmla="*/ 0 h 51"/>
                        <a:gd name="T10" fmla="*/ 21 w 21"/>
                        <a:gd name="T11" fmla="*/ 10 h 51"/>
                        <a:gd name="T12" fmla="*/ 21 w 21"/>
                        <a:gd name="T13" fmla="*/ 41 h 51"/>
                      </a:gdLst>
                      <a:ahLst/>
                      <a:cxnLst>
                        <a:cxn ang="0">
                          <a:pos x="T0" y="T1"/>
                        </a:cxn>
                        <a:cxn ang="0">
                          <a:pos x="T2" y="T3"/>
                        </a:cxn>
                        <a:cxn ang="0">
                          <a:pos x="T4" y="T5"/>
                        </a:cxn>
                        <a:cxn ang="0">
                          <a:pos x="T6" y="T7"/>
                        </a:cxn>
                        <a:cxn ang="0">
                          <a:pos x="T8" y="T9"/>
                        </a:cxn>
                        <a:cxn ang="0">
                          <a:pos x="T10" y="T11"/>
                        </a:cxn>
                        <a:cxn ang="0">
                          <a:pos x="T12" y="T13"/>
                        </a:cxn>
                      </a:cxnLst>
                      <a:rect l="0" t="0" r="r" b="b"/>
                      <a:pathLst>
                        <a:path w="21" h="51">
                          <a:moveTo>
                            <a:pt x="21" y="41"/>
                          </a:moveTo>
                          <a:cubicBezTo>
                            <a:pt x="21" y="46"/>
                            <a:pt x="16" y="51"/>
                            <a:pt x="10" y="51"/>
                          </a:cubicBezTo>
                          <a:cubicBezTo>
                            <a:pt x="5" y="51"/>
                            <a:pt x="0" y="46"/>
                            <a:pt x="0" y="41"/>
                          </a:cubicBezTo>
                          <a:cubicBezTo>
                            <a:pt x="0" y="10"/>
                            <a:pt x="0" y="10"/>
                            <a:pt x="0" y="10"/>
                          </a:cubicBezTo>
                          <a:cubicBezTo>
                            <a:pt x="0" y="4"/>
                            <a:pt x="5" y="0"/>
                            <a:pt x="10" y="0"/>
                          </a:cubicBezTo>
                          <a:cubicBezTo>
                            <a:pt x="16" y="0"/>
                            <a:pt x="21" y="4"/>
                            <a:pt x="21" y="10"/>
                          </a:cubicBezTo>
                          <a:lnTo>
                            <a:pt x="21" y="41"/>
                          </a:lnTo>
                          <a:close/>
                        </a:path>
                      </a:pathLst>
                    </a:custGeom>
                    <a:solidFill>
                      <a:srgbClr val="4B4C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55" name="îṥľîdè">
                      <a:extLst>
                        <a:ext uri="{FF2B5EF4-FFF2-40B4-BE49-F238E27FC236}">
                          <a16:creationId xmlns:a16="http://schemas.microsoft.com/office/drawing/2014/main" id="{9FD112A2-2E9F-48AE-A22D-88DFF74327F4}"/>
                        </a:ext>
                      </a:extLst>
                    </p:cNvPr>
                    <p:cNvSpPr/>
                    <p:nvPr/>
                  </p:nvSpPr>
                  <p:spPr bwMode="auto">
                    <a:xfrm>
                      <a:off x="5487988" y="574675"/>
                      <a:ext cx="131763" cy="53975"/>
                    </a:xfrm>
                    <a:custGeom>
                      <a:avLst/>
                      <a:gdLst>
                        <a:gd name="T0" fmla="*/ 11 w 51"/>
                        <a:gd name="T1" fmla="*/ 21 h 21"/>
                        <a:gd name="T2" fmla="*/ 0 w 51"/>
                        <a:gd name="T3" fmla="*/ 11 h 21"/>
                        <a:gd name="T4" fmla="*/ 11 w 51"/>
                        <a:gd name="T5" fmla="*/ 0 h 21"/>
                        <a:gd name="T6" fmla="*/ 41 w 51"/>
                        <a:gd name="T7" fmla="*/ 0 h 21"/>
                        <a:gd name="T8" fmla="*/ 51 w 51"/>
                        <a:gd name="T9" fmla="*/ 11 h 21"/>
                        <a:gd name="T10" fmla="*/ 41 w 51"/>
                        <a:gd name="T11" fmla="*/ 21 h 21"/>
                        <a:gd name="T12" fmla="*/ 11 w 51"/>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1" h="21">
                          <a:moveTo>
                            <a:pt x="11" y="21"/>
                          </a:moveTo>
                          <a:cubicBezTo>
                            <a:pt x="5" y="21"/>
                            <a:pt x="0" y="16"/>
                            <a:pt x="0" y="11"/>
                          </a:cubicBezTo>
                          <a:cubicBezTo>
                            <a:pt x="0" y="5"/>
                            <a:pt x="5" y="0"/>
                            <a:pt x="11" y="0"/>
                          </a:cubicBezTo>
                          <a:cubicBezTo>
                            <a:pt x="41" y="0"/>
                            <a:pt x="41" y="0"/>
                            <a:pt x="41" y="0"/>
                          </a:cubicBezTo>
                          <a:cubicBezTo>
                            <a:pt x="47" y="0"/>
                            <a:pt x="51" y="5"/>
                            <a:pt x="51" y="11"/>
                          </a:cubicBezTo>
                          <a:cubicBezTo>
                            <a:pt x="51" y="16"/>
                            <a:pt x="47" y="21"/>
                            <a:pt x="41" y="21"/>
                          </a:cubicBezTo>
                          <a:lnTo>
                            <a:pt x="11" y="21"/>
                          </a:lnTo>
                          <a:close/>
                        </a:path>
                      </a:pathLst>
                    </a:custGeom>
                    <a:solidFill>
                      <a:srgbClr val="4B4C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56" name="ïśļïḑè">
                      <a:extLst>
                        <a:ext uri="{FF2B5EF4-FFF2-40B4-BE49-F238E27FC236}">
                          <a16:creationId xmlns:a16="http://schemas.microsoft.com/office/drawing/2014/main" id="{8E94C91E-B160-423C-AFC0-0AFC23750318}"/>
                        </a:ext>
                      </a:extLst>
                    </p:cNvPr>
                    <p:cNvSpPr/>
                    <p:nvPr/>
                  </p:nvSpPr>
                  <p:spPr bwMode="auto">
                    <a:xfrm>
                      <a:off x="6313488" y="69850"/>
                      <a:ext cx="100013" cy="127000"/>
                    </a:xfrm>
                    <a:custGeom>
                      <a:avLst/>
                      <a:gdLst>
                        <a:gd name="T0" fmla="*/ 18 w 39"/>
                        <a:gd name="T1" fmla="*/ 7 h 50"/>
                        <a:gd name="T2" fmla="*/ 32 w 39"/>
                        <a:gd name="T3" fmla="*/ 3 h 50"/>
                        <a:gd name="T4" fmla="*/ 36 w 39"/>
                        <a:gd name="T5" fmla="*/ 17 h 50"/>
                        <a:gd name="T6" fmla="*/ 21 w 39"/>
                        <a:gd name="T7" fmla="*/ 43 h 50"/>
                        <a:gd name="T8" fmla="*/ 7 w 39"/>
                        <a:gd name="T9" fmla="*/ 47 h 50"/>
                        <a:gd name="T10" fmla="*/ 3 w 39"/>
                        <a:gd name="T11" fmla="*/ 33 h 50"/>
                        <a:gd name="T12" fmla="*/ 18 w 39"/>
                        <a:gd name="T13" fmla="*/ 7 h 50"/>
                      </a:gdLst>
                      <a:ahLst/>
                      <a:cxnLst>
                        <a:cxn ang="0">
                          <a:pos x="T0" y="T1"/>
                        </a:cxn>
                        <a:cxn ang="0">
                          <a:pos x="T2" y="T3"/>
                        </a:cxn>
                        <a:cxn ang="0">
                          <a:pos x="T4" y="T5"/>
                        </a:cxn>
                        <a:cxn ang="0">
                          <a:pos x="T6" y="T7"/>
                        </a:cxn>
                        <a:cxn ang="0">
                          <a:pos x="T8" y="T9"/>
                        </a:cxn>
                        <a:cxn ang="0">
                          <a:pos x="T10" y="T11"/>
                        </a:cxn>
                        <a:cxn ang="0">
                          <a:pos x="T12" y="T13"/>
                        </a:cxn>
                      </a:cxnLst>
                      <a:rect l="0" t="0" r="r" b="b"/>
                      <a:pathLst>
                        <a:path w="39" h="50">
                          <a:moveTo>
                            <a:pt x="18" y="7"/>
                          </a:moveTo>
                          <a:cubicBezTo>
                            <a:pt x="21" y="2"/>
                            <a:pt x="28" y="0"/>
                            <a:pt x="32" y="3"/>
                          </a:cubicBezTo>
                          <a:cubicBezTo>
                            <a:pt x="37" y="6"/>
                            <a:pt x="39" y="12"/>
                            <a:pt x="36" y="17"/>
                          </a:cubicBezTo>
                          <a:cubicBezTo>
                            <a:pt x="21" y="43"/>
                            <a:pt x="21" y="43"/>
                            <a:pt x="21" y="43"/>
                          </a:cubicBezTo>
                          <a:cubicBezTo>
                            <a:pt x="18" y="48"/>
                            <a:pt x="12" y="50"/>
                            <a:pt x="7" y="47"/>
                          </a:cubicBezTo>
                          <a:cubicBezTo>
                            <a:pt x="2" y="44"/>
                            <a:pt x="0" y="38"/>
                            <a:pt x="3" y="33"/>
                          </a:cubicBezTo>
                          <a:lnTo>
                            <a:pt x="18" y="7"/>
                          </a:lnTo>
                          <a:close/>
                        </a:path>
                      </a:pathLst>
                    </a:custGeom>
                    <a:solidFill>
                      <a:srgbClr val="4B4C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57" name="íSļîḑé">
                      <a:extLst>
                        <a:ext uri="{FF2B5EF4-FFF2-40B4-BE49-F238E27FC236}">
                          <a16:creationId xmlns:a16="http://schemas.microsoft.com/office/drawing/2014/main" id="{8925A557-CF5B-4ABB-9527-BCE95E3C0AD7}"/>
                        </a:ext>
                      </a:extLst>
                    </p:cNvPr>
                    <p:cNvSpPr/>
                    <p:nvPr/>
                  </p:nvSpPr>
                  <p:spPr bwMode="auto">
                    <a:xfrm>
                      <a:off x="6497638" y="820738"/>
                      <a:ext cx="128588" cy="98425"/>
                    </a:xfrm>
                    <a:custGeom>
                      <a:avLst/>
                      <a:gdLst>
                        <a:gd name="T0" fmla="*/ 43 w 50"/>
                        <a:gd name="T1" fmla="*/ 18 h 38"/>
                        <a:gd name="T2" fmla="*/ 47 w 50"/>
                        <a:gd name="T3" fmla="*/ 32 h 38"/>
                        <a:gd name="T4" fmla="*/ 33 w 50"/>
                        <a:gd name="T5" fmla="*/ 35 h 38"/>
                        <a:gd name="T6" fmla="*/ 7 w 50"/>
                        <a:gd name="T7" fmla="*/ 20 h 38"/>
                        <a:gd name="T8" fmla="*/ 3 w 50"/>
                        <a:gd name="T9" fmla="*/ 6 h 38"/>
                        <a:gd name="T10" fmla="*/ 17 w 50"/>
                        <a:gd name="T11" fmla="*/ 3 h 38"/>
                        <a:gd name="T12" fmla="*/ 43 w 50"/>
                        <a:gd name="T13" fmla="*/ 18 h 38"/>
                      </a:gdLst>
                      <a:ahLst/>
                      <a:cxnLst>
                        <a:cxn ang="0">
                          <a:pos x="T0" y="T1"/>
                        </a:cxn>
                        <a:cxn ang="0">
                          <a:pos x="T2" y="T3"/>
                        </a:cxn>
                        <a:cxn ang="0">
                          <a:pos x="T4" y="T5"/>
                        </a:cxn>
                        <a:cxn ang="0">
                          <a:pos x="T6" y="T7"/>
                        </a:cxn>
                        <a:cxn ang="0">
                          <a:pos x="T8" y="T9"/>
                        </a:cxn>
                        <a:cxn ang="0">
                          <a:pos x="T10" y="T11"/>
                        </a:cxn>
                        <a:cxn ang="0">
                          <a:pos x="T12" y="T13"/>
                        </a:cxn>
                      </a:cxnLst>
                      <a:rect l="0" t="0" r="r" b="b"/>
                      <a:pathLst>
                        <a:path w="50" h="38">
                          <a:moveTo>
                            <a:pt x="43" y="18"/>
                          </a:moveTo>
                          <a:cubicBezTo>
                            <a:pt x="48" y="21"/>
                            <a:pt x="50" y="27"/>
                            <a:pt x="47" y="32"/>
                          </a:cubicBezTo>
                          <a:cubicBezTo>
                            <a:pt x="44" y="37"/>
                            <a:pt x="38" y="38"/>
                            <a:pt x="33" y="35"/>
                          </a:cubicBezTo>
                          <a:cubicBezTo>
                            <a:pt x="7" y="20"/>
                            <a:pt x="7" y="20"/>
                            <a:pt x="7" y="20"/>
                          </a:cubicBezTo>
                          <a:cubicBezTo>
                            <a:pt x="2" y="17"/>
                            <a:pt x="0" y="11"/>
                            <a:pt x="3" y="6"/>
                          </a:cubicBezTo>
                          <a:cubicBezTo>
                            <a:pt x="6" y="1"/>
                            <a:pt x="12" y="0"/>
                            <a:pt x="17" y="3"/>
                          </a:cubicBezTo>
                          <a:lnTo>
                            <a:pt x="43" y="18"/>
                          </a:lnTo>
                          <a:close/>
                        </a:path>
                      </a:pathLst>
                    </a:custGeom>
                    <a:solidFill>
                      <a:srgbClr val="4B4C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58" name="îS1ïḑé">
                      <a:extLst>
                        <a:ext uri="{FF2B5EF4-FFF2-40B4-BE49-F238E27FC236}">
                          <a16:creationId xmlns:a16="http://schemas.microsoft.com/office/drawing/2014/main" id="{D2BC28CB-C3F7-4CD2-8C5C-E6AD37066BC8}"/>
                        </a:ext>
                      </a:extLst>
                    </p:cNvPr>
                    <p:cNvSpPr/>
                    <p:nvPr/>
                  </p:nvSpPr>
                  <p:spPr bwMode="auto">
                    <a:xfrm>
                      <a:off x="5775326" y="1004888"/>
                      <a:ext cx="101600" cy="127000"/>
                    </a:xfrm>
                    <a:custGeom>
                      <a:avLst/>
                      <a:gdLst>
                        <a:gd name="T0" fmla="*/ 21 w 39"/>
                        <a:gd name="T1" fmla="*/ 43 h 49"/>
                        <a:gd name="T2" fmla="*/ 7 w 39"/>
                        <a:gd name="T3" fmla="*/ 46 h 49"/>
                        <a:gd name="T4" fmla="*/ 3 w 39"/>
                        <a:gd name="T5" fmla="*/ 33 h 49"/>
                        <a:gd name="T6" fmla="*/ 18 w 39"/>
                        <a:gd name="T7" fmla="*/ 6 h 49"/>
                        <a:gd name="T8" fmla="*/ 32 w 39"/>
                        <a:gd name="T9" fmla="*/ 2 h 49"/>
                        <a:gd name="T10" fmla="*/ 36 w 39"/>
                        <a:gd name="T11" fmla="*/ 16 h 49"/>
                        <a:gd name="T12" fmla="*/ 21 w 39"/>
                        <a:gd name="T13" fmla="*/ 43 h 49"/>
                      </a:gdLst>
                      <a:ahLst/>
                      <a:cxnLst>
                        <a:cxn ang="0">
                          <a:pos x="T0" y="T1"/>
                        </a:cxn>
                        <a:cxn ang="0">
                          <a:pos x="T2" y="T3"/>
                        </a:cxn>
                        <a:cxn ang="0">
                          <a:pos x="T4" y="T5"/>
                        </a:cxn>
                        <a:cxn ang="0">
                          <a:pos x="T6" y="T7"/>
                        </a:cxn>
                        <a:cxn ang="0">
                          <a:pos x="T8" y="T9"/>
                        </a:cxn>
                        <a:cxn ang="0">
                          <a:pos x="T10" y="T11"/>
                        </a:cxn>
                        <a:cxn ang="0">
                          <a:pos x="T12" y="T13"/>
                        </a:cxn>
                      </a:cxnLst>
                      <a:rect l="0" t="0" r="r" b="b"/>
                      <a:pathLst>
                        <a:path w="39" h="49">
                          <a:moveTo>
                            <a:pt x="21" y="43"/>
                          </a:moveTo>
                          <a:cubicBezTo>
                            <a:pt x="18" y="48"/>
                            <a:pt x="12" y="49"/>
                            <a:pt x="7" y="46"/>
                          </a:cubicBezTo>
                          <a:cubicBezTo>
                            <a:pt x="2" y="44"/>
                            <a:pt x="0" y="37"/>
                            <a:pt x="3" y="33"/>
                          </a:cubicBezTo>
                          <a:cubicBezTo>
                            <a:pt x="18" y="6"/>
                            <a:pt x="18" y="6"/>
                            <a:pt x="18" y="6"/>
                          </a:cubicBezTo>
                          <a:cubicBezTo>
                            <a:pt x="21" y="1"/>
                            <a:pt x="27" y="0"/>
                            <a:pt x="32" y="2"/>
                          </a:cubicBezTo>
                          <a:cubicBezTo>
                            <a:pt x="37" y="5"/>
                            <a:pt x="39" y="11"/>
                            <a:pt x="36" y="16"/>
                          </a:cubicBezTo>
                          <a:lnTo>
                            <a:pt x="21" y="43"/>
                          </a:lnTo>
                          <a:close/>
                        </a:path>
                      </a:pathLst>
                    </a:custGeom>
                    <a:solidFill>
                      <a:srgbClr val="4B4C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59" name="ïŝlíḓè">
                      <a:extLst>
                        <a:ext uri="{FF2B5EF4-FFF2-40B4-BE49-F238E27FC236}">
                          <a16:creationId xmlns:a16="http://schemas.microsoft.com/office/drawing/2014/main" id="{22F97BC9-FE12-4EC8-A116-BFD9DEE9F820}"/>
                        </a:ext>
                      </a:extLst>
                    </p:cNvPr>
                    <p:cNvSpPr/>
                    <p:nvPr/>
                  </p:nvSpPr>
                  <p:spPr bwMode="auto">
                    <a:xfrm>
                      <a:off x="5562601" y="282575"/>
                      <a:ext cx="128588" cy="100013"/>
                    </a:xfrm>
                    <a:custGeom>
                      <a:avLst/>
                      <a:gdLst>
                        <a:gd name="T0" fmla="*/ 7 w 50"/>
                        <a:gd name="T1" fmla="*/ 21 h 39"/>
                        <a:gd name="T2" fmla="*/ 3 w 50"/>
                        <a:gd name="T3" fmla="*/ 7 h 39"/>
                        <a:gd name="T4" fmla="*/ 17 w 50"/>
                        <a:gd name="T5" fmla="*/ 3 h 39"/>
                        <a:gd name="T6" fmla="*/ 43 w 50"/>
                        <a:gd name="T7" fmla="*/ 18 h 39"/>
                        <a:gd name="T8" fmla="*/ 47 w 50"/>
                        <a:gd name="T9" fmla="*/ 32 h 39"/>
                        <a:gd name="T10" fmla="*/ 33 w 50"/>
                        <a:gd name="T11" fmla="*/ 36 h 39"/>
                        <a:gd name="T12" fmla="*/ 7 w 50"/>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50" h="39">
                          <a:moveTo>
                            <a:pt x="7" y="21"/>
                          </a:moveTo>
                          <a:cubicBezTo>
                            <a:pt x="2" y="18"/>
                            <a:pt x="0" y="12"/>
                            <a:pt x="3" y="7"/>
                          </a:cubicBezTo>
                          <a:cubicBezTo>
                            <a:pt x="6" y="2"/>
                            <a:pt x="12" y="0"/>
                            <a:pt x="17" y="3"/>
                          </a:cubicBezTo>
                          <a:cubicBezTo>
                            <a:pt x="43" y="18"/>
                            <a:pt x="43" y="18"/>
                            <a:pt x="43" y="18"/>
                          </a:cubicBezTo>
                          <a:cubicBezTo>
                            <a:pt x="48" y="21"/>
                            <a:pt x="50" y="27"/>
                            <a:pt x="47" y="32"/>
                          </a:cubicBezTo>
                          <a:cubicBezTo>
                            <a:pt x="44" y="37"/>
                            <a:pt x="38" y="39"/>
                            <a:pt x="33" y="36"/>
                          </a:cubicBezTo>
                          <a:lnTo>
                            <a:pt x="7" y="21"/>
                          </a:lnTo>
                          <a:close/>
                        </a:path>
                      </a:pathLst>
                    </a:custGeom>
                    <a:solidFill>
                      <a:srgbClr val="4B4C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60" name="íṣḻïḍe">
                      <a:extLst>
                        <a:ext uri="{FF2B5EF4-FFF2-40B4-BE49-F238E27FC236}">
                          <a16:creationId xmlns:a16="http://schemas.microsoft.com/office/drawing/2014/main" id="{DEE9615D-EDFE-4974-A8BE-54DF3E5F6FA2}"/>
                        </a:ext>
                      </a:extLst>
                    </p:cNvPr>
                    <p:cNvSpPr/>
                    <p:nvPr/>
                  </p:nvSpPr>
                  <p:spPr bwMode="auto">
                    <a:xfrm>
                      <a:off x="6497638" y="282575"/>
                      <a:ext cx="128588" cy="96838"/>
                    </a:xfrm>
                    <a:custGeom>
                      <a:avLst/>
                      <a:gdLst>
                        <a:gd name="T0" fmla="*/ 33 w 50"/>
                        <a:gd name="T1" fmla="*/ 2 h 38"/>
                        <a:gd name="T2" fmla="*/ 47 w 50"/>
                        <a:gd name="T3" fmla="*/ 6 h 38"/>
                        <a:gd name="T4" fmla="*/ 43 w 50"/>
                        <a:gd name="T5" fmla="*/ 20 h 38"/>
                        <a:gd name="T6" fmla="*/ 17 w 50"/>
                        <a:gd name="T7" fmla="*/ 35 h 38"/>
                        <a:gd name="T8" fmla="*/ 3 w 50"/>
                        <a:gd name="T9" fmla="*/ 32 h 38"/>
                        <a:gd name="T10" fmla="*/ 6 w 50"/>
                        <a:gd name="T11" fmla="*/ 18 h 38"/>
                        <a:gd name="T12" fmla="*/ 33 w 50"/>
                        <a:gd name="T13" fmla="*/ 2 h 38"/>
                      </a:gdLst>
                      <a:ahLst/>
                      <a:cxnLst>
                        <a:cxn ang="0">
                          <a:pos x="T0" y="T1"/>
                        </a:cxn>
                        <a:cxn ang="0">
                          <a:pos x="T2" y="T3"/>
                        </a:cxn>
                        <a:cxn ang="0">
                          <a:pos x="T4" y="T5"/>
                        </a:cxn>
                        <a:cxn ang="0">
                          <a:pos x="T6" y="T7"/>
                        </a:cxn>
                        <a:cxn ang="0">
                          <a:pos x="T8" y="T9"/>
                        </a:cxn>
                        <a:cxn ang="0">
                          <a:pos x="T10" y="T11"/>
                        </a:cxn>
                        <a:cxn ang="0">
                          <a:pos x="T12" y="T13"/>
                        </a:cxn>
                      </a:cxnLst>
                      <a:rect l="0" t="0" r="r" b="b"/>
                      <a:pathLst>
                        <a:path w="50" h="38">
                          <a:moveTo>
                            <a:pt x="33" y="2"/>
                          </a:moveTo>
                          <a:cubicBezTo>
                            <a:pt x="38" y="0"/>
                            <a:pt x="44" y="1"/>
                            <a:pt x="47" y="6"/>
                          </a:cubicBezTo>
                          <a:cubicBezTo>
                            <a:pt x="50" y="11"/>
                            <a:pt x="48" y="17"/>
                            <a:pt x="43" y="20"/>
                          </a:cubicBezTo>
                          <a:cubicBezTo>
                            <a:pt x="17" y="35"/>
                            <a:pt x="17" y="35"/>
                            <a:pt x="17" y="35"/>
                          </a:cubicBezTo>
                          <a:cubicBezTo>
                            <a:pt x="12" y="38"/>
                            <a:pt x="6" y="37"/>
                            <a:pt x="3" y="32"/>
                          </a:cubicBezTo>
                          <a:cubicBezTo>
                            <a:pt x="0" y="27"/>
                            <a:pt x="2" y="21"/>
                            <a:pt x="6" y="18"/>
                          </a:cubicBezTo>
                          <a:lnTo>
                            <a:pt x="33" y="2"/>
                          </a:lnTo>
                          <a:close/>
                        </a:path>
                      </a:pathLst>
                    </a:custGeom>
                    <a:solidFill>
                      <a:srgbClr val="4B4C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61" name="ïṥlîḋê">
                      <a:extLst>
                        <a:ext uri="{FF2B5EF4-FFF2-40B4-BE49-F238E27FC236}">
                          <a16:creationId xmlns:a16="http://schemas.microsoft.com/office/drawing/2014/main" id="{651EFB0B-318F-4DDE-95A9-283F3A511C37}"/>
                        </a:ext>
                      </a:extLst>
                    </p:cNvPr>
                    <p:cNvSpPr/>
                    <p:nvPr/>
                  </p:nvSpPr>
                  <p:spPr bwMode="auto">
                    <a:xfrm>
                      <a:off x="6315076" y="1003300"/>
                      <a:ext cx="101600" cy="128588"/>
                    </a:xfrm>
                    <a:custGeom>
                      <a:avLst/>
                      <a:gdLst>
                        <a:gd name="T0" fmla="*/ 36 w 39"/>
                        <a:gd name="T1" fmla="*/ 33 h 50"/>
                        <a:gd name="T2" fmla="*/ 32 w 39"/>
                        <a:gd name="T3" fmla="*/ 47 h 50"/>
                        <a:gd name="T4" fmla="*/ 18 w 39"/>
                        <a:gd name="T5" fmla="*/ 43 h 50"/>
                        <a:gd name="T6" fmla="*/ 3 w 39"/>
                        <a:gd name="T7" fmla="*/ 17 h 50"/>
                        <a:gd name="T8" fmla="*/ 7 w 39"/>
                        <a:gd name="T9" fmla="*/ 3 h 50"/>
                        <a:gd name="T10" fmla="*/ 21 w 39"/>
                        <a:gd name="T11" fmla="*/ 7 h 50"/>
                        <a:gd name="T12" fmla="*/ 36 w 39"/>
                        <a:gd name="T13" fmla="*/ 33 h 50"/>
                      </a:gdLst>
                      <a:ahLst/>
                      <a:cxnLst>
                        <a:cxn ang="0">
                          <a:pos x="T0" y="T1"/>
                        </a:cxn>
                        <a:cxn ang="0">
                          <a:pos x="T2" y="T3"/>
                        </a:cxn>
                        <a:cxn ang="0">
                          <a:pos x="T4" y="T5"/>
                        </a:cxn>
                        <a:cxn ang="0">
                          <a:pos x="T6" y="T7"/>
                        </a:cxn>
                        <a:cxn ang="0">
                          <a:pos x="T8" y="T9"/>
                        </a:cxn>
                        <a:cxn ang="0">
                          <a:pos x="T10" y="T11"/>
                        </a:cxn>
                        <a:cxn ang="0">
                          <a:pos x="T12" y="T13"/>
                        </a:cxn>
                      </a:cxnLst>
                      <a:rect l="0" t="0" r="r" b="b"/>
                      <a:pathLst>
                        <a:path w="39" h="50">
                          <a:moveTo>
                            <a:pt x="36" y="33"/>
                          </a:moveTo>
                          <a:cubicBezTo>
                            <a:pt x="39" y="38"/>
                            <a:pt x="37" y="44"/>
                            <a:pt x="32" y="47"/>
                          </a:cubicBezTo>
                          <a:cubicBezTo>
                            <a:pt x="27" y="50"/>
                            <a:pt x="21" y="48"/>
                            <a:pt x="18" y="43"/>
                          </a:cubicBezTo>
                          <a:cubicBezTo>
                            <a:pt x="3" y="17"/>
                            <a:pt x="3" y="17"/>
                            <a:pt x="3" y="17"/>
                          </a:cubicBezTo>
                          <a:cubicBezTo>
                            <a:pt x="0" y="12"/>
                            <a:pt x="2" y="6"/>
                            <a:pt x="7" y="3"/>
                          </a:cubicBezTo>
                          <a:cubicBezTo>
                            <a:pt x="11" y="0"/>
                            <a:pt x="18" y="2"/>
                            <a:pt x="21" y="7"/>
                          </a:cubicBezTo>
                          <a:lnTo>
                            <a:pt x="36" y="33"/>
                          </a:lnTo>
                          <a:close/>
                        </a:path>
                      </a:pathLst>
                    </a:custGeom>
                    <a:solidFill>
                      <a:srgbClr val="4B4C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62" name="íş1íḑé">
                      <a:extLst>
                        <a:ext uri="{FF2B5EF4-FFF2-40B4-BE49-F238E27FC236}">
                          <a16:creationId xmlns:a16="http://schemas.microsoft.com/office/drawing/2014/main" id="{72C1F965-D71C-4812-A632-F025F3B6B644}"/>
                        </a:ext>
                      </a:extLst>
                    </p:cNvPr>
                    <p:cNvSpPr/>
                    <p:nvPr/>
                  </p:nvSpPr>
                  <p:spPr bwMode="auto">
                    <a:xfrm>
                      <a:off x="5562601" y="820738"/>
                      <a:ext cx="128588" cy="100013"/>
                    </a:xfrm>
                    <a:custGeom>
                      <a:avLst/>
                      <a:gdLst>
                        <a:gd name="T0" fmla="*/ 17 w 50"/>
                        <a:gd name="T1" fmla="*/ 36 h 39"/>
                        <a:gd name="T2" fmla="*/ 3 w 50"/>
                        <a:gd name="T3" fmla="*/ 32 h 39"/>
                        <a:gd name="T4" fmla="*/ 7 w 50"/>
                        <a:gd name="T5" fmla="*/ 18 h 39"/>
                        <a:gd name="T6" fmla="*/ 33 w 50"/>
                        <a:gd name="T7" fmla="*/ 3 h 39"/>
                        <a:gd name="T8" fmla="*/ 47 w 50"/>
                        <a:gd name="T9" fmla="*/ 7 h 39"/>
                        <a:gd name="T10" fmla="*/ 44 w 50"/>
                        <a:gd name="T11" fmla="*/ 21 h 39"/>
                        <a:gd name="T12" fmla="*/ 17 w 5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50" h="39">
                          <a:moveTo>
                            <a:pt x="17" y="36"/>
                          </a:moveTo>
                          <a:cubicBezTo>
                            <a:pt x="12" y="39"/>
                            <a:pt x="6" y="37"/>
                            <a:pt x="3" y="32"/>
                          </a:cubicBezTo>
                          <a:cubicBezTo>
                            <a:pt x="0" y="28"/>
                            <a:pt x="2" y="21"/>
                            <a:pt x="7" y="18"/>
                          </a:cubicBezTo>
                          <a:cubicBezTo>
                            <a:pt x="33" y="3"/>
                            <a:pt x="33" y="3"/>
                            <a:pt x="33" y="3"/>
                          </a:cubicBezTo>
                          <a:cubicBezTo>
                            <a:pt x="38" y="0"/>
                            <a:pt x="44" y="2"/>
                            <a:pt x="47" y="7"/>
                          </a:cubicBezTo>
                          <a:cubicBezTo>
                            <a:pt x="50" y="12"/>
                            <a:pt x="48" y="18"/>
                            <a:pt x="44" y="21"/>
                          </a:cubicBezTo>
                          <a:lnTo>
                            <a:pt x="17" y="36"/>
                          </a:lnTo>
                          <a:close/>
                        </a:path>
                      </a:pathLst>
                    </a:custGeom>
                    <a:solidFill>
                      <a:srgbClr val="4B4C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63" name="ïṡľiďé">
                      <a:extLst>
                        <a:ext uri="{FF2B5EF4-FFF2-40B4-BE49-F238E27FC236}">
                          <a16:creationId xmlns:a16="http://schemas.microsoft.com/office/drawing/2014/main" id="{9DCA02CE-4D4B-42BA-9F9E-499F36E9A316}"/>
                        </a:ext>
                      </a:extLst>
                    </p:cNvPr>
                    <p:cNvSpPr/>
                    <p:nvPr/>
                  </p:nvSpPr>
                  <p:spPr bwMode="auto">
                    <a:xfrm>
                      <a:off x="5773738" y="71438"/>
                      <a:ext cx="100013" cy="125413"/>
                    </a:xfrm>
                    <a:custGeom>
                      <a:avLst/>
                      <a:gdLst>
                        <a:gd name="T0" fmla="*/ 3 w 39"/>
                        <a:gd name="T1" fmla="*/ 16 h 49"/>
                        <a:gd name="T2" fmla="*/ 7 w 39"/>
                        <a:gd name="T3" fmla="*/ 3 h 49"/>
                        <a:gd name="T4" fmla="*/ 21 w 39"/>
                        <a:gd name="T5" fmla="*/ 6 h 49"/>
                        <a:gd name="T6" fmla="*/ 36 w 39"/>
                        <a:gd name="T7" fmla="*/ 33 h 49"/>
                        <a:gd name="T8" fmla="*/ 32 w 39"/>
                        <a:gd name="T9" fmla="*/ 47 h 49"/>
                        <a:gd name="T10" fmla="*/ 18 w 39"/>
                        <a:gd name="T11" fmla="*/ 43 h 49"/>
                        <a:gd name="T12" fmla="*/ 3 w 39"/>
                        <a:gd name="T13" fmla="*/ 16 h 49"/>
                      </a:gdLst>
                      <a:ahLst/>
                      <a:cxnLst>
                        <a:cxn ang="0">
                          <a:pos x="T0" y="T1"/>
                        </a:cxn>
                        <a:cxn ang="0">
                          <a:pos x="T2" y="T3"/>
                        </a:cxn>
                        <a:cxn ang="0">
                          <a:pos x="T4" y="T5"/>
                        </a:cxn>
                        <a:cxn ang="0">
                          <a:pos x="T6" y="T7"/>
                        </a:cxn>
                        <a:cxn ang="0">
                          <a:pos x="T8" y="T9"/>
                        </a:cxn>
                        <a:cxn ang="0">
                          <a:pos x="T10" y="T11"/>
                        </a:cxn>
                        <a:cxn ang="0">
                          <a:pos x="T12" y="T13"/>
                        </a:cxn>
                      </a:cxnLst>
                      <a:rect l="0" t="0" r="r" b="b"/>
                      <a:pathLst>
                        <a:path w="39" h="49">
                          <a:moveTo>
                            <a:pt x="3" y="16"/>
                          </a:moveTo>
                          <a:cubicBezTo>
                            <a:pt x="0" y="12"/>
                            <a:pt x="2" y="5"/>
                            <a:pt x="7" y="3"/>
                          </a:cubicBezTo>
                          <a:cubicBezTo>
                            <a:pt x="12" y="0"/>
                            <a:pt x="18" y="1"/>
                            <a:pt x="21" y="6"/>
                          </a:cubicBezTo>
                          <a:cubicBezTo>
                            <a:pt x="36" y="33"/>
                            <a:pt x="36" y="33"/>
                            <a:pt x="36" y="33"/>
                          </a:cubicBezTo>
                          <a:cubicBezTo>
                            <a:pt x="39" y="37"/>
                            <a:pt x="37" y="44"/>
                            <a:pt x="32" y="47"/>
                          </a:cubicBezTo>
                          <a:cubicBezTo>
                            <a:pt x="28" y="49"/>
                            <a:pt x="21" y="48"/>
                            <a:pt x="18" y="43"/>
                          </a:cubicBezTo>
                          <a:lnTo>
                            <a:pt x="3" y="16"/>
                          </a:lnTo>
                          <a:close/>
                        </a:path>
                      </a:pathLst>
                    </a:custGeom>
                    <a:solidFill>
                      <a:srgbClr val="4B4C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grpSp>
              <p:sp>
                <p:nvSpPr>
                  <p:cNvPr id="35" name="îṣḻîḓè">
                    <a:extLst>
                      <a:ext uri="{FF2B5EF4-FFF2-40B4-BE49-F238E27FC236}">
                        <a16:creationId xmlns:a16="http://schemas.microsoft.com/office/drawing/2014/main" id="{FB784973-357D-4D7C-82AB-1C3111721771}"/>
                      </a:ext>
                    </a:extLst>
                  </p:cNvPr>
                  <p:cNvSpPr/>
                  <p:nvPr/>
                </p:nvSpPr>
                <p:spPr bwMode="auto">
                  <a:xfrm>
                    <a:off x="5189538" y="3459163"/>
                    <a:ext cx="1357313" cy="1590675"/>
                  </a:xfrm>
                  <a:prstGeom prst="rect">
                    <a:avLst/>
                  </a:prstGeom>
                  <a:solidFill>
                    <a:srgbClr val="69D5D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p>
                </p:txBody>
              </p:sp>
              <p:sp>
                <p:nvSpPr>
                  <p:cNvPr id="36" name="iṣľiḑê">
                    <a:extLst>
                      <a:ext uri="{FF2B5EF4-FFF2-40B4-BE49-F238E27FC236}">
                        <a16:creationId xmlns:a16="http://schemas.microsoft.com/office/drawing/2014/main" id="{ED03C09F-D75E-4300-8B81-9BBF30C4AE75}"/>
                      </a:ext>
                    </a:extLst>
                  </p:cNvPr>
                  <p:cNvSpPr/>
                  <p:nvPr/>
                </p:nvSpPr>
                <p:spPr bwMode="auto">
                  <a:xfrm>
                    <a:off x="3400426" y="6573838"/>
                    <a:ext cx="5048250" cy="287338"/>
                  </a:xfrm>
                  <a:prstGeom prst="ellipse">
                    <a:avLst/>
                  </a:pr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37" name="íṩḷíďe">
                    <a:extLst>
                      <a:ext uri="{FF2B5EF4-FFF2-40B4-BE49-F238E27FC236}">
                        <a16:creationId xmlns:a16="http://schemas.microsoft.com/office/drawing/2014/main" id="{144E2244-9A37-42DB-B61F-111734382D42}"/>
                      </a:ext>
                    </a:extLst>
                  </p:cNvPr>
                  <p:cNvSpPr/>
                  <p:nvPr/>
                </p:nvSpPr>
                <p:spPr bwMode="auto">
                  <a:xfrm>
                    <a:off x="3578226" y="1706563"/>
                    <a:ext cx="195263" cy="138113"/>
                  </a:xfrm>
                  <a:custGeom>
                    <a:avLst/>
                    <a:gdLst>
                      <a:gd name="T0" fmla="*/ 60 w 76"/>
                      <a:gd name="T1" fmla="*/ 31 h 54"/>
                      <a:gd name="T2" fmla="*/ 72 w 76"/>
                      <a:gd name="T3" fmla="*/ 20 h 54"/>
                      <a:gd name="T4" fmla="*/ 28 w 76"/>
                      <a:gd name="T5" fmla="*/ 2 h 54"/>
                      <a:gd name="T6" fmla="*/ 1 w 76"/>
                      <a:gd name="T7" fmla="*/ 29 h 54"/>
                      <a:gd name="T8" fmla="*/ 27 w 76"/>
                      <a:gd name="T9" fmla="*/ 37 h 54"/>
                      <a:gd name="T10" fmla="*/ 32 w 76"/>
                      <a:gd name="T11" fmla="*/ 37 h 54"/>
                      <a:gd name="T12" fmla="*/ 41 w 76"/>
                      <a:gd name="T13" fmla="*/ 45 h 54"/>
                      <a:gd name="T14" fmla="*/ 63 w 76"/>
                      <a:gd name="T15" fmla="*/ 52 h 54"/>
                      <a:gd name="T16" fmla="*/ 60 w 76"/>
                      <a:gd name="T17" fmla="*/ 3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4">
                        <a:moveTo>
                          <a:pt x="60" y="31"/>
                        </a:moveTo>
                        <a:cubicBezTo>
                          <a:pt x="59" y="31"/>
                          <a:pt x="73" y="21"/>
                          <a:pt x="72" y="20"/>
                        </a:cubicBezTo>
                        <a:cubicBezTo>
                          <a:pt x="67" y="7"/>
                          <a:pt x="43" y="5"/>
                          <a:pt x="28" y="2"/>
                        </a:cubicBezTo>
                        <a:cubicBezTo>
                          <a:pt x="14" y="0"/>
                          <a:pt x="2" y="17"/>
                          <a:pt x="1" y="29"/>
                        </a:cubicBezTo>
                        <a:cubicBezTo>
                          <a:pt x="0" y="47"/>
                          <a:pt x="18" y="52"/>
                          <a:pt x="27" y="37"/>
                        </a:cubicBezTo>
                        <a:cubicBezTo>
                          <a:pt x="30" y="33"/>
                          <a:pt x="29" y="34"/>
                          <a:pt x="32" y="37"/>
                        </a:cubicBezTo>
                        <a:cubicBezTo>
                          <a:pt x="35" y="39"/>
                          <a:pt x="38" y="42"/>
                          <a:pt x="41" y="45"/>
                        </a:cubicBezTo>
                        <a:cubicBezTo>
                          <a:pt x="47" y="50"/>
                          <a:pt x="55" y="54"/>
                          <a:pt x="63" y="52"/>
                        </a:cubicBezTo>
                        <a:cubicBezTo>
                          <a:pt x="76" y="50"/>
                          <a:pt x="74" y="28"/>
                          <a:pt x="60" y="31"/>
                        </a:cubicBezTo>
                        <a:close/>
                      </a:path>
                    </a:pathLst>
                  </a:custGeom>
                  <a:solidFill>
                    <a:srgbClr val="FBCC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38" name="íSḷíḍé">
                    <a:extLst>
                      <a:ext uri="{FF2B5EF4-FFF2-40B4-BE49-F238E27FC236}">
                        <a16:creationId xmlns:a16="http://schemas.microsoft.com/office/drawing/2014/main" id="{F8D6D0C4-F487-410C-A4BB-83DA12E94ABA}"/>
                      </a:ext>
                    </a:extLst>
                  </p:cNvPr>
                  <p:cNvSpPr/>
                  <p:nvPr/>
                </p:nvSpPr>
                <p:spPr bwMode="auto">
                  <a:xfrm>
                    <a:off x="3552826" y="1757363"/>
                    <a:ext cx="195263" cy="138113"/>
                  </a:xfrm>
                  <a:custGeom>
                    <a:avLst/>
                    <a:gdLst>
                      <a:gd name="T0" fmla="*/ 60 w 76"/>
                      <a:gd name="T1" fmla="*/ 31 h 54"/>
                      <a:gd name="T2" fmla="*/ 58 w 76"/>
                      <a:gd name="T3" fmla="*/ 30 h 54"/>
                      <a:gd name="T4" fmla="*/ 28 w 76"/>
                      <a:gd name="T5" fmla="*/ 2 h 54"/>
                      <a:gd name="T6" fmla="*/ 1 w 76"/>
                      <a:gd name="T7" fmla="*/ 29 h 54"/>
                      <a:gd name="T8" fmla="*/ 27 w 76"/>
                      <a:gd name="T9" fmla="*/ 37 h 54"/>
                      <a:gd name="T10" fmla="*/ 32 w 76"/>
                      <a:gd name="T11" fmla="*/ 37 h 54"/>
                      <a:gd name="T12" fmla="*/ 42 w 76"/>
                      <a:gd name="T13" fmla="*/ 45 h 54"/>
                      <a:gd name="T14" fmla="*/ 63 w 76"/>
                      <a:gd name="T15" fmla="*/ 52 h 54"/>
                      <a:gd name="T16" fmla="*/ 60 w 76"/>
                      <a:gd name="T17" fmla="*/ 3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4">
                        <a:moveTo>
                          <a:pt x="60" y="31"/>
                        </a:moveTo>
                        <a:cubicBezTo>
                          <a:pt x="59" y="31"/>
                          <a:pt x="59" y="31"/>
                          <a:pt x="58" y="30"/>
                        </a:cubicBezTo>
                        <a:cubicBezTo>
                          <a:pt x="53" y="17"/>
                          <a:pt x="43" y="5"/>
                          <a:pt x="28" y="2"/>
                        </a:cubicBezTo>
                        <a:cubicBezTo>
                          <a:pt x="14" y="0"/>
                          <a:pt x="2" y="17"/>
                          <a:pt x="1" y="29"/>
                        </a:cubicBezTo>
                        <a:cubicBezTo>
                          <a:pt x="0" y="47"/>
                          <a:pt x="19" y="52"/>
                          <a:pt x="27" y="37"/>
                        </a:cubicBezTo>
                        <a:cubicBezTo>
                          <a:pt x="30" y="33"/>
                          <a:pt x="29" y="34"/>
                          <a:pt x="32" y="37"/>
                        </a:cubicBezTo>
                        <a:cubicBezTo>
                          <a:pt x="35" y="39"/>
                          <a:pt x="38" y="42"/>
                          <a:pt x="42" y="45"/>
                        </a:cubicBezTo>
                        <a:cubicBezTo>
                          <a:pt x="47" y="50"/>
                          <a:pt x="55" y="54"/>
                          <a:pt x="63" y="52"/>
                        </a:cubicBezTo>
                        <a:cubicBezTo>
                          <a:pt x="76" y="49"/>
                          <a:pt x="74" y="28"/>
                          <a:pt x="60" y="31"/>
                        </a:cubicBezTo>
                        <a:close/>
                      </a:path>
                    </a:pathLst>
                  </a:custGeom>
                  <a:solidFill>
                    <a:srgbClr val="FBCC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39" name="îṥlîḍè">
                    <a:extLst>
                      <a:ext uri="{FF2B5EF4-FFF2-40B4-BE49-F238E27FC236}">
                        <a16:creationId xmlns:a16="http://schemas.microsoft.com/office/drawing/2014/main" id="{D2A32457-B8CF-42AE-927B-CBB9735E6053}"/>
                      </a:ext>
                    </a:extLst>
                  </p:cNvPr>
                  <p:cNvSpPr/>
                  <p:nvPr/>
                </p:nvSpPr>
                <p:spPr bwMode="auto">
                  <a:xfrm>
                    <a:off x="3540126" y="1795463"/>
                    <a:ext cx="195263" cy="136525"/>
                  </a:xfrm>
                  <a:custGeom>
                    <a:avLst/>
                    <a:gdLst>
                      <a:gd name="T0" fmla="*/ 60 w 76"/>
                      <a:gd name="T1" fmla="*/ 30 h 53"/>
                      <a:gd name="T2" fmla="*/ 58 w 76"/>
                      <a:gd name="T3" fmla="*/ 30 h 53"/>
                      <a:gd name="T4" fmla="*/ 28 w 76"/>
                      <a:gd name="T5" fmla="*/ 2 h 53"/>
                      <a:gd name="T6" fmla="*/ 1 w 76"/>
                      <a:gd name="T7" fmla="*/ 29 h 53"/>
                      <a:gd name="T8" fmla="*/ 27 w 76"/>
                      <a:gd name="T9" fmla="*/ 37 h 53"/>
                      <a:gd name="T10" fmla="*/ 32 w 76"/>
                      <a:gd name="T11" fmla="*/ 36 h 53"/>
                      <a:gd name="T12" fmla="*/ 42 w 76"/>
                      <a:gd name="T13" fmla="*/ 45 h 53"/>
                      <a:gd name="T14" fmla="*/ 63 w 76"/>
                      <a:gd name="T15" fmla="*/ 52 h 53"/>
                      <a:gd name="T16" fmla="*/ 60 w 76"/>
                      <a:gd name="T17" fmla="*/ 3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3">
                        <a:moveTo>
                          <a:pt x="60" y="30"/>
                        </a:moveTo>
                        <a:cubicBezTo>
                          <a:pt x="59" y="31"/>
                          <a:pt x="59" y="30"/>
                          <a:pt x="58" y="30"/>
                        </a:cubicBezTo>
                        <a:cubicBezTo>
                          <a:pt x="53" y="17"/>
                          <a:pt x="43" y="5"/>
                          <a:pt x="28" y="2"/>
                        </a:cubicBezTo>
                        <a:cubicBezTo>
                          <a:pt x="14" y="0"/>
                          <a:pt x="2" y="17"/>
                          <a:pt x="1" y="29"/>
                        </a:cubicBezTo>
                        <a:cubicBezTo>
                          <a:pt x="0" y="47"/>
                          <a:pt x="19" y="52"/>
                          <a:pt x="27" y="37"/>
                        </a:cubicBezTo>
                        <a:cubicBezTo>
                          <a:pt x="30" y="33"/>
                          <a:pt x="29" y="34"/>
                          <a:pt x="32" y="36"/>
                        </a:cubicBezTo>
                        <a:cubicBezTo>
                          <a:pt x="35" y="39"/>
                          <a:pt x="38" y="42"/>
                          <a:pt x="42" y="45"/>
                        </a:cubicBezTo>
                        <a:cubicBezTo>
                          <a:pt x="47" y="50"/>
                          <a:pt x="55" y="53"/>
                          <a:pt x="63" y="52"/>
                        </a:cubicBezTo>
                        <a:cubicBezTo>
                          <a:pt x="76" y="49"/>
                          <a:pt x="74" y="28"/>
                          <a:pt x="60" y="30"/>
                        </a:cubicBezTo>
                        <a:close/>
                      </a:path>
                    </a:pathLst>
                  </a:custGeom>
                  <a:solidFill>
                    <a:srgbClr val="FBCC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40" name="iśḷíḋé">
                    <a:extLst>
                      <a:ext uri="{FF2B5EF4-FFF2-40B4-BE49-F238E27FC236}">
                        <a16:creationId xmlns:a16="http://schemas.microsoft.com/office/drawing/2014/main" id="{E023D534-27A9-43CB-B455-311CE2E91163}"/>
                      </a:ext>
                    </a:extLst>
                  </p:cNvPr>
                  <p:cNvSpPr/>
                  <p:nvPr/>
                </p:nvSpPr>
                <p:spPr bwMode="auto">
                  <a:xfrm>
                    <a:off x="7888288" y="1449388"/>
                    <a:ext cx="234950" cy="225425"/>
                  </a:xfrm>
                  <a:custGeom>
                    <a:avLst/>
                    <a:gdLst>
                      <a:gd name="T0" fmla="*/ 65 w 91"/>
                      <a:gd name="T1" fmla="*/ 15 h 88"/>
                      <a:gd name="T2" fmla="*/ 5 w 91"/>
                      <a:gd name="T3" fmla="*/ 16 h 88"/>
                      <a:gd name="T4" fmla="*/ 10 w 91"/>
                      <a:gd name="T5" fmla="*/ 18 h 88"/>
                      <a:gd name="T6" fmla="*/ 13 w 91"/>
                      <a:gd name="T7" fmla="*/ 32 h 88"/>
                      <a:gd name="T8" fmla="*/ 33 w 91"/>
                      <a:gd name="T9" fmla="*/ 35 h 88"/>
                      <a:gd name="T10" fmla="*/ 47 w 91"/>
                      <a:gd name="T11" fmla="*/ 56 h 88"/>
                      <a:gd name="T12" fmla="*/ 75 w 91"/>
                      <a:gd name="T13" fmla="*/ 88 h 88"/>
                      <a:gd name="T14" fmla="*/ 84 w 91"/>
                      <a:gd name="T15" fmla="*/ 79 h 88"/>
                      <a:gd name="T16" fmla="*/ 82 w 91"/>
                      <a:gd name="T17" fmla="*/ 71 h 88"/>
                      <a:gd name="T18" fmla="*/ 65 w 91"/>
                      <a:gd name="T19" fmla="*/ 1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88">
                        <a:moveTo>
                          <a:pt x="65" y="15"/>
                        </a:moveTo>
                        <a:cubicBezTo>
                          <a:pt x="50" y="0"/>
                          <a:pt x="0" y="14"/>
                          <a:pt x="5" y="16"/>
                        </a:cubicBezTo>
                        <a:cubicBezTo>
                          <a:pt x="5" y="17"/>
                          <a:pt x="9" y="18"/>
                          <a:pt x="10" y="18"/>
                        </a:cubicBezTo>
                        <a:cubicBezTo>
                          <a:pt x="4" y="22"/>
                          <a:pt x="5" y="31"/>
                          <a:pt x="13" y="32"/>
                        </a:cubicBezTo>
                        <a:cubicBezTo>
                          <a:pt x="20" y="33"/>
                          <a:pt x="27" y="33"/>
                          <a:pt x="33" y="35"/>
                        </a:cubicBezTo>
                        <a:cubicBezTo>
                          <a:pt x="43" y="37"/>
                          <a:pt x="44" y="48"/>
                          <a:pt x="47" y="56"/>
                        </a:cubicBezTo>
                        <a:cubicBezTo>
                          <a:pt x="52" y="68"/>
                          <a:pt x="60" y="88"/>
                          <a:pt x="75" y="88"/>
                        </a:cubicBezTo>
                        <a:cubicBezTo>
                          <a:pt x="80" y="88"/>
                          <a:pt x="84" y="84"/>
                          <a:pt x="84" y="79"/>
                        </a:cubicBezTo>
                        <a:cubicBezTo>
                          <a:pt x="84" y="76"/>
                          <a:pt x="83" y="73"/>
                          <a:pt x="82" y="71"/>
                        </a:cubicBezTo>
                        <a:cubicBezTo>
                          <a:pt x="85" y="66"/>
                          <a:pt x="91" y="40"/>
                          <a:pt x="65" y="15"/>
                        </a:cubicBezTo>
                        <a:close/>
                      </a:path>
                    </a:pathLst>
                  </a:custGeom>
                  <a:solidFill>
                    <a:srgbClr val="FBCC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41" name="isḷïḍé">
                    <a:extLst>
                      <a:ext uri="{FF2B5EF4-FFF2-40B4-BE49-F238E27FC236}">
                        <a16:creationId xmlns:a16="http://schemas.microsoft.com/office/drawing/2014/main" id="{EDB61D38-713A-40BC-AADD-D53E08C87A7D}"/>
                      </a:ext>
                    </a:extLst>
                  </p:cNvPr>
                  <p:cNvSpPr/>
                  <p:nvPr/>
                </p:nvSpPr>
                <p:spPr bwMode="auto">
                  <a:xfrm>
                    <a:off x="8472488" y="3556000"/>
                    <a:ext cx="190500" cy="220663"/>
                  </a:xfrm>
                  <a:custGeom>
                    <a:avLst/>
                    <a:gdLst>
                      <a:gd name="T0" fmla="*/ 73 w 74"/>
                      <a:gd name="T1" fmla="*/ 13 h 86"/>
                      <a:gd name="T2" fmla="*/ 31 w 74"/>
                      <a:gd name="T3" fmla="*/ 14 h 86"/>
                      <a:gd name="T4" fmla="*/ 18 w 74"/>
                      <a:gd name="T5" fmla="*/ 33 h 86"/>
                      <a:gd name="T6" fmla="*/ 13 w 74"/>
                      <a:gd name="T7" fmla="*/ 57 h 86"/>
                      <a:gd name="T8" fmla="*/ 25 w 74"/>
                      <a:gd name="T9" fmla="*/ 77 h 86"/>
                      <a:gd name="T10" fmla="*/ 40 w 74"/>
                      <a:gd name="T11" fmla="*/ 42 h 86"/>
                      <a:gd name="T12" fmla="*/ 73 w 74"/>
                      <a:gd name="T13" fmla="*/ 19 h 86"/>
                      <a:gd name="T14" fmla="*/ 73 w 74"/>
                      <a:gd name="T15" fmla="*/ 13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86">
                        <a:moveTo>
                          <a:pt x="73" y="13"/>
                        </a:moveTo>
                        <a:cubicBezTo>
                          <a:pt x="64" y="0"/>
                          <a:pt x="42" y="6"/>
                          <a:pt x="31" y="14"/>
                        </a:cubicBezTo>
                        <a:cubicBezTo>
                          <a:pt x="25" y="19"/>
                          <a:pt x="21" y="26"/>
                          <a:pt x="18" y="33"/>
                        </a:cubicBezTo>
                        <a:cubicBezTo>
                          <a:pt x="16" y="39"/>
                          <a:pt x="19" y="53"/>
                          <a:pt x="13" y="57"/>
                        </a:cubicBezTo>
                        <a:cubicBezTo>
                          <a:pt x="0" y="65"/>
                          <a:pt x="12" y="86"/>
                          <a:pt x="25" y="77"/>
                        </a:cubicBezTo>
                        <a:cubicBezTo>
                          <a:pt x="38" y="68"/>
                          <a:pt x="38" y="57"/>
                          <a:pt x="40" y="42"/>
                        </a:cubicBezTo>
                        <a:cubicBezTo>
                          <a:pt x="43" y="23"/>
                          <a:pt x="61" y="28"/>
                          <a:pt x="73" y="19"/>
                        </a:cubicBezTo>
                        <a:cubicBezTo>
                          <a:pt x="74" y="17"/>
                          <a:pt x="74" y="15"/>
                          <a:pt x="73" y="13"/>
                        </a:cubicBezTo>
                        <a:close/>
                      </a:path>
                    </a:pathLst>
                  </a:custGeom>
                  <a:solidFill>
                    <a:srgbClr val="FBCC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42" name="íśliďe">
                    <a:extLst>
                      <a:ext uri="{FF2B5EF4-FFF2-40B4-BE49-F238E27FC236}">
                        <a16:creationId xmlns:a16="http://schemas.microsoft.com/office/drawing/2014/main" id="{78154FE0-C976-4186-8710-2E6E54A6206C}"/>
                      </a:ext>
                    </a:extLst>
                  </p:cNvPr>
                  <p:cNvSpPr/>
                  <p:nvPr/>
                </p:nvSpPr>
                <p:spPr bwMode="auto">
                  <a:xfrm>
                    <a:off x="5308601" y="1744663"/>
                    <a:ext cx="1238250" cy="1914525"/>
                  </a:xfrm>
                  <a:custGeom>
                    <a:avLst/>
                    <a:gdLst>
                      <a:gd name="T0" fmla="*/ 19 w 482"/>
                      <a:gd name="T1" fmla="*/ 218 h 746"/>
                      <a:gd name="T2" fmla="*/ 46 w 482"/>
                      <a:gd name="T3" fmla="*/ 483 h 746"/>
                      <a:gd name="T4" fmla="*/ 436 w 482"/>
                      <a:gd name="T5" fmla="*/ 373 h 746"/>
                      <a:gd name="T6" fmla="*/ 19 w 482"/>
                      <a:gd name="T7" fmla="*/ 218 h 746"/>
                    </a:gdLst>
                    <a:ahLst/>
                    <a:cxnLst>
                      <a:cxn ang="0">
                        <a:pos x="T0" y="T1"/>
                      </a:cxn>
                      <a:cxn ang="0">
                        <a:pos x="T2" y="T3"/>
                      </a:cxn>
                      <a:cxn ang="0">
                        <a:pos x="T4" y="T5"/>
                      </a:cxn>
                      <a:cxn ang="0">
                        <a:pos x="T6" y="T7"/>
                      </a:cxn>
                    </a:cxnLst>
                    <a:rect l="0" t="0" r="r" b="b"/>
                    <a:pathLst>
                      <a:path w="482" h="746">
                        <a:moveTo>
                          <a:pt x="19" y="218"/>
                        </a:moveTo>
                        <a:cubicBezTo>
                          <a:pt x="19" y="218"/>
                          <a:pt x="0" y="430"/>
                          <a:pt x="46" y="483"/>
                        </a:cubicBezTo>
                        <a:cubicBezTo>
                          <a:pt x="92" y="535"/>
                          <a:pt x="390" y="746"/>
                          <a:pt x="436" y="373"/>
                        </a:cubicBezTo>
                        <a:cubicBezTo>
                          <a:pt x="482" y="0"/>
                          <a:pt x="53" y="214"/>
                          <a:pt x="19" y="218"/>
                        </a:cubicBezTo>
                        <a:close/>
                      </a:path>
                    </a:pathLst>
                  </a:custGeom>
                  <a:solidFill>
                    <a:srgbClr val="FBCC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43" name="ïṥļíḑê">
                    <a:extLst>
                      <a:ext uri="{FF2B5EF4-FFF2-40B4-BE49-F238E27FC236}">
                        <a16:creationId xmlns:a16="http://schemas.microsoft.com/office/drawing/2014/main" id="{86CC612C-9585-44D5-A4BB-E306DCBEDA69}"/>
                      </a:ext>
                    </a:extLst>
                  </p:cNvPr>
                  <p:cNvSpPr/>
                  <p:nvPr/>
                </p:nvSpPr>
                <p:spPr bwMode="auto">
                  <a:xfrm>
                    <a:off x="4992688" y="1674813"/>
                    <a:ext cx="1538288" cy="1139825"/>
                  </a:xfrm>
                  <a:custGeom>
                    <a:avLst/>
                    <a:gdLst>
                      <a:gd name="T0" fmla="*/ 584 w 599"/>
                      <a:gd name="T1" fmla="*/ 221 h 444"/>
                      <a:gd name="T2" fmla="*/ 566 w 599"/>
                      <a:gd name="T3" fmla="*/ 189 h 444"/>
                      <a:gd name="T4" fmla="*/ 588 w 599"/>
                      <a:gd name="T5" fmla="*/ 174 h 444"/>
                      <a:gd name="T6" fmla="*/ 586 w 599"/>
                      <a:gd name="T7" fmla="*/ 168 h 444"/>
                      <a:gd name="T8" fmla="*/ 561 w 599"/>
                      <a:gd name="T9" fmla="*/ 185 h 444"/>
                      <a:gd name="T10" fmla="*/ 560 w 599"/>
                      <a:gd name="T11" fmla="*/ 184 h 444"/>
                      <a:gd name="T12" fmla="*/ 561 w 599"/>
                      <a:gd name="T13" fmla="*/ 157 h 444"/>
                      <a:gd name="T14" fmla="*/ 553 w 599"/>
                      <a:gd name="T15" fmla="*/ 157 h 444"/>
                      <a:gd name="T16" fmla="*/ 553 w 599"/>
                      <a:gd name="T17" fmla="*/ 178 h 444"/>
                      <a:gd name="T18" fmla="*/ 462 w 599"/>
                      <a:gd name="T19" fmla="*/ 156 h 444"/>
                      <a:gd name="T20" fmla="*/ 299 w 599"/>
                      <a:gd name="T21" fmla="*/ 99 h 444"/>
                      <a:gd name="T22" fmla="*/ 138 w 599"/>
                      <a:gd name="T23" fmla="*/ 14 h 444"/>
                      <a:gd name="T24" fmla="*/ 19 w 599"/>
                      <a:gd name="T25" fmla="*/ 84 h 444"/>
                      <a:gd name="T26" fmla="*/ 138 w 599"/>
                      <a:gd name="T27" fmla="*/ 258 h 444"/>
                      <a:gd name="T28" fmla="*/ 492 w 599"/>
                      <a:gd name="T29" fmla="*/ 267 h 444"/>
                      <a:gd name="T30" fmla="*/ 508 w 599"/>
                      <a:gd name="T31" fmla="*/ 432 h 444"/>
                      <a:gd name="T32" fmla="*/ 572 w 599"/>
                      <a:gd name="T33" fmla="*/ 444 h 444"/>
                      <a:gd name="T34" fmla="*/ 584 w 599"/>
                      <a:gd name="T35" fmla="*/ 221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9" h="444">
                        <a:moveTo>
                          <a:pt x="584" y="221"/>
                        </a:moveTo>
                        <a:cubicBezTo>
                          <a:pt x="581" y="209"/>
                          <a:pt x="574" y="198"/>
                          <a:pt x="566" y="189"/>
                        </a:cubicBezTo>
                        <a:cubicBezTo>
                          <a:pt x="572" y="183"/>
                          <a:pt x="579" y="177"/>
                          <a:pt x="588" y="174"/>
                        </a:cubicBezTo>
                        <a:cubicBezTo>
                          <a:pt x="592" y="173"/>
                          <a:pt x="590" y="167"/>
                          <a:pt x="586" y="168"/>
                        </a:cubicBezTo>
                        <a:cubicBezTo>
                          <a:pt x="576" y="171"/>
                          <a:pt x="568" y="177"/>
                          <a:pt x="561" y="185"/>
                        </a:cubicBezTo>
                        <a:cubicBezTo>
                          <a:pt x="560" y="185"/>
                          <a:pt x="560" y="184"/>
                          <a:pt x="560" y="184"/>
                        </a:cubicBezTo>
                        <a:cubicBezTo>
                          <a:pt x="561" y="175"/>
                          <a:pt x="561" y="166"/>
                          <a:pt x="561" y="157"/>
                        </a:cubicBezTo>
                        <a:cubicBezTo>
                          <a:pt x="560" y="153"/>
                          <a:pt x="553" y="153"/>
                          <a:pt x="553" y="157"/>
                        </a:cubicBezTo>
                        <a:cubicBezTo>
                          <a:pt x="553" y="164"/>
                          <a:pt x="553" y="171"/>
                          <a:pt x="553" y="178"/>
                        </a:cubicBezTo>
                        <a:cubicBezTo>
                          <a:pt x="527" y="160"/>
                          <a:pt x="493" y="153"/>
                          <a:pt x="462" y="156"/>
                        </a:cubicBezTo>
                        <a:cubicBezTo>
                          <a:pt x="414" y="160"/>
                          <a:pt x="355" y="127"/>
                          <a:pt x="299" y="99"/>
                        </a:cubicBezTo>
                        <a:cubicBezTo>
                          <a:pt x="242" y="72"/>
                          <a:pt x="189" y="29"/>
                          <a:pt x="138" y="14"/>
                        </a:cubicBezTo>
                        <a:cubicBezTo>
                          <a:pt x="87" y="0"/>
                          <a:pt x="38" y="4"/>
                          <a:pt x="19" y="84"/>
                        </a:cubicBezTo>
                        <a:cubicBezTo>
                          <a:pt x="0" y="164"/>
                          <a:pt x="85" y="241"/>
                          <a:pt x="138" y="258"/>
                        </a:cubicBezTo>
                        <a:cubicBezTo>
                          <a:pt x="323" y="319"/>
                          <a:pt x="483" y="250"/>
                          <a:pt x="492" y="267"/>
                        </a:cubicBezTo>
                        <a:cubicBezTo>
                          <a:pt x="500" y="284"/>
                          <a:pt x="508" y="432"/>
                          <a:pt x="508" y="432"/>
                        </a:cubicBezTo>
                        <a:cubicBezTo>
                          <a:pt x="572" y="444"/>
                          <a:pt x="572" y="444"/>
                          <a:pt x="572" y="444"/>
                        </a:cubicBezTo>
                        <a:cubicBezTo>
                          <a:pt x="595" y="419"/>
                          <a:pt x="599" y="269"/>
                          <a:pt x="584" y="221"/>
                        </a:cubicBezTo>
                        <a:close/>
                      </a:path>
                    </a:pathLst>
                  </a:custGeom>
                  <a:solidFill>
                    <a:srgbClr val="6940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44" name="ïślíde">
                    <a:extLst>
                      <a:ext uri="{FF2B5EF4-FFF2-40B4-BE49-F238E27FC236}">
                        <a16:creationId xmlns:a16="http://schemas.microsoft.com/office/drawing/2014/main" id="{63F3B2E3-FB7A-4324-A913-FF27D9169929}"/>
                      </a:ext>
                    </a:extLst>
                  </p:cNvPr>
                  <p:cNvSpPr/>
                  <p:nvPr/>
                </p:nvSpPr>
                <p:spPr bwMode="auto">
                  <a:xfrm>
                    <a:off x="5611813" y="2614613"/>
                    <a:ext cx="55563" cy="18256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45" name="iṩ1idè">
                    <a:extLst>
                      <a:ext uri="{FF2B5EF4-FFF2-40B4-BE49-F238E27FC236}">
                        <a16:creationId xmlns:a16="http://schemas.microsoft.com/office/drawing/2014/main" id="{270C1BF1-C061-441C-B433-E6927D33BEDA}"/>
                      </a:ext>
                    </a:extLst>
                  </p:cNvPr>
                  <p:cNvSpPr/>
                  <p:nvPr/>
                </p:nvSpPr>
                <p:spPr bwMode="auto">
                  <a:xfrm>
                    <a:off x="5997576" y="2614613"/>
                    <a:ext cx="58738" cy="18256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46" name="is1ïḋê">
                    <a:extLst>
                      <a:ext uri="{FF2B5EF4-FFF2-40B4-BE49-F238E27FC236}">
                        <a16:creationId xmlns:a16="http://schemas.microsoft.com/office/drawing/2014/main" id="{62E0723A-5059-4D97-AD91-52028E0C00C3}"/>
                      </a:ext>
                    </a:extLst>
                  </p:cNvPr>
                  <p:cNvSpPr/>
                  <p:nvPr/>
                </p:nvSpPr>
                <p:spPr bwMode="auto">
                  <a:xfrm>
                    <a:off x="5449888" y="2436813"/>
                    <a:ext cx="115888" cy="79375"/>
                  </a:xfrm>
                  <a:custGeom>
                    <a:avLst/>
                    <a:gdLst>
                      <a:gd name="T0" fmla="*/ 41 w 45"/>
                      <a:gd name="T1" fmla="*/ 2 h 31"/>
                      <a:gd name="T2" fmla="*/ 2 w 45"/>
                      <a:gd name="T3" fmla="*/ 26 h 31"/>
                      <a:gd name="T4" fmla="*/ 6 w 45"/>
                      <a:gd name="T5" fmla="*/ 28 h 31"/>
                      <a:gd name="T6" fmla="*/ 41 w 45"/>
                      <a:gd name="T7" fmla="*/ 7 h 31"/>
                      <a:gd name="T8" fmla="*/ 41 w 45"/>
                      <a:gd name="T9" fmla="*/ 2 h 31"/>
                    </a:gdLst>
                    <a:ahLst/>
                    <a:cxnLst>
                      <a:cxn ang="0">
                        <a:pos x="T0" y="T1"/>
                      </a:cxn>
                      <a:cxn ang="0">
                        <a:pos x="T2" y="T3"/>
                      </a:cxn>
                      <a:cxn ang="0">
                        <a:pos x="T4" y="T5"/>
                      </a:cxn>
                      <a:cxn ang="0">
                        <a:pos x="T6" y="T7"/>
                      </a:cxn>
                      <a:cxn ang="0">
                        <a:pos x="T8" y="T9"/>
                      </a:cxn>
                    </a:cxnLst>
                    <a:rect l="0" t="0" r="r" b="b"/>
                    <a:pathLst>
                      <a:path w="45" h="31">
                        <a:moveTo>
                          <a:pt x="41" y="2"/>
                        </a:moveTo>
                        <a:cubicBezTo>
                          <a:pt x="24" y="0"/>
                          <a:pt x="8" y="10"/>
                          <a:pt x="2" y="26"/>
                        </a:cubicBezTo>
                        <a:cubicBezTo>
                          <a:pt x="0" y="28"/>
                          <a:pt x="4" y="31"/>
                          <a:pt x="6" y="28"/>
                        </a:cubicBezTo>
                        <a:cubicBezTo>
                          <a:pt x="13" y="14"/>
                          <a:pt x="26" y="9"/>
                          <a:pt x="41" y="7"/>
                        </a:cubicBezTo>
                        <a:cubicBezTo>
                          <a:pt x="45" y="7"/>
                          <a:pt x="45" y="2"/>
                          <a:pt x="41" y="2"/>
                        </a:cubicBezTo>
                        <a:close/>
                      </a:path>
                    </a:pathLst>
                  </a:custGeom>
                  <a:solidFill>
                    <a:srgbClr val="6940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47" name="íṥļide">
                    <a:extLst>
                      <a:ext uri="{FF2B5EF4-FFF2-40B4-BE49-F238E27FC236}">
                        <a16:creationId xmlns:a16="http://schemas.microsoft.com/office/drawing/2014/main" id="{A6E09A0A-D3A8-4A79-8660-4927901C5958}"/>
                      </a:ext>
                    </a:extLst>
                  </p:cNvPr>
                  <p:cNvSpPr/>
                  <p:nvPr/>
                </p:nvSpPr>
                <p:spPr bwMode="auto">
                  <a:xfrm>
                    <a:off x="6053138" y="2435225"/>
                    <a:ext cx="115888" cy="79375"/>
                  </a:xfrm>
                  <a:custGeom>
                    <a:avLst/>
                    <a:gdLst>
                      <a:gd name="T0" fmla="*/ 4 w 45"/>
                      <a:gd name="T1" fmla="*/ 2 h 31"/>
                      <a:gd name="T2" fmla="*/ 44 w 45"/>
                      <a:gd name="T3" fmla="*/ 26 h 31"/>
                      <a:gd name="T4" fmla="*/ 40 w 45"/>
                      <a:gd name="T5" fmla="*/ 28 h 31"/>
                      <a:gd name="T6" fmla="*/ 4 w 45"/>
                      <a:gd name="T7" fmla="*/ 7 h 31"/>
                      <a:gd name="T8" fmla="*/ 4 w 45"/>
                      <a:gd name="T9" fmla="*/ 2 h 31"/>
                    </a:gdLst>
                    <a:ahLst/>
                    <a:cxnLst>
                      <a:cxn ang="0">
                        <a:pos x="T0" y="T1"/>
                      </a:cxn>
                      <a:cxn ang="0">
                        <a:pos x="T2" y="T3"/>
                      </a:cxn>
                      <a:cxn ang="0">
                        <a:pos x="T4" y="T5"/>
                      </a:cxn>
                      <a:cxn ang="0">
                        <a:pos x="T6" y="T7"/>
                      </a:cxn>
                      <a:cxn ang="0">
                        <a:pos x="T8" y="T9"/>
                      </a:cxn>
                    </a:cxnLst>
                    <a:rect l="0" t="0" r="r" b="b"/>
                    <a:pathLst>
                      <a:path w="45" h="31">
                        <a:moveTo>
                          <a:pt x="4" y="2"/>
                        </a:moveTo>
                        <a:cubicBezTo>
                          <a:pt x="21" y="0"/>
                          <a:pt x="37" y="10"/>
                          <a:pt x="44" y="26"/>
                        </a:cubicBezTo>
                        <a:cubicBezTo>
                          <a:pt x="45" y="28"/>
                          <a:pt x="41" y="31"/>
                          <a:pt x="40" y="28"/>
                        </a:cubicBezTo>
                        <a:cubicBezTo>
                          <a:pt x="32" y="14"/>
                          <a:pt x="19" y="9"/>
                          <a:pt x="4" y="7"/>
                        </a:cubicBezTo>
                        <a:cubicBezTo>
                          <a:pt x="1" y="7"/>
                          <a:pt x="0" y="2"/>
                          <a:pt x="4" y="2"/>
                        </a:cubicBezTo>
                        <a:close/>
                      </a:path>
                    </a:pathLst>
                  </a:custGeom>
                  <a:solidFill>
                    <a:srgbClr val="6940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48" name="íṥḷiḓê">
                    <a:extLst>
                      <a:ext uri="{FF2B5EF4-FFF2-40B4-BE49-F238E27FC236}">
                        <a16:creationId xmlns:a16="http://schemas.microsoft.com/office/drawing/2014/main" id="{11E20B13-A200-4071-8C09-D3FB1C27424C}"/>
                      </a:ext>
                    </a:extLst>
                  </p:cNvPr>
                  <p:cNvSpPr/>
                  <p:nvPr/>
                </p:nvSpPr>
                <p:spPr bwMode="auto">
                  <a:xfrm>
                    <a:off x="3536951" y="1716088"/>
                    <a:ext cx="1743075" cy="1544638"/>
                  </a:xfrm>
                  <a:custGeom>
                    <a:avLst/>
                    <a:gdLst>
                      <a:gd name="T0" fmla="*/ 656 w 678"/>
                      <a:gd name="T1" fmla="*/ 561 h 602"/>
                      <a:gd name="T2" fmla="*/ 560 w 678"/>
                      <a:gd name="T3" fmla="*/ 495 h 602"/>
                      <a:gd name="T4" fmla="*/ 482 w 678"/>
                      <a:gd name="T5" fmla="*/ 425 h 602"/>
                      <a:gd name="T6" fmla="*/ 355 w 678"/>
                      <a:gd name="T7" fmla="*/ 257 h 602"/>
                      <a:gd name="T8" fmla="*/ 241 w 678"/>
                      <a:gd name="T9" fmla="*/ 80 h 602"/>
                      <a:gd name="T10" fmla="*/ 153 w 678"/>
                      <a:gd name="T11" fmla="*/ 27 h 602"/>
                      <a:gd name="T12" fmla="*/ 41 w 678"/>
                      <a:gd name="T13" fmla="*/ 11 h 602"/>
                      <a:gd name="T14" fmla="*/ 51 w 678"/>
                      <a:gd name="T15" fmla="*/ 88 h 602"/>
                      <a:gd name="T16" fmla="*/ 214 w 678"/>
                      <a:gd name="T17" fmla="*/ 171 h 602"/>
                      <a:gd name="T18" fmla="*/ 323 w 678"/>
                      <a:gd name="T19" fmla="*/ 354 h 602"/>
                      <a:gd name="T20" fmla="*/ 465 w 678"/>
                      <a:gd name="T21" fmla="*/ 509 h 602"/>
                      <a:gd name="T22" fmla="*/ 557 w 678"/>
                      <a:gd name="T23" fmla="*/ 566 h 602"/>
                      <a:gd name="T24" fmla="*/ 651 w 678"/>
                      <a:gd name="T25" fmla="*/ 601 h 602"/>
                      <a:gd name="T26" fmla="*/ 656 w 678"/>
                      <a:gd name="T27" fmla="*/ 561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8" h="602">
                        <a:moveTo>
                          <a:pt x="656" y="561"/>
                        </a:moveTo>
                        <a:cubicBezTo>
                          <a:pt x="622" y="551"/>
                          <a:pt x="588" y="517"/>
                          <a:pt x="560" y="495"/>
                        </a:cubicBezTo>
                        <a:cubicBezTo>
                          <a:pt x="532" y="473"/>
                          <a:pt x="506" y="451"/>
                          <a:pt x="482" y="425"/>
                        </a:cubicBezTo>
                        <a:cubicBezTo>
                          <a:pt x="434" y="375"/>
                          <a:pt x="389" y="317"/>
                          <a:pt x="355" y="257"/>
                        </a:cubicBezTo>
                        <a:cubicBezTo>
                          <a:pt x="320" y="195"/>
                          <a:pt x="291" y="130"/>
                          <a:pt x="241" y="80"/>
                        </a:cubicBezTo>
                        <a:cubicBezTo>
                          <a:pt x="216" y="55"/>
                          <a:pt x="186" y="37"/>
                          <a:pt x="153" y="27"/>
                        </a:cubicBezTo>
                        <a:cubicBezTo>
                          <a:pt x="122" y="18"/>
                          <a:pt x="72" y="0"/>
                          <a:pt x="41" y="11"/>
                        </a:cubicBezTo>
                        <a:cubicBezTo>
                          <a:pt x="0" y="26"/>
                          <a:pt x="5" y="88"/>
                          <a:pt x="51" y="88"/>
                        </a:cubicBezTo>
                        <a:cubicBezTo>
                          <a:pt x="117" y="89"/>
                          <a:pt x="175" y="117"/>
                          <a:pt x="214" y="171"/>
                        </a:cubicBezTo>
                        <a:cubicBezTo>
                          <a:pt x="256" y="228"/>
                          <a:pt x="281" y="296"/>
                          <a:pt x="323" y="354"/>
                        </a:cubicBezTo>
                        <a:cubicBezTo>
                          <a:pt x="363" y="409"/>
                          <a:pt x="412" y="465"/>
                          <a:pt x="465" y="509"/>
                        </a:cubicBezTo>
                        <a:cubicBezTo>
                          <a:pt x="493" y="532"/>
                          <a:pt x="526" y="549"/>
                          <a:pt x="557" y="566"/>
                        </a:cubicBezTo>
                        <a:cubicBezTo>
                          <a:pt x="587" y="582"/>
                          <a:pt x="617" y="599"/>
                          <a:pt x="651" y="601"/>
                        </a:cubicBezTo>
                        <a:cubicBezTo>
                          <a:pt x="674" y="602"/>
                          <a:pt x="678" y="567"/>
                          <a:pt x="656" y="561"/>
                        </a:cubicBezTo>
                        <a:close/>
                      </a:path>
                    </a:pathLst>
                  </a:custGeom>
                  <a:solidFill>
                    <a:srgbClr val="FBCC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49" name="ïŝļïḍe">
                    <a:extLst>
                      <a:ext uri="{FF2B5EF4-FFF2-40B4-BE49-F238E27FC236}">
                        <a16:creationId xmlns:a16="http://schemas.microsoft.com/office/drawing/2014/main" id="{63EE7748-5146-49CC-8054-2089DC7ACED5}"/>
                      </a:ext>
                    </a:extLst>
                  </p:cNvPr>
                  <p:cNvSpPr/>
                  <p:nvPr/>
                </p:nvSpPr>
                <p:spPr bwMode="auto">
                  <a:xfrm>
                    <a:off x="3503613" y="2906713"/>
                    <a:ext cx="1706563" cy="654050"/>
                  </a:xfrm>
                  <a:custGeom>
                    <a:avLst/>
                    <a:gdLst>
                      <a:gd name="T0" fmla="*/ 640 w 664"/>
                      <a:gd name="T1" fmla="*/ 216 h 255"/>
                      <a:gd name="T2" fmla="*/ 614 w 664"/>
                      <a:gd name="T3" fmla="*/ 201 h 255"/>
                      <a:gd name="T4" fmla="*/ 580 w 664"/>
                      <a:gd name="T5" fmla="*/ 183 h 255"/>
                      <a:gd name="T6" fmla="*/ 492 w 664"/>
                      <a:gd name="T7" fmla="*/ 145 h 255"/>
                      <a:gd name="T8" fmla="*/ 322 w 664"/>
                      <a:gd name="T9" fmla="*/ 72 h 255"/>
                      <a:gd name="T10" fmla="*/ 148 w 664"/>
                      <a:gd name="T11" fmla="*/ 12 h 255"/>
                      <a:gd name="T12" fmla="*/ 59 w 664"/>
                      <a:gd name="T13" fmla="*/ 14 h 255"/>
                      <a:gd name="T14" fmla="*/ 48 w 664"/>
                      <a:gd name="T15" fmla="*/ 98 h 255"/>
                      <a:gd name="T16" fmla="*/ 136 w 664"/>
                      <a:gd name="T17" fmla="*/ 92 h 255"/>
                      <a:gd name="T18" fmla="*/ 313 w 664"/>
                      <a:gd name="T19" fmla="*/ 145 h 255"/>
                      <a:gd name="T20" fmla="*/ 487 w 664"/>
                      <a:gd name="T21" fmla="*/ 211 h 255"/>
                      <a:gd name="T22" fmla="*/ 581 w 664"/>
                      <a:gd name="T23" fmla="*/ 236 h 255"/>
                      <a:gd name="T24" fmla="*/ 645 w 664"/>
                      <a:gd name="T25" fmla="*/ 249 h 255"/>
                      <a:gd name="T26" fmla="*/ 640 w 664"/>
                      <a:gd name="T27" fmla="*/ 216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 h="255">
                        <a:moveTo>
                          <a:pt x="640" y="216"/>
                        </a:moveTo>
                        <a:cubicBezTo>
                          <a:pt x="632" y="215"/>
                          <a:pt x="621" y="205"/>
                          <a:pt x="614" y="201"/>
                        </a:cubicBezTo>
                        <a:cubicBezTo>
                          <a:pt x="604" y="193"/>
                          <a:pt x="592" y="188"/>
                          <a:pt x="580" y="183"/>
                        </a:cubicBezTo>
                        <a:cubicBezTo>
                          <a:pt x="551" y="169"/>
                          <a:pt x="521" y="159"/>
                          <a:pt x="492" y="145"/>
                        </a:cubicBezTo>
                        <a:cubicBezTo>
                          <a:pt x="436" y="119"/>
                          <a:pt x="381" y="92"/>
                          <a:pt x="322" y="72"/>
                        </a:cubicBezTo>
                        <a:cubicBezTo>
                          <a:pt x="264" y="51"/>
                          <a:pt x="208" y="24"/>
                          <a:pt x="148" y="12"/>
                        </a:cubicBezTo>
                        <a:cubicBezTo>
                          <a:pt x="89" y="0"/>
                          <a:pt x="119" y="17"/>
                          <a:pt x="59" y="14"/>
                        </a:cubicBezTo>
                        <a:cubicBezTo>
                          <a:pt x="11" y="11"/>
                          <a:pt x="0" y="91"/>
                          <a:pt x="48" y="98"/>
                        </a:cubicBezTo>
                        <a:cubicBezTo>
                          <a:pt x="107" y="107"/>
                          <a:pt x="77" y="83"/>
                          <a:pt x="136" y="92"/>
                        </a:cubicBezTo>
                        <a:cubicBezTo>
                          <a:pt x="197" y="102"/>
                          <a:pt x="254" y="128"/>
                          <a:pt x="313" y="145"/>
                        </a:cubicBezTo>
                        <a:cubicBezTo>
                          <a:pt x="373" y="163"/>
                          <a:pt x="428" y="190"/>
                          <a:pt x="487" y="211"/>
                        </a:cubicBezTo>
                        <a:cubicBezTo>
                          <a:pt x="518" y="222"/>
                          <a:pt x="550" y="227"/>
                          <a:pt x="581" y="236"/>
                        </a:cubicBezTo>
                        <a:cubicBezTo>
                          <a:pt x="603" y="242"/>
                          <a:pt x="621" y="255"/>
                          <a:pt x="645" y="249"/>
                        </a:cubicBezTo>
                        <a:cubicBezTo>
                          <a:pt x="664" y="244"/>
                          <a:pt x="658" y="218"/>
                          <a:pt x="640" y="216"/>
                        </a:cubicBezTo>
                        <a:close/>
                      </a:path>
                    </a:pathLst>
                  </a:custGeom>
                  <a:solidFill>
                    <a:srgbClr val="FBCC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50" name="îṧḻîḑê">
                    <a:extLst>
                      <a:ext uri="{FF2B5EF4-FFF2-40B4-BE49-F238E27FC236}">
                        <a16:creationId xmlns:a16="http://schemas.microsoft.com/office/drawing/2014/main" id="{5EC06493-E56D-400C-B798-DFA21E977A40}"/>
                      </a:ext>
                    </a:extLst>
                  </p:cNvPr>
                  <p:cNvSpPr/>
                  <p:nvPr/>
                </p:nvSpPr>
                <p:spPr bwMode="auto">
                  <a:xfrm>
                    <a:off x="4151313" y="3543300"/>
                    <a:ext cx="1228725" cy="609600"/>
                  </a:xfrm>
                  <a:custGeom>
                    <a:avLst/>
                    <a:gdLst>
                      <a:gd name="T0" fmla="*/ 451 w 478"/>
                      <a:gd name="T1" fmla="*/ 1 h 238"/>
                      <a:gd name="T2" fmla="*/ 343 w 478"/>
                      <a:gd name="T3" fmla="*/ 17 h 238"/>
                      <a:gd name="T4" fmla="*/ 246 w 478"/>
                      <a:gd name="T5" fmla="*/ 86 h 238"/>
                      <a:gd name="T6" fmla="*/ 146 w 478"/>
                      <a:gd name="T7" fmla="*/ 144 h 238"/>
                      <a:gd name="T8" fmla="*/ 19 w 478"/>
                      <a:gd name="T9" fmla="*/ 158 h 238"/>
                      <a:gd name="T10" fmla="*/ 12 w 478"/>
                      <a:gd name="T11" fmla="*/ 207 h 238"/>
                      <a:gd name="T12" fmla="*/ 137 w 478"/>
                      <a:gd name="T13" fmla="*/ 226 h 238"/>
                      <a:gd name="T14" fmla="*/ 253 w 478"/>
                      <a:gd name="T15" fmla="*/ 175 h 238"/>
                      <a:gd name="T16" fmla="*/ 343 w 478"/>
                      <a:gd name="T17" fmla="*/ 90 h 238"/>
                      <a:gd name="T18" fmla="*/ 457 w 478"/>
                      <a:gd name="T19" fmla="*/ 40 h 238"/>
                      <a:gd name="T20" fmla="*/ 451 w 478"/>
                      <a:gd name="T21" fmla="*/ 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8" h="238">
                        <a:moveTo>
                          <a:pt x="451" y="1"/>
                        </a:moveTo>
                        <a:cubicBezTo>
                          <a:pt x="414" y="3"/>
                          <a:pt x="379" y="1"/>
                          <a:pt x="343" y="17"/>
                        </a:cubicBezTo>
                        <a:cubicBezTo>
                          <a:pt x="306" y="34"/>
                          <a:pt x="277" y="60"/>
                          <a:pt x="246" y="86"/>
                        </a:cubicBezTo>
                        <a:cubicBezTo>
                          <a:pt x="217" y="111"/>
                          <a:pt x="183" y="133"/>
                          <a:pt x="146" y="144"/>
                        </a:cubicBezTo>
                        <a:cubicBezTo>
                          <a:pt x="104" y="156"/>
                          <a:pt x="57" y="139"/>
                          <a:pt x="19" y="158"/>
                        </a:cubicBezTo>
                        <a:cubicBezTo>
                          <a:pt x="0" y="167"/>
                          <a:pt x="0" y="193"/>
                          <a:pt x="12" y="207"/>
                        </a:cubicBezTo>
                        <a:cubicBezTo>
                          <a:pt x="41" y="238"/>
                          <a:pt x="98" y="233"/>
                          <a:pt x="137" y="226"/>
                        </a:cubicBezTo>
                        <a:cubicBezTo>
                          <a:pt x="180" y="219"/>
                          <a:pt x="219" y="203"/>
                          <a:pt x="253" y="175"/>
                        </a:cubicBezTo>
                        <a:cubicBezTo>
                          <a:pt x="286" y="150"/>
                          <a:pt x="313" y="119"/>
                          <a:pt x="343" y="90"/>
                        </a:cubicBezTo>
                        <a:cubicBezTo>
                          <a:pt x="376" y="58"/>
                          <a:pt x="414" y="52"/>
                          <a:pt x="457" y="40"/>
                        </a:cubicBezTo>
                        <a:cubicBezTo>
                          <a:pt x="478" y="34"/>
                          <a:pt x="474" y="0"/>
                          <a:pt x="451" y="1"/>
                        </a:cubicBezTo>
                        <a:close/>
                      </a:path>
                    </a:pathLst>
                  </a:custGeom>
                  <a:solidFill>
                    <a:srgbClr val="FBCC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51" name="î$1ïďé">
                    <a:extLst>
                      <a:ext uri="{FF2B5EF4-FFF2-40B4-BE49-F238E27FC236}">
                        <a16:creationId xmlns:a16="http://schemas.microsoft.com/office/drawing/2014/main" id="{D821E5A5-3E89-47AE-8F8E-535B2C92B4D3}"/>
                      </a:ext>
                    </a:extLst>
                  </p:cNvPr>
                  <p:cNvSpPr/>
                  <p:nvPr/>
                </p:nvSpPr>
                <p:spPr bwMode="auto">
                  <a:xfrm>
                    <a:off x="6827838" y="1498600"/>
                    <a:ext cx="1238250" cy="1916113"/>
                  </a:xfrm>
                  <a:custGeom>
                    <a:avLst/>
                    <a:gdLst>
                      <a:gd name="T0" fmla="*/ 427 w 482"/>
                      <a:gd name="T1" fmla="*/ 1 h 747"/>
                      <a:gd name="T2" fmla="*/ 362 w 482"/>
                      <a:gd name="T3" fmla="*/ 33 h 747"/>
                      <a:gd name="T4" fmla="*/ 270 w 482"/>
                      <a:gd name="T5" fmla="*/ 101 h 747"/>
                      <a:gd name="T6" fmla="*/ 171 w 482"/>
                      <a:gd name="T7" fmla="*/ 281 h 747"/>
                      <a:gd name="T8" fmla="*/ 146 w 482"/>
                      <a:gd name="T9" fmla="*/ 513 h 747"/>
                      <a:gd name="T10" fmla="*/ 111 w 482"/>
                      <a:gd name="T11" fmla="*/ 622 h 747"/>
                      <a:gd name="T12" fmla="*/ 24 w 482"/>
                      <a:gd name="T13" fmla="*/ 700 h 747"/>
                      <a:gd name="T14" fmla="*/ 34 w 482"/>
                      <a:gd name="T15" fmla="*/ 738 h 747"/>
                      <a:gd name="T16" fmla="*/ 102 w 482"/>
                      <a:gd name="T17" fmla="*/ 694 h 747"/>
                      <a:gd name="T18" fmla="*/ 165 w 482"/>
                      <a:gd name="T19" fmla="*/ 621 h 747"/>
                      <a:gd name="T20" fmla="*/ 216 w 482"/>
                      <a:gd name="T21" fmla="*/ 402 h 747"/>
                      <a:gd name="T22" fmla="*/ 276 w 482"/>
                      <a:gd name="T23" fmla="*/ 190 h 747"/>
                      <a:gd name="T24" fmla="*/ 362 w 482"/>
                      <a:gd name="T25" fmla="*/ 116 h 747"/>
                      <a:gd name="T26" fmla="*/ 408 w 482"/>
                      <a:gd name="T27" fmla="*/ 89 h 747"/>
                      <a:gd name="T28" fmla="*/ 422 w 482"/>
                      <a:gd name="T29" fmla="*/ 81 h 747"/>
                      <a:gd name="T30" fmla="*/ 417 w 482"/>
                      <a:gd name="T31" fmla="*/ 75 h 747"/>
                      <a:gd name="T32" fmla="*/ 427 w 482"/>
                      <a:gd name="T33" fmla="*/ 1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2" h="747">
                        <a:moveTo>
                          <a:pt x="427" y="1"/>
                        </a:moveTo>
                        <a:cubicBezTo>
                          <a:pt x="403" y="0"/>
                          <a:pt x="381" y="20"/>
                          <a:pt x="362" y="33"/>
                        </a:cubicBezTo>
                        <a:cubicBezTo>
                          <a:pt x="331" y="54"/>
                          <a:pt x="300" y="77"/>
                          <a:pt x="270" y="101"/>
                        </a:cubicBezTo>
                        <a:cubicBezTo>
                          <a:pt x="216" y="147"/>
                          <a:pt x="182" y="212"/>
                          <a:pt x="171" y="281"/>
                        </a:cubicBezTo>
                        <a:cubicBezTo>
                          <a:pt x="159" y="358"/>
                          <a:pt x="157" y="436"/>
                          <a:pt x="146" y="513"/>
                        </a:cubicBezTo>
                        <a:cubicBezTo>
                          <a:pt x="141" y="550"/>
                          <a:pt x="132" y="589"/>
                          <a:pt x="111" y="622"/>
                        </a:cubicBezTo>
                        <a:cubicBezTo>
                          <a:pt x="93" y="650"/>
                          <a:pt x="56" y="688"/>
                          <a:pt x="24" y="700"/>
                        </a:cubicBezTo>
                        <a:cubicBezTo>
                          <a:pt x="0" y="708"/>
                          <a:pt x="10" y="747"/>
                          <a:pt x="34" y="738"/>
                        </a:cubicBezTo>
                        <a:cubicBezTo>
                          <a:pt x="59" y="730"/>
                          <a:pt x="82" y="711"/>
                          <a:pt x="102" y="694"/>
                        </a:cubicBezTo>
                        <a:cubicBezTo>
                          <a:pt x="127" y="673"/>
                          <a:pt x="149" y="650"/>
                          <a:pt x="165" y="621"/>
                        </a:cubicBezTo>
                        <a:cubicBezTo>
                          <a:pt x="202" y="555"/>
                          <a:pt x="206" y="475"/>
                          <a:pt x="216" y="402"/>
                        </a:cubicBezTo>
                        <a:cubicBezTo>
                          <a:pt x="227" y="328"/>
                          <a:pt x="228" y="251"/>
                          <a:pt x="276" y="190"/>
                        </a:cubicBezTo>
                        <a:cubicBezTo>
                          <a:pt x="300" y="160"/>
                          <a:pt x="330" y="137"/>
                          <a:pt x="362" y="116"/>
                        </a:cubicBezTo>
                        <a:cubicBezTo>
                          <a:pt x="377" y="106"/>
                          <a:pt x="392" y="97"/>
                          <a:pt x="408" y="89"/>
                        </a:cubicBezTo>
                        <a:cubicBezTo>
                          <a:pt x="412" y="86"/>
                          <a:pt x="417" y="83"/>
                          <a:pt x="422" y="81"/>
                        </a:cubicBezTo>
                        <a:cubicBezTo>
                          <a:pt x="434" y="74"/>
                          <a:pt x="432" y="78"/>
                          <a:pt x="417" y="75"/>
                        </a:cubicBezTo>
                        <a:cubicBezTo>
                          <a:pt x="472" y="86"/>
                          <a:pt x="482" y="3"/>
                          <a:pt x="427" y="1"/>
                        </a:cubicBezTo>
                        <a:close/>
                      </a:path>
                    </a:pathLst>
                  </a:custGeom>
                  <a:solidFill>
                    <a:srgbClr val="FBCC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52" name="ïšlîďe">
                    <a:extLst>
                      <a:ext uri="{FF2B5EF4-FFF2-40B4-BE49-F238E27FC236}">
                        <a16:creationId xmlns:a16="http://schemas.microsoft.com/office/drawing/2014/main" id="{8445428F-95CB-4D0D-80A4-53B89B0F2E8E}"/>
                      </a:ext>
                    </a:extLst>
                  </p:cNvPr>
                  <p:cNvSpPr/>
                  <p:nvPr/>
                </p:nvSpPr>
                <p:spPr bwMode="auto">
                  <a:xfrm>
                    <a:off x="6724651" y="2578100"/>
                    <a:ext cx="1778000" cy="1149350"/>
                  </a:xfrm>
                  <a:custGeom>
                    <a:avLst/>
                    <a:gdLst>
                      <a:gd name="T0" fmla="*/ 599 w 692"/>
                      <a:gd name="T1" fmla="*/ 42 h 448"/>
                      <a:gd name="T2" fmla="*/ 554 w 692"/>
                      <a:gd name="T3" fmla="*/ 109 h 448"/>
                      <a:gd name="T4" fmla="*/ 499 w 692"/>
                      <a:gd name="T5" fmla="*/ 188 h 448"/>
                      <a:gd name="T6" fmla="*/ 367 w 692"/>
                      <a:gd name="T7" fmla="*/ 297 h 448"/>
                      <a:gd name="T8" fmla="*/ 287 w 692"/>
                      <a:gd name="T9" fmla="*/ 334 h 448"/>
                      <a:gd name="T10" fmla="*/ 200 w 692"/>
                      <a:gd name="T11" fmla="*/ 363 h 448"/>
                      <a:gd name="T12" fmla="*/ 36 w 692"/>
                      <a:gd name="T13" fmla="*/ 397 h 448"/>
                      <a:gd name="T14" fmla="*/ 26 w 692"/>
                      <a:gd name="T15" fmla="*/ 436 h 448"/>
                      <a:gd name="T16" fmla="*/ 197 w 692"/>
                      <a:gd name="T17" fmla="*/ 428 h 448"/>
                      <a:gd name="T18" fmla="*/ 398 w 692"/>
                      <a:gd name="T19" fmla="*/ 369 h 448"/>
                      <a:gd name="T20" fmla="*/ 551 w 692"/>
                      <a:gd name="T21" fmla="*/ 253 h 448"/>
                      <a:gd name="T22" fmla="*/ 614 w 692"/>
                      <a:gd name="T23" fmla="*/ 170 h 448"/>
                      <a:gd name="T24" fmla="*/ 676 w 692"/>
                      <a:gd name="T25" fmla="*/ 75 h 448"/>
                      <a:gd name="T26" fmla="*/ 599 w 692"/>
                      <a:gd name="T27" fmla="*/ 42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2" h="448">
                        <a:moveTo>
                          <a:pt x="599" y="42"/>
                        </a:moveTo>
                        <a:cubicBezTo>
                          <a:pt x="587" y="66"/>
                          <a:pt x="569" y="87"/>
                          <a:pt x="554" y="109"/>
                        </a:cubicBezTo>
                        <a:cubicBezTo>
                          <a:pt x="536" y="135"/>
                          <a:pt x="520" y="163"/>
                          <a:pt x="499" y="188"/>
                        </a:cubicBezTo>
                        <a:cubicBezTo>
                          <a:pt x="463" y="233"/>
                          <a:pt x="416" y="266"/>
                          <a:pt x="367" y="297"/>
                        </a:cubicBezTo>
                        <a:cubicBezTo>
                          <a:pt x="341" y="313"/>
                          <a:pt x="316" y="327"/>
                          <a:pt x="287" y="334"/>
                        </a:cubicBezTo>
                        <a:cubicBezTo>
                          <a:pt x="257" y="342"/>
                          <a:pt x="229" y="352"/>
                          <a:pt x="200" y="363"/>
                        </a:cubicBezTo>
                        <a:cubicBezTo>
                          <a:pt x="150" y="383"/>
                          <a:pt x="91" y="404"/>
                          <a:pt x="36" y="397"/>
                        </a:cubicBezTo>
                        <a:cubicBezTo>
                          <a:pt x="11" y="393"/>
                          <a:pt x="0" y="430"/>
                          <a:pt x="26" y="436"/>
                        </a:cubicBezTo>
                        <a:cubicBezTo>
                          <a:pt x="82" y="448"/>
                          <a:pt x="142" y="439"/>
                          <a:pt x="197" y="428"/>
                        </a:cubicBezTo>
                        <a:cubicBezTo>
                          <a:pt x="265" y="414"/>
                          <a:pt x="336" y="400"/>
                          <a:pt x="398" y="369"/>
                        </a:cubicBezTo>
                        <a:cubicBezTo>
                          <a:pt x="455" y="341"/>
                          <a:pt x="508" y="299"/>
                          <a:pt x="551" y="253"/>
                        </a:cubicBezTo>
                        <a:cubicBezTo>
                          <a:pt x="575" y="228"/>
                          <a:pt x="594" y="198"/>
                          <a:pt x="614" y="170"/>
                        </a:cubicBezTo>
                        <a:cubicBezTo>
                          <a:pt x="635" y="140"/>
                          <a:pt x="664" y="110"/>
                          <a:pt x="676" y="75"/>
                        </a:cubicBezTo>
                        <a:cubicBezTo>
                          <a:pt x="692" y="29"/>
                          <a:pt x="621" y="0"/>
                          <a:pt x="599" y="42"/>
                        </a:cubicBezTo>
                        <a:close/>
                      </a:path>
                    </a:pathLst>
                  </a:custGeom>
                  <a:solidFill>
                    <a:srgbClr val="FBCC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53" name="íšlidé">
                    <a:extLst>
                      <a:ext uri="{FF2B5EF4-FFF2-40B4-BE49-F238E27FC236}">
                        <a16:creationId xmlns:a16="http://schemas.microsoft.com/office/drawing/2014/main" id="{8D197B94-3E84-4001-8555-DE69A5787F23}"/>
                      </a:ext>
                    </a:extLst>
                  </p:cNvPr>
                  <p:cNvSpPr/>
                  <p:nvPr/>
                </p:nvSpPr>
                <p:spPr bwMode="auto">
                  <a:xfrm>
                    <a:off x="6767513" y="3581400"/>
                    <a:ext cx="2016125" cy="669925"/>
                  </a:xfrm>
                  <a:custGeom>
                    <a:avLst/>
                    <a:gdLst>
                      <a:gd name="T0" fmla="*/ 681 w 784"/>
                      <a:gd name="T1" fmla="*/ 38 h 261"/>
                      <a:gd name="T2" fmla="*/ 559 w 784"/>
                      <a:gd name="T3" fmla="*/ 126 h 261"/>
                      <a:gd name="T4" fmla="*/ 392 w 784"/>
                      <a:gd name="T5" fmla="*/ 181 h 261"/>
                      <a:gd name="T6" fmla="*/ 223 w 784"/>
                      <a:gd name="T7" fmla="*/ 174 h 261"/>
                      <a:gd name="T8" fmla="*/ 142 w 784"/>
                      <a:gd name="T9" fmla="*/ 151 h 261"/>
                      <a:gd name="T10" fmla="*/ 42 w 784"/>
                      <a:gd name="T11" fmla="*/ 128 h 261"/>
                      <a:gd name="T12" fmla="*/ 30 w 784"/>
                      <a:gd name="T13" fmla="*/ 174 h 261"/>
                      <a:gd name="T14" fmla="*/ 127 w 784"/>
                      <a:gd name="T15" fmla="*/ 204 h 261"/>
                      <a:gd name="T16" fmla="*/ 214 w 784"/>
                      <a:gd name="T17" fmla="*/ 240 h 261"/>
                      <a:gd name="T18" fmla="*/ 402 w 784"/>
                      <a:gd name="T19" fmla="*/ 256 h 261"/>
                      <a:gd name="T20" fmla="*/ 592 w 784"/>
                      <a:gd name="T21" fmla="*/ 203 h 261"/>
                      <a:gd name="T22" fmla="*/ 668 w 784"/>
                      <a:gd name="T23" fmla="*/ 154 h 261"/>
                      <a:gd name="T24" fmla="*/ 742 w 784"/>
                      <a:gd name="T25" fmla="*/ 100 h 261"/>
                      <a:gd name="T26" fmla="*/ 681 w 784"/>
                      <a:gd name="T27" fmla="*/ 3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4" h="261">
                        <a:moveTo>
                          <a:pt x="681" y="38"/>
                        </a:moveTo>
                        <a:cubicBezTo>
                          <a:pt x="645" y="72"/>
                          <a:pt x="601" y="102"/>
                          <a:pt x="559" y="126"/>
                        </a:cubicBezTo>
                        <a:cubicBezTo>
                          <a:pt x="509" y="156"/>
                          <a:pt x="450" y="173"/>
                          <a:pt x="392" y="181"/>
                        </a:cubicBezTo>
                        <a:cubicBezTo>
                          <a:pt x="335" y="189"/>
                          <a:pt x="279" y="186"/>
                          <a:pt x="223" y="174"/>
                        </a:cubicBezTo>
                        <a:cubicBezTo>
                          <a:pt x="195" y="168"/>
                          <a:pt x="169" y="158"/>
                          <a:pt x="142" y="151"/>
                        </a:cubicBezTo>
                        <a:cubicBezTo>
                          <a:pt x="109" y="143"/>
                          <a:pt x="75" y="137"/>
                          <a:pt x="42" y="128"/>
                        </a:cubicBezTo>
                        <a:cubicBezTo>
                          <a:pt x="13" y="120"/>
                          <a:pt x="0" y="165"/>
                          <a:pt x="30" y="174"/>
                        </a:cubicBezTo>
                        <a:cubicBezTo>
                          <a:pt x="63" y="184"/>
                          <a:pt x="95" y="193"/>
                          <a:pt x="127" y="204"/>
                        </a:cubicBezTo>
                        <a:cubicBezTo>
                          <a:pt x="157" y="215"/>
                          <a:pt x="185" y="229"/>
                          <a:pt x="214" y="240"/>
                        </a:cubicBezTo>
                        <a:cubicBezTo>
                          <a:pt x="274" y="261"/>
                          <a:pt x="340" y="261"/>
                          <a:pt x="402" y="256"/>
                        </a:cubicBezTo>
                        <a:cubicBezTo>
                          <a:pt x="469" y="250"/>
                          <a:pt x="532" y="232"/>
                          <a:pt x="592" y="203"/>
                        </a:cubicBezTo>
                        <a:cubicBezTo>
                          <a:pt x="619" y="189"/>
                          <a:pt x="643" y="172"/>
                          <a:pt x="668" y="154"/>
                        </a:cubicBezTo>
                        <a:cubicBezTo>
                          <a:pt x="693" y="137"/>
                          <a:pt x="719" y="120"/>
                          <a:pt x="742" y="100"/>
                        </a:cubicBezTo>
                        <a:cubicBezTo>
                          <a:pt x="784" y="63"/>
                          <a:pt x="722" y="0"/>
                          <a:pt x="681" y="38"/>
                        </a:cubicBezTo>
                        <a:close/>
                      </a:path>
                    </a:pathLst>
                  </a:custGeom>
                  <a:solidFill>
                    <a:srgbClr val="FBCC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54" name="íşḷiḋè">
                    <a:extLst>
                      <a:ext uri="{FF2B5EF4-FFF2-40B4-BE49-F238E27FC236}">
                        <a16:creationId xmlns:a16="http://schemas.microsoft.com/office/drawing/2014/main" id="{51AC1B89-0398-45A4-8BD5-676DE29A8B74}"/>
                      </a:ext>
                    </a:extLst>
                  </p:cNvPr>
                  <p:cNvSpPr/>
                  <p:nvPr/>
                </p:nvSpPr>
                <p:spPr bwMode="auto">
                  <a:xfrm>
                    <a:off x="3494088" y="4454525"/>
                    <a:ext cx="4718050" cy="204788"/>
                  </a:xfrm>
                  <a:prstGeom prst="rect">
                    <a:avLst/>
                  </a:prstGeom>
                  <a:solidFill>
                    <a:srgbClr val="4B4C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p>
                </p:txBody>
              </p:sp>
              <p:sp>
                <p:nvSpPr>
                  <p:cNvPr id="55" name="ïśḷiḍè">
                    <a:extLst>
                      <a:ext uri="{FF2B5EF4-FFF2-40B4-BE49-F238E27FC236}">
                        <a16:creationId xmlns:a16="http://schemas.microsoft.com/office/drawing/2014/main" id="{CAA38348-FDF8-41F2-BB9B-1A853593717C}"/>
                      </a:ext>
                    </a:extLst>
                  </p:cNvPr>
                  <p:cNvSpPr/>
                  <p:nvPr/>
                </p:nvSpPr>
                <p:spPr bwMode="auto">
                  <a:xfrm>
                    <a:off x="3822701" y="4659313"/>
                    <a:ext cx="4071938" cy="2032000"/>
                  </a:xfrm>
                  <a:prstGeom prst="rect">
                    <a:avLst/>
                  </a:prstGeom>
                  <a:solidFill>
                    <a:srgbClr val="4B4C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p>
                </p:txBody>
              </p:sp>
              <p:sp>
                <p:nvSpPr>
                  <p:cNvPr id="56" name="ïṣḻîḑê">
                    <a:extLst>
                      <a:ext uri="{FF2B5EF4-FFF2-40B4-BE49-F238E27FC236}">
                        <a16:creationId xmlns:a16="http://schemas.microsoft.com/office/drawing/2014/main" id="{2A30E336-9793-4BBA-9546-637B2A5759A8}"/>
                      </a:ext>
                    </a:extLst>
                  </p:cNvPr>
                  <p:cNvSpPr/>
                  <p:nvPr/>
                </p:nvSpPr>
                <p:spPr bwMode="auto">
                  <a:xfrm>
                    <a:off x="3810001" y="4659313"/>
                    <a:ext cx="4084638" cy="212725"/>
                  </a:xfrm>
                  <a:custGeom>
                    <a:avLst/>
                    <a:gdLst>
                      <a:gd name="T0" fmla="*/ 2573 w 2573"/>
                      <a:gd name="T1" fmla="*/ 134 h 134"/>
                      <a:gd name="T2" fmla="*/ 0 w 2573"/>
                      <a:gd name="T3" fmla="*/ 0 h 134"/>
                      <a:gd name="T4" fmla="*/ 2573 w 2573"/>
                      <a:gd name="T5" fmla="*/ 0 h 134"/>
                      <a:gd name="T6" fmla="*/ 2573 w 2573"/>
                      <a:gd name="T7" fmla="*/ 134 h 134"/>
                    </a:gdLst>
                    <a:ahLst/>
                    <a:cxnLst>
                      <a:cxn ang="0">
                        <a:pos x="T0" y="T1"/>
                      </a:cxn>
                      <a:cxn ang="0">
                        <a:pos x="T2" y="T3"/>
                      </a:cxn>
                      <a:cxn ang="0">
                        <a:pos x="T4" y="T5"/>
                      </a:cxn>
                      <a:cxn ang="0">
                        <a:pos x="T6" y="T7"/>
                      </a:cxn>
                    </a:cxnLst>
                    <a:rect l="0" t="0" r="r" b="b"/>
                    <a:pathLst>
                      <a:path w="2573" h="134">
                        <a:moveTo>
                          <a:pt x="2573" y="134"/>
                        </a:moveTo>
                        <a:lnTo>
                          <a:pt x="0" y="0"/>
                        </a:lnTo>
                        <a:lnTo>
                          <a:pt x="2573" y="0"/>
                        </a:lnTo>
                        <a:lnTo>
                          <a:pt x="2573" y="1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57" name="iṡļïḋê">
                    <a:extLst>
                      <a:ext uri="{FF2B5EF4-FFF2-40B4-BE49-F238E27FC236}">
                        <a16:creationId xmlns:a16="http://schemas.microsoft.com/office/drawing/2014/main" id="{93D6469F-1B4B-4343-A6FF-5931ADE200DB}"/>
                      </a:ext>
                    </a:extLst>
                  </p:cNvPr>
                  <p:cNvSpPr/>
                  <p:nvPr/>
                </p:nvSpPr>
                <p:spPr bwMode="auto">
                  <a:xfrm>
                    <a:off x="4706938" y="2749550"/>
                    <a:ext cx="2303463" cy="1457325"/>
                  </a:xfrm>
                  <a:custGeom>
                    <a:avLst/>
                    <a:gdLst>
                      <a:gd name="T0" fmla="*/ 896 w 896"/>
                      <a:gd name="T1" fmla="*/ 507 h 568"/>
                      <a:gd name="T2" fmla="*/ 832 w 896"/>
                      <a:gd name="T3" fmla="*/ 568 h 568"/>
                      <a:gd name="T4" fmla="*/ 57 w 896"/>
                      <a:gd name="T5" fmla="*/ 568 h 568"/>
                      <a:gd name="T6" fmla="*/ 0 w 896"/>
                      <a:gd name="T7" fmla="*/ 507 h 568"/>
                      <a:gd name="T8" fmla="*/ 0 w 896"/>
                      <a:gd name="T9" fmla="*/ 59 h 568"/>
                      <a:gd name="T10" fmla="*/ 57 w 896"/>
                      <a:gd name="T11" fmla="*/ 0 h 568"/>
                      <a:gd name="T12" fmla="*/ 832 w 896"/>
                      <a:gd name="T13" fmla="*/ 0 h 568"/>
                      <a:gd name="T14" fmla="*/ 896 w 896"/>
                      <a:gd name="T15" fmla="*/ 59 h 568"/>
                      <a:gd name="T16" fmla="*/ 896 w 896"/>
                      <a:gd name="T17" fmla="*/ 507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6" h="568">
                        <a:moveTo>
                          <a:pt x="896" y="507"/>
                        </a:moveTo>
                        <a:cubicBezTo>
                          <a:pt x="896" y="539"/>
                          <a:pt x="864" y="568"/>
                          <a:pt x="832" y="568"/>
                        </a:cubicBezTo>
                        <a:cubicBezTo>
                          <a:pt x="57" y="568"/>
                          <a:pt x="57" y="568"/>
                          <a:pt x="57" y="568"/>
                        </a:cubicBezTo>
                        <a:cubicBezTo>
                          <a:pt x="24" y="568"/>
                          <a:pt x="0" y="539"/>
                          <a:pt x="0" y="507"/>
                        </a:cubicBezTo>
                        <a:cubicBezTo>
                          <a:pt x="0" y="59"/>
                          <a:pt x="0" y="59"/>
                          <a:pt x="0" y="59"/>
                        </a:cubicBezTo>
                        <a:cubicBezTo>
                          <a:pt x="0" y="26"/>
                          <a:pt x="24" y="0"/>
                          <a:pt x="57" y="0"/>
                        </a:cubicBezTo>
                        <a:cubicBezTo>
                          <a:pt x="832" y="0"/>
                          <a:pt x="832" y="0"/>
                          <a:pt x="832" y="0"/>
                        </a:cubicBezTo>
                        <a:cubicBezTo>
                          <a:pt x="864" y="0"/>
                          <a:pt x="896" y="26"/>
                          <a:pt x="896" y="59"/>
                        </a:cubicBezTo>
                        <a:lnTo>
                          <a:pt x="896" y="507"/>
                        </a:lnTo>
                        <a:close/>
                      </a:path>
                    </a:pathLst>
                  </a:custGeom>
                  <a:solidFill>
                    <a:srgbClr val="4B4C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58" name="îsḷîḑè">
                    <a:extLst>
                      <a:ext uri="{FF2B5EF4-FFF2-40B4-BE49-F238E27FC236}">
                        <a16:creationId xmlns:a16="http://schemas.microsoft.com/office/drawing/2014/main" id="{4F54B1BC-8721-4FE2-921F-89ACB890EFE3}"/>
                      </a:ext>
                    </a:extLst>
                  </p:cNvPr>
                  <p:cNvSpPr/>
                  <p:nvPr/>
                </p:nvSpPr>
                <p:spPr bwMode="auto">
                  <a:xfrm>
                    <a:off x="5446713" y="4033838"/>
                    <a:ext cx="822325" cy="450850"/>
                  </a:xfrm>
                  <a:prstGeom prst="rect">
                    <a:avLst/>
                  </a:prstGeom>
                  <a:solidFill>
                    <a:srgbClr val="4B4C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p>
                </p:txBody>
              </p:sp>
              <p:sp>
                <p:nvSpPr>
                  <p:cNvPr id="59" name="ïṥļíḋé">
                    <a:extLst>
                      <a:ext uri="{FF2B5EF4-FFF2-40B4-BE49-F238E27FC236}">
                        <a16:creationId xmlns:a16="http://schemas.microsoft.com/office/drawing/2014/main" id="{74D8C160-7B60-43D1-98BB-EAB9E6B47781}"/>
                      </a:ext>
                    </a:extLst>
                  </p:cNvPr>
                  <p:cNvSpPr/>
                  <p:nvPr/>
                </p:nvSpPr>
                <p:spPr bwMode="auto">
                  <a:xfrm>
                    <a:off x="5241926" y="4340225"/>
                    <a:ext cx="1212850" cy="144463"/>
                  </a:xfrm>
                  <a:prstGeom prst="rect">
                    <a:avLst/>
                  </a:prstGeom>
                  <a:solidFill>
                    <a:srgbClr val="4B4C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p>
                </p:txBody>
              </p:sp>
              <p:sp>
                <p:nvSpPr>
                  <p:cNvPr id="60" name="iṡḻîdé">
                    <a:extLst>
                      <a:ext uri="{FF2B5EF4-FFF2-40B4-BE49-F238E27FC236}">
                        <a16:creationId xmlns:a16="http://schemas.microsoft.com/office/drawing/2014/main" id="{7795CF36-6591-45AF-AD98-26772F9B9F8E}"/>
                      </a:ext>
                    </a:extLst>
                  </p:cNvPr>
                  <p:cNvSpPr/>
                  <p:nvPr/>
                </p:nvSpPr>
                <p:spPr bwMode="auto">
                  <a:xfrm>
                    <a:off x="3540126" y="3946525"/>
                    <a:ext cx="1014413" cy="212725"/>
                  </a:xfrm>
                  <a:custGeom>
                    <a:avLst/>
                    <a:gdLst>
                      <a:gd name="T0" fmla="*/ 395 w 395"/>
                      <a:gd name="T1" fmla="*/ 0 h 83"/>
                      <a:gd name="T2" fmla="*/ 41 w 395"/>
                      <a:gd name="T3" fmla="*/ 0 h 83"/>
                      <a:gd name="T4" fmla="*/ 0 w 395"/>
                      <a:gd name="T5" fmla="*/ 41 h 83"/>
                      <a:gd name="T6" fmla="*/ 0 w 395"/>
                      <a:gd name="T7" fmla="*/ 41 h 83"/>
                      <a:gd name="T8" fmla="*/ 41 w 395"/>
                      <a:gd name="T9" fmla="*/ 83 h 83"/>
                      <a:gd name="T10" fmla="*/ 395 w 395"/>
                      <a:gd name="T11" fmla="*/ 83 h 83"/>
                    </a:gdLst>
                    <a:ahLst/>
                    <a:cxnLst>
                      <a:cxn ang="0">
                        <a:pos x="T0" y="T1"/>
                      </a:cxn>
                      <a:cxn ang="0">
                        <a:pos x="T2" y="T3"/>
                      </a:cxn>
                      <a:cxn ang="0">
                        <a:pos x="T4" y="T5"/>
                      </a:cxn>
                      <a:cxn ang="0">
                        <a:pos x="T6" y="T7"/>
                      </a:cxn>
                      <a:cxn ang="0">
                        <a:pos x="T8" y="T9"/>
                      </a:cxn>
                      <a:cxn ang="0">
                        <a:pos x="T10" y="T11"/>
                      </a:cxn>
                    </a:cxnLst>
                    <a:rect l="0" t="0" r="r" b="b"/>
                    <a:pathLst>
                      <a:path w="395" h="83">
                        <a:moveTo>
                          <a:pt x="395" y="0"/>
                        </a:moveTo>
                        <a:cubicBezTo>
                          <a:pt x="41" y="0"/>
                          <a:pt x="41" y="0"/>
                          <a:pt x="41" y="0"/>
                        </a:cubicBezTo>
                        <a:cubicBezTo>
                          <a:pt x="19" y="0"/>
                          <a:pt x="0" y="18"/>
                          <a:pt x="0" y="41"/>
                        </a:cubicBezTo>
                        <a:cubicBezTo>
                          <a:pt x="0" y="41"/>
                          <a:pt x="0" y="41"/>
                          <a:pt x="0" y="41"/>
                        </a:cubicBezTo>
                        <a:cubicBezTo>
                          <a:pt x="0" y="64"/>
                          <a:pt x="19" y="83"/>
                          <a:pt x="41" y="83"/>
                        </a:cubicBezTo>
                        <a:cubicBezTo>
                          <a:pt x="395" y="83"/>
                          <a:pt x="395" y="83"/>
                          <a:pt x="395" y="83"/>
                        </a:cubicBezTo>
                      </a:path>
                    </a:pathLst>
                  </a:custGeom>
                  <a:solidFill>
                    <a:srgbClr val="FFF9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61" name="ïṧľïďè">
                    <a:extLst>
                      <a:ext uri="{FF2B5EF4-FFF2-40B4-BE49-F238E27FC236}">
                        <a16:creationId xmlns:a16="http://schemas.microsoft.com/office/drawing/2014/main" id="{75DE58EC-1D34-45B0-A8C0-F10703408909}"/>
                      </a:ext>
                    </a:extLst>
                  </p:cNvPr>
                  <p:cNvSpPr/>
                  <p:nvPr/>
                </p:nvSpPr>
                <p:spPr bwMode="auto">
                  <a:xfrm>
                    <a:off x="3514726" y="3919538"/>
                    <a:ext cx="1039813" cy="265113"/>
                  </a:xfrm>
                  <a:custGeom>
                    <a:avLst/>
                    <a:gdLst>
                      <a:gd name="T0" fmla="*/ 405 w 405"/>
                      <a:gd name="T1" fmla="*/ 0 h 103"/>
                      <a:gd name="T2" fmla="*/ 51 w 405"/>
                      <a:gd name="T3" fmla="*/ 0 h 103"/>
                      <a:gd name="T4" fmla="*/ 15 w 405"/>
                      <a:gd name="T5" fmla="*/ 15 h 103"/>
                      <a:gd name="T6" fmla="*/ 0 w 405"/>
                      <a:gd name="T7" fmla="*/ 51 h 103"/>
                      <a:gd name="T8" fmla="*/ 0 w 405"/>
                      <a:gd name="T9" fmla="*/ 51 h 103"/>
                      <a:gd name="T10" fmla="*/ 15 w 405"/>
                      <a:gd name="T11" fmla="*/ 88 h 103"/>
                      <a:gd name="T12" fmla="*/ 51 w 405"/>
                      <a:gd name="T13" fmla="*/ 103 h 103"/>
                      <a:gd name="T14" fmla="*/ 405 w 405"/>
                      <a:gd name="T15" fmla="*/ 103 h 103"/>
                      <a:gd name="T16" fmla="*/ 405 w 405"/>
                      <a:gd name="T17" fmla="*/ 83 h 103"/>
                      <a:gd name="T18" fmla="*/ 51 w 405"/>
                      <a:gd name="T19" fmla="*/ 83 h 103"/>
                      <a:gd name="T20" fmla="*/ 29 w 405"/>
                      <a:gd name="T21" fmla="*/ 74 h 103"/>
                      <a:gd name="T22" fmla="*/ 20 w 405"/>
                      <a:gd name="T23" fmla="*/ 51 h 103"/>
                      <a:gd name="T24" fmla="*/ 20 w 405"/>
                      <a:gd name="T25" fmla="*/ 51 h 103"/>
                      <a:gd name="T26" fmla="*/ 29 w 405"/>
                      <a:gd name="T27" fmla="*/ 29 h 103"/>
                      <a:gd name="T28" fmla="*/ 51 w 405"/>
                      <a:gd name="T29" fmla="*/ 20 h 103"/>
                      <a:gd name="T30" fmla="*/ 405 w 405"/>
                      <a:gd name="T31" fmla="*/ 20 h 103"/>
                      <a:gd name="T32" fmla="*/ 405 w 405"/>
                      <a:gd name="T33"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5" h="103">
                        <a:moveTo>
                          <a:pt x="405" y="0"/>
                        </a:moveTo>
                        <a:cubicBezTo>
                          <a:pt x="51" y="0"/>
                          <a:pt x="51" y="0"/>
                          <a:pt x="51" y="0"/>
                        </a:cubicBezTo>
                        <a:cubicBezTo>
                          <a:pt x="37" y="0"/>
                          <a:pt x="24" y="6"/>
                          <a:pt x="15" y="15"/>
                        </a:cubicBezTo>
                        <a:cubicBezTo>
                          <a:pt x="6" y="24"/>
                          <a:pt x="0" y="37"/>
                          <a:pt x="0" y="51"/>
                        </a:cubicBezTo>
                        <a:cubicBezTo>
                          <a:pt x="0" y="51"/>
                          <a:pt x="0" y="51"/>
                          <a:pt x="0" y="51"/>
                        </a:cubicBezTo>
                        <a:cubicBezTo>
                          <a:pt x="0" y="66"/>
                          <a:pt x="6" y="78"/>
                          <a:pt x="15" y="88"/>
                        </a:cubicBezTo>
                        <a:cubicBezTo>
                          <a:pt x="24" y="97"/>
                          <a:pt x="37" y="103"/>
                          <a:pt x="51" y="103"/>
                        </a:cubicBezTo>
                        <a:cubicBezTo>
                          <a:pt x="405" y="103"/>
                          <a:pt x="405" y="103"/>
                          <a:pt x="405" y="103"/>
                        </a:cubicBezTo>
                        <a:cubicBezTo>
                          <a:pt x="405" y="83"/>
                          <a:pt x="405" y="83"/>
                          <a:pt x="405" y="83"/>
                        </a:cubicBezTo>
                        <a:cubicBezTo>
                          <a:pt x="51" y="83"/>
                          <a:pt x="51" y="83"/>
                          <a:pt x="51" y="83"/>
                        </a:cubicBezTo>
                        <a:cubicBezTo>
                          <a:pt x="43" y="83"/>
                          <a:pt x="35" y="79"/>
                          <a:pt x="29" y="74"/>
                        </a:cubicBezTo>
                        <a:cubicBezTo>
                          <a:pt x="24" y="68"/>
                          <a:pt x="20" y="60"/>
                          <a:pt x="20" y="51"/>
                        </a:cubicBezTo>
                        <a:cubicBezTo>
                          <a:pt x="20" y="51"/>
                          <a:pt x="20" y="51"/>
                          <a:pt x="20" y="51"/>
                        </a:cubicBezTo>
                        <a:cubicBezTo>
                          <a:pt x="20" y="42"/>
                          <a:pt x="24" y="35"/>
                          <a:pt x="29" y="29"/>
                        </a:cubicBezTo>
                        <a:cubicBezTo>
                          <a:pt x="35" y="23"/>
                          <a:pt x="43" y="20"/>
                          <a:pt x="51" y="20"/>
                        </a:cubicBezTo>
                        <a:cubicBezTo>
                          <a:pt x="405" y="20"/>
                          <a:pt x="405" y="20"/>
                          <a:pt x="405" y="20"/>
                        </a:cubicBezTo>
                        <a:cubicBezTo>
                          <a:pt x="405" y="0"/>
                          <a:pt x="405" y="0"/>
                          <a:pt x="405" y="0"/>
                        </a:cubicBezTo>
                        <a:close/>
                      </a:path>
                    </a:pathLst>
                  </a:custGeom>
                  <a:solidFill>
                    <a:srgbClr val="FD7E1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62" name="iṥľíďé">
                    <a:extLst>
                      <a:ext uri="{FF2B5EF4-FFF2-40B4-BE49-F238E27FC236}">
                        <a16:creationId xmlns:a16="http://schemas.microsoft.com/office/drawing/2014/main" id="{E05B70C8-2192-4846-B2CB-83A042FED9CE}"/>
                      </a:ext>
                    </a:extLst>
                  </p:cNvPr>
                  <p:cNvSpPr/>
                  <p:nvPr/>
                </p:nvSpPr>
                <p:spPr bwMode="auto">
                  <a:xfrm>
                    <a:off x="3556001" y="3459163"/>
                    <a:ext cx="1014413" cy="212725"/>
                  </a:xfrm>
                  <a:custGeom>
                    <a:avLst/>
                    <a:gdLst>
                      <a:gd name="T0" fmla="*/ 395 w 395"/>
                      <a:gd name="T1" fmla="*/ 0 h 83"/>
                      <a:gd name="T2" fmla="*/ 42 w 395"/>
                      <a:gd name="T3" fmla="*/ 0 h 83"/>
                      <a:gd name="T4" fmla="*/ 0 w 395"/>
                      <a:gd name="T5" fmla="*/ 41 h 83"/>
                      <a:gd name="T6" fmla="*/ 0 w 395"/>
                      <a:gd name="T7" fmla="*/ 42 h 83"/>
                      <a:gd name="T8" fmla="*/ 42 w 395"/>
                      <a:gd name="T9" fmla="*/ 83 h 83"/>
                      <a:gd name="T10" fmla="*/ 395 w 395"/>
                      <a:gd name="T11" fmla="*/ 83 h 83"/>
                    </a:gdLst>
                    <a:ahLst/>
                    <a:cxnLst>
                      <a:cxn ang="0">
                        <a:pos x="T0" y="T1"/>
                      </a:cxn>
                      <a:cxn ang="0">
                        <a:pos x="T2" y="T3"/>
                      </a:cxn>
                      <a:cxn ang="0">
                        <a:pos x="T4" y="T5"/>
                      </a:cxn>
                      <a:cxn ang="0">
                        <a:pos x="T6" y="T7"/>
                      </a:cxn>
                      <a:cxn ang="0">
                        <a:pos x="T8" y="T9"/>
                      </a:cxn>
                      <a:cxn ang="0">
                        <a:pos x="T10" y="T11"/>
                      </a:cxn>
                    </a:cxnLst>
                    <a:rect l="0" t="0" r="r" b="b"/>
                    <a:pathLst>
                      <a:path w="395" h="83">
                        <a:moveTo>
                          <a:pt x="395" y="0"/>
                        </a:moveTo>
                        <a:cubicBezTo>
                          <a:pt x="42" y="0"/>
                          <a:pt x="42" y="0"/>
                          <a:pt x="42" y="0"/>
                        </a:cubicBezTo>
                        <a:cubicBezTo>
                          <a:pt x="19" y="0"/>
                          <a:pt x="0" y="18"/>
                          <a:pt x="0" y="41"/>
                        </a:cubicBezTo>
                        <a:cubicBezTo>
                          <a:pt x="0" y="42"/>
                          <a:pt x="0" y="42"/>
                          <a:pt x="0" y="42"/>
                        </a:cubicBezTo>
                        <a:cubicBezTo>
                          <a:pt x="0" y="64"/>
                          <a:pt x="19" y="83"/>
                          <a:pt x="42" y="83"/>
                        </a:cubicBezTo>
                        <a:cubicBezTo>
                          <a:pt x="395" y="83"/>
                          <a:pt x="395" y="83"/>
                          <a:pt x="395" y="83"/>
                        </a:cubicBezTo>
                      </a:path>
                    </a:pathLst>
                  </a:custGeom>
                  <a:solidFill>
                    <a:srgbClr val="FFF9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63" name="iṩḷïḍe">
                    <a:extLst>
                      <a:ext uri="{FF2B5EF4-FFF2-40B4-BE49-F238E27FC236}">
                        <a16:creationId xmlns:a16="http://schemas.microsoft.com/office/drawing/2014/main" id="{7249DA72-A431-4C37-A9DE-8BB220BD09A5}"/>
                      </a:ext>
                    </a:extLst>
                  </p:cNvPr>
                  <p:cNvSpPr/>
                  <p:nvPr/>
                </p:nvSpPr>
                <p:spPr bwMode="auto">
                  <a:xfrm>
                    <a:off x="3529013" y="3432175"/>
                    <a:ext cx="1041400" cy="265113"/>
                  </a:xfrm>
                  <a:custGeom>
                    <a:avLst/>
                    <a:gdLst>
                      <a:gd name="T0" fmla="*/ 405 w 405"/>
                      <a:gd name="T1" fmla="*/ 0 h 103"/>
                      <a:gd name="T2" fmla="*/ 52 w 405"/>
                      <a:gd name="T3" fmla="*/ 0 h 103"/>
                      <a:gd name="T4" fmla="*/ 15 w 405"/>
                      <a:gd name="T5" fmla="*/ 15 h 103"/>
                      <a:gd name="T6" fmla="*/ 0 w 405"/>
                      <a:gd name="T7" fmla="*/ 51 h 103"/>
                      <a:gd name="T8" fmla="*/ 0 w 405"/>
                      <a:gd name="T9" fmla="*/ 52 h 103"/>
                      <a:gd name="T10" fmla="*/ 15 w 405"/>
                      <a:gd name="T11" fmla="*/ 88 h 103"/>
                      <a:gd name="T12" fmla="*/ 52 w 405"/>
                      <a:gd name="T13" fmla="*/ 103 h 103"/>
                      <a:gd name="T14" fmla="*/ 405 w 405"/>
                      <a:gd name="T15" fmla="*/ 103 h 103"/>
                      <a:gd name="T16" fmla="*/ 405 w 405"/>
                      <a:gd name="T17" fmla="*/ 83 h 103"/>
                      <a:gd name="T18" fmla="*/ 52 w 405"/>
                      <a:gd name="T19" fmla="*/ 83 h 103"/>
                      <a:gd name="T20" fmla="*/ 30 w 405"/>
                      <a:gd name="T21" fmla="*/ 74 h 103"/>
                      <a:gd name="T22" fmla="*/ 20 w 405"/>
                      <a:gd name="T23" fmla="*/ 52 h 103"/>
                      <a:gd name="T24" fmla="*/ 20 w 405"/>
                      <a:gd name="T25" fmla="*/ 51 h 103"/>
                      <a:gd name="T26" fmla="*/ 30 w 405"/>
                      <a:gd name="T27" fmla="*/ 29 h 103"/>
                      <a:gd name="T28" fmla="*/ 52 w 405"/>
                      <a:gd name="T29" fmla="*/ 20 h 103"/>
                      <a:gd name="T30" fmla="*/ 405 w 405"/>
                      <a:gd name="T31" fmla="*/ 20 h 103"/>
                      <a:gd name="T32" fmla="*/ 405 w 405"/>
                      <a:gd name="T33"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5" h="103">
                        <a:moveTo>
                          <a:pt x="405" y="0"/>
                        </a:moveTo>
                        <a:cubicBezTo>
                          <a:pt x="52" y="0"/>
                          <a:pt x="52" y="0"/>
                          <a:pt x="52" y="0"/>
                        </a:cubicBezTo>
                        <a:cubicBezTo>
                          <a:pt x="38" y="0"/>
                          <a:pt x="25" y="6"/>
                          <a:pt x="15" y="15"/>
                        </a:cubicBezTo>
                        <a:cubicBezTo>
                          <a:pt x="6" y="24"/>
                          <a:pt x="0" y="37"/>
                          <a:pt x="0" y="51"/>
                        </a:cubicBezTo>
                        <a:cubicBezTo>
                          <a:pt x="0" y="52"/>
                          <a:pt x="0" y="52"/>
                          <a:pt x="0" y="52"/>
                        </a:cubicBezTo>
                        <a:cubicBezTo>
                          <a:pt x="0" y="66"/>
                          <a:pt x="6" y="79"/>
                          <a:pt x="15" y="88"/>
                        </a:cubicBezTo>
                        <a:cubicBezTo>
                          <a:pt x="25" y="97"/>
                          <a:pt x="38" y="103"/>
                          <a:pt x="52" y="103"/>
                        </a:cubicBezTo>
                        <a:cubicBezTo>
                          <a:pt x="405" y="103"/>
                          <a:pt x="405" y="103"/>
                          <a:pt x="405" y="103"/>
                        </a:cubicBezTo>
                        <a:cubicBezTo>
                          <a:pt x="405" y="83"/>
                          <a:pt x="405" y="83"/>
                          <a:pt x="405" y="83"/>
                        </a:cubicBezTo>
                        <a:cubicBezTo>
                          <a:pt x="52" y="83"/>
                          <a:pt x="52" y="83"/>
                          <a:pt x="52" y="83"/>
                        </a:cubicBezTo>
                        <a:cubicBezTo>
                          <a:pt x="43" y="83"/>
                          <a:pt x="35" y="79"/>
                          <a:pt x="30" y="74"/>
                        </a:cubicBezTo>
                        <a:cubicBezTo>
                          <a:pt x="24" y="68"/>
                          <a:pt x="20" y="60"/>
                          <a:pt x="20" y="52"/>
                        </a:cubicBezTo>
                        <a:cubicBezTo>
                          <a:pt x="20" y="51"/>
                          <a:pt x="20" y="51"/>
                          <a:pt x="20" y="51"/>
                        </a:cubicBezTo>
                        <a:cubicBezTo>
                          <a:pt x="20" y="43"/>
                          <a:pt x="24" y="35"/>
                          <a:pt x="30" y="29"/>
                        </a:cubicBezTo>
                        <a:cubicBezTo>
                          <a:pt x="35" y="23"/>
                          <a:pt x="43" y="20"/>
                          <a:pt x="52" y="20"/>
                        </a:cubicBezTo>
                        <a:cubicBezTo>
                          <a:pt x="405" y="20"/>
                          <a:pt x="405" y="20"/>
                          <a:pt x="405" y="20"/>
                        </a:cubicBezTo>
                        <a:cubicBezTo>
                          <a:pt x="405" y="0"/>
                          <a:pt x="405" y="0"/>
                          <a:pt x="405" y="0"/>
                        </a:cubicBezTo>
                        <a:close/>
                      </a:path>
                    </a:pathLst>
                  </a:custGeom>
                  <a:solidFill>
                    <a:srgbClr val="73B80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64" name="î$ḷíḍê">
                    <a:extLst>
                      <a:ext uri="{FF2B5EF4-FFF2-40B4-BE49-F238E27FC236}">
                        <a16:creationId xmlns:a16="http://schemas.microsoft.com/office/drawing/2014/main" id="{D15A0BAD-41A6-4205-8312-EBEE49FF344B}"/>
                      </a:ext>
                    </a:extLst>
                  </p:cNvPr>
                  <p:cNvSpPr/>
                  <p:nvPr/>
                </p:nvSpPr>
                <p:spPr bwMode="auto">
                  <a:xfrm>
                    <a:off x="3565526" y="4206875"/>
                    <a:ext cx="1012825" cy="214313"/>
                  </a:xfrm>
                  <a:custGeom>
                    <a:avLst/>
                    <a:gdLst>
                      <a:gd name="T0" fmla="*/ 394 w 394"/>
                      <a:gd name="T1" fmla="*/ 0 h 83"/>
                      <a:gd name="T2" fmla="*/ 41 w 394"/>
                      <a:gd name="T3" fmla="*/ 0 h 83"/>
                      <a:gd name="T4" fmla="*/ 0 w 394"/>
                      <a:gd name="T5" fmla="*/ 41 h 83"/>
                      <a:gd name="T6" fmla="*/ 0 w 394"/>
                      <a:gd name="T7" fmla="*/ 42 h 83"/>
                      <a:gd name="T8" fmla="*/ 41 w 394"/>
                      <a:gd name="T9" fmla="*/ 83 h 83"/>
                      <a:gd name="T10" fmla="*/ 394 w 394"/>
                      <a:gd name="T11" fmla="*/ 83 h 83"/>
                    </a:gdLst>
                    <a:ahLst/>
                    <a:cxnLst>
                      <a:cxn ang="0">
                        <a:pos x="T0" y="T1"/>
                      </a:cxn>
                      <a:cxn ang="0">
                        <a:pos x="T2" y="T3"/>
                      </a:cxn>
                      <a:cxn ang="0">
                        <a:pos x="T4" y="T5"/>
                      </a:cxn>
                      <a:cxn ang="0">
                        <a:pos x="T6" y="T7"/>
                      </a:cxn>
                      <a:cxn ang="0">
                        <a:pos x="T8" y="T9"/>
                      </a:cxn>
                      <a:cxn ang="0">
                        <a:pos x="T10" y="T11"/>
                      </a:cxn>
                    </a:cxnLst>
                    <a:rect l="0" t="0" r="r" b="b"/>
                    <a:pathLst>
                      <a:path w="394" h="83">
                        <a:moveTo>
                          <a:pt x="394" y="0"/>
                        </a:moveTo>
                        <a:cubicBezTo>
                          <a:pt x="41" y="0"/>
                          <a:pt x="41" y="0"/>
                          <a:pt x="41" y="0"/>
                        </a:cubicBezTo>
                        <a:cubicBezTo>
                          <a:pt x="18" y="0"/>
                          <a:pt x="0" y="18"/>
                          <a:pt x="0" y="41"/>
                        </a:cubicBezTo>
                        <a:cubicBezTo>
                          <a:pt x="0" y="42"/>
                          <a:pt x="0" y="42"/>
                          <a:pt x="0" y="42"/>
                        </a:cubicBezTo>
                        <a:cubicBezTo>
                          <a:pt x="0" y="64"/>
                          <a:pt x="18" y="83"/>
                          <a:pt x="41" y="83"/>
                        </a:cubicBezTo>
                        <a:cubicBezTo>
                          <a:pt x="394" y="83"/>
                          <a:pt x="394" y="83"/>
                          <a:pt x="394" y="83"/>
                        </a:cubicBezTo>
                      </a:path>
                    </a:pathLst>
                  </a:custGeom>
                  <a:solidFill>
                    <a:srgbClr val="FFF9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65" name="ïṡľiḍe">
                    <a:extLst>
                      <a:ext uri="{FF2B5EF4-FFF2-40B4-BE49-F238E27FC236}">
                        <a16:creationId xmlns:a16="http://schemas.microsoft.com/office/drawing/2014/main" id="{67138698-EB64-40FB-8381-EE70FEC65DCD}"/>
                      </a:ext>
                    </a:extLst>
                  </p:cNvPr>
                  <p:cNvSpPr/>
                  <p:nvPr/>
                </p:nvSpPr>
                <p:spPr bwMode="auto">
                  <a:xfrm>
                    <a:off x="3540126" y="4181475"/>
                    <a:ext cx="1038225" cy="265113"/>
                  </a:xfrm>
                  <a:custGeom>
                    <a:avLst/>
                    <a:gdLst>
                      <a:gd name="T0" fmla="*/ 404 w 404"/>
                      <a:gd name="T1" fmla="*/ 0 h 103"/>
                      <a:gd name="T2" fmla="*/ 51 w 404"/>
                      <a:gd name="T3" fmla="*/ 0 h 103"/>
                      <a:gd name="T4" fmla="*/ 15 w 404"/>
                      <a:gd name="T5" fmla="*/ 15 h 103"/>
                      <a:gd name="T6" fmla="*/ 0 w 404"/>
                      <a:gd name="T7" fmla="*/ 51 h 103"/>
                      <a:gd name="T8" fmla="*/ 0 w 404"/>
                      <a:gd name="T9" fmla="*/ 52 h 103"/>
                      <a:gd name="T10" fmla="*/ 15 w 404"/>
                      <a:gd name="T11" fmla="*/ 88 h 103"/>
                      <a:gd name="T12" fmla="*/ 51 w 404"/>
                      <a:gd name="T13" fmla="*/ 103 h 103"/>
                      <a:gd name="T14" fmla="*/ 404 w 404"/>
                      <a:gd name="T15" fmla="*/ 103 h 103"/>
                      <a:gd name="T16" fmla="*/ 404 w 404"/>
                      <a:gd name="T17" fmla="*/ 83 h 103"/>
                      <a:gd name="T18" fmla="*/ 51 w 404"/>
                      <a:gd name="T19" fmla="*/ 83 h 103"/>
                      <a:gd name="T20" fmla="*/ 29 w 404"/>
                      <a:gd name="T21" fmla="*/ 74 h 103"/>
                      <a:gd name="T22" fmla="*/ 20 w 404"/>
                      <a:gd name="T23" fmla="*/ 52 h 103"/>
                      <a:gd name="T24" fmla="*/ 20 w 404"/>
                      <a:gd name="T25" fmla="*/ 51 h 103"/>
                      <a:gd name="T26" fmla="*/ 29 w 404"/>
                      <a:gd name="T27" fmla="*/ 29 h 103"/>
                      <a:gd name="T28" fmla="*/ 51 w 404"/>
                      <a:gd name="T29" fmla="*/ 20 h 103"/>
                      <a:gd name="T30" fmla="*/ 404 w 404"/>
                      <a:gd name="T31" fmla="*/ 20 h 103"/>
                      <a:gd name="T32" fmla="*/ 404 w 404"/>
                      <a:gd name="T33"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4" h="103">
                        <a:moveTo>
                          <a:pt x="404" y="0"/>
                        </a:moveTo>
                        <a:cubicBezTo>
                          <a:pt x="51" y="0"/>
                          <a:pt x="51" y="0"/>
                          <a:pt x="51" y="0"/>
                        </a:cubicBezTo>
                        <a:cubicBezTo>
                          <a:pt x="37" y="0"/>
                          <a:pt x="24" y="6"/>
                          <a:pt x="15" y="15"/>
                        </a:cubicBezTo>
                        <a:cubicBezTo>
                          <a:pt x="5" y="24"/>
                          <a:pt x="0" y="37"/>
                          <a:pt x="0" y="51"/>
                        </a:cubicBezTo>
                        <a:cubicBezTo>
                          <a:pt x="0" y="52"/>
                          <a:pt x="0" y="52"/>
                          <a:pt x="0" y="52"/>
                        </a:cubicBezTo>
                        <a:cubicBezTo>
                          <a:pt x="0" y="66"/>
                          <a:pt x="5" y="79"/>
                          <a:pt x="15" y="88"/>
                        </a:cubicBezTo>
                        <a:cubicBezTo>
                          <a:pt x="24" y="97"/>
                          <a:pt x="37" y="103"/>
                          <a:pt x="51" y="103"/>
                        </a:cubicBezTo>
                        <a:cubicBezTo>
                          <a:pt x="404" y="103"/>
                          <a:pt x="404" y="103"/>
                          <a:pt x="404" y="103"/>
                        </a:cubicBezTo>
                        <a:cubicBezTo>
                          <a:pt x="404" y="83"/>
                          <a:pt x="404" y="83"/>
                          <a:pt x="404" y="83"/>
                        </a:cubicBezTo>
                        <a:cubicBezTo>
                          <a:pt x="51" y="83"/>
                          <a:pt x="51" y="83"/>
                          <a:pt x="51" y="83"/>
                        </a:cubicBezTo>
                        <a:cubicBezTo>
                          <a:pt x="42" y="83"/>
                          <a:pt x="35" y="79"/>
                          <a:pt x="29" y="74"/>
                        </a:cubicBezTo>
                        <a:cubicBezTo>
                          <a:pt x="23" y="68"/>
                          <a:pt x="20" y="60"/>
                          <a:pt x="20" y="52"/>
                        </a:cubicBezTo>
                        <a:cubicBezTo>
                          <a:pt x="20" y="51"/>
                          <a:pt x="20" y="51"/>
                          <a:pt x="20" y="51"/>
                        </a:cubicBezTo>
                        <a:cubicBezTo>
                          <a:pt x="20" y="43"/>
                          <a:pt x="23" y="35"/>
                          <a:pt x="29" y="29"/>
                        </a:cubicBezTo>
                        <a:cubicBezTo>
                          <a:pt x="35" y="23"/>
                          <a:pt x="42" y="20"/>
                          <a:pt x="51" y="20"/>
                        </a:cubicBezTo>
                        <a:cubicBezTo>
                          <a:pt x="404" y="20"/>
                          <a:pt x="404" y="20"/>
                          <a:pt x="404" y="20"/>
                        </a:cubicBezTo>
                        <a:cubicBezTo>
                          <a:pt x="404" y="0"/>
                          <a:pt x="404" y="0"/>
                          <a:pt x="404" y="0"/>
                        </a:cubicBezTo>
                        <a:close/>
                      </a:path>
                    </a:pathLst>
                  </a:custGeom>
                  <a:solidFill>
                    <a:srgbClr val="4B4C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66" name="ïślïdè">
                    <a:extLst>
                      <a:ext uri="{FF2B5EF4-FFF2-40B4-BE49-F238E27FC236}">
                        <a16:creationId xmlns:a16="http://schemas.microsoft.com/office/drawing/2014/main" id="{6D2BC116-C5E2-48A7-A180-6E357F8C404E}"/>
                      </a:ext>
                    </a:extLst>
                  </p:cNvPr>
                  <p:cNvSpPr/>
                  <p:nvPr/>
                </p:nvSpPr>
                <p:spPr bwMode="auto">
                  <a:xfrm>
                    <a:off x="3482976" y="3713163"/>
                    <a:ext cx="1012825" cy="212725"/>
                  </a:xfrm>
                  <a:custGeom>
                    <a:avLst/>
                    <a:gdLst>
                      <a:gd name="T0" fmla="*/ 394 w 394"/>
                      <a:gd name="T1" fmla="*/ 0 h 83"/>
                      <a:gd name="T2" fmla="*/ 41 w 394"/>
                      <a:gd name="T3" fmla="*/ 0 h 83"/>
                      <a:gd name="T4" fmla="*/ 0 w 394"/>
                      <a:gd name="T5" fmla="*/ 41 h 83"/>
                      <a:gd name="T6" fmla="*/ 0 w 394"/>
                      <a:gd name="T7" fmla="*/ 41 h 83"/>
                      <a:gd name="T8" fmla="*/ 41 w 394"/>
                      <a:gd name="T9" fmla="*/ 83 h 83"/>
                      <a:gd name="T10" fmla="*/ 394 w 394"/>
                      <a:gd name="T11" fmla="*/ 83 h 83"/>
                    </a:gdLst>
                    <a:ahLst/>
                    <a:cxnLst>
                      <a:cxn ang="0">
                        <a:pos x="T0" y="T1"/>
                      </a:cxn>
                      <a:cxn ang="0">
                        <a:pos x="T2" y="T3"/>
                      </a:cxn>
                      <a:cxn ang="0">
                        <a:pos x="T4" y="T5"/>
                      </a:cxn>
                      <a:cxn ang="0">
                        <a:pos x="T6" y="T7"/>
                      </a:cxn>
                      <a:cxn ang="0">
                        <a:pos x="T8" y="T9"/>
                      </a:cxn>
                      <a:cxn ang="0">
                        <a:pos x="T10" y="T11"/>
                      </a:cxn>
                    </a:cxnLst>
                    <a:rect l="0" t="0" r="r" b="b"/>
                    <a:pathLst>
                      <a:path w="394" h="83">
                        <a:moveTo>
                          <a:pt x="394" y="0"/>
                        </a:moveTo>
                        <a:cubicBezTo>
                          <a:pt x="41" y="0"/>
                          <a:pt x="41" y="0"/>
                          <a:pt x="41" y="0"/>
                        </a:cubicBezTo>
                        <a:cubicBezTo>
                          <a:pt x="18" y="0"/>
                          <a:pt x="0" y="18"/>
                          <a:pt x="0" y="41"/>
                        </a:cubicBezTo>
                        <a:cubicBezTo>
                          <a:pt x="0" y="41"/>
                          <a:pt x="0" y="41"/>
                          <a:pt x="0" y="41"/>
                        </a:cubicBezTo>
                        <a:cubicBezTo>
                          <a:pt x="0" y="64"/>
                          <a:pt x="18" y="83"/>
                          <a:pt x="41" y="83"/>
                        </a:cubicBezTo>
                        <a:cubicBezTo>
                          <a:pt x="394" y="83"/>
                          <a:pt x="394" y="83"/>
                          <a:pt x="394" y="83"/>
                        </a:cubicBezTo>
                      </a:path>
                    </a:pathLst>
                  </a:custGeom>
                  <a:solidFill>
                    <a:srgbClr val="FFF9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67" name="îšlíḍê">
                    <a:extLst>
                      <a:ext uri="{FF2B5EF4-FFF2-40B4-BE49-F238E27FC236}">
                        <a16:creationId xmlns:a16="http://schemas.microsoft.com/office/drawing/2014/main" id="{25D6ED34-EF83-4BB4-9EFD-15DDD16DB4D8}"/>
                      </a:ext>
                    </a:extLst>
                  </p:cNvPr>
                  <p:cNvSpPr/>
                  <p:nvPr/>
                </p:nvSpPr>
                <p:spPr bwMode="auto">
                  <a:xfrm>
                    <a:off x="3457576" y="3686175"/>
                    <a:ext cx="1038225" cy="265113"/>
                  </a:xfrm>
                  <a:custGeom>
                    <a:avLst/>
                    <a:gdLst>
                      <a:gd name="T0" fmla="*/ 404 w 404"/>
                      <a:gd name="T1" fmla="*/ 0 h 103"/>
                      <a:gd name="T2" fmla="*/ 51 w 404"/>
                      <a:gd name="T3" fmla="*/ 0 h 103"/>
                      <a:gd name="T4" fmla="*/ 15 w 404"/>
                      <a:gd name="T5" fmla="*/ 15 h 103"/>
                      <a:gd name="T6" fmla="*/ 0 w 404"/>
                      <a:gd name="T7" fmla="*/ 51 h 103"/>
                      <a:gd name="T8" fmla="*/ 0 w 404"/>
                      <a:gd name="T9" fmla="*/ 51 h 103"/>
                      <a:gd name="T10" fmla="*/ 15 w 404"/>
                      <a:gd name="T11" fmla="*/ 88 h 103"/>
                      <a:gd name="T12" fmla="*/ 51 w 404"/>
                      <a:gd name="T13" fmla="*/ 103 h 103"/>
                      <a:gd name="T14" fmla="*/ 404 w 404"/>
                      <a:gd name="T15" fmla="*/ 103 h 103"/>
                      <a:gd name="T16" fmla="*/ 404 w 404"/>
                      <a:gd name="T17" fmla="*/ 83 h 103"/>
                      <a:gd name="T18" fmla="*/ 51 w 404"/>
                      <a:gd name="T19" fmla="*/ 83 h 103"/>
                      <a:gd name="T20" fmla="*/ 29 w 404"/>
                      <a:gd name="T21" fmla="*/ 74 h 103"/>
                      <a:gd name="T22" fmla="*/ 20 w 404"/>
                      <a:gd name="T23" fmla="*/ 51 h 103"/>
                      <a:gd name="T24" fmla="*/ 20 w 404"/>
                      <a:gd name="T25" fmla="*/ 51 h 103"/>
                      <a:gd name="T26" fmla="*/ 29 w 404"/>
                      <a:gd name="T27" fmla="*/ 29 h 103"/>
                      <a:gd name="T28" fmla="*/ 51 w 404"/>
                      <a:gd name="T29" fmla="*/ 20 h 103"/>
                      <a:gd name="T30" fmla="*/ 404 w 404"/>
                      <a:gd name="T31" fmla="*/ 20 h 103"/>
                      <a:gd name="T32" fmla="*/ 404 w 404"/>
                      <a:gd name="T33"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4" h="103">
                        <a:moveTo>
                          <a:pt x="404" y="0"/>
                        </a:moveTo>
                        <a:cubicBezTo>
                          <a:pt x="51" y="0"/>
                          <a:pt x="51" y="0"/>
                          <a:pt x="51" y="0"/>
                        </a:cubicBezTo>
                        <a:cubicBezTo>
                          <a:pt x="37" y="0"/>
                          <a:pt x="24" y="6"/>
                          <a:pt x="15" y="15"/>
                        </a:cubicBezTo>
                        <a:cubicBezTo>
                          <a:pt x="6" y="24"/>
                          <a:pt x="0" y="37"/>
                          <a:pt x="0" y="51"/>
                        </a:cubicBezTo>
                        <a:cubicBezTo>
                          <a:pt x="0" y="51"/>
                          <a:pt x="0" y="51"/>
                          <a:pt x="0" y="51"/>
                        </a:cubicBezTo>
                        <a:cubicBezTo>
                          <a:pt x="0" y="66"/>
                          <a:pt x="6" y="78"/>
                          <a:pt x="15" y="88"/>
                        </a:cubicBezTo>
                        <a:cubicBezTo>
                          <a:pt x="24" y="97"/>
                          <a:pt x="37" y="103"/>
                          <a:pt x="51" y="103"/>
                        </a:cubicBezTo>
                        <a:cubicBezTo>
                          <a:pt x="404" y="103"/>
                          <a:pt x="404" y="103"/>
                          <a:pt x="404" y="103"/>
                        </a:cubicBezTo>
                        <a:cubicBezTo>
                          <a:pt x="404" y="83"/>
                          <a:pt x="404" y="83"/>
                          <a:pt x="404" y="83"/>
                        </a:cubicBezTo>
                        <a:cubicBezTo>
                          <a:pt x="51" y="83"/>
                          <a:pt x="51" y="83"/>
                          <a:pt x="51" y="83"/>
                        </a:cubicBezTo>
                        <a:cubicBezTo>
                          <a:pt x="42" y="83"/>
                          <a:pt x="35" y="79"/>
                          <a:pt x="29" y="74"/>
                        </a:cubicBezTo>
                        <a:cubicBezTo>
                          <a:pt x="23" y="68"/>
                          <a:pt x="20" y="60"/>
                          <a:pt x="20" y="51"/>
                        </a:cubicBezTo>
                        <a:cubicBezTo>
                          <a:pt x="20" y="51"/>
                          <a:pt x="20" y="51"/>
                          <a:pt x="20" y="51"/>
                        </a:cubicBezTo>
                        <a:cubicBezTo>
                          <a:pt x="20" y="43"/>
                          <a:pt x="23" y="35"/>
                          <a:pt x="29" y="29"/>
                        </a:cubicBezTo>
                        <a:cubicBezTo>
                          <a:pt x="35" y="23"/>
                          <a:pt x="42" y="20"/>
                          <a:pt x="51" y="20"/>
                        </a:cubicBezTo>
                        <a:cubicBezTo>
                          <a:pt x="404" y="20"/>
                          <a:pt x="404" y="20"/>
                          <a:pt x="404" y="20"/>
                        </a:cubicBezTo>
                        <a:cubicBezTo>
                          <a:pt x="404" y="0"/>
                          <a:pt x="404" y="0"/>
                          <a:pt x="404" y="0"/>
                        </a:cubicBezTo>
                        <a:close/>
                      </a:path>
                    </a:pathLst>
                  </a:custGeom>
                  <a:solidFill>
                    <a:srgbClr val="E1573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68" name="iṡļïḍé">
                    <a:extLst>
                      <a:ext uri="{FF2B5EF4-FFF2-40B4-BE49-F238E27FC236}">
                        <a16:creationId xmlns:a16="http://schemas.microsoft.com/office/drawing/2014/main" id="{5884AC81-5CE1-4B25-BDD9-5A953357E646}"/>
                      </a:ext>
                    </a:extLst>
                  </p:cNvPr>
                  <p:cNvSpPr/>
                  <p:nvPr/>
                </p:nvSpPr>
                <p:spPr bwMode="auto">
                  <a:xfrm>
                    <a:off x="3668713" y="3376613"/>
                    <a:ext cx="739775" cy="9525"/>
                  </a:xfrm>
                  <a:prstGeom prst="rect">
                    <a:avLst/>
                  </a:prstGeom>
                  <a:solidFill>
                    <a:srgbClr val="E5E6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p>
                </p:txBody>
              </p:sp>
              <p:sp>
                <p:nvSpPr>
                  <p:cNvPr id="69" name="ïṩḻîdê">
                    <a:extLst>
                      <a:ext uri="{FF2B5EF4-FFF2-40B4-BE49-F238E27FC236}">
                        <a16:creationId xmlns:a16="http://schemas.microsoft.com/office/drawing/2014/main" id="{22C03E1E-D3B5-4E58-9245-EB14247D0AE9}"/>
                      </a:ext>
                    </a:extLst>
                  </p:cNvPr>
                  <p:cNvSpPr/>
                  <p:nvPr/>
                </p:nvSpPr>
                <p:spPr bwMode="auto">
                  <a:xfrm>
                    <a:off x="3698876" y="3355975"/>
                    <a:ext cx="720725" cy="20638"/>
                  </a:xfrm>
                  <a:prstGeom prst="rect">
                    <a:avLst/>
                  </a:prstGeom>
                  <a:solidFill>
                    <a:srgbClr val="ACAD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p>
                </p:txBody>
              </p:sp>
              <p:sp>
                <p:nvSpPr>
                  <p:cNvPr id="70" name="ïŝľîdé">
                    <a:extLst>
                      <a:ext uri="{FF2B5EF4-FFF2-40B4-BE49-F238E27FC236}">
                        <a16:creationId xmlns:a16="http://schemas.microsoft.com/office/drawing/2014/main" id="{844F1AF7-0CB0-4918-BD48-20FBA08D1935}"/>
                      </a:ext>
                    </a:extLst>
                  </p:cNvPr>
                  <p:cNvSpPr/>
                  <p:nvPr/>
                </p:nvSpPr>
                <p:spPr bwMode="auto">
                  <a:xfrm>
                    <a:off x="3657601" y="3314700"/>
                    <a:ext cx="730250" cy="41275"/>
                  </a:xfrm>
                  <a:prstGeom prst="rect">
                    <a:avLst/>
                  </a:prstGeom>
                  <a:solidFill>
                    <a:srgbClr val="E5E6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p>
                </p:txBody>
              </p:sp>
              <p:sp>
                <p:nvSpPr>
                  <p:cNvPr id="71" name="ïš1iḍé">
                    <a:extLst>
                      <a:ext uri="{FF2B5EF4-FFF2-40B4-BE49-F238E27FC236}">
                        <a16:creationId xmlns:a16="http://schemas.microsoft.com/office/drawing/2014/main" id="{4DDF7541-6EE6-44B8-A4F6-466D3D4C5BDF}"/>
                      </a:ext>
                    </a:extLst>
                  </p:cNvPr>
                  <p:cNvSpPr/>
                  <p:nvPr/>
                </p:nvSpPr>
                <p:spPr bwMode="auto">
                  <a:xfrm>
                    <a:off x="3698876" y="3305175"/>
                    <a:ext cx="720725" cy="9525"/>
                  </a:xfrm>
                  <a:prstGeom prst="rect">
                    <a:avLst/>
                  </a:prstGeom>
                  <a:solidFill>
                    <a:srgbClr val="ACAD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p>
                </p:txBody>
              </p:sp>
              <p:sp>
                <p:nvSpPr>
                  <p:cNvPr id="72" name="ísľiḋé">
                    <a:extLst>
                      <a:ext uri="{FF2B5EF4-FFF2-40B4-BE49-F238E27FC236}">
                        <a16:creationId xmlns:a16="http://schemas.microsoft.com/office/drawing/2014/main" id="{9B513A7E-0028-44FE-949B-213A04A5EF22}"/>
                      </a:ext>
                    </a:extLst>
                  </p:cNvPr>
                  <p:cNvSpPr/>
                  <p:nvPr/>
                </p:nvSpPr>
                <p:spPr bwMode="auto">
                  <a:xfrm>
                    <a:off x="3698876" y="3284538"/>
                    <a:ext cx="720725" cy="20638"/>
                  </a:xfrm>
                  <a:prstGeom prst="rect">
                    <a:avLst/>
                  </a:prstGeom>
                  <a:solidFill>
                    <a:srgbClr val="E5E6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p>
                </p:txBody>
              </p:sp>
              <p:sp>
                <p:nvSpPr>
                  <p:cNvPr id="73" name="i$ḷïdê">
                    <a:extLst>
                      <a:ext uri="{FF2B5EF4-FFF2-40B4-BE49-F238E27FC236}">
                        <a16:creationId xmlns:a16="http://schemas.microsoft.com/office/drawing/2014/main" id="{A0EA4929-782C-4D3C-A099-990EF4AB347E}"/>
                      </a:ext>
                    </a:extLst>
                  </p:cNvPr>
                  <p:cNvSpPr/>
                  <p:nvPr/>
                </p:nvSpPr>
                <p:spPr bwMode="auto">
                  <a:xfrm>
                    <a:off x="3719513" y="3243263"/>
                    <a:ext cx="730250" cy="41275"/>
                  </a:xfrm>
                  <a:prstGeom prst="rect">
                    <a:avLst/>
                  </a:prstGeom>
                  <a:solidFill>
                    <a:srgbClr val="ACAD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p>
                </p:txBody>
              </p:sp>
              <p:sp>
                <p:nvSpPr>
                  <p:cNvPr id="74" name="íšḻîḋê">
                    <a:extLst>
                      <a:ext uri="{FF2B5EF4-FFF2-40B4-BE49-F238E27FC236}">
                        <a16:creationId xmlns:a16="http://schemas.microsoft.com/office/drawing/2014/main" id="{7BABB45A-0D2C-4314-B6A3-8E2FE597C567}"/>
                      </a:ext>
                    </a:extLst>
                  </p:cNvPr>
                  <p:cNvSpPr/>
                  <p:nvPr/>
                </p:nvSpPr>
                <p:spPr bwMode="auto">
                  <a:xfrm>
                    <a:off x="3698876" y="3211513"/>
                    <a:ext cx="720725" cy="31750"/>
                  </a:xfrm>
                  <a:prstGeom prst="rect">
                    <a:avLst/>
                  </a:prstGeom>
                  <a:solidFill>
                    <a:srgbClr val="E5E6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p>
                </p:txBody>
              </p:sp>
              <p:sp>
                <p:nvSpPr>
                  <p:cNvPr id="75" name="iślídè">
                    <a:extLst>
                      <a:ext uri="{FF2B5EF4-FFF2-40B4-BE49-F238E27FC236}">
                        <a16:creationId xmlns:a16="http://schemas.microsoft.com/office/drawing/2014/main" id="{AE1D92A8-1B96-4457-AD3C-3EE5D00B0543}"/>
                      </a:ext>
                    </a:extLst>
                  </p:cNvPr>
                  <p:cNvSpPr/>
                  <p:nvPr/>
                </p:nvSpPr>
                <p:spPr bwMode="auto">
                  <a:xfrm>
                    <a:off x="3668713" y="3190875"/>
                    <a:ext cx="739775" cy="20638"/>
                  </a:xfrm>
                  <a:prstGeom prst="rect">
                    <a:avLst/>
                  </a:prstGeom>
                  <a:solidFill>
                    <a:srgbClr val="ACAD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p>
                </p:txBody>
              </p:sp>
              <p:sp>
                <p:nvSpPr>
                  <p:cNvPr id="76" name="işḷîḑé">
                    <a:extLst>
                      <a:ext uri="{FF2B5EF4-FFF2-40B4-BE49-F238E27FC236}">
                        <a16:creationId xmlns:a16="http://schemas.microsoft.com/office/drawing/2014/main" id="{BB371FF8-797C-43EB-9FCE-65E5AE6E5BAF}"/>
                      </a:ext>
                    </a:extLst>
                  </p:cNvPr>
                  <p:cNvSpPr/>
                  <p:nvPr/>
                </p:nvSpPr>
                <p:spPr bwMode="auto">
                  <a:xfrm>
                    <a:off x="3698876" y="3160713"/>
                    <a:ext cx="720725" cy="30163"/>
                  </a:xfrm>
                  <a:prstGeom prst="rect">
                    <a:avLst/>
                  </a:prstGeom>
                  <a:solidFill>
                    <a:srgbClr val="E5E6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p>
                </p:txBody>
              </p:sp>
              <p:sp>
                <p:nvSpPr>
                  <p:cNvPr id="77" name="ïšḻïḍe">
                    <a:extLst>
                      <a:ext uri="{FF2B5EF4-FFF2-40B4-BE49-F238E27FC236}">
                        <a16:creationId xmlns:a16="http://schemas.microsoft.com/office/drawing/2014/main" id="{0CEC1191-226C-4E42-A2ED-0D9472DEAD12}"/>
                      </a:ext>
                    </a:extLst>
                  </p:cNvPr>
                  <p:cNvSpPr/>
                  <p:nvPr/>
                </p:nvSpPr>
                <p:spPr bwMode="auto">
                  <a:xfrm>
                    <a:off x="3698876" y="3140075"/>
                    <a:ext cx="720725" cy="20638"/>
                  </a:xfrm>
                  <a:prstGeom prst="rect">
                    <a:avLst/>
                  </a:prstGeom>
                  <a:solidFill>
                    <a:srgbClr val="ACAD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p>
                </p:txBody>
              </p:sp>
              <p:sp>
                <p:nvSpPr>
                  <p:cNvPr id="78" name="íṧlíḓê">
                    <a:extLst>
                      <a:ext uri="{FF2B5EF4-FFF2-40B4-BE49-F238E27FC236}">
                        <a16:creationId xmlns:a16="http://schemas.microsoft.com/office/drawing/2014/main" id="{15AE41B4-6E38-4EA4-A596-1A35622CB387}"/>
                      </a:ext>
                    </a:extLst>
                  </p:cNvPr>
                  <p:cNvSpPr/>
                  <p:nvPr/>
                </p:nvSpPr>
                <p:spPr bwMode="auto">
                  <a:xfrm>
                    <a:off x="3668713" y="3109913"/>
                    <a:ext cx="739775" cy="30163"/>
                  </a:xfrm>
                  <a:prstGeom prst="rect">
                    <a:avLst/>
                  </a:prstGeom>
                  <a:solidFill>
                    <a:srgbClr val="E5E6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p>
                </p:txBody>
              </p:sp>
              <p:sp>
                <p:nvSpPr>
                  <p:cNvPr id="79" name="isļíde">
                    <a:extLst>
                      <a:ext uri="{FF2B5EF4-FFF2-40B4-BE49-F238E27FC236}">
                        <a16:creationId xmlns:a16="http://schemas.microsoft.com/office/drawing/2014/main" id="{C0F53036-4638-49A9-9074-16F9580CBE3A}"/>
                      </a:ext>
                    </a:extLst>
                  </p:cNvPr>
                  <p:cNvSpPr/>
                  <p:nvPr/>
                </p:nvSpPr>
                <p:spPr bwMode="auto">
                  <a:xfrm>
                    <a:off x="3668713" y="3057525"/>
                    <a:ext cx="739775" cy="31750"/>
                  </a:xfrm>
                  <a:prstGeom prst="rect">
                    <a:avLst/>
                  </a:prstGeom>
                  <a:solidFill>
                    <a:srgbClr val="E5E6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p>
                </p:txBody>
              </p:sp>
              <p:sp>
                <p:nvSpPr>
                  <p:cNvPr id="80" name="î$ļide">
                    <a:extLst>
                      <a:ext uri="{FF2B5EF4-FFF2-40B4-BE49-F238E27FC236}">
                        <a16:creationId xmlns:a16="http://schemas.microsoft.com/office/drawing/2014/main" id="{4E354140-EBFB-4B05-81D8-670CBA68A0FD}"/>
                      </a:ext>
                    </a:extLst>
                  </p:cNvPr>
                  <p:cNvSpPr/>
                  <p:nvPr/>
                </p:nvSpPr>
                <p:spPr bwMode="auto">
                  <a:xfrm>
                    <a:off x="3698876" y="3089275"/>
                    <a:ext cx="720725" cy="20638"/>
                  </a:xfrm>
                  <a:prstGeom prst="rect">
                    <a:avLst/>
                  </a:prstGeom>
                  <a:solidFill>
                    <a:srgbClr val="ACAD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p>
                </p:txBody>
              </p:sp>
              <p:sp>
                <p:nvSpPr>
                  <p:cNvPr id="81" name="îs1idè">
                    <a:extLst>
                      <a:ext uri="{FF2B5EF4-FFF2-40B4-BE49-F238E27FC236}">
                        <a16:creationId xmlns:a16="http://schemas.microsoft.com/office/drawing/2014/main" id="{FAED293C-F4F7-4EB0-B381-26972BC126B4}"/>
                      </a:ext>
                    </a:extLst>
                  </p:cNvPr>
                  <p:cNvSpPr/>
                  <p:nvPr/>
                </p:nvSpPr>
                <p:spPr bwMode="auto">
                  <a:xfrm>
                    <a:off x="3698876" y="3017838"/>
                    <a:ext cx="720725" cy="39688"/>
                  </a:xfrm>
                  <a:prstGeom prst="rect">
                    <a:avLst/>
                  </a:prstGeom>
                  <a:solidFill>
                    <a:srgbClr val="E5E6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p>
                </p:txBody>
              </p:sp>
              <p:sp>
                <p:nvSpPr>
                  <p:cNvPr id="82" name="ïṡḷíďe">
                    <a:extLst>
                      <a:ext uri="{FF2B5EF4-FFF2-40B4-BE49-F238E27FC236}">
                        <a16:creationId xmlns:a16="http://schemas.microsoft.com/office/drawing/2014/main" id="{61500242-9F51-4377-9AD1-CD745A2C67D3}"/>
                      </a:ext>
                    </a:extLst>
                  </p:cNvPr>
                  <p:cNvSpPr/>
                  <p:nvPr/>
                </p:nvSpPr>
                <p:spPr bwMode="auto">
                  <a:xfrm>
                    <a:off x="3698876" y="2997200"/>
                    <a:ext cx="720725" cy="20638"/>
                  </a:xfrm>
                  <a:prstGeom prst="rect">
                    <a:avLst/>
                  </a:prstGeom>
                  <a:solidFill>
                    <a:srgbClr val="ACAD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p>
                </p:txBody>
              </p:sp>
              <p:sp>
                <p:nvSpPr>
                  <p:cNvPr id="83" name="ïṥľïḍè">
                    <a:extLst>
                      <a:ext uri="{FF2B5EF4-FFF2-40B4-BE49-F238E27FC236}">
                        <a16:creationId xmlns:a16="http://schemas.microsoft.com/office/drawing/2014/main" id="{91E38723-A0DC-4500-9CD3-27CDAC1B8DB4}"/>
                      </a:ext>
                    </a:extLst>
                  </p:cNvPr>
                  <p:cNvSpPr/>
                  <p:nvPr/>
                </p:nvSpPr>
                <p:spPr bwMode="auto">
                  <a:xfrm>
                    <a:off x="3668713" y="2965450"/>
                    <a:ext cx="739775" cy="31750"/>
                  </a:xfrm>
                  <a:prstGeom prst="rect">
                    <a:avLst/>
                  </a:prstGeom>
                  <a:solidFill>
                    <a:srgbClr val="E5E6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p>
                </p:txBody>
              </p:sp>
              <p:sp>
                <p:nvSpPr>
                  <p:cNvPr id="84" name="îšļíḋê">
                    <a:extLst>
                      <a:ext uri="{FF2B5EF4-FFF2-40B4-BE49-F238E27FC236}">
                        <a16:creationId xmlns:a16="http://schemas.microsoft.com/office/drawing/2014/main" id="{48CE7E14-9228-42D8-9E2B-FF16C1C8C037}"/>
                      </a:ext>
                    </a:extLst>
                  </p:cNvPr>
                  <p:cNvSpPr/>
                  <p:nvPr/>
                </p:nvSpPr>
                <p:spPr bwMode="auto">
                  <a:xfrm>
                    <a:off x="3668713" y="2924175"/>
                    <a:ext cx="739775" cy="31750"/>
                  </a:xfrm>
                  <a:prstGeom prst="rect">
                    <a:avLst/>
                  </a:prstGeom>
                  <a:solidFill>
                    <a:srgbClr val="E5E6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p>
                </p:txBody>
              </p:sp>
              <p:sp>
                <p:nvSpPr>
                  <p:cNvPr id="85" name="ïṥḻîdè">
                    <a:extLst>
                      <a:ext uri="{FF2B5EF4-FFF2-40B4-BE49-F238E27FC236}">
                        <a16:creationId xmlns:a16="http://schemas.microsoft.com/office/drawing/2014/main" id="{914FAC6B-8CF0-43C7-8D07-10894172E56D}"/>
                      </a:ext>
                    </a:extLst>
                  </p:cNvPr>
                  <p:cNvSpPr/>
                  <p:nvPr/>
                </p:nvSpPr>
                <p:spPr bwMode="auto">
                  <a:xfrm>
                    <a:off x="3698876" y="2955925"/>
                    <a:ext cx="720725" cy="9525"/>
                  </a:xfrm>
                  <a:prstGeom prst="rect">
                    <a:avLst/>
                  </a:prstGeom>
                  <a:solidFill>
                    <a:srgbClr val="ACAD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p>
                </p:txBody>
              </p:sp>
              <p:sp>
                <p:nvSpPr>
                  <p:cNvPr id="86" name="ïŝḻïḋè">
                    <a:extLst>
                      <a:ext uri="{FF2B5EF4-FFF2-40B4-BE49-F238E27FC236}">
                        <a16:creationId xmlns:a16="http://schemas.microsoft.com/office/drawing/2014/main" id="{92FA0AD6-F45A-444A-914F-9030833B0EDB}"/>
                      </a:ext>
                    </a:extLst>
                  </p:cNvPr>
                  <p:cNvSpPr/>
                  <p:nvPr/>
                </p:nvSpPr>
                <p:spPr bwMode="auto">
                  <a:xfrm>
                    <a:off x="3698876" y="2884488"/>
                    <a:ext cx="720725" cy="39688"/>
                  </a:xfrm>
                  <a:prstGeom prst="rect">
                    <a:avLst/>
                  </a:prstGeom>
                  <a:solidFill>
                    <a:srgbClr val="E5E6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p>
                </p:txBody>
              </p:sp>
              <p:sp>
                <p:nvSpPr>
                  <p:cNvPr id="87" name="i$ļïḑè">
                    <a:extLst>
                      <a:ext uri="{FF2B5EF4-FFF2-40B4-BE49-F238E27FC236}">
                        <a16:creationId xmlns:a16="http://schemas.microsoft.com/office/drawing/2014/main" id="{7548533D-AF68-4637-BB37-49939B5E98A9}"/>
                      </a:ext>
                    </a:extLst>
                  </p:cNvPr>
                  <p:cNvSpPr/>
                  <p:nvPr/>
                </p:nvSpPr>
                <p:spPr bwMode="auto">
                  <a:xfrm>
                    <a:off x="3698876" y="2873375"/>
                    <a:ext cx="720725" cy="11113"/>
                  </a:xfrm>
                  <a:prstGeom prst="rect">
                    <a:avLst/>
                  </a:prstGeom>
                  <a:solidFill>
                    <a:srgbClr val="ACAD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p>
                </p:txBody>
              </p:sp>
              <p:sp>
                <p:nvSpPr>
                  <p:cNvPr id="88" name="iṧlíḑé">
                    <a:extLst>
                      <a:ext uri="{FF2B5EF4-FFF2-40B4-BE49-F238E27FC236}">
                        <a16:creationId xmlns:a16="http://schemas.microsoft.com/office/drawing/2014/main" id="{329E2374-95F4-44F5-AE74-A54675C2EAE0}"/>
                      </a:ext>
                    </a:extLst>
                  </p:cNvPr>
                  <p:cNvSpPr/>
                  <p:nvPr/>
                </p:nvSpPr>
                <p:spPr bwMode="auto">
                  <a:xfrm>
                    <a:off x="3668713" y="2852738"/>
                    <a:ext cx="739775" cy="20638"/>
                  </a:xfrm>
                  <a:prstGeom prst="rect">
                    <a:avLst/>
                  </a:prstGeom>
                  <a:solidFill>
                    <a:srgbClr val="E5E6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p>
                </p:txBody>
              </p:sp>
              <p:sp>
                <p:nvSpPr>
                  <p:cNvPr id="89" name="îṧḷiḍe">
                    <a:extLst>
                      <a:ext uri="{FF2B5EF4-FFF2-40B4-BE49-F238E27FC236}">
                        <a16:creationId xmlns:a16="http://schemas.microsoft.com/office/drawing/2014/main" id="{63BB027D-893A-4EF2-83F1-0085540E3DF5}"/>
                      </a:ext>
                    </a:extLst>
                  </p:cNvPr>
                  <p:cNvSpPr/>
                  <p:nvPr/>
                </p:nvSpPr>
                <p:spPr bwMode="auto">
                  <a:xfrm>
                    <a:off x="3668713" y="2790825"/>
                    <a:ext cx="739775" cy="11113"/>
                  </a:xfrm>
                  <a:prstGeom prst="rect">
                    <a:avLst/>
                  </a:prstGeom>
                  <a:solidFill>
                    <a:srgbClr val="E5E6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p>
                </p:txBody>
              </p:sp>
              <p:sp>
                <p:nvSpPr>
                  <p:cNvPr id="90" name="îsḻiḋé">
                    <a:extLst>
                      <a:ext uri="{FF2B5EF4-FFF2-40B4-BE49-F238E27FC236}">
                        <a16:creationId xmlns:a16="http://schemas.microsoft.com/office/drawing/2014/main" id="{33B56515-2CDF-456B-BFC7-7C71216E720C}"/>
                      </a:ext>
                    </a:extLst>
                  </p:cNvPr>
                  <p:cNvSpPr/>
                  <p:nvPr/>
                </p:nvSpPr>
                <p:spPr bwMode="auto">
                  <a:xfrm>
                    <a:off x="3698876" y="2801938"/>
                    <a:ext cx="720725" cy="50800"/>
                  </a:xfrm>
                  <a:prstGeom prst="rect">
                    <a:avLst/>
                  </a:prstGeom>
                  <a:solidFill>
                    <a:srgbClr val="ACAD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p>
                </p:txBody>
              </p:sp>
              <p:sp>
                <p:nvSpPr>
                  <p:cNvPr id="91" name="íslíḍe">
                    <a:extLst>
                      <a:ext uri="{FF2B5EF4-FFF2-40B4-BE49-F238E27FC236}">
                        <a16:creationId xmlns:a16="http://schemas.microsoft.com/office/drawing/2014/main" id="{89EF003F-24AC-4206-95BD-BDDF35D13EE3}"/>
                      </a:ext>
                    </a:extLst>
                  </p:cNvPr>
                  <p:cNvSpPr/>
                  <p:nvPr/>
                </p:nvSpPr>
                <p:spPr bwMode="auto">
                  <a:xfrm>
                    <a:off x="6580188" y="4240213"/>
                    <a:ext cx="598488" cy="127000"/>
                  </a:xfrm>
                  <a:custGeom>
                    <a:avLst/>
                    <a:gdLst>
                      <a:gd name="T0" fmla="*/ 12 w 377"/>
                      <a:gd name="T1" fmla="*/ 80 h 80"/>
                      <a:gd name="T2" fmla="*/ 12 w 377"/>
                      <a:gd name="T3" fmla="*/ 62 h 80"/>
                      <a:gd name="T4" fmla="*/ 0 w 377"/>
                      <a:gd name="T5" fmla="*/ 70 h 80"/>
                      <a:gd name="T6" fmla="*/ 7 w 377"/>
                      <a:gd name="T7" fmla="*/ 70 h 80"/>
                      <a:gd name="T8" fmla="*/ 24 w 377"/>
                      <a:gd name="T9" fmla="*/ 47 h 80"/>
                      <a:gd name="T10" fmla="*/ 24 w 377"/>
                      <a:gd name="T11" fmla="*/ 38 h 80"/>
                      <a:gd name="T12" fmla="*/ 364 w 377"/>
                      <a:gd name="T13" fmla="*/ 0 h 80"/>
                      <a:gd name="T14" fmla="*/ 377 w 377"/>
                      <a:gd name="T15" fmla="*/ 57 h 80"/>
                      <a:gd name="T16" fmla="*/ 12 w 377"/>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7" h="80">
                        <a:moveTo>
                          <a:pt x="12" y="80"/>
                        </a:moveTo>
                        <a:lnTo>
                          <a:pt x="12" y="62"/>
                        </a:lnTo>
                        <a:lnTo>
                          <a:pt x="0" y="70"/>
                        </a:lnTo>
                        <a:lnTo>
                          <a:pt x="7" y="70"/>
                        </a:lnTo>
                        <a:lnTo>
                          <a:pt x="24" y="47"/>
                        </a:lnTo>
                        <a:lnTo>
                          <a:pt x="24" y="38"/>
                        </a:lnTo>
                        <a:lnTo>
                          <a:pt x="364" y="0"/>
                        </a:lnTo>
                        <a:lnTo>
                          <a:pt x="377" y="57"/>
                        </a:lnTo>
                        <a:lnTo>
                          <a:pt x="12" y="80"/>
                        </a:lnTo>
                        <a:close/>
                      </a:path>
                    </a:pathLst>
                  </a:custGeom>
                  <a:solidFill>
                    <a:srgbClr val="B130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92" name="ísliḑe">
                    <a:extLst>
                      <a:ext uri="{FF2B5EF4-FFF2-40B4-BE49-F238E27FC236}">
                        <a16:creationId xmlns:a16="http://schemas.microsoft.com/office/drawing/2014/main" id="{A648724A-4A5C-4E93-BECF-524E38C4CF9E}"/>
                      </a:ext>
                    </a:extLst>
                  </p:cNvPr>
                  <p:cNvSpPr/>
                  <p:nvPr/>
                </p:nvSpPr>
                <p:spPr bwMode="auto">
                  <a:xfrm>
                    <a:off x="6572251" y="4333875"/>
                    <a:ext cx="550863" cy="87313"/>
                  </a:xfrm>
                  <a:custGeom>
                    <a:avLst/>
                    <a:gdLst>
                      <a:gd name="T0" fmla="*/ 0 w 214"/>
                      <a:gd name="T1" fmla="*/ 16 h 34"/>
                      <a:gd name="T2" fmla="*/ 4 w 214"/>
                      <a:gd name="T3" fmla="*/ 23 h 34"/>
                      <a:gd name="T4" fmla="*/ 18 w 214"/>
                      <a:gd name="T5" fmla="*/ 23 h 34"/>
                      <a:gd name="T6" fmla="*/ 20 w 214"/>
                      <a:gd name="T7" fmla="*/ 34 h 34"/>
                      <a:gd name="T8" fmla="*/ 88 w 214"/>
                      <a:gd name="T9" fmla="*/ 32 h 34"/>
                      <a:gd name="T10" fmla="*/ 86 w 214"/>
                      <a:gd name="T11" fmla="*/ 21 h 34"/>
                      <a:gd name="T12" fmla="*/ 214 w 214"/>
                      <a:gd name="T13" fmla="*/ 13 h 34"/>
                      <a:gd name="T14" fmla="*/ 214 w 214"/>
                      <a:gd name="T15" fmla="*/ 0 h 34"/>
                      <a:gd name="T16" fmla="*/ 0 w 214"/>
                      <a:gd name="T17"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4" h="34">
                        <a:moveTo>
                          <a:pt x="0" y="16"/>
                        </a:moveTo>
                        <a:cubicBezTo>
                          <a:pt x="4" y="23"/>
                          <a:pt x="4" y="23"/>
                          <a:pt x="4" y="23"/>
                        </a:cubicBezTo>
                        <a:cubicBezTo>
                          <a:pt x="18" y="23"/>
                          <a:pt x="18" y="23"/>
                          <a:pt x="18" y="23"/>
                        </a:cubicBezTo>
                        <a:cubicBezTo>
                          <a:pt x="20" y="34"/>
                          <a:pt x="20" y="34"/>
                          <a:pt x="20" y="34"/>
                        </a:cubicBezTo>
                        <a:cubicBezTo>
                          <a:pt x="20" y="34"/>
                          <a:pt x="87" y="33"/>
                          <a:pt x="88" y="32"/>
                        </a:cubicBezTo>
                        <a:cubicBezTo>
                          <a:pt x="88" y="32"/>
                          <a:pt x="86" y="21"/>
                          <a:pt x="86" y="21"/>
                        </a:cubicBezTo>
                        <a:cubicBezTo>
                          <a:pt x="214" y="13"/>
                          <a:pt x="214" y="13"/>
                          <a:pt x="214" y="13"/>
                        </a:cubicBezTo>
                        <a:cubicBezTo>
                          <a:pt x="214" y="0"/>
                          <a:pt x="214" y="0"/>
                          <a:pt x="214" y="0"/>
                        </a:cubicBezTo>
                        <a:lnTo>
                          <a:pt x="0" y="16"/>
                        </a:lnTo>
                        <a:close/>
                      </a:path>
                    </a:pathLst>
                  </a:custGeom>
                  <a:solidFill>
                    <a:srgbClr val="ABA3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93" name="ïṧľíḋè">
                    <a:extLst>
                      <a:ext uri="{FF2B5EF4-FFF2-40B4-BE49-F238E27FC236}">
                        <a16:creationId xmlns:a16="http://schemas.microsoft.com/office/drawing/2014/main" id="{F28BFAD3-76EB-43CB-A5FC-68CA3649D0DF}"/>
                      </a:ext>
                    </a:extLst>
                  </p:cNvPr>
                  <p:cNvSpPr/>
                  <p:nvPr/>
                </p:nvSpPr>
                <p:spPr bwMode="auto">
                  <a:xfrm>
                    <a:off x="7077076" y="4343400"/>
                    <a:ext cx="34925" cy="17463"/>
                  </a:xfrm>
                  <a:custGeom>
                    <a:avLst/>
                    <a:gdLst>
                      <a:gd name="T0" fmla="*/ 0 w 22"/>
                      <a:gd name="T1" fmla="*/ 11 h 11"/>
                      <a:gd name="T2" fmla="*/ 3 w 22"/>
                      <a:gd name="T3" fmla="*/ 0 h 11"/>
                      <a:gd name="T4" fmla="*/ 3 w 22"/>
                      <a:gd name="T5" fmla="*/ 0 h 11"/>
                      <a:gd name="T6" fmla="*/ 0 w 22"/>
                      <a:gd name="T7" fmla="*/ 5 h 11"/>
                      <a:gd name="T8" fmla="*/ 22 w 22"/>
                      <a:gd name="T9" fmla="*/ 5 h 11"/>
                      <a:gd name="T10" fmla="*/ 22 w 22"/>
                      <a:gd name="T11" fmla="*/ 0 h 11"/>
                      <a:gd name="T12" fmla="*/ 22 w 22"/>
                      <a:gd name="T13" fmla="*/ 0 h 11"/>
                      <a:gd name="T14" fmla="*/ 22 w 22"/>
                      <a:gd name="T15" fmla="*/ 11 h 11"/>
                      <a:gd name="T16" fmla="*/ 0 w 22"/>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1">
                        <a:moveTo>
                          <a:pt x="0" y="11"/>
                        </a:moveTo>
                        <a:lnTo>
                          <a:pt x="3" y="0"/>
                        </a:lnTo>
                        <a:lnTo>
                          <a:pt x="3" y="0"/>
                        </a:lnTo>
                        <a:lnTo>
                          <a:pt x="0" y="5"/>
                        </a:lnTo>
                        <a:lnTo>
                          <a:pt x="22" y="5"/>
                        </a:lnTo>
                        <a:lnTo>
                          <a:pt x="22" y="0"/>
                        </a:lnTo>
                        <a:lnTo>
                          <a:pt x="22" y="0"/>
                        </a:lnTo>
                        <a:lnTo>
                          <a:pt x="22" y="11"/>
                        </a:lnTo>
                        <a:lnTo>
                          <a:pt x="0" y="11"/>
                        </a:lnTo>
                        <a:close/>
                      </a:path>
                    </a:pathLst>
                  </a:custGeom>
                  <a:solidFill>
                    <a:srgbClr val="2D180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94" name="îṥ1ídè">
                    <a:extLst>
                      <a:ext uri="{FF2B5EF4-FFF2-40B4-BE49-F238E27FC236}">
                        <a16:creationId xmlns:a16="http://schemas.microsoft.com/office/drawing/2014/main" id="{1298D839-76F6-4EE3-BBC8-FABE201D84B2}"/>
                      </a:ext>
                    </a:extLst>
                  </p:cNvPr>
                  <p:cNvSpPr/>
                  <p:nvPr/>
                </p:nvSpPr>
                <p:spPr bwMode="auto">
                  <a:xfrm>
                    <a:off x="7123113" y="4340225"/>
                    <a:ext cx="12700" cy="19050"/>
                  </a:xfrm>
                  <a:custGeom>
                    <a:avLst/>
                    <a:gdLst>
                      <a:gd name="T0" fmla="*/ 8 w 8"/>
                      <a:gd name="T1" fmla="*/ 12 h 12"/>
                      <a:gd name="T2" fmla="*/ 8 w 8"/>
                      <a:gd name="T3" fmla="*/ 12 h 12"/>
                      <a:gd name="T4" fmla="*/ 0 w 8"/>
                      <a:gd name="T5" fmla="*/ 12 h 12"/>
                      <a:gd name="T6" fmla="*/ 0 w 8"/>
                      <a:gd name="T7" fmla="*/ 0 h 12"/>
                      <a:gd name="T8" fmla="*/ 8 w 8"/>
                      <a:gd name="T9" fmla="*/ 0 h 12"/>
                      <a:gd name="T10" fmla="*/ 8 w 8"/>
                      <a:gd name="T11" fmla="*/ 12 h 12"/>
                    </a:gdLst>
                    <a:ahLst/>
                    <a:cxnLst>
                      <a:cxn ang="0">
                        <a:pos x="T0" y="T1"/>
                      </a:cxn>
                      <a:cxn ang="0">
                        <a:pos x="T2" y="T3"/>
                      </a:cxn>
                      <a:cxn ang="0">
                        <a:pos x="T4" y="T5"/>
                      </a:cxn>
                      <a:cxn ang="0">
                        <a:pos x="T6" y="T7"/>
                      </a:cxn>
                      <a:cxn ang="0">
                        <a:pos x="T8" y="T9"/>
                      </a:cxn>
                      <a:cxn ang="0">
                        <a:pos x="T10" y="T11"/>
                      </a:cxn>
                    </a:cxnLst>
                    <a:rect l="0" t="0" r="r" b="b"/>
                    <a:pathLst>
                      <a:path w="8" h="12">
                        <a:moveTo>
                          <a:pt x="8" y="12"/>
                        </a:moveTo>
                        <a:lnTo>
                          <a:pt x="8" y="12"/>
                        </a:lnTo>
                        <a:lnTo>
                          <a:pt x="0" y="12"/>
                        </a:lnTo>
                        <a:lnTo>
                          <a:pt x="0" y="0"/>
                        </a:lnTo>
                        <a:lnTo>
                          <a:pt x="8" y="0"/>
                        </a:lnTo>
                        <a:lnTo>
                          <a:pt x="8" y="12"/>
                        </a:lnTo>
                        <a:close/>
                      </a:path>
                    </a:pathLst>
                  </a:custGeom>
                  <a:solidFill>
                    <a:srgbClr val="2D180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95" name="îŝlîḍe">
                    <a:extLst>
                      <a:ext uri="{FF2B5EF4-FFF2-40B4-BE49-F238E27FC236}">
                        <a16:creationId xmlns:a16="http://schemas.microsoft.com/office/drawing/2014/main" id="{75F2F1B5-A14D-44E2-A4B1-AD7976439FB1}"/>
                      </a:ext>
                    </a:extLst>
                  </p:cNvPr>
                  <p:cNvSpPr/>
                  <p:nvPr/>
                </p:nvSpPr>
                <p:spPr bwMode="auto">
                  <a:xfrm>
                    <a:off x="6583363" y="4335463"/>
                    <a:ext cx="20638" cy="23813"/>
                  </a:xfrm>
                  <a:prstGeom prst="ellipse">
                    <a:avLst/>
                  </a:prstGeom>
                  <a:solidFill>
                    <a:srgbClr val="2D180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96" name="íšḻiḑè">
                    <a:extLst>
                      <a:ext uri="{FF2B5EF4-FFF2-40B4-BE49-F238E27FC236}">
                        <a16:creationId xmlns:a16="http://schemas.microsoft.com/office/drawing/2014/main" id="{AB41C178-8B53-4DE6-8CA9-EC76DF073E7B}"/>
                      </a:ext>
                    </a:extLst>
                  </p:cNvPr>
                  <p:cNvSpPr/>
                  <p:nvPr/>
                </p:nvSpPr>
                <p:spPr bwMode="auto">
                  <a:xfrm>
                    <a:off x="6588126" y="4413250"/>
                    <a:ext cx="585788" cy="41275"/>
                  </a:xfrm>
                  <a:prstGeom prst="rect">
                    <a:avLst/>
                  </a:prstGeom>
                  <a:solidFill>
                    <a:srgbClr val="B130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p>
                </p:txBody>
              </p:sp>
              <p:sp>
                <p:nvSpPr>
                  <p:cNvPr id="97" name="ïṧľiďè">
                    <a:extLst>
                      <a:ext uri="{FF2B5EF4-FFF2-40B4-BE49-F238E27FC236}">
                        <a16:creationId xmlns:a16="http://schemas.microsoft.com/office/drawing/2014/main" id="{E2E78903-AD9B-4B34-B9F7-C4B85FF32BAC}"/>
                      </a:ext>
                    </a:extLst>
                  </p:cNvPr>
                  <p:cNvSpPr/>
                  <p:nvPr/>
                </p:nvSpPr>
                <p:spPr bwMode="auto">
                  <a:xfrm>
                    <a:off x="7596188" y="1203325"/>
                    <a:ext cx="619125" cy="620713"/>
                  </a:xfrm>
                  <a:custGeom>
                    <a:avLst/>
                    <a:gdLst>
                      <a:gd name="T0" fmla="*/ 330 w 390"/>
                      <a:gd name="T1" fmla="*/ 359 h 391"/>
                      <a:gd name="T2" fmla="*/ 0 w 390"/>
                      <a:gd name="T3" fmla="*/ 29 h 391"/>
                      <a:gd name="T4" fmla="*/ 27 w 390"/>
                      <a:gd name="T5" fmla="*/ 0 h 391"/>
                      <a:gd name="T6" fmla="*/ 358 w 390"/>
                      <a:gd name="T7" fmla="*/ 330 h 391"/>
                      <a:gd name="T8" fmla="*/ 390 w 390"/>
                      <a:gd name="T9" fmla="*/ 391 h 391"/>
                      <a:gd name="T10" fmla="*/ 330 w 390"/>
                      <a:gd name="T11" fmla="*/ 359 h 391"/>
                    </a:gdLst>
                    <a:ahLst/>
                    <a:cxnLst>
                      <a:cxn ang="0">
                        <a:pos x="T0" y="T1"/>
                      </a:cxn>
                      <a:cxn ang="0">
                        <a:pos x="T2" y="T3"/>
                      </a:cxn>
                      <a:cxn ang="0">
                        <a:pos x="T4" y="T5"/>
                      </a:cxn>
                      <a:cxn ang="0">
                        <a:pos x="T6" y="T7"/>
                      </a:cxn>
                      <a:cxn ang="0">
                        <a:pos x="T8" y="T9"/>
                      </a:cxn>
                      <a:cxn ang="0">
                        <a:pos x="T10" y="T11"/>
                      </a:cxn>
                    </a:cxnLst>
                    <a:rect l="0" t="0" r="r" b="b"/>
                    <a:pathLst>
                      <a:path w="390" h="391">
                        <a:moveTo>
                          <a:pt x="330" y="359"/>
                        </a:moveTo>
                        <a:lnTo>
                          <a:pt x="0" y="29"/>
                        </a:lnTo>
                        <a:lnTo>
                          <a:pt x="27" y="0"/>
                        </a:lnTo>
                        <a:lnTo>
                          <a:pt x="358" y="330"/>
                        </a:lnTo>
                        <a:lnTo>
                          <a:pt x="390" y="391"/>
                        </a:lnTo>
                        <a:lnTo>
                          <a:pt x="330" y="359"/>
                        </a:lnTo>
                        <a:close/>
                      </a:path>
                    </a:pathLst>
                  </a:custGeom>
                  <a:solidFill>
                    <a:srgbClr val="FCB70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98" name="íṩlîḋé">
                    <a:extLst>
                      <a:ext uri="{FF2B5EF4-FFF2-40B4-BE49-F238E27FC236}">
                        <a16:creationId xmlns:a16="http://schemas.microsoft.com/office/drawing/2014/main" id="{A897213F-6BB8-476F-9AD3-3E90A8A79FD8}"/>
                      </a:ext>
                    </a:extLst>
                  </p:cNvPr>
                  <p:cNvSpPr/>
                  <p:nvPr/>
                </p:nvSpPr>
                <p:spPr bwMode="auto">
                  <a:xfrm>
                    <a:off x="7596188" y="1203325"/>
                    <a:ext cx="547688" cy="549275"/>
                  </a:xfrm>
                  <a:custGeom>
                    <a:avLst/>
                    <a:gdLst>
                      <a:gd name="T0" fmla="*/ 317 w 345"/>
                      <a:gd name="T1" fmla="*/ 346 h 346"/>
                      <a:gd name="T2" fmla="*/ 0 w 345"/>
                      <a:gd name="T3" fmla="*/ 29 h 346"/>
                      <a:gd name="T4" fmla="*/ 27 w 345"/>
                      <a:gd name="T5" fmla="*/ 0 h 346"/>
                      <a:gd name="T6" fmla="*/ 345 w 345"/>
                      <a:gd name="T7" fmla="*/ 317 h 346"/>
                      <a:gd name="T8" fmla="*/ 317 w 345"/>
                      <a:gd name="T9" fmla="*/ 346 h 346"/>
                    </a:gdLst>
                    <a:ahLst/>
                    <a:cxnLst>
                      <a:cxn ang="0">
                        <a:pos x="T0" y="T1"/>
                      </a:cxn>
                      <a:cxn ang="0">
                        <a:pos x="T2" y="T3"/>
                      </a:cxn>
                      <a:cxn ang="0">
                        <a:pos x="T4" y="T5"/>
                      </a:cxn>
                      <a:cxn ang="0">
                        <a:pos x="T6" y="T7"/>
                      </a:cxn>
                      <a:cxn ang="0">
                        <a:pos x="T8" y="T9"/>
                      </a:cxn>
                    </a:cxnLst>
                    <a:rect l="0" t="0" r="r" b="b"/>
                    <a:pathLst>
                      <a:path w="345" h="346">
                        <a:moveTo>
                          <a:pt x="317" y="346"/>
                        </a:moveTo>
                        <a:lnTo>
                          <a:pt x="0" y="29"/>
                        </a:lnTo>
                        <a:lnTo>
                          <a:pt x="27" y="0"/>
                        </a:lnTo>
                        <a:lnTo>
                          <a:pt x="345" y="317"/>
                        </a:lnTo>
                        <a:lnTo>
                          <a:pt x="317" y="3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99" name="ï$ḻíḑê">
                    <a:extLst>
                      <a:ext uri="{FF2B5EF4-FFF2-40B4-BE49-F238E27FC236}">
                        <a16:creationId xmlns:a16="http://schemas.microsoft.com/office/drawing/2014/main" id="{46770D17-F1B3-4984-954E-9F5655423B36}"/>
                      </a:ext>
                    </a:extLst>
                  </p:cNvPr>
                  <p:cNvSpPr/>
                  <p:nvPr/>
                </p:nvSpPr>
                <p:spPr bwMode="auto">
                  <a:xfrm>
                    <a:off x="7596188" y="1203325"/>
                    <a:ext cx="66675" cy="66675"/>
                  </a:xfrm>
                  <a:custGeom>
                    <a:avLst/>
                    <a:gdLst>
                      <a:gd name="T0" fmla="*/ 13 w 42"/>
                      <a:gd name="T1" fmla="*/ 42 h 42"/>
                      <a:gd name="T2" fmla="*/ 0 w 42"/>
                      <a:gd name="T3" fmla="*/ 29 h 42"/>
                      <a:gd name="T4" fmla="*/ 27 w 42"/>
                      <a:gd name="T5" fmla="*/ 0 h 42"/>
                      <a:gd name="T6" fmla="*/ 42 w 42"/>
                      <a:gd name="T7" fmla="*/ 14 h 42"/>
                      <a:gd name="T8" fmla="*/ 13 w 42"/>
                      <a:gd name="T9" fmla="*/ 42 h 42"/>
                    </a:gdLst>
                    <a:ahLst/>
                    <a:cxnLst>
                      <a:cxn ang="0">
                        <a:pos x="T0" y="T1"/>
                      </a:cxn>
                      <a:cxn ang="0">
                        <a:pos x="T2" y="T3"/>
                      </a:cxn>
                      <a:cxn ang="0">
                        <a:pos x="T4" y="T5"/>
                      </a:cxn>
                      <a:cxn ang="0">
                        <a:pos x="T6" y="T7"/>
                      </a:cxn>
                      <a:cxn ang="0">
                        <a:pos x="T8" y="T9"/>
                      </a:cxn>
                    </a:cxnLst>
                    <a:rect l="0" t="0" r="r" b="b"/>
                    <a:pathLst>
                      <a:path w="42" h="42">
                        <a:moveTo>
                          <a:pt x="13" y="42"/>
                        </a:moveTo>
                        <a:lnTo>
                          <a:pt x="0" y="29"/>
                        </a:lnTo>
                        <a:lnTo>
                          <a:pt x="27" y="0"/>
                        </a:lnTo>
                        <a:lnTo>
                          <a:pt x="42" y="14"/>
                        </a:lnTo>
                        <a:lnTo>
                          <a:pt x="13" y="42"/>
                        </a:lnTo>
                        <a:close/>
                      </a:path>
                    </a:pathLst>
                  </a:custGeom>
                  <a:solidFill>
                    <a:srgbClr val="6464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00" name="îs1iḓé">
                    <a:extLst>
                      <a:ext uri="{FF2B5EF4-FFF2-40B4-BE49-F238E27FC236}">
                        <a16:creationId xmlns:a16="http://schemas.microsoft.com/office/drawing/2014/main" id="{DF3263C8-8B17-4A10-919D-B3BA2BAC1A9B}"/>
                      </a:ext>
                    </a:extLst>
                  </p:cNvPr>
                  <p:cNvSpPr/>
                  <p:nvPr/>
                </p:nvSpPr>
                <p:spPr bwMode="auto">
                  <a:xfrm>
                    <a:off x="7799388" y="1939925"/>
                    <a:ext cx="1241425" cy="1390650"/>
                  </a:xfrm>
                  <a:custGeom>
                    <a:avLst/>
                    <a:gdLst>
                      <a:gd name="T0" fmla="*/ 782 w 782"/>
                      <a:gd name="T1" fmla="*/ 649 h 876"/>
                      <a:gd name="T2" fmla="*/ 314 w 782"/>
                      <a:gd name="T3" fmla="*/ 876 h 876"/>
                      <a:gd name="T4" fmla="*/ 0 w 782"/>
                      <a:gd name="T5" fmla="*/ 226 h 876"/>
                      <a:gd name="T6" fmla="*/ 468 w 782"/>
                      <a:gd name="T7" fmla="*/ 0 h 876"/>
                      <a:gd name="T8" fmla="*/ 782 w 782"/>
                      <a:gd name="T9" fmla="*/ 649 h 876"/>
                    </a:gdLst>
                    <a:ahLst/>
                    <a:cxnLst>
                      <a:cxn ang="0">
                        <a:pos x="T0" y="T1"/>
                      </a:cxn>
                      <a:cxn ang="0">
                        <a:pos x="T2" y="T3"/>
                      </a:cxn>
                      <a:cxn ang="0">
                        <a:pos x="T4" y="T5"/>
                      </a:cxn>
                      <a:cxn ang="0">
                        <a:pos x="T6" y="T7"/>
                      </a:cxn>
                      <a:cxn ang="0">
                        <a:pos x="T8" y="T9"/>
                      </a:cxn>
                    </a:cxnLst>
                    <a:rect l="0" t="0" r="r" b="b"/>
                    <a:pathLst>
                      <a:path w="782" h="876">
                        <a:moveTo>
                          <a:pt x="782" y="649"/>
                        </a:moveTo>
                        <a:lnTo>
                          <a:pt x="314" y="876"/>
                        </a:lnTo>
                        <a:lnTo>
                          <a:pt x="0" y="226"/>
                        </a:lnTo>
                        <a:lnTo>
                          <a:pt x="468" y="0"/>
                        </a:lnTo>
                        <a:lnTo>
                          <a:pt x="782" y="649"/>
                        </a:lnTo>
                        <a:close/>
                      </a:path>
                    </a:pathLst>
                  </a:custGeom>
                  <a:solidFill>
                    <a:srgbClr val="E5E6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01" name="ïŝḷiḓé">
                    <a:extLst>
                      <a:ext uri="{FF2B5EF4-FFF2-40B4-BE49-F238E27FC236}">
                        <a16:creationId xmlns:a16="http://schemas.microsoft.com/office/drawing/2014/main" id="{1CE10A48-3DD4-42EE-971F-3DC3087043B0}"/>
                      </a:ext>
                    </a:extLst>
                  </p:cNvPr>
                  <p:cNvSpPr/>
                  <p:nvPr/>
                </p:nvSpPr>
                <p:spPr bwMode="auto">
                  <a:xfrm>
                    <a:off x="7891463" y="3967163"/>
                    <a:ext cx="758825" cy="542925"/>
                  </a:xfrm>
                  <a:custGeom>
                    <a:avLst/>
                    <a:gdLst>
                      <a:gd name="T0" fmla="*/ 277 w 295"/>
                      <a:gd name="T1" fmla="*/ 105 h 212"/>
                      <a:gd name="T2" fmla="*/ 267 w 295"/>
                      <a:gd name="T3" fmla="*/ 56 h 212"/>
                      <a:gd name="T4" fmla="*/ 286 w 295"/>
                      <a:gd name="T5" fmla="*/ 4 h 212"/>
                      <a:gd name="T6" fmla="*/ 283 w 295"/>
                      <a:gd name="T7" fmla="*/ 2 h 212"/>
                      <a:gd name="T8" fmla="*/ 264 w 295"/>
                      <a:gd name="T9" fmla="*/ 77 h 212"/>
                      <a:gd name="T10" fmla="*/ 284 w 295"/>
                      <a:gd name="T11" fmla="*/ 160 h 212"/>
                      <a:gd name="T12" fmla="*/ 220 w 295"/>
                      <a:gd name="T13" fmla="*/ 200 h 212"/>
                      <a:gd name="T14" fmla="*/ 206 w 295"/>
                      <a:gd name="T15" fmla="*/ 188 h 212"/>
                      <a:gd name="T16" fmla="*/ 228 w 295"/>
                      <a:gd name="T17" fmla="*/ 179 h 212"/>
                      <a:gd name="T18" fmla="*/ 227 w 295"/>
                      <a:gd name="T19" fmla="*/ 128 h 212"/>
                      <a:gd name="T20" fmla="*/ 195 w 295"/>
                      <a:gd name="T21" fmla="*/ 160 h 212"/>
                      <a:gd name="T22" fmla="*/ 200 w 295"/>
                      <a:gd name="T23" fmla="*/ 185 h 212"/>
                      <a:gd name="T24" fmla="*/ 183 w 295"/>
                      <a:gd name="T25" fmla="*/ 180 h 212"/>
                      <a:gd name="T26" fmla="*/ 111 w 295"/>
                      <a:gd name="T27" fmla="*/ 123 h 212"/>
                      <a:gd name="T28" fmla="*/ 1 w 295"/>
                      <a:gd name="T29" fmla="*/ 168 h 212"/>
                      <a:gd name="T30" fmla="*/ 3 w 295"/>
                      <a:gd name="T31" fmla="*/ 168 h 212"/>
                      <a:gd name="T32" fmla="*/ 88 w 295"/>
                      <a:gd name="T33" fmla="*/ 115 h 212"/>
                      <a:gd name="T34" fmla="*/ 131 w 295"/>
                      <a:gd name="T35" fmla="*/ 144 h 212"/>
                      <a:gd name="T36" fmla="*/ 170 w 295"/>
                      <a:gd name="T37" fmla="*/ 177 h 212"/>
                      <a:gd name="T38" fmla="*/ 202 w 295"/>
                      <a:gd name="T39" fmla="*/ 188 h 212"/>
                      <a:gd name="T40" fmla="*/ 229 w 295"/>
                      <a:gd name="T41" fmla="*/ 207 h 212"/>
                      <a:gd name="T42" fmla="*/ 283 w 295"/>
                      <a:gd name="T43" fmla="*/ 179 h 212"/>
                      <a:gd name="T44" fmla="*/ 277 w 295"/>
                      <a:gd name="T45" fmla="*/ 105 h 212"/>
                      <a:gd name="T46" fmla="*/ 230 w 295"/>
                      <a:gd name="T47" fmla="*/ 136 h 212"/>
                      <a:gd name="T48" fmla="*/ 223 w 295"/>
                      <a:gd name="T49" fmla="*/ 178 h 212"/>
                      <a:gd name="T50" fmla="*/ 205 w 295"/>
                      <a:gd name="T51" fmla="*/ 185 h 212"/>
                      <a:gd name="T52" fmla="*/ 199 w 295"/>
                      <a:gd name="T53" fmla="*/ 163 h 212"/>
                      <a:gd name="T54" fmla="*/ 230 w 295"/>
                      <a:gd name="T55" fmla="*/ 136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5" h="212">
                        <a:moveTo>
                          <a:pt x="277" y="105"/>
                        </a:moveTo>
                        <a:cubicBezTo>
                          <a:pt x="271" y="89"/>
                          <a:pt x="267" y="73"/>
                          <a:pt x="267" y="56"/>
                        </a:cubicBezTo>
                        <a:cubicBezTo>
                          <a:pt x="267" y="37"/>
                          <a:pt x="276" y="19"/>
                          <a:pt x="286" y="4"/>
                        </a:cubicBezTo>
                        <a:cubicBezTo>
                          <a:pt x="288" y="2"/>
                          <a:pt x="284" y="0"/>
                          <a:pt x="283" y="2"/>
                        </a:cubicBezTo>
                        <a:cubicBezTo>
                          <a:pt x="266" y="24"/>
                          <a:pt x="259" y="50"/>
                          <a:pt x="264" y="77"/>
                        </a:cubicBezTo>
                        <a:cubicBezTo>
                          <a:pt x="269" y="106"/>
                          <a:pt x="286" y="131"/>
                          <a:pt x="284" y="160"/>
                        </a:cubicBezTo>
                        <a:cubicBezTo>
                          <a:pt x="282" y="191"/>
                          <a:pt x="248" y="212"/>
                          <a:pt x="220" y="200"/>
                        </a:cubicBezTo>
                        <a:cubicBezTo>
                          <a:pt x="214" y="197"/>
                          <a:pt x="210" y="193"/>
                          <a:pt x="206" y="188"/>
                        </a:cubicBezTo>
                        <a:cubicBezTo>
                          <a:pt x="214" y="188"/>
                          <a:pt x="221" y="185"/>
                          <a:pt x="228" y="179"/>
                        </a:cubicBezTo>
                        <a:cubicBezTo>
                          <a:pt x="240" y="167"/>
                          <a:pt x="243" y="139"/>
                          <a:pt x="227" y="128"/>
                        </a:cubicBezTo>
                        <a:cubicBezTo>
                          <a:pt x="207" y="114"/>
                          <a:pt x="196" y="145"/>
                          <a:pt x="195" y="160"/>
                        </a:cubicBezTo>
                        <a:cubicBezTo>
                          <a:pt x="194" y="169"/>
                          <a:pt x="196" y="178"/>
                          <a:pt x="200" y="185"/>
                        </a:cubicBezTo>
                        <a:cubicBezTo>
                          <a:pt x="194" y="185"/>
                          <a:pt x="188" y="183"/>
                          <a:pt x="183" y="180"/>
                        </a:cubicBezTo>
                        <a:cubicBezTo>
                          <a:pt x="155" y="167"/>
                          <a:pt x="136" y="142"/>
                          <a:pt x="111" y="123"/>
                        </a:cubicBezTo>
                        <a:cubicBezTo>
                          <a:pt x="71" y="94"/>
                          <a:pt x="15" y="125"/>
                          <a:pt x="1" y="168"/>
                        </a:cubicBezTo>
                        <a:cubicBezTo>
                          <a:pt x="0" y="169"/>
                          <a:pt x="3" y="170"/>
                          <a:pt x="3" y="168"/>
                        </a:cubicBezTo>
                        <a:cubicBezTo>
                          <a:pt x="13" y="135"/>
                          <a:pt x="53" y="107"/>
                          <a:pt x="88" y="115"/>
                        </a:cubicBezTo>
                        <a:cubicBezTo>
                          <a:pt x="105" y="119"/>
                          <a:pt x="118" y="133"/>
                          <a:pt x="131" y="144"/>
                        </a:cubicBezTo>
                        <a:cubicBezTo>
                          <a:pt x="143" y="156"/>
                          <a:pt x="156" y="167"/>
                          <a:pt x="170" y="177"/>
                        </a:cubicBezTo>
                        <a:cubicBezTo>
                          <a:pt x="180" y="184"/>
                          <a:pt x="191" y="188"/>
                          <a:pt x="202" y="188"/>
                        </a:cubicBezTo>
                        <a:cubicBezTo>
                          <a:pt x="208" y="198"/>
                          <a:pt x="217" y="204"/>
                          <a:pt x="229" y="207"/>
                        </a:cubicBezTo>
                        <a:cubicBezTo>
                          <a:pt x="251" y="211"/>
                          <a:pt x="274" y="198"/>
                          <a:pt x="283" y="179"/>
                        </a:cubicBezTo>
                        <a:cubicBezTo>
                          <a:pt x="295" y="155"/>
                          <a:pt x="285" y="127"/>
                          <a:pt x="277" y="105"/>
                        </a:cubicBezTo>
                        <a:close/>
                        <a:moveTo>
                          <a:pt x="230" y="136"/>
                        </a:moveTo>
                        <a:cubicBezTo>
                          <a:pt x="239" y="150"/>
                          <a:pt x="234" y="168"/>
                          <a:pt x="223" y="178"/>
                        </a:cubicBezTo>
                        <a:cubicBezTo>
                          <a:pt x="218" y="183"/>
                          <a:pt x="211" y="185"/>
                          <a:pt x="205" y="185"/>
                        </a:cubicBezTo>
                        <a:cubicBezTo>
                          <a:pt x="201" y="179"/>
                          <a:pt x="199" y="171"/>
                          <a:pt x="199" y="163"/>
                        </a:cubicBezTo>
                        <a:cubicBezTo>
                          <a:pt x="198" y="148"/>
                          <a:pt x="214" y="112"/>
                          <a:pt x="230" y="136"/>
                        </a:cubicBezTo>
                        <a:close/>
                      </a:path>
                    </a:pathLst>
                  </a:custGeom>
                  <a:solidFill>
                    <a:srgbClr val="6464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02" name="íšlïḍè">
                    <a:extLst>
                      <a:ext uri="{FF2B5EF4-FFF2-40B4-BE49-F238E27FC236}">
                        <a16:creationId xmlns:a16="http://schemas.microsoft.com/office/drawing/2014/main" id="{B1FD0289-A5BE-4AB1-B8DB-497B081AE0A9}"/>
                      </a:ext>
                    </a:extLst>
                  </p:cNvPr>
                  <p:cNvSpPr/>
                  <p:nvPr/>
                </p:nvSpPr>
                <p:spPr bwMode="auto">
                  <a:xfrm>
                    <a:off x="7953376" y="2147888"/>
                    <a:ext cx="598488" cy="287338"/>
                  </a:xfrm>
                  <a:custGeom>
                    <a:avLst/>
                    <a:gdLst>
                      <a:gd name="T0" fmla="*/ 0 w 377"/>
                      <a:gd name="T1" fmla="*/ 181 h 181"/>
                      <a:gd name="T2" fmla="*/ 377 w 377"/>
                      <a:gd name="T3" fmla="*/ 0 h 181"/>
                      <a:gd name="T4" fmla="*/ 0 w 377"/>
                      <a:gd name="T5" fmla="*/ 181 h 181"/>
                    </a:gdLst>
                    <a:ahLst/>
                    <a:cxnLst>
                      <a:cxn ang="0">
                        <a:pos x="T0" y="T1"/>
                      </a:cxn>
                      <a:cxn ang="0">
                        <a:pos x="T2" y="T3"/>
                      </a:cxn>
                      <a:cxn ang="0">
                        <a:pos x="T4" y="T5"/>
                      </a:cxn>
                    </a:cxnLst>
                    <a:rect l="0" t="0" r="r" b="b"/>
                    <a:pathLst>
                      <a:path w="377" h="181">
                        <a:moveTo>
                          <a:pt x="0" y="181"/>
                        </a:moveTo>
                        <a:lnTo>
                          <a:pt x="377" y="0"/>
                        </a:lnTo>
                        <a:lnTo>
                          <a:pt x="0" y="181"/>
                        </a:lnTo>
                        <a:close/>
                      </a:path>
                    </a:pathLst>
                  </a:custGeom>
                  <a:solidFill>
                    <a:srgbClr val="6464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03" name="iṣļîdé">
                    <a:extLst>
                      <a:ext uri="{FF2B5EF4-FFF2-40B4-BE49-F238E27FC236}">
                        <a16:creationId xmlns:a16="http://schemas.microsoft.com/office/drawing/2014/main" id="{D116F536-D478-48C1-8324-9C5240EC308F}"/>
                      </a:ext>
                    </a:extLst>
                  </p:cNvPr>
                  <p:cNvSpPr/>
                  <p:nvPr/>
                </p:nvSpPr>
                <p:spPr bwMode="auto">
                  <a:xfrm flipV="1">
                    <a:off x="7953376" y="2147888"/>
                    <a:ext cx="598488" cy="28733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04" name="işľîḓe">
                    <a:extLst>
                      <a:ext uri="{FF2B5EF4-FFF2-40B4-BE49-F238E27FC236}">
                        <a16:creationId xmlns:a16="http://schemas.microsoft.com/office/drawing/2014/main" id="{578A07D0-C88C-42F4-82F9-A4FE48343DAB}"/>
                      </a:ext>
                    </a:extLst>
                  </p:cNvPr>
                  <p:cNvSpPr/>
                  <p:nvPr/>
                </p:nvSpPr>
                <p:spPr bwMode="auto">
                  <a:xfrm>
                    <a:off x="7953376" y="2141538"/>
                    <a:ext cx="601663" cy="298450"/>
                  </a:xfrm>
                  <a:custGeom>
                    <a:avLst/>
                    <a:gdLst>
                      <a:gd name="T0" fmla="*/ 1 w 379"/>
                      <a:gd name="T1" fmla="*/ 188 h 188"/>
                      <a:gd name="T2" fmla="*/ 379 w 379"/>
                      <a:gd name="T3" fmla="*/ 7 h 188"/>
                      <a:gd name="T4" fmla="*/ 375 w 379"/>
                      <a:gd name="T5" fmla="*/ 0 h 188"/>
                      <a:gd name="T6" fmla="*/ 0 w 379"/>
                      <a:gd name="T7" fmla="*/ 183 h 188"/>
                      <a:gd name="T8" fmla="*/ 1 w 379"/>
                      <a:gd name="T9" fmla="*/ 188 h 188"/>
                    </a:gdLst>
                    <a:ahLst/>
                    <a:cxnLst>
                      <a:cxn ang="0">
                        <a:pos x="T0" y="T1"/>
                      </a:cxn>
                      <a:cxn ang="0">
                        <a:pos x="T2" y="T3"/>
                      </a:cxn>
                      <a:cxn ang="0">
                        <a:pos x="T4" y="T5"/>
                      </a:cxn>
                      <a:cxn ang="0">
                        <a:pos x="T6" y="T7"/>
                      </a:cxn>
                      <a:cxn ang="0">
                        <a:pos x="T8" y="T9"/>
                      </a:cxn>
                    </a:cxnLst>
                    <a:rect l="0" t="0" r="r" b="b"/>
                    <a:pathLst>
                      <a:path w="379" h="188">
                        <a:moveTo>
                          <a:pt x="1" y="188"/>
                        </a:moveTo>
                        <a:lnTo>
                          <a:pt x="379" y="7"/>
                        </a:lnTo>
                        <a:lnTo>
                          <a:pt x="375" y="0"/>
                        </a:lnTo>
                        <a:lnTo>
                          <a:pt x="0" y="183"/>
                        </a:lnTo>
                        <a:lnTo>
                          <a:pt x="1" y="188"/>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05" name="iSľiḑè">
                    <a:extLst>
                      <a:ext uri="{FF2B5EF4-FFF2-40B4-BE49-F238E27FC236}">
                        <a16:creationId xmlns:a16="http://schemas.microsoft.com/office/drawing/2014/main" id="{03528794-DFA3-4A58-A58D-48400A7B19B9}"/>
                      </a:ext>
                    </a:extLst>
                  </p:cNvPr>
                  <p:cNvSpPr/>
                  <p:nvPr/>
                </p:nvSpPr>
                <p:spPr bwMode="auto">
                  <a:xfrm>
                    <a:off x="7953376" y="2141538"/>
                    <a:ext cx="601663" cy="298450"/>
                  </a:xfrm>
                  <a:custGeom>
                    <a:avLst/>
                    <a:gdLst>
                      <a:gd name="T0" fmla="*/ 1 w 379"/>
                      <a:gd name="T1" fmla="*/ 188 h 188"/>
                      <a:gd name="T2" fmla="*/ 379 w 379"/>
                      <a:gd name="T3" fmla="*/ 7 h 188"/>
                      <a:gd name="T4" fmla="*/ 375 w 379"/>
                      <a:gd name="T5" fmla="*/ 0 h 188"/>
                      <a:gd name="T6" fmla="*/ 0 w 379"/>
                      <a:gd name="T7" fmla="*/ 183 h 188"/>
                    </a:gdLst>
                    <a:ahLst/>
                    <a:cxnLst>
                      <a:cxn ang="0">
                        <a:pos x="T0" y="T1"/>
                      </a:cxn>
                      <a:cxn ang="0">
                        <a:pos x="T2" y="T3"/>
                      </a:cxn>
                      <a:cxn ang="0">
                        <a:pos x="T4" y="T5"/>
                      </a:cxn>
                      <a:cxn ang="0">
                        <a:pos x="T6" y="T7"/>
                      </a:cxn>
                    </a:cxnLst>
                    <a:rect l="0" t="0" r="r" b="b"/>
                    <a:pathLst>
                      <a:path w="379" h="188">
                        <a:moveTo>
                          <a:pt x="1" y="188"/>
                        </a:moveTo>
                        <a:lnTo>
                          <a:pt x="379" y="7"/>
                        </a:lnTo>
                        <a:lnTo>
                          <a:pt x="375" y="0"/>
                        </a:lnTo>
                        <a:lnTo>
                          <a:pt x="0" y="1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06" name="íš1îḋe">
                    <a:extLst>
                      <a:ext uri="{FF2B5EF4-FFF2-40B4-BE49-F238E27FC236}">
                        <a16:creationId xmlns:a16="http://schemas.microsoft.com/office/drawing/2014/main" id="{A14401CB-691A-47DC-BD82-426B97BBD692}"/>
                      </a:ext>
                    </a:extLst>
                  </p:cNvPr>
                  <p:cNvSpPr/>
                  <p:nvPr/>
                </p:nvSpPr>
                <p:spPr bwMode="auto">
                  <a:xfrm>
                    <a:off x="7999413" y="2236788"/>
                    <a:ext cx="596900" cy="290513"/>
                  </a:xfrm>
                  <a:custGeom>
                    <a:avLst/>
                    <a:gdLst>
                      <a:gd name="T0" fmla="*/ 0 w 376"/>
                      <a:gd name="T1" fmla="*/ 183 h 183"/>
                      <a:gd name="T2" fmla="*/ 376 w 376"/>
                      <a:gd name="T3" fmla="*/ 0 h 183"/>
                      <a:gd name="T4" fmla="*/ 0 w 376"/>
                      <a:gd name="T5" fmla="*/ 183 h 183"/>
                    </a:gdLst>
                    <a:ahLst/>
                    <a:cxnLst>
                      <a:cxn ang="0">
                        <a:pos x="T0" y="T1"/>
                      </a:cxn>
                      <a:cxn ang="0">
                        <a:pos x="T2" y="T3"/>
                      </a:cxn>
                      <a:cxn ang="0">
                        <a:pos x="T4" y="T5"/>
                      </a:cxn>
                    </a:cxnLst>
                    <a:rect l="0" t="0" r="r" b="b"/>
                    <a:pathLst>
                      <a:path w="376" h="183">
                        <a:moveTo>
                          <a:pt x="0" y="183"/>
                        </a:moveTo>
                        <a:lnTo>
                          <a:pt x="376" y="0"/>
                        </a:lnTo>
                        <a:lnTo>
                          <a:pt x="0" y="183"/>
                        </a:lnTo>
                        <a:close/>
                      </a:path>
                    </a:pathLst>
                  </a:custGeom>
                  <a:solidFill>
                    <a:srgbClr val="6464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07" name="îsḷíḋè">
                    <a:extLst>
                      <a:ext uri="{FF2B5EF4-FFF2-40B4-BE49-F238E27FC236}">
                        <a16:creationId xmlns:a16="http://schemas.microsoft.com/office/drawing/2014/main" id="{060FDA9E-D9E3-4869-A9D8-505E7E5A97FE}"/>
                      </a:ext>
                    </a:extLst>
                  </p:cNvPr>
                  <p:cNvSpPr/>
                  <p:nvPr/>
                </p:nvSpPr>
                <p:spPr bwMode="auto">
                  <a:xfrm flipV="1">
                    <a:off x="7999413" y="2236788"/>
                    <a:ext cx="596900" cy="29051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08" name="íşḷîḋê">
                    <a:extLst>
                      <a:ext uri="{FF2B5EF4-FFF2-40B4-BE49-F238E27FC236}">
                        <a16:creationId xmlns:a16="http://schemas.microsoft.com/office/drawing/2014/main" id="{793DCFAE-ABF1-4D73-98A2-494B77573FEE}"/>
                      </a:ext>
                    </a:extLst>
                  </p:cNvPr>
                  <p:cNvSpPr/>
                  <p:nvPr/>
                </p:nvSpPr>
                <p:spPr bwMode="auto">
                  <a:xfrm>
                    <a:off x="7996238" y="2232025"/>
                    <a:ext cx="601663" cy="296863"/>
                  </a:xfrm>
                  <a:custGeom>
                    <a:avLst/>
                    <a:gdLst>
                      <a:gd name="T0" fmla="*/ 2 w 379"/>
                      <a:gd name="T1" fmla="*/ 187 h 187"/>
                      <a:gd name="T2" fmla="*/ 379 w 379"/>
                      <a:gd name="T3" fmla="*/ 6 h 187"/>
                      <a:gd name="T4" fmla="*/ 376 w 379"/>
                      <a:gd name="T5" fmla="*/ 0 h 187"/>
                      <a:gd name="T6" fmla="*/ 0 w 379"/>
                      <a:gd name="T7" fmla="*/ 183 h 187"/>
                      <a:gd name="T8" fmla="*/ 2 w 379"/>
                      <a:gd name="T9" fmla="*/ 187 h 187"/>
                    </a:gdLst>
                    <a:ahLst/>
                    <a:cxnLst>
                      <a:cxn ang="0">
                        <a:pos x="T0" y="T1"/>
                      </a:cxn>
                      <a:cxn ang="0">
                        <a:pos x="T2" y="T3"/>
                      </a:cxn>
                      <a:cxn ang="0">
                        <a:pos x="T4" y="T5"/>
                      </a:cxn>
                      <a:cxn ang="0">
                        <a:pos x="T6" y="T7"/>
                      </a:cxn>
                      <a:cxn ang="0">
                        <a:pos x="T8" y="T9"/>
                      </a:cxn>
                    </a:cxnLst>
                    <a:rect l="0" t="0" r="r" b="b"/>
                    <a:pathLst>
                      <a:path w="379" h="187">
                        <a:moveTo>
                          <a:pt x="2" y="187"/>
                        </a:moveTo>
                        <a:lnTo>
                          <a:pt x="379" y="6"/>
                        </a:lnTo>
                        <a:lnTo>
                          <a:pt x="376" y="0"/>
                        </a:lnTo>
                        <a:lnTo>
                          <a:pt x="0" y="183"/>
                        </a:lnTo>
                        <a:lnTo>
                          <a:pt x="2" y="187"/>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09" name="iş1íďê">
                    <a:extLst>
                      <a:ext uri="{FF2B5EF4-FFF2-40B4-BE49-F238E27FC236}">
                        <a16:creationId xmlns:a16="http://schemas.microsoft.com/office/drawing/2014/main" id="{B0145FBD-C40E-4886-A110-48909AF53EC9}"/>
                      </a:ext>
                    </a:extLst>
                  </p:cNvPr>
                  <p:cNvSpPr/>
                  <p:nvPr/>
                </p:nvSpPr>
                <p:spPr bwMode="auto">
                  <a:xfrm>
                    <a:off x="7996238" y="2232025"/>
                    <a:ext cx="601663" cy="296863"/>
                  </a:xfrm>
                  <a:custGeom>
                    <a:avLst/>
                    <a:gdLst>
                      <a:gd name="T0" fmla="*/ 2 w 379"/>
                      <a:gd name="T1" fmla="*/ 187 h 187"/>
                      <a:gd name="T2" fmla="*/ 379 w 379"/>
                      <a:gd name="T3" fmla="*/ 6 h 187"/>
                      <a:gd name="T4" fmla="*/ 376 w 379"/>
                      <a:gd name="T5" fmla="*/ 0 h 187"/>
                      <a:gd name="T6" fmla="*/ 0 w 379"/>
                      <a:gd name="T7" fmla="*/ 183 h 187"/>
                    </a:gdLst>
                    <a:ahLst/>
                    <a:cxnLst>
                      <a:cxn ang="0">
                        <a:pos x="T0" y="T1"/>
                      </a:cxn>
                      <a:cxn ang="0">
                        <a:pos x="T2" y="T3"/>
                      </a:cxn>
                      <a:cxn ang="0">
                        <a:pos x="T4" y="T5"/>
                      </a:cxn>
                      <a:cxn ang="0">
                        <a:pos x="T6" y="T7"/>
                      </a:cxn>
                    </a:cxnLst>
                    <a:rect l="0" t="0" r="r" b="b"/>
                    <a:pathLst>
                      <a:path w="379" h="187">
                        <a:moveTo>
                          <a:pt x="2" y="187"/>
                        </a:moveTo>
                        <a:lnTo>
                          <a:pt x="379" y="6"/>
                        </a:lnTo>
                        <a:lnTo>
                          <a:pt x="376" y="0"/>
                        </a:lnTo>
                        <a:lnTo>
                          <a:pt x="0" y="1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10" name="ísḻîďé">
                    <a:extLst>
                      <a:ext uri="{FF2B5EF4-FFF2-40B4-BE49-F238E27FC236}">
                        <a16:creationId xmlns:a16="http://schemas.microsoft.com/office/drawing/2014/main" id="{87E633EB-53B5-43A6-95DE-AC306E257109}"/>
                      </a:ext>
                    </a:extLst>
                  </p:cNvPr>
                  <p:cNvSpPr/>
                  <p:nvPr/>
                </p:nvSpPr>
                <p:spPr bwMode="auto">
                  <a:xfrm>
                    <a:off x="8042276" y="2327275"/>
                    <a:ext cx="596900" cy="288925"/>
                  </a:xfrm>
                  <a:custGeom>
                    <a:avLst/>
                    <a:gdLst>
                      <a:gd name="T0" fmla="*/ 0 w 376"/>
                      <a:gd name="T1" fmla="*/ 182 h 182"/>
                      <a:gd name="T2" fmla="*/ 376 w 376"/>
                      <a:gd name="T3" fmla="*/ 0 h 182"/>
                      <a:gd name="T4" fmla="*/ 0 w 376"/>
                      <a:gd name="T5" fmla="*/ 182 h 182"/>
                    </a:gdLst>
                    <a:ahLst/>
                    <a:cxnLst>
                      <a:cxn ang="0">
                        <a:pos x="T0" y="T1"/>
                      </a:cxn>
                      <a:cxn ang="0">
                        <a:pos x="T2" y="T3"/>
                      </a:cxn>
                      <a:cxn ang="0">
                        <a:pos x="T4" y="T5"/>
                      </a:cxn>
                    </a:cxnLst>
                    <a:rect l="0" t="0" r="r" b="b"/>
                    <a:pathLst>
                      <a:path w="376" h="182">
                        <a:moveTo>
                          <a:pt x="0" y="182"/>
                        </a:moveTo>
                        <a:lnTo>
                          <a:pt x="376" y="0"/>
                        </a:lnTo>
                        <a:lnTo>
                          <a:pt x="0" y="182"/>
                        </a:lnTo>
                        <a:close/>
                      </a:path>
                    </a:pathLst>
                  </a:custGeom>
                  <a:solidFill>
                    <a:srgbClr val="6464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11" name="í$lîḑè">
                    <a:extLst>
                      <a:ext uri="{FF2B5EF4-FFF2-40B4-BE49-F238E27FC236}">
                        <a16:creationId xmlns:a16="http://schemas.microsoft.com/office/drawing/2014/main" id="{721D97F8-8924-4392-9F96-E0F2ABBE6D59}"/>
                      </a:ext>
                    </a:extLst>
                  </p:cNvPr>
                  <p:cNvSpPr/>
                  <p:nvPr/>
                </p:nvSpPr>
                <p:spPr bwMode="auto">
                  <a:xfrm flipV="1">
                    <a:off x="8042276" y="2327275"/>
                    <a:ext cx="596900" cy="28892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12" name="íṩľíďê">
                    <a:extLst>
                      <a:ext uri="{FF2B5EF4-FFF2-40B4-BE49-F238E27FC236}">
                        <a16:creationId xmlns:a16="http://schemas.microsoft.com/office/drawing/2014/main" id="{5D97CB34-EAAB-421B-AB13-073DF167C7FD}"/>
                      </a:ext>
                    </a:extLst>
                  </p:cNvPr>
                  <p:cNvSpPr/>
                  <p:nvPr/>
                </p:nvSpPr>
                <p:spPr bwMode="auto">
                  <a:xfrm>
                    <a:off x="8040688" y="2324100"/>
                    <a:ext cx="601663" cy="298450"/>
                  </a:xfrm>
                  <a:custGeom>
                    <a:avLst/>
                    <a:gdLst>
                      <a:gd name="T0" fmla="*/ 1 w 379"/>
                      <a:gd name="T1" fmla="*/ 188 h 188"/>
                      <a:gd name="T2" fmla="*/ 379 w 379"/>
                      <a:gd name="T3" fmla="*/ 5 h 188"/>
                      <a:gd name="T4" fmla="*/ 375 w 379"/>
                      <a:gd name="T5" fmla="*/ 0 h 188"/>
                      <a:gd name="T6" fmla="*/ 0 w 379"/>
                      <a:gd name="T7" fmla="*/ 181 h 188"/>
                      <a:gd name="T8" fmla="*/ 1 w 379"/>
                      <a:gd name="T9" fmla="*/ 188 h 188"/>
                    </a:gdLst>
                    <a:ahLst/>
                    <a:cxnLst>
                      <a:cxn ang="0">
                        <a:pos x="T0" y="T1"/>
                      </a:cxn>
                      <a:cxn ang="0">
                        <a:pos x="T2" y="T3"/>
                      </a:cxn>
                      <a:cxn ang="0">
                        <a:pos x="T4" y="T5"/>
                      </a:cxn>
                      <a:cxn ang="0">
                        <a:pos x="T6" y="T7"/>
                      </a:cxn>
                      <a:cxn ang="0">
                        <a:pos x="T8" y="T9"/>
                      </a:cxn>
                    </a:cxnLst>
                    <a:rect l="0" t="0" r="r" b="b"/>
                    <a:pathLst>
                      <a:path w="379" h="188">
                        <a:moveTo>
                          <a:pt x="1" y="188"/>
                        </a:moveTo>
                        <a:lnTo>
                          <a:pt x="379" y="5"/>
                        </a:lnTo>
                        <a:lnTo>
                          <a:pt x="375" y="0"/>
                        </a:lnTo>
                        <a:lnTo>
                          <a:pt x="0" y="181"/>
                        </a:lnTo>
                        <a:lnTo>
                          <a:pt x="1" y="188"/>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13" name="ïṣḷïḋê">
                    <a:extLst>
                      <a:ext uri="{FF2B5EF4-FFF2-40B4-BE49-F238E27FC236}">
                        <a16:creationId xmlns:a16="http://schemas.microsoft.com/office/drawing/2014/main" id="{FCB60339-D037-4A71-9D8C-2B3956A4D80D}"/>
                      </a:ext>
                    </a:extLst>
                  </p:cNvPr>
                  <p:cNvSpPr/>
                  <p:nvPr/>
                </p:nvSpPr>
                <p:spPr bwMode="auto">
                  <a:xfrm>
                    <a:off x="8040688" y="2324100"/>
                    <a:ext cx="601663" cy="298450"/>
                  </a:xfrm>
                  <a:custGeom>
                    <a:avLst/>
                    <a:gdLst>
                      <a:gd name="T0" fmla="*/ 1 w 379"/>
                      <a:gd name="T1" fmla="*/ 188 h 188"/>
                      <a:gd name="T2" fmla="*/ 379 w 379"/>
                      <a:gd name="T3" fmla="*/ 5 h 188"/>
                      <a:gd name="T4" fmla="*/ 375 w 379"/>
                      <a:gd name="T5" fmla="*/ 0 h 188"/>
                      <a:gd name="T6" fmla="*/ 0 w 379"/>
                      <a:gd name="T7" fmla="*/ 181 h 188"/>
                    </a:gdLst>
                    <a:ahLst/>
                    <a:cxnLst>
                      <a:cxn ang="0">
                        <a:pos x="T0" y="T1"/>
                      </a:cxn>
                      <a:cxn ang="0">
                        <a:pos x="T2" y="T3"/>
                      </a:cxn>
                      <a:cxn ang="0">
                        <a:pos x="T4" y="T5"/>
                      </a:cxn>
                      <a:cxn ang="0">
                        <a:pos x="T6" y="T7"/>
                      </a:cxn>
                    </a:cxnLst>
                    <a:rect l="0" t="0" r="r" b="b"/>
                    <a:pathLst>
                      <a:path w="379" h="188">
                        <a:moveTo>
                          <a:pt x="1" y="188"/>
                        </a:moveTo>
                        <a:lnTo>
                          <a:pt x="379" y="5"/>
                        </a:lnTo>
                        <a:lnTo>
                          <a:pt x="375" y="0"/>
                        </a:lnTo>
                        <a:lnTo>
                          <a:pt x="0" y="1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14" name="íŝḷíďé">
                    <a:extLst>
                      <a:ext uri="{FF2B5EF4-FFF2-40B4-BE49-F238E27FC236}">
                        <a16:creationId xmlns:a16="http://schemas.microsoft.com/office/drawing/2014/main" id="{4E0A2A16-26C0-4D06-B296-F27C8C557CAF}"/>
                      </a:ext>
                    </a:extLst>
                  </p:cNvPr>
                  <p:cNvSpPr/>
                  <p:nvPr/>
                </p:nvSpPr>
                <p:spPr bwMode="auto">
                  <a:xfrm>
                    <a:off x="8086726" y="2419350"/>
                    <a:ext cx="596900" cy="287338"/>
                  </a:xfrm>
                  <a:custGeom>
                    <a:avLst/>
                    <a:gdLst>
                      <a:gd name="T0" fmla="*/ 0 w 376"/>
                      <a:gd name="T1" fmla="*/ 181 h 181"/>
                      <a:gd name="T2" fmla="*/ 376 w 376"/>
                      <a:gd name="T3" fmla="*/ 0 h 181"/>
                      <a:gd name="T4" fmla="*/ 0 w 376"/>
                      <a:gd name="T5" fmla="*/ 181 h 181"/>
                    </a:gdLst>
                    <a:ahLst/>
                    <a:cxnLst>
                      <a:cxn ang="0">
                        <a:pos x="T0" y="T1"/>
                      </a:cxn>
                      <a:cxn ang="0">
                        <a:pos x="T2" y="T3"/>
                      </a:cxn>
                      <a:cxn ang="0">
                        <a:pos x="T4" y="T5"/>
                      </a:cxn>
                    </a:cxnLst>
                    <a:rect l="0" t="0" r="r" b="b"/>
                    <a:pathLst>
                      <a:path w="376" h="181">
                        <a:moveTo>
                          <a:pt x="0" y="181"/>
                        </a:moveTo>
                        <a:lnTo>
                          <a:pt x="376" y="0"/>
                        </a:lnTo>
                        <a:lnTo>
                          <a:pt x="0" y="181"/>
                        </a:lnTo>
                        <a:close/>
                      </a:path>
                    </a:pathLst>
                  </a:custGeom>
                  <a:solidFill>
                    <a:srgbClr val="6464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15" name="íşḻiḍe">
                    <a:extLst>
                      <a:ext uri="{FF2B5EF4-FFF2-40B4-BE49-F238E27FC236}">
                        <a16:creationId xmlns:a16="http://schemas.microsoft.com/office/drawing/2014/main" id="{D06FC533-C6F6-442F-85D0-B2E7A79AC496}"/>
                      </a:ext>
                    </a:extLst>
                  </p:cNvPr>
                  <p:cNvSpPr/>
                  <p:nvPr/>
                </p:nvSpPr>
                <p:spPr bwMode="auto">
                  <a:xfrm flipV="1">
                    <a:off x="8086726" y="2419350"/>
                    <a:ext cx="596900" cy="28733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16" name="ís1ïde">
                    <a:extLst>
                      <a:ext uri="{FF2B5EF4-FFF2-40B4-BE49-F238E27FC236}">
                        <a16:creationId xmlns:a16="http://schemas.microsoft.com/office/drawing/2014/main" id="{DF97AC74-20F0-4897-99B4-6CDE550B908F}"/>
                      </a:ext>
                    </a:extLst>
                  </p:cNvPr>
                  <p:cNvSpPr/>
                  <p:nvPr/>
                </p:nvSpPr>
                <p:spPr bwMode="auto">
                  <a:xfrm>
                    <a:off x="8083551" y="2414588"/>
                    <a:ext cx="601663" cy="296863"/>
                  </a:xfrm>
                  <a:custGeom>
                    <a:avLst/>
                    <a:gdLst>
                      <a:gd name="T0" fmla="*/ 4 w 379"/>
                      <a:gd name="T1" fmla="*/ 187 h 187"/>
                      <a:gd name="T2" fmla="*/ 379 w 379"/>
                      <a:gd name="T3" fmla="*/ 5 h 187"/>
                      <a:gd name="T4" fmla="*/ 376 w 379"/>
                      <a:gd name="T5" fmla="*/ 0 h 187"/>
                      <a:gd name="T6" fmla="*/ 0 w 379"/>
                      <a:gd name="T7" fmla="*/ 181 h 187"/>
                      <a:gd name="T8" fmla="*/ 4 w 379"/>
                      <a:gd name="T9" fmla="*/ 187 h 187"/>
                    </a:gdLst>
                    <a:ahLst/>
                    <a:cxnLst>
                      <a:cxn ang="0">
                        <a:pos x="T0" y="T1"/>
                      </a:cxn>
                      <a:cxn ang="0">
                        <a:pos x="T2" y="T3"/>
                      </a:cxn>
                      <a:cxn ang="0">
                        <a:pos x="T4" y="T5"/>
                      </a:cxn>
                      <a:cxn ang="0">
                        <a:pos x="T6" y="T7"/>
                      </a:cxn>
                      <a:cxn ang="0">
                        <a:pos x="T8" y="T9"/>
                      </a:cxn>
                    </a:cxnLst>
                    <a:rect l="0" t="0" r="r" b="b"/>
                    <a:pathLst>
                      <a:path w="379" h="187">
                        <a:moveTo>
                          <a:pt x="4" y="187"/>
                        </a:moveTo>
                        <a:lnTo>
                          <a:pt x="379" y="5"/>
                        </a:lnTo>
                        <a:lnTo>
                          <a:pt x="376" y="0"/>
                        </a:lnTo>
                        <a:lnTo>
                          <a:pt x="0" y="181"/>
                        </a:lnTo>
                        <a:lnTo>
                          <a:pt x="4" y="187"/>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17" name="iŝľídê">
                    <a:extLst>
                      <a:ext uri="{FF2B5EF4-FFF2-40B4-BE49-F238E27FC236}">
                        <a16:creationId xmlns:a16="http://schemas.microsoft.com/office/drawing/2014/main" id="{0EFA8320-B74D-42C6-9E9D-7A34EBCDFA57}"/>
                      </a:ext>
                    </a:extLst>
                  </p:cNvPr>
                  <p:cNvSpPr/>
                  <p:nvPr/>
                </p:nvSpPr>
                <p:spPr bwMode="auto">
                  <a:xfrm>
                    <a:off x="8083551" y="2414588"/>
                    <a:ext cx="601663" cy="296863"/>
                  </a:xfrm>
                  <a:custGeom>
                    <a:avLst/>
                    <a:gdLst>
                      <a:gd name="T0" fmla="*/ 4 w 379"/>
                      <a:gd name="T1" fmla="*/ 187 h 187"/>
                      <a:gd name="T2" fmla="*/ 379 w 379"/>
                      <a:gd name="T3" fmla="*/ 5 h 187"/>
                      <a:gd name="T4" fmla="*/ 376 w 379"/>
                      <a:gd name="T5" fmla="*/ 0 h 187"/>
                      <a:gd name="T6" fmla="*/ 0 w 379"/>
                      <a:gd name="T7" fmla="*/ 181 h 187"/>
                    </a:gdLst>
                    <a:ahLst/>
                    <a:cxnLst>
                      <a:cxn ang="0">
                        <a:pos x="T0" y="T1"/>
                      </a:cxn>
                      <a:cxn ang="0">
                        <a:pos x="T2" y="T3"/>
                      </a:cxn>
                      <a:cxn ang="0">
                        <a:pos x="T4" y="T5"/>
                      </a:cxn>
                      <a:cxn ang="0">
                        <a:pos x="T6" y="T7"/>
                      </a:cxn>
                    </a:cxnLst>
                    <a:rect l="0" t="0" r="r" b="b"/>
                    <a:pathLst>
                      <a:path w="379" h="187">
                        <a:moveTo>
                          <a:pt x="4" y="187"/>
                        </a:moveTo>
                        <a:lnTo>
                          <a:pt x="379" y="5"/>
                        </a:lnTo>
                        <a:lnTo>
                          <a:pt x="376" y="0"/>
                        </a:lnTo>
                        <a:lnTo>
                          <a:pt x="0" y="1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18" name="îŝ1iḑè">
                    <a:extLst>
                      <a:ext uri="{FF2B5EF4-FFF2-40B4-BE49-F238E27FC236}">
                        <a16:creationId xmlns:a16="http://schemas.microsoft.com/office/drawing/2014/main" id="{DDEDF96B-CCC1-48F7-81C8-B3D851566173}"/>
                      </a:ext>
                    </a:extLst>
                  </p:cNvPr>
                  <p:cNvSpPr/>
                  <p:nvPr/>
                </p:nvSpPr>
                <p:spPr bwMode="auto">
                  <a:xfrm>
                    <a:off x="8129588" y="2509838"/>
                    <a:ext cx="596900" cy="287338"/>
                  </a:xfrm>
                  <a:custGeom>
                    <a:avLst/>
                    <a:gdLst>
                      <a:gd name="T0" fmla="*/ 0 w 376"/>
                      <a:gd name="T1" fmla="*/ 181 h 181"/>
                      <a:gd name="T2" fmla="*/ 376 w 376"/>
                      <a:gd name="T3" fmla="*/ 0 h 181"/>
                      <a:gd name="T4" fmla="*/ 0 w 376"/>
                      <a:gd name="T5" fmla="*/ 181 h 181"/>
                    </a:gdLst>
                    <a:ahLst/>
                    <a:cxnLst>
                      <a:cxn ang="0">
                        <a:pos x="T0" y="T1"/>
                      </a:cxn>
                      <a:cxn ang="0">
                        <a:pos x="T2" y="T3"/>
                      </a:cxn>
                      <a:cxn ang="0">
                        <a:pos x="T4" y="T5"/>
                      </a:cxn>
                    </a:cxnLst>
                    <a:rect l="0" t="0" r="r" b="b"/>
                    <a:pathLst>
                      <a:path w="376" h="181">
                        <a:moveTo>
                          <a:pt x="0" y="181"/>
                        </a:moveTo>
                        <a:lnTo>
                          <a:pt x="376" y="0"/>
                        </a:lnTo>
                        <a:lnTo>
                          <a:pt x="0" y="181"/>
                        </a:lnTo>
                        <a:close/>
                      </a:path>
                    </a:pathLst>
                  </a:custGeom>
                  <a:solidFill>
                    <a:srgbClr val="6464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19" name="iśḻïḋè">
                    <a:extLst>
                      <a:ext uri="{FF2B5EF4-FFF2-40B4-BE49-F238E27FC236}">
                        <a16:creationId xmlns:a16="http://schemas.microsoft.com/office/drawing/2014/main" id="{12A8B0D3-1674-466D-AD3F-535D0E4DC845}"/>
                      </a:ext>
                    </a:extLst>
                  </p:cNvPr>
                  <p:cNvSpPr/>
                  <p:nvPr/>
                </p:nvSpPr>
                <p:spPr bwMode="auto">
                  <a:xfrm flipV="1">
                    <a:off x="8129588" y="2509838"/>
                    <a:ext cx="596900" cy="28733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20" name="ïşlîḍé">
                    <a:extLst>
                      <a:ext uri="{FF2B5EF4-FFF2-40B4-BE49-F238E27FC236}">
                        <a16:creationId xmlns:a16="http://schemas.microsoft.com/office/drawing/2014/main" id="{60B342CF-EE8B-4E30-A941-499AD749CF79}"/>
                      </a:ext>
                    </a:extLst>
                  </p:cNvPr>
                  <p:cNvSpPr/>
                  <p:nvPr/>
                </p:nvSpPr>
                <p:spPr bwMode="auto">
                  <a:xfrm>
                    <a:off x="8128001" y="2503488"/>
                    <a:ext cx="601663" cy="298450"/>
                  </a:xfrm>
                  <a:custGeom>
                    <a:avLst/>
                    <a:gdLst>
                      <a:gd name="T0" fmla="*/ 3 w 379"/>
                      <a:gd name="T1" fmla="*/ 188 h 188"/>
                      <a:gd name="T2" fmla="*/ 379 w 379"/>
                      <a:gd name="T3" fmla="*/ 7 h 188"/>
                      <a:gd name="T4" fmla="*/ 375 w 379"/>
                      <a:gd name="T5" fmla="*/ 0 h 188"/>
                      <a:gd name="T6" fmla="*/ 0 w 379"/>
                      <a:gd name="T7" fmla="*/ 183 h 188"/>
                      <a:gd name="T8" fmla="*/ 3 w 379"/>
                      <a:gd name="T9" fmla="*/ 188 h 188"/>
                    </a:gdLst>
                    <a:ahLst/>
                    <a:cxnLst>
                      <a:cxn ang="0">
                        <a:pos x="T0" y="T1"/>
                      </a:cxn>
                      <a:cxn ang="0">
                        <a:pos x="T2" y="T3"/>
                      </a:cxn>
                      <a:cxn ang="0">
                        <a:pos x="T4" y="T5"/>
                      </a:cxn>
                      <a:cxn ang="0">
                        <a:pos x="T6" y="T7"/>
                      </a:cxn>
                      <a:cxn ang="0">
                        <a:pos x="T8" y="T9"/>
                      </a:cxn>
                    </a:cxnLst>
                    <a:rect l="0" t="0" r="r" b="b"/>
                    <a:pathLst>
                      <a:path w="379" h="188">
                        <a:moveTo>
                          <a:pt x="3" y="188"/>
                        </a:moveTo>
                        <a:lnTo>
                          <a:pt x="379" y="7"/>
                        </a:lnTo>
                        <a:lnTo>
                          <a:pt x="375" y="0"/>
                        </a:lnTo>
                        <a:lnTo>
                          <a:pt x="0" y="183"/>
                        </a:lnTo>
                        <a:lnTo>
                          <a:pt x="3" y="188"/>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21" name="îs1íḋê">
                    <a:extLst>
                      <a:ext uri="{FF2B5EF4-FFF2-40B4-BE49-F238E27FC236}">
                        <a16:creationId xmlns:a16="http://schemas.microsoft.com/office/drawing/2014/main" id="{842EBCFD-8ABC-4534-BAE5-D85B7D6B7971}"/>
                      </a:ext>
                    </a:extLst>
                  </p:cNvPr>
                  <p:cNvSpPr/>
                  <p:nvPr/>
                </p:nvSpPr>
                <p:spPr bwMode="auto">
                  <a:xfrm>
                    <a:off x="8128001" y="2503488"/>
                    <a:ext cx="601663" cy="298450"/>
                  </a:xfrm>
                  <a:custGeom>
                    <a:avLst/>
                    <a:gdLst>
                      <a:gd name="T0" fmla="*/ 3 w 379"/>
                      <a:gd name="T1" fmla="*/ 188 h 188"/>
                      <a:gd name="T2" fmla="*/ 379 w 379"/>
                      <a:gd name="T3" fmla="*/ 7 h 188"/>
                      <a:gd name="T4" fmla="*/ 375 w 379"/>
                      <a:gd name="T5" fmla="*/ 0 h 188"/>
                      <a:gd name="T6" fmla="*/ 0 w 379"/>
                      <a:gd name="T7" fmla="*/ 183 h 188"/>
                    </a:gdLst>
                    <a:ahLst/>
                    <a:cxnLst>
                      <a:cxn ang="0">
                        <a:pos x="T0" y="T1"/>
                      </a:cxn>
                      <a:cxn ang="0">
                        <a:pos x="T2" y="T3"/>
                      </a:cxn>
                      <a:cxn ang="0">
                        <a:pos x="T4" y="T5"/>
                      </a:cxn>
                      <a:cxn ang="0">
                        <a:pos x="T6" y="T7"/>
                      </a:cxn>
                    </a:cxnLst>
                    <a:rect l="0" t="0" r="r" b="b"/>
                    <a:pathLst>
                      <a:path w="379" h="188">
                        <a:moveTo>
                          <a:pt x="3" y="188"/>
                        </a:moveTo>
                        <a:lnTo>
                          <a:pt x="379" y="7"/>
                        </a:lnTo>
                        <a:lnTo>
                          <a:pt x="375" y="0"/>
                        </a:lnTo>
                        <a:lnTo>
                          <a:pt x="0" y="1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22" name="ïšļîďé">
                    <a:extLst>
                      <a:ext uri="{FF2B5EF4-FFF2-40B4-BE49-F238E27FC236}">
                        <a16:creationId xmlns:a16="http://schemas.microsoft.com/office/drawing/2014/main" id="{33E14F31-ACCC-4769-A896-D7A218296562}"/>
                      </a:ext>
                    </a:extLst>
                  </p:cNvPr>
                  <p:cNvSpPr/>
                  <p:nvPr/>
                </p:nvSpPr>
                <p:spPr bwMode="auto">
                  <a:xfrm>
                    <a:off x="8174038" y="2598738"/>
                    <a:ext cx="596900" cy="290513"/>
                  </a:xfrm>
                  <a:custGeom>
                    <a:avLst/>
                    <a:gdLst>
                      <a:gd name="T0" fmla="*/ 0 w 376"/>
                      <a:gd name="T1" fmla="*/ 183 h 183"/>
                      <a:gd name="T2" fmla="*/ 376 w 376"/>
                      <a:gd name="T3" fmla="*/ 0 h 183"/>
                      <a:gd name="T4" fmla="*/ 0 w 376"/>
                      <a:gd name="T5" fmla="*/ 183 h 183"/>
                    </a:gdLst>
                    <a:ahLst/>
                    <a:cxnLst>
                      <a:cxn ang="0">
                        <a:pos x="T0" y="T1"/>
                      </a:cxn>
                      <a:cxn ang="0">
                        <a:pos x="T2" y="T3"/>
                      </a:cxn>
                      <a:cxn ang="0">
                        <a:pos x="T4" y="T5"/>
                      </a:cxn>
                    </a:cxnLst>
                    <a:rect l="0" t="0" r="r" b="b"/>
                    <a:pathLst>
                      <a:path w="376" h="183">
                        <a:moveTo>
                          <a:pt x="0" y="183"/>
                        </a:moveTo>
                        <a:lnTo>
                          <a:pt x="376" y="0"/>
                        </a:lnTo>
                        <a:lnTo>
                          <a:pt x="0" y="183"/>
                        </a:lnTo>
                        <a:close/>
                      </a:path>
                    </a:pathLst>
                  </a:custGeom>
                  <a:solidFill>
                    <a:srgbClr val="6464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23" name="íSļïďè">
                    <a:extLst>
                      <a:ext uri="{FF2B5EF4-FFF2-40B4-BE49-F238E27FC236}">
                        <a16:creationId xmlns:a16="http://schemas.microsoft.com/office/drawing/2014/main" id="{3036A0B8-0443-4012-B6FF-5E188105414D}"/>
                      </a:ext>
                    </a:extLst>
                  </p:cNvPr>
                  <p:cNvSpPr/>
                  <p:nvPr/>
                </p:nvSpPr>
                <p:spPr bwMode="auto">
                  <a:xfrm flipV="1">
                    <a:off x="8174038" y="2598738"/>
                    <a:ext cx="596900" cy="29051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24" name="îsľîde">
                    <a:extLst>
                      <a:ext uri="{FF2B5EF4-FFF2-40B4-BE49-F238E27FC236}">
                        <a16:creationId xmlns:a16="http://schemas.microsoft.com/office/drawing/2014/main" id="{843CB0FC-3C65-48EB-AFCC-C100182351A2}"/>
                      </a:ext>
                    </a:extLst>
                  </p:cNvPr>
                  <p:cNvSpPr/>
                  <p:nvPr/>
                </p:nvSpPr>
                <p:spPr bwMode="auto">
                  <a:xfrm>
                    <a:off x="8170863" y="2593975"/>
                    <a:ext cx="601663" cy="296863"/>
                  </a:xfrm>
                  <a:custGeom>
                    <a:avLst/>
                    <a:gdLst>
                      <a:gd name="T0" fmla="*/ 4 w 379"/>
                      <a:gd name="T1" fmla="*/ 187 h 187"/>
                      <a:gd name="T2" fmla="*/ 379 w 379"/>
                      <a:gd name="T3" fmla="*/ 6 h 187"/>
                      <a:gd name="T4" fmla="*/ 376 w 379"/>
                      <a:gd name="T5" fmla="*/ 0 h 187"/>
                      <a:gd name="T6" fmla="*/ 0 w 379"/>
                      <a:gd name="T7" fmla="*/ 183 h 187"/>
                      <a:gd name="T8" fmla="*/ 4 w 379"/>
                      <a:gd name="T9" fmla="*/ 187 h 187"/>
                    </a:gdLst>
                    <a:ahLst/>
                    <a:cxnLst>
                      <a:cxn ang="0">
                        <a:pos x="T0" y="T1"/>
                      </a:cxn>
                      <a:cxn ang="0">
                        <a:pos x="T2" y="T3"/>
                      </a:cxn>
                      <a:cxn ang="0">
                        <a:pos x="T4" y="T5"/>
                      </a:cxn>
                      <a:cxn ang="0">
                        <a:pos x="T6" y="T7"/>
                      </a:cxn>
                      <a:cxn ang="0">
                        <a:pos x="T8" y="T9"/>
                      </a:cxn>
                    </a:cxnLst>
                    <a:rect l="0" t="0" r="r" b="b"/>
                    <a:pathLst>
                      <a:path w="379" h="187">
                        <a:moveTo>
                          <a:pt x="4" y="187"/>
                        </a:moveTo>
                        <a:lnTo>
                          <a:pt x="379" y="6"/>
                        </a:lnTo>
                        <a:lnTo>
                          <a:pt x="376" y="0"/>
                        </a:lnTo>
                        <a:lnTo>
                          <a:pt x="0" y="183"/>
                        </a:lnTo>
                        <a:lnTo>
                          <a:pt x="4" y="187"/>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25" name="iśḻïde">
                    <a:extLst>
                      <a:ext uri="{FF2B5EF4-FFF2-40B4-BE49-F238E27FC236}">
                        <a16:creationId xmlns:a16="http://schemas.microsoft.com/office/drawing/2014/main" id="{399A0701-0AD9-4268-AEDE-E6D457CB54B3}"/>
                      </a:ext>
                    </a:extLst>
                  </p:cNvPr>
                  <p:cNvSpPr/>
                  <p:nvPr/>
                </p:nvSpPr>
                <p:spPr bwMode="auto">
                  <a:xfrm>
                    <a:off x="8170863" y="2593975"/>
                    <a:ext cx="601663" cy="296863"/>
                  </a:xfrm>
                  <a:custGeom>
                    <a:avLst/>
                    <a:gdLst>
                      <a:gd name="T0" fmla="*/ 4 w 379"/>
                      <a:gd name="T1" fmla="*/ 187 h 187"/>
                      <a:gd name="T2" fmla="*/ 379 w 379"/>
                      <a:gd name="T3" fmla="*/ 6 h 187"/>
                      <a:gd name="T4" fmla="*/ 376 w 379"/>
                      <a:gd name="T5" fmla="*/ 0 h 187"/>
                      <a:gd name="T6" fmla="*/ 0 w 379"/>
                      <a:gd name="T7" fmla="*/ 183 h 187"/>
                    </a:gdLst>
                    <a:ahLst/>
                    <a:cxnLst>
                      <a:cxn ang="0">
                        <a:pos x="T0" y="T1"/>
                      </a:cxn>
                      <a:cxn ang="0">
                        <a:pos x="T2" y="T3"/>
                      </a:cxn>
                      <a:cxn ang="0">
                        <a:pos x="T4" y="T5"/>
                      </a:cxn>
                      <a:cxn ang="0">
                        <a:pos x="T6" y="T7"/>
                      </a:cxn>
                    </a:cxnLst>
                    <a:rect l="0" t="0" r="r" b="b"/>
                    <a:pathLst>
                      <a:path w="379" h="187">
                        <a:moveTo>
                          <a:pt x="4" y="187"/>
                        </a:moveTo>
                        <a:lnTo>
                          <a:pt x="379" y="6"/>
                        </a:lnTo>
                        <a:lnTo>
                          <a:pt x="376" y="0"/>
                        </a:lnTo>
                        <a:lnTo>
                          <a:pt x="0" y="1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26" name="ïṡlïḓe">
                    <a:extLst>
                      <a:ext uri="{FF2B5EF4-FFF2-40B4-BE49-F238E27FC236}">
                        <a16:creationId xmlns:a16="http://schemas.microsoft.com/office/drawing/2014/main" id="{BA6A1EAB-6B08-4CB1-B4B3-AC84A06B0B54}"/>
                      </a:ext>
                    </a:extLst>
                  </p:cNvPr>
                  <p:cNvSpPr/>
                  <p:nvPr/>
                </p:nvSpPr>
                <p:spPr bwMode="auto">
                  <a:xfrm>
                    <a:off x="8218488" y="2689225"/>
                    <a:ext cx="595313" cy="288925"/>
                  </a:xfrm>
                  <a:custGeom>
                    <a:avLst/>
                    <a:gdLst>
                      <a:gd name="T0" fmla="*/ 0 w 375"/>
                      <a:gd name="T1" fmla="*/ 182 h 182"/>
                      <a:gd name="T2" fmla="*/ 375 w 375"/>
                      <a:gd name="T3" fmla="*/ 0 h 182"/>
                      <a:gd name="T4" fmla="*/ 0 w 375"/>
                      <a:gd name="T5" fmla="*/ 182 h 182"/>
                    </a:gdLst>
                    <a:ahLst/>
                    <a:cxnLst>
                      <a:cxn ang="0">
                        <a:pos x="T0" y="T1"/>
                      </a:cxn>
                      <a:cxn ang="0">
                        <a:pos x="T2" y="T3"/>
                      </a:cxn>
                      <a:cxn ang="0">
                        <a:pos x="T4" y="T5"/>
                      </a:cxn>
                    </a:cxnLst>
                    <a:rect l="0" t="0" r="r" b="b"/>
                    <a:pathLst>
                      <a:path w="375" h="182">
                        <a:moveTo>
                          <a:pt x="0" y="182"/>
                        </a:moveTo>
                        <a:lnTo>
                          <a:pt x="375" y="0"/>
                        </a:lnTo>
                        <a:lnTo>
                          <a:pt x="0" y="182"/>
                        </a:lnTo>
                        <a:close/>
                      </a:path>
                    </a:pathLst>
                  </a:custGeom>
                  <a:solidFill>
                    <a:srgbClr val="6464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27" name="î$ľiḍé">
                    <a:extLst>
                      <a:ext uri="{FF2B5EF4-FFF2-40B4-BE49-F238E27FC236}">
                        <a16:creationId xmlns:a16="http://schemas.microsoft.com/office/drawing/2014/main" id="{A60AAA78-AD0A-4642-AC0E-8584BFF28CA8}"/>
                      </a:ext>
                    </a:extLst>
                  </p:cNvPr>
                  <p:cNvSpPr/>
                  <p:nvPr/>
                </p:nvSpPr>
                <p:spPr bwMode="auto">
                  <a:xfrm flipV="1">
                    <a:off x="8218488" y="2689225"/>
                    <a:ext cx="595313" cy="28892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28" name="ïṩľíḍe">
                    <a:extLst>
                      <a:ext uri="{FF2B5EF4-FFF2-40B4-BE49-F238E27FC236}">
                        <a16:creationId xmlns:a16="http://schemas.microsoft.com/office/drawing/2014/main" id="{9FEE1A4C-37FD-4101-861F-8C8EBF6EF245}"/>
                      </a:ext>
                    </a:extLst>
                  </p:cNvPr>
                  <p:cNvSpPr/>
                  <p:nvPr/>
                </p:nvSpPr>
                <p:spPr bwMode="auto">
                  <a:xfrm>
                    <a:off x="8215313" y="2682875"/>
                    <a:ext cx="601663" cy="301625"/>
                  </a:xfrm>
                  <a:custGeom>
                    <a:avLst/>
                    <a:gdLst>
                      <a:gd name="T0" fmla="*/ 3 w 379"/>
                      <a:gd name="T1" fmla="*/ 190 h 190"/>
                      <a:gd name="T2" fmla="*/ 379 w 379"/>
                      <a:gd name="T3" fmla="*/ 7 h 190"/>
                      <a:gd name="T4" fmla="*/ 376 w 379"/>
                      <a:gd name="T5" fmla="*/ 0 h 190"/>
                      <a:gd name="T6" fmla="*/ 0 w 379"/>
                      <a:gd name="T7" fmla="*/ 183 h 190"/>
                      <a:gd name="T8" fmla="*/ 3 w 379"/>
                      <a:gd name="T9" fmla="*/ 190 h 190"/>
                    </a:gdLst>
                    <a:ahLst/>
                    <a:cxnLst>
                      <a:cxn ang="0">
                        <a:pos x="T0" y="T1"/>
                      </a:cxn>
                      <a:cxn ang="0">
                        <a:pos x="T2" y="T3"/>
                      </a:cxn>
                      <a:cxn ang="0">
                        <a:pos x="T4" y="T5"/>
                      </a:cxn>
                      <a:cxn ang="0">
                        <a:pos x="T6" y="T7"/>
                      </a:cxn>
                      <a:cxn ang="0">
                        <a:pos x="T8" y="T9"/>
                      </a:cxn>
                    </a:cxnLst>
                    <a:rect l="0" t="0" r="r" b="b"/>
                    <a:pathLst>
                      <a:path w="379" h="190">
                        <a:moveTo>
                          <a:pt x="3" y="190"/>
                        </a:moveTo>
                        <a:lnTo>
                          <a:pt x="379" y="7"/>
                        </a:lnTo>
                        <a:lnTo>
                          <a:pt x="376" y="0"/>
                        </a:lnTo>
                        <a:lnTo>
                          <a:pt x="0" y="183"/>
                        </a:lnTo>
                        <a:lnTo>
                          <a:pt x="3" y="190"/>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29" name="îş1ïḋè">
                    <a:extLst>
                      <a:ext uri="{FF2B5EF4-FFF2-40B4-BE49-F238E27FC236}">
                        <a16:creationId xmlns:a16="http://schemas.microsoft.com/office/drawing/2014/main" id="{377EC515-D05F-4D43-98E1-9FDBDE67024C}"/>
                      </a:ext>
                    </a:extLst>
                  </p:cNvPr>
                  <p:cNvSpPr/>
                  <p:nvPr/>
                </p:nvSpPr>
                <p:spPr bwMode="auto">
                  <a:xfrm>
                    <a:off x="8215313" y="2682875"/>
                    <a:ext cx="601663" cy="301625"/>
                  </a:xfrm>
                  <a:custGeom>
                    <a:avLst/>
                    <a:gdLst>
                      <a:gd name="T0" fmla="*/ 3 w 379"/>
                      <a:gd name="T1" fmla="*/ 190 h 190"/>
                      <a:gd name="T2" fmla="*/ 379 w 379"/>
                      <a:gd name="T3" fmla="*/ 7 h 190"/>
                      <a:gd name="T4" fmla="*/ 376 w 379"/>
                      <a:gd name="T5" fmla="*/ 0 h 190"/>
                      <a:gd name="T6" fmla="*/ 0 w 379"/>
                      <a:gd name="T7" fmla="*/ 183 h 190"/>
                    </a:gdLst>
                    <a:ahLst/>
                    <a:cxnLst>
                      <a:cxn ang="0">
                        <a:pos x="T0" y="T1"/>
                      </a:cxn>
                      <a:cxn ang="0">
                        <a:pos x="T2" y="T3"/>
                      </a:cxn>
                      <a:cxn ang="0">
                        <a:pos x="T4" y="T5"/>
                      </a:cxn>
                      <a:cxn ang="0">
                        <a:pos x="T6" y="T7"/>
                      </a:cxn>
                    </a:cxnLst>
                    <a:rect l="0" t="0" r="r" b="b"/>
                    <a:pathLst>
                      <a:path w="379" h="190">
                        <a:moveTo>
                          <a:pt x="3" y="190"/>
                        </a:moveTo>
                        <a:lnTo>
                          <a:pt x="379" y="7"/>
                        </a:lnTo>
                        <a:lnTo>
                          <a:pt x="376" y="0"/>
                        </a:lnTo>
                        <a:lnTo>
                          <a:pt x="0" y="1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30" name="iš1idê">
                    <a:extLst>
                      <a:ext uri="{FF2B5EF4-FFF2-40B4-BE49-F238E27FC236}">
                        <a16:creationId xmlns:a16="http://schemas.microsoft.com/office/drawing/2014/main" id="{AE7D5769-4ECF-427B-AA72-2EBF37FB84C0}"/>
                      </a:ext>
                    </a:extLst>
                  </p:cNvPr>
                  <p:cNvSpPr/>
                  <p:nvPr/>
                </p:nvSpPr>
                <p:spPr bwMode="auto">
                  <a:xfrm>
                    <a:off x="8261351" y="2778125"/>
                    <a:ext cx="596900" cy="290513"/>
                  </a:xfrm>
                  <a:custGeom>
                    <a:avLst/>
                    <a:gdLst>
                      <a:gd name="T0" fmla="*/ 0 w 376"/>
                      <a:gd name="T1" fmla="*/ 183 h 183"/>
                      <a:gd name="T2" fmla="*/ 376 w 376"/>
                      <a:gd name="T3" fmla="*/ 0 h 183"/>
                      <a:gd name="T4" fmla="*/ 0 w 376"/>
                      <a:gd name="T5" fmla="*/ 183 h 183"/>
                    </a:gdLst>
                    <a:ahLst/>
                    <a:cxnLst>
                      <a:cxn ang="0">
                        <a:pos x="T0" y="T1"/>
                      </a:cxn>
                      <a:cxn ang="0">
                        <a:pos x="T2" y="T3"/>
                      </a:cxn>
                      <a:cxn ang="0">
                        <a:pos x="T4" y="T5"/>
                      </a:cxn>
                    </a:cxnLst>
                    <a:rect l="0" t="0" r="r" b="b"/>
                    <a:pathLst>
                      <a:path w="376" h="183">
                        <a:moveTo>
                          <a:pt x="0" y="183"/>
                        </a:moveTo>
                        <a:lnTo>
                          <a:pt x="376" y="0"/>
                        </a:lnTo>
                        <a:lnTo>
                          <a:pt x="0" y="183"/>
                        </a:lnTo>
                        <a:close/>
                      </a:path>
                    </a:pathLst>
                  </a:custGeom>
                  <a:solidFill>
                    <a:srgbClr val="6464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31" name="ïşḻíḓé">
                    <a:extLst>
                      <a:ext uri="{FF2B5EF4-FFF2-40B4-BE49-F238E27FC236}">
                        <a16:creationId xmlns:a16="http://schemas.microsoft.com/office/drawing/2014/main" id="{33D9493C-9713-4C76-A950-F5116AC5D608}"/>
                      </a:ext>
                    </a:extLst>
                  </p:cNvPr>
                  <p:cNvSpPr/>
                  <p:nvPr/>
                </p:nvSpPr>
                <p:spPr bwMode="auto">
                  <a:xfrm flipV="1">
                    <a:off x="8261351" y="2778125"/>
                    <a:ext cx="596900" cy="29051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32" name="iṣlîḋé">
                    <a:extLst>
                      <a:ext uri="{FF2B5EF4-FFF2-40B4-BE49-F238E27FC236}">
                        <a16:creationId xmlns:a16="http://schemas.microsoft.com/office/drawing/2014/main" id="{A175C5D6-D2E0-43B5-BFC6-B9A95FD50621}"/>
                      </a:ext>
                    </a:extLst>
                  </p:cNvPr>
                  <p:cNvSpPr/>
                  <p:nvPr/>
                </p:nvSpPr>
                <p:spPr bwMode="auto">
                  <a:xfrm>
                    <a:off x="8258176" y="2776538"/>
                    <a:ext cx="601663" cy="296863"/>
                  </a:xfrm>
                  <a:custGeom>
                    <a:avLst/>
                    <a:gdLst>
                      <a:gd name="T0" fmla="*/ 4 w 379"/>
                      <a:gd name="T1" fmla="*/ 187 h 187"/>
                      <a:gd name="T2" fmla="*/ 379 w 379"/>
                      <a:gd name="T3" fmla="*/ 4 h 187"/>
                      <a:gd name="T4" fmla="*/ 376 w 379"/>
                      <a:gd name="T5" fmla="*/ 0 h 187"/>
                      <a:gd name="T6" fmla="*/ 0 w 379"/>
                      <a:gd name="T7" fmla="*/ 181 h 187"/>
                      <a:gd name="T8" fmla="*/ 4 w 379"/>
                      <a:gd name="T9" fmla="*/ 187 h 187"/>
                    </a:gdLst>
                    <a:ahLst/>
                    <a:cxnLst>
                      <a:cxn ang="0">
                        <a:pos x="T0" y="T1"/>
                      </a:cxn>
                      <a:cxn ang="0">
                        <a:pos x="T2" y="T3"/>
                      </a:cxn>
                      <a:cxn ang="0">
                        <a:pos x="T4" y="T5"/>
                      </a:cxn>
                      <a:cxn ang="0">
                        <a:pos x="T6" y="T7"/>
                      </a:cxn>
                      <a:cxn ang="0">
                        <a:pos x="T8" y="T9"/>
                      </a:cxn>
                    </a:cxnLst>
                    <a:rect l="0" t="0" r="r" b="b"/>
                    <a:pathLst>
                      <a:path w="379" h="187">
                        <a:moveTo>
                          <a:pt x="4" y="187"/>
                        </a:moveTo>
                        <a:lnTo>
                          <a:pt x="379" y="4"/>
                        </a:lnTo>
                        <a:lnTo>
                          <a:pt x="376" y="0"/>
                        </a:lnTo>
                        <a:lnTo>
                          <a:pt x="0" y="181"/>
                        </a:lnTo>
                        <a:lnTo>
                          <a:pt x="4" y="187"/>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33" name="ïṡļïďé">
                    <a:extLst>
                      <a:ext uri="{FF2B5EF4-FFF2-40B4-BE49-F238E27FC236}">
                        <a16:creationId xmlns:a16="http://schemas.microsoft.com/office/drawing/2014/main" id="{3F54AB1E-976E-48B8-9143-C3537E66D3E9}"/>
                      </a:ext>
                    </a:extLst>
                  </p:cNvPr>
                  <p:cNvSpPr/>
                  <p:nvPr/>
                </p:nvSpPr>
                <p:spPr bwMode="auto">
                  <a:xfrm>
                    <a:off x="8258176" y="2776538"/>
                    <a:ext cx="601663" cy="296863"/>
                  </a:xfrm>
                  <a:custGeom>
                    <a:avLst/>
                    <a:gdLst>
                      <a:gd name="T0" fmla="*/ 4 w 379"/>
                      <a:gd name="T1" fmla="*/ 187 h 187"/>
                      <a:gd name="T2" fmla="*/ 379 w 379"/>
                      <a:gd name="T3" fmla="*/ 4 h 187"/>
                      <a:gd name="T4" fmla="*/ 376 w 379"/>
                      <a:gd name="T5" fmla="*/ 0 h 187"/>
                      <a:gd name="T6" fmla="*/ 0 w 379"/>
                      <a:gd name="T7" fmla="*/ 181 h 187"/>
                    </a:gdLst>
                    <a:ahLst/>
                    <a:cxnLst>
                      <a:cxn ang="0">
                        <a:pos x="T0" y="T1"/>
                      </a:cxn>
                      <a:cxn ang="0">
                        <a:pos x="T2" y="T3"/>
                      </a:cxn>
                      <a:cxn ang="0">
                        <a:pos x="T4" y="T5"/>
                      </a:cxn>
                      <a:cxn ang="0">
                        <a:pos x="T6" y="T7"/>
                      </a:cxn>
                    </a:cxnLst>
                    <a:rect l="0" t="0" r="r" b="b"/>
                    <a:pathLst>
                      <a:path w="379" h="187">
                        <a:moveTo>
                          <a:pt x="4" y="187"/>
                        </a:moveTo>
                        <a:lnTo>
                          <a:pt x="379" y="4"/>
                        </a:lnTo>
                        <a:lnTo>
                          <a:pt x="376" y="0"/>
                        </a:lnTo>
                        <a:lnTo>
                          <a:pt x="0" y="1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34" name="îŝḷîde">
                    <a:extLst>
                      <a:ext uri="{FF2B5EF4-FFF2-40B4-BE49-F238E27FC236}">
                        <a16:creationId xmlns:a16="http://schemas.microsoft.com/office/drawing/2014/main" id="{48585A8C-189C-4F68-9ACA-722979F30D40}"/>
                      </a:ext>
                    </a:extLst>
                  </p:cNvPr>
                  <p:cNvSpPr/>
                  <p:nvPr/>
                </p:nvSpPr>
                <p:spPr bwMode="auto">
                  <a:xfrm>
                    <a:off x="8305801" y="2870200"/>
                    <a:ext cx="595313" cy="287338"/>
                  </a:xfrm>
                  <a:custGeom>
                    <a:avLst/>
                    <a:gdLst>
                      <a:gd name="T0" fmla="*/ 0 w 375"/>
                      <a:gd name="T1" fmla="*/ 181 h 181"/>
                      <a:gd name="T2" fmla="*/ 375 w 375"/>
                      <a:gd name="T3" fmla="*/ 0 h 181"/>
                      <a:gd name="T4" fmla="*/ 0 w 375"/>
                      <a:gd name="T5" fmla="*/ 181 h 181"/>
                    </a:gdLst>
                    <a:ahLst/>
                    <a:cxnLst>
                      <a:cxn ang="0">
                        <a:pos x="T0" y="T1"/>
                      </a:cxn>
                      <a:cxn ang="0">
                        <a:pos x="T2" y="T3"/>
                      </a:cxn>
                      <a:cxn ang="0">
                        <a:pos x="T4" y="T5"/>
                      </a:cxn>
                    </a:cxnLst>
                    <a:rect l="0" t="0" r="r" b="b"/>
                    <a:pathLst>
                      <a:path w="375" h="181">
                        <a:moveTo>
                          <a:pt x="0" y="181"/>
                        </a:moveTo>
                        <a:lnTo>
                          <a:pt x="375" y="0"/>
                        </a:lnTo>
                        <a:lnTo>
                          <a:pt x="0" y="181"/>
                        </a:lnTo>
                        <a:close/>
                      </a:path>
                    </a:pathLst>
                  </a:custGeom>
                  <a:solidFill>
                    <a:srgbClr val="6464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35" name="išlïḓê">
                    <a:extLst>
                      <a:ext uri="{FF2B5EF4-FFF2-40B4-BE49-F238E27FC236}">
                        <a16:creationId xmlns:a16="http://schemas.microsoft.com/office/drawing/2014/main" id="{E67AAD90-2241-4389-B0E1-9AE8D698D7BF}"/>
                      </a:ext>
                    </a:extLst>
                  </p:cNvPr>
                  <p:cNvSpPr/>
                  <p:nvPr/>
                </p:nvSpPr>
                <p:spPr bwMode="auto">
                  <a:xfrm flipV="1">
                    <a:off x="8305801" y="2870200"/>
                    <a:ext cx="595313" cy="28733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36" name="ïṥ1îḋé">
                    <a:extLst>
                      <a:ext uri="{FF2B5EF4-FFF2-40B4-BE49-F238E27FC236}">
                        <a16:creationId xmlns:a16="http://schemas.microsoft.com/office/drawing/2014/main" id="{236C9469-4DD2-4012-9FC2-66F1ECC61E12}"/>
                      </a:ext>
                    </a:extLst>
                  </p:cNvPr>
                  <p:cNvSpPr/>
                  <p:nvPr/>
                </p:nvSpPr>
                <p:spPr bwMode="auto">
                  <a:xfrm>
                    <a:off x="8302626" y="2865438"/>
                    <a:ext cx="601663" cy="298450"/>
                  </a:xfrm>
                  <a:custGeom>
                    <a:avLst/>
                    <a:gdLst>
                      <a:gd name="T0" fmla="*/ 3 w 379"/>
                      <a:gd name="T1" fmla="*/ 188 h 188"/>
                      <a:gd name="T2" fmla="*/ 379 w 379"/>
                      <a:gd name="T3" fmla="*/ 5 h 188"/>
                      <a:gd name="T4" fmla="*/ 376 w 379"/>
                      <a:gd name="T5" fmla="*/ 0 h 188"/>
                      <a:gd name="T6" fmla="*/ 0 w 379"/>
                      <a:gd name="T7" fmla="*/ 181 h 188"/>
                      <a:gd name="T8" fmla="*/ 3 w 379"/>
                      <a:gd name="T9" fmla="*/ 188 h 188"/>
                    </a:gdLst>
                    <a:ahLst/>
                    <a:cxnLst>
                      <a:cxn ang="0">
                        <a:pos x="T0" y="T1"/>
                      </a:cxn>
                      <a:cxn ang="0">
                        <a:pos x="T2" y="T3"/>
                      </a:cxn>
                      <a:cxn ang="0">
                        <a:pos x="T4" y="T5"/>
                      </a:cxn>
                      <a:cxn ang="0">
                        <a:pos x="T6" y="T7"/>
                      </a:cxn>
                      <a:cxn ang="0">
                        <a:pos x="T8" y="T9"/>
                      </a:cxn>
                    </a:cxnLst>
                    <a:rect l="0" t="0" r="r" b="b"/>
                    <a:pathLst>
                      <a:path w="379" h="188">
                        <a:moveTo>
                          <a:pt x="3" y="188"/>
                        </a:moveTo>
                        <a:lnTo>
                          <a:pt x="379" y="5"/>
                        </a:lnTo>
                        <a:lnTo>
                          <a:pt x="376" y="0"/>
                        </a:lnTo>
                        <a:lnTo>
                          <a:pt x="0" y="181"/>
                        </a:lnTo>
                        <a:lnTo>
                          <a:pt x="3" y="188"/>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37" name="ïṩļïḋê">
                    <a:extLst>
                      <a:ext uri="{FF2B5EF4-FFF2-40B4-BE49-F238E27FC236}">
                        <a16:creationId xmlns:a16="http://schemas.microsoft.com/office/drawing/2014/main" id="{6470DB14-0DB6-4A33-AE28-9AAD0466E80D}"/>
                      </a:ext>
                    </a:extLst>
                  </p:cNvPr>
                  <p:cNvSpPr/>
                  <p:nvPr/>
                </p:nvSpPr>
                <p:spPr bwMode="auto">
                  <a:xfrm>
                    <a:off x="8302626" y="2865438"/>
                    <a:ext cx="601663" cy="298450"/>
                  </a:xfrm>
                  <a:custGeom>
                    <a:avLst/>
                    <a:gdLst>
                      <a:gd name="T0" fmla="*/ 3 w 379"/>
                      <a:gd name="T1" fmla="*/ 188 h 188"/>
                      <a:gd name="T2" fmla="*/ 379 w 379"/>
                      <a:gd name="T3" fmla="*/ 5 h 188"/>
                      <a:gd name="T4" fmla="*/ 376 w 379"/>
                      <a:gd name="T5" fmla="*/ 0 h 188"/>
                      <a:gd name="T6" fmla="*/ 0 w 379"/>
                      <a:gd name="T7" fmla="*/ 181 h 188"/>
                    </a:gdLst>
                    <a:ahLst/>
                    <a:cxnLst>
                      <a:cxn ang="0">
                        <a:pos x="T0" y="T1"/>
                      </a:cxn>
                      <a:cxn ang="0">
                        <a:pos x="T2" y="T3"/>
                      </a:cxn>
                      <a:cxn ang="0">
                        <a:pos x="T4" y="T5"/>
                      </a:cxn>
                      <a:cxn ang="0">
                        <a:pos x="T6" y="T7"/>
                      </a:cxn>
                    </a:cxnLst>
                    <a:rect l="0" t="0" r="r" b="b"/>
                    <a:pathLst>
                      <a:path w="379" h="188">
                        <a:moveTo>
                          <a:pt x="3" y="188"/>
                        </a:moveTo>
                        <a:lnTo>
                          <a:pt x="379" y="5"/>
                        </a:lnTo>
                        <a:lnTo>
                          <a:pt x="376" y="0"/>
                        </a:lnTo>
                        <a:lnTo>
                          <a:pt x="0" y="1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38" name="i$ļídê">
                    <a:extLst>
                      <a:ext uri="{FF2B5EF4-FFF2-40B4-BE49-F238E27FC236}">
                        <a16:creationId xmlns:a16="http://schemas.microsoft.com/office/drawing/2014/main" id="{311921CA-8FDC-40A3-BDB1-6C86ABAB483A}"/>
                      </a:ext>
                    </a:extLst>
                  </p:cNvPr>
                  <p:cNvSpPr/>
                  <p:nvPr/>
                </p:nvSpPr>
                <p:spPr bwMode="auto">
                  <a:xfrm>
                    <a:off x="7313613" y="4146550"/>
                    <a:ext cx="715963" cy="317500"/>
                  </a:xfrm>
                  <a:custGeom>
                    <a:avLst/>
                    <a:gdLst>
                      <a:gd name="T0" fmla="*/ 12 w 279"/>
                      <a:gd name="T1" fmla="*/ 124 h 124"/>
                      <a:gd name="T2" fmla="*/ 4 w 279"/>
                      <a:gd name="T3" fmla="*/ 109 h 124"/>
                      <a:gd name="T4" fmla="*/ 60 w 279"/>
                      <a:gd name="T5" fmla="*/ 13 h 124"/>
                      <a:gd name="T6" fmla="*/ 84 w 279"/>
                      <a:gd name="T7" fmla="*/ 0 h 124"/>
                      <a:gd name="T8" fmla="*/ 195 w 279"/>
                      <a:gd name="T9" fmla="*/ 0 h 124"/>
                      <a:gd name="T10" fmla="*/ 219 w 279"/>
                      <a:gd name="T11" fmla="*/ 13 h 124"/>
                      <a:gd name="T12" fmla="*/ 275 w 279"/>
                      <a:gd name="T13" fmla="*/ 110 h 124"/>
                      <a:gd name="T14" fmla="*/ 267 w 279"/>
                      <a:gd name="T15" fmla="*/ 124 h 124"/>
                      <a:gd name="T16" fmla="*/ 12 w 279"/>
                      <a:gd name="T17"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124">
                        <a:moveTo>
                          <a:pt x="12" y="124"/>
                        </a:moveTo>
                        <a:cubicBezTo>
                          <a:pt x="3" y="124"/>
                          <a:pt x="0" y="117"/>
                          <a:pt x="4" y="109"/>
                        </a:cubicBezTo>
                        <a:cubicBezTo>
                          <a:pt x="60" y="13"/>
                          <a:pt x="60" y="13"/>
                          <a:pt x="60" y="13"/>
                        </a:cubicBezTo>
                        <a:cubicBezTo>
                          <a:pt x="64" y="5"/>
                          <a:pt x="75" y="0"/>
                          <a:pt x="84" y="0"/>
                        </a:cubicBezTo>
                        <a:cubicBezTo>
                          <a:pt x="195" y="0"/>
                          <a:pt x="195" y="0"/>
                          <a:pt x="195" y="0"/>
                        </a:cubicBezTo>
                        <a:cubicBezTo>
                          <a:pt x="204" y="0"/>
                          <a:pt x="215" y="5"/>
                          <a:pt x="219" y="13"/>
                        </a:cubicBezTo>
                        <a:cubicBezTo>
                          <a:pt x="275" y="110"/>
                          <a:pt x="275" y="110"/>
                          <a:pt x="275" y="110"/>
                        </a:cubicBezTo>
                        <a:cubicBezTo>
                          <a:pt x="279" y="117"/>
                          <a:pt x="275" y="124"/>
                          <a:pt x="267" y="124"/>
                        </a:cubicBezTo>
                        <a:lnTo>
                          <a:pt x="12" y="124"/>
                        </a:lnTo>
                        <a:close/>
                      </a:path>
                    </a:pathLst>
                  </a:custGeom>
                  <a:solidFill>
                    <a:srgbClr val="6464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39" name="î$1íḍè">
                    <a:extLst>
                      <a:ext uri="{FF2B5EF4-FFF2-40B4-BE49-F238E27FC236}">
                        <a16:creationId xmlns:a16="http://schemas.microsoft.com/office/drawing/2014/main" id="{71B05376-5437-4552-969C-27AED4168FB5}"/>
                      </a:ext>
                    </a:extLst>
                  </p:cNvPr>
                  <p:cNvSpPr/>
                  <p:nvPr/>
                </p:nvSpPr>
                <p:spPr bwMode="auto">
                  <a:xfrm>
                    <a:off x="8312151" y="3425825"/>
                    <a:ext cx="468313" cy="681038"/>
                  </a:xfrm>
                  <a:custGeom>
                    <a:avLst/>
                    <a:gdLst>
                      <a:gd name="T0" fmla="*/ 5 w 182"/>
                      <a:gd name="T1" fmla="*/ 33 h 266"/>
                      <a:gd name="T2" fmla="*/ 57 w 182"/>
                      <a:gd name="T3" fmla="*/ 5 h 266"/>
                      <a:gd name="T4" fmla="*/ 97 w 182"/>
                      <a:gd name="T5" fmla="*/ 35 h 266"/>
                      <a:gd name="T6" fmla="*/ 174 w 182"/>
                      <a:gd name="T7" fmla="*/ 186 h 266"/>
                      <a:gd name="T8" fmla="*/ 180 w 182"/>
                      <a:gd name="T9" fmla="*/ 227 h 266"/>
                      <a:gd name="T10" fmla="*/ 129 w 182"/>
                      <a:gd name="T11" fmla="*/ 261 h 266"/>
                      <a:gd name="T12" fmla="*/ 106 w 182"/>
                      <a:gd name="T13" fmla="*/ 190 h 266"/>
                      <a:gd name="T14" fmla="*/ 135 w 182"/>
                      <a:gd name="T15" fmla="*/ 182 h 266"/>
                      <a:gd name="T16" fmla="*/ 101 w 182"/>
                      <a:gd name="T17" fmla="*/ 88 h 266"/>
                      <a:gd name="T18" fmla="*/ 76 w 182"/>
                      <a:gd name="T19" fmla="*/ 65 h 266"/>
                      <a:gd name="T20" fmla="*/ 40 w 182"/>
                      <a:gd name="T21" fmla="*/ 78 h 266"/>
                      <a:gd name="T22" fmla="*/ 5 w 182"/>
                      <a:gd name="T23" fmla="*/ 3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66">
                        <a:moveTo>
                          <a:pt x="5" y="33"/>
                        </a:moveTo>
                        <a:cubicBezTo>
                          <a:pt x="5" y="33"/>
                          <a:pt x="46" y="0"/>
                          <a:pt x="57" y="5"/>
                        </a:cubicBezTo>
                        <a:cubicBezTo>
                          <a:pt x="57" y="5"/>
                          <a:pt x="88" y="29"/>
                          <a:pt x="97" y="35"/>
                        </a:cubicBezTo>
                        <a:cubicBezTo>
                          <a:pt x="106" y="40"/>
                          <a:pt x="164" y="97"/>
                          <a:pt x="174" y="186"/>
                        </a:cubicBezTo>
                        <a:cubicBezTo>
                          <a:pt x="174" y="186"/>
                          <a:pt x="179" y="220"/>
                          <a:pt x="180" y="227"/>
                        </a:cubicBezTo>
                        <a:cubicBezTo>
                          <a:pt x="182" y="234"/>
                          <a:pt x="136" y="266"/>
                          <a:pt x="129" y="261"/>
                        </a:cubicBezTo>
                        <a:cubicBezTo>
                          <a:pt x="121" y="256"/>
                          <a:pt x="92" y="201"/>
                          <a:pt x="106" y="190"/>
                        </a:cubicBezTo>
                        <a:cubicBezTo>
                          <a:pt x="119" y="180"/>
                          <a:pt x="130" y="184"/>
                          <a:pt x="135" y="182"/>
                        </a:cubicBezTo>
                        <a:cubicBezTo>
                          <a:pt x="141" y="179"/>
                          <a:pt x="146" y="170"/>
                          <a:pt x="101" y="88"/>
                        </a:cubicBezTo>
                        <a:cubicBezTo>
                          <a:pt x="101" y="88"/>
                          <a:pt x="89" y="55"/>
                          <a:pt x="76" y="65"/>
                        </a:cubicBezTo>
                        <a:cubicBezTo>
                          <a:pt x="62" y="76"/>
                          <a:pt x="54" y="89"/>
                          <a:pt x="40" y="78"/>
                        </a:cubicBezTo>
                        <a:cubicBezTo>
                          <a:pt x="26" y="66"/>
                          <a:pt x="0" y="42"/>
                          <a:pt x="5" y="33"/>
                        </a:cubicBezTo>
                        <a:close/>
                      </a:path>
                    </a:pathLst>
                  </a:custGeom>
                  <a:solidFill>
                    <a:srgbClr val="B130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40" name="iśḻïḋê">
                    <a:extLst>
                      <a:ext uri="{FF2B5EF4-FFF2-40B4-BE49-F238E27FC236}">
                        <a16:creationId xmlns:a16="http://schemas.microsoft.com/office/drawing/2014/main" id="{4B5C01BB-A945-484D-BE53-5CD4F0E9F40F}"/>
                      </a:ext>
                    </a:extLst>
                  </p:cNvPr>
                  <p:cNvSpPr/>
                  <p:nvPr/>
                </p:nvSpPr>
                <p:spPr bwMode="auto">
                  <a:xfrm>
                    <a:off x="8683626" y="2311400"/>
                    <a:ext cx="192088" cy="311150"/>
                  </a:xfrm>
                  <a:custGeom>
                    <a:avLst/>
                    <a:gdLst>
                      <a:gd name="T0" fmla="*/ 71 w 75"/>
                      <a:gd name="T1" fmla="*/ 68 h 121"/>
                      <a:gd name="T2" fmla="*/ 70 w 75"/>
                      <a:gd name="T3" fmla="*/ 61 h 121"/>
                      <a:gd name="T4" fmla="*/ 53 w 75"/>
                      <a:gd name="T5" fmla="*/ 27 h 121"/>
                      <a:gd name="T6" fmla="*/ 50 w 75"/>
                      <a:gd name="T7" fmla="*/ 26 h 121"/>
                      <a:gd name="T8" fmla="*/ 43 w 75"/>
                      <a:gd name="T9" fmla="*/ 13 h 121"/>
                      <a:gd name="T10" fmla="*/ 36 w 75"/>
                      <a:gd name="T11" fmla="*/ 13 h 121"/>
                      <a:gd name="T12" fmla="*/ 20 w 75"/>
                      <a:gd name="T13" fmla="*/ 5 h 121"/>
                      <a:gd name="T14" fmla="*/ 20 w 75"/>
                      <a:gd name="T15" fmla="*/ 14 h 121"/>
                      <a:gd name="T16" fmla="*/ 9 w 75"/>
                      <a:gd name="T17" fmla="*/ 34 h 121"/>
                      <a:gd name="T18" fmla="*/ 1 w 75"/>
                      <a:gd name="T19" fmla="*/ 62 h 121"/>
                      <a:gd name="T20" fmla="*/ 15 w 75"/>
                      <a:gd name="T21" fmla="*/ 70 h 121"/>
                      <a:gd name="T22" fmla="*/ 25 w 75"/>
                      <a:gd name="T23" fmla="*/ 61 h 121"/>
                      <a:gd name="T24" fmla="*/ 25 w 75"/>
                      <a:gd name="T25" fmla="*/ 82 h 121"/>
                      <a:gd name="T26" fmla="*/ 37 w 75"/>
                      <a:gd name="T27" fmla="*/ 89 h 121"/>
                      <a:gd name="T28" fmla="*/ 40 w 75"/>
                      <a:gd name="T29" fmla="*/ 88 h 121"/>
                      <a:gd name="T30" fmla="*/ 39 w 75"/>
                      <a:gd name="T31" fmla="*/ 101 h 121"/>
                      <a:gd name="T32" fmla="*/ 63 w 75"/>
                      <a:gd name="T33" fmla="*/ 111 h 121"/>
                      <a:gd name="T34" fmla="*/ 71 w 75"/>
                      <a:gd name="T35" fmla="*/ 6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121">
                        <a:moveTo>
                          <a:pt x="71" y="68"/>
                        </a:moveTo>
                        <a:cubicBezTo>
                          <a:pt x="72" y="65"/>
                          <a:pt x="71" y="63"/>
                          <a:pt x="70" y="61"/>
                        </a:cubicBezTo>
                        <a:cubicBezTo>
                          <a:pt x="66" y="48"/>
                          <a:pt x="59" y="35"/>
                          <a:pt x="53" y="27"/>
                        </a:cubicBezTo>
                        <a:cubicBezTo>
                          <a:pt x="52" y="26"/>
                          <a:pt x="51" y="26"/>
                          <a:pt x="50" y="26"/>
                        </a:cubicBezTo>
                        <a:cubicBezTo>
                          <a:pt x="48" y="20"/>
                          <a:pt x="45" y="16"/>
                          <a:pt x="43" y="13"/>
                        </a:cubicBezTo>
                        <a:cubicBezTo>
                          <a:pt x="40" y="11"/>
                          <a:pt x="38" y="11"/>
                          <a:pt x="36" y="13"/>
                        </a:cubicBezTo>
                        <a:cubicBezTo>
                          <a:pt x="34" y="5"/>
                          <a:pt x="29" y="0"/>
                          <a:pt x="20" y="5"/>
                        </a:cubicBezTo>
                        <a:cubicBezTo>
                          <a:pt x="16" y="8"/>
                          <a:pt x="17" y="13"/>
                          <a:pt x="20" y="14"/>
                        </a:cubicBezTo>
                        <a:cubicBezTo>
                          <a:pt x="15" y="19"/>
                          <a:pt x="11" y="28"/>
                          <a:pt x="9" y="34"/>
                        </a:cubicBezTo>
                        <a:cubicBezTo>
                          <a:pt x="5" y="42"/>
                          <a:pt x="0" y="53"/>
                          <a:pt x="1" y="62"/>
                        </a:cubicBezTo>
                        <a:cubicBezTo>
                          <a:pt x="1" y="68"/>
                          <a:pt x="9" y="74"/>
                          <a:pt x="15" y="70"/>
                        </a:cubicBezTo>
                        <a:cubicBezTo>
                          <a:pt x="19" y="67"/>
                          <a:pt x="22" y="64"/>
                          <a:pt x="25" y="61"/>
                        </a:cubicBezTo>
                        <a:cubicBezTo>
                          <a:pt x="23" y="68"/>
                          <a:pt x="23" y="76"/>
                          <a:pt x="25" y="82"/>
                        </a:cubicBezTo>
                        <a:cubicBezTo>
                          <a:pt x="27" y="88"/>
                          <a:pt x="32" y="90"/>
                          <a:pt x="37" y="89"/>
                        </a:cubicBezTo>
                        <a:cubicBezTo>
                          <a:pt x="38" y="89"/>
                          <a:pt x="39" y="89"/>
                          <a:pt x="40" y="88"/>
                        </a:cubicBezTo>
                        <a:cubicBezTo>
                          <a:pt x="39" y="93"/>
                          <a:pt x="38" y="97"/>
                          <a:pt x="39" y="101"/>
                        </a:cubicBezTo>
                        <a:cubicBezTo>
                          <a:pt x="42" y="113"/>
                          <a:pt x="53" y="121"/>
                          <a:pt x="63" y="111"/>
                        </a:cubicBezTo>
                        <a:cubicBezTo>
                          <a:pt x="74" y="101"/>
                          <a:pt x="75" y="84"/>
                          <a:pt x="71" y="68"/>
                        </a:cubicBezTo>
                        <a:close/>
                      </a:path>
                    </a:pathLst>
                  </a:custGeom>
                  <a:solidFill>
                    <a:srgbClr val="FBCC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41" name="í$ḷíḑê">
                    <a:extLst>
                      <a:ext uri="{FF2B5EF4-FFF2-40B4-BE49-F238E27FC236}">
                        <a16:creationId xmlns:a16="http://schemas.microsoft.com/office/drawing/2014/main" id="{33A2A9C4-72B2-48EC-89DB-9AF18449E27E}"/>
                      </a:ext>
                    </a:extLst>
                  </p:cNvPr>
                  <p:cNvSpPr/>
                  <p:nvPr/>
                </p:nvSpPr>
                <p:spPr bwMode="auto">
                  <a:xfrm>
                    <a:off x="8593138" y="3581400"/>
                    <a:ext cx="174625" cy="287338"/>
                  </a:xfrm>
                  <a:custGeom>
                    <a:avLst/>
                    <a:gdLst>
                      <a:gd name="T0" fmla="*/ 35 w 68"/>
                      <a:gd name="T1" fmla="*/ 7 h 112"/>
                      <a:gd name="T2" fmla="*/ 24 w 68"/>
                      <a:gd name="T3" fmla="*/ 1 h 112"/>
                      <a:gd name="T4" fmla="*/ 20 w 68"/>
                      <a:gd name="T5" fmla="*/ 17 h 112"/>
                      <a:gd name="T6" fmla="*/ 20 w 68"/>
                      <a:gd name="T7" fmla="*/ 17 h 112"/>
                      <a:gd name="T8" fmla="*/ 19 w 68"/>
                      <a:gd name="T9" fmla="*/ 21 h 112"/>
                      <a:gd name="T10" fmla="*/ 13 w 68"/>
                      <a:gd name="T11" fmla="*/ 32 h 112"/>
                      <a:gd name="T12" fmla="*/ 3 w 68"/>
                      <a:gd name="T13" fmla="*/ 45 h 112"/>
                      <a:gd name="T14" fmla="*/ 23 w 68"/>
                      <a:gd name="T15" fmla="*/ 58 h 112"/>
                      <a:gd name="T16" fmla="*/ 21 w 68"/>
                      <a:gd name="T17" fmla="*/ 66 h 112"/>
                      <a:gd name="T18" fmla="*/ 34 w 68"/>
                      <a:gd name="T19" fmla="*/ 82 h 112"/>
                      <a:gd name="T20" fmla="*/ 32 w 68"/>
                      <a:gd name="T21" fmla="*/ 92 h 112"/>
                      <a:gd name="T22" fmla="*/ 49 w 68"/>
                      <a:gd name="T23" fmla="*/ 105 h 112"/>
                      <a:gd name="T24" fmla="*/ 65 w 68"/>
                      <a:gd name="T25" fmla="*/ 74 h 112"/>
                      <a:gd name="T26" fmla="*/ 35 w 68"/>
                      <a:gd name="T27" fmla="*/ 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112">
                        <a:moveTo>
                          <a:pt x="35" y="7"/>
                        </a:moveTo>
                        <a:cubicBezTo>
                          <a:pt x="34" y="3"/>
                          <a:pt x="30" y="0"/>
                          <a:pt x="24" y="1"/>
                        </a:cubicBezTo>
                        <a:cubicBezTo>
                          <a:pt x="15" y="2"/>
                          <a:pt x="13" y="13"/>
                          <a:pt x="20" y="17"/>
                        </a:cubicBezTo>
                        <a:cubicBezTo>
                          <a:pt x="20" y="17"/>
                          <a:pt x="20" y="17"/>
                          <a:pt x="20" y="17"/>
                        </a:cubicBezTo>
                        <a:cubicBezTo>
                          <a:pt x="19" y="19"/>
                          <a:pt x="19" y="20"/>
                          <a:pt x="19" y="21"/>
                        </a:cubicBezTo>
                        <a:cubicBezTo>
                          <a:pt x="18" y="25"/>
                          <a:pt x="16" y="28"/>
                          <a:pt x="13" y="32"/>
                        </a:cubicBezTo>
                        <a:cubicBezTo>
                          <a:pt x="11" y="36"/>
                          <a:pt x="4" y="40"/>
                          <a:pt x="3" y="45"/>
                        </a:cubicBezTo>
                        <a:cubicBezTo>
                          <a:pt x="0" y="58"/>
                          <a:pt x="13" y="64"/>
                          <a:pt x="23" y="58"/>
                        </a:cubicBezTo>
                        <a:cubicBezTo>
                          <a:pt x="23" y="61"/>
                          <a:pt x="22" y="63"/>
                          <a:pt x="21" y="66"/>
                        </a:cubicBezTo>
                        <a:cubicBezTo>
                          <a:pt x="20" y="74"/>
                          <a:pt x="25" y="83"/>
                          <a:pt x="34" y="82"/>
                        </a:cubicBezTo>
                        <a:cubicBezTo>
                          <a:pt x="32" y="86"/>
                          <a:pt x="32" y="89"/>
                          <a:pt x="32" y="92"/>
                        </a:cubicBezTo>
                        <a:cubicBezTo>
                          <a:pt x="32" y="102"/>
                          <a:pt x="39" y="112"/>
                          <a:pt x="49" y="105"/>
                        </a:cubicBezTo>
                        <a:cubicBezTo>
                          <a:pt x="59" y="99"/>
                          <a:pt x="64" y="84"/>
                          <a:pt x="65" y="74"/>
                        </a:cubicBezTo>
                        <a:cubicBezTo>
                          <a:pt x="68" y="56"/>
                          <a:pt x="38" y="6"/>
                          <a:pt x="35" y="7"/>
                        </a:cubicBezTo>
                        <a:close/>
                      </a:path>
                    </a:pathLst>
                  </a:custGeom>
                  <a:solidFill>
                    <a:srgbClr val="FBCC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42" name="îś1idè">
                    <a:extLst>
                      <a:ext uri="{FF2B5EF4-FFF2-40B4-BE49-F238E27FC236}">
                        <a16:creationId xmlns:a16="http://schemas.microsoft.com/office/drawing/2014/main" id="{925A7448-9BB9-467D-9B69-699A8C74DDF2}"/>
                      </a:ext>
                    </a:extLst>
                  </p:cNvPr>
                  <p:cNvSpPr/>
                  <p:nvPr/>
                </p:nvSpPr>
                <p:spPr bwMode="auto">
                  <a:xfrm>
                    <a:off x="3624263" y="2955925"/>
                    <a:ext cx="195263" cy="279400"/>
                  </a:xfrm>
                  <a:custGeom>
                    <a:avLst/>
                    <a:gdLst>
                      <a:gd name="T0" fmla="*/ 73 w 76"/>
                      <a:gd name="T1" fmla="*/ 42 h 109"/>
                      <a:gd name="T2" fmla="*/ 56 w 76"/>
                      <a:gd name="T3" fmla="*/ 20 h 109"/>
                      <a:gd name="T4" fmla="*/ 36 w 76"/>
                      <a:gd name="T5" fmla="*/ 12 h 109"/>
                      <a:gd name="T6" fmla="*/ 10 w 76"/>
                      <a:gd name="T7" fmla="*/ 1 h 109"/>
                      <a:gd name="T8" fmla="*/ 6 w 76"/>
                      <a:gd name="T9" fmla="*/ 5 h 109"/>
                      <a:gd name="T10" fmla="*/ 6 w 76"/>
                      <a:gd name="T11" fmla="*/ 6 h 109"/>
                      <a:gd name="T12" fmla="*/ 7 w 76"/>
                      <a:gd name="T13" fmla="*/ 18 h 109"/>
                      <a:gd name="T14" fmla="*/ 9 w 76"/>
                      <a:gd name="T15" fmla="*/ 19 h 109"/>
                      <a:gd name="T16" fmla="*/ 13 w 76"/>
                      <a:gd name="T17" fmla="*/ 25 h 109"/>
                      <a:gd name="T18" fmla="*/ 8 w 76"/>
                      <a:gd name="T19" fmla="*/ 32 h 109"/>
                      <a:gd name="T20" fmla="*/ 9 w 76"/>
                      <a:gd name="T21" fmla="*/ 39 h 109"/>
                      <a:gd name="T22" fmla="*/ 4 w 76"/>
                      <a:gd name="T23" fmla="*/ 45 h 109"/>
                      <a:gd name="T24" fmla="*/ 5 w 76"/>
                      <a:gd name="T25" fmla="*/ 53 h 109"/>
                      <a:gd name="T26" fmla="*/ 1 w 76"/>
                      <a:gd name="T27" fmla="*/ 59 h 109"/>
                      <a:gd name="T28" fmla="*/ 4 w 76"/>
                      <a:gd name="T29" fmla="*/ 71 h 109"/>
                      <a:gd name="T30" fmla="*/ 9 w 76"/>
                      <a:gd name="T31" fmla="*/ 77 h 109"/>
                      <a:gd name="T32" fmla="*/ 62 w 76"/>
                      <a:gd name="T33" fmla="*/ 98 h 109"/>
                      <a:gd name="T34" fmla="*/ 65 w 76"/>
                      <a:gd name="T35" fmla="*/ 86 h 109"/>
                      <a:gd name="T36" fmla="*/ 65 w 76"/>
                      <a:gd name="T37" fmla="*/ 85 h 109"/>
                      <a:gd name="T38" fmla="*/ 65 w 76"/>
                      <a:gd name="T39" fmla="*/ 76 h 109"/>
                      <a:gd name="T40" fmla="*/ 68 w 76"/>
                      <a:gd name="T41" fmla="*/ 65 h 109"/>
                      <a:gd name="T42" fmla="*/ 67 w 76"/>
                      <a:gd name="T43" fmla="*/ 64 h 109"/>
                      <a:gd name="T44" fmla="*/ 72 w 76"/>
                      <a:gd name="T45" fmla="*/ 58 h 109"/>
                      <a:gd name="T46" fmla="*/ 69 w 76"/>
                      <a:gd name="T47" fmla="*/ 48 h 109"/>
                      <a:gd name="T48" fmla="*/ 73 w 76"/>
                      <a:gd name="T4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109">
                        <a:moveTo>
                          <a:pt x="73" y="42"/>
                        </a:moveTo>
                        <a:cubicBezTo>
                          <a:pt x="76" y="32"/>
                          <a:pt x="64" y="24"/>
                          <a:pt x="56" y="20"/>
                        </a:cubicBezTo>
                        <a:cubicBezTo>
                          <a:pt x="50" y="17"/>
                          <a:pt x="43" y="14"/>
                          <a:pt x="36" y="12"/>
                        </a:cubicBezTo>
                        <a:cubicBezTo>
                          <a:pt x="27" y="9"/>
                          <a:pt x="18" y="4"/>
                          <a:pt x="10" y="1"/>
                        </a:cubicBezTo>
                        <a:cubicBezTo>
                          <a:pt x="7" y="0"/>
                          <a:pt x="5" y="3"/>
                          <a:pt x="6" y="5"/>
                        </a:cubicBezTo>
                        <a:cubicBezTo>
                          <a:pt x="6" y="6"/>
                          <a:pt x="6" y="6"/>
                          <a:pt x="6" y="6"/>
                        </a:cubicBezTo>
                        <a:cubicBezTo>
                          <a:pt x="3" y="9"/>
                          <a:pt x="2" y="15"/>
                          <a:pt x="7" y="18"/>
                        </a:cubicBezTo>
                        <a:cubicBezTo>
                          <a:pt x="8" y="18"/>
                          <a:pt x="8" y="19"/>
                          <a:pt x="9" y="19"/>
                        </a:cubicBezTo>
                        <a:cubicBezTo>
                          <a:pt x="10" y="21"/>
                          <a:pt x="11" y="23"/>
                          <a:pt x="13" y="25"/>
                        </a:cubicBezTo>
                        <a:cubicBezTo>
                          <a:pt x="10" y="26"/>
                          <a:pt x="8" y="29"/>
                          <a:pt x="8" y="32"/>
                        </a:cubicBezTo>
                        <a:cubicBezTo>
                          <a:pt x="8" y="35"/>
                          <a:pt x="8" y="37"/>
                          <a:pt x="9" y="39"/>
                        </a:cubicBezTo>
                        <a:cubicBezTo>
                          <a:pt x="7" y="40"/>
                          <a:pt x="5" y="42"/>
                          <a:pt x="4" y="45"/>
                        </a:cubicBezTo>
                        <a:cubicBezTo>
                          <a:pt x="3" y="48"/>
                          <a:pt x="4" y="50"/>
                          <a:pt x="5" y="53"/>
                        </a:cubicBezTo>
                        <a:cubicBezTo>
                          <a:pt x="3" y="54"/>
                          <a:pt x="2" y="56"/>
                          <a:pt x="1" y="59"/>
                        </a:cubicBezTo>
                        <a:cubicBezTo>
                          <a:pt x="0" y="64"/>
                          <a:pt x="1" y="68"/>
                          <a:pt x="4" y="71"/>
                        </a:cubicBezTo>
                        <a:cubicBezTo>
                          <a:pt x="5" y="73"/>
                          <a:pt x="6" y="76"/>
                          <a:pt x="9" y="77"/>
                        </a:cubicBezTo>
                        <a:cubicBezTo>
                          <a:pt x="28" y="86"/>
                          <a:pt x="38" y="109"/>
                          <a:pt x="62" y="98"/>
                        </a:cubicBezTo>
                        <a:cubicBezTo>
                          <a:pt x="66" y="96"/>
                          <a:pt x="68" y="89"/>
                          <a:pt x="65" y="86"/>
                        </a:cubicBezTo>
                        <a:cubicBezTo>
                          <a:pt x="65" y="85"/>
                          <a:pt x="65" y="85"/>
                          <a:pt x="65" y="85"/>
                        </a:cubicBezTo>
                        <a:cubicBezTo>
                          <a:pt x="66" y="83"/>
                          <a:pt x="66" y="79"/>
                          <a:pt x="65" y="76"/>
                        </a:cubicBezTo>
                        <a:cubicBezTo>
                          <a:pt x="68" y="74"/>
                          <a:pt x="71" y="69"/>
                          <a:pt x="68" y="65"/>
                        </a:cubicBezTo>
                        <a:cubicBezTo>
                          <a:pt x="67" y="64"/>
                          <a:pt x="67" y="64"/>
                          <a:pt x="67" y="64"/>
                        </a:cubicBezTo>
                        <a:cubicBezTo>
                          <a:pt x="69" y="63"/>
                          <a:pt x="70" y="61"/>
                          <a:pt x="72" y="58"/>
                        </a:cubicBezTo>
                        <a:cubicBezTo>
                          <a:pt x="73" y="54"/>
                          <a:pt x="72" y="51"/>
                          <a:pt x="69" y="48"/>
                        </a:cubicBezTo>
                        <a:cubicBezTo>
                          <a:pt x="71" y="47"/>
                          <a:pt x="73" y="45"/>
                          <a:pt x="73" y="42"/>
                        </a:cubicBezTo>
                        <a:close/>
                      </a:path>
                    </a:pathLst>
                  </a:custGeom>
                  <a:solidFill>
                    <a:srgbClr val="FBCC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43" name="ïŝļïḑê">
                    <a:extLst>
                      <a:ext uri="{FF2B5EF4-FFF2-40B4-BE49-F238E27FC236}">
                        <a16:creationId xmlns:a16="http://schemas.microsoft.com/office/drawing/2014/main" id="{4E300EE6-84CF-42BF-853C-C65FF395017F}"/>
                      </a:ext>
                    </a:extLst>
                  </p:cNvPr>
                  <p:cNvSpPr/>
                  <p:nvPr/>
                </p:nvSpPr>
                <p:spPr bwMode="auto">
                  <a:xfrm>
                    <a:off x="7837488" y="1524000"/>
                    <a:ext cx="249238" cy="128588"/>
                  </a:xfrm>
                  <a:custGeom>
                    <a:avLst/>
                    <a:gdLst>
                      <a:gd name="T0" fmla="*/ 90 w 97"/>
                      <a:gd name="T1" fmla="*/ 26 h 50"/>
                      <a:gd name="T2" fmla="*/ 46 w 97"/>
                      <a:gd name="T3" fmla="*/ 13 h 50"/>
                      <a:gd name="T4" fmla="*/ 7 w 97"/>
                      <a:gd name="T5" fmla="*/ 3 h 50"/>
                      <a:gd name="T6" fmla="*/ 3 w 97"/>
                      <a:gd name="T7" fmla="*/ 15 h 50"/>
                      <a:gd name="T8" fmla="*/ 39 w 97"/>
                      <a:gd name="T9" fmla="*/ 40 h 50"/>
                      <a:gd name="T10" fmla="*/ 84 w 97"/>
                      <a:gd name="T11" fmla="*/ 47 h 50"/>
                      <a:gd name="T12" fmla="*/ 90 w 97"/>
                      <a:gd name="T13" fmla="*/ 26 h 50"/>
                    </a:gdLst>
                    <a:ahLst/>
                    <a:cxnLst>
                      <a:cxn ang="0">
                        <a:pos x="T0" y="T1"/>
                      </a:cxn>
                      <a:cxn ang="0">
                        <a:pos x="T2" y="T3"/>
                      </a:cxn>
                      <a:cxn ang="0">
                        <a:pos x="T4" y="T5"/>
                      </a:cxn>
                      <a:cxn ang="0">
                        <a:pos x="T6" y="T7"/>
                      </a:cxn>
                      <a:cxn ang="0">
                        <a:pos x="T8" y="T9"/>
                      </a:cxn>
                      <a:cxn ang="0">
                        <a:pos x="T10" y="T11"/>
                      </a:cxn>
                      <a:cxn ang="0">
                        <a:pos x="T12" y="T13"/>
                      </a:cxn>
                    </a:cxnLst>
                    <a:rect l="0" t="0" r="r" b="b"/>
                    <a:pathLst>
                      <a:path w="97" h="50">
                        <a:moveTo>
                          <a:pt x="90" y="26"/>
                        </a:moveTo>
                        <a:cubicBezTo>
                          <a:pt x="78" y="15"/>
                          <a:pt x="61" y="17"/>
                          <a:pt x="46" y="13"/>
                        </a:cubicBezTo>
                        <a:cubicBezTo>
                          <a:pt x="32" y="10"/>
                          <a:pt x="22" y="0"/>
                          <a:pt x="7" y="3"/>
                        </a:cubicBezTo>
                        <a:cubicBezTo>
                          <a:pt x="1" y="4"/>
                          <a:pt x="0" y="11"/>
                          <a:pt x="3" y="15"/>
                        </a:cubicBezTo>
                        <a:cubicBezTo>
                          <a:pt x="13" y="26"/>
                          <a:pt x="26" y="35"/>
                          <a:pt x="39" y="40"/>
                        </a:cubicBezTo>
                        <a:cubicBezTo>
                          <a:pt x="52" y="45"/>
                          <a:pt x="71" y="50"/>
                          <a:pt x="84" y="47"/>
                        </a:cubicBezTo>
                        <a:cubicBezTo>
                          <a:pt x="93" y="45"/>
                          <a:pt x="97" y="32"/>
                          <a:pt x="90" y="26"/>
                        </a:cubicBezTo>
                        <a:close/>
                      </a:path>
                    </a:pathLst>
                  </a:custGeom>
                  <a:solidFill>
                    <a:srgbClr val="FBCC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44" name="íṧḷíḋé">
                    <a:extLst>
                      <a:ext uri="{FF2B5EF4-FFF2-40B4-BE49-F238E27FC236}">
                        <a16:creationId xmlns:a16="http://schemas.microsoft.com/office/drawing/2014/main" id="{23AF712F-BA3C-499A-9078-80C9F9CB8036}"/>
                      </a:ext>
                    </a:extLst>
                  </p:cNvPr>
                  <p:cNvSpPr/>
                  <p:nvPr/>
                </p:nvSpPr>
                <p:spPr bwMode="auto">
                  <a:xfrm>
                    <a:off x="3400426" y="1641475"/>
                    <a:ext cx="309563" cy="336550"/>
                  </a:xfrm>
                  <a:custGeom>
                    <a:avLst/>
                    <a:gdLst>
                      <a:gd name="T0" fmla="*/ 88 w 120"/>
                      <a:gd name="T1" fmla="*/ 4 h 131"/>
                      <a:gd name="T2" fmla="*/ 65 w 120"/>
                      <a:gd name="T3" fmla="*/ 0 h 131"/>
                      <a:gd name="T4" fmla="*/ 55 w 120"/>
                      <a:gd name="T5" fmla="*/ 16 h 131"/>
                      <a:gd name="T6" fmla="*/ 80 w 120"/>
                      <a:gd name="T7" fmla="*/ 19 h 131"/>
                      <a:gd name="T8" fmla="*/ 102 w 120"/>
                      <a:gd name="T9" fmla="*/ 57 h 131"/>
                      <a:gd name="T10" fmla="*/ 98 w 120"/>
                      <a:gd name="T11" fmla="*/ 81 h 131"/>
                      <a:gd name="T12" fmla="*/ 67 w 120"/>
                      <a:gd name="T13" fmla="*/ 111 h 131"/>
                      <a:gd name="T14" fmla="*/ 35 w 120"/>
                      <a:gd name="T15" fmla="*/ 106 h 131"/>
                      <a:gd name="T16" fmla="*/ 13 w 120"/>
                      <a:gd name="T17" fmla="*/ 80 h 131"/>
                      <a:gd name="T18" fmla="*/ 0 w 120"/>
                      <a:gd name="T19" fmla="*/ 99 h 131"/>
                      <a:gd name="T20" fmla="*/ 26 w 120"/>
                      <a:gd name="T21" fmla="*/ 122 h 131"/>
                      <a:gd name="T22" fmla="*/ 70 w 120"/>
                      <a:gd name="T23" fmla="*/ 128 h 131"/>
                      <a:gd name="T24" fmla="*/ 112 w 120"/>
                      <a:gd name="T25" fmla="*/ 87 h 131"/>
                      <a:gd name="T26" fmla="*/ 116 w 120"/>
                      <a:gd name="T27" fmla="*/ 54 h 131"/>
                      <a:gd name="T28" fmla="*/ 88 w 120"/>
                      <a:gd name="T29" fmla="*/ 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31">
                        <a:moveTo>
                          <a:pt x="88" y="4"/>
                        </a:moveTo>
                        <a:cubicBezTo>
                          <a:pt x="65" y="0"/>
                          <a:pt x="65" y="0"/>
                          <a:pt x="65" y="0"/>
                        </a:cubicBezTo>
                        <a:cubicBezTo>
                          <a:pt x="62" y="5"/>
                          <a:pt x="58" y="11"/>
                          <a:pt x="55" y="16"/>
                        </a:cubicBezTo>
                        <a:cubicBezTo>
                          <a:pt x="80" y="19"/>
                          <a:pt x="80" y="19"/>
                          <a:pt x="80" y="19"/>
                        </a:cubicBezTo>
                        <a:cubicBezTo>
                          <a:pt x="95" y="21"/>
                          <a:pt x="104" y="38"/>
                          <a:pt x="102" y="57"/>
                        </a:cubicBezTo>
                        <a:cubicBezTo>
                          <a:pt x="98" y="81"/>
                          <a:pt x="98" y="81"/>
                          <a:pt x="98" y="81"/>
                        </a:cubicBezTo>
                        <a:cubicBezTo>
                          <a:pt x="96" y="99"/>
                          <a:pt x="82" y="113"/>
                          <a:pt x="67" y="111"/>
                        </a:cubicBezTo>
                        <a:cubicBezTo>
                          <a:pt x="35" y="106"/>
                          <a:pt x="35" y="106"/>
                          <a:pt x="35" y="106"/>
                        </a:cubicBezTo>
                        <a:cubicBezTo>
                          <a:pt x="23" y="104"/>
                          <a:pt x="15" y="94"/>
                          <a:pt x="13" y="80"/>
                        </a:cubicBezTo>
                        <a:cubicBezTo>
                          <a:pt x="9" y="86"/>
                          <a:pt x="5" y="93"/>
                          <a:pt x="0" y="99"/>
                        </a:cubicBezTo>
                        <a:cubicBezTo>
                          <a:pt x="5" y="111"/>
                          <a:pt x="14" y="120"/>
                          <a:pt x="26" y="122"/>
                        </a:cubicBezTo>
                        <a:cubicBezTo>
                          <a:pt x="70" y="128"/>
                          <a:pt x="70" y="128"/>
                          <a:pt x="70" y="128"/>
                        </a:cubicBezTo>
                        <a:cubicBezTo>
                          <a:pt x="89" y="131"/>
                          <a:pt x="108" y="113"/>
                          <a:pt x="112" y="87"/>
                        </a:cubicBezTo>
                        <a:cubicBezTo>
                          <a:pt x="116" y="54"/>
                          <a:pt x="116" y="54"/>
                          <a:pt x="116" y="54"/>
                        </a:cubicBezTo>
                        <a:cubicBezTo>
                          <a:pt x="120" y="29"/>
                          <a:pt x="107" y="6"/>
                          <a:pt x="88" y="4"/>
                        </a:cubicBezTo>
                        <a:close/>
                      </a:path>
                    </a:pathLst>
                  </a:custGeom>
                  <a:solidFill>
                    <a:srgbClr val="FCB70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45" name="ïṣ1îḍê">
                    <a:extLst>
                      <a:ext uri="{FF2B5EF4-FFF2-40B4-BE49-F238E27FC236}">
                        <a16:creationId xmlns:a16="http://schemas.microsoft.com/office/drawing/2014/main" id="{E9B0619D-95C5-4C0D-A62E-CDC2036747FC}"/>
                      </a:ext>
                    </a:extLst>
                  </p:cNvPr>
                  <p:cNvSpPr/>
                  <p:nvPr/>
                </p:nvSpPr>
                <p:spPr bwMode="auto">
                  <a:xfrm>
                    <a:off x="3149601" y="1493838"/>
                    <a:ext cx="508000" cy="558800"/>
                  </a:xfrm>
                  <a:custGeom>
                    <a:avLst/>
                    <a:gdLst>
                      <a:gd name="T0" fmla="*/ 134 w 198"/>
                      <a:gd name="T1" fmla="*/ 208 h 218"/>
                      <a:gd name="T2" fmla="*/ 118 w 198"/>
                      <a:gd name="T3" fmla="*/ 217 h 218"/>
                      <a:gd name="T4" fmla="*/ 26 w 198"/>
                      <a:gd name="T5" fmla="*/ 204 h 218"/>
                      <a:gd name="T6" fmla="*/ 13 w 198"/>
                      <a:gd name="T7" fmla="*/ 190 h 218"/>
                      <a:gd name="T8" fmla="*/ 1 w 198"/>
                      <a:gd name="T9" fmla="*/ 12 h 218"/>
                      <a:gd name="T10" fmla="*/ 12 w 198"/>
                      <a:gd name="T11" fmla="*/ 1 h 218"/>
                      <a:gd name="T12" fmla="*/ 188 w 198"/>
                      <a:gd name="T13" fmla="*/ 27 h 218"/>
                      <a:gd name="T14" fmla="*/ 196 w 198"/>
                      <a:gd name="T15" fmla="*/ 40 h 218"/>
                      <a:gd name="T16" fmla="*/ 134 w 198"/>
                      <a:gd name="T17" fmla="*/ 20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218">
                        <a:moveTo>
                          <a:pt x="134" y="208"/>
                        </a:moveTo>
                        <a:cubicBezTo>
                          <a:pt x="132" y="214"/>
                          <a:pt x="124" y="218"/>
                          <a:pt x="118" y="217"/>
                        </a:cubicBezTo>
                        <a:cubicBezTo>
                          <a:pt x="26" y="204"/>
                          <a:pt x="26" y="204"/>
                          <a:pt x="26" y="204"/>
                        </a:cubicBezTo>
                        <a:cubicBezTo>
                          <a:pt x="19" y="203"/>
                          <a:pt x="14" y="197"/>
                          <a:pt x="13" y="190"/>
                        </a:cubicBezTo>
                        <a:cubicBezTo>
                          <a:pt x="1" y="12"/>
                          <a:pt x="1" y="12"/>
                          <a:pt x="1" y="12"/>
                        </a:cubicBezTo>
                        <a:cubicBezTo>
                          <a:pt x="0" y="5"/>
                          <a:pt x="5" y="0"/>
                          <a:pt x="12" y="1"/>
                        </a:cubicBezTo>
                        <a:cubicBezTo>
                          <a:pt x="188" y="27"/>
                          <a:pt x="188" y="27"/>
                          <a:pt x="188" y="27"/>
                        </a:cubicBezTo>
                        <a:cubicBezTo>
                          <a:pt x="195" y="28"/>
                          <a:pt x="198" y="33"/>
                          <a:pt x="196" y="40"/>
                        </a:cubicBezTo>
                        <a:lnTo>
                          <a:pt x="134" y="208"/>
                        </a:lnTo>
                        <a:close/>
                      </a:path>
                    </a:pathLst>
                  </a:custGeom>
                  <a:solidFill>
                    <a:srgbClr val="FCB70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46" name="îşlîḑê">
                    <a:extLst>
                      <a:ext uri="{FF2B5EF4-FFF2-40B4-BE49-F238E27FC236}">
                        <a16:creationId xmlns:a16="http://schemas.microsoft.com/office/drawing/2014/main" id="{1373789B-531C-4875-A225-4F89FFE61216}"/>
                      </a:ext>
                    </a:extLst>
                  </p:cNvPr>
                  <p:cNvSpPr/>
                  <p:nvPr/>
                </p:nvSpPr>
                <p:spPr bwMode="auto">
                  <a:xfrm>
                    <a:off x="3578226" y="1744663"/>
                    <a:ext cx="241300" cy="128588"/>
                  </a:xfrm>
                  <a:custGeom>
                    <a:avLst/>
                    <a:gdLst>
                      <a:gd name="T0" fmla="*/ 92 w 94"/>
                      <a:gd name="T1" fmla="*/ 39 h 50"/>
                      <a:gd name="T2" fmla="*/ 51 w 94"/>
                      <a:gd name="T3" fmla="*/ 13 h 50"/>
                      <a:gd name="T4" fmla="*/ 16 w 94"/>
                      <a:gd name="T5" fmla="*/ 8 h 50"/>
                      <a:gd name="T6" fmla="*/ 7 w 94"/>
                      <a:gd name="T7" fmla="*/ 39 h 50"/>
                      <a:gd name="T8" fmla="*/ 40 w 94"/>
                      <a:gd name="T9" fmla="*/ 49 h 50"/>
                      <a:gd name="T10" fmla="*/ 52 w 94"/>
                      <a:gd name="T11" fmla="*/ 39 h 50"/>
                      <a:gd name="T12" fmla="*/ 89 w 94"/>
                      <a:gd name="T13" fmla="*/ 47 h 50"/>
                      <a:gd name="T14" fmla="*/ 92 w 94"/>
                      <a:gd name="T15" fmla="*/ 3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50">
                        <a:moveTo>
                          <a:pt x="92" y="39"/>
                        </a:moveTo>
                        <a:cubicBezTo>
                          <a:pt x="79" y="29"/>
                          <a:pt x="64" y="23"/>
                          <a:pt x="51" y="13"/>
                        </a:cubicBezTo>
                        <a:cubicBezTo>
                          <a:pt x="41" y="4"/>
                          <a:pt x="27" y="0"/>
                          <a:pt x="16" y="8"/>
                        </a:cubicBezTo>
                        <a:cubicBezTo>
                          <a:pt x="5" y="16"/>
                          <a:pt x="0" y="27"/>
                          <a:pt x="7" y="39"/>
                        </a:cubicBezTo>
                        <a:cubicBezTo>
                          <a:pt x="13" y="50"/>
                          <a:pt x="30" y="50"/>
                          <a:pt x="40" y="49"/>
                        </a:cubicBezTo>
                        <a:cubicBezTo>
                          <a:pt x="46" y="49"/>
                          <a:pt x="50" y="44"/>
                          <a:pt x="52" y="39"/>
                        </a:cubicBezTo>
                        <a:cubicBezTo>
                          <a:pt x="64" y="44"/>
                          <a:pt x="77" y="47"/>
                          <a:pt x="89" y="47"/>
                        </a:cubicBezTo>
                        <a:cubicBezTo>
                          <a:pt x="93" y="47"/>
                          <a:pt x="94" y="42"/>
                          <a:pt x="92" y="39"/>
                        </a:cubicBezTo>
                        <a:close/>
                      </a:path>
                    </a:pathLst>
                  </a:custGeom>
                  <a:solidFill>
                    <a:srgbClr val="FBCC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47" name="iŝḷïḓê">
                    <a:extLst>
                      <a:ext uri="{FF2B5EF4-FFF2-40B4-BE49-F238E27FC236}">
                        <a16:creationId xmlns:a16="http://schemas.microsoft.com/office/drawing/2014/main" id="{D4F4F8D8-C4FB-46C6-844B-F15973796176}"/>
                      </a:ext>
                    </a:extLst>
                  </p:cNvPr>
                  <p:cNvSpPr/>
                  <p:nvPr/>
                </p:nvSpPr>
                <p:spPr bwMode="auto">
                  <a:xfrm>
                    <a:off x="5446713" y="4206875"/>
                    <a:ext cx="822325" cy="133350"/>
                  </a:xfrm>
                  <a:custGeom>
                    <a:avLst/>
                    <a:gdLst>
                      <a:gd name="T0" fmla="*/ 518 w 518"/>
                      <a:gd name="T1" fmla="*/ 84 h 84"/>
                      <a:gd name="T2" fmla="*/ 0 w 518"/>
                      <a:gd name="T3" fmla="*/ 7 h 84"/>
                      <a:gd name="T4" fmla="*/ 0 w 518"/>
                      <a:gd name="T5" fmla="*/ 0 h 84"/>
                      <a:gd name="T6" fmla="*/ 518 w 518"/>
                      <a:gd name="T7" fmla="*/ 0 h 84"/>
                      <a:gd name="T8" fmla="*/ 518 w 518"/>
                      <a:gd name="T9" fmla="*/ 84 h 84"/>
                    </a:gdLst>
                    <a:ahLst/>
                    <a:cxnLst>
                      <a:cxn ang="0">
                        <a:pos x="T0" y="T1"/>
                      </a:cxn>
                      <a:cxn ang="0">
                        <a:pos x="T2" y="T3"/>
                      </a:cxn>
                      <a:cxn ang="0">
                        <a:pos x="T4" y="T5"/>
                      </a:cxn>
                      <a:cxn ang="0">
                        <a:pos x="T6" y="T7"/>
                      </a:cxn>
                      <a:cxn ang="0">
                        <a:pos x="T8" y="T9"/>
                      </a:cxn>
                    </a:cxnLst>
                    <a:rect l="0" t="0" r="r" b="b"/>
                    <a:pathLst>
                      <a:path w="518" h="84">
                        <a:moveTo>
                          <a:pt x="518" y="84"/>
                        </a:moveTo>
                        <a:lnTo>
                          <a:pt x="0" y="7"/>
                        </a:lnTo>
                        <a:lnTo>
                          <a:pt x="0" y="0"/>
                        </a:lnTo>
                        <a:lnTo>
                          <a:pt x="518" y="0"/>
                        </a:lnTo>
                        <a:lnTo>
                          <a:pt x="518"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grpSp>
            <p:sp>
              <p:nvSpPr>
                <p:cNvPr id="31" name="îṥ1îḍé">
                  <a:extLst>
                    <a:ext uri="{FF2B5EF4-FFF2-40B4-BE49-F238E27FC236}">
                      <a16:creationId xmlns:a16="http://schemas.microsoft.com/office/drawing/2014/main" id="{E58A3C0D-EA0C-44FE-97DA-935ACA2469EA}"/>
                    </a:ext>
                  </a:extLst>
                </p:cNvPr>
                <p:cNvSpPr txBox="1"/>
                <p:nvPr/>
              </p:nvSpPr>
              <p:spPr>
                <a:xfrm>
                  <a:off x="5224958" y="5197736"/>
                  <a:ext cx="1445259" cy="399528"/>
                </a:xfrm>
                <a:prstGeom prst="rect">
                  <a:avLst/>
                </a:prstGeom>
                <a:noFill/>
              </p:spPr>
              <p:txBody>
                <a:bodyPr wrap="none" rtlCol="0">
                  <a:prstTxWarp prst="textPlain">
                    <a:avLst/>
                  </a:prstTxWarp>
                  <a:spAutoFit/>
                </a:bodyPr>
                <a:lstStyle/>
                <a:p>
                  <a:r>
                    <a:rPr lang="en-US" altLang="ja-JP" dirty="0">
                      <a:solidFill>
                        <a:schemeClr val="bg1"/>
                      </a:solidFill>
                      <a:latin typeface="Impact" panose="020B0806030902050204" pitchFamily="34" charset="0"/>
                    </a:rPr>
                    <a:t>JavaScript</a:t>
                  </a:r>
                  <a:endParaRPr lang="zh-CN" altLang="en-US" dirty="0">
                    <a:solidFill>
                      <a:schemeClr val="bg1"/>
                    </a:solidFill>
                    <a:latin typeface="Impact" panose="020B0806030902050204" pitchFamily="34" charset="0"/>
                  </a:endParaRPr>
                </a:p>
              </p:txBody>
            </p:sp>
          </p:grpSp>
          <p:sp>
            <p:nvSpPr>
              <p:cNvPr id="7" name="îşḻiḍe">
                <a:extLst>
                  <a:ext uri="{FF2B5EF4-FFF2-40B4-BE49-F238E27FC236}">
                    <a16:creationId xmlns:a16="http://schemas.microsoft.com/office/drawing/2014/main" id="{474C2DD4-9F9D-4DC6-93D0-5846A1F96F1F}"/>
                  </a:ext>
                </a:extLst>
              </p:cNvPr>
              <p:cNvSpPr/>
              <p:nvPr/>
            </p:nvSpPr>
            <p:spPr bwMode="auto">
              <a:xfrm>
                <a:off x="671513" y="1224000"/>
                <a:ext cx="1169997" cy="363483"/>
              </a:xfrm>
              <a:prstGeom prst="roundRect">
                <a:avLst>
                  <a:gd name="adj" fmla="val 14047"/>
                </a:avLst>
              </a:prstGeom>
              <a:solidFill>
                <a:schemeClr val="accent1"/>
              </a:solidFill>
              <a:ln w="38100">
                <a:noFill/>
              </a:ln>
            </p:spPr>
            <p:style>
              <a:lnRef idx="2">
                <a:schemeClr val="dk1"/>
              </a:lnRef>
              <a:fillRef idx="1">
                <a:schemeClr val="lt1"/>
              </a:fillRef>
              <a:effectRef idx="0">
                <a:schemeClr val="dk1"/>
              </a:effectRef>
              <a:fontRef idx="minor">
                <a:schemeClr val="dk1"/>
              </a:fontRef>
            </p:style>
            <p:txBody>
              <a:bodyPr wrap="none" rtlCol="0" anchor="ctr">
                <a:normAutofit lnSpcReduction="10000"/>
              </a:bodyPr>
              <a:lstStyle/>
              <a:p>
                <a:r>
                  <a:rPr lang="ja-JP" altLang="en-US" sz="1600" b="1" dirty="0">
                    <a:solidFill>
                      <a:schemeClr val="bg1"/>
                    </a:solidFill>
                  </a:rPr>
                  <a:t>１</a:t>
                </a:r>
                <a:endParaRPr lang="en-US" altLang="zh-CN" sz="1600" b="1" dirty="0">
                  <a:solidFill>
                    <a:schemeClr val="bg1"/>
                  </a:solidFill>
                </a:endParaRPr>
              </a:p>
            </p:txBody>
          </p:sp>
          <p:sp>
            <p:nvSpPr>
              <p:cNvPr id="8" name="i$1îḓê">
                <a:extLst>
                  <a:ext uri="{FF2B5EF4-FFF2-40B4-BE49-F238E27FC236}">
                    <a16:creationId xmlns:a16="http://schemas.microsoft.com/office/drawing/2014/main" id="{AB2E3897-8947-470B-8609-69D52C494786}"/>
                  </a:ext>
                </a:extLst>
              </p:cNvPr>
              <p:cNvSpPr/>
              <p:nvPr/>
            </p:nvSpPr>
            <p:spPr>
              <a:xfrm>
                <a:off x="671512" y="1626752"/>
                <a:ext cx="4005000" cy="659219"/>
              </a:xfrm>
              <a:prstGeom prst="snip2SameRect">
                <a:avLst>
                  <a:gd name="adj1" fmla="val 0"/>
                  <a:gd name="adj2" fmla="val 0"/>
                </a:avLst>
              </a:prstGeom>
              <a:ln>
                <a:noFill/>
              </a:ln>
            </p:spPr>
            <p:txBody>
              <a:bodyPr wrap="square" anchor="t">
                <a:normAutofit/>
              </a:bodyPr>
              <a:lstStyle/>
              <a:p>
                <a:pPr>
                  <a:lnSpc>
                    <a:spcPct val="170000"/>
                  </a:lnSpc>
                  <a:spcBef>
                    <a:spcPct val="0"/>
                  </a:spcBef>
                </a:pPr>
                <a:r>
                  <a:rPr lang="ja-JP" altLang="en-US" sz="1200" dirty="0">
                    <a:latin typeface="UD デジタル 教科書体 N-B" panose="02020700000000000000" pitchFamily="17" charset="-128"/>
                    <a:ea typeface="UD デジタル 教科書体 N-B" panose="02020700000000000000" pitchFamily="17" charset="-128"/>
                  </a:rPr>
                  <a:t>マウスの動きに伴うメニューの表示・非表示</a:t>
                </a:r>
              </a:p>
              <a:p>
                <a:pPr>
                  <a:lnSpc>
                    <a:spcPct val="170000"/>
                  </a:lnSpc>
                  <a:spcBef>
                    <a:spcPct val="0"/>
                  </a:spcBef>
                </a:pPr>
                <a:endParaRPr lang="zh-CN" altLang="en-US" sz="1200" dirty="0">
                  <a:latin typeface="UD デジタル 教科書体 N-B" panose="02020700000000000000" pitchFamily="17" charset="-128"/>
                  <a:ea typeface="UD デジタル 教科書体 N-B" panose="02020700000000000000" pitchFamily="17" charset="-128"/>
                </a:endParaRPr>
              </a:p>
            </p:txBody>
          </p:sp>
          <p:sp>
            <p:nvSpPr>
              <p:cNvPr id="9" name="iṥḻïḑé">
                <a:extLst>
                  <a:ext uri="{FF2B5EF4-FFF2-40B4-BE49-F238E27FC236}">
                    <a16:creationId xmlns:a16="http://schemas.microsoft.com/office/drawing/2014/main" id="{FA0B4E4E-73CE-4601-9ECF-16284CC064FC}"/>
                  </a:ext>
                </a:extLst>
              </p:cNvPr>
              <p:cNvSpPr/>
              <p:nvPr/>
            </p:nvSpPr>
            <p:spPr bwMode="auto">
              <a:xfrm>
                <a:off x="671513" y="2542164"/>
                <a:ext cx="1169997" cy="363483"/>
              </a:xfrm>
              <a:prstGeom prst="roundRect">
                <a:avLst>
                  <a:gd name="adj" fmla="val 14047"/>
                </a:avLst>
              </a:prstGeom>
              <a:solidFill>
                <a:schemeClr val="accent2"/>
              </a:solidFill>
              <a:ln w="38100">
                <a:noFill/>
              </a:ln>
            </p:spPr>
            <p:style>
              <a:lnRef idx="2">
                <a:schemeClr val="dk1"/>
              </a:lnRef>
              <a:fillRef idx="1">
                <a:schemeClr val="lt1"/>
              </a:fillRef>
              <a:effectRef idx="0">
                <a:schemeClr val="dk1"/>
              </a:effectRef>
              <a:fontRef idx="minor">
                <a:schemeClr val="dk1"/>
              </a:fontRef>
            </p:style>
            <p:txBody>
              <a:bodyPr wrap="none" rtlCol="0" anchor="ctr">
                <a:normAutofit lnSpcReduction="10000"/>
              </a:bodyPr>
              <a:lstStyle/>
              <a:p>
                <a:r>
                  <a:rPr lang="en-US" altLang="zh-CN" sz="1600" b="1" dirty="0">
                    <a:solidFill>
                      <a:schemeClr val="bg1"/>
                    </a:solidFill>
                  </a:rPr>
                  <a:t>2</a:t>
                </a:r>
              </a:p>
            </p:txBody>
          </p:sp>
          <p:sp>
            <p:nvSpPr>
              <p:cNvPr id="10" name="í$líḓe">
                <a:extLst>
                  <a:ext uri="{FF2B5EF4-FFF2-40B4-BE49-F238E27FC236}">
                    <a16:creationId xmlns:a16="http://schemas.microsoft.com/office/drawing/2014/main" id="{C5905A88-5393-4AC2-94D3-1E9E98B1D84B}"/>
                  </a:ext>
                </a:extLst>
              </p:cNvPr>
              <p:cNvSpPr/>
              <p:nvPr/>
            </p:nvSpPr>
            <p:spPr>
              <a:xfrm>
                <a:off x="671512" y="2944916"/>
                <a:ext cx="4005000" cy="659219"/>
              </a:xfrm>
              <a:prstGeom prst="snip2SameRect">
                <a:avLst>
                  <a:gd name="adj1" fmla="val 0"/>
                  <a:gd name="adj2" fmla="val 0"/>
                </a:avLst>
              </a:prstGeom>
              <a:ln>
                <a:noFill/>
              </a:ln>
            </p:spPr>
            <p:txBody>
              <a:bodyPr wrap="square" anchor="t">
                <a:noAutofit/>
              </a:bodyPr>
              <a:lstStyle/>
              <a:p>
                <a:pPr>
                  <a:lnSpc>
                    <a:spcPct val="170000"/>
                  </a:lnSpc>
                  <a:spcBef>
                    <a:spcPct val="0"/>
                  </a:spcBef>
                </a:pPr>
                <a:r>
                  <a:rPr lang="ja-JP" altLang="en-US" sz="1200" dirty="0">
                    <a:latin typeface="UD デジタル 教科書体 N-B" panose="02020700000000000000" pitchFamily="17" charset="-128"/>
                    <a:ea typeface="UD デジタル 教科書体 N-B" panose="02020700000000000000" pitchFamily="17" charset="-128"/>
                  </a:rPr>
                  <a:t>画像の拡大（ポップアップ）表示</a:t>
                </a:r>
              </a:p>
            </p:txBody>
          </p:sp>
          <p:sp>
            <p:nvSpPr>
              <p:cNvPr id="11" name="iŝļïḑé">
                <a:extLst>
                  <a:ext uri="{FF2B5EF4-FFF2-40B4-BE49-F238E27FC236}">
                    <a16:creationId xmlns:a16="http://schemas.microsoft.com/office/drawing/2014/main" id="{580E3D2A-28B1-4FA4-8A99-D8BCB786866F}"/>
                  </a:ext>
                </a:extLst>
              </p:cNvPr>
              <p:cNvSpPr/>
              <p:nvPr/>
            </p:nvSpPr>
            <p:spPr bwMode="auto">
              <a:xfrm>
                <a:off x="671513" y="3860328"/>
                <a:ext cx="1169997" cy="363483"/>
              </a:xfrm>
              <a:prstGeom prst="roundRect">
                <a:avLst>
                  <a:gd name="adj" fmla="val 14047"/>
                </a:avLst>
              </a:prstGeom>
              <a:solidFill>
                <a:schemeClr val="accent3"/>
              </a:solidFill>
              <a:ln w="38100">
                <a:noFill/>
              </a:ln>
            </p:spPr>
            <p:style>
              <a:lnRef idx="2">
                <a:schemeClr val="dk1"/>
              </a:lnRef>
              <a:fillRef idx="1">
                <a:schemeClr val="lt1"/>
              </a:fillRef>
              <a:effectRef idx="0">
                <a:schemeClr val="dk1"/>
              </a:effectRef>
              <a:fontRef idx="minor">
                <a:schemeClr val="dk1"/>
              </a:fontRef>
            </p:style>
            <p:txBody>
              <a:bodyPr wrap="none" rtlCol="0" anchor="ctr">
                <a:normAutofit lnSpcReduction="10000"/>
              </a:bodyPr>
              <a:lstStyle/>
              <a:p>
                <a:r>
                  <a:rPr lang="en-US" altLang="zh-CN" sz="1600" b="1" dirty="0">
                    <a:solidFill>
                      <a:schemeClr val="bg1"/>
                    </a:solidFill>
                  </a:rPr>
                  <a:t>3</a:t>
                </a:r>
              </a:p>
            </p:txBody>
          </p:sp>
          <p:sp>
            <p:nvSpPr>
              <p:cNvPr id="12" name="ïšlïḋê">
                <a:extLst>
                  <a:ext uri="{FF2B5EF4-FFF2-40B4-BE49-F238E27FC236}">
                    <a16:creationId xmlns:a16="http://schemas.microsoft.com/office/drawing/2014/main" id="{1192063E-FE4D-43AB-A88D-43FAA3EE9F0A}"/>
                  </a:ext>
                </a:extLst>
              </p:cNvPr>
              <p:cNvSpPr/>
              <p:nvPr/>
            </p:nvSpPr>
            <p:spPr>
              <a:xfrm>
                <a:off x="671512" y="4263080"/>
                <a:ext cx="4005000" cy="659219"/>
              </a:xfrm>
              <a:prstGeom prst="snip2SameRect">
                <a:avLst>
                  <a:gd name="adj1" fmla="val 0"/>
                  <a:gd name="adj2" fmla="val 0"/>
                </a:avLst>
              </a:prstGeom>
              <a:ln>
                <a:noFill/>
              </a:ln>
            </p:spPr>
            <p:txBody>
              <a:bodyPr wrap="square" anchor="t">
                <a:normAutofit/>
              </a:bodyPr>
              <a:lstStyle/>
              <a:p>
                <a:pPr>
                  <a:lnSpc>
                    <a:spcPct val="170000"/>
                  </a:lnSpc>
                  <a:spcBef>
                    <a:spcPct val="0"/>
                  </a:spcBef>
                </a:pPr>
                <a:r>
                  <a:rPr lang="en-US" altLang="ja-JP" sz="1200" dirty="0">
                    <a:latin typeface="UD デジタル 教科書体 N-B" panose="02020700000000000000" pitchFamily="17" charset="-128"/>
                    <a:ea typeface="UD デジタル 教科書体 N-B" panose="02020700000000000000" pitchFamily="17" charset="-128"/>
                  </a:rPr>
                  <a:t>Google </a:t>
                </a:r>
                <a:r>
                  <a:rPr lang="ja-JP" altLang="en-US" sz="1200" dirty="0">
                    <a:latin typeface="UD デジタル 教科書体 N-B" panose="02020700000000000000" pitchFamily="17" charset="-128"/>
                    <a:ea typeface="UD デジタル 教科書体 N-B" panose="02020700000000000000" pitchFamily="17" charset="-128"/>
                  </a:rPr>
                  <a:t>マップ</a:t>
                </a:r>
                <a:endParaRPr lang="zh-CN" altLang="en-US" sz="1200" dirty="0">
                  <a:latin typeface="UD デジタル 教科書体 N-B" panose="02020700000000000000" pitchFamily="17" charset="-128"/>
                  <a:ea typeface="UD デジタル 教科書体 N-B" panose="02020700000000000000" pitchFamily="17" charset="-128"/>
                </a:endParaRPr>
              </a:p>
            </p:txBody>
          </p:sp>
          <p:cxnSp>
            <p:nvCxnSpPr>
              <p:cNvPr id="15" name="直接连接符 14">
                <a:extLst>
                  <a:ext uri="{FF2B5EF4-FFF2-40B4-BE49-F238E27FC236}">
                    <a16:creationId xmlns:a16="http://schemas.microsoft.com/office/drawing/2014/main" id="{9E212476-000D-4E8B-8CD3-827E2DDCE2CF}"/>
                  </a:ext>
                </a:extLst>
              </p:cNvPr>
              <p:cNvCxnSpPr>
                <a:cxnSpLocks/>
              </p:cNvCxnSpPr>
              <p:nvPr/>
            </p:nvCxnSpPr>
            <p:spPr>
              <a:xfrm>
                <a:off x="671512" y="2285971"/>
                <a:ext cx="3825616"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791478D0-D03B-4EDA-B81B-BAE87A390228}"/>
                  </a:ext>
                </a:extLst>
              </p:cNvPr>
              <p:cNvCxnSpPr>
                <a:cxnSpLocks/>
              </p:cNvCxnSpPr>
              <p:nvPr/>
            </p:nvCxnSpPr>
            <p:spPr>
              <a:xfrm>
                <a:off x="671512" y="3604135"/>
                <a:ext cx="3825616"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206E22F9-65AF-49BF-8BC4-B2248C053CBF}"/>
                  </a:ext>
                </a:extLst>
              </p:cNvPr>
              <p:cNvCxnSpPr>
                <a:cxnSpLocks/>
              </p:cNvCxnSpPr>
              <p:nvPr/>
            </p:nvCxnSpPr>
            <p:spPr>
              <a:xfrm>
                <a:off x="671512" y="4922299"/>
                <a:ext cx="3825616"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8" name="íslíḓe">
                <a:extLst>
                  <a:ext uri="{FF2B5EF4-FFF2-40B4-BE49-F238E27FC236}">
                    <a16:creationId xmlns:a16="http://schemas.microsoft.com/office/drawing/2014/main" id="{5EA6159C-A083-40DC-9BD6-3E24CFD878C0}"/>
                  </a:ext>
                </a:extLst>
              </p:cNvPr>
              <p:cNvSpPr/>
              <p:nvPr/>
            </p:nvSpPr>
            <p:spPr bwMode="auto">
              <a:xfrm>
                <a:off x="10350491" y="1224000"/>
                <a:ext cx="1169997" cy="363483"/>
              </a:xfrm>
              <a:prstGeom prst="roundRect">
                <a:avLst>
                  <a:gd name="adj" fmla="val 14047"/>
                </a:avLst>
              </a:prstGeom>
              <a:solidFill>
                <a:schemeClr val="accent1"/>
              </a:solidFill>
              <a:ln w="38100">
                <a:noFill/>
              </a:ln>
            </p:spPr>
            <p:style>
              <a:lnRef idx="2">
                <a:schemeClr val="dk1"/>
              </a:lnRef>
              <a:fillRef idx="1">
                <a:schemeClr val="lt1"/>
              </a:fillRef>
              <a:effectRef idx="0">
                <a:schemeClr val="dk1"/>
              </a:effectRef>
              <a:fontRef idx="minor">
                <a:schemeClr val="dk1"/>
              </a:fontRef>
            </p:style>
            <p:txBody>
              <a:bodyPr wrap="none" rtlCol="0" anchor="ctr">
                <a:normAutofit lnSpcReduction="10000"/>
              </a:bodyPr>
              <a:lstStyle/>
              <a:p>
                <a:pPr algn="r"/>
                <a:r>
                  <a:rPr lang="en-US" altLang="zh-CN" sz="1600" b="1" dirty="0">
                    <a:solidFill>
                      <a:schemeClr val="bg1"/>
                    </a:solidFill>
                  </a:rPr>
                  <a:t>4</a:t>
                </a:r>
              </a:p>
            </p:txBody>
          </p:sp>
          <p:sp>
            <p:nvSpPr>
              <p:cNvPr id="19" name="îślïďé">
                <a:extLst>
                  <a:ext uri="{FF2B5EF4-FFF2-40B4-BE49-F238E27FC236}">
                    <a16:creationId xmlns:a16="http://schemas.microsoft.com/office/drawing/2014/main" id="{5BD800AD-D893-4996-958D-904D48A1107F}"/>
                  </a:ext>
                </a:extLst>
              </p:cNvPr>
              <p:cNvSpPr/>
              <p:nvPr/>
            </p:nvSpPr>
            <p:spPr>
              <a:xfrm>
                <a:off x="7667258" y="1626752"/>
                <a:ext cx="3853230" cy="659219"/>
              </a:xfrm>
              <a:prstGeom prst="snip2SameRect">
                <a:avLst>
                  <a:gd name="adj1" fmla="val 0"/>
                  <a:gd name="adj2" fmla="val 0"/>
                </a:avLst>
              </a:prstGeom>
              <a:ln>
                <a:noFill/>
              </a:ln>
            </p:spPr>
            <p:txBody>
              <a:bodyPr wrap="square" anchor="t">
                <a:normAutofit/>
              </a:bodyPr>
              <a:lstStyle/>
              <a:p>
                <a:pPr algn="r">
                  <a:lnSpc>
                    <a:spcPct val="170000"/>
                  </a:lnSpc>
                  <a:spcBef>
                    <a:spcPct val="0"/>
                  </a:spcBef>
                </a:pPr>
                <a:r>
                  <a:rPr lang="ja-JP" altLang="en-US" sz="1200" dirty="0">
                    <a:latin typeface="UD デジタル 教科書体 N-B" panose="02020700000000000000" pitchFamily="17" charset="-128"/>
                    <a:ea typeface="UD デジタル 教科書体 N-B" panose="02020700000000000000" pitchFamily="17" charset="-128"/>
                  </a:rPr>
                  <a:t>画像スライダー</a:t>
                </a:r>
                <a:endParaRPr lang="zh-CN" altLang="en-US" sz="1200" dirty="0">
                  <a:latin typeface="UD デジタル 教科書体 N-B" panose="02020700000000000000" pitchFamily="17" charset="-128"/>
                  <a:ea typeface="UD デジタル 教科書体 N-B" panose="02020700000000000000" pitchFamily="17" charset="-128"/>
                </a:endParaRPr>
              </a:p>
            </p:txBody>
          </p:sp>
          <p:sp>
            <p:nvSpPr>
              <p:cNvPr id="20" name="íśļíḑê">
                <a:extLst>
                  <a:ext uri="{FF2B5EF4-FFF2-40B4-BE49-F238E27FC236}">
                    <a16:creationId xmlns:a16="http://schemas.microsoft.com/office/drawing/2014/main" id="{5FA9DB3E-AB05-48AD-AA69-5CBF3795C1D5}"/>
                  </a:ext>
                </a:extLst>
              </p:cNvPr>
              <p:cNvSpPr/>
              <p:nvPr/>
            </p:nvSpPr>
            <p:spPr bwMode="auto">
              <a:xfrm>
                <a:off x="10350491" y="2542164"/>
                <a:ext cx="1169997" cy="363483"/>
              </a:xfrm>
              <a:prstGeom prst="roundRect">
                <a:avLst>
                  <a:gd name="adj" fmla="val 14047"/>
                </a:avLst>
              </a:prstGeom>
              <a:solidFill>
                <a:schemeClr val="accent2"/>
              </a:solidFill>
              <a:ln w="38100">
                <a:noFill/>
              </a:ln>
            </p:spPr>
            <p:style>
              <a:lnRef idx="2">
                <a:schemeClr val="dk1"/>
              </a:lnRef>
              <a:fillRef idx="1">
                <a:schemeClr val="lt1"/>
              </a:fillRef>
              <a:effectRef idx="0">
                <a:schemeClr val="dk1"/>
              </a:effectRef>
              <a:fontRef idx="minor">
                <a:schemeClr val="dk1"/>
              </a:fontRef>
            </p:style>
            <p:txBody>
              <a:bodyPr wrap="none" rtlCol="0" anchor="ctr">
                <a:normAutofit lnSpcReduction="10000"/>
              </a:bodyPr>
              <a:lstStyle/>
              <a:p>
                <a:pPr algn="r"/>
                <a:r>
                  <a:rPr lang="en-US" altLang="zh-CN" sz="1600" b="1" dirty="0">
                    <a:solidFill>
                      <a:schemeClr val="bg1"/>
                    </a:solidFill>
                  </a:rPr>
                  <a:t>5</a:t>
                </a:r>
              </a:p>
            </p:txBody>
          </p:sp>
          <p:sp>
            <p:nvSpPr>
              <p:cNvPr id="21" name="îṡlide">
                <a:extLst>
                  <a:ext uri="{FF2B5EF4-FFF2-40B4-BE49-F238E27FC236}">
                    <a16:creationId xmlns:a16="http://schemas.microsoft.com/office/drawing/2014/main" id="{46A60F65-FF81-492A-8B26-C6D77552AE0D}"/>
                  </a:ext>
                </a:extLst>
              </p:cNvPr>
              <p:cNvSpPr/>
              <p:nvPr/>
            </p:nvSpPr>
            <p:spPr>
              <a:xfrm>
                <a:off x="7667258" y="2944916"/>
                <a:ext cx="3853230" cy="659219"/>
              </a:xfrm>
              <a:prstGeom prst="snip2SameRect">
                <a:avLst>
                  <a:gd name="adj1" fmla="val 0"/>
                  <a:gd name="adj2" fmla="val 0"/>
                </a:avLst>
              </a:prstGeom>
              <a:ln>
                <a:noFill/>
              </a:ln>
            </p:spPr>
            <p:txBody>
              <a:bodyPr wrap="square" anchor="t">
                <a:normAutofit/>
              </a:bodyPr>
              <a:lstStyle/>
              <a:p>
                <a:pPr algn="r">
                  <a:lnSpc>
                    <a:spcPct val="170000"/>
                  </a:lnSpc>
                  <a:spcBef>
                    <a:spcPct val="0"/>
                  </a:spcBef>
                </a:pPr>
                <a:r>
                  <a:rPr lang="ja-JP" altLang="en-US" sz="1200" dirty="0">
                    <a:latin typeface="UD デジタル 教科書体 N-B" panose="02020700000000000000" pitchFamily="17" charset="-128"/>
                    <a:ea typeface="UD デジタル 教科書体 N-B" panose="02020700000000000000" pitchFamily="17" charset="-128"/>
                  </a:rPr>
                  <a:t>送信フォームの必須項目が入力済みかのチェック</a:t>
                </a:r>
                <a:endParaRPr lang="zh-CN" altLang="en-US" sz="1200" dirty="0">
                  <a:latin typeface="UD デジタル 教科書体 N-B" panose="02020700000000000000" pitchFamily="17" charset="-128"/>
                  <a:ea typeface="UD デジタル 教科書体 N-B" panose="02020700000000000000" pitchFamily="17" charset="-128"/>
                </a:endParaRPr>
              </a:p>
            </p:txBody>
          </p:sp>
          <p:sp>
            <p:nvSpPr>
              <p:cNvPr id="22" name="îṡḷiḓè">
                <a:extLst>
                  <a:ext uri="{FF2B5EF4-FFF2-40B4-BE49-F238E27FC236}">
                    <a16:creationId xmlns:a16="http://schemas.microsoft.com/office/drawing/2014/main" id="{A571C171-27FA-4D44-89EE-EFF44D066092}"/>
                  </a:ext>
                </a:extLst>
              </p:cNvPr>
              <p:cNvSpPr/>
              <p:nvPr/>
            </p:nvSpPr>
            <p:spPr bwMode="auto">
              <a:xfrm>
                <a:off x="10350491" y="3860328"/>
                <a:ext cx="1169997" cy="363483"/>
              </a:xfrm>
              <a:prstGeom prst="roundRect">
                <a:avLst>
                  <a:gd name="adj" fmla="val 14047"/>
                </a:avLst>
              </a:prstGeom>
              <a:solidFill>
                <a:schemeClr val="accent3"/>
              </a:solidFill>
              <a:ln w="38100">
                <a:noFill/>
              </a:ln>
            </p:spPr>
            <p:style>
              <a:lnRef idx="2">
                <a:schemeClr val="dk1"/>
              </a:lnRef>
              <a:fillRef idx="1">
                <a:schemeClr val="lt1"/>
              </a:fillRef>
              <a:effectRef idx="0">
                <a:schemeClr val="dk1"/>
              </a:effectRef>
              <a:fontRef idx="minor">
                <a:schemeClr val="dk1"/>
              </a:fontRef>
            </p:style>
            <p:txBody>
              <a:bodyPr wrap="none" rtlCol="0" anchor="ctr">
                <a:normAutofit lnSpcReduction="10000"/>
              </a:bodyPr>
              <a:lstStyle/>
              <a:p>
                <a:pPr algn="r"/>
                <a:r>
                  <a:rPr lang="en-US" altLang="zh-CN" sz="1600" b="1" dirty="0">
                    <a:solidFill>
                      <a:schemeClr val="bg1"/>
                    </a:solidFill>
                  </a:rPr>
                  <a:t>6</a:t>
                </a:r>
              </a:p>
            </p:txBody>
          </p:sp>
          <p:sp>
            <p:nvSpPr>
              <p:cNvPr id="23" name="îśḻïḍè">
                <a:extLst>
                  <a:ext uri="{FF2B5EF4-FFF2-40B4-BE49-F238E27FC236}">
                    <a16:creationId xmlns:a16="http://schemas.microsoft.com/office/drawing/2014/main" id="{70A5DE59-D603-456C-AE66-47BF59D399F1}"/>
                  </a:ext>
                </a:extLst>
              </p:cNvPr>
              <p:cNvSpPr/>
              <p:nvPr/>
            </p:nvSpPr>
            <p:spPr>
              <a:xfrm>
                <a:off x="7667258" y="4263080"/>
                <a:ext cx="3853230" cy="659219"/>
              </a:xfrm>
              <a:prstGeom prst="snip2SameRect">
                <a:avLst>
                  <a:gd name="adj1" fmla="val 0"/>
                  <a:gd name="adj2" fmla="val 0"/>
                </a:avLst>
              </a:prstGeom>
              <a:ln>
                <a:noFill/>
              </a:ln>
            </p:spPr>
            <p:txBody>
              <a:bodyPr wrap="square" anchor="t">
                <a:normAutofit/>
              </a:bodyPr>
              <a:lstStyle/>
              <a:p>
                <a:pPr algn="r">
                  <a:lnSpc>
                    <a:spcPct val="170000"/>
                  </a:lnSpc>
                  <a:spcBef>
                    <a:spcPct val="0"/>
                  </a:spcBef>
                </a:pPr>
                <a:r>
                  <a:rPr lang="en-US" altLang="ja-JP" sz="1200" dirty="0">
                    <a:latin typeface="UD デジタル 教科書体 N-B" panose="02020700000000000000" pitchFamily="17" charset="-128"/>
                    <a:ea typeface="UD デジタル 教科書体 N-B" panose="02020700000000000000" pitchFamily="17" charset="-128"/>
                  </a:rPr>
                  <a:t>Google</a:t>
                </a:r>
                <a:r>
                  <a:rPr lang="ja-JP" altLang="en-US" sz="1200" dirty="0">
                    <a:latin typeface="UD デジタル 教科書体 N-B" panose="02020700000000000000" pitchFamily="17" charset="-128"/>
                    <a:ea typeface="UD デジタル 教科書体 N-B" panose="02020700000000000000" pitchFamily="17" charset="-128"/>
                  </a:rPr>
                  <a:t>のアクセス分析サービスの利用</a:t>
                </a:r>
                <a:endParaRPr lang="zh-CN" altLang="en-US" sz="1200" dirty="0">
                  <a:latin typeface="UD デジタル 教科書体 N-B" panose="02020700000000000000" pitchFamily="17" charset="-128"/>
                  <a:ea typeface="UD デジタル 教科書体 N-B" panose="02020700000000000000" pitchFamily="17" charset="-128"/>
                </a:endParaRPr>
              </a:p>
            </p:txBody>
          </p:sp>
          <p:cxnSp>
            <p:nvCxnSpPr>
              <p:cNvPr id="26" name="直接连接符 25">
                <a:extLst>
                  <a:ext uri="{FF2B5EF4-FFF2-40B4-BE49-F238E27FC236}">
                    <a16:creationId xmlns:a16="http://schemas.microsoft.com/office/drawing/2014/main" id="{E2FA31BD-CC9F-4D0B-A66A-F254886C3A04}"/>
                  </a:ext>
                </a:extLst>
              </p:cNvPr>
              <p:cNvCxnSpPr>
                <a:cxnSpLocks/>
              </p:cNvCxnSpPr>
              <p:nvPr/>
            </p:nvCxnSpPr>
            <p:spPr>
              <a:xfrm>
                <a:off x="7694872" y="2285971"/>
                <a:ext cx="3825616"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4A291DD3-2C17-46E6-A5CF-5D2682769C67}"/>
                  </a:ext>
                </a:extLst>
              </p:cNvPr>
              <p:cNvCxnSpPr>
                <a:cxnSpLocks/>
              </p:cNvCxnSpPr>
              <p:nvPr/>
            </p:nvCxnSpPr>
            <p:spPr>
              <a:xfrm>
                <a:off x="7694872" y="3604135"/>
                <a:ext cx="3825616"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37B29BD6-BB9B-4EF8-9AFF-6517D451A883}"/>
                  </a:ext>
                </a:extLst>
              </p:cNvPr>
              <p:cNvCxnSpPr>
                <a:cxnSpLocks/>
              </p:cNvCxnSpPr>
              <p:nvPr/>
            </p:nvCxnSpPr>
            <p:spPr>
              <a:xfrm>
                <a:off x="7694872" y="4922299"/>
                <a:ext cx="3825616"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pic>
          <p:nvPicPr>
            <p:cNvPr id="165" name="図 164">
              <a:extLst>
                <a:ext uri="{FF2B5EF4-FFF2-40B4-BE49-F238E27FC236}">
                  <a16:creationId xmlns:a16="http://schemas.microsoft.com/office/drawing/2014/main" id="{BCC21681-3F9F-4EB8-A808-A62F462BFB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0943" y="3504600"/>
              <a:ext cx="304800" cy="304800"/>
            </a:xfrm>
            <a:prstGeom prst="rect">
              <a:avLst/>
            </a:prstGeom>
          </p:spPr>
        </p:pic>
      </p:grpSp>
    </p:spTree>
    <p:extLst>
      <p:ext uri="{BB962C8B-B14F-4D97-AF65-F5344CB8AC3E}">
        <p14:creationId xmlns:p14="http://schemas.microsoft.com/office/powerpoint/2010/main" val="23412520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šḷîḋè">
            <a:extLst>
              <a:ext uri="{FF2B5EF4-FFF2-40B4-BE49-F238E27FC236}">
                <a16:creationId xmlns:a16="http://schemas.microsoft.com/office/drawing/2014/main" id="{0077E179-A543-4B0C-BD3F-A22825CC741F}"/>
              </a:ext>
            </a:extLst>
          </p:cNvPr>
          <p:cNvSpPr/>
          <p:nvPr/>
        </p:nvSpPr>
        <p:spPr bwMode="auto">
          <a:xfrm>
            <a:off x="0" y="642938"/>
            <a:ext cx="4111625" cy="5822951"/>
          </a:xfrm>
          <a:custGeom>
            <a:avLst/>
            <a:gdLst>
              <a:gd name="connsiteX0" fmla="*/ 1340314 w 4111625"/>
              <a:gd name="connsiteY0" fmla="*/ 249119 h 5822951"/>
              <a:gd name="connsiteX1" fmla="*/ 1360734 w 4111625"/>
              <a:gd name="connsiteY1" fmla="*/ 250397 h 5822951"/>
              <a:gd name="connsiteX2" fmla="*/ 1350927 w 4111625"/>
              <a:gd name="connsiteY2" fmla="*/ 249783 h 5822951"/>
              <a:gd name="connsiteX3" fmla="*/ 1302697 w 4111625"/>
              <a:gd name="connsiteY3" fmla="*/ 246765 h 5822951"/>
              <a:gd name="connsiteX4" fmla="*/ 1327635 w 4111625"/>
              <a:gd name="connsiteY4" fmla="*/ 248326 h 5822951"/>
              <a:gd name="connsiteX5" fmla="*/ 1340314 w 4111625"/>
              <a:gd name="connsiteY5" fmla="*/ 249119 h 5822951"/>
              <a:gd name="connsiteX6" fmla="*/ 1315376 w 4111625"/>
              <a:gd name="connsiteY6" fmla="*/ 247559 h 5822951"/>
              <a:gd name="connsiteX7" fmla="*/ 1282278 w 4111625"/>
              <a:gd name="connsiteY7" fmla="*/ 245487 h 5822951"/>
              <a:gd name="connsiteX8" fmla="*/ 1292085 w 4111625"/>
              <a:gd name="connsiteY8" fmla="*/ 246101 h 5822951"/>
              <a:gd name="connsiteX9" fmla="*/ 1302697 w 4111625"/>
              <a:gd name="connsiteY9" fmla="*/ 246765 h 5822951"/>
              <a:gd name="connsiteX10" fmla="*/ 3616367 w 4111625"/>
              <a:gd name="connsiteY10" fmla="*/ 0 h 5822951"/>
              <a:gd name="connsiteX11" fmla="*/ 3616367 w 4111625"/>
              <a:gd name="connsiteY11" fmla="*/ 19639 h 5822951"/>
              <a:gd name="connsiteX12" fmla="*/ 3645788 w 4111625"/>
              <a:gd name="connsiteY12" fmla="*/ 4939198 h 5822951"/>
              <a:gd name="connsiteX13" fmla="*/ 3645788 w 4111625"/>
              <a:gd name="connsiteY13" fmla="*/ 4968657 h 5822951"/>
              <a:gd name="connsiteX14" fmla="*/ 3621270 w 4111625"/>
              <a:gd name="connsiteY14" fmla="*/ 4978476 h 5822951"/>
              <a:gd name="connsiteX15" fmla="*/ 3400611 w 4111625"/>
              <a:gd name="connsiteY15" fmla="*/ 5066851 h 5822951"/>
              <a:gd name="connsiteX16" fmla="*/ 3179951 w 4111625"/>
              <a:gd name="connsiteY16" fmla="*/ 5140497 h 5822951"/>
              <a:gd name="connsiteX17" fmla="*/ 3067169 w 4111625"/>
              <a:gd name="connsiteY17" fmla="*/ 5169956 h 5822951"/>
              <a:gd name="connsiteX18" fmla="*/ 2954388 w 4111625"/>
              <a:gd name="connsiteY18" fmla="*/ 5199414 h 5822951"/>
              <a:gd name="connsiteX19" fmla="*/ 2841606 w 4111625"/>
              <a:gd name="connsiteY19" fmla="*/ 5223963 h 5822951"/>
              <a:gd name="connsiteX20" fmla="*/ 2782764 w 4111625"/>
              <a:gd name="connsiteY20" fmla="*/ 5233783 h 5822951"/>
              <a:gd name="connsiteX21" fmla="*/ 2723921 w 4111625"/>
              <a:gd name="connsiteY21" fmla="*/ 5238692 h 5822951"/>
              <a:gd name="connsiteX22" fmla="*/ 2488551 w 4111625"/>
              <a:gd name="connsiteY22" fmla="*/ 5258331 h 5822951"/>
              <a:gd name="connsiteX23" fmla="*/ 2473840 w 4111625"/>
              <a:gd name="connsiteY23" fmla="*/ 5258331 h 5822951"/>
              <a:gd name="connsiteX24" fmla="*/ 2459129 w 4111625"/>
              <a:gd name="connsiteY24" fmla="*/ 5258331 h 5822951"/>
              <a:gd name="connsiteX25" fmla="*/ 2429708 w 4111625"/>
              <a:gd name="connsiteY25" fmla="*/ 5258331 h 5822951"/>
              <a:gd name="connsiteX26" fmla="*/ 2370865 w 4111625"/>
              <a:gd name="connsiteY26" fmla="*/ 5253421 h 5822951"/>
              <a:gd name="connsiteX27" fmla="*/ 2258084 w 4111625"/>
              <a:gd name="connsiteY27" fmla="*/ 5248512 h 5822951"/>
              <a:gd name="connsiteX28" fmla="*/ 2022714 w 4111625"/>
              <a:gd name="connsiteY28" fmla="*/ 5228873 h 5822951"/>
              <a:gd name="connsiteX29" fmla="*/ 1797150 w 4111625"/>
              <a:gd name="connsiteY29" fmla="*/ 5209234 h 5822951"/>
              <a:gd name="connsiteX30" fmla="*/ 1679465 w 4111625"/>
              <a:gd name="connsiteY30" fmla="*/ 5194505 h 5822951"/>
              <a:gd name="connsiteX31" fmla="*/ 1566684 w 4111625"/>
              <a:gd name="connsiteY31" fmla="*/ 5189595 h 5822951"/>
              <a:gd name="connsiteX32" fmla="*/ 1453902 w 4111625"/>
              <a:gd name="connsiteY32" fmla="*/ 5179775 h 5822951"/>
              <a:gd name="connsiteX33" fmla="*/ 1399963 w 4111625"/>
              <a:gd name="connsiteY33" fmla="*/ 5179775 h 5822951"/>
              <a:gd name="connsiteX34" fmla="*/ 1341120 w 4111625"/>
              <a:gd name="connsiteY34" fmla="*/ 5179775 h 5822951"/>
              <a:gd name="connsiteX35" fmla="*/ 1115557 w 4111625"/>
              <a:gd name="connsiteY35" fmla="*/ 5189595 h 5822951"/>
              <a:gd name="connsiteX36" fmla="*/ 1061618 w 4111625"/>
              <a:gd name="connsiteY36" fmla="*/ 5194505 h 5822951"/>
              <a:gd name="connsiteX37" fmla="*/ 1007679 w 4111625"/>
              <a:gd name="connsiteY37" fmla="*/ 5204324 h 5822951"/>
              <a:gd name="connsiteX38" fmla="*/ 953740 w 4111625"/>
              <a:gd name="connsiteY38" fmla="*/ 5214144 h 5822951"/>
              <a:gd name="connsiteX39" fmla="*/ 939029 w 4111625"/>
              <a:gd name="connsiteY39" fmla="*/ 5219053 h 5822951"/>
              <a:gd name="connsiteX40" fmla="*/ 934126 w 4111625"/>
              <a:gd name="connsiteY40" fmla="*/ 5219053 h 5822951"/>
              <a:gd name="connsiteX41" fmla="*/ 929222 w 4111625"/>
              <a:gd name="connsiteY41" fmla="*/ 5219053 h 5822951"/>
              <a:gd name="connsiteX42" fmla="*/ 899800 w 4111625"/>
              <a:gd name="connsiteY42" fmla="*/ 5228873 h 5822951"/>
              <a:gd name="connsiteX43" fmla="*/ 845862 w 4111625"/>
              <a:gd name="connsiteY43" fmla="*/ 5243602 h 5822951"/>
              <a:gd name="connsiteX44" fmla="*/ 791922 w 4111625"/>
              <a:gd name="connsiteY44" fmla="*/ 5258331 h 5822951"/>
              <a:gd name="connsiteX45" fmla="*/ 684044 w 4111625"/>
              <a:gd name="connsiteY45" fmla="*/ 5292699 h 5822951"/>
              <a:gd name="connsiteX46" fmla="*/ 512421 w 4111625"/>
              <a:gd name="connsiteY46" fmla="*/ 5361436 h 5822951"/>
              <a:gd name="connsiteX47" fmla="*/ 639912 w 4111625"/>
              <a:gd name="connsiteY47" fmla="*/ 5336887 h 5822951"/>
              <a:gd name="connsiteX48" fmla="*/ 708563 w 4111625"/>
              <a:gd name="connsiteY48" fmla="*/ 5327068 h 5822951"/>
              <a:gd name="connsiteX49" fmla="*/ 777212 w 4111625"/>
              <a:gd name="connsiteY49" fmla="*/ 5322158 h 5822951"/>
              <a:gd name="connsiteX50" fmla="*/ 806633 w 4111625"/>
              <a:gd name="connsiteY50" fmla="*/ 5322158 h 5822951"/>
              <a:gd name="connsiteX51" fmla="*/ 840958 w 4111625"/>
              <a:gd name="connsiteY51" fmla="*/ 5317248 h 5822951"/>
              <a:gd name="connsiteX52" fmla="*/ 909608 w 4111625"/>
              <a:gd name="connsiteY52" fmla="*/ 5317248 h 5822951"/>
              <a:gd name="connsiteX53" fmla="*/ 978258 w 4111625"/>
              <a:gd name="connsiteY53" fmla="*/ 5317248 h 5822951"/>
              <a:gd name="connsiteX54" fmla="*/ 1046907 w 4111625"/>
              <a:gd name="connsiteY54" fmla="*/ 5317248 h 5822951"/>
              <a:gd name="connsiteX55" fmla="*/ 1081232 w 4111625"/>
              <a:gd name="connsiteY55" fmla="*/ 5317248 h 5822951"/>
              <a:gd name="connsiteX56" fmla="*/ 1110653 w 4111625"/>
              <a:gd name="connsiteY56" fmla="*/ 5322158 h 5822951"/>
              <a:gd name="connsiteX57" fmla="*/ 1174400 w 4111625"/>
              <a:gd name="connsiteY57" fmla="*/ 5327068 h 5822951"/>
              <a:gd name="connsiteX58" fmla="*/ 1194014 w 4111625"/>
              <a:gd name="connsiteY58" fmla="*/ 5327068 h 5822951"/>
              <a:gd name="connsiteX59" fmla="*/ 1208724 w 4111625"/>
              <a:gd name="connsiteY59" fmla="*/ 5331977 h 5822951"/>
              <a:gd name="connsiteX60" fmla="*/ 1243049 w 4111625"/>
              <a:gd name="connsiteY60" fmla="*/ 5336887 h 5822951"/>
              <a:gd name="connsiteX61" fmla="*/ 1306795 w 4111625"/>
              <a:gd name="connsiteY61" fmla="*/ 5341797 h 5822951"/>
              <a:gd name="connsiteX62" fmla="*/ 1561780 w 4111625"/>
              <a:gd name="connsiteY62" fmla="*/ 5385984 h 5822951"/>
              <a:gd name="connsiteX63" fmla="*/ 1684369 w 4111625"/>
              <a:gd name="connsiteY63" fmla="*/ 5415443 h 5822951"/>
              <a:gd name="connsiteX64" fmla="*/ 1806957 w 4111625"/>
              <a:gd name="connsiteY64" fmla="*/ 5439992 h 5822951"/>
              <a:gd name="connsiteX65" fmla="*/ 2052135 w 4111625"/>
              <a:gd name="connsiteY65" fmla="*/ 5489089 h 5822951"/>
              <a:gd name="connsiteX66" fmla="*/ 2292409 w 4111625"/>
              <a:gd name="connsiteY66" fmla="*/ 5533277 h 5822951"/>
              <a:gd name="connsiteX67" fmla="*/ 2537586 w 4111625"/>
              <a:gd name="connsiteY67" fmla="*/ 5572555 h 5822951"/>
              <a:gd name="connsiteX68" fmla="*/ 2660175 w 4111625"/>
              <a:gd name="connsiteY68" fmla="*/ 5582374 h 5822951"/>
              <a:gd name="connsiteX69" fmla="*/ 2719017 w 4111625"/>
              <a:gd name="connsiteY69" fmla="*/ 5592193 h 5822951"/>
              <a:gd name="connsiteX70" fmla="*/ 2782764 w 4111625"/>
              <a:gd name="connsiteY70" fmla="*/ 5597103 h 5822951"/>
              <a:gd name="connsiteX71" fmla="*/ 2905352 w 4111625"/>
              <a:gd name="connsiteY71" fmla="*/ 5602013 h 5822951"/>
              <a:gd name="connsiteX72" fmla="*/ 3023037 w 4111625"/>
              <a:gd name="connsiteY72" fmla="*/ 5606923 h 5822951"/>
              <a:gd name="connsiteX73" fmla="*/ 3268215 w 4111625"/>
              <a:gd name="connsiteY73" fmla="*/ 5606923 h 5822951"/>
              <a:gd name="connsiteX74" fmla="*/ 3390804 w 4111625"/>
              <a:gd name="connsiteY74" fmla="*/ 5597103 h 5822951"/>
              <a:gd name="connsiteX75" fmla="*/ 3513392 w 4111625"/>
              <a:gd name="connsiteY75" fmla="*/ 5592193 h 5822951"/>
              <a:gd name="connsiteX76" fmla="*/ 3758570 w 4111625"/>
              <a:gd name="connsiteY76" fmla="*/ 5562735 h 5822951"/>
              <a:gd name="connsiteX77" fmla="*/ 3935098 w 4111625"/>
              <a:gd name="connsiteY77" fmla="*/ 5533277 h 5822951"/>
              <a:gd name="connsiteX78" fmla="*/ 4018458 w 4111625"/>
              <a:gd name="connsiteY78" fmla="*/ 780649 h 5822951"/>
              <a:gd name="connsiteX79" fmla="*/ 4106722 w 4111625"/>
              <a:gd name="connsiteY79" fmla="*/ 5606923 h 5822951"/>
              <a:gd name="connsiteX80" fmla="*/ 4111625 w 4111625"/>
              <a:gd name="connsiteY80" fmla="*/ 5680569 h 5822951"/>
              <a:gd name="connsiteX81" fmla="*/ 4038072 w 4111625"/>
              <a:gd name="connsiteY81" fmla="*/ 5695298 h 5822951"/>
              <a:gd name="connsiteX82" fmla="*/ 3787991 w 4111625"/>
              <a:gd name="connsiteY82" fmla="*/ 5744395 h 5822951"/>
              <a:gd name="connsiteX83" fmla="*/ 3537910 w 4111625"/>
              <a:gd name="connsiteY83" fmla="*/ 5783673 h 5822951"/>
              <a:gd name="connsiteX84" fmla="*/ 3410418 w 4111625"/>
              <a:gd name="connsiteY84" fmla="*/ 5798403 h 5822951"/>
              <a:gd name="connsiteX85" fmla="*/ 3282926 w 4111625"/>
              <a:gd name="connsiteY85" fmla="*/ 5808222 h 5822951"/>
              <a:gd name="connsiteX86" fmla="*/ 3023037 w 4111625"/>
              <a:gd name="connsiteY86" fmla="*/ 5818042 h 5822951"/>
              <a:gd name="connsiteX87" fmla="*/ 2895545 w 4111625"/>
              <a:gd name="connsiteY87" fmla="*/ 5818042 h 5822951"/>
              <a:gd name="connsiteX88" fmla="*/ 2768053 w 4111625"/>
              <a:gd name="connsiteY88" fmla="*/ 5818042 h 5822951"/>
              <a:gd name="connsiteX89" fmla="*/ 2704307 w 4111625"/>
              <a:gd name="connsiteY89" fmla="*/ 5813132 h 5822951"/>
              <a:gd name="connsiteX90" fmla="*/ 2640561 w 4111625"/>
              <a:gd name="connsiteY90" fmla="*/ 5808222 h 5822951"/>
              <a:gd name="connsiteX91" fmla="*/ 2513068 w 4111625"/>
              <a:gd name="connsiteY91" fmla="*/ 5798403 h 5822951"/>
              <a:gd name="connsiteX92" fmla="*/ 2258084 w 4111625"/>
              <a:gd name="connsiteY92" fmla="*/ 5773854 h 5822951"/>
              <a:gd name="connsiteX93" fmla="*/ 2008002 w 4111625"/>
              <a:gd name="connsiteY93" fmla="*/ 5734576 h 5822951"/>
              <a:gd name="connsiteX94" fmla="*/ 1757922 w 4111625"/>
              <a:gd name="connsiteY94" fmla="*/ 5690388 h 5822951"/>
              <a:gd name="connsiteX95" fmla="*/ 1635333 w 4111625"/>
              <a:gd name="connsiteY95" fmla="*/ 5670749 h 5822951"/>
              <a:gd name="connsiteX96" fmla="*/ 1512744 w 4111625"/>
              <a:gd name="connsiteY96" fmla="*/ 5651110 h 5822951"/>
              <a:gd name="connsiteX97" fmla="*/ 1272471 w 4111625"/>
              <a:gd name="connsiteY97" fmla="*/ 5616742 h 5822951"/>
              <a:gd name="connsiteX98" fmla="*/ 1213628 w 4111625"/>
              <a:gd name="connsiteY98" fmla="*/ 5611832 h 5822951"/>
              <a:gd name="connsiteX99" fmla="*/ 1184207 w 4111625"/>
              <a:gd name="connsiteY99" fmla="*/ 5606923 h 5822951"/>
              <a:gd name="connsiteX100" fmla="*/ 1169496 w 4111625"/>
              <a:gd name="connsiteY100" fmla="*/ 5606923 h 5822951"/>
              <a:gd name="connsiteX101" fmla="*/ 1164593 w 4111625"/>
              <a:gd name="connsiteY101" fmla="*/ 5606923 h 5822951"/>
              <a:gd name="connsiteX102" fmla="*/ 1154785 w 4111625"/>
              <a:gd name="connsiteY102" fmla="*/ 5606923 h 5822951"/>
              <a:gd name="connsiteX103" fmla="*/ 1095943 w 4111625"/>
              <a:gd name="connsiteY103" fmla="*/ 5602013 h 5822951"/>
              <a:gd name="connsiteX104" fmla="*/ 1061618 w 4111625"/>
              <a:gd name="connsiteY104" fmla="*/ 5602013 h 5822951"/>
              <a:gd name="connsiteX105" fmla="*/ 1032197 w 4111625"/>
              <a:gd name="connsiteY105" fmla="*/ 5602013 h 5822951"/>
              <a:gd name="connsiteX106" fmla="*/ 978258 w 4111625"/>
              <a:gd name="connsiteY106" fmla="*/ 5602013 h 5822951"/>
              <a:gd name="connsiteX107" fmla="*/ 919415 w 4111625"/>
              <a:gd name="connsiteY107" fmla="*/ 5606923 h 5822951"/>
              <a:gd name="connsiteX108" fmla="*/ 860573 w 4111625"/>
              <a:gd name="connsiteY108" fmla="*/ 5611832 h 5822951"/>
              <a:gd name="connsiteX109" fmla="*/ 831151 w 4111625"/>
              <a:gd name="connsiteY109" fmla="*/ 5611832 h 5822951"/>
              <a:gd name="connsiteX110" fmla="*/ 801730 w 4111625"/>
              <a:gd name="connsiteY110" fmla="*/ 5616742 h 5822951"/>
              <a:gd name="connsiteX111" fmla="*/ 747790 w 4111625"/>
              <a:gd name="connsiteY111" fmla="*/ 5621652 h 5822951"/>
              <a:gd name="connsiteX112" fmla="*/ 688948 w 4111625"/>
              <a:gd name="connsiteY112" fmla="*/ 5631471 h 5822951"/>
              <a:gd name="connsiteX113" fmla="*/ 576167 w 4111625"/>
              <a:gd name="connsiteY113" fmla="*/ 5656020 h 5822951"/>
              <a:gd name="connsiteX114" fmla="*/ 355507 w 4111625"/>
              <a:gd name="connsiteY114" fmla="*/ 5724756 h 5822951"/>
              <a:gd name="connsiteX115" fmla="*/ 306471 w 4111625"/>
              <a:gd name="connsiteY115" fmla="*/ 5749305 h 5822951"/>
              <a:gd name="connsiteX116" fmla="*/ 257436 w 4111625"/>
              <a:gd name="connsiteY116" fmla="*/ 5773854 h 5822951"/>
              <a:gd name="connsiteX117" fmla="*/ 208401 w 4111625"/>
              <a:gd name="connsiteY117" fmla="*/ 5798403 h 5822951"/>
              <a:gd name="connsiteX118" fmla="*/ 183882 w 4111625"/>
              <a:gd name="connsiteY118" fmla="*/ 5813132 h 5822951"/>
              <a:gd name="connsiteX119" fmla="*/ 174076 w 4111625"/>
              <a:gd name="connsiteY119" fmla="*/ 5818042 h 5822951"/>
              <a:gd name="connsiteX120" fmla="*/ 169172 w 4111625"/>
              <a:gd name="connsiteY120" fmla="*/ 5822951 h 5822951"/>
              <a:gd name="connsiteX121" fmla="*/ 26433 w 4111625"/>
              <a:gd name="connsiteY121" fmla="*/ 5822951 h 5822951"/>
              <a:gd name="connsiteX122" fmla="*/ 0 w 4111625"/>
              <a:gd name="connsiteY122" fmla="*/ 5822951 h 5822951"/>
              <a:gd name="connsiteX123" fmla="*/ 0 w 4111625"/>
              <a:gd name="connsiteY123" fmla="*/ 710368 h 5822951"/>
              <a:gd name="connsiteX124" fmla="*/ 2451 w 4111625"/>
              <a:gd name="connsiteY124" fmla="*/ 520433 h 5822951"/>
              <a:gd name="connsiteX125" fmla="*/ 61294 w 4111625"/>
              <a:gd name="connsiteY125" fmla="*/ 5459631 h 5822951"/>
              <a:gd name="connsiteX126" fmla="*/ 110329 w 4111625"/>
              <a:gd name="connsiteY126" fmla="*/ 5425262 h 5822951"/>
              <a:gd name="connsiteX127" fmla="*/ 164269 w 4111625"/>
              <a:gd name="connsiteY127" fmla="*/ 5395804 h 5822951"/>
              <a:gd name="connsiteX128" fmla="*/ 213304 w 4111625"/>
              <a:gd name="connsiteY128" fmla="*/ 5366345 h 5822951"/>
              <a:gd name="connsiteX129" fmla="*/ 424157 w 4111625"/>
              <a:gd name="connsiteY129" fmla="*/ 5263241 h 5822951"/>
              <a:gd name="connsiteX130" fmla="*/ 644816 w 4111625"/>
              <a:gd name="connsiteY130" fmla="*/ 5179775 h 5822951"/>
              <a:gd name="connsiteX131" fmla="*/ 757598 w 4111625"/>
              <a:gd name="connsiteY131" fmla="*/ 5145407 h 5822951"/>
              <a:gd name="connsiteX132" fmla="*/ 816441 w 4111625"/>
              <a:gd name="connsiteY132" fmla="*/ 5125768 h 5822951"/>
              <a:gd name="connsiteX133" fmla="*/ 870379 w 4111625"/>
              <a:gd name="connsiteY133" fmla="*/ 5115949 h 5822951"/>
              <a:gd name="connsiteX134" fmla="*/ 899800 w 4111625"/>
              <a:gd name="connsiteY134" fmla="*/ 5106129 h 5822951"/>
              <a:gd name="connsiteX135" fmla="*/ 904704 w 4111625"/>
              <a:gd name="connsiteY135" fmla="*/ 5106129 h 5822951"/>
              <a:gd name="connsiteX136" fmla="*/ 909608 w 4111625"/>
              <a:gd name="connsiteY136" fmla="*/ 5106129 h 5822951"/>
              <a:gd name="connsiteX137" fmla="*/ 914511 w 4111625"/>
              <a:gd name="connsiteY137" fmla="*/ 5101220 h 5822951"/>
              <a:gd name="connsiteX138" fmla="*/ 929222 w 4111625"/>
              <a:gd name="connsiteY138" fmla="*/ 5101220 h 5822951"/>
              <a:gd name="connsiteX139" fmla="*/ 988065 w 4111625"/>
              <a:gd name="connsiteY139" fmla="*/ 5091400 h 5822951"/>
              <a:gd name="connsiteX140" fmla="*/ 1046907 w 4111625"/>
              <a:gd name="connsiteY140" fmla="*/ 5081581 h 5822951"/>
              <a:gd name="connsiteX141" fmla="*/ 1105750 w 4111625"/>
              <a:gd name="connsiteY141" fmla="*/ 5076671 h 5822951"/>
              <a:gd name="connsiteX142" fmla="*/ 1341120 w 4111625"/>
              <a:gd name="connsiteY142" fmla="*/ 5066851 h 5822951"/>
              <a:gd name="connsiteX143" fmla="*/ 1399963 w 4111625"/>
              <a:gd name="connsiteY143" fmla="*/ 5066851 h 5822951"/>
              <a:gd name="connsiteX144" fmla="*/ 1458805 w 4111625"/>
              <a:gd name="connsiteY144" fmla="*/ 5071761 h 5822951"/>
              <a:gd name="connsiteX145" fmla="*/ 1576491 w 4111625"/>
              <a:gd name="connsiteY145" fmla="*/ 5076671 h 5822951"/>
              <a:gd name="connsiteX146" fmla="*/ 1694176 w 4111625"/>
              <a:gd name="connsiteY146" fmla="*/ 5086490 h 5822951"/>
              <a:gd name="connsiteX147" fmla="*/ 1806957 w 4111625"/>
              <a:gd name="connsiteY147" fmla="*/ 5101220 h 5822951"/>
              <a:gd name="connsiteX148" fmla="*/ 2037424 w 4111625"/>
              <a:gd name="connsiteY148" fmla="*/ 5125768 h 5822951"/>
              <a:gd name="connsiteX149" fmla="*/ 2262987 w 4111625"/>
              <a:gd name="connsiteY149" fmla="*/ 5145407 h 5822951"/>
              <a:gd name="connsiteX150" fmla="*/ 2375769 w 4111625"/>
              <a:gd name="connsiteY150" fmla="*/ 5155227 h 5822951"/>
              <a:gd name="connsiteX151" fmla="*/ 2434612 w 4111625"/>
              <a:gd name="connsiteY151" fmla="*/ 5155227 h 5822951"/>
              <a:gd name="connsiteX152" fmla="*/ 2464033 w 4111625"/>
              <a:gd name="connsiteY152" fmla="*/ 5160136 h 5822951"/>
              <a:gd name="connsiteX153" fmla="*/ 2478744 w 4111625"/>
              <a:gd name="connsiteY153" fmla="*/ 5160136 h 5822951"/>
              <a:gd name="connsiteX154" fmla="*/ 2488551 w 4111625"/>
              <a:gd name="connsiteY154" fmla="*/ 5160136 h 5822951"/>
              <a:gd name="connsiteX155" fmla="*/ 2714114 w 4111625"/>
              <a:gd name="connsiteY155" fmla="*/ 5145407 h 5822951"/>
              <a:gd name="connsiteX156" fmla="*/ 2768053 w 4111625"/>
              <a:gd name="connsiteY156" fmla="*/ 5135588 h 5822951"/>
              <a:gd name="connsiteX157" fmla="*/ 2826896 w 4111625"/>
              <a:gd name="connsiteY157" fmla="*/ 5130678 h 5822951"/>
              <a:gd name="connsiteX158" fmla="*/ 2934774 w 4111625"/>
              <a:gd name="connsiteY158" fmla="*/ 5106129 h 5822951"/>
              <a:gd name="connsiteX159" fmla="*/ 3047555 w 4111625"/>
              <a:gd name="connsiteY159" fmla="*/ 5081581 h 5822951"/>
              <a:gd name="connsiteX160" fmla="*/ 3155433 w 4111625"/>
              <a:gd name="connsiteY160" fmla="*/ 5052122 h 5822951"/>
              <a:gd name="connsiteX161" fmla="*/ 3371189 w 4111625"/>
              <a:gd name="connsiteY161" fmla="*/ 4983386 h 5822951"/>
              <a:gd name="connsiteX162" fmla="*/ 3557524 w 4111625"/>
              <a:gd name="connsiteY162" fmla="*/ 4909740 h 5822951"/>
              <a:gd name="connsiteX163" fmla="*/ 3586946 w 4111625"/>
              <a:gd name="connsiteY163" fmla="*/ 39278 h 5822951"/>
              <a:gd name="connsiteX164" fmla="*/ 3454550 w 4111625"/>
              <a:gd name="connsiteY164" fmla="*/ 78556 h 5822951"/>
              <a:gd name="connsiteX165" fmla="*/ 3380997 w 4111625"/>
              <a:gd name="connsiteY165" fmla="*/ 98195 h 5822951"/>
              <a:gd name="connsiteX166" fmla="*/ 3302540 w 4111625"/>
              <a:gd name="connsiteY166" fmla="*/ 117834 h 5822951"/>
              <a:gd name="connsiteX167" fmla="*/ 3228987 w 4111625"/>
              <a:gd name="connsiteY167" fmla="*/ 132563 h 5822951"/>
              <a:gd name="connsiteX168" fmla="*/ 3189758 w 4111625"/>
              <a:gd name="connsiteY168" fmla="*/ 142383 h 5822951"/>
              <a:gd name="connsiteX169" fmla="*/ 3150530 w 4111625"/>
              <a:gd name="connsiteY169" fmla="*/ 147292 h 5822951"/>
              <a:gd name="connsiteX170" fmla="*/ 2998520 w 4111625"/>
              <a:gd name="connsiteY170" fmla="*/ 176751 h 5822951"/>
              <a:gd name="connsiteX171" fmla="*/ 2920063 w 4111625"/>
              <a:gd name="connsiteY171" fmla="*/ 191480 h 5822951"/>
              <a:gd name="connsiteX172" fmla="*/ 2841606 w 4111625"/>
              <a:gd name="connsiteY172" fmla="*/ 201300 h 5822951"/>
              <a:gd name="connsiteX173" fmla="*/ 2768053 w 4111625"/>
              <a:gd name="connsiteY173" fmla="*/ 211119 h 5822951"/>
              <a:gd name="connsiteX174" fmla="*/ 2689596 w 4111625"/>
              <a:gd name="connsiteY174" fmla="*/ 220939 h 5822951"/>
              <a:gd name="connsiteX175" fmla="*/ 2532683 w 4111625"/>
              <a:gd name="connsiteY175" fmla="*/ 235668 h 5822951"/>
              <a:gd name="connsiteX176" fmla="*/ 2375769 w 4111625"/>
              <a:gd name="connsiteY176" fmla="*/ 250397 h 5822951"/>
              <a:gd name="connsiteX177" fmla="*/ 2297312 w 4111625"/>
              <a:gd name="connsiteY177" fmla="*/ 255307 h 5822951"/>
              <a:gd name="connsiteX178" fmla="*/ 2218855 w 4111625"/>
              <a:gd name="connsiteY178" fmla="*/ 260216 h 5822951"/>
              <a:gd name="connsiteX179" fmla="*/ 2140399 w 4111625"/>
              <a:gd name="connsiteY179" fmla="*/ 260216 h 5822951"/>
              <a:gd name="connsiteX180" fmla="*/ 2066845 w 4111625"/>
              <a:gd name="connsiteY180" fmla="*/ 265126 h 5822951"/>
              <a:gd name="connsiteX181" fmla="*/ 1909932 w 4111625"/>
              <a:gd name="connsiteY181" fmla="*/ 265126 h 5822951"/>
              <a:gd name="connsiteX182" fmla="*/ 1753018 w 4111625"/>
              <a:gd name="connsiteY182" fmla="*/ 265126 h 5822951"/>
              <a:gd name="connsiteX183" fmla="*/ 1596105 w 4111625"/>
              <a:gd name="connsiteY183" fmla="*/ 260216 h 5822951"/>
              <a:gd name="connsiteX184" fmla="*/ 1439191 w 4111625"/>
              <a:gd name="connsiteY184" fmla="*/ 255307 h 5822951"/>
              <a:gd name="connsiteX185" fmla="*/ 1360734 w 4111625"/>
              <a:gd name="connsiteY185" fmla="*/ 250397 h 5822951"/>
              <a:gd name="connsiteX186" fmla="*/ 1439191 w 4111625"/>
              <a:gd name="connsiteY186" fmla="*/ 250397 h 5822951"/>
              <a:gd name="connsiteX187" fmla="*/ 1596105 w 4111625"/>
              <a:gd name="connsiteY187" fmla="*/ 255307 h 5822951"/>
              <a:gd name="connsiteX188" fmla="*/ 1753018 w 4111625"/>
              <a:gd name="connsiteY188" fmla="*/ 260216 h 5822951"/>
              <a:gd name="connsiteX189" fmla="*/ 1909932 w 4111625"/>
              <a:gd name="connsiteY189" fmla="*/ 255307 h 5822951"/>
              <a:gd name="connsiteX190" fmla="*/ 2061942 w 4111625"/>
              <a:gd name="connsiteY190" fmla="*/ 250397 h 5822951"/>
              <a:gd name="connsiteX191" fmla="*/ 2140399 w 4111625"/>
              <a:gd name="connsiteY191" fmla="*/ 250397 h 5822951"/>
              <a:gd name="connsiteX192" fmla="*/ 2218855 w 4111625"/>
              <a:gd name="connsiteY192" fmla="*/ 245487 h 5822951"/>
              <a:gd name="connsiteX193" fmla="*/ 2297312 w 4111625"/>
              <a:gd name="connsiteY193" fmla="*/ 240577 h 5822951"/>
              <a:gd name="connsiteX194" fmla="*/ 2375769 w 4111625"/>
              <a:gd name="connsiteY194" fmla="*/ 235668 h 5822951"/>
              <a:gd name="connsiteX195" fmla="*/ 2532683 w 4111625"/>
              <a:gd name="connsiteY195" fmla="*/ 220939 h 5822951"/>
              <a:gd name="connsiteX196" fmla="*/ 2684693 w 4111625"/>
              <a:gd name="connsiteY196" fmla="*/ 201300 h 5822951"/>
              <a:gd name="connsiteX197" fmla="*/ 2763149 w 4111625"/>
              <a:gd name="connsiteY197" fmla="*/ 191480 h 5822951"/>
              <a:gd name="connsiteX198" fmla="*/ 2841606 w 4111625"/>
              <a:gd name="connsiteY198" fmla="*/ 181661 h 5822951"/>
              <a:gd name="connsiteX199" fmla="*/ 2915159 w 4111625"/>
              <a:gd name="connsiteY199" fmla="*/ 171841 h 5822951"/>
              <a:gd name="connsiteX200" fmla="*/ 2993616 w 4111625"/>
              <a:gd name="connsiteY200" fmla="*/ 157112 h 5822951"/>
              <a:gd name="connsiteX201" fmla="*/ 3145626 w 4111625"/>
              <a:gd name="connsiteY201" fmla="*/ 127654 h 5822951"/>
              <a:gd name="connsiteX202" fmla="*/ 3184855 w 4111625"/>
              <a:gd name="connsiteY202" fmla="*/ 117834 h 5822951"/>
              <a:gd name="connsiteX203" fmla="*/ 3224083 w 4111625"/>
              <a:gd name="connsiteY203" fmla="*/ 108014 h 5822951"/>
              <a:gd name="connsiteX204" fmla="*/ 3297636 w 4111625"/>
              <a:gd name="connsiteY204" fmla="*/ 93285 h 5822951"/>
              <a:gd name="connsiteX205" fmla="*/ 3376093 w 4111625"/>
              <a:gd name="connsiteY205" fmla="*/ 73646 h 5822951"/>
              <a:gd name="connsiteX206" fmla="*/ 3449646 w 4111625"/>
              <a:gd name="connsiteY206" fmla="*/ 49098 h 5822951"/>
              <a:gd name="connsiteX207" fmla="*/ 3596753 w 4111625"/>
              <a:gd name="connsiteY207" fmla="*/ 4910 h 5822951"/>
              <a:gd name="connsiteX208" fmla="*/ 3616367 w 4111625"/>
              <a:gd name="connsiteY208" fmla="*/ 0 h 582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Lst>
            <a:rect l="l" t="t" r="r" b="b"/>
            <a:pathLst>
              <a:path w="4111625" h="5822951">
                <a:moveTo>
                  <a:pt x="1340314" y="249119"/>
                </a:moveTo>
                <a:lnTo>
                  <a:pt x="1360734" y="250397"/>
                </a:lnTo>
                <a:cubicBezTo>
                  <a:pt x="1360734" y="250397"/>
                  <a:pt x="1360734" y="250397"/>
                  <a:pt x="1350927" y="249783"/>
                </a:cubicBezTo>
                <a:close/>
                <a:moveTo>
                  <a:pt x="1302697" y="246765"/>
                </a:moveTo>
                <a:lnTo>
                  <a:pt x="1327635" y="248326"/>
                </a:lnTo>
                <a:lnTo>
                  <a:pt x="1340314" y="249119"/>
                </a:lnTo>
                <a:lnTo>
                  <a:pt x="1315376" y="247559"/>
                </a:lnTo>
                <a:close/>
                <a:moveTo>
                  <a:pt x="1282278" y="245487"/>
                </a:moveTo>
                <a:cubicBezTo>
                  <a:pt x="1282278" y="245487"/>
                  <a:pt x="1282278" y="245487"/>
                  <a:pt x="1292085" y="246101"/>
                </a:cubicBezTo>
                <a:lnTo>
                  <a:pt x="1302697" y="246765"/>
                </a:lnTo>
                <a:close/>
                <a:moveTo>
                  <a:pt x="3616367" y="0"/>
                </a:moveTo>
                <a:cubicBezTo>
                  <a:pt x="3616367" y="0"/>
                  <a:pt x="3616367" y="0"/>
                  <a:pt x="3616367" y="19639"/>
                </a:cubicBezTo>
                <a:cubicBezTo>
                  <a:pt x="3616367" y="19639"/>
                  <a:pt x="3616367" y="19639"/>
                  <a:pt x="3645788" y="4939198"/>
                </a:cubicBezTo>
                <a:cubicBezTo>
                  <a:pt x="3645788" y="4939198"/>
                  <a:pt x="3645788" y="4939198"/>
                  <a:pt x="3645788" y="4968657"/>
                </a:cubicBezTo>
                <a:cubicBezTo>
                  <a:pt x="3645788" y="4968657"/>
                  <a:pt x="3645788" y="4968657"/>
                  <a:pt x="3621270" y="4978476"/>
                </a:cubicBezTo>
                <a:cubicBezTo>
                  <a:pt x="3547717" y="5012844"/>
                  <a:pt x="3474164" y="5037393"/>
                  <a:pt x="3400611" y="5066851"/>
                </a:cubicBezTo>
                <a:cubicBezTo>
                  <a:pt x="3331961" y="5091400"/>
                  <a:pt x="3258408" y="5115949"/>
                  <a:pt x="3179951" y="5140497"/>
                </a:cubicBezTo>
                <a:cubicBezTo>
                  <a:pt x="3145626" y="5150317"/>
                  <a:pt x="3106398" y="5160136"/>
                  <a:pt x="3067169" y="5169956"/>
                </a:cubicBezTo>
                <a:cubicBezTo>
                  <a:pt x="3032845" y="5179775"/>
                  <a:pt x="2993616" y="5189595"/>
                  <a:pt x="2954388" y="5199414"/>
                </a:cubicBezTo>
                <a:cubicBezTo>
                  <a:pt x="2920063" y="5209234"/>
                  <a:pt x="2880835" y="5214144"/>
                  <a:pt x="2841606" y="5223963"/>
                </a:cubicBezTo>
                <a:cubicBezTo>
                  <a:pt x="2841606" y="5223963"/>
                  <a:pt x="2841606" y="5223963"/>
                  <a:pt x="2782764" y="5233783"/>
                </a:cubicBezTo>
                <a:cubicBezTo>
                  <a:pt x="2782764" y="5233783"/>
                  <a:pt x="2782764" y="5233783"/>
                  <a:pt x="2723921" y="5238692"/>
                </a:cubicBezTo>
                <a:cubicBezTo>
                  <a:pt x="2645464" y="5253421"/>
                  <a:pt x="2567007" y="5258331"/>
                  <a:pt x="2488551" y="5258331"/>
                </a:cubicBezTo>
                <a:cubicBezTo>
                  <a:pt x="2483647" y="5258331"/>
                  <a:pt x="2478744" y="5258331"/>
                  <a:pt x="2473840" y="5258331"/>
                </a:cubicBezTo>
                <a:cubicBezTo>
                  <a:pt x="2473840" y="5258331"/>
                  <a:pt x="2473840" y="5258331"/>
                  <a:pt x="2459129" y="5258331"/>
                </a:cubicBezTo>
                <a:cubicBezTo>
                  <a:pt x="2459129" y="5258331"/>
                  <a:pt x="2459129" y="5258331"/>
                  <a:pt x="2429708" y="5258331"/>
                </a:cubicBezTo>
                <a:cubicBezTo>
                  <a:pt x="2410094" y="5258331"/>
                  <a:pt x="2390480" y="5258331"/>
                  <a:pt x="2370865" y="5253421"/>
                </a:cubicBezTo>
                <a:cubicBezTo>
                  <a:pt x="2336541" y="5253421"/>
                  <a:pt x="2292409" y="5253421"/>
                  <a:pt x="2258084" y="5248512"/>
                </a:cubicBezTo>
                <a:cubicBezTo>
                  <a:pt x="2179627" y="5243602"/>
                  <a:pt x="2101170" y="5238692"/>
                  <a:pt x="2022714" y="5228873"/>
                </a:cubicBezTo>
                <a:cubicBezTo>
                  <a:pt x="2022714" y="5228873"/>
                  <a:pt x="2022714" y="5228873"/>
                  <a:pt x="1797150" y="5209234"/>
                </a:cubicBezTo>
                <a:cubicBezTo>
                  <a:pt x="1797150" y="5209234"/>
                  <a:pt x="1797150" y="5209234"/>
                  <a:pt x="1679465" y="5194505"/>
                </a:cubicBezTo>
                <a:cubicBezTo>
                  <a:pt x="1645140" y="5194505"/>
                  <a:pt x="1605912" y="5189595"/>
                  <a:pt x="1566684" y="5189595"/>
                </a:cubicBezTo>
                <a:cubicBezTo>
                  <a:pt x="1532359" y="5184685"/>
                  <a:pt x="1493130" y="5184685"/>
                  <a:pt x="1453902" y="5179775"/>
                </a:cubicBezTo>
                <a:cubicBezTo>
                  <a:pt x="1453902" y="5179775"/>
                  <a:pt x="1453902" y="5179775"/>
                  <a:pt x="1399963" y="5179775"/>
                </a:cubicBezTo>
                <a:cubicBezTo>
                  <a:pt x="1399963" y="5179775"/>
                  <a:pt x="1399963" y="5179775"/>
                  <a:pt x="1341120" y="5179775"/>
                </a:cubicBezTo>
                <a:cubicBezTo>
                  <a:pt x="1267567" y="5179775"/>
                  <a:pt x="1194014" y="5184685"/>
                  <a:pt x="1115557" y="5189595"/>
                </a:cubicBezTo>
                <a:cubicBezTo>
                  <a:pt x="1100846" y="5189595"/>
                  <a:pt x="1081232" y="5194505"/>
                  <a:pt x="1061618" y="5194505"/>
                </a:cubicBezTo>
                <a:cubicBezTo>
                  <a:pt x="1042004" y="5199414"/>
                  <a:pt x="1027293" y="5199414"/>
                  <a:pt x="1007679" y="5204324"/>
                </a:cubicBezTo>
                <a:cubicBezTo>
                  <a:pt x="1007679" y="5204324"/>
                  <a:pt x="1007679" y="5204324"/>
                  <a:pt x="953740" y="5214144"/>
                </a:cubicBezTo>
                <a:cubicBezTo>
                  <a:pt x="953740" y="5214144"/>
                  <a:pt x="953740" y="5214144"/>
                  <a:pt x="939029" y="5219053"/>
                </a:cubicBezTo>
                <a:cubicBezTo>
                  <a:pt x="939029" y="5219053"/>
                  <a:pt x="939029" y="5219053"/>
                  <a:pt x="934126" y="5219053"/>
                </a:cubicBezTo>
                <a:cubicBezTo>
                  <a:pt x="934126" y="5219053"/>
                  <a:pt x="934126" y="5219053"/>
                  <a:pt x="929222" y="5219053"/>
                </a:cubicBezTo>
                <a:cubicBezTo>
                  <a:pt x="929222" y="5219053"/>
                  <a:pt x="929222" y="5219053"/>
                  <a:pt x="899800" y="5228873"/>
                </a:cubicBezTo>
                <a:cubicBezTo>
                  <a:pt x="899800" y="5228873"/>
                  <a:pt x="899800" y="5228873"/>
                  <a:pt x="845862" y="5243602"/>
                </a:cubicBezTo>
                <a:cubicBezTo>
                  <a:pt x="845862" y="5243602"/>
                  <a:pt x="845862" y="5243602"/>
                  <a:pt x="791922" y="5258331"/>
                </a:cubicBezTo>
                <a:cubicBezTo>
                  <a:pt x="757598" y="5268151"/>
                  <a:pt x="718369" y="5282880"/>
                  <a:pt x="684044" y="5292699"/>
                </a:cubicBezTo>
                <a:cubicBezTo>
                  <a:pt x="625202" y="5312338"/>
                  <a:pt x="571263" y="5336887"/>
                  <a:pt x="512421" y="5361436"/>
                </a:cubicBezTo>
                <a:cubicBezTo>
                  <a:pt x="556553" y="5351616"/>
                  <a:pt x="600684" y="5341797"/>
                  <a:pt x="639912" y="5336887"/>
                </a:cubicBezTo>
                <a:cubicBezTo>
                  <a:pt x="664431" y="5336887"/>
                  <a:pt x="684044" y="5331977"/>
                  <a:pt x="708563" y="5327068"/>
                </a:cubicBezTo>
                <a:cubicBezTo>
                  <a:pt x="708563" y="5327068"/>
                  <a:pt x="708563" y="5327068"/>
                  <a:pt x="777212" y="5322158"/>
                </a:cubicBezTo>
                <a:cubicBezTo>
                  <a:pt x="777212" y="5322158"/>
                  <a:pt x="777212" y="5322158"/>
                  <a:pt x="806633" y="5322158"/>
                </a:cubicBezTo>
                <a:cubicBezTo>
                  <a:pt x="806633" y="5322158"/>
                  <a:pt x="806633" y="5322158"/>
                  <a:pt x="840958" y="5317248"/>
                </a:cubicBezTo>
                <a:cubicBezTo>
                  <a:pt x="840958" y="5317248"/>
                  <a:pt x="840958" y="5317248"/>
                  <a:pt x="909608" y="5317248"/>
                </a:cubicBezTo>
                <a:cubicBezTo>
                  <a:pt x="929222" y="5317248"/>
                  <a:pt x="953740" y="5317248"/>
                  <a:pt x="978258" y="5317248"/>
                </a:cubicBezTo>
                <a:cubicBezTo>
                  <a:pt x="978258" y="5317248"/>
                  <a:pt x="978258" y="5317248"/>
                  <a:pt x="1046907" y="5317248"/>
                </a:cubicBezTo>
                <a:cubicBezTo>
                  <a:pt x="1056714" y="5317248"/>
                  <a:pt x="1066522" y="5317248"/>
                  <a:pt x="1081232" y="5317248"/>
                </a:cubicBezTo>
                <a:cubicBezTo>
                  <a:pt x="1081232" y="5317248"/>
                  <a:pt x="1081232" y="5317248"/>
                  <a:pt x="1110653" y="5322158"/>
                </a:cubicBezTo>
                <a:cubicBezTo>
                  <a:pt x="1110653" y="5322158"/>
                  <a:pt x="1110653" y="5322158"/>
                  <a:pt x="1174400" y="5327068"/>
                </a:cubicBezTo>
                <a:cubicBezTo>
                  <a:pt x="1174400" y="5327068"/>
                  <a:pt x="1174400" y="5327068"/>
                  <a:pt x="1194014" y="5327068"/>
                </a:cubicBezTo>
                <a:cubicBezTo>
                  <a:pt x="1194014" y="5327068"/>
                  <a:pt x="1194014" y="5327068"/>
                  <a:pt x="1208724" y="5331977"/>
                </a:cubicBezTo>
                <a:cubicBezTo>
                  <a:pt x="1208724" y="5331977"/>
                  <a:pt x="1208724" y="5331977"/>
                  <a:pt x="1243049" y="5336887"/>
                </a:cubicBezTo>
                <a:cubicBezTo>
                  <a:pt x="1243049" y="5336887"/>
                  <a:pt x="1243049" y="5336887"/>
                  <a:pt x="1306795" y="5341797"/>
                </a:cubicBezTo>
                <a:cubicBezTo>
                  <a:pt x="1390156" y="5356526"/>
                  <a:pt x="1478420" y="5371255"/>
                  <a:pt x="1561780" y="5385984"/>
                </a:cubicBezTo>
                <a:cubicBezTo>
                  <a:pt x="1601008" y="5395804"/>
                  <a:pt x="1645140" y="5405623"/>
                  <a:pt x="1684369" y="5415443"/>
                </a:cubicBezTo>
                <a:cubicBezTo>
                  <a:pt x="1684369" y="5415443"/>
                  <a:pt x="1684369" y="5415443"/>
                  <a:pt x="1806957" y="5439992"/>
                </a:cubicBezTo>
                <a:cubicBezTo>
                  <a:pt x="1806957" y="5439992"/>
                  <a:pt x="1806957" y="5439992"/>
                  <a:pt x="2052135" y="5489089"/>
                </a:cubicBezTo>
                <a:cubicBezTo>
                  <a:pt x="2130592" y="5503818"/>
                  <a:pt x="2213952" y="5523457"/>
                  <a:pt x="2292409" y="5533277"/>
                </a:cubicBezTo>
                <a:cubicBezTo>
                  <a:pt x="2375769" y="5548006"/>
                  <a:pt x="2454226" y="5557825"/>
                  <a:pt x="2537586" y="5572555"/>
                </a:cubicBezTo>
                <a:cubicBezTo>
                  <a:pt x="2537586" y="5572555"/>
                  <a:pt x="2537586" y="5572555"/>
                  <a:pt x="2660175" y="5582374"/>
                </a:cubicBezTo>
                <a:cubicBezTo>
                  <a:pt x="2660175" y="5582374"/>
                  <a:pt x="2660175" y="5582374"/>
                  <a:pt x="2719017" y="5592193"/>
                </a:cubicBezTo>
                <a:cubicBezTo>
                  <a:pt x="2719017" y="5592193"/>
                  <a:pt x="2719017" y="5592193"/>
                  <a:pt x="2782764" y="5597103"/>
                </a:cubicBezTo>
                <a:cubicBezTo>
                  <a:pt x="2782764" y="5597103"/>
                  <a:pt x="2782764" y="5597103"/>
                  <a:pt x="2905352" y="5602013"/>
                </a:cubicBezTo>
                <a:cubicBezTo>
                  <a:pt x="2944581" y="5606923"/>
                  <a:pt x="2983809" y="5606923"/>
                  <a:pt x="3023037" y="5606923"/>
                </a:cubicBezTo>
                <a:cubicBezTo>
                  <a:pt x="3106398" y="5611832"/>
                  <a:pt x="3189758" y="5606923"/>
                  <a:pt x="3268215" y="5606923"/>
                </a:cubicBezTo>
                <a:cubicBezTo>
                  <a:pt x="3312347" y="5606923"/>
                  <a:pt x="3351575" y="5602013"/>
                  <a:pt x="3390804" y="5597103"/>
                </a:cubicBezTo>
                <a:cubicBezTo>
                  <a:pt x="3390804" y="5597103"/>
                  <a:pt x="3390804" y="5597103"/>
                  <a:pt x="3513392" y="5592193"/>
                </a:cubicBezTo>
                <a:cubicBezTo>
                  <a:pt x="3596753" y="5582374"/>
                  <a:pt x="3680113" y="5572555"/>
                  <a:pt x="3758570" y="5562735"/>
                </a:cubicBezTo>
                <a:cubicBezTo>
                  <a:pt x="3758570" y="5562735"/>
                  <a:pt x="3758570" y="5562735"/>
                  <a:pt x="3935098" y="5533277"/>
                </a:cubicBezTo>
                <a:cubicBezTo>
                  <a:pt x="3935098" y="5533277"/>
                  <a:pt x="3935098" y="5533277"/>
                  <a:pt x="4018458" y="780649"/>
                </a:cubicBezTo>
                <a:cubicBezTo>
                  <a:pt x="4018458" y="780649"/>
                  <a:pt x="4018458" y="780649"/>
                  <a:pt x="4106722" y="5606923"/>
                </a:cubicBezTo>
                <a:lnTo>
                  <a:pt x="4111625" y="5680569"/>
                </a:lnTo>
                <a:cubicBezTo>
                  <a:pt x="4111625" y="5680569"/>
                  <a:pt x="4111625" y="5680569"/>
                  <a:pt x="4038072" y="5695298"/>
                </a:cubicBezTo>
                <a:cubicBezTo>
                  <a:pt x="4038072" y="5695298"/>
                  <a:pt x="4038072" y="5695298"/>
                  <a:pt x="3787991" y="5744395"/>
                </a:cubicBezTo>
                <a:cubicBezTo>
                  <a:pt x="3704631" y="5759125"/>
                  <a:pt x="3621270" y="5773854"/>
                  <a:pt x="3537910" y="5783673"/>
                </a:cubicBezTo>
                <a:cubicBezTo>
                  <a:pt x="3537910" y="5783673"/>
                  <a:pt x="3537910" y="5783673"/>
                  <a:pt x="3410418" y="5798403"/>
                </a:cubicBezTo>
                <a:cubicBezTo>
                  <a:pt x="3366286" y="5798403"/>
                  <a:pt x="3322154" y="5808222"/>
                  <a:pt x="3282926" y="5808222"/>
                </a:cubicBezTo>
                <a:cubicBezTo>
                  <a:pt x="3194662" y="5813132"/>
                  <a:pt x="3111301" y="5818042"/>
                  <a:pt x="3023037" y="5818042"/>
                </a:cubicBezTo>
                <a:cubicBezTo>
                  <a:pt x="2983809" y="5818042"/>
                  <a:pt x="2939677" y="5818042"/>
                  <a:pt x="2895545" y="5818042"/>
                </a:cubicBezTo>
                <a:cubicBezTo>
                  <a:pt x="2895545" y="5818042"/>
                  <a:pt x="2895545" y="5818042"/>
                  <a:pt x="2768053" y="5818042"/>
                </a:cubicBezTo>
                <a:cubicBezTo>
                  <a:pt x="2768053" y="5818042"/>
                  <a:pt x="2768053" y="5818042"/>
                  <a:pt x="2704307" y="5813132"/>
                </a:cubicBezTo>
                <a:cubicBezTo>
                  <a:pt x="2704307" y="5813132"/>
                  <a:pt x="2704307" y="5813132"/>
                  <a:pt x="2640561" y="5808222"/>
                </a:cubicBezTo>
                <a:cubicBezTo>
                  <a:pt x="2596429" y="5808222"/>
                  <a:pt x="2557200" y="5803312"/>
                  <a:pt x="2513068" y="5798403"/>
                </a:cubicBezTo>
                <a:cubicBezTo>
                  <a:pt x="2429708" y="5793493"/>
                  <a:pt x="2341444" y="5783673"/>
                  <a:pt x="2258084" y="5773854"/>
                </a:cubicBezTo>
                <a:cubicBezTo>
                  <a:pt x="2174724" y="5759125"/>
                  <a:pt x="2091363" y="5749305"/>
                  <a:pt x="2008002" y="5734576"/>
                </a:cubicBezTo>
                <a:cubicBezTo>
                  <a:pt x="2008002" y="5734576"/>
                  <a:pt x="2008002" y="5734576"/>
                  <a:pt x="1757922" y="5690388"/>
                </a:cubicBezTo>
                <a:cubicBezTo>
                  <a:pt x="1757922" y="5690388"/>
                  <a:pt x="1757922" y="5690388"/>
                  <a:pt x="1635333" y="5670749"/>
                </a:cubicBezTo>
                <a:cubicBezTo>
                  <a:pt x="1596105" y="5665840"/>
                  <a:pt x="1551973" y="5656020"/>
                  <a:pt x="1512744" y="5651110"/>
                </a:cubicBezTo>
                <a:cubicBezTo>
                  <a:pt x="1434288" y="5636381"/>
                  <a:pt x="1350927" y="5626562"/>
                  <a:pt x="1272471" y="5616742"/>
                </a:cubicBezTo>
                <a:cubicBezTo>
                  <a:pt x="1272471" y="5616742"/>
                  <a:pt x="1272471" y="5616742"/>
                  <a:pt x="1213628" y="5611832"/>
                </a:cubicBezTo>
                <a:cubicBezTo>
                  <a:pt x="1213628" y="5611832"/>
                  <a:pt x="1213628" y="5611832"/>
                  <a:pt x="1184207" y="5606923"/>
                </a:cubicBezTo>
                <a:cubicBezTo>
                  <a:pt x="1184207" y="5606923"/>
                  <a:pt x="1184207" y="5606923"/>
                  <a:pt x="1169496" y="5606923"/>
                </a:cubicBezTo>
                <a:cubicBezTo>
                  <a:pt x="1169496" y="5606923"/>
                  <a:pt x="1169496" y="5606923"/>
                  <a:pt x="1164593" y="5606923"/>
                </a:cubicBezTo>
                <a:cubicBezTo>
                  <a:pt x="1164593" y="5606923"/>
                  <a:pt x="1164593" y="5606923"/>
                  <a:pt x="1154785" y="5606923"/>
                </a:cubicBezTo>
                <a:cubicBezTo>
                  <a:pt x="1154785" y="5606923"/>
                  <a:pt x="1154785" y="5606923"/>
                  <a:pt x="1095943" y="5602013"/>
                </a:cubicBezTo>
                <a:cubicBezTo>
                  <a:pt x="1095943" y="5602013"/>
                  <a:pt x="1095943" y="5602013"/>
                  <a:pt x="1061618" y="5602013"/>
                </a:cubicBezTo>
                <a:cubicBezTo>
                  <a:pt x="1051811" y="5602013"/>
                  <a:pt x="1042004" y="5602013"/>
                  <a:pt x="1032197" y="5602013"/>
                </a:cubicBezTo>
                <a:cubicBezTo>
                  <a:pt x="1032197" y="5602013"/>
                  <a:pt x="1032197" y="5602013"/>
                  <a:pt x="978258" y="5602013"/>
                </a:cubicBezTo>
                <a:cubicBezTo>
                  <a:pt x="958643" y="5602013"/>
                  <a:pt x="939029" y="5602013"/>
                  <a:pt x="919415" y="5606923"/>
                </a:cubicBezTo>
                <a:cubicBezTo>
                  <a:pt x="919415" y="5606923"/>
                  <a:pt x="919415" y="5606923"/>
                  <a:pt x="860573" y="5611832"/>
                </a:cubicBezTo>
                <a:cubicBezTo>
                  <a:pt x="860573" y="5611832"/>
                  <a:pt x="860573" y="5611832"/>
                  <a:pt x="831151" y="5611832"/>
                </a:cubicBezTo>
                <a:cubicBezTo>
                  <a:pt x="831151" y="5611832"/>
                  <a:pt x="831151" y="5611832"/>
                  <a:pt x="801730" y="5616742"/>
                </a:cubicBezTo>
                <a:cubicBezTo>
                  <a:pt x="801730" y="5616742"/>
                  <a:pt x="801730" y="5616742"/>
                  <a:pt x="747790" y="5621652"/>
                </a:cubicBezTo>
                <a:cubicBezTo>
                  <a:pt x="728177" y="5626562"/>
                  <a:pt x="708563" y="5631471"/>
                  <a:pt x="688948" y="5631471"/>
                </a:cubicBezTo>
                <a:cubicBezTo>
                  <a:pt x="649720" y="5636381"/>
                  <a:pt x="610491" y="5646201"/>
                  <a:pt x="576167" y="5656020"/>
                </a:cubicBezTo>
                <a:cubicBezTo>
                  <a:pt x="502613" y="5675659"/>
                  <a:pt x="429060" y="5700208"/>
                  <a:pt x="355507" y="5724756"/>
                </a:cubicBezTo>
                <a:cubicBezTo>
                  <a:pt x="355507" y="5724756"/>
                  <a:pt x="355507" y="5724756"/>
                  <a:pt x="306471" y="5749305"/>
                </a:cubicBezTo>
                <a:cubicBezTo>
                  <a:pt x="286857" y="5759125"/>
                  <a:pt x="272147" y="5764034"/>
                  <a:pt x="257436" y="5773854"/>
                </a:cubicBezTo>
                <a:cubicBezTo>
                  <a:pt x="237822" y="5783673"/>
                  <a:pt x="223111" y="5788583"/>
                  <a:pt x="208401" y="5798403"/>
                </a:cubicBezTo>
                <a:cubicBezTo>
                  <a:pt x="198593" y="5803312"/>
                  <a:pt x="193690" y="5808222"/>
                  <a:pt x="183882" y="5813132"/>
                </a:cubicBezTo>
                <a:cubicBezTo>
                  <a:pt x="183882" y="5813132"/>
                  <a:pt x="178979" y="5818042"/>
                  <a:pt x="174076" y="5818042"/>
                </a:cubicBezTo>
                <a:cubicBezTo>
                  <a:pt x="174076" y="5818042"/>
                  <a:pt x="174076" y="5818042"/>
                  <a:pt x="169172" y="5822951"/>
                </a:cubicBezTo>
                <a:cubicBezTo>
                  <a:pt x="169172" y="5822951"/>
                  <a:pt x="169172" y="5822951"/>
                  <a:pt x="26433" y="5822951"/>
                </a:cubicBezTo>
                <a:lnTo>
                  <a:pt x="0" y="5822951"/>
                </a:lnTo>
                <a:lnTo>
                  <a:pt x="0" y="710368"/>
                </a:lnTo>
                <a:lnTo>
                  <a:pt x="2451" y="520433"/>
                </a:lnTo>
                <a:cubicBezTo>
                  <a:pt x="2451" y="520433"/>
                  <a:pt x="2451" y="520433"/>
                  <a:pt x="61294" y="5459631"/>
                </a:cubicBezTo>
                <a:cubicBezTo>
                  <a:pt x="76004" y="5444901"/>
                  <a:pt x="95618" y="5435082"/>
                  <a:pt x="110329" y="5425262"/>
                </a:cubicBezTo>
                <a:cubicBezTo>
                  <a:pt x="110329" y="5425262"/>
                  <a:pt x="110329" y="5425262"/>
                  <a:pt x="164269" y="5395804"/>
                </a:cubicBezTo>
                <a:cubicBezTo>
                  <a:pt x="164269" y="5395804"/>
                  <a:pt x="164269" y="5395804"/>
                  <a:pt x="213304" y="5366345"/>
                </a:cubicBezTo>
                <a:cubicBezTo>
                  <a:pt x="281954" y="5331977"/>
                  <a:pt x="355507" y="5297609"/>
                  <a:pt x="424157" y="5263241"/>
                </a:cubicBezTo>
                <a:cubicBezTo>
                  <a:pt x="497710" y="5233783"/>
                  <a:pt x="571263" y="5204324"/>
                  <a:pt x="644816" y="5179775"/>
                </a:cubicBezTo>
                <a:cubicBezTo>
                  <a:pt x="684044" y="5165046"/>
                  <a:pt x="718369" y="5155227"/>
                  <a:pt x="757598" y="5145407"/>
                </a:cubicBezTo>
                <a:cubicBezTo>
                  <a:pt x="757598" y="5145407"/>
                  <a:pt x="757598" y="5145407"/>
                  <a:pt x="816441" y="5125768"/>
                </a:cubicBezTo>
                <a:cubicBezTo>
                  <a:pt x="816441" y="5125768"/>
                  <a:pt x="816441" y="5125768"/>
                  <a:pt x="870379" y="5115949"/>
                </a:cubicBezTo>
                <a:cubicBezTo>
                  <a:pt x="870379" y="5115949"/>
                  <a:pt x="870379" y="5115949"/>
                  <a:pt x="899800" y="5106129"/>
                </a:cubicBezTo>
                <a:cubicBezTo>
                  <a:pt x="899800" y="5106129"/>
                  <a:pt x="899800" y="5106129"/>
                  <a:pt x="904704" y="5106129"/>
                </a:cubicBezTo>
                <a:cubicBezTo>
                  <a:pt x="904704" y="5106129"/>
                  <a:pt x="904704" y="5106129"/>
                  <a:pt x="909608" y="5106129"/>
                </a:cubicBezTo>
                <a:cubicBezTo>
                  <a:pt x="909608" y="5106129"/>
                  <a:pt x="909608" y="5106129"/>
                  <a:pt x="914511" y="5101220"/>
                </a:cubicBezTo>
                <a:cubicBezTo>
                  <a:pt x="914511" y="5101220"/>
                  <a:pt x="914511" y="5101220"/>
                  <a:pt x="929222" y="5101220"/>
                </a:cubicBezTo>
                <a:cubicBezTo>
                  <a:pt x="929222" y="5101220"/>
                  <a:pt x="929222" y="5101220"/>
                  <a:pt x="988065" y="5091400"/>
                </a:cubicBezTo>
                <a:cubicBezTo>
                  <a:pt x="1007679" y="5086490"/>
                  <a:pt x="1027293" y="5086490"/>
                  <a:pt x="1046907" y="5081581"/>
                </a:cubicBezTo>
                <a:cubicBezTo>
                  <a:pt x="1066522" y="5081581"/>
                  <a:pt x="1086136" y="5076671"/>
                  <a:pt x="1105750" y="5076671"/>
                </a:cubicBezTo>
                <a:cubicBezTo>
                  <a:pt x="1184207" y="5066851"/>
                  <a:pt x="1262663" y="5066851"/>
                  <a:pt x="1341120" y="5066851"/>
                </a:cubicBezTo>
                <a:cubicBezTo>
                  <a:pt x="1341120" y="5066851"/>
                  <a:pt x="1341120" y="5066851"/>
                  <a:pt x="1399963" y="5066851"/>
                </a:cubicBezTo>
                <a:cubicBezTo>
                  <a:pt x="1399963" y="5066851"/>
                  <a:pt x="1399963" y="5066851"/>
                  <a:pt x="1458805" y="5071761"/>
                </a:cubicBezTo>
                <a:cubicBezTo>
                  <a:pt x="1498034" y="5071761"/>
                  <a:pt x="1537262" y="5076671"/>
                  <a:pt x="1576491" y="5076671"/>
                </a:cubicBezTo>
                <a:cubicBezTo>
                  <a:pt x="1615719" y="5081581"/>
                  <a:pt x="1654947" y="5086490"/>
                  <a:pt x="1694176" y="5086490"/>
                </a:cubicBezTo>
                <a:cubicBezTo>
                  <a:pt x="1694176" y="5086490"/>
                  <a:pt x="1694176" y="5086490"/>
                  <a:pt x="1806957" y="5101220"/>
                </a:cubicBezTo>
                <a:cubicBezTo>
                  <a:pt x="1806957" y="5101220"/>
                  <a:pt x="1806957" y="5101220"/>
                  <a:pt x="2037424" y="5125768"/>
                </a:cubicBezTo>
                <a:cubicBezTo>
                  <a:pt x="2110977" y="5135588"/>
                  <a:pt x="2189434" y="5140497"/>
                  <a:pt x="2262987" y="5145407"/>
                </a:cubicBezTo>
                <a:cubicBezTo>
                  <a:pt x="2302216" y="5150317"/>
                  <a:pt x="2336541" y="5150317"/>
                  <a:pt x="2375769" y="5155227"/>
                </a:cubicBezTo>
                <a:cubicBezTo>
                  <a:pt x="2395383" y="5155227"/>
                  <a:pt x="2414997" y="5155227"/>
                  <a:pt x="2434612" y="5155227"/>
                </a:cubicBezTo>
                <a:cubicBezTo>
                  <a:pt x="2434612" y="5155227"/>
                  <a:pt x="2434612" y="5155227"/>
                  <a:pt x="2464033" y="5160136"/>
                </a:cubicBezTo>
                <a:cubicBezTo>
                  <a:pt x="2464033" y="5160136"/>
                  <a:pt x="2464033" y="5160136"/>
                  <a:pt x="2478744" y="5160136"/>
                </a:cubicBezTo>
                <a:cubicBezTo>
                  <a:pt x="2478744" y="5160136"/>
                  <a:pt x="2483647" y="5160136"/>
                  <a:pt x="2488551" y="5160136"/>
                </a:cubicBezTo>
                <a:cubicBezTo>
                  <a:pt x="2562104" y="5160136"/>
                  <a:pt x="2640561" y="5155227"/>
                  <a:pt x="2714114" y="5145407"/>
                </a:cubicBezTo>
                <a:cubicBezTo>
                  <a:pt x="2714114" y="5145407"/>
                  <a:pt x="2714114" y="5145407"/>
                  <a:pt x="2768053" y="5135588"/>
                </a:cubicBezTo>
                <a:cubicBezTo>
                  <a:pt x="2768053" y="5135588"/>
                  <a:pt x="2768053" y="5135588"/>
                  <a:pt x="2826896" y="5130678"/>
                </a:cubicBezTo>
                <a:cubicBezTo>
                  <a:pt x="2861220" y="5120859"/>
                  <a:pt x="2900449" y="5115949"/>
                  <a:pt x="2934774" y="5106129"/>
                </a:cubicBezTo>
                <a:cubicBezTo>
                  <a:pt x="2974002" y="5101220"/>
                  <a:pt x="3008327" y="5091400"/>
                  <a:pt x="3047555" y="5081581"/>
                </a:cubicBezTo>
                <a:cubicBezTo>
                  <a:pt x="3081880" y="5071761"/>
                  <a:pt x="3121108" y="5061942"/>
                  <a:pt x="3155433" y="5052122"/>
                </a:cubicBezTo>
                <a:cubicBezTo>
                  <a:pt x="3228987" y="5032483"/>
                  <a:pt x="3302540" y="5007934"/>
                  <a:pt x="3371189" y="4983386"/>
                </a:cubicBezTo>
                <a:cubicBezTo>
                  <a:pt x="3434936" y="4958837"/>
                  <a:pt x="3498682" y="4939198"/>
                  <a:pt x="3557524" y="4909740"/>
                </a:cubicBezTo>
                <a:cubicBezTo>
                  <a:pt x="3557524" y="4909740"/>
                  <a:pt x="3557524" y="4909740"/>
                  <a:pt x="3586946" y="39278"/>
                </a:cubicBezTo>
                <a:cubicBezTo>
                  <a:pt x="3586946" y="39278"/>
                  <a:pt x="3586946" y="39278"/>
                  <a:pt x="3454550" y="78556"/>
                </a:cubicBezTo>
                <a:cubicBezTo>
                  <a:pt x="3430032" y="83466"/>
                  <a:pt x="3405514" y="93285"/>
                  <a:pt x="3380997" y="98195"/>
                </a:cubicBezTo>
                <a:cubicBezTo>
                  <a:pt x="3380997" y="98195"/>
                  <a:pt x="3380997" y="98195"/>
                  <a:pt x="3302540" y="117834"/>
                </a:cubicBezTo>
                <a:cubicBezTo>
                  <a:pt x="3302540" y="117834"/>
                  <a:pt x="3302540" y="117834"/>
                  <a:pt x="3228987" y="132563"/>
                </a:cubicBezTo>
                <a:cubicBezTo>
                  <a:pt x="3228987" y="132563"/>
                  <a:pt x="3228987" y="132563"/>
                  <a:pt x="3189758" y="142383"/>
                </a:cubicBezTo>
                <a:cubicBezTo>
                  <a:pt x="3175047" y="147292"/>
                  <a:pt x="3165240" y="147292"/>
                  <a:pt x="3150530" y="147292"/>
                </a:cubicBezTo>
                <a:cubicBezTo>
                  <a:pt x="3150530" y="147292"/>
                  <a:pt x="3150530" y="147292"/>
                  <a:pt x="2998520" y="176751"/>
                </a:cubicBezTo>
                <a:cubicBezTo>
                  <a:pt x="2974002" y="181661"/>
                  <a:pt x="2944581" y="186570"/>
                  <a:pt x="2920063" y="191480"/>
                </a:cubicBezTo>
                <a:cubicBezTo>
                  <a:pt x="2920063" y="191480"/>
                  <a:pt x="2920063" y="191480"/>
                  <a:pt x="2841606" y="201300"/>
                </a:cubicBezTo>
                <a:cubicBezTo>
                  <a:pt x="2841606" y="201300"/>
                  <a:pt x="2841606" y="201300"/>
                  <a:pt x="2768053" y="211119"/>
                </a:cubicBezTo>
                <a:cubicBezTo>
                  <a:pt x="2738632" y="216029"/>
                  <a:pt x="2714114" y="216029"/>
                  <a:pt x="2689596" y="220939"/>
                </a:cubicBezTo>
                <a:cubicBezTo>
                  <a:pt x="2635657" y="225848"/>
                  <a:pt x="2586622" y="230758"/>
                  <a:pt x="2532683" y="235668"/>
                </a:cubicBezTo>
                <a:cubicBezTo>
                  <a:pt x="2532683" y="235668"/>
                  <a:pt x="2532683" y="235668"/>
                  <a:pt x="2375769" y="250397"/>
                </a:cubicBezTo>
                <a:cubicBezTo>
                  <a:pt x="2351251" y="250397"/>
                  <a:pt x="2326734" y="255307"/>
                  <a:pt x="2297312" y="255307"/>
                </a:cubicBezTo>
                <a:cubicBezTo>
                  <a:pt x="2297312" y="255307"/>
                  <a:pt x="2297312" y="255307"/>
                  <a:pt x="2218855" y="260216"/>
                </a:cubicBezTo>
                <a:cubicBezTo>
                  <a:pt x="2218855" y="260216"/>
                  <a:pt x="2218855" y="260216"/>
                  <a:pt x="2140399" y="260216"/>
                </a:cubicBezTo>
                <a:cubicBezTo>
                  <a:pt x="2140399" y="260216"/>
                  <a:pt x="2140399" y="260216"/>
                  <a:pt x="2066845" y="265126"/>
                </a:cubicBezTo>
                <a:cubicBezTo>
                  <a:pt x="2012906" y="265126"/>
                  <a:pt x="1958967" y="265126"/>
                  <a:pt x="1909932" y="265126"/>
                </a:cubicBezTo>
                <a:cubicBezTo>
                  <a:pt x="1855992" y="265126"/>
                  <a:pt x="1802054" y="265126"/>
                  <a:pt x="1753018" y="265126"/>
                </a:cubicBezTo>
                <a:cubicBezTo>
                  <a:pt x="1699079" y="265126"/>
                  <a:pt x="1650044" y="265126"/>
                  <a:pt x="1596105" y="260216"/>
                </a:cubicBezTo>
                <a:cubicBezTo>
                  <a:pt x="1542166" y="260216"/>
                  <a:pt x="1493130" y="260216"/>
                  <a:pt x="1439191" y="255307"/>
                </a:cubicBezTo>
                <a:cubicBezTo>
                  <a:pt x="1439191" y="255307"/>
                  <a:pt x="1439191" y="255307"/>
                  <a:pt x="1360734" y="250397"/>
                </a:cubicBezTo>
                <a:cubicBezTo>
                  <a:pt x="1360734" y="250397"/>
                  <a:pt x="1360734" y="250397"/>
                  <a:pt x="1439191" y="250397"/>
                </a:cubicBezTo>
                <a:cubicBezTo>
                  <a:pt x="1493130" y="255307"/>
                  <a:pt x="1542166" y="255307"/>
                  <a:pt x="1596105" y="255307"/>
                </a:cubicBezTo>
                <a:cubicBezTo>
                  <a:pt x="1650044" y="255307"/>
                  <a:pt x="1699079" y="255307"/>
                  <a:pt x="1753018" y="260216"/>
                </a:cubicBezTo>
                <a:cubicBezTo>
                  <a:pt x="1802054" y="260216"/>
                  <a:pt x="1855992" y="255307"/>
                  <a:pt x="1909932" y="255307"/>
                </a:cubicBezTo>
                <a:cubicBezTo>
                  <a:pt x="1958967" y="255307"/>
                  <a:pt x="2012906" y="255307"/>
                  <a:pt x="2061942" y="250397"/>
                </a:cubicBezTo>
                <a:cubicBezTo>
                  <a:pt x="2061942" y="250397"/>
                  <a:pt x="2061942" y="250397"/>
                  <a:pt x="2140399" y="250397"/>
                </a:cubicBezTo>
                <a:cubicBezTo>
                  <a:pt x="2140399" y="250397"/>
                  <a:pt x="2140399" y="250397"/>
                  <a:pt x="2218855" y="245487"/>
                </a:cubicBezTo>
                <a:cubicBezTo>
                  <a:pt x="2218855" y="245487"/>
                  <a:pt x="2218855" y="245487"/>
                  <a:pt x="2297312" y="240577"/>
                </a:cubicBezTo>
                <a:cubicBezTo>
                  <a:pt x="2321830" y="240577"/>
                  <a:pt x="2351251" y="235668"/>
                  <a:pt x="2375769" y="235668"/>
                </a:cubicBezTo>
                <a:cubicBezTo>
                  <a:pt x="2375769" y="235668"/>
                  <a:pt x="2375769" y="235668"/>
                  <a:pt x="2532683" y="220939"/>
                </a:cubicBezTo>
                <a:cubicBezTo>
                  <a:pt x="2581718" y="216029"/>
                  <a:pt x="2635657" y="211119"/>
                  <a:pt x="2684693" y="201300"/>
                </a:cubicBezTo>
                <a:cubicBezTo>
                  <a:pt x="2709210" y="201300"/>
                  <a:pt x="2738632" y="196390"/>
                  <a:pt x="2763149" y="191480"/>
                </a:cubicBezTo>
                <a:cubicBezTo>
                  <a:pt x="2763149" y="191480"/>
                  <a:pt x="2763149" y="191480"/>
                  <a:pt x="2841606" y="181661"/>
                </a:cubicBezTo>
                <a:cubicBezTo>
                  <a:pt x="2841606" y="181661"/>
                  <a:pt x="2841606" y="181661"/>
                  <a:pt x="2915159" y="171841"/>
                </a:cubicBezTo>
                <a:cubicBezTo>
                  <a:pt x="2944581" y="166931"/>
                  <a:pt x="2969098" y="162022"/>
                  <a:pt x="2993616" y="157112"/>
                </a:cubicBezTo>
                <a:cubicBezTo>
                  <a:pt x="2993616" y="157112"/>
                  <a:pt x="2993616" y="157112"/>
                  <a:pt x="3145626" y="127654"/>
                </a:cubicBezTo>
                <a:cubicBezTo>
                  <a:pt x="3160337" y="122744"/>
                  <a:pt x="3170144" y="122744"/>
                  <a:pt x="3184855" y="117834"/>
                </a:cubicBezTo>
                <a:cubicBezTo>
                  <a:pt x="3184855" y="117834"/>
                  <a:pt x="3184855" y="117834"/>
                  <a:pt x="3224083" y="108014"/>
                </a:cubicBezTo>
                <a:cubicBezTo>
                  <a:pt x="3224083" y="108014"/>
                  <a:pt x="3224083" y="108014"/>
                  <a:pt x="3297636" y="93285"/>
                </a:cubicBezTo>
                <a:cubicBezTo>
                  <a:pt x="3297636" y="93285"/>
                  <a:pt x="3297636" y="93285"/>
                  <a:pt x="3376093" y="73646"/>
                </a:cubicBezTo>
                <a:cubicBezTo>
                  <a:pt x="3400611" y="68737"/>
                  <a:pt x="3425128" y="58917"/>
                  <a:pt x="3449646" y="49098"/>
                </a:cubicBezTo>
                <a:cubicBezTo>
                  <a:pt x="3449646" y="49098"/>
                  <a:pt x="3449646" y="49098"/>
                  <a:pt x="3596753" y="4910"/>
                </a:cubicBezTo>
                <a:cubicBezTo>
                  <a:pt x="3596753" y="4910"/>
                  <a:pt x="3596753" y="4910"/>
                  <a:pt x="3616367" y="0"/>
                </a:cubicBezTo>
                <a:close/>
              </a:path>
            </a:pathLst>
          </a:custGeom>
          <a:solidFill>
            <a:schemeClr val="tx2"/>
          </a:solidFill>
          <a:ln>
            <a:noFill/>
          </a:ln>
        </p:spPr>
        <p:txBody>
          <a:bodyPr vert="horz" wrap="square" lIns="91440" tIns="45720" rIns="91440" bIns="45720" numCol="1" anchor="t" anchorCtr="0" compatLnSpc="1">
            <a:prstTxWarp prst="textNoShape">
              <a:avLst/>
            </a:prstTxWarp>
            <a:noAutofit/>
          </a:bodyPr>
          <a:lstStyle/>
          <a:p>
            <a:pPr defTabSz="914377">
              <a:defRPr/>
            </a:pPr>
            <a:endParaRPr lang="zh-CN" altLang="en-US" dirty="0">
              <a:solidFill>
                <a:prstClr val="black"/>
              </a:solidFill>
            </a:endParaRPr>
          </a:p>
        </p:txBody>
      </p:sp>
      <p:grpSp>
        <p:nvGrpSpPr>
          <p:cNvPr id="13" name="íṩḻídè">
            <a:extLst>
              <a:ext uri="{FF2B5EF4-FFF2-40B4-BE49-F238E27FC236}">
                <a16:creationId xmlns:a16="http://schemas.microsoft.com/office/drawing/2014/main" id="{245F7BAB-B205-4633-9FD9-5D63C1BD4A2F}"/>
              </a:ext>
            </a:extLst>
          </p:cNvPr>
          <p:cNvGrpSpPr/>
          <p:nvPr/>
        </p:nvGrpSpPr>
        <p:grpSpPr>
          <a:xfrm>
            <a:off x="4770733" y="2757998"/>
            <a:ext cx="6749754" cy="663248"/>
            <a:chOff x="4770733" y="1139750"/>
            <a:chExt cx="6749754" cy="663248"/>
          </a:xfrm>
        </p:grpSpPr>
        <p:sp>
          <p:nvSpPr>
            <p:cNvPr id="14" name="ïŝļiḋè">
              <a:extLst>
                <a:ext uri="{FF2B5EF4-FFF2-40B4-BE49-F238E27FC236}">
                  <a16:creationId xmlns:a16="http://schemas.microsoft.com/office/drawing/2014/main" id="{F58861F5-CDA7-4243-941A-E1C02C021018}"/>
                </a:ext>
              </a:extLst>
            </p:cNvPr>
            <p:cNvSpPr/>
            <p:nvPr/>
          </p:nvSpPr>
          <p:spPr bwMode="auto">
            <a:xfrm>
              <a:off x="5008132" y="1139750"/>
              <a:ext cx="6512355" cy="663248"/>
            </a:xfrm>
            <a:prstGeom prst="roundRect">
              <a:avLst/>
            </a:prstGeom>
            <a:solidFill>
              <a:schemeClr val="bg1">
                <a:lumMod val="95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marL="360000"/>
              <a:r>
                <a:rPr lang="en-US" altLang="zh-CN" dirty="0">
                  <a:latin typeface="UD デジタル 教科書体 N-B" panose="02020700000000000000" pitchFamily="17" charset="-128"/>
                  <a:ea typeface="UD デジタル 教科書体 N-B" panose="02020700000000000000" pitchFamily="17" charset="-128"/>
                </a:rPr>
                <a:t>Php</a:t>
              </a:r>
              <a:r>
                <a:rPr lang="ja-JP" altLang="en-US" dirty="0">
                  <a:latin typeface="UD デジタル 教科書体 N-B" panose="02020700000000000000" pitchFamily="17" charset="-128"/>
                  <a:ea typeface="UD デジタル 教科書体 N-B" panose="02020700000000000000" pitchFamily="17" charset="-128"/>
                </a:rPr>
                <a:t>とは</a:t>
              </a:r>
              <a:endParaRPr lang="en-US" altLang="zh-CN" dirty="0">
                <a:latin typeface="UD デジタル 教科書体 N-B" panose="02020700000000000000" pitchFamily="17" charset="-128"/>
                <a:ea typeface="UD デジタル 教科書体 N-B" panose="02020700000000000000" pitchFamily="17" charset="-128"/>
              </a:endParaRPr>
            </a:p>
          </p:txBody>
        </p:sp>
        <p:sp>
          <p:nvSpPr>
            <p:cNvPr id="15" name="íşḻide">
              <a:extLst>
                <a:ext uri="{FF2B5EF4-FFF2-40B4-BE49-F238E27FC236}">
                  <a16:creationId xmlns:a16="http://schemas.microsoft.com/office/drawing/2014/main" id="{A176FBDD-BB13-4C93-8A24-4F996306345B}"/>
                </a:ext>
              </a:extLst>
            </p:cNvPr>
            <p:cNvSpPr/>
            <p:nvPr/>
          </p:nvSpPr>
          <p:spPr bwMode="auto">
            <a:xfrm>
              <a:off x="4770733" y="1233974"/>
              <a:ext cx="474800" cy="474800"/>
            </a:xfrm>
            <a:prstGeom prst="ellipse">
              <a:avLst/>
            </a:prstGeom>
            <a:solidFill>
              <a:schemeClr val="accent1"/>
            </a:solidFill>
            <a:ln w="50800" cmpd="sng">
              <a:solidFill>
                <a:schemeClr val="bg1"/>
              </a:solidFill>
            </a:ln>
          </p:spPr>
          <p:style>
            <a:lnRef idx="2">
              <a:schemeClr val="dk1"/>
            </a:lnRef>
            <a:fillRef idx="1">
              <a:schemeClr val="lt1"/>
            </a:fillRef>
            <a:effectRef idx="0">
              <a:schemeClr val="dk1"/>
            </a:effectRef>
            <a:fontRef idx="minor">
              <a:schemeClr val="dk1"/>
            </a:fontRef>
          </p:style>
          <p:txBody>
            <a:bodyPr wrap="none" rtlCol="0" anchor="ctr">
              <a:normAutofit/>
            </a:bodyPr>
            <a:lstStyle/>
            <a:p>
              <a:pPr algn="ctr"/>
              <a:r>
                <a:rPr lang="en-US" altLang="zh-CN" sz="1600" dirty="0">
                  <a:solidFill>
                    <a:schemeClr val="bg1"/>
                  </a:solidFill>
                </a:rPr>
                <a:t>01</a:t>
              </a:r>
              <a:endParaRPr lang="zh-CN" altLang="en-US" sz="1600" dirty="0">
                <a:solidFill>
                  <a:schemeClr val="bg1"/>
                </a:solidFill>
              </a:endParaRPr>
            </a:p>
          </p:txBody>
        </p:sp>
      </p:grpSp>
      <p:grpSp>
        <p:nvGrpSpPr>
          <p:cNvPr id="16" name="iṧļîḑê">
            <a:extLst>
              <a:ext uri="{FF2B5EF4-FFF2-40B4-BE49-F238E27FC236}">
                <a16:creationId xmlns:a16="http://schemas.microsoft.com/office/drawing/2014/main" id="{591FC675-BF36-4F54-BAC4-FD5A7A2F8F5A}"/>
              </a:ext>
            </a:extLst>
          </p:cNvPr>
          <p:cNvGrpSpPr/>
          <p:nvPr/>
        </p:nvGrpSpPr>
        <p:grpSpPr>
          <a:xfrm>
            <a:off x="4770733" y="3421246"/>
            <a:ext cx="6749754" cy="663248"/>
            <a:chOff x="4770733" y="1139750"/>
            <a:chExt cx="6749754" cy="663248"/>
          </a:xfrm>
        </p:grpSpPr>
        <p:sp>
          <p:nvSpPr>
            <p:cNvPr id="17" name="išļíḋé">
              <a:extLst>
                <a:ext uri="{FF2B5EF4-FFF2-40B4-BE49-F238E27FC236}">
                  <a16:creationId xmlns:a16="http://schemas.microsoft.com/office/drawing/2014/main" id="{C9CFDFA3-B88E-4476-9F8A-5BFEAB9928BC}"/>
                </a:ext>
              </a:extLst>
            </p:cNvPr>
            <p:cNvSpPr/>
            <p:nvPr/>
          </p:nvSpPr>
          <p:spPr bwMode="auto">
            <a:xfrm>
              <a:off x="5008132" y="1139750"/>
              <a:ext cx="6512355" cy="663248"/>
            </a:xfrm>
            <a:prstGeom prst="roundRect">
              <a:avLst/>
            </a:prstGeom>
            <a:solidFill>
              <a:schemeClr val="bg1">
                <a:lumMod val="95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marL="360000"/>
              <a:r>
                <a:rPr lang="en-US" altLang="zh-CN" dirty="0">
                  <a:latin typeface="UD デジタル 教科書体 N-B" panose="02020700000000000000" pitchFamily="17" charset="-128"/>
                  <a:ea typeface="UD デジタル 教科書体 N-B" panose="02020700000000000000" pitchFamily="17" charset="-128"/>
                </a:rPr>
                <a:t> </a:t>
              </a:r>
              <a:r>
                <a:rPr lang="en-US" altLang="ja-JP" dirty="0">
                  <a:latin typeface="UD デジタル 教科書体 N-B" panose="02020700000000000000" pitchFamily="17" charset="-128"/>
                  <a:ea typeface="UD デジタル 教科書体 N-B" panose="02020700000000000000" pitchFamily="17" charset="-128"/>
                </a:rPr>
                <a:t>PHP</a:t>
              </a:r>
              <a:r>
                <a:rPr lang="ja-JP" altLang="en-US" dirty="0">
                  <a:latin typeface="UD デジタル 教科書体 N-B" panose="02020700000000000000" pitchFamily="17" charset="-128"/>
                  <a:ea typeface="UD デジタル 教科書体 N-B" panose="02020700000000000000" pitchFamily="17" charset="-128"/>
                </a:rPr>
                <a:t>の記述ルール</a:t>
              </a:r>
              <a:endParaRPr lang="en-US" altLang="zh-CN" dirty="0">
                <a:latin typeface="UD デジタル 教科書体 N-B" panose="02020700000000000000" pitchFamily="17" charset="-128"/>
                <a:ea typeface="UD デジタル 教科書体 N-B" panose="02020700000000000000" pitchFamily="17" charset="-128"/>
              </a:endParaRPr>
            </a:p>
          </p:txBody>
        </p:sp>
        <p:sp>
          <p:nvSpPr>
            <p:cNvPr id="18" name="íşḻîḑê">
              <a:extLst>
                <a:ext uri="{FF2B5EF4-FFF2-40B4-BE49-F238E27FC236}">
                  <a16:creationId xmlns:a16="http://schemas.microsoft.com/office/drawing/2014/main" id="{A276C4CA-5AB7-4D8E-9540-A606E6A1026B}"/>
                </a:ext>
              </a:extLst>
            </p:cNvPr>
            <p:cNvSpPr/>
            <p:nvPr/>
          </p:nvSpPr>
          <p:spPr bwMode="auto">
            <a:xfrm>
              <a:off x="4770733" y="1233974"/>
              <a:ext cx="474800" cy="474800"/>
            </a:xfrm>
            <a:prstGeom prst="ellipse">
              <a:avLst/>
            </a:prstGeom>
            <a:solidFill>
              <a:schemeClr val="accent1"/>
            </a:solidFill>
            <a:ln w="50800" cmpd="sng">
              <a:solidFill>
                <a:schemeClr val="bg1"/>
              </a:solidFill>
            </a:ln>
          </p:spPr>
          <p:style>
            <a:lnRef idx="2">
              <a:schemeClr val="dk1"/>
            </a:lnRef>
            <a:fillRef idx="1">
              <a:schemeClr val="lt1"/>
            </a:fillRef>
            <a:effectRef idx="0">
              <a:schemeClr val="dk1"/>
            </a:effectRef>
            <a:fontRef idx="minor">
              <a:schemeClr val="dk1"/>
            </a:fontRef>
          </p:style>
          <p:txBody>
            <a:bodyPr wrap="none" rtlCol="0" anchor="ctr">
              <a:normAutofit/>
            </a:bodyPr>
            <a:lstStyle/>
            <a:p>
              <a:pPr algn="ctr"/>
              <a:r>
                <a:rPr lang="en-US" altLang="zh-CN" sz="1600" dirty="0">
                  <a:solidFill>
                    <a:schemeClr val="bg1"/>
                  </a:solidFill>
                </a:rPr>
                <a:t>02</a:t>
              </a:r>
              <a:endParaRPr lang="zh-CN" altLang="en-US" sz="1600" dirty="0">
                <a:solidFill>
                  <a:schemeClr val="bg1"/>
                </a:solidFill>
              </a:endParaRPr>
            </a:p>
          </p:txBody>
        </p:sp>
      </p:grpSp>
      <p:grpSp>
        <p:nvGrpSpPr>
          <p:cNvPr id="19" name="işlíḋé">
            <a:extLst>
              <a:ext uri="{FF2B5EF4-FFF2-40B4-BE49-F238E27FC236}">
                <a16:creationId xmlns:a16="http://schemas.microsoft.com/office/drawing/2014/main" id="{5993143E-4A8D-4AF5-BDFD-F95ABB164872}"/>
              </a:ext>
            </a:extLst>
          </p:cNvPr>
          <p:cNvGrpSpPr/>
          <p:nvPr/>
        </p:nvGrpSpPr>
        <p:grpSpPr>
          <a:xfrm>
            <a:off x="4770733" y="4838027"/>
            <a:ext cx="6749754" cy="663248"/>
            <a:chOff x="4770733" y="1139750"/>
            <a:chExt cx="6749754" cy="663248"/>
          </a:xfrm>
        </p:grpSpPr>
        <p:sp>
          <p:nvSpPr>
            <p:cNvPr id="20" name="îśḻïdé">
              <a:extLst>
                <a:ext uri="{FF2B5EF4-FFF2-40B4-BE49-F238E27FC236}">
                  <a16:creationId xmlns:a16="http://schemas.microsoft.com/office/drawing/2014/main" id="{11956BFE-E2C6-4F0A-A173-0AC082731A4A}"/>
                </a:ext>
              </a:extLst>
            </p:cNvPr>
            <p:cNvSpPr/>
            <p:nvPr/>
          </p:nvSpPr>
          <p:spPr bwMode="auto">
            <a:xfrm>
              <a:off x="5008132" y="1139750"/>
              <a:ext cx="6512355" cy="663248"/>
            </a:xfrm>
            <a:prstGeom prst="roundRect">
              <a:avLst/>
            </a:prstGeom>
            <a:solidFill>
              <a:schemeClr val="bg1">
                <a:lumMod val="95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marL="360000"/>
              <a:r>
                <a:rPr lang="en-US" altLang="ja-JP" dirty="0">
                  <a:latin typeface="UD デジタル 教科書体 N-B" panose="02020700000000000000" pitchFamily="17" charset="-128"/>
                  <a:ea typeface="UD デジタル 教科書体 N-B" panose="02020700000000000000" pitchFamily="17" charset="-128"/>
                </a:rPr>
                <a:t>PHP</a:t>
              </a:r>
              <a:r>
                <a:rPr lang="ja-JP" altLang="en-US" dirty="0">
                  <a:latin typeface="UD デジタル 教科書体 N-B" panose="02020700000000000000" pitchFamily="17" charset="-128"/>
                  <a:ea typeface="UD デジタル 教科書体 N-B" panose="02020700000000000000" pitchFamily="17" charset="-128"/>
                </a:rPr>
                <a:t>デバッグ</a:t>
              </a:r>
              <a:endParaRPr lang="en-US" altLang="zh-CN" dirty="0">
                <a:latin typeface="UD デジタル 教科書体 N-B" panose="02020700000000000000" pitchFamily="17" charset="-128"/>
                <a:ea typeface="UD デジタル 教科書体 N-B" panose="02020700000000000000" pitchFamily="17" charset="-128"/>
              </a:endParaRPr>
            </a:p>
          </p:txBody>
        </p:sp>
        <p:sp>
          <p:nvSpPr>
            <p:cNvPr id="21" name="iŝ1íḋê">
              <a:extLst>
                <a:ext uri="{FF2B5EF4-FFF2-40B4-BE49-F238E27FC236}">
                  <a16:creationId xmlns:a16="http://schemas.microsoft.com/office/drawing/2014/main" id="{138DE7EC-E957-494B-89F3-D6FF2A657B09}"/>
                </a:ext>
              </a:extLst>
            </p:cNvPr>
            <p:cNvSpPr/>
            <p:nvPr/>
          </p:nvSpPr>
          <p:spPr bwMode="auto">
            <a:xfrm>
              <a:off x="4770733" y="1233974"/>
              <a:ext cx="474800" cy="474800"/>
            </a:xfrm>
            <a:prstGeom prst="ellipse">
              <a:avLst/>
            </a:prstGeom>
            <a:solidFill>
              <a:schemeClr val="accent1"/>
            </a:solidFill>
            <a:ln w="50800" cmpd="sng">
              <a:solidFill>
                <a:schemeClr val="bg1"/>
              </a:solidFill>
            </a:ln>
          </p:spPr>
          <p:style>
            <a:lnRef idx="2">
              <a:schemeClr val="dk1"/>
            </a:lnRef>
            <a:fillRef idx="1">
              <a:schemeClr val="lt1"/>
            </a:fillRef>
            <a:effectRef idx="0">
              <a:schemeClr val="dk1"/>
            </a:effectRef>
            <a:fontRef idx="minor">
              <a:schemeClr val="dk1"/>
            </a:fontRef>
          </p:style>
          <p:txBody>
            <a:bodyPr wrap="none" rtlCol="0" anchor="ctr">
              <a:normAutofit/>
            </a:bodyPr>
            <a:lstStyle/>
            <a:p>
              <a:pPr algn="ctr"/>
              <a:r>
                <a:rPr lang="en-US" altLang="zh-CN" sz="1600" dirty="0">
                  <a:solidFill>
                    <a:schemeClr val="bg1"/>
                  </a:solidFill>
                  <a:latin typeface="UD デジタル 教科書体 N-B" panose="02020700000000000000" pitchFamily="17" charset="-128"/>
                  <a:ea typeface="UD デジタル 教科書体 N-B" panose="02020700000000000000" pitchFamily="17" charset="-128"/>
                </a:rPr>
                <a:t>04</a:t>
              </a:r>
              <a:endParaRPr lang="zh-CN" altLang="en-US" sz="1600" dirty="0">
                <a:solidFill>
                  <a:schemeClr val="bg1"/>
                </a:solidFill>
                <a:latin typeface="UD デジタル 教科書体 N-B" panose="02020700000000000000" pitchFamily="17" charset="-128"/>
                <a:ea typeface="UD デジタル 教科書体 N-B" panose="02020700000000000000" pitchFamily="17" charset="-128"/>
              </a:endParaRPr>
            </a:p>
          </p:txBody>
        </p:sp>
      </p:grpSp>
      <p:pic>
        <p:nvPicPr>
          <p:cNvPr id="28" name="図 27" descr="記号, 時計, 飛行機 が含まれている画像&#10;&#10;自動的に生成された説明">
            <a:extLst>
              <a:ext uri="{FF2B5EF4-FFF2-40B4-BE49-F238E27FC236}">
                <a16:creationId xmlns:a16="http://schemas.microsoft.com/office/drawing/2014/main" id="{E3DD9B70-1DC6-4C50-A815-BBC262BEF10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71513" y="1671071"/>
            <a:ext cx="2224087" cy="2835332"/>
          </a:xfrm>
          <a:prstGeom prst="rect">
            <a:avLst/>
          </a:prstGeom>
        </p:spPr>
      </p:pic>
      <p:sp>
        <p:nvSpPr>
          <p:cNvPr id="29" name="正方形/長方形 28">
            <a:extLst>
              <a:ext uri="{FF2B5EF4-FFF2-40B4-BE49-F238E27FC236}">
                <a16:creationId xmlns:a16="http://schemas.microsoft.com/office/drawing/2014/main" id="{1128AAE4-52D8-4A5E-86F6-55FD387BE0BE}"/>
              </a:ext>
            </a:extLst>
          </p:cNvPr>
          <p:cNvSpPr/>
          <p:nvPr/>
        </p:nvSpPr>
        <p:spPr>
          <a:xfrm>
            <a:off x="4783138" y="1041536"/>
            <a:ext cx="6749754" cy="1200329"/>
          </a:xfrm>
          <a:prstGeom prst="rect">
            <a:avLst/>
          </a:prstGeom>
        </p:spPr>
        <p:txBody>
          <a:bodyPr wrap="square">
            <a:spAutoFit/>
          </a:bodyPr>
          <a:lstStyle/>
          <a:p>
            <a:r>
              <a:rPr lang="ja-JP" altLang="en-US" dirty="0">
                <a:latin typeface="UD デジタル 教科書体 N-B" panose="02020700000000000000" pitchFamily="17" charset="-128"/>
                <a:ea typeface="UD デジタル 教科書体 N-B" panose="02020700000000000000" pitchFamily="17" charset="-128"/>
              </a:rPr>
              <a:t>使い方さえ分かれば、コードの知識なしでも</a:t>
            </a:r>
            <a:r>
              <a:rPr lang="en-US" altLang="ja-JP" dirty="0">
                <a:latin typeface="UD デジタル 教科書体 N-B" panose="02020700000000000000" pitchFamily="17" charset="-128"/>
                <a:ea typeface="UD デジタル 教科書体 N-B" panose="02020700000000000000" pitchFamily="17" charset="-128"/>
              </a:rPr>
              <a:t>Web</a:t>
            </a:r>
            <a:r>
              <a:rPr lang="ja-JP" altLang="en-US" dirty="0">
                <a:latin typeface="UD デジタル 教科書体 N-B" panose="02020700000000000000" pitchFamily="17" charset="-128"/>
                <a:ea typeface="UD デジタル 教科書体 N-B" panose="02020700000000000000" pitchFamily="17" charset="-128"/>
              </a:rPr>
              <a:t>サイトが作れる</a:t>
            </a:r>
            <a:r>
              <a:rPr lang="en-US" altLang="ja-JP" dirty="0">
                <a:latin typeface="UD デジタル 教科書体 N-B" panose="02020700000000000000" pitchFamily="17" charset="-128"/>
                <a:ea typeface="UD デジタル 教科書体 N-B" panose="02020700000000000000" pitchFamily="17" charset="-128"/>
              </a:rPr>
              <a:t>WordPress</a:t>
            </a:r>
            <a:r>
              <a:rPr lang="ja-JP" altLang="en-US" dirty="0">
                <a:latin typeface="UD デジタル 教科書体 N-B" panose="02020700000000000000" pitchFamily="17" charset="-128"/>
                <a:ea typeface="UD デジタル 教科書体 N-B" panose="02020700000000000000" pitchFamily="17" charset="-128"/>
              </a:rPr>
              <a:t>。ですが、</a:t>
            </a:r>
            <a:r>
              <a:rPr lang="en-US" altLang="ja-JP" dirty="0">
                <a:latin typeface="UD デジタル 教科書体 N-B" panose="02020700000000000000" pitchFamily="17" charset="-128"/>
                <a:ea typeface="UD デジタル 教科書体 N-B" panose="02020700000000000000" pitchFamily="17" charset="-128"/>
              </a:rPr>
              <a:t>HTML</a:t>
            </a:r>
            <a:r>
              <a:rPr lang="ja-JP" altLang="en-US" dirty="0">
                <a:latin typeface="UD デジタル 教科書体 N-B" panose="02020700000000000000" pitchFamily="17" charset="-128"/>
                <a:ea typeface="UD デジタル 教科書体 N-B" panose="02020700000000000000" pitchFamily="17" charset="-128"/>
              </a:rPr>
              <a:t>や</a:t>
            </a:r>
            <a:r>
              <a:rPr lang="en-US" altLang="ja-JP" dirty="0">
                <a:latin typeface="UD デジタル 教科書体 N-B" panose="02020700000000000000" pitchFamily="17" charset="-128"/>
                <a:ea typeface="UD デジタル 教科書体 N-B" panose="02020700000000000000" pitchFamily="17" charset="-128"/>
              </a:rPr>
              <a:t>CSS</a:t>
            </a:r>
            <a:r>
              <a:rPr lang="ja-JP" altLang="en-US" dirty="0">
                <a:latin typeface="UD デジタル 教科書体 N-B" panose="02020700000000000000" pitchFamily="17" charset="-128"/>
                <a:ea typeface="UD デジタル 教科書体 N-B" panose="02020700000000000000" pitchFamily="17" charset="-128"/>
              </a:rPr>
              <a:t>、</a:t>
            </a:r>
            <a:r>
              <a:rPr lang="en-US" altLang="ja-JP" dirty="0">
                <a:latin typeface="UD デジタル 教科書体 N-B" panose="02020700000000000000" pitchFamily="17" charset="-128"/>
                <a:ea typeface="UD デジタル 教科書体 N-B" panose="02020700000000000000" pitchFamily="17" charset="-128"/>
              </a:rPr>
              <a:t>PHP</a:t>
            </a:r>
            <a:r>
              <a:rPr lang="ja-JP" altLang="en-US" dirty="0">
                <a:latin typeface="UD デジタル 教科書体 N-B" panose="02020700000000000000" pitchFamily="17" charset="-128"/>
                <a:ea typeface="UD デジタル 教科書体 N-B" panose="02020700000000000000" pitchFamily="17" charset="-128"/>
              </a:rPr>
              <a:t>といったプログラミングの知識を持つことで、よりオリジナルで自由な</a:t>
            </a:r>
            <a:r>
              <a:rPr lang="en-US" altLang="ja-JP" dirty="0">
                <a:latin typeface="UD デジタル 教科書体 N-B" panose="02020700000000000000" pitchFamily="17" charset="-128"/>
                <a:ea typeface="UD デジタル 教科書体 N-B" panose="02020700000000000000" pitchFamily="17" charset="-128"/>
              </a:rPr>
              <a:t>Web</a:t>
            </a:r>
            <a:r>
              <a:rPr lang="ja-JP" altLang="en-US" dirty="0">
                <a:latin typeface="UD デジタル 教科書体 N-B" panose="02020700000000000000" pitchFamily="17" charset="-128"/>
                <a:ea typeface="UD デジタル 教科書体 N-B" panose="02020700000000000000" pitchFamily="17" charset="-128"/>
              </a:rPr>
              <a:t>サイトを作ることができるようになる。</a:t>
            </a:r>
          </a:p>
        </p:txBody>
      </p:sp>
      <p:grpSp>
        <p:nvGrpSpPr>
          <p:cNvPr id="22" name="işlíḋé">
            <a:extLst>
              <a:ext uri="{FF2B5EF4-FFF2-40B4-BE49-F238E27FC236}">
                <a16:creationId xmlns:a16="http://schemas.microsoft.com/office/drawing/2014/main" id="{425594C5-77CD-43A6-8E05-1782E7A71A8A}"/>
              </a:ext>
            </a:extLst>
          </p:cNvPr>
          <p:cNvGrpSpPr/>
          <p:nvPr/>
        </p:nvGrpSpPr>
        <p:grpSpPr>
          <a:xfrm>
            <a:off x="4783138" y="4174779"/>
            <a:ext cx="6749754" cy="663248"/>
            <a:chOff x="4770733" y="1139750"/>
            <a:chExt cx="6749754" cy="663248"/>
          </a:xfrm>
        </p:grpSpPr>
        <p:sp>
          <p:nvSpPr>
            <p:cNvPr id="23" name="îśḻïdé">
              <a:extLst>
                <a:ext uri="{FF2B5EF4-FFF2-40B4-BE49-F238E27FC236}">
                  <a16:creationId xmlns:a16="http://schemas.microsoft.com/office/drawing/2014/main" id="{9786D727-2549-4823-BD2F-CE3F86C5D395}"/>
                </a:ext>
              </a:extLst>
            </p:cNvPr>
            <p:cNvSpPr/>
            <p:nvPr/>
          </p:nvSpPr>
          <p:spPr bwMode="auto">
            <a:xfrm>
              <a:off x="5008132" y="1139750"/>
              <a:ext cx="6512355" cy="663248"/>
            </a:xfrm>
            <a:prstGeom prst="roundRect">
              <a:avLst/>
            </a:prstGeom>
            <a:solidFill>
              <a:schemeClr val="bg1">
                <a:lumMod val="95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marL="360000"/>
              <a:r>
                <a:rPr lang="en-US" altLang="zh-CN" dirty="0">
                  <a:latin typeface="UD デジタル 教科書体 N-B" panose="02020700000000000000" pitchFamily="17" charset="-128"/>
                  <a:ea typeface="UD デジタル 教科書体 N-B" panose="02020700000000000000" pitchFamily="17" charset="-128"/>
                </a:rPr>
                <a:t>PHP</a:t>
              </a:r>
              <a:r>
                <a:rPr lang="ja-JP" altLang="en-US" dirty="0">
                  <a:latin typeface="UD デジタル 教科書体 N-B" panose="02020700000000000000" pitchFamily="17" charset="-128"/>
                  <a:ea typeface="UD デジタル 教科書体 N-B" panose="02020700000000000000" pitchFamily="17" charset="-128"/>
                </a:rPr>
                <a:t>の基礎文法</a:t>
              </a:r>
              <a:endParaRPr lang="en-US" altLang="zh-CN" dirty="0">
                <a:latin typeface="UD デジタル 教科書体 N-B" panose="02020700000000000000" pitchFamily="17" charset="-128"/>
                <a:ea typeface="UD デジタル 教科書体 N-B" panose="02020700000000000000" pitchFamily="17" charset="-128"/>
              </a:endParaRPr>
            </a:p>
          </p:txBody>
        </p:sp>
        <p:sp>
          <p:nvSpPr>
            <p:cNvPr id="24" name="iŝ1íḋê">
              <a:extLst>
                <a:ext uri="{FF2B5EF4-FFF2-40B4-BE49-F238E27FC236}">
                  <a16:creationId xmlns:a16="http://schemas.microsoft.com/office/drawing/2014/main" id="{A546722E-F4CB-4495-882D-06175D40CA72}"/>
                </a:ext>
              </a:extLst>
            </p:cNvPr>
            <p:cNvSpPr/>
            <p:nvPr/>
          </p:nvSpPr>
          <p:spPr bwMode="auto">
            <a:xfrm>
              <a:off x="4770733" y="1233974"/>
              <a:ext cx="474800" cy="474800"/>
            </a:xfrm>
            <a:prstGeom prst="ellipse">
              <a:avLst/>
            </a:prstGeom>
            <a:solidFill>
              <a:schemeClr val="accent1"/>
            </a:solidFill>
            <a:ln w="50800" cmpd="sng">
              <a:solidFill>
                <a:schemeClr val="bg1"/>
              </a:solidFill>
            </a:ln>
          </p:spPr>
          <p:style>
            <a:lnRef idx="2">
              <a:schemeClr val="dk1"/>
            </a:lnRef>
            <a:fillRef idx="1">
              <a:schemeClr val="lt1"/>
            </a:fillRef>
            <a:effectRef idx="0">
              <a:schemeClr val="dk1"/>
            </a:effectRef>
            <a:fontRef idx="minor">
              <a:schemeClr val="dk1"/>
            </a:fontRef>
          </p:style>
          <p:txBody>
            <a:bodyPr wrap="none" rtlCol="0" anchor="ctr">
              <a:normAutofit/>
            </a:bodyPr>
            <a:lstStyle/>
            <a:p>
              <a:pPr algn="ctr"/>
              <a:r>
                <a:rPr lang="en-US" altLang="zh-CN" sz="1600" dirty="0">
                  <a:solidFill>
                    <a:schemeClr val="bg1"/>
                  </a:solidFill>
                  <a:latin typeface="UD デジタル 教科書体 N-B" panose="02020700000000000000" pitchFamily="17" charset="-128"/>
                  <a:ea typeface="UD デジタル 教科書体 N-B" panose="02020700000000000000" pitchFamily="17" charset="-128"/>
                </a:rPr>
                <a:t>03</a:t>
              </a:r>
              <a:endParaRPr lang="zh-CN" altLang="en-US" sz="1600" dirty="0">
                <a:solidFill>
                  <a:schemeClr val="bg1"/>
                </a:solidFill>
                <a:latin typeface="UD デジタル 教科書体 N-B" panose="02020700000000000000" pitchFamily="17" charset="-128"/>
                <a:ea typeface="UD デジタル 教科書体 N-B" panose="02020700000000000000" pitchFamily="17" charset="-128"/>
              </a:endParaRPr>
            </a:p>
          </p:txBody>
        </p:sp>
      </p:grpSp>
    </p:spTree>
    <p:extLst>
      <p:ext uri="{BB962C8B-B14F-4D97-AF65-F5344CB8AC3E}">
        <p14:creationId xmlns:p14="http://schemas.microsoft.com/office/powerpoint/2010/main" val="2110627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0995CF-F187-4160-9953-FF8169DC2C46}"/>
              </a:ext>
            </a:extLst>
          </p:cNvPr>
          <p:cNvSpPr>
            <a:spLocks noGrp="1"/>
          </p:cNvSpPr>
          <p:nvPr>
            <p:ph type="title"/>
          </p:nvPr>
        </p:nvSpPr>
        <p:spPr/>
        <p:txBody>
          <a:bodyPr>
            <a:normAutofit/>
          </a:bodyPr>
          <a:lstStyle/>
          <a:p>
            <a:r>
              <a:rPr kumimoji="1" lang="en-US" altLang="ja-JP" dirty="0"/>
              <a:t>VS code(Visual studio Code)</a:t>
            </a:r>
            <a:endParaRPr kumimoji="1" lang="ja-JP" altLang="en-US" dirty="0"/>
          </a:p>
        </p:txBody>
      </p:sp>
      <p:pic>
        <p:nvPicPr>
          <p:cNvPr id="9" name="コンテンツ プレースホルダー 8" descr="コンピューターのスクリーンショット&#10;&#10;自動的に生成された説明">
            <a:extLst>
              <a:ext uri="{FF2B5EF4-FFF2-40B4-BE49-F238E27FC236}">
                <a16:creationId xmlns:a16="http://schemas.microsoft.com/office/drawing/2014/main" id="{92A90D62-9359-4BA2-B594-DCA4DD778557}"/>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3781425" y="937179"/>
            <a:ext cx="8519906" cy="5202906"/>
          </a:xfrm>
        </p:spPr>
      </p:pic>
      <p:sp>
        <p:nvSpPr>
          <p:cNvPr id="10" name="正方形/長方形 9">
            <a:extLst>
              <a:ext uri="{FF2B5EF4-FFF2-40B4-BE49-F238E27FC236}">
                <a16:creationId xmlns:a16="http://schemas.microsoft.com/office/drawing/2014/main" id="{B3260879-3232-4C50-8CE5-2A2BD9A8412E}"/>
              </a:ext>
            </a:extLst>
          </p:cNvPr>
          <p:cNvSpPr/>
          <p:nvPr/>
        </p:nvSpPr>
        <p:spPr>
          <a:xfrm>
            <a:off x="6095205" y="6140085"/>
            <a:ext cx="3211135" cy="369332"/>
          </a:xfrm>
          <a:prstGeom prst="rect">
            <a:avLst/>
          </a:prstGeom>
        </p:spPr>
        <p:txBody>
          <a:bodyPr wrap="none">
            <a:spAutoFit/>
          </a:bodyPr>
          <a:lstStyle/>
          <a:p>
            <a:r>
              <a:rPr lang="en-US" altLang="ja-JP" dirty="0">
                <a:solidFill>
                  <a:srgbClr val="FF0000"/>
                </a:solidFill>
                <a:highlight>
                  <a:srgbClr val="FFFF00"/>
                </a:highlight>
                <a:hlinkClick r:id="rId4">
                  <a:extLst>
                    <a:ext uri="{A12FA001-AC4F-418D-AE19-62706E023703}">
                      <ahyp:hlinkClr xmlns:ahyp="http://schemas.microsoft.com/office/drawing/2018/hyperlinkcolor" val="tx"/>
                    </a:ext>
                  </a:extLst>
                </a:hlinkClick>
              </a:rPr>
              <a:t>https://code.visualstudio.com/</a:t>
            </a:r>
            <a:endParaRPr lang="ja-JP" altLang="en-US" dirty="0">
              <a:solidFill>
                <a:srgbClr val="FF0000"/>
              </a:solidFill>
              <a:highlight>
                <a:srgbClr val="FFFF00"/>
              </a:highlight>
            </a:endParaRPr>
          </a:p>
        </p:txBody>
      </p:sp>
      <p:sp>
        <p:nvSpPr>
          <p:cNvPr id="11" name="正方形/長方形 10">
            <a:extLst>
              <a:ext uri="{FF2B5EF4-FFF2-40B4-BE49-F238E27FC236}">
                <a16:creationId xmlns:a16="http://schemas.microsoft.com/office/drawing/2014/main" id="{18C0B4BC-90A0-4513-A2EC-A6D07A8B7666}"/>
              </a:ext>
            </a:extLst>
          </p:cNvPr>
          <p:cNvSpPr/>
          <p:nvPr/>
        </p:nvSpPr>
        <p:spPr>
          <a:xfrm>
            <a:off x="0" y="2081721"/>
            <a:ext cx="3982245" cy="2554545"/>
          </a:xfrm>
          <a:prstGeom prst="rect">
            <a:avLst/>
          </a:prstGeom>
        </p:spPr>
        <p:txBody>
          <a:bodyPr wrap="square">
            <a:spAutoFit/>
          </a:bodyPr>
          <a:lstStyle/>
          <a:p>
            <a:r>
              <a:rPr lang="en-US" altLang="ja-JP" sz="2000" b="1" dirty="0">
                <a:latin typeface="UD デジタル 教科書体 N-B" panose="02020700000000000000" pitchFamily="17" charset="-128"/>
                <a:ea typeface="UD デジタル 教科書体 N-B" panose="02020700000000000000" pitchFamily="17" charset="-128"/>
              </a:rPr>
              <a:t>Visual Studio Code</a:t>
            </a:r>
            <a:r>
              <a:rPr lang="ja-JP" altLang="en-US" sz="2000" dirty="0">
                <a:latin typeface="UD デジタル 教科書体 N-B" panose="02020700000000000000" pitchFamily="17" charset="-128"/>
                <a:ea typeface="UD デジタル 教科書体 N-B" panose="02020700000000000000" pitchFamily="17" charset="-128"/>
              </a:rPr>
              <a:t>は</a:t>
            </a:r>
            <a:r>
              <a:rPr lang="en-US" altLang="ja-JP" sz="2000" dirty="0">
                <a:latin typeface="UD デジタル 教科書体 N-B" panose="02020700000000000000" pitchFamily="17" charset="-128"/>
                <a:ea typeface="UD デジタル 教科書体 N-B" panose="02020700000000000000" pitchFamily="17" charset="-128"/>
              </a:rPr>
              <a:t>Microsoft</a:t>
            </a:r>
            <a:r>
              <a:rPr lang="ja-JP" altLang="en-US" sz="2000" dirty="0">
                <a:latin typeface="UD デジタル 教科書体 N-B" panose="02020700000000000000" pitchFamily="17" charset="-128"/>
                <a:ea typeface="UD デジタル 教科書体 N-B" panose="02020700000000000000" pitchFamily="17" charset="-128"/>
              </a:rPr>
              <a:t>が開発したソースコードエディタである。カスタマイズ性が高く、テーマやキーボードショートカット、環境設定を変更できたり、機能を追加する拡張機能をインストールすることができる。</a:t>
            </a:r>
          </a:p>
        </p:txBody>
      </p:sp>
      <p:sp>
        <p:nvSpPr>
          <p:cNvPr id="13" name="テキスト ボックス 12">
            <a:extLst>
              <a:ext uri="{FF2B5EF4-FFF2-40B4-BE49-F238E27FC236}">
                <a16:creationId xmlns:a16="http://schemas.microsoft.com/office/drawing/2014/main" id="{BA53A3AD-6F7A-445F-B679-B7EEE58ABC89}"/>
              </a:ext>
            </a:extLst>
          </p:cNvPr>
          <p:cNvSpPr txBox="1"/>
          <p:nvPr/>
        </p:nvSpPr>
        <p:spPr>
          <a:xfrm>
            <a:off x="3229302" y="6140085"/>
            <a:ext cx="2723823" cy="369332"/>
          </a:xfrm>
          <a:prstGeom prst="rect">
            <a:avLst/>
          </a:prstGeom>
          <a:noFill/>
        </p:spPr>
        <p:txBody>
          <a:bodyPr wrap="none" rtlCol="0">
            <a:spAutoFit/>
          </a:bodyPr>
          <a:lstStyle/>
          <a:p>
            <a:r>
              <a:rPr kumimoji="1" lang="ja-JP" altLang="en-US" dirty="0">
                <a:latin typeface="UD デジタル 教科書体 N-B" panose="02020700000000000000" pitchFamily="17" charset="-128"/>
                <a:ea typeface="UD デジタル 教科書体 N-B" panose="02020700000000000000" pitchFamily="17" charset="-128"/>
              </a:rPr>
              <a:t>ダウンロードアドレス⇒</a:t>
            </a:r>
          </a:p>
        </p:txBody>
      </p:sp>
    </p:spTree>
    <p:extLst>
      <p:ext uri="{BB962C8B-B14F-4D97-AF65-F5344CB8AC3E}">
        <p14:creationId xmlns:p14="http://schemas.microsoft.com/office/powerpoint/2010/main" val="36061875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6a70f7c5-6f27-4f05-b209-e33d4524524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5110649-4FB3-4D9C-95E5-BD92D1F78656}"/>
              </a:ext>
            </a:extLst>
          </p:cNvPr>
          <p:cNvGrpSpPr>
            <a:grpSpLocks noChangeAspect="1"/>
          </p:cNvGrpSpPr>
          <p:nvPr>
            <p:custDataLst>
              <p:tags r:id="rId1"/>
            </p:custDataLst>
          </p:nvPr>
        </p:nvGrpSpPr>
        <p:grpSpPr>
          <a:xfrm>
            <a:off x="3159713" y="0"/>
            <a:ext cx="5670213" cy="4959005"/>
            <a:chOff x="3159713" y="0"/>
            <a:chExt cx="5670213" cy="4959005"/>
          </a:xfrm>
        </p:grpSpPr>
        <p:sp>
          <p:nvSpPr>
            <p:cNvPr id="6" name="iṣ1îḋè">
              <a:extLst>
                <a:ext uri="{FF2B5EF4-FFF2-40B4-BE49-F238E27FC236}">
                  <a16:creationId xmlns:a16="http://schemas.microsoft.com/office/drawing/2014/main" id="{77458DE3-DAD2-4202-8D1D-A932BABE580B}"/>
                </a:ext>
              </a:extLst>
            </p:cNvPr>
            <p:cNvSpPr/>
            <p:nvPr/>
          </p:nvSpPr>
          <p:spPr>
            <a:xfrm flipH="1">
              <a:off x="5695044" y="2361634"/>
              <a:ext cx="801914" cy="618444"/>
            </a:xfrm>
            <a:prstGeom prst="ellipse">
              <a:avLst/>
            </a:prstGeom>
            <a:solidFill>
              <a:srgbClr val="FFC0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7" name="íṣḷïdê">
              <a:extLst>
                <a:ext uri="{FF2B5EF4-FFF2-40B4-BE49-F238E27FC236}">
                  <a16:creationId xmlns:a16="http://schemas.microsoft.com/office/drawing/2014/main" id="{EC4B67A1-9289-4EBB-82D7-8A516D4810B7}"/>
                </a:ext>
              </a:extLst>
            </p:cNvPr>
            <p:cNvSpPr/>
            <p:nvPr/>
          </p:nvSpPr>
          <p:spPr>
            <a:xfrm>
              <a:off x="4717143" y="1687985"/>
              <a:ext cx="2757714" cy="1008271"/>
            </a:xfrm>
            <a:prstGeom prst="round2SameRect">
              <a:avLst>
                <a:gd name="adj1" fmla="val 50000"/>
                <a:gd name="adj2" fmla="val 0"/>
              </a:avLst>
            </a:prstGeom>
            <a:solidFill>
              <a:schemeClr val="tx2">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cxnSp>
          <p:nvCxnSpPr>
            <p:cNvPr id="8" name="直接连接符 7">
              <a:extLst>
                <a:ext uri="{FF2B5EF4-FFF2-40B4-BE49-F238E27FC236}">
                  <a16:creationId xmlns:a16="http://schemas.microsoft.com/office/drawing/2014/main" id="{6E15DCB5-D6E1-474F-BDD9-E5A247734775}"/>
                </a:ext>
              </a:extLst>
            </p:cNvPr>
            <p:cNvCxnSpPr/>
            <p:nvPr/>
          </p:nvCxnSpPr>
          <p:spPr>
            <a:xfrm flipV="1">
              <a:off x="6096000" y="0"/>
              <a:ext cx="0" cy="1702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5EE3AB4-1A2E-4AAB-8EC2-973F03D4A68F}"/>
                </a:ext>
              </a:extLst>
            </p:cNvPr>
            <p:cNvCxnSpPr/>
            <p:nvPr/>
          </p:nvCxnSpPr>
          <p:spPr>
            <a:xfrm>
              <a:off x="7410450" y="2980078"/>
              <a:ext cx="1028700" cy="426427"/>
            </a:xfrm>
            <a:prstGeom prst="line">
              <a:avLst/>
            </a:prstGeom>
            <a:ln w="19050">
              <a:solidFill>
                <a:srgbClr val="FFC000">
                  <a:alpha val="25000"/>
                </a:srgb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0076C9A5-06D0-4F3B-A4BC-AF2E6B1EE31E}"/>
                </a:ext>
              </a:extLst>
            </p:cNvPr>
            <p:cNvCxnSpPr>
              <a:cxnSpLocks/>
            </p:cNvCxnSpPr>
            <p:nvPr/>
          </p:nvCxnSpPr>
          <p:spPr>
            <a:xfrm flipH="1">
              <a:off x="3752850" y="2980078"/>
              <a:ext cx="1028700" cy="426427"/>
            </a:xfrm>
            <a:prstGeom prst="line">
              <a:avLst/>
            </a:prstGeom>
            <a:ln w="19050">
              <a:solidFill>
                <a:srgbClr val="FFC000">
                  <a:alpha val="25000"/>
                </a:srgb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96D7480-17A0-41F6-A92E-CE4FA34ADB08}"/>
                </a:ext>
              </a:extLst>
            </p:cNvPr>
            <p:cNvCxnSpPr>
              <a:cxnSpLocks/>
            </p:cNvCxnSpPr>
            <p:nvPr/>
          </p:nvCxnSpPr>
          <p:spPr>
            <a:xfrm flipH="1">
              <a:off x="4972110" y="3429000"/>
              <a:ext cx="553916" cy="955241"/>
            </a:xfrm>
            <a:prstGeom prst="line">
              <a:avLst/>
            </a:prstGeom>
            <a:ln w="19050">
              <a:solidFill>
                <a:srgbClr val="FFC000">
                  <a:alpha val="25000"/>
                </a:srgb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4ABA093D-3B34-4AE2-8818-BAB20A704D39}"/>
                </a:ext>
              </a:extLst>
            </p:cNvPr>
            <p:cNvCxnSpPr/>
            <p:nvPr/>
          </p:nvCxnSpPr>
          <p:spPr>
            <a:xfrm>
              <a:off x="6623534" y="3429000"/>
              <a:ext cx="553916" cy="955241"/>
            </a:xfrm>
            <a:prstGeom prst="line">
              <a:avLst/>
            </a:prstGeom>
            <a:ln w="19050">
              <a:solidFill>
                <a:srgbClr val="FFC000">
                  <a:alpha val="25000"/>
                </a:srgb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3" name="ïṥliḋé">
              <a:extLst>
                <a:ext uri="{FF2B5EF4-FFF2-40B4-BE49-F238E27FC236}">
                  <a16:creationId xmlns:a16="http://schemas.microsoft.com/office/drawing/2014/main" id="{0E506094-8015-40F2-BD7D-EC28B62EE971}"/>
                </a:ext>
              </a:extLst>
            </p:cNvPr>
            <p:cNvGrpSpPr/>
            <p:nvPr/>
          </p:nvGrpSpPr>
          <p:grpSpPr>
            <a:xfrm>
              <a:off x="3159713" y="3162622"/>
              <a:ext cx="675000" cy="675005"/>
              <a:chOff x="7209746" y="4153276"/>
              <a:chExt cx="675000" cy="675005"/>
            </a:xfrm>
          </p:grpSpPr>
          <p:sp>
            <p:nvSpPr>
              <p:cNvPr id="40" name="ïSľïḓè">
                <a:extLst>
                  <a:ext uri="{FF2B5EF4-FFF2-40B4-BE49-F238E27FC236}">
                    <a16:creationId xmlns:a16="http://schemas.microsoft.com/office/drawing/2014/main" id="{7EF2FBB9-7A13-4E88-8E19-7618492DA07D}"/>
                  </a:ext>
                </a:extLst>
              </p:cNvPr>
              <p:cNvSpPr/>
              <p:nvPr/>
            </p:nvSpPr>
            <p:spPr>
              <a:xfrm>
                <a:off x="7209746" y="4153276"/>
                <a:ext cx="675000" cy="675005"/>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sp>
            <p:nvSpPr>
              <p:cNvPr id="41" name="íṧḻíde">
                <a:extLst>
                  <a:ext uri="{FF2B5EF4-FFF2-40B4-BE49-F238E27FC236}">
                    <a16:creationId xmlns:a16="http://schemas.microsoft.com/office/drawing/2014/main" id="{1CAE86FA-EC58-44EA-82AD-578462C96628}"/>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nvGrpSpPr>
            <p:cNvPr id="14" name="ísḷiḓe">
              <a:extLst>
                <a:ext uri="{FF2B5EF4-FFF2-40B4-BE49-F238E27FC236}">
                  <a16:creationId xmlns:a16="http://schemas.microsoft.com/office/drawing/2014/main" id="{0EA9607A-0D57-4EA6-98C5-F53013CC30E2}"/>
                </a:ext>
              </a:extLst>
            </p:cNvPr>
            <p:cNvGrpSpPr/>
            <p:nvPr/>
          </p:nvGrpSpPr>
          <p:grpSpPr>
            <a:xfrm>
              <a:off x="4574068" y="4284000"/>
              <a:ext cx="675000" cy="675005"/>
              <a:chOff x="7209746" y="4153276"/>
              <a:chExt cx="675000" cy="675005"/>
            </a:xfrm>
          </p:grpSpPr>
          <p:sp>
            <p:nvSpPr>
              <p:cNvPr id="38" name="iṥḷíḍe">
                <a:extLst>
                  <a:ext uri="{FF2B5EF4-FFF2-40B4-BE49-F238E27FC236}">
                    <a16:creationId xmlns:a16="http://schemas.microsoft.com/office/drawing/2014/main" id="{E2AF4420-3D44-4B78-84F9-6E3819E5014C}"/>
                  </a:ext>
                </a:extLst>
              </p:cNvPr>
              <p:cNvSpPr/>
              <p:nvPr/>
            </p:nvSpPr>
            <p:spPr>
              <a:xfrm>
                <a:off x="7209746" y="4153276"/>
                <a:ext cx="675000" cy="675005"/>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sp>
            <p:nvSpPr>
              <p:cNvPr id="39" name="îṥḻîďe">
                <a:extLst>
                  <a:ext uri="{FF2B5EF4-FFF2-40B4-BE49-F238E27FC236}">
                    <a16:creationId xmlns:a16="http://schemas.microsoft.com/office/drawing/2014/main" id="{79630744-666C-4791-B718-3CA67773179C}"/>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nvGrpSpPr>
            <p:cNvPr id="15" name="îṥḷïḑê">
              <a:extLst>
                <a:ext uri="{FF2B5EF4-FFF2-40B4-BE49-F238E27FC236}">
                  <a16:creationId xmlns:a16="http://schemas.microsoft.com/office/drawing/2014/main" id="{4D101733-C4DB-40CA-B6EA-D23548D169FA}"/>
                </a:ext>
              </a:extLst>
            </p:cNvPr>
            <p:cNvGrpSpPr/>
            <p:nvPr/>
          </p:nvGrpSpPr>
          <p:grpSpPr>
            <a:xfrm>
              <a:off x="6885852" y="4284000"/>
              <a:ext cx="675000" cy="675005"/>
              <a:chOff x="7209746" y="4153276"/>
              <a:chExt cx="675000" cy="675005"/>
            </a:xfrm>
          </p:grpSpPr>
          <p:sp>
            <p:nvSpPr>
              <p:cNvPr id="36" name="îṣlïḍè">
                <a:extLst>
                  <a:ext uri="{FF2B5EF4-FFF2-40B4-BE49-F238E27FC236}">
                    <a16:creationId xmlns:a16="http://schemas.microsoft.com/office/drawing/2014/main" id="{2BA9B05F-61A1-4EAE-8614-AA1AA2059471}"/>
                  </a:ext>
                </a:extLst>
              </p:cNvPr>
              <p:cNvSpPr/>
              <p:nvPr/>
            </p:nvSpPr>
            <p:spPr>
              <a:xfrm>
                <a:off x="7209746" y="4153276"/>
                <a:ext cx="675000" cy="675005"/>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sp>
            <p:nvSpPr>
              <p:cNvPr id="37" name="išliḋè">
                <a:extLst>
                  <a:ext uri="{FF2B5EF4-FFF2-40B4-BE49-F238E27FC236}">
                    <a16:creationId xmlns:a16="http://schemas.microsoft.com/office/drawing/2014/main" id="{8882477F-E5EA-4810-AD94-0282D84CE8C2}"/>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nvGrpSpPr>
            <p:cNvPr id="16" name="îsľîďé">
              <a:extLst>
                <a:ext uri="{FF2B5EF4-FFF2-40B4-BE49-F238E27FC236}">
                  <a16:creationId xmlns:a16="http://schemas.microsoft.com/office/drawing/2014/main" id="{56087231-7A3B-44E8-B1D0-8419822BB87F}"/>
                </a:ext>
              </a:extLst>
            </p:cNvPr>
            <p:cNvGrpSpPr/>
            <p:nvPr/>
          </p:nvGrpSpPr>
          <p:grpSpPr>
            <a:xfrm>
              <a:off x="8154926" y="3162622"/>
              <a:ext cx="675000" cy="675005"/>
              <a:chOff x="7209746" y="4153276"/>
              <a:chExt cx="675000" cy="675005"/>
            </a:xfrm>
          </p:grpSpPr>
          <p:sp>
            <p:nvSpPr>
              <p:cNvPr id="34" name="îṩḷidè">
                <a:extLst>
                  <a:ext uri="{FF2B5EF4-FFF2-40B4-BE49-F238E27FC236}">
                    <a16:creationId xmlns:a16="http://schemas.microsoft.com/office/drawing/2014/main" id="{FBD0081F-3812-430C-8BCB-2A7A5D53C900}"/>
                  </a:ext>
                </a:extLst>
              </p:cNvPr>
              <p:cNvSpPr/>
              <p:nvPr/>
            </p:nvSpPr>
            <p:spPr>
              <a:xfrm>
                <a:off x="7209746" y="4153276"/>
                <a:ext cx="675000" cy="675005"/>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sp>
            <p:nvSpPr>
              <p:cNvPr id="35" name="îŝļiḍé">
                <a:extLst>
                  <a:ext uri="{FF2B5EF4-FFF2-40B4-BE49-F238E27FC236}">
                    <a16:creationId xmlns:a16="http://schemas.microsoft.com/office/drawing/2014/main" id="{97856715-518E-45F6-9312-F6753D89713B}"/>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sp>
        <p:nvSpPr>
          <p:cNvPr id="46" name="正方形/長方形 45">
            <a:extLst>
              <a:ext uri="{FF2B5EF4-FFF2-40B4-BE49-F238E27FC236}">
                <a16:creationId xmlns:a16="http://schemas.microsoft.com/office/drawing/2014/main" id="{DD8B93B7-B2B2-4427-B974-F87968294C90}"/>
              </a:ext>
            </a:extLst>
          </p:cNvPr>
          <p:cNvSpPr/>
          <p:nvPr/>
        </p:nvSpPr>
        <p:spPr>
          <a:xfrm>
            <a:off x="5417931" y="3033922"/>
            <a:ext cx="1356140" cy="369332"/>
          </a:xfrm>
          <a:prstGeom prst="rect">
            <a:avLst/>
          </a:prstGeom>
        </p:spPr>
        <p:txBody>
          <a:bodyPr wrap="none">
            <a:spAutoFit/>
          </a:bodyPr>
          <a:lstStyle/>
          <a:p>
            <a:pPr marL="360000" algn="ctr"/>
            <a:r>
              <a:rPr lang="en-US" altLang="ja-JP" dirty="0">
                <a:latin typeface="UD デジタル 教科書体 N-B" panose="02020700000000000000" pitchFamily="17" charset="-128"/>
                <a:ea typeface="UD デジタル 教科書体 N-B" panose="02020700000000000000" pitchFamily="17" charset="-128"/>
              </a:rPr>
              <a:t>PHP</a:t>
            </a:r>
            <a:r>
              <a:rPr lang="ja-JP" altLang="en-US" dirty="0">
                <a:latin typeface="UD デジタル 教科書体 N-B" panose="02020700000000000000" pitchFamily="17" charset="-128"/>
                <a:ea typeface="UD デジタル 教科書体 N-B" panose="02020700000000000000" pitchFamily="17" charset="-128"/>
              </a:rPr>
              <a:t>とは</a:t>
            </a:r>
            <a:endParaRPr lang="en-US" altLang="zh-CN" dirty="0">
              <a:latin typeface="UD デジタル 教科書体 N-B" panose="02020700000000000000" pitchFamily="17" charset="-128"/>
              <a:ea typeface="UD デジタル 教科書体 N-B" panose="02020700000000000000" pitchFamily="17" charset="-128"/>
            </a:endParaRPr>
          </a:p>
        </p:txBody>
      </p:sp>
      <p:sp>
        <p:nvSpPr>
          <p:cNvPr id="47" name="íşḻide">
            <a:extLst>
              <a:ext uri="{FF2B5EF4-FFF2-40B4-BE49-F238E27FC236}">
                <a16:creationId xmlns:a16="http://schemas.microsoft.com/office/drawing/2014/main" id="{C7A3B679-96B5-4838-98C3-5CAFC2850F0D}"/>
              </a:ext>
            </a:extLst>
          </p:cNvPr>
          <p:cNvSpPr/>
          <p:nvPr/>
        </p:nvSpPr>
        <p:spPr bwMode="auto">
          <a:xfrm>
            <a:off x="5858600" y="2001187"/>
            <a:ext cx="474800" cy="474800"/>
          </a:xfrm>
          <a:prstGeom prst="ellipse">
            <a:avLst/>
          </a:prstGeom>
          <a:solidFill>
            <a:schemeClr val="accent1"/>
          </a:solidFill>
          <a:ln w="50800" cmpd="sng">
            <a:solidFill>
              <a:schemeClr val="bg1"/>
            </a:solidFill>
          </a:ln>
        </p:spPr>
        <p:style>
          <a:lnRef idx="2">
            <a:schemeClr val="dk1"/>
          </a:lnRef>
          <a:fillRef idx="1">
            <a:schemeClr val="lt1"/>
          </a:fillRef>
          <a:effectRef idx="0">
            <a:schemeClr val="dk1"/>
          </a:effectRef>
          <a:fontRef idx="minor">
            <a:schemeClr val="dk1"/>
          </a:fontRef>
        </p:style>
        <p:txBody>
          <a:bodyPr wrap="none" rtlCol="0" anchor="ctr">
            <a:normAutofit/>
          </a:bodyPr>
          <a:lstStyle/>
          <a:p>
            <a:pPr algn="ctr"/>
            <a:r>
              <a:rPr lang="en-US" altLang="zh-CN" sz="1600" dirty="0">
                <a:solidFill>
                  <a:schemeClr val="bg1"/>
                </a:solidFill>
              </a:rPr>
              <a:t>0</a:t>
            </a:r>
            <a:r>
              <a:rPr lang="ja-JP" altLang="en-US" sz="1600" dirty="0">
                <a:solidFill>
                  <a:schemeClr val="bg1"/>
                </a:solidFill>
              </a:rPr>
              <a:t>１</a:t>
            </a:r>
            <a:endParaRPr lang="zh-CN" altLang="en-US" sz="1600" dirty="0">
              <a:solidFill>
                <a:schemeClr val="bg1"/>
              </a:solidFill>
            </a:endParaRPr>
          </a:p>
        </p:txBody>
      </p:sp>
      <p:sp>
        <p:nvSpPr>
          <p:cNvPr id="2" name="正方形/長方形 1">
            <a:extLst>
              <a:ext uri="{FF2B5EF4-FFF2-40B4-BE49-F238E27FC236}">
                <a16:creationId xmlns:a16="http://schemas.microsoft.com/office/drawing/2014/main" id="{5EAA72B6-C0EC-439E-AF70-614395413B0A}"/>
              </a:ext>
            </a:extLst>
          </p:cNvPr>
          <p:cNvSpPr/>
          <p:nvPr/>
        </p:nvSpPr>
        <p:spPr>
          <a:xfrm>
            <a:off x="3805483" y="5425371"/>
            <a:ext cx="5147563" cy="369332"/>
          </a:xfrm>
          <a:prstGeom prst="rect">
            <a:avLst/>
          </a:prstGeom>
        </p:spPr>
        <p:txBody>
          <a:bodyPr wrap="none">
            <a:spAutoFit/>
          </a:bodyPr>
          <a:lstStyle/>
          <a:p>
            <a:r>
              <a:rPr lang="en-US" altLang="ja-JP" dirty="0">
                <a:solidFill>
                  <a:srgbClr val="444444"/>
                </a:solidFill>
                <a:latin typeface="UD デジタル 教科書体 N-B" panose="02020700000000000000" pitchFamily="17" charset="-128"/>
                <a:ea typeface="UD デジタル 教科書体 N-B" panose="02020700000000000000" pitchFamily="17" charset="-128"/>
              </a:rPr>
              <a:t>Hypertext Preprocessor </a:t>
            </a:r>
            <a:r>
              <a:rPr lang="ja-JP" altLang="en-US" dirty="0">
                <a:solidFill>
                  <a:srgbClr val="444444"/>
                </a:solidFill>
                <a:latin typeface="UD デジタル 教科書体 N-B" panose="02020700000000000000" pitchFamily="17" charset="-128"/>
                <a:ea typeface="UD デジタル 教科書体 N-B" panose="02020700000000000000" pitchFamily="17" charset="-128"/>
              </a:rPr>
              <a:t>を再帰的に略したもの</a:t>
            </a:r>
            <a:endParaRPr lang="ja-JP" altLang="en-US" dirty="0">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34686190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986" y="26505"/>
            <a:ext cx="4339398" cy="543340"/>
          </a:xfrm>
        </p:spPr>
        <p:txBody>
          <a:bodyPr>
            <a:normAutofit/>
          </a:bodyPr>
          <a:lstStyle/>
          <a:p>
            <a:r>
              <a:rPr lang="en-US" altLang="ja-JP" dirty="0"/>
              <a:t>PHP</a:t>
            </a:r>
            <a:r>
              <a:rPr lang="ja-JP" altLang="en-US" dirty="0"/>
              <a:t>とは</a:t>
            </a:r>
            <a:endParaRPr lang="zh-CN" altLang="en-US" dirty="0"/>
          </a:p>
        </p:txBody>
      </p:sp>
      <p:grpSp>
        <p:nvGrpSpPr>
          <p:cNvPr id="5" name="fc43eb90-8a90-4d48-9a03-e25be33eccb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2181224" y="3069807"/>
            <a:ext cx="7533988" cy="2102266"/>
            <a:chOff x="2181224" y="2952751"/>
            <a:chExt cx="7533988" cy="994256"/>
          </a:xfrm>
        </p:grpSpPr>
        <p:grpSp>
          <p:nvGrpSpPr>
            <p:cNvPr id="6" name="iṩļïḓè">
              <a:extLst>
                <a:ext uri="{FF2B5EF4-FFF2-40B4-BE49-F238E27FC236}">
                  <a16:creationId xmlns:a16="http://schemas.microsoft.com/office/drawing/2014/main" id="{1789E47B-07A0-4275-9BC3-E196FDE5845C}"/>
                </a:ext>
              </a:extLst>
            </p:cNvPr>
            <p:cNvGrpSpPr/>
            <p:nvPr/>
          </p:nvGrpSpPr>
          <p:grpSpPr>
            <a:xfrm>
              <a:off x="2181224" y="2965031"/>
              <a:ext cx="7533988" cy="981976"/>
              <a:chOff x="3216426" y="2965031"/>
              <a:chExt cx="5551329" cy="981976"/>
            </a:xfrm>
          </p:grpSpPr>
          <p:sp>
            <p:nvSpPr>
              <p:cNvPr id="35" name="îṡ1iḍe">
                <a:extLst>
                  <a:ext uri="{FF2B5EF4-FFF2-40B4-BE49-F238E27FC236}">
                    <a16:creationId xmlns:a16="http://schemas.microsoft.com/office/drawing/2014/main" id="{DD63D090-73D7-4C99-A8CC-F9D81FF2F016}"/>
                  </a:ext>
                </a:extLst>
              </p:cNvPr>
              <p:cNvSpPr/>
              <p:nvPr/>
            </p:nvSpPr>
            <p:spPr>
              <a:xfrm>
                <a:off x="6108884" y="3793807"/>
                <a:ext cx="2658871" cy="128044"/>
              </a:xfrm>
              <a:prstGeom prst="roundRect">
                <a:avLst>
                  <a:gd name="adj" fmla="val 24207"/>
                </a:avLst>
              </a:prstGeom>
              <a:solidFill>
                <a:schemeClr val="tx2">
                  <a:lumMod val="20000"/>
                  <a:lumOff val="80000"/>
                </a:schemeClr>
              </a:solidFill>
              <a:ln w="12700">
                <a:miter lim="400000"/>
              </a:ln>
            </p:spPr>
            <p:txBody>
              <a:bodyPr anchor="ctr"/>
              <a:lstStyle/>
              <a:p>
                <a:pPr algn="ctr"/>
                <a:endParaRPr dirty="0"/>
              </a:p>
            </p:txBody>
          </p:sp>
          <p:sp>
            <p:nvSpPr>
              <p:cNvPr id="37" name="iṡľiďe">
                <a:extLst>
                  <a:ext uri="{FF2B5EF4-FFF2-40B4-BE49-F238E27FC236}">
                    <a16:creationId xmlns:a16="http://schemas.microsoft.com/office/drawing/2014/main" id="{D6C02F52-BD98-400C-8996-2FC065B3369F}"/>
                  </a:ext>
                </a:extLst>
              </p:cNvPr>
              <p:cNvSpPr/>
              <p:nvPr/>
            </p:nvSpPr>
            <p:spPr>
              <a:xfrm>
                <a:off x="6108883" y="2965031"/>
                <a:ext cx="2658871" cy="143437"/>
              </a:xfrm>
              <a:prstGeom prst="roundRect">
                <a:avLst>
                  <a:gd name="adj" fmla="val 24207"/>
                </a:avLst>
              </a:prstGeom>
              <a:solidFill>
                <a:schemeClr val="tx2">
                  <a:lumMod val="20000"/>
                  <a:lumOff val="80000"/>
                </a:schemeClr>
              </a:solidFill>
              <a:ln w="12700">
                <a:miter lim="400000"/>
              </a:ln>
            </p:spPr>
            <p:txBody>
              <a:bodyPr anchor="ctr"/>
              <a:lstStyle/>
              <a:p>
                <a:pPr algn="ctr"/>
                <a:endParaRPr dirty="0"/>
              </a:p>
            </p:txBody>
          </p:sp>
          <p:sp>
            <p:nvSpPr>
              <p:cNvPr id="43" name="í$ľîdê">
                <a:extLst>
                  <a:ext uri="{FF2B5EF4-FFF2-40B4-BE49-F238E27FC236}">
                    <a16:creationId xmlns:a16="http://schemas.microsoft.com/office/drawing/2014/main" id="{3744A4B8-8A59-4FB8-9D4A-EBA41BD7363F}"/>
                  </a:ext>
                </a:extLst>
              </p:cNvPr>
              <p:cNvSpPr/>
              <p:nvPr/>
            </p:nvSpPr>
            <p:spPr>
              <a:xfrm>
                <a:off x="3216426" y="3793806"/>
                <a:ext cx="2904543" cy="93627"/>
              </a:xfrm>
              <a:prstGeom prst="roundRect">
                <a:avLst>
                  <a:gd name="adj" fmla="val 24207"/>
                </a:avLst>
              </a:prstGeom>
              <a:solidFill>
                <a:schemeClr val="tx2">
                  <a:lumMod val="20000"/>
                  <a:lumOff val="80000"/>
                </a:schemeClr>
              </a:solidFill>
              <a:ln w="12700">
                <a:miter lim="400000"/>
              </a:ln>
            </p:spPr>
            <p:txBody>
              <a:bodyPr anchor="ctr"/>
              <a:lstStyle/>
              <a:p>
                <a:pPr algn="ctr"/>
                <a:endParaRPr dirty="0"/>
              </a:p>
            </p:txBody>
          </p:sp>
          <p:sp>
            <p:nvSpPr>
              <p:cNvPr id="44" name="îṧ1íḑe">
                <a:extLst>
                  <a:ext uri="{FF2B5EF4-FFF2-40B4-BE49-F238E27FC236}">
                    <a16:creationId xmlns:a16="http://schemas.microsoft.com/office/drawing/2014/main" id="{BBC869E6-69A8-4DE7-A54B-60B01204D3DB}"/>
                  </a:ext>
                </a:extLst>
              </p:cNvPr>
              <p:cNvSpPr/>
              <p:nvPr/>
            </p:nvSpPr>
            <p:spPr>
              <a:xfrm>
                <a:off x="3216427" y="3793806"/>
                <a:ext cx="2904543" cy="153201"/>
              </a:xfrm>
              <a:prstGeom prst="roundRect">
                <a:avLst>
                  <a:gd name="adj" fmla="val 24207"/>
                </a:avLst>
              </a:prstGeom>
              <a:solidFill>
                <a:schemeClr val="accent3"/>
              </a:solidFill>
              <a:ln w="12700">
                <a:miter lim="400000"/>
              </a:ln>
            </p:spPr>
            <p:txBody>
              <a:bodyPr anchor="ctr"/>
              <a:lstStyle/>
              <a:p>
                <a:pPr algn="ctr"/>
                <a:endParaRPr dirty="0"/>
              </a:p>
            </p:txBody>
          </p:sp>
          <p:sp>
            <p:nvSpPr>
              <p:cNvPr id="45" name="išļiḑê">
                <a:extLst>
                  <a:ext uri="{FF2B5EF4-FFF2-40B4-BE49-F238E27FC236}">
                    <a16:creationId xmlns:a16="http://schemas.microsoft.com/office/drawing/2014/main" id="{B9F55C9A-E6FC-4809-A825-8F4C41E52864}"/>
                  </a:ext>
                </a:extLst>
              </p:cNvPr>
              <p:cNvSpPr/>
              <p:nvPr/>
            </p:nvSpPr>
            <p:spPr>
              <a:xfrm>
                <a:off x="3216427" y="2965031"/>
                <a:ext cx="2904542" cy="121396"/>
              </a:xfrm>
              <a:prstGeom prst="roundRect">
                <a:avLst>
                  <a:gd name="adj" fmla="val 24207"/>
                </a:avLst>
              </a:prstGeom>
              <a:solidFill>
                <a:schemeClr val="tx2">
                  <a:lumMod val="20000"/>
                  <a:lumOff val="80000"/>
                </a:schemeClr>
              </a:solidFill>
              <a:ln w="12700">
                <a:miter lim="400000"/>
              </a:ln>
            </p:spPr>
            <p:txBody>
              <a:bodyPr anchor="ctr"/>
              <a:lstStyle/>
              <a:p>
                <a:pPr algn="ctr"/>
                <a:endParaRPr dirty="0"/>
              </a:p>
            </p:txBody>
          </p:sp>
          <p:sp>
            <p:nvSpPr>
              <p:cNvPr id="46" name="í$ḷiḑê">
                <a:extLst>
                  <a:ext uri="{FF2B5EF4-FFF2-40B4-BE49-F238E27FC236}">
                    <a16:creationId xmlns:a16="http://schemas.microsoft.com/office/drawing/2014/main" id="{B0D68717-8FD8-42CE-83AD-5790E232C8B6}"/>
                  </a:ext>
                </a:extLst>
              </p:cNvPr>
              <p:cNvSpPr/>
              <p:nvPr/>
            </p:nvSpPr>
            <p:spPr>
              <a:xfrm>
                <a:off x="3216426" y="2965031"/>
                <a:ext cx="2904543" cy="107244"/>
              </a:xfrm>
              <a:prstGeom prst="roundRect">
                <a:avLst>
                  <a:gd name="adj" fmla="val 24207"/>
                </a:avLst>
              </a:prstGeom>
              <a:solidFill>
                <a:schemeClr val="accent4"/>
              </a:solidFill>
              <a:ln w="12700">
                <a:miter lim="400000"/>
              </a:ln>
            </p:spPr>
            <p:txBody>
              <a:bodyPr anchor="ctr"/>
              <a:lstStyle/>
              <a:p>
                <a:pPr algn="ctr"/>
                <a:endParaRPr dirty="0"/>
              </a:p>
            </p:txBody>
          </p:sp>
        </p:grpSp>
        <p:sp>
          <p:nvSpPr>
            <p:cNvPr id="7" name="ïşļíḋê">
              <a:extLst>
                <a:ext uri="{FF2B5EF4-FFF2-40B4-BE49-F238E27FC236}">
                  <a16:creationId xmlns:a16="http://schemas.microsoft.com/office/drawing/2014/main" id="{BBA98EDB-1649-42A1-BE30-E93669AA7486}"/>
                </a:ext>
              </a:extLst>
            </p:cNvPr>
            <p:cNvSpPr/>
            <p:nvPr/>
          </p:nvSpPr>
          <p:spPr>
            <a:xfrm>
              <a:off x="6037066" y="2952751"/>
              <a:ext cx="155722" cy="1557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38100">
              <a:solidFill>
                <a:schemeClr val="bg1"/>
              </a:solidFill>
              <a:round/>
            </a:ln>
          </p:spPr>
          <p:txBody>
            <a:bodyPr anchor="ctr"/>
            <a:lstStyle/>
            <a:p>
              <a:pPr algn="ctr"/>
              <a:endParaRPr dirty="0"/>
            </a:p>
          </p:txBody>
        </p:sp>
        <p:sp>
          <p:nvSpPr>
            <p:cNvPr id="8" name="íṣļiďê">
              <a:extLst>
                <a:ext uri="{FF2B5EF4-FFF2-40B4-BE49-F238E27FC236}">
                  <a16:creationId xmlns:a16="http://schemas.microsoft.com/office/drawing/2014/main" id="{880EA883-706B-4FA9-A1DF-D709A998746B}"/>
                </a:ext>
              </a:extLst>
            </p:cNvPr>
            <p:cNvSpPr/>
            <p:nvPr/>
          </p:nvSpPr>
          <p:spPr>
            <a:xfrm>
              <a:off x="6037066" y="3779005"/>
              <a:ext cx="155722" cy="15572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38100">
              <a:solidFill>
                <a:schemeClr val="bg1"/>
              </a:solidFill>
              <a:round/>
            </a:ln>
          </p:spPr>
          <p:txBody>
            <a:bodyPr anchor="ctr"/>
            <a:lstStyle/>
            <a:p>
              <a:pPr algn="ctr"/>
              <a:endParaRPr dirty="0"/>
            </a:p>
          </p:txBody>
        </p:sp>
      </p:grpSp>
      <p:pic>
        <p:nvPicPr>
          <p:cNvPr id="48" name="図 47" descr="マグカップ, 食品 が含まれている画像&#10;&#10;自動的に生成された説明">
            <a:extLst>
              <a:ext uri="{FF2B5EF4-FFF2-40B4-BE49-F238E27FC236}">
                <a16:creationId xmlns:a16="http://schemas.microsoft.com/office/drawing/2014/main" id="{A892DA4F-09CC-4EAE-B17B-48F0AF65D274}"/>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07750" y="751670"/>
            <a:ext cx="2160000" cy="1480680"/>
          </a:xfrm>
          <a:prstGeom prst="rect">
            <a:avLst/>
          </a:prstGeom>
        </p:spPr>
      </p:pic>
      <p:pic>
        <p:nvPicPr>
          <p:cNvPr id="52" name="図 51" descr="記号, 時計, レンガ が含まれている画像&#10;&#10;自動的に生成された説明">
            <a:extLst>
              <a:ext uri="{FF2B5EF4-FFF2-40B4-BE49-F238E27FC236}">
                <a16:creationId xmlns:a16="http://schemas.microsoft.com/office/drawing/2014/main" id="{3273C5B9-B7B8-4D38-8C95-05121E65A11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44563" y="1221309"/>
            <a:ext cx="2160000" cy="1218461"/>
          </a:xfrm>
          <a:prstGeom prst="rect">
            <a:avLst/>
          </a:prstGeom>
        </p:spPr>
      </p:pic>
      <p:sp>
        <p:nvSpPr>
          <p:cNvPr id="54" name="ïṩḷîdê">
            <a:extLst>
              <a:ext uri="{FF2B5EF4-FFF2-40B4-BE49-F238E27FC236}">
                <a16:creationId xmlns:a16="http://schemas.microsoft.com/office/drawing/2014/main" id="{7146BE1A-CD66-4CCA-AFCD-BA64A17FD792}"/>
              </a:ext>
            </a:extLst>
          </p:cNvPr>
          <p:cNvSpPr/>
          <p:nvPr/>
        </p:nvSpPr>
        <p:spPr>
          <a:xfrm>
            <a:off x="982218" y="3059501"/>
            <a:ext cx="995794" cy="252278"/>
          </a:xfrm>
          <a:prstGeom prst="rect">
            <a:avLst/>
          </a:prstGeom>
          <a:ln w="12700">
            <a:miter lim="400000"/>
          </a:ln>
          <a:extLst>
            <a:ext uri="{C572A759-6A51-4108-AA02-DFA0A04FC94B}">
              <ma14:wrappingTextBoxFlag xmlns="" xmlns:lc="http://schemas.openxmlformats.org/drawingml/2006/lockedCanvas" xmlns:ma14="http://schemas.microsoft.com/office/mac/drawingml/2011/main" xmlns:p14="http://schemas.microsoft.com/office/powerpoint/2010/main" xmlns:a16="http://schemas.microsoft.com/office/drawing/2014/main" val="1"/>
            </a:ext>
          </a:extLst>
        </p:spPr>
        <p:txBody>
          <a:bodyPr wrap="none" lIns="90000" tIns="46800" rIns="90000" bIns="46800">
            <a:noAutofit/>
          </a:bodyPr>
          <a:lstStyle/>
          <a:p>
            <a:pPr lvl="0" algn="ctr">
              <a:defRPr sz="1800">
                <a:solidFill>
                  <a:srgbClr val="000000"/>
                </a:solidFill>
              </a:defRPr>
            </a:pPr>
            <a:r>
              <a:rPr lang="ja-JP" altLang="en-US" sz="1600" b="1" dirty="0">
                <a:latin typeface="UD デジタル 教科書体 N-B" panose="02020700000000000000" pitchFamily="17" charset="-128"/>
                <a:ea typeface="UD デジタル 教科書体 N-B" panose="02020700000000000000" pitchFamily="17" charset="-128"/>
              </a:rPr>
              <a:t>動的</a:t>
            </a:r>
            <a:r>
              <a:rPr lang="en-US" altLang="ja-JP" sz="1600" b="1" dirty="0">
                <a:latin typeface="UD デジタル 教科書体 N-B" panose="02020700000000000000" pitchFamily="17" charset="-128"/>
                <a:ea typeface="UD デジタル 教科書体 N-B" panose="02020700000000000000" pitchFamily="17" charset="-128"/>
              </a:rPr>
              <a:t>WEB</a:t>
            </a:r>
            <a:r>
              <a:rPr lang="ja-JP" altLang="en-US" sz="1600" b="1" dirty="0">
                <a:latin typeface="UD デジタル 教科書体 N-B" panose="02020700000000000000" pitchFamily="17" charset="-128"/>
                <a:ea typeface="UD デジタル 教科書体 N-B" panose="02020700000000000000" pitchFamily="17" charset="-128"/>
              </a:rPr>
              <a:t>ページ</a:t>
            </a:r>
            <a:endParaRPr lang="zh-CN" altLang="en-US" sz="1600" b="1" dirty="0">
              <a:latin typeface="UD デジタル 教科書体 N-B" panose="02020700000000000000" pitchFamily="17" charset="-128"/>
              <a:ea typeface="UD デジタル 教科書体 N-B" panose="02020700000000000000" pitchFamily="17" charset="-128"/>
            </a:endParaRPr>
          </a:p>
        </p:txBody>
      </p:sp>
      <p:sp>
        <p:nvSpPr>
          <p:cNvPr id="55" name="ïṩḷîdê">
            <a:extLst>
              <a:ext uri="{FF2B5EF4-FFF2-40B4-BE49-F238E27FC236}">
                <a16:creationId xmlns:a16="http://schemas.microsoft.com/office/drawing/2014/main" id="{988D2CFE-DD0E-4AC5-AA51-815B528F252E}"/>
              </a:ext>
            </a:extLst>
          </p:cNvPr>
          <p:cNvSpPr/>
          <p:nvPr/>
        </p:nvSpPr>
        <p:spPr>
          <a:xfrm>
            <a:off x="10049692" y="3072862"/>
            <a:ext cx="995794" cy="252278"/>
          </a:xfrm>
          <a:prstGeom prst="rect">
            <a:avLst/>
          </a:prstGeom>
          <a:ln w="12700">
            <a:miter lim="400000"/>
          </a:ln>
          <a:extLst>
            <a:ext uri="{C572A759-6A51-4108-AA02-DFA0A04FC94B}">
              <ma14:wrappingTextBoxFlag xmlns="" xmlns:lc="http://schemas.openxmlformats.org/drawingml/2006/lockedCanvas" xmlns:ma14="http://schemas.microsoft.com/office/mac/drawingml/2011/main" xmlns:p14="http://schemas.microsoft.com/office/powerpoint/2010/main" xmlns:a16="http://schemas.microsoft.com/office/drawing/2014/main" val="1"/>
            </a:ext>
          </a:extLst>
        </p:spPr>
        <p:txBody>
          <a:bodyPr wrap="none" lIns="90000" tIns="46800" rIns="90000" bIns="46800">
            <a:noAutofit/>
          </a:bodyPr>
          <a:lstStyle/>
          <a:p>
            <a:pPr lvl="0" algn="ctr">
              <a:defRPr sz="1800">
                <a:solidFill>
                  <a:srgbClr val="000000"/>
                </a:solidFill>
              </a:defRPr>
            </a:pPr>
            <a:r>
              <a:rPr lang="ja-JP" altLang="en-US" b="1" dirty="0">
                <a:latin typeface="UD デジタル 教科書体 N-B" panose="02020700000000000000" pitchFamily="17" charset="-128"/>
                <a:ea typeface="UD デジタル 教科書体 N-B" panose="02020700000000000000" pitchFamily="17" charset="-128"/>
              </a:rPr>
              <a:t>静的</a:t>
            </a:r>
            <a:r>
              <a:rPr lang="en-US" altLang="ja-JP" b="1" dirty="0">
                <a:latin typeface="UD デジタル 教科書体 N-B" panose="02020700000000000000" pitchFamily="17" charset="-128"/>
                <a:ea typeface="UD デジタル 教科書体 N-B" panose="02020700000000000000" pitchFamily="17" charset="-128"/>
              </a:rPr>
              <a:t>WEB</a:t>
            </a:r>
            <a:r>
              <a:rPr lang="ja-JP" altLang="en-US" b="1" dirty="0">
                <a:latin typeface="UD デジタル 教科書体 N-B" panose="02020700000000000000" pitchFamily="17" charset="-128"/>
                <a:ea typeface="UD デジタル 教科書体 N-B" panose="02020700000000000000" pitchFamily="17" charset="-128"/>
              </a:rPr>
              <a:t>ページ</a:t>
            </a:r>
            <a:endParaRPr lang="zh-CN" altLang="en-US" b="1" dirty="0">
              <a:latin typeface="UD デジタル 教科書体 N-B" panose="02020700000000000000" pitchFamily="17" charset="-128"/>
              <a:ea typeface="UD デジタル 教科書体 N-B" panose="02020700000000000000" pitchFamily="17" charset="-128"/>
            </a:endParaRPr>
          </a:p>
        </p:txBody>
      </p:sp>
      <p:sp>
        <p:nvSpPr>
          <p:cNvPr id="56" name="正方形/長方形 55">
            <a:extLst>
              <a:ext uri="{FF2B5EF4-FFF2-40B4-BE49-F238E27FC236}">
                <a16:creationId xmlns:a16="http://schemas.microsoft.com/office/drawing/2014/main" id="{D8DB443B-6539-4F8F-A3DB-4FA18721ADA3}"/>
              </a:ext>
            </a:extLst>
          </p:cNvPr>
          <p:cNvSpPr/>
          <p:nvPr/>
        </p:nvSpPr>
        <p:spPr>
          <a:xfrm>
            <a:off x="3417477" y="2738814"/>
            <a:ext cx="5840060" cy="369332"/>
          </a:xfrm>
          <a:prstGeom prst="rect">
            <a:avLst/>
          </a:prstGeom>
        </p:spPr>
        <p:txBody>
          <a:bodyPr wrap="none">
            <a:spAutoFit/>
          </a:bodyPr>
          <a:lstStyle/>
          <a:p>
            <a:r>
              <a:rPr lang="en-US" altLang="ja-JP" dirty="0">
                <a:latin typeface="UD デジタル 教科書体 N-B" panose="02020700000000000000" pitchFamily="17" charset="-128"/>
                <a:ea typeface="UD デジタル 教科書体 N-B" panose="02020700000000000000" pitchFamily="17" charset="-128"/>
              </a:rPr>
              <a:t>PHP</a:t>
            </a:r>
            <a:r>
              <a:rPr lang="ja-JP" altLang="en-US" dirty="0">
                <a:latin typeface="UD デジタル 教科書体 N-B" panose="02020700000000000000" pitchFamily="17" charset="-128"/>
                <a:ea typeface="UD デジタル 教科書体 N-B" panose="02020700000000000000" pitchFamily="17" charset="-128"/>
              </a:rPr>
              <a:t>によって動的に</a:t>
            </a:r>
            <a:r>
              <a:rPr lang="en-US" altLang="ja-JP" dirty="0">
                <a:latin typeface="UD デジタル 教科書体 N-B" panose="02020700000000000000" pitchFamily="17" charset="-128"/>
                <a:ea typeface="UD デジタル 教科書体 N-B" panose="02020700000000000000" pitchFamily="17" charset="-128"/>
              </a:rPr>
              <a:t>HTML</a:t>
            </a:r>
            <a:r>
              <a:rPr lang="ja-JP" altLang="en-US" dirty="0">
                <a:latin typeface="UD デジタル 教科書体 N-B" panose="02020700000000000000" pitchFamily="17" charset="-128"/>
                <a:ea typeface="UD デジタル 教科書体 N-B" panose="02020700000000000000" pitchFamily="17" charset="-128"/>
              </a:rPr>
              <a:t>を生成して表示することが可能</a:t>
            </a:r>
          </a:p>
        </p:txBody>
      </p:sp>
      <p:sp>
        <p:nvSpPr>
          <p:cNvPr id="57" name="ïṩḷîdê">
            <a:extLst>
              <a:ext uri="{FF2B5EF4-FFF2-40B4-BE49-F238E27FC236}">
                <a16:creationId xmlns:a16="http://schemas.microsoft.com/office/drawing/2014/main" id="{9A2EBCF8-B7B5-4D88-8CD5-18529E867B39}"/>
              </a:ext>
            </a:extLst>
          </p:cNvPr>
          <p:cNvSpPr/>
          <p:nvPr/>
        </p:nvSpPr>
        <p:spPr>
          <a:xfrm>
            <a:off x="982218" y="4848145"/>
            <a:ext cx="995794" cy="252278"/>
          </a:xfrm>
          <a:prstGeom prst="rect">
            <a:avLst/>
          </a:prstGeom>
          <a:ln w="12700">
            <a:miter lim="400000"/>
          </a:ln>
          <a:extLst>
            <a:ext uri="{C572A759-6A51-4108-AA02-DFA0A04FC94B}">
              <ma14:wrappingTextBoxFlag xmlns="" xmlns:lc="http://schemas.openxmlformats.org/drawingml/2006/lockedCanvas" xmlns:ma14="http://schemas.microsoft.com/office/mac/drawingml/2011/main" xmlns:p14="http://schemas.microsoft.com/office/powerpoint/2010/main" xmlns:a16="http://schemas.microsoft.com/office/drawing/2014/main" val="1"/>
            </a:ext>
          </a:extLst>
        </p:spPr>
        <p:txBody>
          <a:bodyPr wrap="none" lIns="90000" tIns="46800" rIns="90000" bIns="46800">
            <a:noAutofit/>
          </a:bodyPr>
          <a:lstStyle/>
          <a:p>
            <a:pPr lvl="0" algn="ctr">
              <a:defRPr sz="1800">
                <a:solidFill>
                  <a:srgbClr val="000000"/>
                </a:solidFill>
              </a:defRPr>
            </a:pPr>
            <a:r>
              <a:rPr lang="en-US" altLang="ja-JP" sz="1600" b="1" dirty="0">
                <a:latin typeface="UD デジタル 教科書体 N-B" panose="02020700000000000000" pitchFamily="17" charset="-128"/>
                <a:ea typeface="UD デジタル 教科書体 N-B" panose="02020700000000000000" pitchFamily="17" charset="-128"/>
              </a:rPr>
              <a:t>WEB</a:t>
            </a:r>
            <a:r>
              <a:rPr lang="ja-JP" altLang="en-US" sz="1600" b="1" dirty="0">
                <a:latin typeface="UD デジタル 教科書体 N-B" panose="02020700000000000000" pitchFamily="17" charset="-128"/>
                <a:ea typeface="UD デジタル 教科書体 N-B" panose="02020700000000000000" pitchFamily="17" charset="-128"/>
              </a:rPr>
              <a:t>サーバー側</a:t>
            </a:r>
            <a:endParaRPr lang="zh-CN" altLang="en-US" sz="1600" b="1" dirty="0">
              <a:latin typeface="UD デジタル 教科書体 N-B" panose="02020700000000000000" pitchFamily="17" charset="-128"/>
              <a:ea typeface="UD デジタル 教科書体 N-B" panose="02020700000000000000" pitchFamily="17" charset="-128"/>
            </a:endParaRPr>
          </a:p>
        </p:txBody>
      </p:sp>
      <p:sp>
        <p:nvSpPr>
          <p:cNvPr id="58" name="ïṩḷîdê">
            <a:extLst>
              <a:ext uri="{FF2B5EF4-FFF2-40B4-BE49-F238E27FC236}">
                <a16:creationId xmlns:a16="http://schemas.microsoft.com/office/drawing/2014/main" id="{600F9985-CD9D-48F3-877D-7C32555B2EB3}"/>
              </a:ext>
            </a:extLst>
          </p:cNvPr>
          <p:cNvSpPr/>
          <p:nvPr/>
        </p:nvSpPr>
        <p:spPr>
          <a:xfrm>
            <a:off x="9816144" y="4866607"/>
            <a:ext cx="995794" cy="252278"/>
          </a:xfrm>
          <a:prstGeom prst="rect">
            <a:avLst/>
          </a:prstGeom>
          <a:ln w="12700">
            <a:miter lim="400000"/>
          </a:ln>
          <a:extLst>
            <a:ext uri="{C572A759-6A51-4108-AA02-DFA0A04FC94B}">
              <ma14:wrappingTextBoxFlag xmlns="" xmlns:lc="http://schemas.openxmlformats.org/drawingml/2006/lockedCanvas" xmlns:ma14="http://schemas.microsoft.com/office/mac/drawingml/2011/main" xmlns:p14="http://schemas.microsoft.com/office/powerpoint/2010/main" xmlns:a16="http://schemas.microsoft.com/office/drawing/2014/main" val="1"/>
            </a:ext>
          </a:extLst>
        </p:spPr>
        <p:txBody>
          <a:bodyPr wrap="none" lIns="90000" tIns="46800" rIns="90000" bIns="46800">
            <a:noAutofit/>
          </a:bodyPr>
          <a:lstStyle/>
          <a:p>
            <a:pPr lvl="0" algn="ctr">
              <a:defRPr sz="1800">
                <a:solidFill>
                  <a:srgbClr val="000000"/>
                </a:solidFill>
              </a:defRPr>
            </a:pPr>
            <a:r>
              <a:rPr lang="ja-JP" altLang="en-US" sz="1600" b="1" dirty="0">
                <a:latin typeface="UD デジタル 教科書体 N-B" panose="02020700000000000000" pitchFamily="17" charset="-128"/>
                <a:ea typeface="UD デジタル 教科書体 N-B" panose="02020700000000000000" pitchFamily="17" charset="-128"/>
              </a:rPr>
              <a:t>ユーザー側</a:t>
            </a:r>
            <a:endParaRPr lang="zh-CN" altLang="en-US" sz="1600" b="1" dirty="0">
              <a:latin typeface="UD デジタル 教科書体 N-B" panose="02020700000000000000" pitchFamily="17" charset="-128"/>
              <a:ea typeface="UD デジタル 教科書体 N-B" panose="02020700000000000000" pitchFamily="17" charset="-128"/>
            </a:endParaRPr>
          </a:p>
        </p:txBody>
      </p:sp>
      <p:sp>
        <p:nvSpPr>
          <p:cNvPr id="61" name="正方形/長方形 60">
            <a:extLst>
              <a:ext uri="{FF2B5EF4-FFF2-40B4-BE49-F238E27FC236}">
                <a16:creationId xmlns:a16="http://schemas.microsoft.com/office/drawing/2014/main" id="{AA4C2A6C-5C30-4BA8-AFF3-2066FCE221A2}"/>
              </a:ext>
            </a:extLst>
          </p:cNvPr>
          <p:cNvSpPr/>
          <p:nvPr/>
        </p:nvSpPr>
        <p:spPr>
          <a:xfrm>
            <a:off x="803960" y="5285727"/>
            <a:ext cx="10428531" cy="646331"/>
          </a:xfrm>
          <a:prstGeom prst="rect">
            <a:avLst/>
          </a:prstGeom>
        </p:spPr>
        <p:txBody>
          <a:bodyPr wrap="square">
            <a:spAutoFit/>
          </a:bodyPr>
          <a:lstStyle/>
          <a:p>
            <a:pPr algn="ctr"/>
            <a:r>
              <a:rPr lang="ja-JP" altLang="en-US" dirty="0">
                <a:latin typeface="UD デジタル 教科書体 N-B" panose="02020700000000000000" pitchFamily="17" charset="-128"/>
                <a:ea typeface="UD デジタル 教科書体 N-B" panose="02020700000000000000" pitchFamily="17" charset="-128"/>
              </a:rPr>
              <a:t>サーバーサイドの</a:t>
            </a:r>
            <a:r>
              <a:rPr lang="en-US" altLang="ja-JP" dirty="0">
                <a:latin typeface="UD デジタル 教科書体 N-B" panose="02020700000000000000" pitchFamily="17" charset="-128"/>
                <a:ea typeface="UD デジタル 教科書体 N-B" panose="02020700000000000000" pitchFamily="17" charset="-128"/>
              </a:rPr>
              <a:t>PHP</a:t>
            </a:r>
            <a:r>
              <a:rPr lang="ja-JP" altLang="en-US" dirty="0">
                <a:latin typeface="UD デジタル 教科書体 N-B" panose="02020700000000000000" pitchFamily="17" charset="-128"/>
                <a:ea typeface="UD デジタル 教科書体 N-B" panose="02020700000000000000" pitchFamily="17" charset="-128"/>
              </a:rPr>
              <a:t>はサーバー側にある</a:t>
            </a:r>
            <a:r>
              <a:rPr lang="en-US" altLang="ja-JP" dirty="0">
                <a:latin typeface="UD デジタル 教科書体 N-B" panose="02020700000000000000" pitchFamily="17" charset="-128"/>
                <a:ea typeface="UD デジタル 教科書体 N-B" panose="02020700000000000000" pitchFamily="17" charset="-128"/>
              </a:rPr>
              <a:t>MySQL</a:t>
            </a:r>
            <a:r>
              <a:rPr lang="ja-JP" altLang="en-US" dirty="0">
                <a:latin typeface="UD デジタル 教科書体 N-B" panose="02020700000000000000" pitchFamily="17" charset="-128"/>
                <a:ea typeface="UD デジタル 教科書体 N-B" panose="02020700000000000000" pitchFamily="17" charset="-128"/>
              </a:rPr>
              <a:t>などの</a:t>
            </a:r>
            <a:endParaRPr lang="en-US" altLang="ja-JP" dirty="0">
              <a:latin typeface="UD デジタル 教科書体 N-B" panose="02020700000000000000" pitchFamily="17" charset="-128"/>
              <a:ea typeface="UD デジタル 教科書体 N-B" panose="02020700000000000000" pitchFamily="17" charset="-128"/>
            </a:endParaRPr>
          </a:p>
          <a:p>
            <a:pPr algn="ctr"/>
            <a:r>
              <a:rPr lang="ja-JP" altLang="en-US" dirty="0">
                <a:latin typeface="UD デジタル 教科書体 N-B" panose="02020700000000000000" pitchFamily="17" charset="-128"/>
                <a:ea typeface="UD デジタル 教科書体 N-B" panose="02020700000000000000" pitchFamily="17" charset="-128"/>
              </a:rPr>
              <a:t>データベースと連携することが可能</a:t>
            </a:r>
          </a:p>
        </p:txBody>
      </p:sp>
      <p:sp>
        <p:nvSpPr>
          <p:cNvPr id="62" name="正方形/長方形 61">
            <a:extLst>
              <a:ext uri="{FF2B5EF4-FFF2-40B4-BE49-F238E27FC236}">
                <a16:creationId xmlns:a16="http://schemas.microsoft.com/office/drawing/2014/main" id="{07DC920E-F71C-4DC4-A7CD-A2DD200B0EF6}"/>
              </a:ext>
            </a:extLst>
          </p:cNvPr>
          <p:cNvSpPr/>
          <p:nvPr/>
        </p:nvSpPr>
        <p:spPr>
          <a:xfrm>
            <a:off x="6542912" y="6360945"/>
            <a:ext cx="5429250" cy="461665"/>
          </a:xfrm>
          <a:prstGeom prst="rect">
            <a:avLst/>
          </a:prstGeom>
        </p:spPr>
        <p:txBody>
          <a:bodyPr wrap="square">
            <a:spAutoFit/>
          </a:bodyPr>
          <a:lstStyle/>
          <a:p>
            <a:pPr algn="ctr"/>
            <a:r>
              <a:rPr lang="en-US" altLang="ja-JP" sz="1200" dirty="0">
                <a:latin typeface="UD デジタル 教科書体 N-B" panose="02020700000000000000" pitchFamily="17" charset="-128"/>
                <a:ea typeface="UD デジタル 教科書体 N-B" panose="02020700000000000000" pitchFamily="17" charset="-128"/>
              </a:rPr>
              <a:t>"PHP: Hypertext Preprocessor" </a:t>
            </a:r>
            <a:r>
              <a:rPr lang="ja-JP" altLang="en-US" sz="1200" dirty="0">
                <a:latin typeface="UD デジタル 教科書体 N-B" panose="02020700000000000000" pitchFamily="17" charset="-128"/>
                <a:ea typeface="UD デジタル 教科書体 N-B" panose="02020700000000000000" pitchFamily="17" charset="-128"/>
              </a:rPr>
              <a:t>を意味するとされており、</a:t>
            </a:r>
            <a:endParaRPr lang="en-US" altLang="ja-JP" sz="1200" dirty="0">
              <a:latin typeface="UD デジタル 教科書体 N-B" panose="02020700000000000000" pitchFamily="17" charset="-128"/>
              <a:ea typeface="UD デジタル 教科書体 N-B" panose="02020700000000000000" pitchFamily="17" charset="-128"/>
            </a:endParaRPr>
          </a:p>
          <a:p>
            <a:pPr algn="ctr"/>
            <a:r>
              <a:rPr lang="ja-JP" altLang="en-US" sz="1200" dirty="0">
                <a:latin typeface="UD デジタル 教科書体 N-B" panose="02020700000000000000" pitchFamily="17" charset="-128"/>
                <a:ea typeface="UD デジタル 教科書体 N-B" panose="02020700000000000000" pitchFamily="17" charset="-128"/>
              </a:rPr>
              <a:t>「</a:t>
            </a:r>
            <a:r>
              <a:rPr lang="en-US" altLang="ja-JP" sz="1200" dirty="0">
                <a:latin typeface="UD デジタル 教科書体 N-B" panose="02020700000000000000" pitchFamily="17" charset="-128"/>
                <a:ea typeface="UD デジタル 教科書体 N-B" panose="02020700000000000000" pitchFamily="17" charset="-128"/>
              </a:rPr>
              <a:t>PHP</a:t>
            </a:r>
            <a:r>
              <a:rPr lang="ja-JP" altLang="en-US" sz="1200" dirty="0">
                <a:latin typeface="UD デジタル 教科書体 N-B" panose="02020700000000000000" pitchFamily="17" charset="-128"/>
                <a:ea typeface="UD デジタル 教科書体 N-B" panose="02020700000000000000" pitchFamily="17" charset="-128"/>
              </a:rPr>
              <a:t>は</a:t>
            </a:r>
            <a:r>
              <a:rPr lang="en-US" altLang="ja-JP" sz="1200" dirty="0">
                <a:latin typeface="UD デジタル 教科書体 N-B" panose="02020700000000000000" pitchFamily="17" charset="-128"/>
                <a:ea typeface="UD デジタル 教科書体 N-B" panose="02020700000000000000" pitchFamily="17" charset="-128"/>
              </a:rPr>
              <a:t>HTML</a:t>
            </a:r>
            <a:r>
              <a:rPr lang="ja-JP" altLang="en-US" sz="1200" dirty="0">
                <a:latin typeface="UD デジタル 教科書体 N-B" panose="02020700000000000000" pitchFamily="17" charset="-128"/>
                <a:ea typeface="UD デジタル 教科書体 N-B" panose="02020700000000000000" pitchFamily="17" charset="-128"/>
              </a:rPr>
              <a:t>のプリプロセッサである」と</a:t>
            </a:r>
            <a:r>
              <a:rPr lang="en-US" altLang="ja-JP" sz="1200" dirty="0">
                <a:latin typeface="UD デジタル 教科書体 N-B" panose="02020700000000000000" pitchFamily="17" charset="-128"/>
                <a:ea typeface="UD デジタル 教科書体 N-B" panose="02020700000000000000" pitchFamily="17" charset="-128"/>
              </a:rPr>
              <a:t>PHP</a:t>
            </a:r>
            <a:r>
              <a:rPr lang="ja-JP" altLang="en-US" sz="1200" dirty="0">
                <a:latin typeface="UD デジタル 教科書体 N-B" panose="02020700000000000000" pitchFamily="17" charset="-128"/>
                <a:ea typeface="UD デジタル 教科書体 N-B" panose="02020700000000000000" pitchFamily="17" charset="-128"/>
              </a:rPr>
              <a:t>自身を再帰的に説明している。</a:t>
            </a:r>
          </a:p>
        </p:txBody>
      </p:sp>
      <p:sp>
        <p:nvSpPr>
          <p:cNvPr id="63" name="正方形/長方形 62">
            <a:extLst>
              <a:ext uri="{FF2B5EF4-FFF2-40B4-BE49-F238E27FC236}">
                <a16:creationId xmlns:a16="http://schemas.microsoft.com/office/drawing/2014/main" id="{B869E53B-35F6-4564-8030-5A63C77FEF66}"/>
              </a:ext>
            </a:extLst>
          </p:cNvPr>
          <p:cNvSpPr/>
          <p:nvPr/>
        </p:nvSpPr>
        <p:spPr>
          <a:xfrm>
            <a:off x="2441368" y="441887"/>
            <a:ext cx="8315056" cy="646331"/>
          </a:xfrm>
          <a:prstGeom prst="rect">
            <a:avLst/>
          </a:prstGeom>
        </p:spPr>
        <p:txBody>
          <a:bodyPr wrap="square">
            <a:spAutoFit/>
          </a:bodyPr>
          <a:lstStyle/>
          <a:p>
            <a:pPr algn="ctr"/>
            <a:r>
              <a:rPr lang="en-US" altLang="ja-JP" dirty="0">
                <a:latin typeface="UD デジタル 教科書体 N-B" panose="02020700000000000000" pitchFamily="17" charset="-128"/>
                <a:ea typeface="UD デジタル 教科書体 N-B" panose="02020700000000000000" pitchFamily="17" charset="-128"/>
              </a:rPr>
              <a:t>PHP</a:t>
            </a:r>
            <a:r>
              <a:rPr lang="ja-JP" altLang="en-US" dirty="0">
                <a:latin typeface="UD デジタル 教科書体 N-B" panose="02020700000000000000" pitchFamily="17" charset="-128"/>
                <a:ea typeface="UD デジタル 教科書体 N-B" panose="02020700000000000000" pitchFamily="17" charset="-128"/>
              </a:rPr>
              <a:t>の主な特徴として</a:t>
            </a:r>
            <a:endParaRPr lang="en-US" altLang="ja-JP" dirty="0">
              <a:latin typeface="UD デジタル 教科書体 N-B" panose="02020700000000000000" pitchFamily="17" charset="-128"/>
              <a:ea typeface="UD デジタル 教科書体 N-B" panose="02020700000000000000" pitchFamily="17" charset="-128"/>
            </a:endParaRPr>
          </a:p>
          <a:p>
            <a:pPr algn="ctr"/>
            <a:r>
              <a:rPr lang="en-US" altLang="ja-JP" dirty="0">
                <a:latin typeface="UD デジタル 教科書体 N-B" panose="02020700000000000000" pitchFamily="17" charset="-128"/>
                <a:ea typeface="UD デジタル 教科書体 N-B" panose="02020700000000000000" pitchFamily="17" charset="-128"/>
              </a:rPr>
              <a:t>HTML</a:t>
            </a:r>
            <a:r>
              <a:rPr lang="ja-JP" altLang="en-US" dirty="0">
                <a:latin typeface="UD デジタル 教科書体 N-B" panose="02020700000000000000" pitchFamily="17" charset="-128"/>
                <a:ea typeface="UD デジタル 教科書体 N-B" panose="02020700000000000000" pitchFamily="17" charset="-128"/>
              </a:rPr>
              <a:t>で記述したファイルの中に埋め込んで使える</a:t>
            </a:r>
          </a:p>
        </p:txBody>
      </p:sp>
      <p:pic>
        <p:nvPicPr>
          <p:cNvPr id="65" name="図 64" descr="傘 が含まれている画像&#10;&#10;自動的に生成された説明">
            <a:extLst>
              <a:ext uri="{FF2B5EF4-FFF2-40B4-BE49-F238E27FC236}">
                <a16:creationId xmlns:a16="http://schemas.microsoft.com/office/drawing/2014/main" id="{1B953D40-0076-4E03-A24D-7AD215C2DE83}"/>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3653" b="95434" l="9585" r="89617">
                        <a14:foregroundMark x1="57188" y1="7763" x2="57188" y2="7763"/>
                        <a14:foregroundMark x1="55911" y1="7078" x2="55911" y2="7078"/>
                        <a14:foregroundMark x1="60703" y1="3653" x2="60703" y2="3653"/>
                        <a14:foregroundMark x1="44888" y1="70776" x2="44888" y2="70776"/>
                        <a14:foregroundMark x1="42652" y1="95434" x2="42652" y2="95434"/>
                        <a14:backgroundMark x1="64377" y1="25571" x2="64377" y2="25571"/>
                        <a14:backgroundMark x1="63738" y1="12329" x2="63738" y2="12329"/>
                        <a14:backgroundMark x1="71246" y1="27397" x2="71246" y2="27397"/>
                        <a14:backgroundMark x1="61502" y1="18950" x2="68850" y2="29909"/>
                        <a14:backgroundMark x1="68850" y1="29909" x2="77476" y2="58447"/>
                        <a14:backgroundMark x1="57668" y1="19178" x2="80351" y2="62100"/>
                        <a14:backgroundMark x1="63419" y1="38128" x2="74601" y2="71005"/>
                        <a14:backgroundMark x1="74601" y1="71005" x2="74601" y2="71005"/>
                        <a14:backgroundMark x1="54473" y1="73059" x2="63259" y2="75571"/>
                        <a14:backgroundMark x1="63259" y1="75571" x2="69010" y2="810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4886325" y="3415731"/>
            <a:ext cx="2013264" cy="1408641"/>
          </a:xfrm>
          <a:prstGeom prst="rect">
            <a:avLst/>
          </a:prstGeom>
        </p:spPr>
      </p:pic>
    </p:spTree>
    <p:extLst>
      <p:ext uri="{BB962C8B-B14F-4D97-AF65-F5344CB8AC3E}">
        <p14:creationId xmlns:p14="http://schemas.microsoft.com/office/powerpoint/2010/main" val="12385924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6a70f7c5-6f27-4f05-b209-e33d4524524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5110649-4FB3-4D9C-95E5-BD92D1F78656}"/>
              </a:ext>
            </a:extLst>
          </p:cNvPr>
          <p:cNvGrpSpPr>
            <a:grpSpLocks noChangeAspect="1"/>
          </p:cNvGrpSpPr>
          <p:nvPr>
            <p:custDataLst>
              <p:tags r:id="rId1"/>
            </p:custDataLst>
          </p:nvPr>
        </p:nvGrpSpPr>
        <p:grpSpPr>
          <a:xfrm>
            <a:off x="3159713" y="0"/>
            <a:ext cx="5670213" cy="4959005"/>
            <a:chOff x="3159713" y="0"/>
            <a:chExt cx="5670213" cy="4959005"/>
          </a:xfrm>
        </p:grpSpPr>
        <p:sp>
          <p:nvSpPr>
            <p:cNvPr id="6" name="iṣ1îḋè">
              <a:extLst>
                <a:ext uri="{FF2B5EF4-FFF2-40B4-BE49-F238E27FC236}">
                  <a16:creationId xmlns:a16="http://schemas.microsoft.com/office/drawing/2014/main" id="{77458DE3-DAD2-4202-8D1D-A932BABE580B}"/>
                </a:ext>
              </a:extLst>
            </p:cNvPr>
            <p:cNvSpPr/>
            <p:nvPr/>
          </p:nvSpPr>
          <p:spPr>
            <a:xfrm flipH="1">
              <a:off x="5695044" y="2361634"/>
              <a:ext cx="801914" cy="618444"/>
            </a:xfrm>
            <a:prstGeom prst="ellipse">
              <a:avLst/>
            </a:prstGeom>
            <a:solidFill>
              <a:srgbClr val="FFC0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7" name="íṣḷïdê">
              <a:extLst>
                <a:ext uri="{FF2B5EF4-FFF2-40B4-BE49-F238E27FC236}">
                  <a16:creationId xmlns:a16="http://schemas.microsoft.com/office/drawing/2014/main" id="{EC4B67A1-9289-4EBB-82D7-8A516D4810B7}"/>
                </a:ext>
              </a:extLst>
            </p:cNvPr>
            <p:cNvSpPr/>
            <p:nvPr/>
          </p:nvSpPr>
          <p:spPr>
            <a:xfrm>
              <a:off x="4717143" y="1687985"/>
              <a:ext cx="2757714" cy="1008271"/>
            </a:xfrm>
            <a:prstGeom prst="round2SameRect">
              <a:avLst>
                <a:gd name="adj1" fmla="val 50000"/>
                <a:gd name="adj2" fmla="val 0"/>
              </a:avLst>
            </a:prstGeom>
            <a:solidFill>
              <a:schemeClr val="tx2">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cxnSp>
          <p:nvCxnSpPr>
            <p:cNvPr id="8" name="直接连接符 7">
              <a:extLst>
                <a:ext uri="{FF2B5EF4-FFF2-40B4-BE49-F238E27FC236}">
                  <a16:creationId xmlns:a16="http://schemas.microsoft.com/office/drawing/2014/main" id="{6E15DCB5-D6E1-474F-BDD9-E5A247734775}"/>
                </a:ext>
              </a:extLst>
            </p:cNvPr>
            <p:cNvCxnSpPr/>
            <p:nvPr/>
          </p:nvCxnSpPr>
          <p:spPr>
            <a:xfrm flipV="1">
              <a:off x="6096000" y="0"/>
              <a:ext cx="0" cy="1702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5EE3AB4-1A2E-4AAB-8EC2-973F03D4A68F}"/>
                </a:ext>
              </a:extLst>
            </p:cNvPr>
            <p:cNvCxnSpPr/>
            <p:nvPr/>
          </p:nvCxnSpPr>
          <p:spPr>
            <a:xfrm>
              <a:off x="7410450" y="2980078"/>
              <a:ext cx="1028700" cy="426427"/>
            </a:xfrm>
            <a:prstGeom prst="line">
              <a:avLst/>
            </a:prstGeom>
            <a:ln w="19050">
              <a:solidFill>
                <a:srgbClr val="FFC000">
                  <a:alpha val="25000"/>
                </a:srgb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0076C9A5-06D0-4F3B-A4BC-AF2E6B1EE31E}"/>
                </a:ext>
              </a:extLst>
            </p:cNvPr>
            <p:cNvCxnSpPr>
              <a:cxnSpLocks/>
            </p:cNvCxnSpPr>
            <p:nvPr/>
          </p:nvCxnSpPr>
          <p:spPr>
            <a:xfrm flipH="1">
              <a:off x="3752850" y="2980078"/>
              <a:ext cx="1028700" cy="426427"/>
            </a:xfrm>
            <a:prstGeom prst="line">
              <a:avLst/>
            </a:prstGeom>
            <a:ln w="19050">
              <a:solidFill>
                <a:srgbClr val="FFC000">
                  <a:alpha val="25000"/>
                </a:srgb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96D7480-17A0-41F6-A92E-CE4FA34ADB08}"/>
                </a:ext>
              </a:extLst>
            </p:cNvPr>
            <p:cNvCxnSpPr>
              <a:cxnSpLocks/>
            </p:cNvCxnSpPr>
            <p:nvPr/>
          </p:nvCxnSpPr>
          <p:spPr>
            <a:xfrm flipH="1">
              <a:off x="4972110" y="3429000"/>
              <a:ext cx="553916" cy="955241"/>
            </a:xfrm>
            <a:prstGeom prst="line">
              <a:avLst/>
            </a:prstGeom>
            <a:ln w="19050">
              <a:solidFill>
                <a:srgbClr val="FFC000">
                  <a:alpha val="25000"/>
                </a:srgb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4ABA093D-3B34-4AE2-8818-BAB20A704D39}"/>
                </a:ext>
              </a:extLst>
            </p:cNvPr>
            <p:cNvCxnSpPr/>
            <p:nvPr/>
          </p:nvCxnSpPr>
          <p:spPr>
            <a:xfrm>
              <a:off x="6623534" y="3429000"/>
              <a:ext cx="553916" cy="955241"/>
            </a:xfrm>
            <a:prstGeom prst="line">
              <a:avLst/>
            </a:prstGeom>
            <a:ln w="19050">
              <a:solidFill>
                <a:srgbClr val="FFC000">
                  <a:alpha val="25000"/>
                </a:srgb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3" name="ïṥliḋé">
              <a:extLst>
                <a:ext uri="{FF2B5EF4-FFF2-40B4-BE49-F238E27FC236}">
                  <a16:creationId xmlns:a16="http://schemas.microsoft.com/office/drawing/2014/main" id="{0E506094-8015-40F2-BD7D-EC28B62EE971}"/>
                </a:ext>
              </a:extLst>
            </p:cNvPr>
            <p:cNvGrpSpPr/>
            <p:nvPr/>
          </p:nvGrpSpPr>
          <p:grpSpPr>
            <a:xfrm>
              <a:off x="3159713" y="3162622"/>
              <a:ext cx="675000" cy="675005"/>
              <a:chOff x="7209746" y="4153276"/>
              <a:chExt cx="675000" cy="675005"/>
            </a:xfrm>
          </p:grpSpPr>
          <p:sp>
            <p:nvSpPr>
              <p:cNvPr id="40" name="ïSľïḓè">
                <a:extLst>
                  <a:ext uri="{FF2B5EF4-FFF2-40B4-BE49-F238E27FC236}">
                    <a16:creationId xmlns:a16="http://schemas.microsoft.com/office/drawing/2014/main" id="{7EF2FBB9-7A13-4E88-8E19-7618492DA07D}"/>
                  </a:ext>
                </a:extLst>
              </p:cNvPr>
              <p:cNvSpPr/>
              <p:nvPr/>
            </p:nvSpPr>
            <p:spPr>
              <a:xfrm>
                <a:off x="7209746" y="4153276"/>
                <a:ext cx="675000" cy="675005"/>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sp>
            <p:nvSpPr>
              <p:cNvPr id="41" name="íṧḻíde">
                <a:extLst>
                  <a:ext uri="{FF2B5EF4-FFF2-40B4-BE49-F238E27FC236}">
                    <a16:creationId xmlns:a16="http://schemas.microsoft.com/office/drawing/2014/main" id="{1CAE86FA-EC58-44EA-82AD-578462C96628}"/>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nvGrpSpPr>
            <p:cNvPr id="14" name="ísḷiḓe">
              <a:extLst>
                <a:ext uri="{FF2B5EF4-FFF2-40B4-BE49-F238E27FC236}">
                  <a16:creationId xmlns:a16="http://schemas.microsoft.com/office/drawing/2014/main" id="{0EA9607A-0D57-4EA6-98C5-F53013CC30E2}"/>
                </a:ext>
              </a:extLst>
            </p:cNvPr>
            <p:cNvGrpSpPr/>
            <p:nvPr/>
          </p:nvGrpSpPr>
          <p:grpSpPr>
            <a:xfrm>
              <a:off x="4574068" y="4284000"/>
              <a:ext cx="675000" cy="675005"/>
              <a:chOff x="7209746" y="4153276"/>
              <a:chExt cx="675000" cy="675005"/>
            </a:xfrm>
          </p:grpSpPr>
          <p:sp>
            <p:nvSpPr>
              <p:cNvPr id="38" name="iṥḷíḍe">
                <a:extLst>
                  <a:ext uri="{FF2B5EF4-FFF2-40B4-BE49-F238E27FC236}">
                    <a16:creationId xmlns:a16="http://schemas.microsoft.com/office/drawing/2014/main" id="{E2AF4420-3D44-4B78-84F9-6E3819E5014C}"/>
                  </a:ext>
                </a:extLst>
              </p:cNvPr>
              <p:cNvSpPr/>
              <p:nvPr/>
            </p:nvSpPr>
            <p:spPr>
              <a:xfrm>
                <a:off x="7209746" y="4153276"/>
                <a:ext cx="675000" cy="675005"/>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sp>
            <p:nvSpPr>
              <p:cNvPr id="39" name="îṥḻîďe">
                <a:extLst>
                  <a:ext uri="{FF2B5EF4-FFF2-40B4-BE49-F238E27FC236}">
                    <a16:creationId xmlns:a16="http://schemas.microsoft.com/office/drawing/2014/main" id="{79630744-666C-4791-B718-3CA67773179C}"/>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nvGrpSpPr>
            <p:cNvPr id="15" name="îṥḷïḑê">
              <a:extLst>
                <a:ext uri="{FF2B5EF4-FFF2-40B4-BE49-F238E27FC236}">
                  <a16:creationId xmlns:a16="http://schemas.microsoft.com/office/drawing/2014/main" id="{4D101733-C4DB-40CA-B6EA-D23548D169FA}"/>
                </a:ext>
              </a:extLst>
            </p:cNvPr>
            <p:cNvGrpSpPr/>
            <p:nvPr/>
          </p:nvGrpSpPr>
          <p:grpSpPr>
            <a:xfrm>
              <a:off x="6885852" y="4284000"/>
              <a:ext cx="675000" cy="675005"/>
              <a:chOff x="7209746" y="4153276"/>
              <a:chExt cx="675000" cy="675005"/>
            </a:xfrm>
          </p:grpSpPr>
          <p:sp>
            <p:nvSpPr>
              <p:cNvPr id="36" name="îṣlïḍè">
                <a:extLst>
                  <a:ext uri="{FF2B5EF4-FFF2-40B4-BE49-F238E27FC236}">
                    <a16:creationId xmlns:a16="http://schemas.microsoft.com/office/drawing/2014/main" id="{2BA9B05F-61A1-4EAE-8614-AA1AA2059471}"/>
                  </a:ext>
                </a:extLst>
              </p:cNvPr>
              <p:cNvSpPr/>
              <p:nvPr/>
            </p:nvSpPr>
            <p:spPr>
              <a:xfrm>
                <a:off x="7209746" y="4153276"/>
                <a:ext cx="675000" cy="675005"/>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sp>
            <p:nvSpPr>
              <p:cNvPr id="37" name="išliḋè">
                <a:extLst>
                  <a:ext uri="{FF2B5EF4-FFF2-40B4-BE49-F238E27FC236}">
                    <a16:creationId xmlns:a16="http://schemas.microsoft.com/office/drawing/2014/main" id="{8882477F-E5EA-4810-AD94-0282D84CE8C2}"/>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nvGrpSpPr>
            <p:cNvPr id="16" name="îsľîďé">
              <a:extLst>
                <a:ext uri="{FF2B5EF4-FFF2-40B4-BE49-F238E27FC236}">
                  <a16:creationId xmlns:a16="http://schemas.microsoft.com/office/drawing/2014/main" id="{56087231-7A3B-44E8-B1D0-8419822BB87F}"/>
                </a:ext>
              </a:extLst>
            </p:cNvPr>
            <p:cNvGrpSpPr/>
            <p:nvPr/>
          </p:nvGrpSpPr>
          <p:grpSpPr>
            <a:xfrm>
              <a:off x="8154926" y="3162622"/>
              <a:ext cx="675000" cy="675005"/>
              <a:chOff x="7209746" y="4153276"/>
              <a:chExt cx="675000" cy="675005"/>
            </a:xfrm>
          </p:grpSpPr>
          <p:sp>
            <p:nvSpPr>
              <p:cNvPr id="34" name="îṩḷidè">
                <a:extLst>
                  <a:ext uri="{FF2B5EF4-FFF2-40B4-BE49-F238E27FC236}">
                    <a16:creationId xmlns:a16="http://schemas.microsoft.com/office/drawing/2014/main" id="{FBD0081F-3812-430C-8BCB-2A7A5D53C900}"/>
                  </a:ext>
                </a:extLst>
              </p:cNvPr>
              <p:cNvSpPr/>
              <p:nvPr/>
            </p:nvSpPr>
            <p:spPr>
              <a:xfrm>
                <a:off x="7209746" y="4153276"/>
                <a:ext cx="675000" cy="675005"/>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sp>
            <p:nvSpPr>
              <p:cNvPr id="35" name="îŝļiḍé">
                <a:extLst>
                  <a:ext uri="{FF2B5EF4-FFF2-40B4-BE49-F238E27FC236}">
                    <a16:creationId xmlns:a16="http://schemas.microsoft.com/office/drawing/2014/main" id="{97856715-518E-45F6-9312-F6753D89713B}"/>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sp>
        <p:nvSpPr>
          <p:cNvPr id="46" name="正方形/長方形 45">
            <a:extLst>
              <a:ext uri="{FF2B5EF4-FFF2-40B4-BE49-F238E27FC236}">
                <a16:creationId xmlns:a16="http://schemas.microsoft.com/office/drawing/2014/main" id="{DD8B93B7-B2B2-4427-B974-F87968294C90}"/>
              </a:ext>
            </a:extLst>
          </p:cNvPr>
          <p:cNvSpPr/>
          <p:nvPr/>
        </p:nvSpPr>
        <p:spPr>
          <a:xfrm>
            <a:off x="5042209" y="3049493"/>
            <a:ext cx="2394886" cy="369332"/>
          </a:xfrm>
          <a:prstGeom prst="rect">
            <a:avLst/>
          </a:prstGeom>
        </p:spPr>
        <p:txBody>
          <a:bodyPr wrap="none">
            <a:spAutoFit/>
          </a:bodyPr>
          <a:lstStyle/>
          <a:p>
            <a:pPr marL="360000"/>
            <a:r>
              <a:rPr lang="en-US" altLang="zh-CN" dirty="0">
                <a:latin typeface="UD デジタル 教科書体 N-B" panose="02020700000000000000" pitchFamily="17" charset="-128"/>
                <a:ea typeface="UD デジタル 教科書体 N-B" panose="02020700000000000000" pitchFamily="17" charset="-128"/>
              </a:rPr>
              <a:t> </a:t>
            </a:r>
            <a:r>
              <a:rPr lang="en-US" altLang="ja-JP" dirty="0">
                <a:latin typeface="UD デジタル 教科書体 N-B" panose="02020700000000000000" pitchFamily="17" charset="-128"/>
                <a:ea typeface="UD デジタル 教科書体 N-B" panose="02020700000000000000" pitchFamily="17" charset="-128"/>
              </a:rPr>
              <a:t>PHP</a:t>
            </a:r>
            <a:r>
              <a:rPr lang="ja-JP" altLang="en-US" dirty="0">
                <a:latin typeface="UD デジタル 教科書体 N-B" panose="02020700000000000000" pitchFamily="17" charset="-128"/>
                <a:ea typeface="UD デジタル 教科書体 N-B" panose="02020700000000000000" pitchFamily="17" charset="-128"/>
              </a:rPr>
              <a:t>の記述ルール</a:t>
            </a:r>
            <a:endParaRPr lang="en-US" altLang="zh-CN" dirty="0">
              <a:latin typeface="UD デジタル 教科書体 N-B" panose="02020700000000000000" pitchFamily="17" charset="-128"/>
              <a:ea typeface="UD デジタル 教科書体 N-B" panose="02020700000000000000" pitchFamily="17" charset="-128"/>
            </a:endParaRPr>
          </a:p>
        </p:txBody>
      </p:sp>
      <p:sp>
        <p:nvSpPr>
          <p:cNvPr id="47" name="íşḻide">
            <a:extLst>
              <a:ext uri="{FF2B5EF4-FFF2-40B4-BE49-F238E27FC236}">
                <a16:creationId xmlns:a16="http://schemas.microsoft.com/office/drawing/2014/main" id="{C7A3B679-96B5-4838-98C3-5CAFC2850F0D}"/>
              </a:ext>
            </a:extLst>
          </p:cNvPr>
          <p:cNvSpPr/>
          <p:nvPr/>
        </p:nvSpPr>
        <p:spPr bwMode="auto">
          <a:xfrm>
            <a:off x="5858600" y="2001187"/>
            <a:ext cx="474800" cy="474800"/>
          </a:xfrm>
          <a:prstGeom prst="ellipse">
            <a:avLst/>
          </a:prstGeom>
          <a:solidFill>
            <a:schemeClr val="accent1"/>
          </a:solidFill>
          <a:ln w="50800" cmpd="sng">
            <a:solidFill>
              <a:schemeClr val="bg1"/>
            </a:solidFill>
          </a:ln>
        </p:spPr>
        <p:style>
          <a:lnRef idx="2">
            <a:schemeClr val="dk1"/>
          </a:lnRef>
          <a:fillRef idx="1">
            <a:schemeClr val="lt1"/>
          </a:fillRef>
          <a:effectRef idx="0">
            <a:schemeClr val="dk1"/>
          </a:effectRef>
          <a:fontRef idx="minor">
            <a:schemeClr val="dk1"/>
          </a:fontRef>
        </p:style>
        <p:txBody>
          <a:bodyPr wrap="none" rtlCol="0" anchor="ctr">
            <a:normAutofit/>
          </a:bodyPr>
          <a:lstStyle/>
          <a:p>
            <a:pPr algn="ctr"/>
            <a:r>
              <a:rPr lang="en-US" altLang="zh-CN" sz="1600" dirty="0">
                <a:solidFill>
                  <a:schemeClr val="bg1"/>
                </a:solidFill>
              </a:rPr>
              <a:t>0</a:t>
            </a:r>
            <a:r>
              <a:rPr lang="ja-JP" altLang="en-US" sz="1600" dirty="0">
                <a:solidFill>
                  <a:schemeClr val="bg1"/>
                </a:solidFill>
              </a:rPr>
              <a:t>２</a:t>
            </a:r>
            <a:endParaRPr lang="zh-CN" altLang="en-US" sz="1600" dirty="0">
              <a:solidFill>
                <a:schemeClr val="bg1"/>
              </a:solidFill>
            </a:endParaRPr>
          </a:p>
        </p:txBody>
      </p:sp>
      <p:sp>
        <p:nvSpPr>
          <p:cNvPr id="2" name="正方形/長方形 1">
            <a:extLst>
              <a:ext uri="{FF2B5EF4-FFF2-40B4-BE49-F238E27FC236}">
                <a16:creationId xmlns:a16="http://schemas.microsoft.com/office/drawing/2014/main" id="{5EAA72B6-C0EC-439E-AF70-614395413B0A}"/>
              </a:ext>
            </a:extLst>
          </p:cNvPr>
          <p:cNvSpPr/>
          <p:nvPr/>
        </p:nvSpPr>
        <p:spPr>
          <a:xfrm>
            <a:off x="5311170" y="5415728"/>
            <a:ext cx="1569660" cy="369332"/>
          </a:xfrm>
          <a:prstGeom prst="rect">
            <a:avLst/>
          </a:prstGeom>
        </p:spPr>
        <p:txBody>
          <a:bodyPr wrap="none">
            <a:spAutoFit/>
          </a:bodyPr>
          <a:lstStyle/>
          <a:p>
            <a:r>
              <a:rPr lang="ja-JP" altLang="en-US" dirty="0">
                <a:solidFill>
                  <a:srgbClr val="444444"/>
                </a:solidFill>
                <a:latin typeface="UD デジタル 教科書体 N-B" panose="02020700000000000000" pitchFamily="17" charset="-128"/>
                <a:ea typeface="UD デジタル 教科書体 N-B" panose="02020700000000000000" pitchFamily="17" charset="-128"/>
              </a:rPr>
              <a:t>拡張子は</a:t>
            </a:r>
            <a:r>
              <a:rPr lang="en-US" altLang="ja-JP" dirty="0">
                <a:solidFill>
                  <a:srgbClr val="444444"/>
                </a:solidFill>
                <a:latin typeface="UD デジタル 教科書体 N-B" panose="02020700000000000000" pitchFamily="17" charset="-128"/>
                <a:ea typeface="UD デジタル 教科書体 N-B" panose="02020700000000000000" pitchFamily="17" charset="-128"/>
              </a:rPr>
              <a:t>.php</a:t>
            </a:r>
            <a:endParaRPr lang="ja-JP" altLang="en-US" dirty="0">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17168646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AA2DA5-3601-41D5-B19B-7401053230C8}"/>
              </a:ext>
            </a:extLst>
          </p:cNvPr>
          <p:cNvSpPr>
            <a:spLocks noGrp="1"/>
          </p:cNvSpPr>
          <p:nvPr>
            <p:ph type="title"/>
          </p:nvPr>
        </p:nvSpPr>
        <p:spPr/>
        <p:txBody>
          <a:bodyPr/>
          <a:lstStyle/>
          <a:p>
            <a:r>
              <a:rPr kumimoji="1" lang="ja-JP" altLang="en-US" dirty="0"/>
              <a:t> </a:t>
            </a:r>
            <a:r>
              <a:rPr kumimoji="1" lang="en-US" altLang="ja-JP" dirty="0"/>
              <a:t>PHP</a:t>
            </a:r>
            <a:r>
              <a:rPr kumimoji="1" lang="ja-JP" altLang="en-US" dirty="0"/>
              <a:t>の記述ルール</a:t>
            </a:r>
          </a:p>
        </p:txBody>
      </p:sp>
      <p:pic>
        <p:nvPicPr>
          <p:cNvPr id="12" name="図 11" descr="挿絵 が含まれている画像&#10;&#10;自動的に生成された説明">
            <a:extLst>
              <a:ext uri="{FF2B5EF4-FFF2-40B4-BE49-F238E27FC236}">
                <a16:creationId xmlns:a16="http://schemas.microsoft.com/office/drawing/2014/main" id="{845E64FB-64DD-4B13-AB99-E507818331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758" y="2304347"/>
            <a:ext cx="5969167" cy="2670199"/>
          </a:xfrm>
          <a:prstGeom prst="rect">
            <a:avLst/>
          </a:prstGeom>
        </p:spPr>
      </p:pic>
      <p:sp>
        <p:nvSpPr>
          <p:cNvPr id="13" name="正方形/長方形 12">
            <a:extLst>
              <a:ext uri="{FF2B5EF4-FFF2-40B4-BE49-F238E27FC236}">
                <a16:creationId xmlns:a16="http://schemas.microsoft.com/office/drawing/2014/main" id="{392D7A6E-5E86-4FF3-91C6-7A06A0F9E57E}"/>
              </a:ext>
            </a:extLst>
          </p:cNvPr>
          <p:cNvSpPr/>
          <p:nvPr/>
        </p:nvSpPr>
        <p:spPr>
          <a:xfrm>
            <a:off x="288758" y="1475507"/>
            <a:ext cx="10603831" cy="369332"/>
          </a:xfrm>
          <a:prstGeom prst="rect">
            <a:avLst/>
          </a:prstGeom>
        </p:spPr>
        <p:txBody>
          <a:bodyPr wrap="square">
            <a:spAutoFit/>
          </a:bodyPr>
          <a:lstStyle/>
          <a:p>
            <a:r>
              <a:rPr lang="ja-JP" altLang="en-US" dirty="0">
                <a:latin typeface="UD デジタル 教科書体 N-B" panose="02020700000000000000" pitchFamily="17" charset="-128"/>
                <a:ea typeface="UD デジタル 教科書体 N-B" panose="02020700000000000000" pitchFamily="17" charset="-128"/>
              </a:rPr>
              <a:t>こうすると、</a:t>
            </a:r>
            <a:r>
              <a:rPr lang="en-US" altLang="ja-JP" dirty="0">
                <a:latin typeface="UD デジタル 教科書体 N-B" panose="02020700000000000000" pitchFamily="17" charset="-128"/>
                <a:ea typeface="UD デジタル 教科書体 N-B" panose="02020700000000000000" pitchFamily="17" charset="-128"/>
              </a:rPr>
              <a:t>PHP</a:t>
            </a:r>
            <a:r>
              <a:rPr lang="ja-JP" altLang="en-US" dirty="0">
                <a:latin typeface="UD デジタル 教科書体 N-B" panose="02020700000000000000" pitchFamily="17" charset="-128"/>
                <a:ea typeface="UD デジタル 教科書体 N-B" panose="02020700000000000000" pitchFamily="17" charset="-128"/>
              </a:rPr>
              <a:t>によって</a:t>
            </a:r>
            <a:r>
              <a:rPr lang="en-US" altLang="ja-JP" dirty="0">
                <a:latin typeface="UD デジタル 教科書体 N-B" panose="02020700000000000000" pitchFamily="17" charset="-128"/>
                <a:ea typeface="UD デジタル 教科書体 N-B" panose="02020700000000000000" pitchFamily="17" charset="-128"/>
              </a:rPr>
              <a:t>Web</a:t>
            </a:r>
            <a:r>
              <a:rPr lang="ja-JP" altLang="en-US" dirty="0">
                <a:latin typeface="UD デジタル 教科書体 N-B" panose="02020700000000000000" pitchFamily="17" charset="-128"/>
                <a:ea typeface="UD デジタル 教科書体 N-B" panose="02020700000000000000" pitchFamily="17" charset="-128"/>
              </a:rPr>
              <a:t>ページに「</a:t>
            </a:r>
            <a:r>
              <a:rPr lang="en-US" altLang="ja-JP" dirty="0">
                <a:latin typeface="UD デジタル 教科書体 N-B" panose="02020700000000000000" pitchFamily="17" charset="-128"/>
                <a:ea typeface="UD デジタル 教科書体 N-B" panose="02020700000000000000" pitchFamily="17" charset="-128"/>
              </a:rPr>
              <a:t>Hello World</a:t>
            </a:r>
            <a:r>
              <a:rPr lang="ja-JP" altLang="en-US" dirty="0">
                <a:latin typeface="UD デジタル 教科書体 N-B" panose="02020700000000000000" pitchFamily="17" charset="-128"/>
                <a:ea typeface="UD デジタル 教科書体 N-B" panose="02020700000000000000" pitchFamily="17" charset="-128"/>
              </a:rPr>
              <a:t>」と表示される。</a:t>
            </a:r>
          </a:p>
        </p:txBody>
      </p:sp>
      <p:pic>
        <p:nvPicPr>
          <p:cNvPr id="15" name="図 14" descr="テーブル が含まれている画像&#10;&#10;自動的に生成された説明">
            <a:extLst>
              <a:ext uri="{FF2B5EF4-FFF2-40B4-BE49-F238E27FC236}">
                <a16:creationId xmlns:a16="http://schemas.microsoft.com/office/drawing/2014/main" id="{0717A317-4318-45AD-9F3D-48646FA828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4758" y="2304347"/>
            <a:ext cx="5518484" cy="2520000"/>
          </a:xfrm>
          <a:prstGeom prst="rect">
            <a:avLst/>
          </a:prstGeom>
          <a:ln>
            <a:solidFill>
              <a:srgbClr val="FF0000"/>
            </a:solidFill>
          </a:ln>
        </p:spPr>
      </p:pic>
    </p:spTree>
    <p:extLst>
      <p:ext uri="{BB962C8B-B14F-4D97-AF65-F5344CB8AC3E}">
        <p14:creationId xmlns:p14="http://schemas.microsoft.com/office/powerpoint/2010/main" val="16515609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AA2DA5-3601-41D5-B19B-7401053230C8}"/>
              </a:ext>
            </a:extLst>
          </p:cNvPr>
          <p:cNvSpPr>
            <a:spLocks noGrp="1"/>
          </p:cNvSpPr>
          <p:nvPr>
            <p:ph type="title"/>
          </p:nvPr>
        </p:nvSpPr>
        <p:spPr/>
        <p:txBody>
          <a:bodyPr/>
          <a:lstStyle/>
          <a:p>
            <a:r>
              <a:rPr kumimoji="1" lang="ja-JP" altLang="en-US" dirty="0"/>
              <a:t> </a:t>
            </a:r>
            <a:r>
              <a:rPr kumimoji="1" lang="en-US" altLang="ja-JP" dirty="0"/>
              <a:t>PHP</a:t>
            </a:r>
            <a:r>
              <a:rPr kumimoji="1" lang="ja-JP" altLang="en-US" dirty="0"/>
              <a:t>の記述ルール</a:t>
            </a:r>
          </a:p>
        </p:txBody>
      </p:sp>
      <p:sp>
        <p:nvSpPr>
          <p:cNvPr id="3" name="正方形/長方形 2">
            <a:extLst>
              <a:ext uri="{FF2B5EF4-FFF2-40B4-BE49-F238E27FC236}">
                <a16:creationId xmlns:a16="http://schemas.microsoft.com/office/drawing/2014/main" id="{5BFBB004-1F36-4DC1-A02A-BB7306AB557E}"/>
              </a:ext>
            </a:extLst>
          </p:cNvPr>
          <p:cNvSpPr/>
          <p:nvPr/>
        </p:nvSpPr>
        <p:spPr>
          <a:xfrm>
            <a:off x="669924" y="1160458"/>
            <a:ext cx="10443411" cy="1015663"/>
          </a:xfrm>
          <a:prstGeom prst="rect">
            <a:avLst/>
          </a:prstGeom>
        </p:spPr>
        <p:txBody>
          <a:bodyPr wrap="square">
            <a:spAutoFit/>
          </a:bodyPr>
          <a:lstStyle/>
          <a:p>
            <a:pPr algn="ctr"/>
            <a:r>
              <a:rPr lang="ja-JP" altLang="en-US" sz="2000" dirty="0">
                <a:latin typeface="UD デジタル 教科書体 N-B" panose="02020700000000000000" pitchFamily="17" charset="-128"/>
                <a:ea typeface="UD デジタル 教科書体 N-B" panose="02020700000000000000" pitchFamily="17" charset="-128"/>
              </a:rPr>
              <a:t>コードの最後にセミコロン</a:t>
            </a:r>
            <a:r>
              <a:rPr lang="en-US" altLang="ja-JP" sz="2000" dirty="0">
                <a:latin typeface="UD デジタル 教科書体 N-B" panose="02020700000000000000" pitchFamily="17" charset="-128"/>
                <a:ea typeface="UD デジタル 教科書体 N-B" panose="02020700000000000000" pitchFamily="17" charset="-128"/>
              </a:rPr>
              <a:t>(</a:t>
            </a:r>
            <a:r>
              <a:rPr lang="ja-JP" altLang="en-US" sz="2000" dirty="0">
                <a:latin typeface="UD デジタル 教科書体 N-B" panose="02020700000000000000" pitchFamily="17" charset="-128"/>
                <a:ea typeface="UD デジタル 教科書体 N-B" panose="02020700000000000000" pitchFamily="17" charset="-128"/>
              </a:rPr>
              <a:t>；</a:t>
            </a:r>
            <a:r>
              <a:rPr lang="en-US" altLang="ja-JP" sz="2000" dirty="0">
                <a:latin typeface="UD デジタル 教科書体 N-B" panose="02020700000000000000" pitchFamily="17" charset="-128"/>
                <a:ea typeface="UD デジタル 教科書体 N-B" panose="02020700000000000000" pitchFamily="17" charset="-128"/>
              </a:rPr>
              <a:t>)</a:t>
            </a:r>
            <a:r>
              <a:rPr lang="ja-JP" altLang="en-US" sz="2000" dirty="0">
                <a:latin typeface="UD デジタル 教科書体 N-B" panose="02020700000000000000" pitchFamily="17" charset="-128"/>
                <a:ea typeface="UD デジタル 教科書体 N-B" panose="02020700000000000000" pitchFamily="17" charset="-128"/>
              </a:rPr>
              <a:t>をつける</a:t>
            </a:r>
          </a:p>
          <a:p>
            <a:pPr algn="ctr"/>
            <a:r>
              <a:rPr lang="en-US" altLang="ja-JP" sz="2000" dirty="0">
                <a:latin typeface="UD デジタル 教科書体 N-B" panose="02020700000000000000" pitchFamily="17" charset="-128"/>
                <a:ea typeface="UD デジタル 教科書体 N-B" panose="02020700000000000000" pitchFamily="17" charset="-128"/>
              </a:rPr>
              <a:t>PHP</a:t>
            </a:r>
            <a:r>
              <a:rPr lang="ja-JP" altLang="en-US" sz="2000" dirty="0">
                <a:latin typeface="UD デジタル 教科書体 N-B" panose="02020700000000000000" pitchFamily="17" charset="-128"/>
                <a:ea typeface="UD デジタル 教科書体 N-B" panose="02020700000000000000" pitchFamily="17" charset="-128"/>
              </a:rPr>
              <a:t>では</a:t>
            </a:r>
            <a:r>
              <a:rPr lang="en-US" altLang="ja-JP" sz="2000" dirty="0">
                <a:latin typeface="UD デジタル 教科書体 N-B" panose="02020700000000000000" pitchFamily="17" charset="-128"/>
                <a:ea typeface="UD デジタル 教科書体 N-B" panose="02020700000000000000" pitchFamily="17" charset="-128"/>
              </a:rPr>
              <a:t>1</a:t>
            </a:r>
            <a:r>
              <a:rPr lang="ja-JP" altLang="en-US" sz="2000" dirty="0">
                <a:latin typeface="UD デジタル 教科書体 N-B" panose="02020700000000000000" pitchFamily="17" charset="-128"/>
                <a:ea typeface="UD デジタル 教科書体 N-B" panose="02020700000000000000" pitchFamily="17" charset="-128"/>
              </a:rPr>
              <a:t>つ</a:t>
            </a:r>
            <a:r>
              <a:rPr lang="en-US" altLang="ja-JP" sz="2000" dirty="0">
                <a:latin typeface="UD デジタル 教科書体 N-B" panose="02020700000000000000" pitchFamily="17" charset="-128"/>
                <a:ea typeface="UD デジタル 教科書体 N-B" panose="02020700000000000000" pitchFamily="17" charset="-128"/>
              </a:rPr>
              <a:t>1</a:t>
            </a:r>
            <a:r>
              <a:rPr lang="ja-JP" altLang="en-US" sz="2000" dirty="0">
                <a:latin typeface="UD デジタル 教科書体 N-B" panose="02020700000000000000" pitchFamily="17" charset="-128"/>
                <a:ea typeface="UD デジタル 教科書体 N-B" panose="02020700000000000000" pitchFamily="17" charset="-128"/>
              </a:rPr>
              <a:t>つの命令コードの最後にセミコロン（；）をつける決まりになっている。</a:t>
            </a:r>
          </a:p>
          <a:p>
            <a:pPr algn="ctr"/>
            <a:r>
              <a:rPr lang="ja-JP" altLang="en-US" sz="2000" dirty="0">
                <a:latin typeface="UD デジタル 教科書体 N-B" panose="02020700000000000000" pitchFamily="17" charset="-128"/>
                <a:ea typeface="UD デジタル 教科書体 N-B" panose="02020700000000000000" pitchFamily="17" charset="-128"/>
              </a:rPr>
              <a:t>たとえば以下の通り。</a:t>
            </a:r>
          </a:p>
        </p:txBody>
      </p:sp>
      <p:sp>
        <p:nvSpPr>
          <p:cNvPr id="4" name="正方形/長方形 3">
            <a:extLst>
              <a:ext uri="{FF2B5EF4-FFF2-40B4-BE49-F238E27FC236}">
                <a16:creationId xmlns:a16="http://schemas.microsoft.com/office/drawing/2014/main" id="{FE3ABE7F-76AB-4CD9-96B9-5850BD40F595}"/>
              </a:ext>
            </a:extLst>
          </p:cNvPr>
          <p:cNvSpPr/>
          <p:nvPr/>
        </p:nvSpPr>
        <p:spPr>
          <a:xfrm>
            <a:off x="3114976" y="2663597"/>
            <a:ext cx="6925844" cy="2308324"/>
          </a:xfrm>
          <a:prstGeom prst="rect">
            <a:avLst/>
          </a:prstGeom>
        </p:spPr>
        <p:txBody>
          <a:bodyPr wrap="square">
            <a:spAutoFit/>
          </a:bodyPr>
          <a:lstStyle/>
          <a:p>
            <a:r>
              <a:rPr lang="en-US" altLang="ja-JP" sz="2400" dirty="0">
                <a:solidFill>
                  <a:srgbClr val="569CD6"/>
                </a:solidFill>
                <a:latin typeface="UD デジタル 教科書体 N-B" panose="02020700000000000000" pitchFamily="17" charset="-128"/>
                <a:ea typeface="UD デジタル 教科書体 N-B" panose="02020700000000000000" pitchFamily="17" charset="-128"/>
              </a:rPr>
              <a:t>&lt;?php</a:t>
            </a:r>
            <a:r>
              <a:rPr lang="ja-JP" altLang="en-US" sz="2400" dirty="0">
                <a:solidFill>
                  <a:srgbClr val="D4D4D4"/>
                </a:solidFill>
                <a:latin typeface="UD デジタル 教科書体 N-B" panose="02020700000000000000" pitchFamily="17" charset="-128"/>
                <a:ea typeface="UD デジタル 教科書体 N-B" panose="02020700000000000000" pitchFamily="17" charset="-128"/>
              </a:rPr>
              <a:t> </a:t>
            </a:r>
          </a:p>
          <a:p>
            <a:r>
              <a:rPr lang="en-US" altLang="ja-JP" sz="2400" dirty="0">
                <a:solidFill>
                  <a:srgbClr val="DCDCAA"/>
                </a:solidFill>
                <a:latin typeface="UD デジタル 教科書体 N-B" panose="02020700000000000000" pitchFamily="17" charset="-128"/>
                <a:ea typeface="UD デジタル 教科書体 N-B" panose="02020700000000000000" pitchFamily="17" charset="-128"/>
              </a:rPr>
              <a:t>echo</a:t>
            </a:r>
            <a:r>
              <a:rPr lang="ja-JP" altLang="en-US" sz="2400" dirty="0">
                <a:solidFill>
                  <a:srgbClr val="D4D4D4"/>
                </a:solidFill>
                <a:latin typeface="UD デジタル 教科書体 N-B" panose="02020700000000000000" pitchFamily="17" charset="-128"/>
                <a:ea typeface="UD デジタル 教科書体 N-B" panose="02020700000000000000" pitchFamily="17" charset="-128"/>
              </a:rPr>
              <a:t>    </a:t>
            </a:r>
            <a:r>
              <a:rPr lang="en-US" altLang="ja-JP" sz="2400" dirty="0">
                <a:solidFill>
                  <a:srgbClr val="CE9178"/>
                </a:solidFill>
                <a:latin typeface="UD デジタル 教科書体 N-B" panose="02020700000000000000" pitchFamily="17" charset="-128"/>
                <a:ea typeface="UD デジタル 教科書体 N-B" panose="02020700000000000000" pitchFamily="17" charset="-128"/>
              </a:rPr>
              <a:t>"</a:t>
            </a:r>
            <a:r>
              <a:rPr lang="ja-JP" altLang="en-US" sz="2400" dirty="0">
                <a:solidFill>
                  <a:srgbClr val="CE9178"/>
                </a:solidFill>
                <a:latin typeface="UD デジタル 教科書体 N-B" panose="02020700000000000000" pitchFamily="17" charset="-128"/>
                <a:ea typeface="UD デジタル 教科書体 N-B" panose="02020700000000000000" pitchFamily="17" charset="-128"/>
              </a:rPr>
              <a:t>テスト</a:t>
            </a:r>
            <a:r>
              <a:rPr lang="en-US" altLang="ja-JP" sz="2400" dirty="0">
                <a:solidFill>
                  <a:srgbClr val="CE9178"/>
                </a:solidFill>
                <a:latin typeface="UD デジタル 教科書体 N-B" panose="02020700000000000000" pitchFamily="17" charset="-128"/>
                <a:ea typeface="UD デジタル 教科書体 N-B" panose="02020700000000000000" pitchFamily="17" charset="-128"/>
              </a:rPr>
              <a:t>1"</a:t>
            </a:r>
            <a:r>
              <a:rPr lang="en-US" altLang="ja-JP" sz="2400" dirty="0">
                <a:solidFill>
                  <a:srgbClr val="D4D4D4"/>
                </a:solidFill>
                <a:latin typeface="UD デジタル 教科書体 N-B" panose="02020700000000000000" pitchFamily="17" charset="-128"/>
                <a:ea typeface="UD デジタル 教科書体 N-B" panose="02020700000000000000" pitchFamily="17" charset="-128"/>
              </a:rPr>
              <a:t>;</a:t>
            </a:r>
          </a:p>
          <a:p>
            <a:r>
              <a:rPr lang="en-US" altLang="ja-JP" sz="2400" dirty="0">
                <a:solidFill>
                  <a:srgbClr val="DCDCAA"/>
                </a:solidFill>
                <a:latin typeface="UD デジタル 教科書体 N-B" panose="02020700000000000000" pitchFamily="17" charset="-128"/>
                <a:ea typeface="UD デジタル 教科書体 N-B" panose="02020700000000000000" pitchFamily="17" charset="-128"/>
              </a:rPr>
              <a:t>echo</a:t>
            </a:r>
            <a:r>
              <a:rPr lang="ja-JP" altLang="en-US" sz="2400" dirty="0">
                <a:solidFill>
                  <a:srgbClr val="D4D4D4"/>
                </a:solidFill>
                <a:latin typeface="UD デジタル 教科書体 N-B" panose="02020700000000000000" pitchFamily="17" charset="-128"/>
                <a:ea typeface="UD デジタル 教科書体 N-B" panose="02020700000000000000" pitchFamily="17" charset="-128"/>
              </a:rPr>
              <a:t>    </a:t>
            </a:r>
            <a:r>
              <a:rPr lang="en-US" altLang="ja-JP" sz="2400" dirty="0">
                <a:solidFill>
                  <a:srgbClr val="CE9178"/>
                </a:solidFill>
                <a:latin typeface="UD デジタル 教科書体 N-B" panose="02020700000000000000" pitchFamily="17" charset="-128"/>
                <a:ea typeface="UD デジタル 教科書体 N-B" panose="02020700000000000000" pitchFamily="17" charset="-128"/>
              </a:rPr>
              <a:t>"</a:t>
            </a:r>
            <a:r>
              <a:rPr lang="ja-JP" altLang="en-US" sz="2400" dirty="0">
                <a:solidFill>
                  <a:srgbClr val="CE9178"/>
                </a:solidFill>
                <a:latin typeface="UD デジタル 教科書体 N-B" panose="02020700000000000000" pitchFamily="17" charset="-128"/>
                <a:ea typeface="UD デジタル 教科書体 N-B" panose="02020700000000000000" pitchFamily="17" charset="-128"/>
              </a:rPr>
              <a:t>テスト</a:t>
            </a:r>
            <a:r>
              <a:rPr lang="en-US" altLang="ja-JP" sz="2400" dirty="0">
                <a:solidFill>
                  <a:srgbClr val="CE9178"/>
                </a:solidFill>
                <a:latin typeface="UD デジタル 教科書体 N-B" panose="02020700000000000000" pitchFamily="17" charset="-128"/>
                <a:ea typeface="UD デジタル 教科書体 N-B" panose="02020700000000000000" pitchFamily="17" charset="-128"/>
              </a:rPr>
              <a:t>2"</a:t>
            </a:r>
            <a:r>
              <a:rPr lang="en-US" altLang="ja-JP" sz="2400" dirty="0">
                <a:solidFill>
                  <a:srgbClr val="D4D4D4"/>
                </a:solidFill>
                <a:latin typeface="UD デジタル 教科書体 N-B" panose="02020700000000000000" pitchFamily="17" charset="-128"/>
                <a:ea typeface="UD デジタル 教科書体 N-B" panose="02020700000000000000" pitchFamily="17" charset="-128"/>
              </a:rPr>
              <a:t>;</a:t>
            </a:r>
          </a:p>
          <a:p>
            <a:r>
              <a:rPr lang="en-US" altLang="ja-JP" sz="2400" dirty="0">
                <a:solidFill>
                  <a:srgbClr val="DCDCAA"/>
                </a:solidFill>
                <a:latin typeface="UD デジタル 教科書体 N-B" panose="02020700000000000000" pitchFamily="17" charset="-128"/>
                <a:ea typeface="UD デジタル 教科書体 N-B" panose="02020700000000000000" pitchFamily="17" charset="-128"/>
              </a:rPr>
              <a:t>echo</a:t>
            </a:r>
            <a:r>
              <a:rPr lang="ja-JP" altLang="en-US" sz="2400" dirty="0">
                <a:solidFill>
                  <a:srgbClr val="D4D4D4"/>
                </a:solidFill>
                <a:latin typeface="UD デジタル 教科書体 N-B" panose="02020700000000000000" pitchFamily="17" charset="-128"/>
                <a:ea typeface="UD デジタル 教科書体 N-B" panose="02020700000000000000" pitchFamily="17" charset="-128"/>
              </a:rPr>
              <a:t>    </a:t>
            </a:r>
            <a:r>
              <a:rPr lang="en-US" altLang="ja-JP" sz="2400" dirty="0">
                <a:solidFill>
                  <a:srgbClr val="CE9178"/>
                </a:solidFill>
                <a:latin typeface="UD デジタル 教科書体 N-B" panose="02020700000000000000" pitchFamily="17" charset="-128"/>
                <a:ea typeface="UD デジタル 教科書体 N-B" panose="02020700000000000000" pitchFamily="17" charset="-128"/>
              </a:rPr>
              <a:t>"</a:t>
            </a:r>
            <a:r>
              <a:rPr lang="ja-JP" altLang="en-US" sz="2400" dirty="0">
                <a:solidFill>
                  <a:srgbClr val="CE9178"/>
                </a:solidFill>
                <a:latin typeface="UD デジタル 教科書体 N-B" panose="02020700000000000000" pitchFamily="17" charset="-128"/>
                <a:ea typeface="UD デジタル 教科書体 N-B" panose="02020700000000000000" pitchFamily="17" charset="-128"/>
              </a:rPr>
              <a:t>テスト</a:t>
            </a:r>
            <a:r>
              <a:rPr lang="en-US" altLang="ja-JP" sz="2400" dirty="0">
                <a:solidFill>
                  <a:srgbClr val="CE9178"/>
                </a:solidFill>
                <a:latin typeface="UD デジタル 教科書体 N-B" panose="02020700000000000000" pitchFamily="17" charset="-128"/>
                <a:ea typeface="UD デジタル 教科書体 N-B" panose="02020700000000000000" pitchFamily="17" charset="-128"/>
              </a:rPr>
              <a:t>3"</a:t>
            </a:r>
            <a:r>
              <a:rPr lang="en-US" altLang="ja-JP" sz="2400" dirty="0">
                <a:solidFill>
                  <a:srgbClr val="D4D4D4"/>
                </a:solidFill>
                <a:latin typeface="UD デジタル 教科書体 N-B" panose="02020700000000000000" pitchFamily="17" charset="-128"/>
                <a:ea typeface="UD デジタル 教科書体 N-B" panose="02020700000000000000" pitchFamily="17" charset="-128"/>
              </a:rPr>
              <a:t>;</a:t>
            </a:r>
          </a:p>
          <a:p>
            <a:r>
              <a:rPr lang="en-US" altLang="ja-JP" sz="2400" dirty="0">
                <a:solidFill>
                  <a:srgbClr val="DCDCAA"/>
                </a:solidFill>
                <a:latin typeface="UD デジタル 教科書体 N-B" panose="02020700000000000000" pitchFamily="17" charset="-128"/>
                <a:ea typeface="UD デジタル 教科書体 N-B" panose="02020700000000000000" pitchFamily="17" charset="-128"/>
              </a:rPr>
              <a:t>echo</a:t>
            </a:r>
            <a:r>
              <a:rPr lang="ja-JP" altLang="en-US" sz="2400" dirty="0">
                <a:solidFill>
                  <a:srgbClr val="D4D4D4"/>
                </a:solidFill>
                <a:latin typeface="UD デジタル 教科書体 N-B" panose="02020700000000000000" pitchFamily="17" charset="-128"/>
                <a:ea typeface="UD デジタル 教科書体 N-B" panose="02020700000000000000" pitchFamily="17" charset="-128"/>
              </a:rPr>
              <a:t>    </a:t>
            </a:r>
            <a:r>
              <a:rPr lang="en-US" altLang="ja-JP" sz="2400" dirty="0">
                <a:solidFill>
                  <a:srgbClr val="CE9178"/>
                </a:solidFill>
                <a:latin typeface="UD デジタル 教科書体 N-B" panose="02020700000000000000" pitchFamily="17" charset="-128"/>
                <a:ea typeface="UD デジタル 教科書体 N-B" panose="02020700000000000000" pitchFamily="17" charset="-128"/>
              </a:rPr>
              <a:t>"</a:t>
            </a:r>
            <a:r>
              <a:rPr lang="ja-JP" altLang="en-US" sz="2400" dirty="0">
                <a:solidFill>
                  <a:srgbClr val="CE9178"/>
                </a:solidFill>
                <a:latin typeface="UD デジタル 教科書体 N-B" panose="02020700000000000000" pitchFamily="17" charset="-128"/>
                <a:ea typeface="UD デジタル 教科書体 N-B" panose="02020700000000000000" pitchFamily="17" charset="-128"/>
              </a:rPr>
              <a:t>テスト</a:t>
            </a:r>
            <a:r>
              <a:rPr lang="en-US" altLang="ja-JP" sz="2400" dirty="0">
                <a:solidFill>
                  <a:srgbClr val="CE9178"/>
                </a:solidFill>
                <a:latin typeface="UD デジタル 教科書体 N-B" panose="02020700000000000000" pitchFamily="17" charset="-128"/>
                <a:ea typeface="UD デジタル 教科書体 N-B" panose="02020700000000000000" pitchFamily="17" charset="-128"/>
              </a:rPr>
              <a:t>4"</a:t>
            </a:r>
            <a:r>
              <a:rPr lang="en-US" altLang="ja-JP" sz="2400" dirty="0">
                <a:solidFill>
                  <a:srgbClr val="D4D4D4"/>
                </a:solidFill>
                <a:latin typeface="UD デジタル 教科書体 N-B" panose="02020700000000000000" pitchFamily="17" charset="-128"/>
                <a:ea typeface="UD デジタル 教科書体 N-B" panose="02020700000000000000" pitchFamily="17" charset="-128"/>
              </a:rPr>
              <a:t>;</a:t>
            </a:r>
          </a:p>
          <a:p>
            <a:r>
              <a:rPr lang="en-US" altLang="ja-JP" sz="2400" dirty="0">
                <a:solidFill>
                  <a:srgbClr val="569CD6"/>
                </a:solidFill>
                <a:latin typeface="UD デジタル 教科書体 N-B" panose="02020700000000000000" pitchFamily="17" charset="-128"/>
                <a:ea typeface="UD デジタル 教科書体 N-B" panose="02020700000000000000" pitchFamily="17" charset="-128"/>
              </a:rPr>
              <a:t>?&gt;</a:t>
            </a:r>
            <a:endParaRPr lang="ja-JP" altLang="en-US" sz="2400" b="0" dirty="0">
              <a:solidFill>
                <a:srgbClr val="D4D4D4"/>
              </a:solidFill>
              <a:effectLst/>
              <a:latin typeface="UD デジタル 教科書体 N-B" panose="02020700000000000000" pitchFamily="17" charset="-128"/>
              <a:ea typeface="UD デジタル 教科書体 N-B" panose="02020700000000000000" pitchFamily="17" charset="-128"/>
            </a:endParaRPr>
          </a:p>
        </p:txBody>
      </p:sp>
      <p:pic>
        <p:nvPicPr>
          <p:cNvPr id="12" name="図 11" descr="コンピュータ が含まれている画像&#10;&#10;自動的に生成された説明">
            <a:extLst>
              <a:ext uri="{FF2B5EF4-FFF2-40B4-BE49-F238E27FC236}">
                <a16:creationId xmlns:a16="http://schemas.microsoft.com/office/drawing/2014/main" id="{52B78317-6045-4775-B06F-517308912B7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242" b="91232" l="10000" r="90000">
                        <a14:foregroundMark x1="62267" y1="70616" x2="62267" y2="70616"/>
                        <a14:foregroundMark x1="68133" y1="25118" x2="68133" y2="25118"/>
                        <a14:foregroundMark x1="69067" y1="23697" x2="69600" y2="23223"/>
                        <a14:foregroundMark x1="66533" y1="20379" x2="66533" y2="20379"/>
                        <a14:foregroundMark x1="61467" y1="21801" x2="61467" y2="21801"/>
                        <a14:foregroundMark x1="61600" y1="26540" x2="61600" y2="26540"/>
                        <a14:foregroundMark x1="62267" y1="32227" x2="62267" y2="32227"/>
                        <a14:foregroundMark x1="64800" y1="89573" x2="64800" y2="89573"/>
                        <a14:foregroundMark x1="67867" y1="89336" x2="67867" y2="89336"/>
                        <a14:foregroundMark x1="65600" y1="89810" x2="65600" y2="89810"/>
                        <a14:foregroundMark x1="34400" y1="91469" x2="34400" y2="91469"/>
                        <a14:foregroundMark x1="66667" y1="89100" x2="66667" y2="89100"/>
                        <a14:foregroundMark x1="45600" y1="20379" x2="45600" y2="20379"/>
                        <a14:foregroundMark x1="26533" y1="9242" x2="26533" y2="9242"/>
                        <a14:backgroundMark x1="73733" y1="81754" x2="73733" y2="81754"/>
                        <a14:backgroundMark x1="73467" y1="81043" x2="73467" y2="81043"/>
                        <a14:backgroundMark x1="73600" y1="81043" x2="73600" y2="81043"/>
                        <a14:backgroundMark x1="73600" y1="81043" x2="73600" y2="81043"/>
                        <a14:backgroundMark x1="73600" y1="81043" x2="73600" y2="81043"/>
                        <a14:backgroundMark x1="73600" y1="81043" x2="73600" y2="81043"/>
                        <a14:backgroundMark x1="72267" y1="82938" x2="75600" y2="80806"/>
                        <a14:backgroundMark x1="65467" y1="51185" x2="70933" y2="51185"/>
                        <a14:backgroundMark x1="69867" y1="61137" x2="79733" y2="80332"/>
                        <a14:backgroundMark x1="70000" y1="86256" x2="75600" y2="80332"/>
                        <a14:backgroundMark x1="64800" y1="52844" x2="67333" y2="52844"/>
                        <a14:backgroundMark x1="68000" y1="90047" x2="68000" y2="90047"/>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541578" y="2551837"/>
            <a:ext cx="7143750" cy="4019550"/>
          </a:xfrm>
          <a:prstGeom prst="rect">
            <a:avLst/>
          </a:prstGeom>
        </p:spPr>
      </p:pic>
    </p:spTree>
    <p:extLst>
      <p:ext uri="{BB962C8B-B14F-4D97-AF65-F5344CB8AC3E}">
        <p14:creationId xmlns:p14="http://schemas.microsoft.com/office/powerpoint/2010/main" val="26133478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6a70f7c5-6f27-4f05-b209-e33d4524524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5110649-4FB3-4D9C-95E5-BD92D1F78656}"/>
              </a:ext>
            </a:extLst>
          </p:cNvPr>
          <p:cNvGrpSpPr>
            <a:grpSpLocks noChangeAspect="1"/>
          </p:cNvGrpSpPr>
          <p:nvPr>
            <p:custDataLst>
              <p:tags r:id="rId1"/>
            </p:custDataLst>
          </p:nvPr>
        </p:nvGrpSpPr>
        <p:grpSpPr>
          <a:xfrm>
            <a:off x="3159713" y="0"/>
            <a:ext cx="5670213" cy="4959005"/>
            <a:chOff x="3159713" y="0"/>
            <a:chExt cx="5670213" cy="4959005"/>
          </a:xfrm>
        </p:grpSpPr>
        <p:sp>
          <p:nvSpPr>
            <p:cNvPr id="6" name="iṣ1îḋè">
              <a:extLst>
                <a:ext uri="{FF2B5EF4-FFF2-40B4-BE49-F238E27FC236}">
                  <a16:creationId xmlns:a16="http://schemas.microsoft.com/office/drawing/2014/main" id="{77458DE3-DAD2-4202-8D1D-A932BABE580B}"/>
                </a:ext>
              </a:extLst>
            </p:cNvPr>
            <p:cNvSpPr/>
            <p:nvPr/>
          </p:nvSpPr>
          <p:spPr>
            <a:xfrm flipH="1">
              <a:off x="5695044" y="2361634"/>
              <a:ext cx="801914" cy="618444"/>
            </a:xfrm>
            <a:prstGeom prst="ellipse">
              <a:avLst/>
            </a:prstGeom>
            <a:solidFill>
              <a:srgbClr val="FFC0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7" name="íṣḷïdê">
              <a:extLst>
                <a:ext uri="{FF2B5EF4-FFF2-40B4-BE49-F238E27FC236}">
                  <a16:creationId xmlns:a16="http://schemas.microsoft.com/office/drawing/2014/main" id="{EC4B67A1-9289-4EBB-82D7-8A516D4810B7}"/>
                </a:ext>
              </a:extLst>
            </p:cNvPr>
            <p:cNvSpPr/>
            <p:nvPr/>
          </p:nvSpPr>
          <p:spPr>
            <a:xfrm>
              <a:off x="4717143" y="1687985"/>
              <a:ext cx="2757714" cy="1008271"/>
            </a:xfrm>
            <a:prstGeom prst="round2SameRect">
              <a:avLst>
                <a:gd name="adj1" fmla="val 50000"/>
                <a:gd name="adj2" fmla="val 0"/>
              </a:avLst>
            </a:prstGeom>
            <a:solidFill>
              <a:schemeClr val="tx2">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cxnSp>
          <p:nvCxnSpPr>
            <p:cNvPr id="8" name="直接连接符 7">
              <a:extLst>
                <a:ext uri="{FF2B5EF4-FFF2-40B4-BE49-F238E27FC236}">
                  <a16:creationId xmlns:a16="http://schemas.microsoft.com/office/drawing/2014/main" id="{6E15DCB5-D6E1-474F-BDD9-E5A247734775}"/>
                </a:ext>
              </a:extLst>
            </p:cNvPr>
            <p:cNvCxnSpPr/>
            <p:nvPr/>
          </p:nvCxnSpPr>
          <p:spPr>
            <a:xfrm flipV="1">
              <a:off x="6096000" y="0"/>
              <a:ext cx="0" cy="1702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5EE3AB4-1A2E-4AAB-8EC2-973F03D4A68F}"/>
                </a:ext>
              </a:extLst>
            </p:cNvPr>
            <p:cNvCxnSpPr/>
            <p:nvPr/>
          </p:nvCxnSpPr>
          <p:spPr>
            <a:xfrm>
              <a:off x="7410450" y="2980078"/>
              <a:ext cx="1028700" cy="426427"/>
            </a:xfrm>
            <a:prstGeom prst="line">
              <a:avLst/>
            </a:prstGeom>
            <a:ln w="19050">
              <a:solidFill>
                <a:srgbClr val="FFC000">
                  <a:alpha val="25000"/>
                </a:srgb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0076C9A5-06D0-4F3B-A4BC-AF2E6B1EE31E}"/>
                </a:ext>
              </a:extLst>
            </p:cNvPr>
            <p:cNvCxnSpPr>
              <a:cxnSpLocks/>
            </p:cNvCxnSpPr>
            <p:nvPr/>
          </p:nvCxnSpPr>
          <p:spPr>
            <a:xfrm flipH="1">
              <a:off x="3752850" y="2980078"/>
              <a:ext cx="1028700" cy="426427"/>
            </a:xfrm>
            <a:prstGeom prst="line">
              <a:avLst/>
            </a:prstGeom>
            <a:ln w="19050">
              <a:solidFill>
                <a:srgbClr val="FFC000">
                  <a:alpha val="25000"/>
                </a:srgb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96D7480-17A0-41F6-A92E-CE4FA34ADB08}"/>
                </a:ext>
              </a:extLst>
            </p:cNvPr>
            <p:cNvCxnSpPr>
              <a:cxnSpLocks/>
            </p:cNvCxnSpPr>
            <p:nvPr/>
          </p:nvCxnSpPr>
          <p:spPr>
            <a:xfrm flipH="1">
              <a:off x="4972110" y="3429000"/>
              <a:ext cx="553916" cy="955241"/>
            </a:xfrm>
            <a:prstGeom prst="line">
              <a:avLst/>
            </a:prstGeom>
            <a:ln w="19050">
              <a:solidFill>
                <a:srgbClr val="FFC000">
                  <a:alpha val="25000"/>
                </a:srgb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4ABA093D-3B34-4AE2-8818-BAB20A704D39}"/>
                </a:ext>
              </a:extLst>
            </p:cNvPr>
            <p:cNvCxnSpPr/>
            <p:nvPr/>
          </p:nvCxnSpPr>
          <p:spPr>
            <a:xfrm>
              <a:off x="6623534" y="3429000"/>
              <a:ext cx="553916" cy="955241"/>
            </a:xfrm>
            <a:prstGeom prst="line">
              <a:avLst/>
            </a:prstGeom>
            <a:ln w="19050">
              <a:solidFill>
                <a:srgbClr val="FFC000">
                  <a:alpha val="25000"/>
                </a:srgb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3" name="ïṥliḋé">
              <a:extLst>
                <a:ext uri="{FF2B5EF4-FFF2-40B4-BE49-F238E27FC236}">
                  <a16:creationId xmlns:a16="http://schemas.microsoft.com/office/drawing/2014/main" id="{0E506094-8015-40F2-BD7D-EC28B62EE971}"/>
                </a:ext>
              </a:extLst>
            </p:cNvPr>
            <p:cNvGrpSpPr/>
            <p:nvPr/>
          </p:nvGrpSpPr>
          <p:grpSpPr>
            <a:xfrm>
              <a:off x="3159713" y="3162622"/>
              <a:ext cx="675000" cy="675005"/>
              <a:chOff x="7209746" y="4153276"/>
              <a:chExt cx="675000" cy="675005"/>
            </a:xfrm>
          </p:grpSpPr>
          <p:sp>
            <p:nvSpPr>
              <p:cNvPr id="40" name="ïSľïḓè">
                <a:extLst>
                  <a:ext uri="{FF2B5EF4-FFF2-40B4-BE49-F238E27FC236}">
                    <a16:creationId xmlns:a16="http://schemas.microsoft.com/office/drawing/2014/main" id="{7EF2FBB9-7A13-4E88-8E19-7618492DA07D}"/>
                  </a:ext>
                </a:extLst>
              </p:cNvPr>
              <p:cNvSpPr/>
              <p:nvPr/>
            </p:nvSpPr>
            <p:spPr>
              <a:xfrm>
                <a:off x="7209746" y="4153276"/>
                <a:ext cx="675000" cy="675005"/>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sp>
            <p:nvSpPr>
              <p:cNvPr id="41" name="íṧḻíde">
                <a:extLst>
                  <a:ext uri="{FF2B5EF4-FFF2-40B4-BE49-F238E27FC236}">
                    <a16:creationId xmlns:a16="http://schemas.microsoft.com/office/drawing/2014/main" id="{1CAE86FA-EC58-44EA-82AD-578462C96628}"/>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nvGrpSpPr>
            <p:cNvPr id="14" name="ísḷiḓe">
              <a:extLst>
                <a:ext uri="{FF2B5EF4-FFF2-40B4-BE49-F238E27FC236}">
                  <a16:creationId xmlns:a16="http://schemas.microsoft.com/office/drawing/2014/main" id="{0EA9607A-0D57-4EA6-98C5-F53013CC30E2}"/>
                </a:ext>
              </a:extLst>
            </p:cNvPr>
            <p:cNvGrpSpPr/>
            <p:nvPr/>
          </p:nvGrpSpPr>
          <p:grpSpPr>
            <a:xfrm>
              <a:off x="4574068" y="4284000"/>
              <a:ext cx="675000" cy="675005"/>
              <a:chOff x="7209746" y="4153276"/>
              <a:chExt cx="675000" cy="675005"/>
            </a:xfrm>
          </p:grpSpPr>
          <p:sp>
            <p:nvSpPr>
              <p:cNvPr id="38" name="iṥḷíḍe">
                <a:extLst>
                  <a:ext uri="{FF2B5EF4-FFF2-40B4-BE49-F238E27FC236}">
                    <a16:creationId xmlns:a16="http://schemas.microsoft.com/office/drawing/2014/main" id="{E2AF4420-3D44-4B78-84F9-6E3819E5014C}"/>
                  </a:ext>
                </a:extLst>
              </p:cNvPr>
              <p:cNvSpPr/>
              <p:nvPr/>
            </p:nvSpPr>
            <p:spPr>
              <a:xfrm>
                <a:off x="7209746" y="4153276"/>
                <a:ext cx="675000" cy="675005"/>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sp>
            <p:nvSpPr>
              <p:cNvPr id="39" name="îṥḻîďe">
                <a:extLst>
                  <a:ext uri="{FF2B5EF4-FFF2-40B4-BE49-F238E27FC236}">
                    <a16:creationId xmlns:a16="http://schemas.microsoft.com/office/drawing/2014/main" id="{79630744-666C-4791-B718-3CA67773179C}"/>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nvGrpSpPr>
            <p:cNvPr id="15" name="îṥḷïḑê">
              <a:extLst>
                <a:ext uri="{FF2B5EF4-FFF2-40B4-BE49-F238E27FC236}">
                  <a16:creationId xmlns:a16="http://schemas.microsoft.com/office/drawing/2014/main" id="{4D101733-C4DB-40CA-B6EA-D23548D169FA}"/>
                </a:ext>
              </a:extLst>
            </p:cNvPr>
            <p:cNvGrpSpPr/>
            <p:nvPr/>
          </p:nvGrpSpPr>
          <p:grpSpPr>
            <a:xfrm>
              <a:off x="6885852" y="4284000"/>
              <a:ext cx="675000" cy="675005"/>
              <a:chOff x="7209746" y="4153276"/>
              <a:chExt cx="675000" cy="675005"/>
            </a:xfrm>
          </p:grpSpPr>
          <p:sp>
            <p:nvSpPr>
              <p:cNvPr id="36" name="îṣlïḍè">
                <a:extLst>
                  <a:ext uri="{FF2B5EF4-FFF2-40B4-BE49-F238E27FC236}">
                    <a16:creationId xmlns:a16="http://schemas.microsoft.com/office/drawing/2014/main" id="{2BA9B05F-61A1-4EAE-8614-AA1AA2059471}"/>
                  </a:ext>
                </a:extLst>
              </p:cNvPr>
              <p:cNvSpPr/>
              <p:nvPr/>
            </p:nvSpPr>
            <p:spPr>
              <a:xfrm>
                <a:off x="7209746" y="4153276"/>
                <a:ext cx="675000" cy="675005"/>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sp>
            <p:nvSpPr>
              <p:cNvPr id="37" name="išliḋè">
                <a:extLst>
                  <a:ext uri="{FF2B5EF4-FFF2-40B4-BE49-F238E27FC236}">
                    <a16:creationId xmlns:a16="http://schemas.microsoft.com/office/drawing/2014/main" id="{8882477F-E5EA-4810-AD94-0282D84CE8C2}"/>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nvGrpSpPr>
            <p:cNvPr id="16" name="îsľîďé">
              <a:extLst>
                <a:ext uri="{FF2B5EF4-FFF2-40B4-BE49-F238E27FC236}">
                  <a16:creationId xmlns:a16="http://schemas.microsoft.com/office/drawing/2014/main" id="{56087231-7A3B-44E8-B1D0-8419822BB87F}"/>
                </a:ext>
              </a:extLst>
            </p:cNvPr>
            <p:cNvGrpSpPr/>
            <p:nvPr/>
          </p:nvGrpSpPr>
          <p:grpSpPr>
            <a:xfrm>
              <a:off x="8154926" y="3162622"/>
              <a:ext cx="675000" cy="675005"/>
              <a:chOff x="7209746" y="4153276"/>
              <a:chExt cx="675000" cy="675005"/>
            </a:xfrm>
          </p:grpSpPr>
          <p:sp>
            <p:nvSpPr>
              <p:cNvPr id="34" name="îṩḷidè">
                <a:extLst>
                  <a:ext uri="{FF2B5EF4-FFF2-40B4-BE49-F238E27FC236}">
                    <a16:creationId xmlns:a16="http://schemas.microsoft.com/office/drawing/2014/main" id="{FBD0081F-3812-430C-8BCB-2A7A5D53C900}"/>
                  </a:ext>
                </a:extLst>
              </p:cNvPr>
              <p:cNvSpPr/>
              <p:nvPr/>
            </p:nvSpPr>
            <p:spPr>
              <a:xfrm>
                <a:off x="7209746" y="4153276"/>
                <a:ext cx="675000" cy="675005"/>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sp>
            <p:nvSpPr>
              <p:cNvPr id="35" name="îŝļiḍé">
                <a:extLst>
                  <a:ext uri="{FF2B5EF4-FFF2-40B4-BE49-F238E27FC236}">
                    <a16:creationId xmlns:a16="http://schemas.microsoft.com/office/drawing/2014/main" id="{97856715-518E-45F6-9312-F6753D89713B}"/>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sp>
        <p:nvSpPr>
          <p:cNvPr id="46" name="正方形/長方形 45">
            <a:extLst>
              <a:ext uri="{FF2B5EF4-FFF2-40B4-BE49-F238E27FC236}">
                <a16:creationId xmlns:a16="http://schemas.microsoft.com/office/drawing/2014/main" id="{DD8B93B7-B2B2-4427-B974-F87968294C90}"/>
              </a:ext>
            </a:extLst>
          </p:cNvPr>
          <p:cNvSpPr/>
          <p:nvPr/>
        </p:nvSpPr>
        <p:spPr>
          <a:xfrm>
            <a:off x="5071684" y="3033922"/>
            <a:ext cx="2048638" cy="369332"/>
          </a:xfrm>
          <a:prstGeom prst="rect">
            <a:avLst/>
          </a:prstGeom>
        </p:spPr>
        <p:txBody>
          <a:bodyPr wrap="none">
            <a:spAutoFit/>
          </a:bodyPr>
          <a:lstStyle/>
          <a:p>
            <a:pPr marL="360000" algn="ctr"/>
            <a:r>
              <a:rPr lang="en-US" altLang="ja-JP" dirty="0">
                <a:latin typeface="UD デジタル 教科書体 N-B" panose="02020700000000000000" pitchFamily="17" charset="-128"/>
                <a:ea typeface="UD デジタル 教科書体 N-B" panose="02020700000000000000" pitchFamily="17" charset="-128"/>
              </a:rPr>
              <a:t>PHP</a:t>
            </a:r>
            <a:r>
              <a:rPr lang="ja-JP" altLang="en-US" dirty="0">
                <a:latin typeface="UD デジタル 教科書体 N-B" panose="02020700000000000000" pitchFamily="17" charset="-128"/>
                <a:ea typeface="UD デジタル 教科書体 N-B" panose="02020700000000000000" pitchFamily="17" charset="-128"/>
              </a:rPr>
              <a:t>の基礎文法</a:t>
            </a:r>
            <a:endParaRPr lang="en-US" altLang="zh-CN" dirty="0">
              <a:latin typeface="UD デジタル 教科書体 N-B" panose="02020700000000000000" pitchFamily="17" charset="-128"/>
              <a:ea typeface="UD デジタル 教科書体 N-B" panose="02020700000000000000" pitchFamily="17" charset="-128"/>
            </a:endParaRPr>
          </a:p>
        </p:txBody>
      </p:sp>
      <p:sp>
        <p:nvSpPr>
          <p:cNvPr id="47" name="íşḻide">
            <a:extLst>
              <a:ext uri="{FF2B5EF4-FFF2-40B4-BE49-F238E27FC236}">
                <a16:creationId xmlns:a16="http://schemas.microsoft.com/office/drawing/2014/main" id="{C7A3B679-96B5-4838-98C3-5CAFC2850F0D}"/>
              </a:ext>
            </a:extLst>
          </p:cNvPr>
          <p:cNvSpPr/>
          <p:nvPr/>
        </p:nvSpPr>
        <p:spPr bwMode="auto">
          <a:xfrm>
            <a:off x="5858600" y="2001187"/>
            <a:ext cx="474800" cy="474800"/>
          </a:xfrm>
          <a:prstGeom prst="ellipse">
            <a:avLst/>
          </a:prstGeom>
          <a:solidFill>
            <a:schemeClr val="accent1"/>
          </a:solidFill>
          <a:ln w="50800" cmpd="sng">
            <a:solidFill>
              <a:schemeClr val="bg1"/>
            </a:solidFill>
          </a:ln>
        </p:spPr>
        <p:style>
          <a:lnRef idx="2">
            <a:schemeClr val="dk1"/>
          </a:lnRef>
          <a:fillRef idx="1">
            <a:schemeClr val="lt1"/>
          </a:fillRef>
          <a:effectRef idx="0">
            <a:schemeClr val="dk1"/>
          </a:effectRef>
          <a:fontRef idx="minor">
            <a:schemeClr val="dk1"/>
          </a:fontRef>
        </p:style>
        <p:txBody>
          <a:bodyPr wrap="none" rtlCol="0" anchor="ctr">
            <a:normAutofit/>
          </a:bodyPr>
          <a:lstStyle/>
          <a:p>
            <a:pPr algn="ctr"/>
            <a:r>
              <a:rPr lang="en-US" altLang="zh-CN" sz="1600" dirty="0">
                <a:solidFill>
                  <a:schemeClr val="bg1"/>
                </a:solidFill>
              </a:rPr>
              <a:t>03</a:t>
            </a:r>
            <a:endParaRPr lang="zh-CN" altLang="en-US" sz="1600" dirty="0">
              <a:solidFill>
                <a:schemeClr val="bg1"/>
              </a:solidFill>
            </a:endParaRPr>
          </a:p>
        </p:txBody>
      </p:sp>
      <p:sp>
        <p:nvSpPr>
          <p:cNvPr id="2" name="正方形/長方形 1">
            <a:extLst>
              <a:ext uri="{FF2B5EF4-FFF2-40B4-BE49-F238E27FC236}">
                <a16:creationId xmlns:a16="http://schemas.microsoft.com/office/drawing/2014/main" id="{5EAA72B6-C0EC-439E-AF70-614395413B0A}"/>
              </a:ext>
            </a:extLst>
          </p:cNvPr>
          <p:cNvSpPr/>
          <p:nvPr/>
        </p:nvSpPr>
        <p:spPr>
          <a:xfrm>
            <a:off x="4781550" y="5261736"/>
            <a:ext cx="2723823" cy="369332"/>
          </a:xfrm>
          <a:prstGeom prst="rect">
            <a:avLst/>
          </a:prstGeom>
        </p:spPr>
        <p:txBody>
          <a:bodyPr wrap="none">
            <a:spAutoFit/>
          </a:bodyPr>
          <a:lstStyle/>
          <a:p>
            <a:r>
              <a:rPr lang="ja-JP" altLang="en-US" dirty="0">
                <a:solidFill>
                  <a:srgbClr val="444444"/>
                </a:solidFill>
                <a:latin typeface="UD デジタル 教科書体 N-B" panose="02020700000000000000" pitchFamily="17" charset="-128"/>
                <a:ea typeface="UD デジタル 教科書体 N-B" panose="02020700000000000000" pitchFamily="17" charset="-128"/>
              </a:rPr>
              <a:t>次に文法を覚えましょう</a:t>
            </a:r>
            <a:endParaRPr lang="ja-JP" altLang="en-US" dirty="0">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9352495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D90656-C92E-47C4-A025-FE0D561A02F8}"/>
              </a:ext>
            </a:extLst>
          </p:cNvPr>
          <p:cNvSpPr>
            <a:spLocks noGrp="1"/>
          </p:cNvSpPr>
          <p:nvPr>
            <p:ph type="title"/>
          </p:nvPr>
        </p:nvSpPr>
        <p:spPr/>
        <p:txBody>
          <a:bodyPr/>
          <a:lstStyle/>
          <a:p>
            <a:r>
              <a:rPr lang="en-US" altLang="ja-JP" dirty="0"/>
              <a:t>PHP</a:t>
            </a:r>
            <a:r>
              <a:rPr lang="ja-JP" altLang="en-US" dirty="0"/>
              <a:t>の基礎文法</a:t>
            </a:r>
            <a:endParaRPr lang="zh-CN" altLang="en-US" dirty="0"/>
          </a:p>
        </p:txBody>
      </p:sp>
      <p:grpSp>
        <p:nvGrpSpPr>
          <p:cNvPr id="5" name="fd3f0d05-6222-4a6e-b973-3bbde5f8376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8D3175D2-449E-4EA3-BBE0-8ED9824DF0D3}"/>
              </a:ext>
            </a:extLst>
          </p:cNvPr>
          <p:cNvGrpSpPr>
            <a:grpSpLocks noChangeAspect="1"/>
          </p:cNvGrpSpPr>
          <p:nvPr>
            <p:custDataLst>
              <p:tags r:id="rId1"/>
            </p:custDataLst>
          </p:nvPr>
        </p:nvGrpSpPr>
        <p:grpSpPr>
          <a:xfrm>
            <a:off x="-806450" y="1555099"/>
            <a:ext cx="10850562" cy="3747801"/>
            <a:chOff x="669925" y="1764000"/>
            <a:chExt cx="10850562" cy="3747801"/>
          </a:xfrm>
        </p:grpSpPr>
        <p:grpSp>
          <p:nvGrpSpPr>
            <p:cNvPr id="6" name="íşḻïḑè">
              <a:extLst>
                <a:ext uri="{FF2B5EF4-FFF2-40B4-BE49-F238E27FC236}">
                  <a16:creationId xmlns:a16="http://schemas.microsoft.com/office/drawing/2014/main" id="{9A731D01-4DAE-462F-97EC-9A4F17A4D388}"/>
                </a:ext>
              </a:extLst>
            </p:cNvPr>
            <p:cNvGrpSpPr/>
            <p:nvPr/>
          </p:nvGrpSpPr>
          <p:grpSpPr>
            <a:xfrm>
              <a:off x="3470862" y="2013377"/>
              <a:ext cx="5233546" cy="3498424"/>
              <a:chOff x="3470863" y="2013377"/>
              <a:chExt cx="5233546" cy="3498424"/>
            </a:xfrm>
          </p:grpSpPr>
          <p:sp>
            <p:nvSpPr>
              <p:cNvPr id="18" name="is1iḑè">
                <a:extLst>
                  <a:ext uri="{FF2B5EF4-FFF2-40B4-BE49-F238E27FC236}">
                    <a16:creationId xmlns:a16="http://schemas.microsoft.com/office/drawing/2014/main" id="{94094B91-FEDC-4734-8177-65CF6FD0B6A8}"/>
                  </a:ext>
                </a:extLst>
              </p:cNvPr>
              <p:cNvSpPr/>
              <p:nvPr/>
            </p:nvSpPr>
            <p:spPr>
              <a:xfrm>
                <a:off x="4225056" y="2044736"/>
                <a:ext cx="3467065" cy="3467065"/>
              </a:xfrm>
              <a:prstGeom prst="arc">
                <a:avLst>
                  <a:gd name="adj1" fmla="val 226208"/>
                  <a:gd name="adj2" fmla="val 214580"/>
                </a:avLst>
              </a:prstGeom>
              <a:ln w="190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txBody>
              <a:bodyPr anchor="ctr"/>
              <a:lstStyle/>
              <a:p>
                <a:pPr algn="ctr"/>
                <a:endParaRPr dirty="0"/>
              </a:p>
            </p:txBody>
          </p:sp>
          <p:grpSp>
            <p:nvGrpSpPr>
              <p:cNvPr id="39" name="îṧļïḓè">
                <a:extLst>
                  <a:ext uri="{FF2B5EF4-FFF2-40B4-BE49-F238E27FC236}">
                    <a16:creationId xmlns:a16="http://schemas.microsoft.com/office/drawing/2014/main" id="{426371A3-2CA9-406D-89CD-E8337F7661EC}"/>
                  </a:ext>
                </a:extLst>
              </p:cNvPr>
              <p:cNvGrpSpPr/>
              <p:nvPr/>
            </p:nvGrpSpPr>
            <p:grpSpPr>
              <a:xfrm flipH="1">
                <a:off x="7068413" y="2013377"/>
                <a:ext cx="924777" cy="308243"/>
                <a:chOff x="1456650" y="1252647"/>
                <a:chExt cx="829351" cy="785698"/>
              </a:xfrm>
            </p:grpSpPr>
            <p:cxnSp>
              <p:nvCxnSpPr>
                <p:cNvPr id="40" name="直接连接符 39">
                  <a:extLst>
                    <a:ext uri="{FF2B5EF4-FFF2-40B4-BE49-F238E27FC236}">
                      <a16:creationId xmlns:a16="http://schemas.microsoft.com/office/drawing/2014/main" id="{7DB632D1-07EA-4400-9CF2-2C0FFC7CA159}"/>
                    </a:ext>
                  </a:extLst>
                </p:cNvPr>
                <p:cNvCxnSpPr/>
                <p:nvPr/>
              </p:nvCxnSpPr>
              <p:spPr>
                <a:xfrm>
                  <a:off x="1456650" y="1258457"/>
                  <a:ext cx="609600" cy="158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AD7308EA-FE78-4023-82CB-4DD094D1A383}"/>
                    </a:ext>
                  </a:extLst>
                </p:cNvPr>
                <p:cNvCxnSpPr/>
                <p:nvPr/>
              </p:nvCxnSpPr>
              <p:spPr>
                <a:xfrm rot="16200000" flipH="1">
                  <a:off x="1780440" y="1532783"/>
                  <a:ext cx="785698" cy="225425"/>
                </a:xfrm>
                <a:prstGeom prst="line">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p:grpSp>
            <p:nvGrpSpPr>
              <p:cNvPr id="20" name="îşľíḋê">
                <a:extLst>
                  <a:ext uri="{FF2B5EF4-FFF2-40B4-BE49-F238E27FC236}">
                    <a16:creationId xmlns:a16="http://schemas.microsoft.com/office/drawing/2014/main" id="{A478D2FC-1A31-4287-AA1C-A7FDCE89FF5F}"/>
                  </a:ext>
                </a:extLst>
              </p:cNvPr>
              <p:cNvGrpSpPr/>
              <p:nvPr/>
            </p:nvGrpSpPr>
            <p:grpSpPr>
              <a:xfrm>
                <a:off x="3492301" y="2454774"/>
                <a:ext cx="924777" cy="308243"/>
                <a:chOff x="1456650" y="1252647"/>
                <a:chExt cx="829351" cy="785698"/>
              </a:xfrm>
            </p:grpSpPr>
            <p:cxnSp>
              <p:nvCxnSpPr>
                <p:cNvPr id="36" name="直接连接符 35">
                  <a:extLst>
                    <a:ext uri="{FF2B5EF4-FFF2-40B4-BE49-F238E27FC236}">
                      <a16:creationId xmlns:a16="http://schemas.microsoft.com/office/drawing/2014/main" id="{70577520-B163-47D7-8CE9-74867B10847E}"/>
                    </a:ext>
                  </a:extLst>
                </p:cNvPr>
                <p:cNvCxnSpPr/>
                <p:nvPr/>
              </p:nvCxnSpPr>
              <p:spPr>
                <a:xfrm>
                  <a:off x="1456650" y="1258457"/>
                  <a:ext cx="609600" cy="1588"/>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47E3E902-ADB9-4816-A163-A838F8CF6CAD}"/>
                    </a:ext>
                  </a:extLst>
                </p:cNvPr>
                <p:cNvCxnSpPr/>
                <p:nvPr/>
              </p:nvCxnSpPr>
              <p:spPr>
                <a:xfrm rot="16200000" flipH="1">
                  <a:off x="1780440" y="1532783"/>
                  <a:ext cx="785698" cy="225425"/>
                </a:xfrm>
                <a:prstGeom prst="line">
                  <a:avLst/>
                </a:prstGeom>
                <a:ln w="12700">
                  <a:solidFill>
                    <a:schemeClr val="accent2"/>
                  </a:solidFill>
                  <a:tailEnd type="oval"/>
                </a:ln>
              </p:spPr>
              <p:style>
                <a:lnRef idx="1">
                  <a:schemeClr val="accent1"/>
                </a:lnRef>
                <a:fillRef idx="0">
                  <a:schemeClr val="accent1"/>
                </a:fillRef>
                <a:effectRef idx="0">
                  <a:schemeClr val="accent1"/>
                </a:effectRef>
                <a:fontRef idx="minor">
                  <a:schemeClr val="tx1"/>
                </a:fontRef>
              </p:style>
            </p:cxnSp>
          </p:grpSp>
          <p:grpSp>
            <p:nvGrpSpPr>
              <p:cNvPr id="21" name="íşḻïḍé">
                <a:extLst>
                  <a:ext uri="{FF2B5EF4-FFF2-40B4-BE49-F238E27FC236}">
                    <a16:creationId xmlns:a16="http://schemas.microsoft.com/office/drawing/2014/main" id="{50DF44C7-1E0A-4617-BF07-C0EF6BCA6489}"/>
                  </a:ext>
                </a:extLst>
              </p:cNvPr>
              <p:cNvGrpSpPr/>
              <p:nvPr/>
            </p:nvGrpSpPr>
            <p:grpSpPr>
              <a:xfrm flipH="1" flipV="1">
                <a:off x="7779632" y="4029427"/>
                <a:ext cx="924777" cy="308243"/>
                <a:chOff x="1456650" y="1252647"/>
                <a:chExt cx="829351" cy="785698"/>
              </a:xfrm>
            </p:grpSpPr>
            <p:cxnSp>
              <p:nvCxnSpPr>
                <p:cNvPr id="34" name="直接连接符 33">
                  <a:extLst>
                    <a:ext uri="{FF2B5EF4-FFF2-40B4-BE49-F238E27FC236}">
                      <a16:creationId xmlns:a16="http://schemas.microsoft.com/office/drawing/2014/main" id="{DB712CBF-19CD-4360-AF99-B4E7F75F9980}"/>
                    </a:ext>
                  </a:extLst>
                </p:cNvPr>
                <p:cNvCxnSpPr/>
                <p:nvPr/>
              </p:nvCxnSpPr>
              <p:spPr>
                <a:xfrm>
                  <a:off x="1456650" y="1258457"/>
                  <a:ext cx="609600" cy="1588"/>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BEA89F1B-F006-4313-8D39-30D2F2E89DE6}"/>
                    </a:ext>
                  </a:extLst>
                </p:cNvPr>
                <p:cNvCxnSpPr/>
                <p:nvPr/>
              </p:nvCxnSpPr>
              <p:spPr>
                <a:xfrm rot="16200000" flipH="1">
                  <a:off x="1780440" y="1532783"/>
                  <a:ext cx="785698" cy="225425"/>
                </a:xfrm>
                <a:prstGeom prst="line">
                  <a:avLst/>
                </a:prstGeom>
                <a:ln w="12700">
                  <a:solidFill>
                    <a:schemeClr val="accent3"/>
                  </a:solidFill>
                  <a:tailEnd type="oval"/>
                </a:ln>
              </p:spPr>
              <p:style>
                <a:lnRef idx="1">
                  <a:schemeClr val="accent1"/>
                </a:lnRef>
                <a:fillRef idx="0">
                  <a:schemeClr val="accent1"/>
                </a:fillRef>
                <a:effectRef idx="0">
                  <a:schemeClr val="accent1"/>
                </a:effectRef>
                <a:fontRef idx="minor">
                  <a:schemeClr val="tx1"/>
                </a:fontRef>
              </p:style>
            </p:cxnSp>
          </p:grpSp>
          <p:grpSp>
            <p:nvGrpSpPr>
              <p:cNvPr id="22" name="iṡľîdè">
                <a:extLst>
                  <a:ext uri="{FF2B5EF4-FFF2-40B4-BE49-F238E27FC236}">
                    <a16:creationId xmlns:a16="http://schemas.microsoft.com/office/drawing/2014/main" id="{646E3438-3248-4C70-BABE-2A08EDC1FB3B}"/>
                  </a:ext>
                </a:extLst>
              </p:cNvPr>
              <p:cNvGrpSpPr/>
              <p:nvPr/>
            </p:nvGrpSpPr>
            <p:grpSpPr>
              <a:xfrm flipV="1">
                <a:off x="3470863" y="4782021"/>
                <a:ext cx="924777" cy="308243"/>
                <a:chOff x="1456650" y="1252647"/>
                <a:chExt cx="829351" cy="785698"/>
              </a:xfrm>
            </p:grpSpPr>
            <p:cxnSp>
              <p:nvCxnSpPr>
                <p:cNvPr id="32" name="直接连接符 31">
                  <a:extLst>
                    <a:ext uri="{FF2B5EF4-FFF2-40B4-BE49-F238E27FC236}">
                      <a16:creationId xmlns:a16="http://schemas.microsoft.com/office/drawing/2014/main" id="{C791E751-A4DA-40CE-9A08-11232704CA5B}"/>
                    </a:ext>
                  </a:extLst>
                </p:cNvPr>
                <p:cNvCxnSpPr/>
                <p:nvPr/>
              </p:nvCxnSpPr>
              <p:spPr>
                <a:xfrm>
                  <a:off x="1456650" y="1258457"/>
                  <a:ext cx="609600" cy="1588"/>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721976F0-EA04-423C-8332-05206E118BC1}"/>
                    </a:ext>
                  </a:extLst>
                </p:cNvPr>
                <p:cNvCxnSpPr/>
                <p:nvPr/>
              </p:nvCxnSpPr>
              <p:spPr>
                <a:xfrm rot="16200000" flipH="1">
                  <a:off x="1780440" y="1532783"/>
                  <a:ext cx="785698" cy="225425"/>
                </a:xfrm>
                <a:prstGeom prst="line">
                  <a:avLst/>
                </a:prstGeom>
                <a:ln w="12700">
                  <a:solidFill>
                    <a:schemeClr val="accent4"/>
                  </a:solidFill>
                  <a:tailEnd type="oval"/>
                </a:ln>
              </p:spPr>
              <p:style>
                <a:lnRef idx="1">
                  <a:schemeClr val="accent1"/>
                </a:lnRef>
                <a:fillRef idx="0">
                  <a:schemeClr val="accent1"/>
                </a:fillRef>
                <a:effectRef idx="0">
                  <a:schemeClr val="accent1"/>
                </a:effectRef>
                <a:fontRef idx="minor">
                  <a:schemeClr val="tx1"/>
                </a:fontRef>
              </p:style>
            </p:cxnSp>
          </p:grpSp>
          <p:sp>
            <p:nvSpPr>
              <p:cNvPr id="23" name="íṣḻíḑê">
                <a:extLst>
                  <a:ext uri="{FF2B5EF4-FFF2-40B4-BE49-F238E27FC236}">
                    <a16:creationId xmlns:a16="http://schemas.microsoft.com/office/drawing/2014/main" id="{48FEF8F0-E533-4B47-8D53-DFCF4876D7B5}"/>
                  </a:ext>
                </a:extLst>
              </p:cNvPr>
              <p:cNvSpPr/>
              <p:nvPr/>
            </p:nvSpPr>
            <p:spPr bwMode="auto">
              <a:xfrm>
                <a:off x="4300318" y="2114946"/>
                <a:ext cx="3316541" cy="3326646"/>
              </a:xfrm>
              <a:prstGeom prst="ellipse">
                <a:avLst/>
              </a:prstGeom>
              <a:solidFill>
                <a:schemeClr val="tx2">
                  <a:lumMod val="20000"/>
                  <a:lumOff val="80000"/>
                </a:schemeClr>
              </a:solidFill>
              <a:ln w="9525">
                <a:noFill/>
                <a:round/>
                <a:headEnd/>
                <a:tailEnd/>
              </a:ln>
            </p:spPr>
            <p:txBody>
              <a:bodyPr anchor="ctr"/>
              <a:lstStyle/>
              <a:p>
                <a:pPr algn="ctr"/>
                <a:endParaRPr dirty="0"/>
              </a:p>
            </p:txBody>
          </p:sp>
          <p:sp>
            <p:nvSpPr>
              <p:cNvPr id="24" name="ïṥ1îḋe">
                <a:extLst>
                  <a:ext uri="{FF2B5EF4-FFF2-40B4-BE49-F238E27FC236}">
                    <a16:creationId xmlns:a16="http://schemas.microsoft.com/office/drawing/2014/main" id="{E41F4743-A279-4086-8CE1-8D5A415417DF}"/>
                  </a:ext>
                </a:extLst>
              </p:cNvPr>
              <p:cNvSpPr/>
              <p:nvPr/>
            </p:nvSpPr>
            <p:spPr bwMode="auto">
              <a:xfrm>
                <a:off x="4300318" y="3220459"/>
                <a:ext cx="3316541" cy="1434945"/>
              </a:xfrm>
              <a:custGeom>
                <a:avLst/>
                <a:gdLst/>
                <a:ahLst/>
                <a:cxnLst>
                  <a:cxn ang="0">
                    <a:pos x="264" y="0"/>
                  </a:cxn>
                  <a:cxn ang="0">
                    <a:pos x="264" y="2"/>
                  </a:cxn>
                  <a:cxn ang="0">
                    <a:pos x="135" y="45"/>
                  </a:cxn>
                  <a:cxn ang="0">
                    <a:pos x="7" y="2"/>
                  </a:cxn>
                  <a:cxn ang="0">
                    <a:pos x="7" y="1"/>
                  </a:cxn>
                  <a:cxn ang="0">
                    <a:pos x="0" y="46"/>
                  </a:cxn>
                  <a:cxn ang="0">
                    <a:pos x="4" y="81"/>
                  </a:cxn>
                  <a:cxn ang="0">
                    <a:pos x="135" y="117"/>
                  </a:cxn>
                  <a:cxn ang="0">
                    <a:pos x="267" y="81"/>
                  </a:cxn>
                  <a:cxn ang="0">
                    <a:pos x="271" y="46"/>
                  </a:cxn>
                  <a:cxn ang="0">
                    <a:pos x="264" y="0"/>
                  </a:cxn>
                </a:cxnLst>
                <a:rect l="0" t="0" r="r" b="b"/>
                <a:pathLst>
                  <a:path w="271" h="117">
                    <a:moveTo>
                      <a:pt x="264" y="0"/>
                    </a:moveTo>
                    <a:cubicBezTo>
                      <a:pt x="264" y="1"/>
                      <a:pt x="264" y="1"/>
                      <a:pt x="264" y="2"/>
                    </a:cubicBezTo>
                    <a:cubicBezTo>
                      <a:pt x="264" y="26"/>
                      <a:pt x="206" y="45"/>
                      <a:pt x="135" y="45"/>
                    </a:cubicBezTo>
                    <a:cubicBezTo>
                      <a:pt x="65" y="45"/>
                      <a:pt x="7" y="26"/>
                      <a:pt x="7" y="2"/>
                    </a:cubicBezTo>
                    <a:cubicBezTo>
                      <a:pt x="7" y="1"/>
                      <a:pt x="7" y="1"/>
                      <a:pt x="7" y="1"/>
                    </a:cubicBezTo>
                    <a:cubicBezTo>
                      <a:pt x="2" y="15"/>
                      <a:pt x="0" y="30"/>
                      <a:pt x="0" y="46"/>
                    </a:cubicBezTo>
                    <a:cubicBezTo>
                      <a:pt x="0" y="58"/>
                      <a:pt x="1" y="70"/>
                      <a:pt x="4" y="81"/>
                    </a:cubicBezTo>
                    <a:cubicBezTo>
                      <a:pt x="21" y="102"/>
                      <a:pt x="73" y="117"/>
                      <a:pt x="135" y="117"/>
                    </a:cubicBezTo>
                    <a:cubicBezTo>
                      <a:pt x="197" y="117"/>
                      <a:pt x="250" y="102"/>
                      <a:pt x="267" y="81"/>
                    </a:cubicBezTo>
                    <a:cubicBezTo>
                      <a:pt x="270" y="70"/>
                      <a:pt x="271" y="58"/>
                      <a:pt x="271" y="46"/>
                    </a:cubicBezTo>
                    <a:cubicBezTo>
                      <a:pt x="271" y="30"/>
                      <a:pt x="269" y="14"/>
                      <a:pt x="264" y="0"/>
                    </a:cubicBezTo>
                    <a:close/>
                  </a:path>
                </a:pathLst>
              </a:custGeom>
              <a:solidFill>
                <a:schemeClr val="accent3"/>
              </a:solidFill>
              <a:ln w="9525">
                <a:noFill/>
                <a:round/>
                <a:headEnd/>
                <a:tailEnd/>
              </a:ln>
            </p:spPr>
            <p:txBody>
              <a:bodyPr anchor="ctr"/>
              <a:lstStyle/>
              <a:p>
                <a:pPr algn="ctr"/>
                <a:endParaRPr dirty="0"/>
              </a:p>
            </p:txBody>
          </p:sp>
          <p:sp>
            <p:nvSpPr>
              <p:cNvPr id="25" name="îşlîḓè">
                <a:extLst>
                  <a:ext uri="{FF2B5EF4-FFF2-40B4-BE49-F238E27FC236}">
                    <a16:creationId xmlns:a16="http://schemas.microsoft.com/office/drawing/2014/main" id="{558B58B6-D4EF-4813-8FC9-0BE7A6A8A2BA}"/>
                  </a:ext>
                </a:extLst>
              </p:cNvPr>
              <p:cNvSpPr/>
              <p:nvPr/>
            </p:nvSpPr>
            <p:spPr bwMode="auto">
              <a:xfrm>
                <a:off x="4350845" y="4214815"/>
                <a:ext cx="3217509" cy="1190398"/>
              </a:xfrm>
              <a:custGeom>
                <a:avLst/>
                <a:gdLst/>
                <a:ahLst/>
                <a:cxnLst>
                  <a:cxn ang="0">
                    <a:pos x="131" y="36"/>
                  </a:cxn>
                  <a:cxn ang="0">
                    <a:pos x="0" y="0"/>
                  </a:cxn>
                  <a:cxn ang="0">
                    <a:pos x="79" y="90"/>
                  </a:cxn>
                  <a:cxn ang="0">
                    <a:pos x="131" y="97"/>
                  </a:cxn>
                  <a:cxn ang="0">
                    <a:pos x="184" y="90"/>
                  </a:cxn>
                  <a:cxn ang="0">
                    <a:pos x="263" y="0"/>
                  </a:cxn>
                  <a:cxn ang="0">
                    <a:pos x="131" y="36"/>
                  </a:cxn>
                </a:cxnLst>
                <a:rect l="0" t="0" r="r" b="b"/>
                <a:pathLst>
                  <a:path w="263" h="97">
                    <a:moveTo>
                      <a:pt x="131" y="36"/>
                    </a:moveTo>
                    <a:cubicBezTo>
                      <a:pt x="69" y="36"/>
                      <a:pt x="17" y="21"/>
                      <a:pt x="0" y="0"/>
                    </a:cubicBezTo>
                    <a:cubicBezTo>
                      <a:pt x="11" y="41"/>
                      <a:pt x="41" y="74"/>
                      <a:pt x="79" y="90"/>
                    </a:cubicBezTo>
                    <a:cubicBezTo>
                      <a:pt x="94" y="94"/>
                      <a:pt x="112" y="97"/>
                      <a:pt x="131" y="97"/>
                    </a:cubicBezTo>
                    <a:cubicBezTo>
                      <a:pt x="151" y="97"/>
                      <a:pt x="169" y="94"/>
                      <a:pt x="184" y="90"/>
                    </a:cubicBezTo>
                    <a:cubicBezTo>
                      <a:pt x="222" y="74"/>
                      <a:pt x="252" y="41"/>
                      <a:pt x="263" y="0"/>
                    </a:cubicBezTo>
                    <a:cubicBezTo>
                      <a:pt x="246" y="21"/>
                      <a:pt x="193" y="36"/>
                      <a:pt x="131" y="36"/>
                    </a:cubicBezTo>
                    <a:close/>
                  </a:path>
                </a:pathLst>
              </a:custGeom>
              <a:solidFill>
                <a:schemeClr val="accent4"/>
              </a:solidFill>
              <a:ln w="9525">
                <a:noFill/>
                <a:round/>
                <a:headEnd/>
                <a:tailEnd/>
              </a:ln>
            </p:spPr>
            <p:txBody>
              <a:bodyPr anchor="ctr"/>
              <a:lstStyle/>
              <a:p>
                <a:pPr algn="ctr"/>
                <a:endParaRPr dirty="0"/>
              </a:p>
            </p:txBody>
          </p:sp>
          <p:sp>
            <p:nvSpPr>
              <p:cNvPr id="26" name="islíḑè">
                <a:extLst>
                  <a:ext uri="{FF2B5EF4-FFF2-40B4-BE49-F238E27FC236}">
                    <a16:creationId xmlns:a16="http://schemas.microsoft.com/office/drawing/2014/main" id="{9677D7D1-2048-4B85-86CD-62429CC3CBF1}"/>
                  </a:ext>
                </a:extLst>
              </p:cNvPr>
              <p:cNvSpPr/>
              <p:nvPr/>
            </p:nvSpPr>
            <p:spPr bwMode="auto">
              <a:xfrm>
                <a:off x="4387224" y="2593934"/>
                <a:ext cx="3144751" cy="1178272"/>
              </a:xfrm>
              <a:custGeom>
                <a:avLst/>
                <a:gdLst/>
                <a:ahLst/>
                <a:cxnLst>
                  <a:cxn ang="0">
                    <a:pos x="257" y="51"/>
                  </a:cxn>
                  <a:cxn ang="0">
                    <a:pos x="226" y="2"/>
                  </a:cxn>
                  <a:cxn ang="0">
                    <a:pos x="226" y="3"/>
                  </a:cxn>
                  <a:cxn ang="0">
                    <a:pos x="128" y="27"/>
                  </a:cxn>
                  <a:cxn ang="0">
                    <a:pos x="31" y="3"/>
                  </a:cxn>
                  <a:cxn ang="0">
                    <a:pos x="31" y="2"/>
                  </a:cxn>
                  <a:cxn ang="0">
                    <a:pos x="32" y="0"/>
                  </a:cxn>
                  <a:cxn ang="0">
                    <a:pos x="0" y="52"/>
                  </a:cxn>
                  <a:cxn ang="0">
                    <a:pos x="0" y="53"/>
                  </a:cxn>
                  <a:cxn ang="0">
                    <a:pos x="128" y="96"/>
                  </a:cxn>
                  <a:cxn ang="0">
                    <a:pos x="257" y="53"/>
                  </a:cxn>
                  <a:cxn ang="0">
                    <a:pos x="257" y="51"/>
                  </a:cxn>
                </a:cxnLst>
                <a:rect l="0" t="0" r="r" b="b"/>
                <a:pathLst>
                  <a:path w="257" h="96">
                    <a:moveTo>
                      <a:pt x="257" y="51"/>
                    </a:moveTo>
                    <a:cubicBezTo>
                      <a:pt x="250" y="33"/>
                      <a:pt x="239" y="16"/>
                      <a:pt x="226" y="2"/>
                    </a:cubicBezTo>
                    <a:cubicBezTo>
                      <a:pt x="226" y="3"/>
                      <a:pt x="226" y="3"/>
                      <a:pt x="226" y="3"/>
                    </a:cubicBezTo>
                    <a:cubicBezTo>
                      <a:pt x="226" y="16"/>
                      <a:pt x="182" y="27"/>
                      <a:pt x="128" y="27"/>
                    </a:cubicBezTo>
                    <a:cubicBezTo>
                      <a:pt x="75" y="27"/>
                      <a:pt x="31" y="16"/>
                      <a:pt x="31" y="3"/>
                    </a:cubicBezTo>
                    <a:cubicBezTo>
                      <a:pt x="31" y="2"/>
                      <a:pt x="31" y="2"/>
                      <a:pt x="31" y="2"/>
                    </a:cubicBezTo>
                    <a:cubicBezTo>
                      <a:pt x="31" y="1"/>
                      <a:pt x="32" y="1"/>
                      <a:pt x="32" y="0"/>
                    </a:cubicBezTo>
                    <a:cubicBezTo>
                      <a:pt x="18" y="15"/>
                      <a:pt x="7" y="32"/>
                      <a:pt x="0" y="52"/>
                    </a:cubicBezTo>
                    <a:cubicBezTo>
                      <a:pt x="0" y="52"/>
                      <a:pt x="0" y="52"/>
                      <a:pt x="0" y="53"/>
                    </a:cubicBezTo>
                    <a:cubicBezTo>
                      <a:pt x="0" y="77"/>
                      <a:pt x="58" y="96"/>
                      <a:pt x="128" y="96"/>
                    </a:cubicBezTo>
                    <a:cubicBezTo>
                      <a:pt x="199" y="96"/>
                      <a:pt x="257" y="77"/>
                      <a:pt x="257" y="53"/>
                    </a:cubicBezTo>
                    <a:cubicBezTo>
                      <a:pt x="257" y="52"/>
                      <a:pt x="257" y="52"/>
                      <a:pt x="257" y="51"/>
                    </a:cubicBezTo>
                    <a:close/>
                  </a:path>
                </a:pathLst>
              </a:custGeom>
              <a:solidFill>
                <a:schemeClr val="accent2"/>
              </a:solidFill>
              <a:ln w="9525">
                <a:noFill/>
                <a:round/>
                <a:headEnd/>
                <a:tailEnd/>
              </a:ln>
            </p:spPr>
            <p:txBody>
              <a:bodyPr anchor="ctr"/>
              <a:lstStyle/>
              <a:p>
                <a:pPr algn="ctr"/>
                <a:endParaRPr dirty="0"/>
              </a:p>
            </p:txBody>
          </p:sp>
          <p:sp>
            <p:nvSpPr>
              <p:cNvPr id="27" name="îṧḻiḑé">
                <a:extLst>
                  <a:ext uri="{FF2B5EF4-FFF2-40B4-BE49-F238E27FC236}">
                    <a16:creationId xmlns:a16="http://schemas.microsoft.com/office/drawing/2014/main" id="{54A08DCA-8723-46C1-9B19-EF23D60A8191}"/>
                  </a:ext>
                </a:extLst>
              </p:cNvPr>
              <p:cNvSpPr/>
              <p:nvPr/>
            </p:nvSpPr>
            <p:spPr bwMode="auto">
              <a:xfrm>
                <a:off x="4765159" y="2151325"/>
                <a:ext cx="2386859" cy="774062"/>
              </a:xfrm>
              <a:custGeom>
                <a:avLst/>
                <a:gdLst/>
                <a:ahLst/>
                <a:cxnLst>
                  <a:cxn ang="0">
                    <a:pos x="195" y="38"/>
                  </a:cxn>
                  <a:cxn ang="0">
                    <a:pos x="128" y="0"/>
                  </a:cxn>
                  <a:cxn ang="0">
                    <a:pos x="128" y="0"/>
                  </a:cxn>
                  <a:cxn ang="0">
                    <a:pos x="97" y="4"/>
                  </a:cxn>
                  <a:cxn ang="0">
                    <a:pos x="67" y="0"/>
                  </a:cxn>
                  <a:cxn ang="0">
                    <a:pos x="67" y="0"/>
                  </a:cxn>
                  <a:cxn ang="0">
                    <a:pos x="0" y="38"/>
                  </a:cxn>
                  <a:cxn ang="0">
                    <a:pos x="0" y="39"/>
                  </a:cxn>
                  <a:cxn ang="0">
                    <a:pos x="97" y="63"/>
                  </a:cxn>
                  <a:cxn ang="0">
                    <a:pos x="195" y="39"/>
                  </a:cxn>
                  <a:cxn ang="0">
                    <a:pos x="195" y="38"/>
                  </a:cxn>
                </a:cxnLst>
                <a:rect l="0" t="0" r="r" b="b"/>
                <a:pathLst>
                  <a:path w="195" h="63">
                    <a:moveTo>
                      <a:pt x="195" y="38"/>
                    </a:moveTo>
                    <a:cubicBezTo>
                      <a:pt x="177" y="19"/>
                      <a:pt x="154" y="6"/>
                      <a:pt x="128" y="0"/>
                    </a:cubicBezTo>
                    <a:cubicBezTo>
                      <a:pt x="128" y="0"/>
                      <a:pt x="128" y="0"/>
                      <a:pt x="128" y="0"/>
                    </a:cubicBezTo>
                    <a:cubicBezTo>
                      <a:pt x="128" y="2"/>
                      <a:pt x="114" y="4"/>
                      <a:pt x="97" y="4"/>
                    </a:cubicBezTo>
                    <a:cubicBezTo>
                      <a:pt x="80" y="4"/>
                      <a:pt x="67" y="2"/>
                      <a:pt x="67" y="0"/>
                    </a:cubicBezTo>
                    <a:cubicBezTo>
                      <a:pt x="67" y="0"/>
                      <a:pt x="67" y="0"/>
                      <a:pt x="67" y="0"/>
                    </a:cubicBezTo>
                    <a:cubicBezTo>
                      <a:pt x="41" y="6"/>
                      <a:pt x="18" y="19"/>
                      <a:pt x="0" y="38"/>
                    </a:cubicBezTo>
                    <a:cubicBezTo>
                      <a:pt x="0" y="39"/>
                      <a:pt x="0" y="39"/>
                      <a:pt x="0" y="39"/>
                    </a:cubicBezTo>
                    <a:cubicBezTo>
                      <a:pt x="0" y="52"/>
                      <a:pt x="44" y="63"/>
                      <a:pt x="97" y="63"/>
                    </a:cubicBezTo>
                    <a:cubicBezTo>
                      <a:pt x="151" y="63"/>
                      <a:pt x="195" y="52"/>
                      <a:pt x="195" y="39"/>
                    </a:cubicBezTo>
                    <a:lnTo>
                      <a:pt x="195" y="38"/>
                    </a:lnTo>
                    <a:close/>
                  </a:path>
                </a:pathLst>
              </a:custGeom>
              <a:solidFill>
                <a:schemeClr val="accent1"/>
              </a:solidFill>
              <a:ln w="9525">
                <a:noFill/>
                <a:round/>
                <a:headEnd/>
                <a:tailEnd/>
              </a:ln>
            </p:spPr>
            <p:txBody>
              <a:bodyPr anchor="ctr"/>
              <a:lstStyle/>
              <a:p>
                <a:pPr algn="ctr"/>
                <a:endParaRPr dirty="0"/>
              </a:p>
            </p:txBody>
          </p:sp>
          <p:sp>
            <p:nvSpPr>
              <p:cNvPr id="28" name="îṩ1îḍè">
                <a:extLst>
                  <a:ext uri="{FF2B5EF4-FFF2-40B4-BE49-F238E27FC236}">
                    <a16:creationId xmlns:a16="http://schemas.microsoft.com/office/drawing/2014/main" id="{5D8431EB-79BA-400E-AC9A-BFD4BF737E50}"/>
                  </a:ext>
                </a:extLst>
              </p:cNvPr>
              <p:cNvSpPr txBox="1"/>
              <p:nvPr/>
            </p:nvSpPr>
            <p:spPr>
              <a:xfrm>
                <a:off x="5462301" y="2224631"/>
                <a:ext cx="992579" cy="561820"/>
              </a:xfrm>
              <a:prstGeom prst="rect">
                <a:avLst/>
              </a:prstGeom>
              <a:noFill/>
            </p:spPr>
            <p:txBody>
              <a:bodyPr wrap="none" anchor="ctr">
                <a:normAutofit/>
              </a:bodyPr>
              <a:lstStyle/>
              <a:p>
                <a:pPr algn="ctr"/>
                <a:r>
                  <a:rPr lang="en-US" altLang="zh-CN" sz="2000" b="1" dirty="0">
                    <a:solidFill>
                      <a:schemeClr val="bg1"/>
                    </a:solidFill>
                  </a:rPr>
                  <a:t>01</a:t>
                </a:r>
              </a:p>
            </p:txBody>
          </p:sp>
          <p:sp>
            <p:nvSpPr>
              <p:cNvPr id="29" name="ïṧļiḋe">
                <a:extLst>
                  <a:ext uri="{FF2B5EF4-FFF2-40B4-BE49-F238E27FC236}">
                    <a16:creationId xmlns:a16="http://schemas.microsoft.com/office/drawing/2014/main" id="{084698CC-A57A-4866-AAE1-6F5F6E7D1B9E}"/>
                  </a:ext>
                </a:extLst>
              </p:cNvPr>
              <p:cNvSpPr txBox="1"/>
              <p:nvPr/>
            </p:nvSpPr>
            <p:spPr>
              <a:xfrm>
                <a:off x="5462301" y="3000713"/>
                <a:ext cx="992579" cy="561820"/>
              </a:xfrm>
              <a:prstGeom prst="rect">
                <a:avLst/>
              </a:prstGeom>
              <a:noFill/>
            </p:spPr>
            <p:txBody>
              <a:bodyPr wrap="none" anchor="ctr">
                <a:normAutofit/>
              </a:bodyPr>
              <a:lstStyle/>
              <a:p>
                <a:pPr algn="ctr"/>
                <a:r>
                  <a:rPr lang="en-US" altLang="zh-CN" sz="2000" b="1" dirty="0">
                    <a:solidFill>
                      <a:schemeClr val="bg1"/>
                    </a:solidFill>
                  </a:rPr>
                  <a:t>02</a:t>
                </a:r>
              </a:p>
            </p:txBody>
          </p:sp>
          <p:sp>
            <p:nvSpPr>
              <p:cNvPr id="30" name="íSḻîḍe">
                <a:extLst>
                  <a:ext uri="{FF2B5EF4-FFF2-40B4-BE49-F238E27FC236}">
                    <a16:creationId xmlns:a16="http://schemas.microsoft.com/office/drawing/2014/main" id="{DD85D934-A9AB-43C3-8D6C-DECB8A81BFA4}"/>
                  </a:ext>
                </a:extLst>
              </p:cNvPr>
              <p:cNvSpPr txBox="1"/>
              <p:nvPr/>
            </p:nvSpPr>
            <p:spPr>
              <a:xfrm>
                <a:off x="5450057" y="3873806"/>
                <a:ext cx="992579" cy="561820"/>
              </a:xfrm>
              <a:prstGeom prst="rect">
                <a:avLst/>
              </a:prstGeom>
              <a:noFill/>
            </p:spPr>
            <p:txBody>
              <a:bodyPr wrap="none" anchor="ctr">
                <a:normAutofit/>
              </a:bodyPr>
              <a:lstStyle/>
              <a:p>
                <a:pPr algn="ctr"/>
                <a:r>
                  <a:rPr lang="en-US" altLang="zh-CN" sz="2000" b="1" dirty="0">
                    <a:solidFill>
                      <a:schemeClr val="bg1"/>
                    </a:solidFill>
                  </a:rPr>
                  <a:t>03</a:t>
                </a:r>
              </a:p>
            </p:txBody>
          </p:sp>
          <p:sp>
            <p:nvSpPr>
              <p:cNvPr id="31" name="ïšḻíḍe">
                <a:extLst>
                  <a:ext uri="{FF2B5EF4-FFF2-40B4-BE49-F238E27FC236}">
                    <a16:creationId xmlns:a16="http://schemas.microsoft.com/office/drawing/2014/main" id="{7779DA56-A0F3-4CCE-AEA5-836F5B98E1B7}"/>
                  </a:ext>
                </a:extLst>
              </p:cNvPr>
              <p:cNvSpPr txBox="1"/>
              <p:nvPr/>
            </p:nvSpPr>
            <p:spPr>
              <a:xfrm>
                <a:off x="5450057" y="4697884"/>
                <a:ext cx="992579" cy="561820"/>
              </a:xfrm>
              <a:prstGeom prst="rect">
                <a:avLst/>
              </a:prstGeom>
              <a:noFill/>
            </p:spPr>
            <p:txBody>
              <a:bodyPr wrap="none" anchor="ctr">
                <a:normAutofit/>
              </a:bodyPr>
              <a:lstStyle/>
              <a:p>
                <a:pPr algn="ctr"/>
                <a:r>
                  <a:rPr lang="en-US" altLang="zh-CN" sz="2000" b="1" dirty="0">
                    <a:solidFill>
                      <a:schemeClr val="bg1"/>
                    </a:solidFill>
                  </a:rPr>
                  <a:t>04</a:t>
                </a:r>
              </a:p>
            </p:txBody>
          </p:sp>
        </p:grpSp>
        <p:sp>
          <p:nvSpPr>
            <p:cNvPr id="7" name="íşḻíḓê">
              <a:extLst>
                <a:ext uri="{FF2B5EF4-FFF2-40B4-BE49-F238E27FC236}">
                  <a16:creationId xmlns:a16="http://schemas.microsoft.com/office/drawing/2014/main" id="{6E7055E6-52E6-4DA2-A5B4-B203C6B085EE}"/>
                </a:ext>
              </a:extLst>
            </p:cNvPr>
            <p:cNvSpPr txBox="1"/>
            <p:nvPr/>
          </p:nvSpPr>
          <p:spPr bwMode="auto">
            <a:xfrm>
              <a:off x="8056710" y="1764000"/>
              <a:ext cx="2800800" cy="396354"/>
            </a:xfrm>
            <a:prstGeom prst="rect">
              <a:avLst/>
            </a:prstGeom>
            <a:noFill/>
          </p:spPr>
          <p:txBody>
            <a:bodyPr wrap="none" lIns="90000" tIns="46800" rIns="90000" bIns="46800" anchor="ctr" anchorCtr="0">
              <a:noAutofit/>
            </a:bodyPr>
            <a:lstStyle/>
            <a:p>
              <a:pPr algn="l"/>
              <a:r>
                <a:rPr lang="en-US" altLang="ja-JP" sz="2400" b="1" dirty="0">
                  <a:effectLst/>
                  <a:latin typeface="UD デジタル 教科書体 N-B" panose="02020700000000000000" pitchFamily="17" charset="-128"/>
                  <a:ea typeface="UD デジタル 教科書体 N-B" panose="02020700000000000000" pitchFamily="17" charset="-128"/>
                </a:rPr>
                <a:t>If</a:t>
              </a:r>
              <a:r>
                <a:rPr lang="ja-JP" altLang="en-US" sz="2400" b="1" dirty="0">
                  <a:effectLst/>
                  <a:latin typeface="UD デジタル 教科書体 N-B" panose="02020700000000000000" pitchFamily="17" charset="-128"/>
                  <a:ea typeface="UD デジタル 教科書体 N-B" panose="02020700000000000000" pitchFamily="17" charset="-128"/>
                </a:rPr>
                <a:t>文・</a:t>
              </a:r>
              <a:r>
                <a:rPr lang="en-US" altLang="ja-JP" sz="2400" b="1" dirty="0">
                  <a:effectLst/>
                  <a:latin typeface="UD デジタル 教科書体 N-B" panose="02020700000000000000" pitchFamily="17" charset="-128"/>
                  <a:ea typeface="UD デジタル 教科書体 N-B" panose="02020700000000000000" pitchFamily="17" charset="-128"/>
                </a:rPr>
                <a:t>While</a:t>
              </a:r>
              <a:r>
                <a:rPr lang="ja-JP" altLang="en-US" sz="2400" b="1" dirty="0">
                  <a:effectLst/>
                  <a:latin typeface="UD デジタル 教科書体 N-B" panose="02020700000000000000" pitchFamily="17" charset="-128"/>
                  <a:ea typeface="UD デジタル 教科書体 N-B" panose="02020700000000000000" pitchFamily="17" charset="-128"/>
                </a:rPr>
                <a:t>文</a:t>
              </a:r>
              <a:endParaRPr lang="zh-CN" altLang="en-US" sz="2400" b="1" dirty="0">
                <a:effectLst/>
                <a:latin typeface="UD デジタル 教科書体 N-B" panose="02020700000000000000" pitchFamily="17" charset="-128"/>
                <a:ea typeface="UD デジタル 教科書体 N-B" panose="02020700000000000000" pitchFamily="17" charset="-128"/>
              </a:endParaRPr>
            </a:p>
          </p:txBody>
        </p:sp>
        <p:sp>
          <p:nvSpPr>
            <p:cNvPr id="9" name="ïšļïďê">
              <a:extLst>
                <a:ext uri="{FF2B5EF4-FFF2-40B4-BE49-F238E27FC236}">
                  <a16:creationId xmlns:a16="http://schemas.microsoft.com/office/drawing/2014/main" id="{13B6F985-A967-471C-AA82-244BE3F2C495}"/>
                </a:ext>
              </a:extLst>
            </p:cNvPr>
            <p:cNvSpPr txBox="1"/>
            <p:nvPr/>
          </p:nvSpPr>
          <p:spPr bwMode="auto">
            <a:xfrm>
              <a:off x="669925" y="2240033"/>
              <a:ext cx="2800940" cy="396354"/>
            </a:xfrm>
            <a:prstGeom prst="rect">
              <a:avLst/>
            </a:prstGeom>
            <a:noFill/>
          </p:spPr>
          <p:txBody>
            <a:bodyPr wrap="none" lIns="90000" tIns="46800" rIns="90000" bIns="46800" anchor="ctr" anchorCtr="0">
              <a:noAutofit/>
            </a:bodyPr>
            <a:lstStyle/>
            <a:p>
              <a:pPr algn="r"/>
              <a:r>
                <a:rPr lang="ja-JP" altLang="en-US" sz="2400" b="1" dirty="0">
                  <a:effectLst/>
                  <a:latin typeface="UD デジタル 教科書体 N-B" panose="02020700000000000000" pitchFamily="17" charset="-128"/>
                  <a:ea typeface="UD デジタル 教科書体 N-B" panose="02020700000000000000" pitchFamily="17" charset="-128"/>
                </a:rPr>
                <a:t>変数</a:t>
              </a:r>
              <a:endParaRPr lang="zh-CN" altLang="en-US" sz="2400" b="1" dirty="0">
                <a:effectLst/>
                <a:latin typeface="UD デジタル 教科書体 N-B" panose="02020700000000000000" pitchFamily="17" charset="-128"/>
                <a:ea typeface="UD デジタル 教科書体 N-B" panose="02020700000000000000" pitchFamily="17" charset="-128"/>
              </a:endParaRPr>
            </a:p>
          </p:txBody>
        </p:sp>
        <p:sp>
          <p:nvSpPr>
            <p:cNvPr id="11" name="íSľïḍé">
              <a:extLst>
                <a:ext uri="{FF2B5EF4-FFF2-40B4-BE49-F238E27FC236}">
                  <a16:creationId xmlns:a16="http://schemas.microsoft.com/office/drawing/2014/main" id="{077B5E0E-0077-4130-AE05-0F40BF615803}"/>
                </a:ext>
              </a:extLst>
            </p:cNvPr>
            <p:cNvSpPr txBox="1"/>
            <p:nvPr/>
          </p:nvSpPr>
          <p:spPr bwMode="auto">
            <a:xfrm>
              <a:off x="8719687" y="4039272"/>
              <a:ext cx="2800800" cy="396354"/>
            </a:xfrm>
            <a:prstGeom prst="rect">
              <a:avLst/>
            </a:prstGeom>
            <a:noFill/>
          </p:spPr>
          <p:txBody>
            <a:bodyPr wrap="none" lIns="90000" tIns="46800" rIns="90000" bIns="46800" anchor="ctr" anchorCtr="0">
              <a:noAutofit/>
            </a:bodyPr>
            <a:lstStyle/>
            <a:p>
              <a:pPr algn="l"/>
              <a:r>
                <a:rPr lang="ja-JP" altLang="en-US" sz="2400" b="1" dirty="0">
                  <a:effectLst/>
                  <a:latin typeface="UD デジタル 教科書体 N-B" panose="02020700000000000000" pitchFamily="17" charset="-128"/>
                  <a:ea typeface="UD デジタル 教科書体 N-B" panose="02020700000000000000" pitchFamily="17" charset="-128"/>
                </a:rPr>
                <a:t>関数</a:t>
              </a:r>
              <a:endParaRPr lang="zh-CN" altLang="en-US" sz="2400" b="1" dirty="0">
                <a:effectLst/>
                <a:latin typeface="UD デジタル 教科書体 N-B" panose="02020700000000000000" pitchFamily="17" charset="-128"/>
                <a:ea typeface="UD デジタル 教科書体 N-B" panose="02020700000000000000" pitchFamily="17" charset="-128"/>
              </a:endParaRPr>
            </a:p>
          </p:txBody>
        </p:sp>
        <p:sp>
          <p:nvSpPr>
            <p:cNvPr id="13" name="íṡḻîdé">
              <a:extLst>
                <a:ext uri="{FF2B5EF4-FFF2-40B4-BE49-F238E27FC236}">
                  <a16:creationId xmlns:a16="http://schemas.microsoft.com/office/drawing/2014/main" id="{9BF23C03-6612-4FB1-BE7E-F6F2706A39B6}"/>
                </a:ext>
              </a:extLst>
            </p:cNvPr>
            <p:cNvSpPr txBox="1"/>
            <p:nvPr/>
          </p:nvSpPr>
          <p:spPr bwMode="auto">
            <a:xfrm>
              <a:off x="669925" y="4850249"/>
              <a:ext cx="2800940" cy="396354"/>
            </a:xfrm>
            <a:prstGeom prst="rect">
              <a:avLst/>
            </a:prstGeom>
            <a:noFill/>
          </p:spPr>
          <p:txBody>
            <a:bodyPr wrap="none" lIns="90000" tIns="46800" rIns="90000" bIns="46800" anchor="ctr" anchorCtr="0">
              <a:noAutofit/>
            </a:bodyPr>
            <a:lstStyle/>
            <a:p>
              <a:pPr algn="r"/>
              <a:r>
                <a:rPr lang="ja-JP" altLang="en-US" sz="2400" b="1" dirty="0">
                  <a:effectLst/>
                  <a:latin typeface="UD デジタル 教科書体 N-B" panose="02020700000000000000" pitchFamily="17" charset="-128"/>
                  <a:ea typeface="UD デジタル 教科書体 N-B" panose="02020700000000000000" pitchFamily="17" charset="-128"/>
                </a:rPr>
                <a:t>演算子</a:t>
              </a:r>
              <a:endParaRPr lang="zh-CN" altLang="en-US" sz="2400" b="1" dirty="0">
                <a:effectLst/>
                <a:latin typeface="UD デジタル 教科書体 N-B" panose="02020700000000000000" pitchFamily="17" charset="-128"/>
                <a:ea typeface="UD デジタル 教科書体 N-B" panose="02020700000000000000" pitchFamily="17" charset="-128"/>
              </a:endParaRPr>
            </a:p>
          </p:txBody>
        </p:sp>
      </p:grpSp>
      <p:sp>
        <p:nvSpPr>
          <p:cNvPr id="3" name="正方形/長方形 2">
            <a:extLst>
              <a:ext uri="{FF2B5EF4-FFF2-40B4-BE49-F238E27FC236}">
                <a16:creationId xmlns:a16="http://schemas.microsoft.com/office/drawing/2014/main" id="{83A89693-FC32-4B6B-859F-01D3CBECD331}"/>
              </a:ext>
            </a:extLst>
          </p:cNvPr>
          <p:cNvSpPr/>
          <p:nvPr/>
        </p:nvSpPr>
        <p:spPr>
          <a:xfrm>
            <a:off x="6140483" y="4333363"/>
            <a:ext cx="3467616" cy="338554"/>
          </a:xfrm>
          <a:prstGeom prst="rect">
            <a:avLst/>
          </a:prstGeom>
        </p:spPr>
        <p:txBody>
          <a:bodyPr wrap="none">
            <a:spAutoFit/>
          </a:bodyPr>
          <a:lstStyle/>
          <a:p>
            <a:r>
              <a:rPr lang="ja-JP" altLang="en-US" sz="1600" dirty="0">
                <a:latin typeface="UD デジタル 教科書体 N-B" panose="02020700000000000000" pitchFamily="17" charset="-128"/>
                <a:ea typeface="UD デジタル 教科書体 N-B" panose="02020700000000000000" pitchFamily="17" charset="-128"/>
              </a:rPr>
              <a:t>いくつかの処理を集めた命令の定義</a:t>
            </a:r>
          </a:p>
        </p:txBody>
      </p:sp>
      <p:sp>
        <p:nvSpPr>
          <p:cNvPr id="60" name="正方形/長方形 59">
            <a:extLst>
              <a:ext uri="{FF2B5EF4-FFF2-40B4-BE49-F238E27FC236}">
                <a16:creationId xmlns:a16="http://schemas.microsoft.com/office/drawing/2014/main" id="{862D5C7B-F0E8-4D7A-91C9-737417F34DFF}"/>
              </a:ext>
            </a:extLst>
          </p:cNvPr>
          <p:cNvSpPr/>
          <p:nvPr/>
        </p:nvSpPr>
        <p:spPr>
          <a:xfrm>
            <a:off x="402028" y="5005091"/>
            <a:ext cx="2646878" cy="338554"/>
          </a:xfrm>
          <a:prstGeom prst="rect">
            <a:avLst/>
          </a:prstGeom>
        </p:spPr>
        <p:txBody>
          <a:bodyPr wrap="none">
            <a:spAutoFit/>
          </a:bodyPr>
          <a:lstStyle/>
          <a:p>
            <a:r>
              <a:rPr lang="ja-JP" altLang="en-US" sz="1600" dirty="0">
                <a:latin typeface="UD デジタル 教科書体 N-B" panose="02020700000000000000" pitchFamily="17" charset="-128"/>
                <a:ea typeface="UD デジタル 教科書体 N-B" panose="02020700000000000000" pitchFamily="17" charset="-128"/>
              </a:rPr>
              <a:t>さまざまな計算を行う記号</a:t>
            </a:r>
          </a:p>
        </p:txBody>
      </p:sp>
      <p:sp>
        <p:nvSpPr>
          <p:cNvPr id="61" name="正方形/長方形 60">
            <a:extLst>
              <a:ext uri="{FF2B5EF4-FFF2-40B4-BE49-F238E27FC236}">
                <a16:creationId xmlns:a16="http://schemas.microsoft.com/office/drawing/2014/main" id="{29EE4AD1-E240-4203-ACFC-147F6C9F200B}"/>
              </a:ext>
            </a:extLst>
          </p:cNvPr>
          <p:cNvSpPr/>
          <p:nvPr/>
        </p:nvSpPr>
        <p:spPr>
          <a:xfrm>
            <a:off x="6548292" y="2278158"/>
            <a:ext cx="5314275" cy="338554"/>
          </a:xfrm>
          <a:prstGeom prst="rect">
            <a:avLst/>
          </a:prstGeom>
        </p:spPr>
        <p:txBody>
          <a:bodyPr wrap="none">
            <a:spAutoFit/>
          </a:bodyPr>
          <a:lstStyle/>
          <a:p>
            <a:r>
              <a:rPr lang="ja-JP" altLang="en-US" sz="1600" dirty="0">
                <a:latin typeface="UD デジタル 教科書体 N-B" panose="02020700000000000000" pitchFamily="17" charset="-128"/>
                <a:ea typeface="UD デジタル 教科書体 N-B" panose="02020700000000000000" pitchFamily="17" charset="-128"/>
              </a:rPr>
              <a:t>指定した条件式に合っている間はずっと処理を繰り返す</a:t>
            </a:r>
          </a:p>
        </p:txBody>
      </p:sp>
      <p:sp>
        <p:nvSpPr>
          <p:cNvPr id="62" name="正方形/長方形 61">
            <a:extLst>
              <a:ext uri="{FF2B5EF4-FFF2-40B4-BE49-F238E27FC236}">
                <a16:creationId xmlns:a16="http://schemas.microsoft.com/office/drawing/2014/main" id="{7B6628F8-C87C-43F7-AF10-D198BA3B1066}"/>
              </a:ext>
            </a:extLst>
          </p:cNvPr>
          <p:cNvSpPr/>
          <p:nvPr/>
        </p:nvSpPr>
        <p:spPr>
          <a:xfrm>
            <a:off x="6548292" y="1947936"/>
            <a:ext cx="6096000" cy="338554"/>
          </a:xfrm>
          <a:prstGeom prst="rect">
            <a:avLst/>
          </a:prstGeom>
        </p:spPr>
        <p:txBody>
          <a:bodyPr>
            <a:spAutoFit/>
          </a:bodyPr>
          <a:lstStyle/>
          <a:p>
            <a:r>
              <a:rPr lang="ja-JP" altLang="en-US" sz="1600" dirty="0">
                <a:latin typeface="UD デジタル 教科書体 N-B" panose="02020700000000000000" pitchFamily="17" charset="-128"/>
                <a:ea typeface="UD デジタル 教科書体 N-B" panose="02020700000000000000" pitchFamily="17" charset="-128"/>
              </a:rPr>
              <a:t>条件式（</a:t>
            </a:r>
            <a:r>
              <a:rPr lang="en-US" altLang="ja-JP" sz="1600" dirty="0">
                <a:latin typeface="UD デジタル 教科書体 N-B" panose="02020700000000000000" pitchFamily="17" charset="-128"/>
                <a:ea typeface="UD デジタル 教科書体 N-B" panose="02020700000000000000" pitchFamily="17" charset="-128"/>
              </a:rPr>
              <a:t>TRUE</a:t>
            </a:r>
            <a:r>
              <a:rPr lang="ja-JP" altLang="en-US" sz="1600" dirty="0">
                <a:latin typeface="UD デジタル 教科書体 N-B" panose="02020700000000000000" pitchFamily="17" charset="-128"/>
                <a:ea typeface="UD デジタル 教科書体 N-B" panose="02020700000000000000" pitchFamily="17" charset="-128"/>
              </a:rPr>
              <a:t>）時は〇〇処理、（</a:t>
            </a:r>
            <a:r>
              <a:rPr lang="en-US" altLang="ja-JP" sz="1600" dirty="0">
                <a:latin typeface="UD デジタル 教科書体 N-B" panose="02020700000000000000" pitchFamily="17" charset="-128"/>
                <a:ea typeface="UD デジタル 教科書体 N-B" panose="02020700000000000000" pitchFamily="17" charset="-128"/>
              </a:rPr>
              <a:t>FALSE</a:t>
            </a:r>
            <a:r>
              <a:rPr lang="ja-JP" altLang="en-US" sz="1600" dirty="0">
                <a:latin typeface="UD デジタル 教科書体 N-B" panose="02020700000000000000" pitchFamily="17" charset="-128"/>
                <a:ea typeface="UD デジタル 教科書体 N-B" panose="02020700000000000000" pitchFamily="17" charset="-128"/>
              </a:rPr>
              <a:t>）場合は何もしない</a:t>
            </a:r>
          </a:p>
        </p:txBody>
      </p:sp>
      <p:sp>
        <p:nvSpPr>
          <p:cNvPr id="63" name="正方形/長方形 62">
            <a:extLst>
              <a:ext uri="{FF2B5EF4-FFF2-40B4-BE49-F238E27FC236}">
                <a16:creationId xmlns:a16="http://schemas.microsoft.com/office/drawing/2014/main" id="{7F111AB6-0571-41AA-B1FE-71F8C4048C7A}"/>
              </a:ext>
            </a:extLst>
          </p:cNvPr>
          <p:cNvSpPr/>
          <p:nvPr/>
        </p:nvSpPr>
        <p:spPr>
          <a:xfrm>
            <a:off x="441918" y="2398782"/>
            <a:ext cx="2236510" cy="584775"/>
          </a:xfrm>
          <a:prstGeom prst="rect">
            <a:avLst/>
          </a:prstGeom>
        </p:spPr>
        <p:txBody>
          <a:bodyPr wrap="none">
            <a:spAutoFit/>
          </a:bodyPr>
          <a:lstStyle/>
          <a:p>
            <a:r>
              <a:rPr lang="ja-JP" altLang="en-US" sz="1600" dirty="0">
                <a:latin typeface="UD デジタル 教科書体 N-B" panose="02020700000000000000" pitchFamily="17" charset="-128"/>
                <a:ea typeface="UD デジタル 教科書体 N-B" panose="02020700000000000000" pitchFamily="17" charset="-128"/>
              </a:rPr>
              <a:t>任意の文字列や数字を</a:t>
            </a:r>
            <a:endParaRPr lang="en-US" altLang="ja-JP" sz="1600" dirty="0">
              <a:latin typeface="UD デジタル 教科書体 N-B" panose="02020700000000000000" pitchFamily="17" charset="-128"/>
              <a:ea typeface="UD デジタル 教科書体 N-B" panose="02020700000000000000" pitchFamily="17" charset="-128"/>
            </a:endParaRPr>
          </a:p>
          <a:p>
            <a:r>
              <a:rPr lang="ja-JP" altLang="en-US" sz="1600" dirty="0">
                <a:latin typeface="UD デジタル 教科書体 N-B" panose="02020700000000000000" pitchFamily="17" charset="-128"/>
                <a:ea typeface="UD デジタル 教科書体 N-B" panose="02020700000000000000" pitchFamily="17" charset="-128"/>
              </a:rPr>
              <a:t>入れておく箱</a:t>
            </a:r>
          </a:p>
        </p:txBody>
      </p:sp>
    </p:spTree>
    <p:extLst>
      <p:ext uri="{BB962C8B-B14F-4D97-AF65-F5344CB8AC3E}">
        <p14:creationId xmlns:p14="http://schemas.microsoft.com/office/powerpoint/2010/main" val="7060727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F6250-6CB7-4D59-8B49-94A99C08D74D}"/>
              </a:ext>
            </a:extLst>
          </p:cNvPr>
          <p:cNvSpPr>
            <a:spLocks noGrp="1"/>
          </p:cNvSpPr>
          <p:nvPr>
            <p:ph type="title"/>
          </p:nvPr>
        </p:nvSpPr>
        <p:spPr/>
        <p:txBody>
          <a:bodyPr/>
          <a:lstStyle/>
          <a:p>
            <a:r>
              <a:rPr lang="en-US" altLang="zh-CN" dirty="0"/>
              <a:t>PHP</a:t>
            </a:r>
            <a:r>
              <a:rPr lang="ja-JP" altLang="en-US" dirty="0"/>
              <a:t>の</a:t>
            </a:r>
            <a:r>
              <a:rPr lang="zh-CN" altLang="en-US" dirty="0"/>
              <a:t>基礎文法</a:t>
            </a:r>
          </a:p>
        </p:txBody>
      </p:sp>
      <p:grpSp>
        <p:nvGrpSpPr>
          <p:cNvPr id="7" name="íṥľïdê">
            <a:extLst>
              <a:ext uri="{FF2B5EF4-FFF2-40B4-BE49-F238E27FC236}">
                <a16:creationId xmlns:a16="http://schemas.microsoft.com/office/drawing/2014/main" id="{848E7335-9D41-41F4-B6AB-A3643CED09E9}"/>
              </a:ext>
            </a:extLst>
          </p:cNvPr>
          <p:cNvGrpSpPr/>
          <p:nvPr/>
        </p:nvGrpSpPr>
        <p:grpSpPr>
          <a:xfrm>
            <a:off x="133726" y="1015999"/>
            <a:ext cx="3484350" cy="2652667"/>
            <a:chOff x="676650" y="3386332"/>
            <a:chExt cx="3484350" cy="2652667"/>
          </a:xfrm>
        </p:grpSpPr>
        <p:sp>
          <p:nvSpPr>
            <p:cNvPr id="16" name="ísḷíḍé">
              <a:extLst>
                <a:ext uri="{FF2B5EF4-FFF2-40B4-BE49-F238E27FC236}">
                  <a16:creationId xmlns:a16="http://schemas.microsoft.com/office/drawing/2014/main" id="{845544AE-DAC8-4D26-AC95-5E76336AA4E0}"/>
                </a:ext>
              </a:extLst>
            </p:cNvPr>
            <p:cNvSpPr/>
            <p:nvPr/>
          </p:nvSpPr>
          <p:spPr>
            <a:xfrm>
              <a:off x="676652" y="3608092"/>
              <a:ext cx="3484348" cy="2430907"/>
            </a:xfrm>
            <a:prstGeom prst="roundRect">
              <a:avLst>
                <a:gd name="adj" fmla="val 2415"/>
              </a:avLst>
            </a:prstGeom>
            <a:ln/>
          </p:spPr>
          <p:style>
            <a:lnRef idx="2">
              <a:schemeClr val="dk1">
                <a:shade val="50000"/>
              </a:schemeClr>
            </a:lnRef>
            <a:fillRef idx="1">
              <a:schemeClr val="dk1"/>
            </a:fillRef>
            <a:effectRef idx="0">
              <a:schemeClr val="dk1"/>
            </a:effectRef>
            <a:fontRef idx="minor">
              <a:schemeClr val="lt1"/>
            </a:fontRef>
          </p:style>
          <p:txBody>
            <a:bodyPr wrap="square" lIns="0" tIns="0" rIns="0" bIns="0" anchor="ctr" anchorCtr="1">
              <a:normAutofit/>
            </a:bodyPr>
            <a:lstStyle/>
            <a:p>
              <a:pPr>
                <a:lnSpc>
                  <a:spcPct val="130000"/>
                </a:lnSpc>
                <a:defRPr/>
              </a:pPr>
              <a:endParaRPr lang="zh-CN" altLang="en-US" sz="900" dirty="0">
                <a:solidFill>
                  <a:schemeClr val="tx1">
                    <a:lumMod val="75000"/>
                    <a:lumOff val="25000"/>
                  </a:schemeClr>
                </a:solidFill>
              </a:endParaRPr>
            </a:p>
          </p:txBody>
        </p:sp>
        <p:sp>
          <p:nvSpPr>
            <p:cNvPr id="17" name="íşḻîḋe">
              <a:extLst>
                <a:ext uri="{FF2B5EF4-FFF2-40B4-BE49-F238E27FC236}">
                  <a16:creationId xmlns:a16="http://schemas.microsoft.com/office/drawing/2014/main" id="{5000B98F-833C-4D37-BAF0-94BB0F0740C0}"/>
                </a:ext>
              </a:extLst>
            </p:cNvPr>
            <p:cNvSpPr/>
            <p:nvPr/>
          </p:nvSpPr>
          <p:spPr>
            <a:xfrm>
              <a:off x="676650" y="3386332"/>
              <a:ext cx="3484350" cy="443520"/>
            </a:xfrm>
            <a:prstGeom prst="roundRect">
              <a:avLst>
                <a:gd name="adj" fmla="val 50000"/>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ja-JP" altLang="en-US" sz="1400" b="1" dirty="0">
                  <a:solidFill>
                    <a:schemeClr val="bg1"/>
                  </a:solidFill>
                  <a:latin typeface="UD デジタル 教科書体 N-B" panose="02020700000000000000" pitchFamily="17" charset="-128"/>
                  <a:ea typeface="UD デジタル 教科書体 N-B" panose="02020700000000000000" pitchFamily="17" charset="-128"/>
                </a:rPr>
                <a:t>変数</a:t>
              </a:r>
              <a:endParaRPr lang="zh-CN" altLang="en-US" sz="1400" b="1" dirty="0">
                <a:solidFill>
                  <a:schemeClr val="bg1"/>
                </a:solidFill>
                <a:latin typeface="UD デジタル 教科書体 N-B" panose="02020700000000000000" pitchFamily="17" charset="-128"/>
                <a:ea typeface="UD デジタル 教科書体 N-B" panose="02020700000000000000" pitchFamily="17" charset="-128"/>
              </a:endParaRPr>
            </a:p>
          </p:txBody>
        </p:sp>
      </p:grpSp>
      <p:grpSp>
        <p:nvGrpSpPr>
          <p:cNvPr id="8" name="ïṩ1iḑe">
            <a:extLst>
              <a:ext uri="{FF2B5EF4-FFF2-40B4-BE49-F238E27FC236}">
                <a16:creationId xmlns:a16="http://schemas.microsoft.com/office/drawing/2014/main" id="{899643F7-EF86-4F8C-A41F-24B1E9238CFD}"/>
              </a:ext>
            </a:extLst>
          </p:cNvPr>
          <p:cNvGrpSpPr/>
          <p:nvPr/>
        </p:nvGrpSpPr>
        <p:grpSpPr>
          <a:xfrm>
            <a:off x="133726" y="3890425"/>
            <a:ext cx="3484350" cy="2652667"/>
            <a:chOff x="676650" y="3386332"/>
            <a:chExt cx="3484350" cy="2652667"/>
          </a:xfrm>
        </p:grpSpPr>
        <p:sp>
          <p:nvSpPr>
            <p:cNvPr id="13" name="íṣḷïḓê">
              <a:extLst>
                <a:ext uri="{FF2B5EF4-FFF2-40B4-BE49-F238E27FC236}">
                  <a16:creationId xmlns:a16="http://schemas.microsoft.com/office/drawing/2014/main" id="{DC552C78-47F8-48B0-9E21-C2419F6BEDB7}"/>
                </a:ext>
              </a:extLst>
            </p:cNvPr>
            <p:cNvSpPr/>
            <p:nvPr/>
          </p:nvSpPr>
          <p:spPr>
            <a:xfrm>
              <a:off x="676652" y="3608092"/>
              <a:ext cx="3484348" cy="2430907"/>
            </a:xfrm>
            <a:prstGeom prst="roundRect">
              <a:avLst>
                <a:gd name="adj" fmla="val 2415"/>
              </a:avLst>
            </a:prstGeom>
            <a:ln/>
          </p:spPr>
          <p:style>
            <a:lnRef idx="2">
              <a:schemeClr val="dk1">
                <a:shade val="50000"/>
              </a:schemeClr>
            </a:lnRef>
            <a:fillRef idx="1">
              <a:schemeClr val="dk1"/>
            </a:fillRef>
            <a:effectRef idx="0">
              <a:schemeClr val="dk1"/>
            </a:effectRef>
            <a:fontRef idx="minor">
              <a:schemeClr val="lt1"/>
            </a:fontRef>
          </p:style>
          <p:txBody>
            <a:bodyPr wrap="square" lIns="0" tIns="0" rIns="0" bIns="0" anchor="ctr" anchorCtr="1">
              <a:normAutofit/>
            </a:bodyPr>
            <a:lstStyle/>
            <a:p>
              <a:pPr marL="171450" indent="-171450" defTabSz="914400">
                <a:lnSpc>
                  <a:spcPct val="130000"/>
                </a:lnSpc>
                <a:buFont typeface="Arial" panose="020B0604020202020204" pitchFamily="34" charset="0"/>
                <a:buChar char="•"/>
              </a:pPr>
              <a:endParaRPr lang="zh-CN" altLang="en-US" sz="900" dirty="0">
                <a:solidFill>
                  <a:schemeClr val="dk1">
                    <a:lumMod val="100000"/>
                  </a:schemeClr>
                </a:solidFill>
              </a:endParaRPr>
            </a:p>
          </p:txBody>
        </p:sp>
        <p:sp>
          <p:nvSpPr>
            <p:cNvPr id="14" name="íṩḻiďê">
              <a:extLst>
                <a:ext uri="{FF2B5EF4-FFF2-40B4-BE49-F238E27FC236}">
                  <a16:creationId xmlns:a16="http://schemas.microsoft.com/office/drawing/2014/main" id="{B6BF470E-D516-4508-8BB4-2E33BF005B91}"/>
                </a:ext>
              </a:extLst>
            </p:cNvPr>
            <p:cNvSpPr/>
            <p:nvPr/>
          </p:nvSpPr>
          <p:spPr>
            <a:xfrm>
              <a:off x="676650" y="3386332"/>
              <a:ext cx="3484350" cy="443520"/>
            </a:xfrm>
            <a:prstGeom prst="roundRect">
              <a:avLst>
                <a:gd name="adj" fmla="val 50000"/>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ja-JP" altLang="en-US" sz="1400" b="1" dirty="0">
                  <a:solidFill>
                    <a:schemeClr val="bg1"/>
                  </a:solidFill>
                  <a:latin typeface="UD デジタル 教科書体 N-B" panose="02020700000000000000" pitchFamily="17" charset="-128"/>
                  <a:ea typeface="UD デジタル 教科書体 N-B" panose="02020700000000000000" pitchFamily="17" charset="-128"/>
                </a:rPr>
                <a:t>演算子</a:t>
              </a:r>
              <a:endParaRPr lang="zh-CN" altLang="en-US" sz="1400" b="1" dirty="0">
                <a:solidFill>
                  <a:schemeClr val="bg1"/>
                </a:solidFill>
                <a:latin typeface="UD デジタル 教科書体 N-B" panose="02020700000000000000" pitchFamily="17" charset="-128"/>
                <a:ea typeface="UD デジタル 教科書体 N-B" panose="02020700000000000000" pitchFamily="17" charset="-128"/>
              </a:endParaRPr>
            </a:p>
          </p:txBody>
        </p:sp>
      </p:grpSp>
      <p:grpSp>
        <p:nvGrpSpPr>
          <p:cNvPr id="9" name="íṥlídè">
            <a:extLst>
              <a:ext uri="{FF2B5EF4-FFF2-40B4-BE49-F238E27FC236}">
                <a16:creationId xmlns:a16="http://schemas.microsoft.com/office/drawing/2014/main" id="{07FD2602-C55E-4B41-8AA8-B55A639CF749}"/>
              </a:ext>
            </a:extLst>
          </p:cNvPr>
          <p:cNvGrpSpPr/>
          <p:nvPr/>
        </p:nvGrpSpPr>
        <p:grpSpPr>
          <a:xfrm>
            <a:off x="3931266" y="1042628"/>
            <a:ext cx="3484350" cy="2652667"/>
            <a:chOff x="676650" y="3386332"/>
            <a:chExt cx="3484350" cy="2652667"/>
          </a:xfrm>
        </p:grpSpPr>
        <p:sp>
          <p:nvSpPr>
            <p:cNvPr id="10" name="îSlïḑe">
              <a:extLst>
                <a:ext uri="{FF2B5EF4-FFF2-40B4-BE49-F238E27FC236}">
                  <a16:creationId xmlns:a16="http://schemas.microsoft.com/office/drawing/2014/main" id="{C3C2CD39-9C75-4789-9D1D-F72435E61489}"/>
                </a:ext>
              </a:extLst>
            </p:cNvPr>
            <p:cNvSpPr/>
            <p:nvPr/>
          </p:nvSpPr>
          <p:spPr>
            <a:xfrm>
              <a:off x="676652" y="3608092"/>
              <a:ext cx="3484348" cy="2430907"/>
            </a:xfrm>
            <a:prstGeom prst="roundRect">
              <a:avLst>
                <a:gd name="adj" fmla="val 2415"/>
              </a:avLst>
            </a:prstGeom>
            <a:ln/>
          </p:spPr>
          <p:style>
            <a:lnRef idx="2">
              <a:schemeClr val="dk1">
                <a:shade val="50000"/>
              </a:schemeClr>
            </a:lnRef>
            <a:fillRef idx="1">
              <a:schemeClr val="dk1"/>
            </a:fillRef>
            <a:effectRef idx="0">
              <a:schemeClr val="dk1"/>
            </a:effectRef>
            <a:fontRef idx="minor">
              <a:schemeClr val="lt1"/>
            </a:fontRef>
          </p:style>
          <p:txBody>
            <a:bodyPr wrap="square" lIns="0" tIns="0" rIns="0" bIns="0" anchor="ctr" anchorCtr="1">
              <a:normAutofit/>
            </a:bodyPr>
            <a:lstStyle/>
            <a:p>
              <a:pPr>
                <a:lnSpc>
                  <a:spcPct val="130000"/>
                </a:lnSpc>
                <a:defRPr/>
              </a:pPr>
              <a:endParaRPr lang="zh-CN" altLang="en-US" sz="900" dirty="0">
                <a:solidFill>
                  <a:schemeClr val="tx1">
                    <a:lumMod val="75000"/>
                    <a:lumOff val="25000"/>
                  </a:schemeClr>
                </a:solidFill>
              </a:endParaRPr>
            </a:p>
          </p:txBody>
        </p:sp>
        <p:sp>
          <p:nvSpPr>
            <p:cNvPr id="11" name="î$ľîḑe">
              <a:extLst>
                <a:ext uri="{FF2B5EF4-FFF2-40B4-BE49-F238E27FC236}">
                  <a16:creationId xmlns:a16="http://schemas.microsoft.com/office/drawing/2014/main" id="{6AE67722-2980-4AFF-AC83-DF06FE3F828A}"/>
                </a:ext>
              </a:extLst>
            </p:cNvPr>
            <p:cNvSpPr/>
            <p:nvPr/>
          </p:nvSpPr>
          <p:spPr>
            <a:xfrm>
              <a:off x="676650" y="3386332"/>
              <a:ext cx="3484350" cy="443520"/>
            </a:xfrm>
            <a:prstGeom prst="roundRect">
              <a:avLst>
                <a:gd name="adj" fmla="val 50000"/>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altLang="ja-JP" sz="1400" b="1" dirty="0">
                  <a:solidFill>
                    <a:schemeClr val="bg1"/>
                  </a:solidFill>
                </a:rPr>
                <a:t>If</a:t>
              </a:r>
              <a:r>
                <a:rPr lang="ja-JP" altLang="en-US" sz="1400" b="1" dirty="0">
                  <a:solidFill>
                    <a:schemeClr val="bg1"/>
                  </a:solidFill>
                </a:rPr>
                <a:t>文</a:t>
              </a:r>
              <a:endParaRPr lang="zh-CN" altLang="en-US" sz="1400" b="1" dirty="0">
                <a:solidFill>
                  <a:schemeClr val="bg1"/>
                </a:solidFill>
              </a:endParaRPr>
            </a:p>
          </p:txBody>
        </p:sp>
      </p:grpSp>
      <p:grpSp>
        <p:nvGrpSpPr>
          <p:cNvPr id="20" name="ïṩ1iḑe">
            <a:extLst>
              <a:ext uri="{FF2B5EF4-FFF2-40B4-BE49-F238E27FC236}">
                <a16:creationId xmlns:a16="http://schemas.microsoft.com/office/drawing/2014/main" id="{D57BF395-B538-4423-86A7-A7982C10C2D8}"/>
              </a:ext>
            </a:extLst>
          </p:cNvPr>
          <p:cNvGrpSpPr/>
          <p:nvPr/>
        </p:nvGrpSpPr>
        <p:grpSpPr>
          <a:xfrm>
            <a:off x="3931266" y="3887810"/>
            <a:ext cx="3484350" cy="2652667"/>
            <a:chOff x="676650" y="3386332"/>
            <a:chExt cx="3484350" cy="2652667"/>
          </a:xfrm>
        </p:grpSpPr>
        <p:sp>
          <p:nvSpPr>
            <p:cNvPr id="21" name="íṣḷïḓê">
              <a:extLst>
                <a:ext uri="{FF2B5EF4-FFF2-40B4-BE49-F238E27FC236}">
                  <a16:creationId xmlns:a16="http://schemas.microsoft.com/office/drawing/2014/main" id="{25CEED46-E06C-4DFA-B83E-E36DC3BAD8A1}"/>
                </a:ext>
              </a:extLst>
            </p:cNvPr>
            <p:cNvSpPr/>
            <p:nvPr/>
          </p:nvSpPr>
          <p:spPr>
            <a:xfrm>
              <a:off x="676652" y="3608092"/>
              <a:ext cx="3484348" cy="2430907"/>
            </a:xfrm>
            <a:prstGeom prst="roundRect">
              <a:avLst>
                <a:gd name="adj" fmla="val 2415"/>
              </a:avLst>
            </a:prstGeom>
            <a:ln/>
          </p:spPr>
          <p:style>
            <a:lnRef idx="2">
              <a:schemeClr val="dk1">
                <a:shade val="50000"/>
              </a:schemeClr>
            </a:lnRef>
            <a:fillRef idx="1">
              <a:schemeClr val="dk1"/>
            </a:fillRef>
            <a:effectRef idx="0">
              <a:schemeClr val="dk1"/>
            </a:effectRef>
            <a:fontRef idx="minor">
              <a:schemeClr val="lt1"/>
            </a:fontRef>
          </p:style>
          <p:txBody>
            <a:bodyPr wrap="square" lIns="0" tIns="0" rIns="0" bIns="0" anchor="ctr" anchorCtr="1">
              <a:normAutofit/>
            </a:bodyPr>
            <a:lstStyle/>
            <a:p>
              <a:pPr marL="171450" indent="-171450" defTabSz="914400">
                <a:lnSpc>
                  <a:spcPct val="130000"/>
                </a:lnSpc>
                <a:buFont typeface="Arial" panose="020B0604020202020204" pitchFamily="34" charset="0"/>
                <a:buChar char="•"/>
              </a:pPr>
              <a:endParaRPr lang="zh-CN" altLang="en-US" sz="900" dirty="0">
                <a:solidFill>
                  <a:schemeClr val="dk1">
                    <a:lumMod val="100000"/>
                  </a:schemeClr>
                </a:solidFill>
              </a:endParaRPr>
            </a:p>
          </p:txBody>
        </p:sp>
        <p:sp>
          <p:nvSpPr>
            <p:cNvPr id="22" name="íṩḻiďê">
              <a:extLst>
                <a:ext uri="{FF2B5EF4-FFF2-40B4-BE49-F238E27FC236}">
                  <a16:creationId xmlns:a16="http://schemas.microsoft.com/office/drawing/2014/main" id="{608DD704-9C14-4542-AF45-90565F139E72}"/>
                </a:ext>
              </a:extLst>
            </p:cNvPr>
            <p:cNvSpPr/>
            <p:nvPr/>
          </p:nvSpPr>
          <p:spPr>
            <a:xfrm>
              <a:off x="676650" y="3386332"/>
              <a:ext cx="3484350" cy="443520"/>
            </a:xfrm>
            <a:prstGeom prst="roundRect">
              <a:avLst>
                <a:gd name="adj" fmla="val 50000"/>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ja-JP" altLang="en-US" sz="1400" b="1" dirty="0">
                  <a:solidFill>
                    <a:schemeClr val="bg1"/>
                  </a:solidFill>
                </a:rPr>
                <a:t>関数</a:t>
              </a:r>
              <a:endParaRPr lang="zh-CN" altLang="en-US" sz="1400" b="1" dirty="0">
                <a:solidFill>
                  <a:schemeClr val="bg1"/>
                </a:solidFill>
              </a:endParaRPr>
            </a:p>
          </p:txBody>
        </p:sp>
      </p:grpSp>
      <p:sp>
        <p:nvSpPr>
          <p:cNvPr id="28" name="正方形/長方形 27">
            <a:extLst>
              <a:ext uri="{FF2B5EF4-FFF2-40B4-BE49-F238E27FC236}">
                <a16:creationId xmlns:a16="http://schemas.microsoft.com/office/drawing/2014/main" id="{9451EAD7-8777-4EE6-A336-A7B9897F518B}"/>
              </a:ext>
            </a:extLst>
          </p:cNvPr>
          <p:cNvSpPr/>
          <p:nvPr/>
        </p:nvSpPr>
        <p:spPr>
          <a:xfrm>
            <a:off x="133726" y="1594596"/>
            <a:ext cx="3484348" cy="646331"/>
          </a:xfrm>
          <a:prstGeom prst="rect">
            <a:avLst/>
          </a:prstGeom>
        </p:spPr>
        <p:txBody>
          <a:bodyPr wrap="square">
            <a:spAutoFit/>
          </a:bodyPr>
          <a:lstStyle/>
          <a:p>
            <a:r>
              <a:rPr lang="en-US" altLang="ja-JP" dirty="0">
                <a:solidFill>
                  <a:srgbClr val="9CDCFE"/>
                </a:solidFill>
                <a:latin typeface="Consolas" panose="020B0609020204030204" pitchFamily="49" charset="0"/>
              </a:rPr>
              <a:t>$a</a:t>
            </a:r>
            <a:r>
              <a:rPr lang="en-US" altLang="ja-JP" dirty="0">
                <a:solidFill>
                  <a:srgbClr val="D4D4D4"/>
                </a:solidFill>
                <a:latin typeface="Consolas" panose="020B0609020204030204" pitchFamily="49" charset="0"/>
              </a:rPr>
              <a:t> = </a:t>
            </a:r>
            <a:r>
              <a:rPr lang="en-US" altLang="ja-JP" dirty="0">
                <a:solidFill>
                  <a:srgbClr val="CE9178"/>
                </a:solidFill>
                <a:latin typeface="Consolas" panose="020B0609020204030204" pitchFamily="49" charset="0"/>
              </a:rPr>
              <a:t>"123"</a:t>
            </a:r>
            <a:r>
              <a:rPr lang="en-US" altLang="ja-JP" dirty="0">
                <a:solidFill>
                  <a:srgbClr val="D4D4D4"/>
                </a:solidFill>
                <a:latin typeface="Consolas" panose="020B0609020204030204" pitchFamily="49" charset="0"/>
              </a:rPr>
              <a:t>; </a:t>
            </a:r>
            <a:r>
              <a:rPr lang="ja-JP" altLang="en-US" dirty="0">
                <a:solidFill>
                  <a:srgbClr val="D4D4D4"/>
                </a:solidFill>
                <a:latin typeface="Consolas" panose="020B0609020204030204" pitchFamily="49" charset="0"/>
              </a:rPr>
              <a:t>      </a:t>
            </a:r>
            <a:endParaRPr lang="en-US" altLang="ja-JP" dirty="0">
              <a:solidFill>
                <a:srgbClr val="D4D4D4"/>
              </a:solidFill>
              <a:latin typeface="Consolas" panose="020B0609020204030204" pitchFamily="49" charset="0"/>
            </a:endParaRPr>
          </a:p>
          <a:p>
            <a:r>
              <a:rPr lang="ja-JP" altLang="en-US" dirty="0">
                <a:solidFill>
                  <a:srgbClr val="D4D4D4"/>
                </a:solidFill>
                <a:latin typeface="Consolas" panose="020B0609020204030204" pitchFamily="49" charset="0"/>
              </a:rPr>
              <a:t>  </a:t>
            </a:r>
            <a:r>
              <a:rPr lang="en-US" altLang="ja-JP" dirty="0">
                <a:solidFill>
                  <a:srgbClr val="DCDCAA"/>
                </a:solidFill>
                <a:latin typeface="Consolas" panose="020B0609020204030204" pitchFamily="49" charset="0"/>
              </a:rPr>
              <a:t>echo</a:t>
            </a:r>
            <a:r>
              <a:rPr lang="en-US" altLang="ja-JP" dirty="0">
                <a:solidFill>
                  <a:srgbClr val="D4D4D4"/>
                </a:solidFill>
                <a:latin typeface="Consolas" panose="020B0609020204030204" pitchFamily="49" charset="0"/>
              </a:rPr>
              <a:t> </a:t>
            </a:r>
            <a:r>
              <a:rPr lang="en-US" altLang="ja-JP" dirty="0">
                <a:solidFill>
                  <a:srgbClr val="9CDCFE"/>
                </a:solidFill>
                <a:latin typeface="Consolas" panose="020B0609020204030204" pitchFamily="49" charset="0"/>
              </a:rPr>
              <a:t>$a</a:t>
            </a:r>
            <a:r>
              <a:rPr lang="en-US" altLang="ja-JP" dirty="0">
                <a:solidFill>
                  <a:srgbClr val="D4D4D4"/>
                </a:solidFill>
                <a:latin typeface="Consolas" panose="020B0609020204030204" pitchFamily="49" charset="0"/>
              </a:rPr>
              <a:t>,</a:t>
            </a:r>
            <a:r>
              <a:rPr lang="en-US" altLang="ja-JP" dirty="0">
                <a:solidFill>
                  <a:srgbClr val="CE9178"/>
                </a:solidFill>
                <a:latin typeface="Consolas" panose="020B0609020204030204" pitchFamily="49" charset="0"/>
              </a:rPr>
              <a:t>"&lt;br&gt;"</a:t>
            </a:r>
            <a:r>
              <a:rPr lang="en-US" altLang="ja-JP" dirty="0">
                <a:solidFill>
                  <a:srgbClr val="D4D4D4"/>
                </a:solidFill>
                <a:latin typeface="Consolas" panose="020B0609020204030204" pitchFamily="49" charset="0"/>
              </a:rPr>
              <a:t>;</a:t>
            </a:r>
            <a:endParaRPr lang="en-US" altLang="ja-JP" b="0" dirty="0">
              <a:solidFill>
                <a:srgbClr val="D4D4D4"/>
              </a:solidFill>
              <a:effectLst/>
              <a:latin typeface="Consolas" panose="020B0609020204030204" pitchFamily="49" charset="0"/>
            </a:endParaRPr>
          </a:p>
        </p:txBody>
      </p:sp>
      <p:grpSp>
        <p:nvGrpSpPr>
          <p:cNvPr id="30" name="íṥlídè">
            <a:extLst>
              <a:ext uri="{FF2B5EF4-FFF2-40B4-BE49-F238E27FC236}">
                <a16:creationId xmlns:a16="http://schemas.microsoft.com/office/drawing/2014/main" id="{8B8D5F4C-88AD-45AB-B5D2-6735F6CBC386}"/>
              </a:ext>
            </a:extLst>
          </p:cNvPr>
          <p:cNvGrpSpPr/>
          <p:nvPr/>
        </p:nvGrpSpPr>
        <p:grpSpPr>
          <a:xfrm>
            <a:off x="7716320" y="1042628"/>
            <a:ext cx="3484350" cy="2652667"/>
            <a:chOff x="676650" y="3386332"/>
            <a:chExt cx="3484350" cy="2652667"/>
          </a:xfrm>
        </p:grpSpPr>
        <p:sp>
          <p:nvSpPr>
            <p:cNvPr id="31" name="îSlïḑe">
              <a:extLst>
                <a:ext uri="{FF2B5EF4-FFF2-40B4-BE49-F238E27FC236}">
                  <a16:creationId xmlns:a16="http://schemas.microsoft.com/office/drawing/2014/main" id="{E1CCE12E-D550-48AC-80E6-E34E279C7435}"/>
                </a:ext>
              </a:extLst>
            </p:cNvPr>
            <p:cNvSpPr/>
            <p:nvPr/>
          </p:nvSpPr>
          <p:spPr>
            <a:xfrm>
              <a:off x="676652" y="3608092"/>
              <a:ext cx="3484348" cy="2430907"/>
            </a:xfrm>
            <a:prstGeom prst="roundRect">
              <a:avLst>
                <a:gd name="adj" fmla="val 2415"/>
              </a:avLst>
            </a:prstGeom>
            <a:ln/>
          </p:spPr>
          <p:style>
            <a:lnRef idx="2">
              <a:schemeClr val="dk1">
                <a:shade val="50000"/>
              </a:schemeClr>
            </a:lnRef>
            <a:fillRef idx="1">
              <a:schemeClr val="dk1"/>
            </a:fillRef>
            <a:effectRef idx="0">
              <a:schemeClr val="dk1"/>
            </a:effectRef>
            <a:fontRef idx="minor">
              <a:schemeClr val="lt1"/>
            </a:fontRef>
          </p:style>
          <p:txBody>
            <a:bodyPr wrap="square" lIns="0" tIns="0" rIns="0" bIns="0" anchor="ctr" anchorCtr="1">
              <a:normAutofit/>
            </a:bodyPr>
            <a:lstStyle/>
            <a:p>
              <a:pPr>
                <a:lnSpc>
                  <a:spcPct val="130000"/>
                </a:lnSpc>
                <a:defRPr/>
              </a:pPr>
              <a:endParaRPr lang="zh-CN" altLang="en-US" sz="900" dirty="0">
                <a:solidFill>
                  <a:schemeClr val="tx1">
                    <a:lumMod val="75000"/>
                    <a:lumOff val="25000"/>
                  </a:schemeClr>
                </a:solidFill>
              </a:endParaRPr>
            </a:p>
          </p:txBody>
        </p:sp>
        <p:sp>
          <p:nvSpPr>
            <p:cNvPr id="32" name="î$ľîḑe">
              <a:extLst>
                <a:ext uri="{FF2B5EF4-FFF2-40B4-BE49-F238E27FC236}">
                  <a16:creationId xmlns:a16="http://schemas.microsoft.com/office/drawing/2014/main" id="{80C82C05-23E4-4631-A54F-D35FC3F22428}"/>
                </a:ext>
              </a:extLst>
            </p:cNvPr>
            <p:cNvSpPr/>
            <p:nvPr/>
          </p:nvSpPr>
          <p:spPr>
            <a:xfrm>
              <a:off x="676650" y="3386332"/>
              <a:ext cx="3484350" cy="443520"/>
            </a:xfrm>
            <a:prstGeom prst="roundRect">
              <a:avLst>
                <a:gd name="adj" fmla="val 50000"/>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altLang="ja-JP" sz="1400" b="1" dirty="0">
                  <a:solidFill>
                    <a:schemeClr val="bg1"/>
                  </a:solidFill>
                </a:rPr>
                <a:t>While</a:t>
              </a:r>
              <a:r>
                <a:rPr lang="ja-JP" altLang="en-US" sz="1400" b="1" dirty="0">
                  <a:solidFill>
                    <a:schemeClr val="bg1"/>
                  </a:solidFill>
                </a:rPr>
                <a:t>文</a:t>
              </a:r>
              <a:endParaRPr lang="zh-CN" altLang="en-US" sz="1400" b="1" dirty="0">
                <a:solidFill>
                  <a:schemeClr val="bg1"/>
                </a:solidFill>
              </a:endParaRPr>
            </a:p>
          </p:txBody>
        </p:sp>
      </p:grpSp>
      <p:sp>
        <p:nvSpPr>
          <p:cNvPr id="35" name="正方形/長方形 34">
            <a:extLst>
              <a:ext uri="{FF2B5EF4-FFF2-40B4-BE49-F238E27FC236}">
                <a16:creationId xmlns:a16="http://schemas.microsoft.com/office/drawing/2014/main" id="{B0B06A06-D876-480F-B383-6F521C57092D}"/>
              </a:ext>
            </a:extLst>
          </p:cNvPr>
          <p:cNvSpPr/>
          <p:nvPr/>
        </p:nvSpPr>
        <p:spPr>
          <a:xfrm>
            <a:off x="133726" y="4838354"/>
            <a:ext cx="3484348" cy="1200329"/>
          </a:xfrm>
          <a:prstGeom prst="rect">
            <a:avLst/>
          </a:prstGeom>
        </p:spPr>
        <p:txBody>
          <a:bodyPr wrap="square">
            <a:spAutoFit/>
          </a:bodyPr>
          <a:lstStyle/>
          <a:p>
            <a:r>
              <a:rPr lang="es-ES" altLang="ja-JP" dirty="0">
                <a:solidFill>
                  <a:srgbClr val="9CDCFE"/>
                </a:solidFill>
                <a:latin typeface="Consolas" panose="020B0609020204030204" pitchFamily="49" charset="0"/>
              </a:rPr>
              <a:t>$enzan</a:t>
            </a:r>
            <a:r>
              <a:rPr lang="es-ES" altLang="ja-JP" dirty="0">
                <a:solidFill>
                  <a:srgbClr val="D4D4D4"/>
                </a:solidFill>
                <a:latin typeface="Consolas" panose="020B0609020204030204" pitchFamily="49" charset="0"/>
              </a:rPr>
              <a:t> = </a:t>
            </a:r>
            <a:r>
              <a:rPr lang="es-ES" altLang="ja-JP" dirty="0">
                <a:solidFill>
                  <a:srgbClr val="B5CEA8"/>
                </a:solidFill>
                <a:latin typeface="Consolas" panose="020B0609020204030204" pitchFamily="49" charset="0"/>
              </a:rPr>
              <a:t>2</a:t>
            </a:r>
            <a:r>
              <a:rPr lang="es-ES" altLang="ja-JP" dirty="0">
                <a:solidFill>
                  <a:srgbClr val="D4D4D4"/>
                </a:solidFill>
                <a:latin typeface="Consolas" panose="020B0609020204030204" pitchFamily="49" charset="0"/>
              </a:rPr>
              <a:t> + </a:t>
            </a:r>
            <a:r>
              <a:rPr lang="es-ES" altLang="ja-JP" dirty="0">
                <a:solidFill>
                  <a:srgbClr val="B5CEA8"/>
                </a:solidFill>
                <a:latin typeface="Consolas" panose="020B0609020204030204" pitchFamily="49" charset="0"/>
              </a:rPr>
              <a:t>3</a:t>
            </a:r>
            <a:r>
              <a:rPr lang="es-ES" altLang="ja-JP" dirty="0">
                <a:solidFill>
                  <a:srgbClr val="D4D4D4"/>
                </a:solidFill>
                <a:latin typeface="Consolas" panose="020B0609020204030204" pitchFamily="49" charset="0"/>
              </a:rPr>
              <a:t>;</a:t>
            </a:r>
          </a:p>
          <a:p>
            <a:r>
              <a:rPr lang="es-ES" altLang="ja-JP" dirty="0">
                <a:solidFill>
                  <a:srgbClr val="D4D4D4"/>
                </a:solidFill>
                <a:latin typeface="Consolas" panose="020B0609020204030204" pitchFamily="49" charset="0"/>
              </a:rPr>
              <a:t>  </a:t>
            </a:r>
            <a:r>
              <a:rPr lang="es-ES" altLang="ja-JP" dirty="0">
                <a:solidFill>
                  <a:srgbClr val="DCDCAA"/>
                </a:solidFill>
                <a:latin typeface="Consolas" panose="020B0609020204030204" pitchFamily="49" charset="0"/>
              </a:rPr>
              <a:t>echo</a:t>
            </a:r>
            <a:r>
              <a:rPr lang="es-ES" altLang="ja-JP" dirty="0">
                <a:solidFill>
                  <a:srgbClr val="D4D4D4"/>
                </a:solidFill>
                <a:latin typeface="Consolas" panose="020B0609020204030204" pitchFamily="49" charset="0"/>
              </a:rPr>
              <a:t> </a:t>
            </a:r>
            <a:r>
              <a:rPr lang="es-ES" altLang="ja-JP" dirty="0">
                <a:solidFill>
                  <a:srgbClr val="CE9178"/>
                </a:solidFill>
                <a:latin typeface="Consolas" panose="020B0609020204030204" pitchFamily="49" charset="0"/>
              </a:rPr>
              <a:t>"2 + 3 = </a:t>
            </a:r>
            <a:r>
              <a:rPr lang="es-ES" altLang="ja-JP" dirty="0">
                <a:solidFill>
                  <a:srgbClr val="9CDCFE"/>
                </a:solidFill>
                <a:latin typeface="Consolas" panose="020B0609020204030204" pitchFamily="49" charset="0"/>
              </a:rPr>
              <a:t>$enzan</a:t>
            </a:r>
            <a:r>
              <a:rPr lang="es-ES" altLang="ja-JP" dirty="0">
                <a:solidFill>
                  <a:srgbClr val="D7BA7D"/>
                </a:solidFill>
                <a:latin typeface="Consolas" panose="020B0609020204030204" pitchFamily="49" charset="0"/>
              </a:rPr>
              <a:t>\n</a:t>
            </a:r>
            <a:r>
              <a:rPr lang="es-ES" altLang="ja-JP" dirty="0">
                <a:solidFill>
                  <a:srgbClr val="CE9178"/>
                </a:solidFill>
                <a:latin typeface="Consolas" panose="020B0609020204030204" pitchFamily="49" charset="0"/>
              </a:rPr>
              <a:t>"</a:t>
            </a:r>
            <a:r>
              <a:rPr lang="es-ES" altLang="ja-JP" dirty="0">
                <a:solidFill>
                  <a:srgbClr val="D4D4D4"/>
                </a:solidFill>
                <a:latin typeface="Consolas" panose="020B0609020204030204" pitchFamily="49" charset="0"/>
              </a:rPr>
              <a:t>;</a:t>
            </a:r>
          </a:p>
          <a:p>
            <a:br>
              <a:rPr lang="es-ES" altLang="ja-JP" dirty="0">
                <a:solidFill>
                  <a:srgbClr val="D4D4D4"/>
                </a:solidFill>
                <a:latin typeface="Consolas" panose="020B0609020204030204" pitchFamily="49" charset="0"/>
              </a:rPr>
            </a:br>
            <a:endParaRPr lang="es-ES" altLang="ja-JP" b="0" dirty="0">
              <a:solidFill>
                <a:srgbClr val="D4D4D4"/>
              </a:solidFill>
              <a:effectLst/>
              <a:latin typeface="Consolas" panose="020B0609020204030204" pitchFamily="49" charset="0"/>
            </a:endParaRPr>
          </a:p>
        </p:txBody>
      </p:sp>
      <p:sp>
        <p:nvSpPr>
          <p:cNvPr id="36" name="正方形/長方形 35">
            <a:extLst>
              <a:ext uri="{FF2B5EF4-FFF2-40B4-BE49-F238E27FC236}">
                <a16:creationId xmlns:a16="http://schemas.microsoft.com/office/drawing/2014/main" id="{2FF1BDC8-3432-45B3-A7A7-A2F83BCE9A84}"/>
              </a:ext>
            </a:extLst>
          </p:cNvPr>
          <p:cNvSpPr/>
          <p:nvPr/>
        </p:nvSpPr>
        <p:spPr>
          <a:xfrm>
            <a:off x="3931266" y="1602678"/>
            <a:ext cx="3087748" cy="1754326"/>
          </a:xfrm>
          <a:prstGeom prst="rect">
            <a:avLst/>
          </a:prstGeom>
        </p:spPr>
        <p:txBody>
          <a:bodyPr wrap="square">
            <a:spAutoFit/>
          </a:bodyPr>
          <a:lstStyle/>
          <a:p>
            <a:r>
              <a:rPr lang="en-US" altLang="ja-JP" dirty="0">
                <a:solidFill>
                  <a:srgbClr val="9CDCFE"/>
                </a:solidFill>
                <a:latin typeface="Consolas" panose="020B0609020204030204" pitchFamily="49" charset="0"/>
              </a:rPr>
              <a:t>$para</a:t>
            </a:r>
            <a:r>
              <a:rPr lang="en-US" altLang="ja-JP" dirty="0">
                <a:solidFill>
                  <a:srgbClr val="D4D4D4"/>
                </a:solidFill>
                <a:latin typeface="Consolas" panose="020B0609020204030204" pitchFamily="49" charset="0"/>
              </a:rPr>
              <a:t> = </a:t>
            </a:r>
            <a:r>
              <a:rPr lang="en-US" altLang="ja-JP" dirty="0">
                <a:solidFill>
                  <a:srgbClr val="B5CEA8"/>
                </a:solidFill>
                <a:latin typeface="Consolas" panose="020B0609020204030204" pitchFamily="49" charset="0"/>
              </a:rPr>
              <a:t>3</a:t>
            </a:r>
            <a:r>
              <a:rPr lang="en-US" altLang="ja-JP" dirty="0">
                <a:solidFill>
                  <a:srgbClr val="D4D4D4"/>
                </a:solidFill>
                <a:latin typeface="Consolas" panose="020B0609020204030204" pitchFamily="49" charset="0"/>
              </a:rPr>
              <a:t>;</a:t>
            </a:r>
          </a:p>
          <a:p>
            <a:r>
              <a:rPr lang="en-US" altLang="ja-JP" dirty="0">
                <a:solidFill>
                  <a:srgbClr val="D4D4D4"/>
                </a:solidFill>
                <a:latin typeface="Consolas" panose="020B0609020204030204" pitchFamily="49" charset="0"/>
              </a:rPr>
              <a:t>  </a:t>
            </a:r>
            <a:r>
              <a:rPr lang="en-US" altLang="ja-JP" dirty="0">
                <a:solidFill>
                  <a:srgbClr val="C586C0"/>
                </a:solidFill>
                <a:latin typeface="Consolas" panose="020B0609020204030204" pitchFamily="49" charset="0"/>
              </a:rPr>
              <a:t>if</a:t>
            </a:r>
            <a:r>
              <a:rPr lang="en-US" altLang="ja-JP" dirty="0">
                <a:solidFill>
                  <a:srgbClr val="D4D4D4"/>
                </a:solidFill>
                <a:latin typeface="Consolas" panose="020B0609020204030204" pitchFamily="49" charset="0"/>
              </a:rPr>
              <a:t>(</a:t>
            </a:r>
            <a:r>
              <a:rPr lang="en-US" altLang="ja-JP" dirty="0">
                <a:solidFill>
                  <a:srgbClr val="9CDCFE"/>
                </a:solidFill>
                <a:latin typeface="Consolas" panose="020B0609020204030204" pitchFamily="49" charset="0"/>
              </a:rPr>
              <a:t>$para</a:t>
            </a:r>
            <a:r>
              <a:rPr lang="en-US" altLang="ja-JP" dirty="0">
                <a:solidFill>
                  <a:srgbClr val="D4D4D4"/>
                </a:solidFill>
                <a:latin typeface="Consolas" panose="020B0609020204030204" pitchFamily="49" charset="0"/>
              </a:rPr>
              <a:t> == </a:t>
            </a:r>
            <a:r>
              <a:rPr lang="en-US" altLang="ja-JP" dirty="0">
                <a:solidFill>
                  <a:srgbClr val="B5CEA8"/>
                </a:solidFill>
                <a:latin typeface="Consolas" panose="020B0609020204030204" pitchFamily="49" charset="0"/>
              </a:rPr>
              <a:t>3</a:t>
            </a:r>
            <a:r>
              <a:rPr lang="en-US" altLang="ja-JP" dirty="0">
                <a:solidFill>
                  <a:srgbClr val="D4D4D4"/>
                </a:solidFill>
                <a:latin typeface="Consolas" panose="020B0609020204030204" pitchFamily="49" charset="0"/>
              </a:rPr>
              <a:t>){</a:t>
            </a:r>
          </a:p>
          <a:p>
            <a:r>
              <a:rPr lang="en-US" altLang="ja-JP" dirty="0">
                <a:solidFill>
                  <a:srgbClr val="D4D4D4"/>
                </a:solidFill>
                <a:latin typeface="Consolas" panose="020B0609020204030204" pitchFamily="49" charset="0"/>
              </a:rPr>
              <a:t>  </a:t>
            </a:r>
            <a:r>
              <a:rPr lang="en-US" altLang="ja-JP" dirty="0">
                <a:solidFill>
                  <a:srgbClr val="DCDCAA"/>
                </a:solidFill>
                <a:latin typeface="Consolas" panose="020B0609020204030204" pitchFamily="49" charset="0"/>
              </a:rPr>
              <a:t>echo</a:t>
            </a:r>
            <a:r>
              <a:rPr lang="en-US" altLang="ja-JP" dirty="0">
                <a:solidFill>
                  <a:srgbClr val="D4D4D4"/>
                </a:solidFill>
                <a:latin typeface="Consolas" panose="020B0609020204030204" pitchFamily="49" charset="0"/>
              </a:rPr>
              <a:t> </a:t>
            </a:r>
            <a:r>
              <a:rPr lang="en-US" altLang="ja-JP" dirty="0">
                <a:solidFill>
                  <a:srgbClr val="CE9178"/>
                </a:solidFill>
                <a:latin typeface="Consolas" panose="020B0609020204030204" pitchFamily="49" charset="0"/>
              </a:rPr>
              <a:t>"3</a:t>
            </a:r>
            <a:r>
              <a:rPr lang="ja-JP" altLang="en-US" dirty="0">
                <a:solidFill>
                  <a:srgbClr val="CE9178"/>
                </a:solidFill>
                <a:latin typeface="Consolas" panose="020B0609020204030204" pitchFamily="49" charset="0"/>
              </a:rPr>
              <a:t>です。</a:t>
            </a:r>
            <a:r>
              <a:rPr lang="en-US" altLang="ja-JP" dirty="0">
                <a:solidFill>
                  <a:srgbClr val="CE9178"/>
                </a:solidFill>
                <a:latin typeface="Consolas" panose="020B0609020204030204" pitchFamily="49" charset="0"/>
              </a:rPr>
              <a:t>"</a:t>
            </a:r>
            <a:r>
              <a:rPr lang="en-US" altLang="ja-JP" dirty="0">
                <a:solidFill>
                  <a:srgbClr val="D4D4D4"/>
                </a:solidFill>
                <a:latin typeface="Consolas" panose="020B0609020204030204" pitchFamily="49" charset="0"/>
              </a:rPr>
              <a:t>;</a:t>
            </a:r>
          </a:p>
          <a:p>
            <a:r>
              <a:rPr lang="en-US" altLang="ja-JP" dirty="0">
                <a:solidFill>
                  <a:srgbClr val="D4D4D4"/>
                </a:solidFill>
                <a:latin typeface="Consolas" panose="020B0609020204030204" pitchFamily="49" charset="0"/>
              </a:rPr>
              <a:t>  }</a:t>
            </a:r>
            <a:r>
              <a:rPr lang="en-US" altLang="ja-JP" dirty="0">
                <a:solidFill>
                  <a:srgbClr val="C586C0"/>
                </a:solidFill>
                <a:latin typeface="Consolas" panose="020B0609020204030204" pitchFamily="49" charset="0"/>
              </a:rPr>
              <a:t>elseif</a:t>
            </a:r>
            <a:r>
              <a:rPr lang="en-US" altLang="ja-JP" dirty="0">
                <a:solidFill>
                  <a:srgbClr val="D4D4D4"/>
                </a:solidFill>
                <a:latin typeface="Consolas" panose="020B0609020204030204" pitchFamily="49" charset="0"/>
              </a:rPr>
              <a:t>(</a:t>
            </a:r>
            <a:r>
              <a:rPr lang="en-US" altLang="ja-JP" dirty="0">
                <a:solidFill>
                  <a:srgbClr val="9CDCFE"/>
                </a:solidFill>
                <a:latin typeface="Consolas" panose="020B0609020204030204" pitchFamily="49" charset="0"/>
              </a:rPr>
              <a:t>$para</a:t>
            </a:r>
            <a:r>
              <a:rPr lang="en-US" altLang="ja-JP" dirty="0">
                <a:solidFill>
                  <a:srgbClr val="D4D4D4"/>
                </a:solidFill>
                <a:latin typeface="Consolas" panose="020B0609020204030204" pitchFamily="49" charset="0"/>
              </a:rPr>
              <a:t> == </a:t>
            </a:r>
            <a:r>
              <a:rPr lang="en-US" altLang="ja-JP" dirty="0">
                <a:solidFill>
                  <a:srgbClr val="B5CEA8"/>
                </a:solidFill>
                <a:latin typeface="Consolas" panose="020B0609020204030204" pitchFamily="49" charset="0"/>
              </a:rPr>
              <a:t>4</a:t>
            </a:r>
            <a:r>
              <a:rPr lang="en-US" altLang="ja-JP" dirty="0">
                <a:solidFill>
                  <a:srgbClr val="D4D4D4"/>
                </a:solidFill>
                <a:latin typeface="Consolas" panose="020B0609020204030204" pitchFamily="49" charset="0"/>
              </a:rPr>
              <a:t>){</a:t>
            </a:r>
          </a:p>
          <a:p>
            <a:r>
              <a:rPr lang="en-US" altLang="ja-JP" dirty="0">
                <a:solidFill>
                  <a:srgbClr val="D4D4D4"/>
                </a:solidFill>
                <a:latin typeface="Consolas" panose="020B0609020204030204" pitchFamily="49" charset="0"/>
              </a:rPr>
              <a:t>  </a:t>
            </a:r>
            <a:r>
              <a:rPr lang="en-US" altLang="ja-JP" dirty="0">
                <a:solidFill>
                  <a:srgbClr val="DCDCAA"/>
                </a:solidFill>
                <a:latin typeface="Consolas" panose="020B0609020204030204" pitchFamily="49" charset="0"/>
              </a:rPr>
              <a:t>echo</a:t>
            </a:r>
            <a:r>
              <a:rPr lang="en-US" altLang="ja-JP" dirty="0">
                <a:solidFill>
                  <a:srgbClr val="D4D4D4"/>
                </a:solidFill>
                <a:latin typeface="Consolas" panose="020B0609020204030204" pitchFamily="49" charset="0"/>
              </a:rPr>
              <a:t> </a:t>
            </a:r>
            <a:r>
              <a:rPr lang="en-US" altLang="ja-JP" dirty="0">
                <a:solidFill>
                  <a:srgbClr val="CE9178"/>
                </a:solidFill>
                <a:latin typeface="Consolas" panose="020B0609020204030204" pitchFamily="49" charset="0"/>
              </a:rPr>
              <a:t>"4</a:t>
            </a:r>
            <a:r>
              <a:rPr lang="ja-JP" altLang="en-US" dirty="0">
                <a:solidFill>
                  <a:srgbClr val="CE9178"/>
                </a:solidFill>
                <a:latin typeface="Consolas" panose="020B0609020204030204" pitchFamily="49" charset="0"/>
              </a:rPr>
              <a:t>です。</a:t>
            </a:r>
            <a:r>
              <a:rPr lang="en-US" altLang="ja-JP" dirty="0">
                <a:solidFill>
                  <a:srgbClr val="CE9178"/>
                </a:solidFill>
                <a:latin typeface="Consolas" panose="020B0609020204030204" pitchFamily="49" charset="0"/>
              </a:rPr>
              <a:t>"</a:t>
            </a:r>
            <a:r>
              <a:rPr lang="en-US" altLang="ja-JP" dirty="0">
                <a:solidFill>
                  <a:srgbClr val="D4D4D4"/>
                </a:solidFill>
                <a:latin typeface="Consolas" panose="020B0609020204030204" pitchFamily="49" charset="0"/>
              </a:rPr>
              <a:t>;</a:t>
            </a:r>
          </a:p>
          <a:p>
            <a:r>
              <a:rPr lang="en-US" altLang="ja-JP" dirty="0">
                <a:solidFill>
                  <a:srgbClr val="D4D4D4"/>
                </a:solidFill>
                <a:latin typeface="Consolas" panose="020B0609020204030204" pitchFamily="49" charset="0"/>
              </a:rPr>
              <a:t>  }</a:t>
            </a:r>
            <a:endParaRPr lang="en-US" altLang="ja-JP" b="0" dirty="0">
              <a:solidFill>
                <a:srgbClr val="D4D4D4"/>
              </a:solidFill>
              <a:effectLst/>
              <a:latin typeface="Consolas" panose="020B0609020204030204" pitchFamily="49" charset="0"/>
            </a:endParaRPr>
          </a:p>
        </p:txBody>
      </p:sp>
      <p:sp>
        <p:nvSpPr>
          <p:cNvPr id="37" name="正方形/長方形 36">
            <a:extLst>
              <a:ext uri="{FF2B5EF4-FFF2-40B4-BE49-F238E27FC236}">
                <a16:creationId xmlns:a16="http://schemas.microsoft.com/office/drawing/2014/main" id="{FCD3BB76-A86D-4FD1-86CF-234619E6BB5C}"/>
              </a:ext>
            </a:extLst>
          </p:cNvPr>
          <p:cNvSpPr/>
          <p:nvPr/>
        </p:nvSpPr>
        <p:spPr>
          <a:xfrm>
            <a:off x="7868656" y="1592804"/>
            <a:ext cx="3024983" cy="2062103"/>
          </a:xfrm>
          <a:prstGeom prst="rect">
            <a:avLst/>
          </a:prstGeom>
        </p:spPr>
        <p:txBody>
          <a:bodyPr wrap="square">
            <a:spAutoFit/>
          </a:bodyPr>
          <a:lstStyle/>
          <a:p>
            <a:r>
              <a:rPr lang="en-US" altLang="ja-JP" sz="1600" dirty="0">
                <a:solidFill>
                  <a:srgbClr val="6A9955"/>
                </a:solidFill>
                <a:latin typeface="Consolas" panose="020B0609020204030204" pitchFamily="49" charset="0"/>
              </a:rPr>
              <a:t>// </a:t>
            </a:r>
            <a:r>
              <a:rPr lang="ja-JP" altLang="en-US" sz="1600" dirty="0">
                <a:solidFill>
                  <a:srgbClr val="6A9955"/>
                </a:solidFill>
                <a:latin typeface="Consolas" panose="020B0609020204030204" pitchFamily="49" charset="0"/>
              </a:rPr>
              <a:t>変数</a:t>
            </a:r>
            <a:r>
              <a:rPr lang="en-US" altLang="ja-JP" sz="1600" dirty="0">
                <a:solidFill>
                  <a:srgbClr val="6A9955"/>
                </a:solidFill>
                <a:latin typeface="Consolas" panose="020B0609020204030204" pitchFamily="49" charset="0"/>
              </a:rPr>
              <a:t>$num</a:t>
            </a:r>
            <a:r>
              <a:rPr lang="ja-JP" altLang="en-US" sz="1600" dirty="0">
                <a:solidFill>
                  <a:srgbClr val="6A9955"/>
                </a:solidFill>
                <a:latin typeface="Consolas" panose="020B0609020204030204" pitchFamily="49" charset="0"/>
              </a:rPr>
              <a:t>が</a:t>
            </a:r>
            <a:r>
              <a:rPr lang="en-US" altLang="ja-JP" sz="1600" dirty="0">
                <a:solidFill>
                  <a:srgbClr val="6A9955"/>
                </a:solidFill>
                <a:latin typeface="Consolas" panose="020B0609020204030204" pitchFamily="49" charset="0"/>
              </a:rPr>
              <a:t>4</a:t>
            </a:r>
            <a:r>
              <a:rPr lang="ja-JP" altLang="en-US" sz="1600" dirty="0">
                <a:solidFill>
                  <a:srgbClr val="6A9955"/>
                </a:solidFill>
                <a:latin typeface="Consolas" panose="020B0609020204030204" pitchFamily="49" charset="0"/>
              </a:rPr>
              <a:t>を超えると処理を終了する</a:t>
            </a:r>
            <a:endParaRPr lang="ja-JP" altLang="en-US" sz="1600" dirty="0">
              <a:solidFill>
                <a:srgbClr val="D4D4D4"/>
              </a:solidFill>
              <a:latin typeface="Consolas" panose="020B0609020204030204" pitchFamily="49" charset="0"/>
            </a:endParaRPr>
          </a:p>
          <a:p>
            <a:r>
              <a:rPr lang="en-US" altLang="ja-JP" sz="1600" dirty="0">
                <a:solidFill>
                  <a:srgbClr val="9CDCFE"/>
                </a:solidFill>
                <a:latin typeface="Consolas" panose="020B0609020204030204" pitchFamily="49" charset="0"/>
              </a:rPr>
              <a:t>$num</a:t>
            </a:r>
            <a:r>
              <a:rPr lang="en-US" altLang="ja-JP" sz="1600" dirty="0">
                <a:solidFill>
                  <a:srgbClr val="D4D4D4"/>
                </a:solidFill>
                <a:latin typeface="Consolas" panose="020B0609020204030204" pitchFamily="49" charset="0"/>
              </a:rPr>
              <a:t>=</a:t>
            </a:r>
            <a:r>
              <a:rPr lang="en-US" altLang="ja-JP" sz="1600" dirty="0">
                <a:solidFill>
                  <a:srgbClr val="B5CEA8"/>
                </a:solidFill>
                <a:latin typeface="Consolas" panose="020B0609020204030204" pitchFamily="49" charset="0"/>
              </a:rPr>
              <a:t>1</a:t>
            </a:r>
            <a:r>
              <a:rPr lang="en-US" altLang="ja-JP" sz="1600" dirty="0">
                <a:solidFill>
                  <a:srgbClr val="D4D4D4"/>
                </a:solidFill>
                <a:latin typeface="Consolas" panose="020B0609020204030204" pitchFamily="49" charset="0"/>
              </a:rPr>
              <a:t>;</a:t>
            </a:r>
          </a:p>
          <a:p>
            <a:r>
              <a:rPr lang="en-US" altLang="ja-JP" sz="1600" dirty="0">
                <a:solidFill>
                  <a:srgbClr val="C586C0"/>
                </a:solidFill>
                <a:latin typeface="Consolas" panose="020B0609020204030204" pitchFamily="49" charset="0"/>
              </a:rPr>
              <a:t>while</a:t>
            </a:r>
            <a:r>
              <a:rPr lang="en-US" altLang="ja-JP" sz="1600" dirty="0">
                <a:solidFill>
                  <a:srgbClr val="D4D4D4"/>
                </a:solidFill>
                <a:latin typeface="Consolas" panose="020B0609020204030204" pitchFamily="49" charset="0"/>
              </a:rPr>
              <a:t>(</a:t>
            </a:r>
            <a:r>
              <a:rPr lang="en-US" altLang="ja-JP" sz="1600" dirty="0">
                <a:solidFill>
                  <a:srgbClr val="9CDCFE"/>
                </a:solidFill>
                <a:latin typeface="Consolas" panose="020B0609020204030204" pitchFamily="49" charset="0"/>
              </a:rPr>
              <a:t>$num</a:t>
            </a:r>
            <a:r>
              <a:rPr lang="en-US" altLang="ja-JP" sz="1600" dirty="0">
                <a:solidFill>
                  <a:srgbClr val="D4D4D4"/>
                </a:solidFill>
                <a:latin typeface="Consolas" panose="020B0609020204030204" pitchFamily="49" charset="0"/>
              </a:rPr>
              <a:t>&lt;</a:t>
            </a:r>
            <a:r>
              <a:rPr lang="en-US" altLang="ja-JP" sz="1600" dirty="0">
                <a:solidFill>
                  <a:srgbClr val="B5CEA8"/>
                </a:solidFill>
                <a:latin typeface="Consolas" panose="020B0609020204030204" pitchFamily="49" charset="0"/>
              </a:rPr>
              <a:t>5</a:t>
            </a:r>
            <a:r>
              <a:rPr lang="en-US" altLang="ja-JP" sz="1600" dirty="0">
                <a:solidFill>
                  <a:srgbClr val="D4D4D4"/>
                </a:solidFill>
                <a:latin typeface="Consolas" panose="020B0609020204030204" pitchFamily="49" charset="0"/>
              </a:rPr>
              <a:t>){</a:t>
            </a:r>
          </a:p>
          <a:p>
            <a:r>
              <a:rPr lang="en-US" altLang="ja-JP" sz="1600" dirty="0">
                <a:solidFill>
                  <a:srgbClr val="D4D4D4"/>
                </a:solidFill>
                <a:latin typeface="Consolas" panose="020B0609020204030204" pitchFamily="49" charset="0"/>
              </a:rPr>
              <a:t>    </a:t>
            </a:r>
            <a:r>
              <a:rPr lang="en-US" altLang="ja-JP" sz="1600" dirty="0">
                <a:solidFill>
                  <a:srgbClr val="DCDCAA"/>
                </a:solidFill>
                <a:latin typeface="Consolas" panose="020B0609020204030204" pitchFamily="49" charset="0"/>
              </a:rPr>
              <a:t>echo</a:t>
            </a:r>
            <a:r>
              <a:rPr lang="ja-JP" altLang="en-US" sz="1600" dirty="0">
                <a:solidFill>
                  <a:srgbClr val="D4D4D4"/>
                </a:solidFill>
                <a:latin typeface="Consolas" panose="020B0609020204030204" pitchFamily="49" charset="0"/>
              </a:rPr>
              <a:t> </a:t>
            </a:r>
            <a:r>
              <a:rPr lang="en-US" altLang="ja-JP" sz="1600" dirty="0">
                <a:solidFill>
                  <a:srgbClr val="CE9178"/>
                </a:solidFill>
                <a:latin typeface="Consolas" panose="020B0609020204030204" pitchFamily="49" charset="0"/>
              </a:rPr>
              <a:t>"</a:t>
            </a:r>
            <a:r>
              <a:rPr lang="ja-JP" altLang="en-US" sz="1600" dirty="0">
                <a:solidFill>
                  <a:srgbClr val="CE9178"/>
                </a:solidFill>
                <a:latin typeface="Consolas" panose="020B0609020204030204" pitchFamily="49" charset="0"/>
              </a:rPr>
              <a:t>条件式が当てはまる間は、処理を続ける</a:t>
            </a:r>
            <a:r>
              <a:rPr lang="en-US" altLang="ja-JP" sz="1600" dirty="0">
                <a:solidFill>
                  <a:srgbClr val="CE9178"/>
                </a:solidFill>
                <a:latin typeface="Consolas" panose="020B0609020204030204" pitchFamily="49" charset="0"/>
              </a:rPr>
              <a:t>"</a:t>
            </a:r>
            <a:r>
              <a:rPr lang="en-US" altLang="ja-JP" sz="1600" dirty="0">
                <a:solidFill>
                  <a:srgbClr val="D4D4D4"/>
                </a:solidFill>
                <a:latin typeface="Consolas" panose="020B0609020204030204" pitchFamily="49" charset="0"/>
              </a:rPr>
              <a:t>;</a:t>
            </a:r>
          </a:p>
          <a:p>
            <a:r>
              <a:rPr lang="en-US" altLang="ja-JP" sz="1600" dirty="0">
                <a:solidFill>
                  <a:srgbClr val="D4D4D4"/>
                </a:solidFill>
                <a:latin typeface="Consolas" panose="020B0609020204030204" pitchFamily="49" charset="0"/>
              </a:rPr>
              <a:t>    </a:t>
            </a:r>
            <a:r>
              <a:rPr lang="en-US" altLang="ja-JP" sz="1600" dirty="0">
                <a:solidFill>
                  <a:srgbClr val="9CDCFE"/>
                </a:solidFill>
                <a:latin typeface="Consolas" panose="020B0609020204030204" pitchFamily="49" charset="0"/>
              </a:rPr>
              <a:t>$num</a:t>
            </a:r>
            <a:r>
              <a:rPr lang="en-US" altLang="ja-JP" sz="1600" dirty="0">
                <a:solidFill>
                  <a:srgbClr val="D4D4D4"/>
                </a:solidFill>
                <a:latin typeface="Consolas" panose="020B0609020204030204" pitchFamily="49" charset="0"/>
              </a:rPr>
              <a:t>++;</a:t>
            </a:r>
          </a:p>
          <a:p>
            <a:r>
              <a:rPr lang="en-US" altLang="ja-JP" sz="1600" dirty="0">
                <a:solidFill>
                  <a:srgbClr val="D4D4D4"/>
                </a:solidFill>
                <a:latin typeface="Consolas" panose="020B0609020204030204" pitchFamily="49" charset="0"/>
              </a:rPr>
              <a:t>}</a:t>
            </a:r>
            <a:endParaRPr lang="en-US" altLang="ja-JP" sz="1600" b="0" dirty="0">
              <a:solidFill>
                <a:srgbClr val="D4D4D4"/>
              </a:solidFill>
              <a:effectLst/>
              <a:latin typeface="Consolas" panose="020B0609020204030204" pitchFamily="49" charset="0"/>
            </a:endParaRPr>
          </a:p>
        </p:txBody>
      </p:sp>
      <p:sp>
        <p:nvSpPr>
          <p:cNvPr id="38" name="正方形/長方形 37">
            <a:extLst>
              <a:ext uri="{FF2B5EF4-FFF2-40B4-BE49-F238E27FC236}">
                <a16:creationId xmlns:a16="http://schemas.microsoft.com/office/drawing/2014/main" id="{092C88C5-5631-4986-8DEF-89A3A272A585}"/>
              </a:ext>
            </a:extLst>
          </p:cNvPr>
          <p:cNvSpPr/>
          <p:nvPr/>
        </p:nvSpPr>
        <p:spPr>
          <a:xfrm>
            <a:off x="3931266" y="5063413"/>
            <a:ext cx="3547461" cy="261610"/>
          </a:xfrm>
          <a:prstGeom prst="rect">
            <a:avLst/>
          </a:prstGeom>
        </p:spPr>
        <p:txBody>
          <a:bodyPr wrap="square">
            <a:spAutoFit/>
          </a:bodyPr>
          <a:lstStyle/>
          <a:p>
            <a:r>
              <a:rPr lang="en-US" altLang="ja-JP" sz="1100" dirty="0">
                <a:solidFill>
                  <a:srgbClr val="DCDCAA"/>
                </a:solidFill>
                <a:latin typeface="Consolas" panose="020B0609020204030204" pitchFamily="49" charset="0"/>
              </a:rPr>
              <a:t>wp_get_archives</a:t>
            </a:r>
            <a:r>
              <a:rPr lang="en-US" altLang="ja-JP" sz="1100" dirty="0">
                <a:solidFill>
                  <a:srgbClr val="D4D4D4"/>
                </a:solidFill>
                <a:latin typeface="Consolas" panose="020B0609020204030204" pitchFamily="49" charset="0"/>
              </a:rPr>
              <a:t>(</a:t>
            </a:r>
            <a:r>
              <a:rPr lang="en-US" altLang="ja-JP" sz="1100" dirty="0">
                <a:solidFill>
                  <a:srgbClr val="CE9178"/>
                </a:solidFill>
                <a:latin typeface="Consolas" panose="020B0609020204030204" pitchFamily="49" charset="0"/>
              </a:rPr>
              <a:t>'type=postbypost&amp;limit=10'</a:t>
            </a:r>
            <a:r>
              <a:rPr lang="en-US" altLang="ja-JP" sz="1100" dirty="0">
                <a:solidFill>
                  <a:srgbClr val="D4D4D4"/>
                </a:solidFill>
                <a:latin typeface="Consolas" panose="020B0609020204030204" pitchFamily="49" charset="0"/>
              </a:rPr>
              <a:t>);</a:t>
            </a:r>
            <a:endParaRPr lang="en-US" altLang="ja-JP" sz="1100" b="0" dirty="0">
              <a:solidFill>
                <a:srgbClr val="D4D4D4"/>
              </a:solidFill>
              <a:effectLst/>
              <a:latin typeface="Consolas" panose="020B0609020204030204" pitchFamily="49" charset="0"/>
            </a:endParaRPr>
          </a:p>
        </p:txBody>
      </p:sp>
      <p:sp>
        <p:nvSpPr>
          <p:cNvPr id="39" name="正方形/長方形 38">
            <a:extLst>
              <a:ext uri="{FF2B5EF4-FFF2-40B4-BE49-F238E27FC236}">
                <a16:creationId xmlns:a16="http://schemas.microsoft.com/office/drawing/2014/main" id="{CD3F999B-9217-4885-85A9-77386B821AF6}"/>
              </a:ext>
            </a:extLst>
          </p:cNvPr>
          <p:cNvSpPr/>
          <p:nvPr/>
        </p:nvSpPr>
        <p:spPr>
          <a:xfrm>
            <a:off x="7593276" y="4586359"/>
            <a:ext cx="4464996" cy="1477328"/>
          </a:xfrm>
          <a:prstGeom prst="rect">
            <a:avLst/>
          </a:prstGeom>
        </p:spPr>
        <p:txBody>
          <a:bodyPr wrap="square">
            <a:spAutoFit/>
          </a:bodyPr>
          <a:lstStyle/>
          <a:p>
            <a:r>
              <a:rPr lang="ja-JP" altLang="en-US" dirty="0">
                <a:latin typeface="UD デジタル 教科書体 N-B" panose="02020700000000000000" pitchFamily="17" charset="-128"/>
                <a:ea typeface="UD デジタル 教科書体 N-B" panose="02020700000000000000" pitchFamily="17" charset="-128"/>
              </a:rPr>
              <a:t>このテンプレートタグを記載することで最新の</a:t>
            </a:r>
            <a:r>
              <a:rPr lang="en-US" altLang="ja-JP" dirty="0">
                <a:latin typeface="UD デジタル 教科書体 N-B" panose="02020700000000000000" pitchFamily="17" charset="-128"/>
                <a:ea typeface="UD デジタル 教科書体 N-B" panose="02020700000000000000" pitchFamily="17" charset="-128"/>
              </a:rPr>
              <a:t>10</a:t>
            </a:r>
            <a:r>
              <a:rPr lang="ja-JP" altLang="en-US" dirty="0">
                <a:latin typeface="UD デジタル 教科書体 N-B" panose="02020700000000000000" pitchFamily="17" charset="-128"/>
                <a:ea typeface="UD デジタル 教科書体 N-B" panose="02020700000000000000" pitchFamily="17" charset="-128"/>
              </a:rPr>
              <a:t>件が表示され。</a:t>
            </a:r>
          </a:p>
          <a:p>
            <a:r>
              <a:rPr lang="ja-JP" altLang="en-US" dirty="0">
                <a:latin typeface="UD デジタル 教科書体 N-B" panose="02020700000000000000" pitchFamily="17" charset="-128"/>
                <a:ea typeface="UD デジタル 教科書体 N-B" panose="02020700000000000000" pitchFamily="17" charset="-128"/>
              </a:rPr>
              <a:t>テンプレートは</a:t>
            </a:r>
            <a:r>
              <a:rPr lang="en-US" altLang="ja-JP" dirty="0">
                <a:latin typeface="UD デジタル 教科書体 N-B" panose="02020700000000000000" pitchFamily="17" charset="-128"/>
                <a:ea typeface="UD デジタル 教科書体 N-B" panose="02020700000000000000" pitchFamily="17" charset="-128"/>
              </a:rPr>
              <a:t>PHP</a:t>
            </a:r>
            <a:r>
              <a:rPr lang="ja-JP" altLang="en-US" dirty="0">
                <a:latin typeface="UD デジタル 教科書体 N-B" panose="02020700000000000000" pitchFamily="17" charset="-128"/>
                <a:ea typeface="UD デジタル 教科書体 N-B" panose="02020700000000000000" pitchFamily="17" charset="-128"/>
              </a:rPr>
              <a:t>について詳しいことが分からなくても必要な場所にコードを貼り付ければ、それだけで利用できる。</a:t>
            </a:r>
          </a:p>
        </p:txBody>
      </p:sp>
      <p:cxnSp>
        <p:nvCxnSpPr>
          <p:cNvPr id="43" name="コネクタ: カギ線 42">
            <a:extLst>
              <a:ext uri="{FF2B5EF4-FFF2-40B4-BE49-F238E27FC236}">
                <a16:creationId xmlns:a16="http://schemas.microsoft.com/office/drawing/2014/main" id="{15851790-1AD4-4378-8B21-A62D160086A3}"/>
              </a:ext>
            </a:extLst>
          </p:cNvPr>
          <p:cNvCxnSpPr>
            <a:stCxn id="21" idx="2"/>
            <a:endCxn id="39" idx="2"/>
          </p:cNvCxnSpPr>
          <p:nvPr/>
        </p:nvCxnSpPr>
        <p:spPr>
          <a:xfrm rot="5400000" flipH="1" flipV="1">
            <a:off x="7511213" y="4225916"/>
            <a:ext cx="476790" cy="4152332"/>
          </a:xfrm>
          <a:prstGeom prst="bentConnector3">
            <a:avLst>
              <a:gd name="adj1" fmla="val -47946"/>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2591940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490FB9-AA0C-416B-BEBD-DAFF9292BC2D}"/>
              </a:ext>
            </a:extLst>
          </p:cNvPr>
          <p:cNvSpPr>
            <a:spLocks noGrp="1"/>
          </p:cNvSpPr>
          <p:nvPr>
            <p:ph type="title"/>
          </p:nvPr>
        </p:nvSpPr>
        <p:spPr>
          <a:xfrm>
            <a:off x="4803877" y="2931885"/>
            <a:ext cx="2628897" cy="449490"/>
          </a:xfrm>
        </p:spPr>
        <p:txBody>
          <a:bodyPr>
            <a:normAutofit/>
          </a:bodyPr>
          <a:lstStyle/>
          <a:p>
            <a:pPr algn="ctr"/>
            <a:r>
              <a:rPr kumimoji="1" lang="en-US" altLang="ja-JP" dirty="0"/>
              <a:t>PHP</a:t>
            </a:r>
            <a:r>
              <a:rPr kumimoji="1" lang="ja-JP" altLang="en-US" dirty="0"/>
              <a:t>デバッグ</a:t>
            </a:r>
          </a:p>
        </p:txBody>
      </p:sp>
      <p:sp>
        <p:nvSpPr>
          <p:cNvPr id="3" name="テキスト ボックス 2">
            <a:extLst>
              <a:ext uri="{FF2B5EF4-FFF2-40B4-BE49-F238E27FC236}">
                <a16:creationId xmlns:a16="http://schemas.microsoft.com/office/drawing/2014/main" id="{D4D5F7AD-DF68-4962-8E98-7F3A479D198C}"/>
              </a:ext>
            </a:extLst>
          </p:cNvPr>
          <p:cNvSpPr txBox="1"/>
          <p:nvPr/>
        </p:nvSpPr>
        <p:spPr>
          <a:xfrm>
            <a:off x="5888251" y="2065105"/>
            <a:ext cx="415498" cy="369332"/>
          </a:xfrm>
          <a:prstGeom prst="rect">
            <a:avLst/>
          </a:prstGeom>
          <a:noFill/>
        </p:spPr>
        <p:txBody>
          <a:bodyPr wrap="none" rtlCol="0">
            <a:spAutoFit/>
          </a:bodyPr>
          <a:lstStyle/>
          <a:p>
            <a:r>
              <a:rPr kumimoji="1" lang="en-US" altLang="ja-JP" dirty="0">
                <a:latin typeface="UD デジタル 教科書体 N-B" panose="02020700000000000000" pitchFamily="17" charset="-128"/>
                <a:ea typeface="UD デジタル 教科書体 N-B" panose="02020700000000000000" pitchFamily="17" charset="-128"/>
              </a:rPr>
              <a:t>04</a:t>
            </a:r>
            <a:endParaRPr kumimoji="1" lang="ja-JP" altLang="en-US" dirty="0">
              <a:latin typeface="UD デジタル 教科書体 N-B" panose="02020700000000000000" pitchFamily="17" charset="-128"/>
              <a:ea typeface="UD デジタル 教科書体 N-B" panose="02020700000000000000" pitchFamily="17" charset="-128"/>
            </a:endParaRPr>
          </a:p>
        </p:txBody>
      </p:sp>
      <p:sp>
        <p:nvSpPr>
          <p:cNvPr id="4" name="正方形/長方形 3">
            <a:extLst>
              <a:ext uri="{FF2B5EF4-FFF2-40B4-BE49-F238E27FC236}">
                <a16:creationId xmlns:a16="http://schemas.microsoft.com/office/drawing/2014/main" id="{C003A135-BF69-4771-91CE-77EE7436F9B0}"/>
              </a:ext>
            </a:extLst>
          </p:cNvPr>
          <p:cNvSpPr/>
          <p:nvPr/>
        </p:nvSpPr>
        <p:spPr>
          <a:xfrm>
            <a:off x="5311170" y="5117897"/>
            <a:ext cx="1569660" cy="369332"/>
          </a:xfrm>
          <a:prstGeom prst="rect">
            <a:avLst/>
          </a:prstGeom>
        </p:spPr>
        <p:txBody>
          <a:bodyPr wrap="none">
            <a:spAutoFit/>
          </a:bodyPr>
          <a:lstStyle/>
          <a:p>
            <a:r>
              <a:rPr lang="ja-JP" altLang="en-US" dirty="0">
                <a:solidFill>
                  <a:srgbClr val="444444"/>
                </a:solidFill>
                <a:latin typeface="UD デジタル 教科書体 N-B" panose="02020700000000000000" pitchFamily="17" charset="-128"/>
                <a:ea typeface="UD デジタル 教科書体 N-B" panose="02020700000000000000" pitchFamily="17" charset="-128"/>
              </a:rPr>
              <a:t>ここは難しい</a:t>
            </a:r>
            <a:endParaRPr lang="ja-JP" altLang="en-US" dirty="0">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16794581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ED5DD0-97C4-4268-BE11-CE65742BC6F4}"/>
              </a:ext>
            </a:extLst>
          </p:cNvPr>
          <p:cNvSpPr>
            <a:spLocks noGrp="1"/>
          </p:cNvSpPr>
          <p:nvPr>
            <p:ph type="title"/>
          </p:nvPr>
        </p:nvSpPr>
        <p:spPr/>
        <p:txBody>
          <a:bodyPr>
            <a:normAutofit/>
          </a:bodyPr>
          <a:lstStyle/>
          <a:p>
            <a:r>
              <a:rPr kumimoji="1" lang="en-US" altLang="ja-JP" dirty="0"/>
              <a:t>PHP</a:t>
            </a:r>
            <a:r>
              <a:rPr kumimoji="1" lang="ja-JP" altLang="en-US" dirty="0"/>
              <a:t>デバッグ</a:t>
            </a:r>
          </a:p>
        </p:txBody>
      </p:sp>
      <p:sp>
        <p:nvSpPr>
          <p:cNvPr id="3" name="正方形/長方形 2">
            <a:extLst>
              <a:ext uri="{FF2B5EF4-FFF2-40B4-BE49-F238E27FC236}">
                <a16:creationId xmlns:a16="http://schemas.microsoft.com/office/drawing/2014/main" id="{56AF9FC4-6249-47D0-96C7-A3356C96993B}"/>
              </a:ext>
            </a:extLst>
          </p:cNvPr>
          <p:cNvSpPr/>
          <p:nvPr/>
        </p:nvSpPr>
        <p:spPr>
          <a:xfrm>
            <a:off x="669924" y="1336021"/>
            <a:ext cx="4673074" cy="523220"/>
          </a:xfrm>
          <a:prstGeom prst="rect">
            <a:avLst/>
          </a:prstGeom>
        </p:spPr>
        <p:txBody>
          <a:bodyPr wrap="none">
            <a:spAutoFit/>
          </a:bodyPr>
          <a:lstStyle/>
          <a:p>
            <a:r>
              <a:rPr lang="en-US" altLang="ja-JP" sz="2800" dirty="0">
                <a:latin typeface="UD デジタル 教科書体 N-B" panose="02020700000000000000" pitchFamily="17" charset="-128"/>
                <a:ea typeface="UD デジタル 教科書体 N-B" panose="02020700000000000000" pitchFamily="17" charset="-128"/>
              </a:rPr>
              <a:t>1. VSCode</a:t>
            </a:r>
            <a:r>
              <a:rPr lang="ja-JP" altLang="en-US" sz="2800" dirty="0">
                <a:latin typeface="UD デジタル 教科書体 N-B" panose="02020700000000000000" pitchFamily="17" charset="-128"/>
                <a:ea typeface="UD デジタル 教科書体 N-B" panose="02020700000000000000" pitchFamily="17" charset="-128"/>
              </a:rPr>
              <a:t>設定ファイル追記</a:t>
            </a:r>
          </a:p>
        </p:txBody>
      </p:sp>
      <p:sp>
        <p:nvSpPr>
          <p:cNvPr id="4" name="正方形/長方形 3">
            <a:extLst>
              <a:ext uri="{FF2B5EF4-FFF2-40B4-BE49-F238E27FC236}">
                <a16:creationId xmlns:a16="http://schemas.microsoft.com/office/drawing/2014/main" id="{82D858DF-11B1-4737-B565-870CC7570B0E}"/>
              </a:ext>
            </a:extLst>
          </p:cNvPr>
          <p:cNvSpPr/>
          <p:nvPr/>
        </p:nvSpPr>
        <p:spPr>
          <a:xfrm>
            <a:off x="1203960" y="1859241"/>
            <a:ext cx="10988040" cy="1477328"/>
          </a:xfrm>
          <a:prstGeom prst="rect">
            <a:avLst/>
          </a:prstGeom>
        </p:spPr>
        <p:txBody>
          <a:bodyPr wrap="square">
            <a:spAutoFit/>
          </a:bodyPr>
          <a:lstStyle/>
          <a:p>
            <a:r>
              <a:rPr lang="en-US" altLang="ja-JP" dirty="0">
                <a:latin typeface="UD デジタル 教科書体 N-B" panose="02020700000000000000" pitchFamily="17" charset="-128"/>
                <a:ea typeface="UD デジタル 教科書体 N-B" panose="02020700000000000000" pitchFamily="17" charset="-128"/>
              </a:rPr>
              <a:t>VSCode</a:t>
            </a:r>
            <a:r>
              <a:rPr lang="ja-JP" altLang="en-US" dirty="0">
                <a:latin typeface="UD デジタル 教科書体 N-B" panose="02020700000000000000" pitchFamily="17" charset="-128"/>
                <a:ea typeface="UD デジタル 教科書体 N-B" panose="02020700000000000000" pitchFamily="17" charset="-128"/>
              </a:rPr>
              <a:t>を立ち上げ</a:t>
            </a:r>
            <a:r>
              <a:rPr kumimoji="1" lang="ja-JP" altLang="en-US" dirty="0">
                <a:latin typeface="UD デジタル 教科書体 N-B" panose="02020700000000000000" pitchFamily="17" charset="-128"/>
                <a:ea typeface="UD デジタル 教科書体 N-B" panose="02020700000000000000" pitchFamily="17" charset="-128"/>
              </a:rPr>
              <a:t>、</a:t>
            </a:r>
            <a:r>
              <a:rPr kumimoji="1" lang="en-US" altLang="ja-JP" dirty="0">
                <a:latin typeface="UD デジタル 教科書体 N-B" panose="02020700000000000000" pitchFamily="17" charset="-128"/>
                <a:ea typeface="UD デジタル 教科書体 N-B" panose="02020700000000000000" pitchFamily="17" charset="-128"/>
              </a:rPr>
              <a:t>Ctrl</a:t>
            </a:r>
            <a:r>
              <a:rPr kumimoji="1" lang="ja-JP" altLang="en-US" dirty="0">
                <a:latin typeface="UD デジタル 教科書体 N-B" panose="02020700000000000000" pitchFamily="17" charset="-128"/>
                <a:ea typeface="UD デジタル 教科書体 N-B" panose="02020700000000000000" pitchFamily="17" charset="-128"/>
              </a:rPr>
              <a:t>　</a:t>
            </a:r>
            <a:r>
              <a:rPr kumimoji="1" lang="en-US" altLang="ja-JP" dirty="0">
                <a:latin typeface="UD デジタル 教科書体 N-B" panose="02020700000000000000" pitchFamily="17" charset="-128"/>
                <a:ea typeface="UD デジタル 教科書体 N-B" panose="02020700000000000000" pitchFamily="17" charset="-128"/>
              </a:rPr>
              <a:t>+</a:t>
            </a:r>
            <a:r>
              <a:rPr kumimoji="1" lang="ja-JP" altLang="en-US" dirty="0">
                <a:latin typeface="UD デジタル 教科書体 N-B" panose="02020700000000000000" pitchFamily="17" charset="-128"/>
                <a:ea typeface="UD デジタル 教科書体 N-B" panose="02020700000000000000" pitchFamily="17" charset="-128"/>
              </a:rPr>
              <a:t>　</a:t>
            </a:r>
            <a:r>
              <a:rPr kumimoji="1" lang="en-US" altLang="ja-JP" dirty="0">
                <a:latin typeface="UD デジタル 教科書体 N-B" panose="02020700000000000000" pitchFamily="17" charset="-128"/>
                <a:ea typeface="UD デジタル 教科書体 N-B" panose="02020700000000000000" pitchFamily="17" charset="-128"/>
              </a:rPr>
              <a:t>Shift</a:t>
            </a:r>
            <a:r>
              <a:rPr kumimoji="1" lang="ja-JP" altLang="en-US" dirty="0">
                <a:latin typeface="UD デジタル 教科書体 N-B" panose="02020700000000000000" pitchFamily="17" charset="-128"/>
                <a:ea typeface="UD デジタル 教科書体 N-B" panose="02020700000000000000" pitchFamily="17" charset="-128"/>
              </a:rPr>
              <a:t>　</a:t>
            </a:r>
            <a:r>
              <a:rPr kumimoji="1" lang="en-US" altLang="ja-JP" dirty="0">
                <a:latin typeface="UD デジタル 教科書体 N-B" panose="02020700000000000000" pitchFamily="17" charset="-128"/>
                <a:ea typeface="UD デジタル 教科書体 N-B" panose="02020700000000000000" pitchFamily="17" charset="-128"/>
              </a:rPr>
              <a:t>+</a:t>
            </a:r>
            <a:r>
              <a:rPr kumimoji="1" lang="ja-JP" altLang="en-US" dirty="0">
                <a:latin typeface="UD デジタル 教科書体 N-B" panose="02020700000000000000" pitchFamily="17" charset="-128"/>
                <a:ea typeface="UD デジタル 教科書体 N-B" panose="02020700000000000000" pitchFamily="17" charset="-128"/>
              </a:rPr>
              <a:t>　</a:t>
            </a:r>
            <a:r>
              <a:rPr kumimoji="1" lang="en-US" altLang="ja-JP" dirty="0">
                <a:latin typeface="UD デジタル 教科書体 N-B" panose="02020700000000000000" pitchFamily="17" charset="-128"/>
                <a:ea typeface="UD デジタル 教科書体 N-B" panose="02020700000000000000" pitchFamily="17" charset="-128"/>
              </a:rPr>
              <a:t>P </a:t>
            </a:r>
            <a:r>
              <a:rPr kumimoji="1" lang="ja-JP" altLang="en-US" dirty="0">
                <a:latin typeface="UD デジタル 教科書体 N-B" panose="02020700000000000000" pitchFamily="17" charset="-128"/>
                <a:ea typeface="UD デジタル 教科書体 N-B" panose="02020700000000000000" pitchFamily="17" charset="-128"/>
              </a:rPr>
              <a:t>を押してコマンド パレットを表示させ</a:t>
            </a:r>
            <a:r>
              <a:rPr kumimoji="1" lang="en-US" altLang="ja-JP" dirty="0">
                <a:latin typeface="UD デジタル 教科書体 N-B" panose="02020700000000000000" pitchFamily="17" charset="-128"/>
                <a:ea typeface="UD デジタル 教科書体 N-B" panose="02020700000000000000" pitchFamily="17" charset="-128"/>
              </a:rPr>
              <a:t>“</a:t>
            </a:r>
            <a:r>
              <a:rPr kumimoji="1" lang="ja-JP" altLang="en-US" dirty="0">
                <a:latin typeface="UD デジタル 教科書体 N-B" panose="02020700000000000000" pitchFamily="17" charset="-128"/>
                <a:ea typeface="UD デジタル 教科書体 N-B" panose="02020700000000000000" pitchFamily="17" charset="-128"/>
              </a:rPr>
              <a:t>　</a:t>
            </a:r>
            <a:r>
              <a:rPr kumimoji="1" lang="en-US" altLang="ja-JP" dirty="0">
                <a:latin typeface="UD デジタル 教科書体 N-B" panose="02020700000000000000" pitchFamily="17" charset="-128"/>
                <a:ea typeface="UD デジタル 教科書体 N-B" panose="02020700000000000000" pitchFamily="17" charset="-128"/>
              </a:rPr>
              <a:t>Open</a:t>
            </a:r>
            <a:r>
              <a:rPr kumimoji="1" lang="ja-JP" altLang="en-US" dirty="0">
                <a:latin typeface="UD デジタル 教科書体 N-B" panose="02020700000000000000" pitchFamily="17" charset="-128"/>
                <a:ea typeface="UD デジタル 教科書体 N-B" panose="02020700000000000000" pitchFamily="17" charset="-128"/>
              </a:rPr>
              <a:t>　</a:t>
            </a:r>
            <a:r>
              <a:rPr kumimoji="1" lang="en-US" altLang="ja-JP" dirty="0">
                <a:latin typeface="UD デジタル 教科書体 N-B" panose="02020700000000000000" pitchFamily="17" charset="-128"/>
                <a:ea typeface="UD デジタル 教科書体 N-B" panose="02020700000000000000" pitchFamily="17" charset="-128"/>
              </a:rPr>
              <a:t>setting” </a:t>
            </a:r>
            <a:r>
              <a:rPr kumimoji="1" lang="ja-JP" altLang="en-US" dirty="0">
                <a:latin typeface="UD デジタル 教科書体 N-B" panose="02020700000000000000" pitchFamily="17" charset="-128"/>
                <a:ea typeface="UD デジタル 教科書体 N-B" panose="02020700000000000000" pitchFamily="17" charset="-128"/>
              </a:rPr>
              <a:t>と入力し、利用できるコマンドのリストをフィルター処理してから “基本設定：設定（</a:t>
            </a:r>
            <a:r>
              <a:rPr kumimoji="1" lang="en-US" altLang="ja-JP" dirty="0">
                <a:latin typeface="UD デジタル 教科書体 N-B" panose="02020700000000000000" pitchFamily="17" charset="-128"/>
                <a:ea typeface="UD デジタル 教科書体 N-B" panose="02020700000000000000" pitchFamily="17" charset="-128"/>
              </a:rPr>
              <a:t>JSON</a:t>
            </a:r>
            <a:r>
              <a:rPr kumimoji="1" lang="ja-JP" altLang="en-US" dirty="0">
                <a:latin typeface="UD デジタル 教科書体 N-B" panose="02020700000000000000" pitchFamily="17" charset="-128"/>
                <a:ea typeface="UD デジタル 教科書体 N-B" panose="02020700000000000000" pitchFamily="17" charset="-128"/>
              </a:rPr>
              <a:t>）を開く”コマンドを選択する。</a:t>
            </a:r>
            <a:r>
              <a:rPr lang="ja-JP" altLang="en-US" dirty="0">
                <a:latin typeface="UD デジタル 教科書体 N-B" panose="02020700000000000000" pitchFamily="17" charset="-128"/>
                <a:ea typeface="UD デジタル 教科書体 N-B" panose="02020700000000000000" pitchFamily="17" charset="-128"/>
              </a:rPr>
              <a:t>をクリック</a:t>
            </a:r>
          </a:p>
          <a:p>
            <a:endParaRPr lang="ja-JP" altLang="en-US" dirty="0">
              <a:latin typeface="UD デジタル 教科書体 N-B" panose="02020700000000000000" pitchFamily="17" charset="-128"/>
              <a:ea typeface="UD デジタル 教科書体 N-B" panose="02020700000000000000" pitchFamily="17" charset="-128"/>
            </a:endParaRPr>
          </a:p>
          <a:p>
            <a:pPr algn="ctr"/>
            <a:r>
              <a:rPr lang="en-US" altLang="ja-JP" dirty="0">
                <a:latin typeface="UD デジタル 教科書体 N-B" panose="02020700000000000000" pitchFamily="17" charset="-128"/>
                <a:ea typeface="UD デジタル 教科書体 N-B" panose="02020700000000000000" pitchFamily="17" charset="-128"/>
              </a:rPr>
              <a:t>JSON</a:t>
            </a:r>
            <a:r>
              <a:rPr lang="ja-JP" altLang="en-US" dirty="0">
                <a:latin typeface="UD デジタル 教科書体 N-B" panose="02020700000000000000" pitchFamily="17" charset="-128"/>
                <a:ea typeface="UD デジタル 教科書体 N-B" panose="02020700000000000000" pitchFamily="17" charset="-128"/>
              </a:rPr>
              <a:t>ファイルに以下の内容を追記。</a:t>
            </a:r>
          </a:p>
        </p:txBody>
      </p:sp>
      <p:sp>
        <p:nvSpPr>
          <p:cNvPr id="5" name="正方形/長方形 4">
            <a:extLst>
              <a:ext uri="{FF2B5EF4-FFF2-40B4-BE49-F238E27FC236}">
                <a16:creationId xmlns:a16="http://schemas.microsoft.com/office/drawing/2014/main" id="{577B0B8F-AEEB-46D0-AF56-B08225B893C9}"/>
              </a:ext>
            </a:extLst>
          </p:cNvPr>
          <p:cNvSpPr/>
          <p:nvPr/>
        </p:nvSpPr>
        <p:spPr>
          <a:xfrm>
            <a:off x="2348451" y="4218409"/>
            <a:ext cx="7495098" cy="175432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altLang="ja-JP" dirty="0">
                <a:solidFill>
                  <a:srgbClr val="D4D4D4"/>
                </a:solidFill>
                <a:latin typeface="Consolas" panose="020B0609020204030204" pitchFamily="49" charset="0"/>
              </a:rPr>
              <a:t>{</a:t>
            </a:r>
          </a:p>
          <a:p>
            <a:r>
              <a:rPr lang="en-US" altLang="ja-JP" dirty="0">
                <a:solidFill>
                  <a:srgbClr val="D4D4D4"/>
                </a:solidFill>
                <a:latin typeface="Consolas" panose="020B0609020204030204" pitchFamily="49" charset="0"/>
              </a:rPr>
              <a:t>    </a:t>
            </a:r>
            <a:r>
              <a:rPr lang="en-US" altLang="ja-JP" dirty="0">
                <a:solidFill>
                  <a:srgbClr val="9CDCFE"/>
                </a:solidFill>
                <a:latin typeface="Consolas" panose="020B0609020204030204" pitchFamily="49" charset="0"/>
              </a:rPr>
              <a:t>"php.validate.executablePath"</a:t>
            </a:r>
            <a:r>
              <a:rPr lang="en-US" altLang="ja-JP" dirty="0">
                <a:solidFill>
                  <a:srgbClr val="D4D4D4"/>
                </a:solidFill>
                <a:latin typeface="Consolas" panose="020B0609020204030204" pitchFamily="49" charset="0"/>
              </a:rPr>
              <a:t>: </a:t>
            </a:r>
            <a:r>
              <a:rPr lang="en-US" altLang="ja-JP" dirty="0">
                <a:solidFill>
                  <a:srgbClr val="CE9178"/>
                </a:solidFill>
                <a:latin typeface="Consolas" panose="020B0609020204030204" pitchFamily="49" charset="0"/>
              </a:rPr>
              <a:t>"c:/xampp/php/php.exe"</a:t>
            </a:r>
            <a:r>
              <a:rPr lang="en-US" altLang="ja-JP" dirty="0">
                <a:solidFill>
                  <a:srgbClr val="D4D4D4"/>
                </a:solidFill>
                <a:latin typeface="Consolas" panose="020B0609020204030204" pitchFamily="49" charset="0"/>
              </a:rPr>
              <a:t>,</a:t>
            </a:r>
          </a:p>
          <a:p>
            <a:r>
              <a:rPr lang="en-US" altLang="ja-JP" dirty="0">
                <a:solidFill>
                  <a:srgbClr val="D4D4D4"/>
                </a:solidFill>
                <a:latin typeface="Consolas" panose="020B0609020204030204" pitchFamily="49" charset="0"/>
              </a:rPr>
              <a:t>    </a:t>
            </a:r>
            <a:r>
              <a:rPr lang="en-US" altLang="ja-JP" dirty="0">
                <a:solidFill>
                  <a:srgbClr val="9CDCFE"/>
                </a:solidFill>
                <a:latin typeface="Consolas" panose="020B0609020204030204" pitchFamily="49" charset="0"/>
              </a:rPr>
              <a:t>"php.validate.run"</a:t>
            </a:r>
            <a:r>
              <a:rPr lang="en-US" altLang="ja-JP" dirty="0">
                <a:solidFill>
                  <a:srgbClr val="D4D4D4"/>
                </a:solidFill>
                <a:latin typeface="Consolas" panose="020B0609020204030204" pitchFamily="49" charset="0"/>
              </a:rPr>
              <a:t>: </a:t>
            </a:r>
            <a:r>
              <a:rPr lang="en-US" altLang="ja-JP" dirty="0">
                <a:solidFill>
                  <a:srgbClr val="CE9178"/>
                </a:solidFill>
                <a:latin typeface="Consolas" panose="020B0609020204030204" pitchFamily="49" charset="0"/>
              </a:rPr>
              <a:t>"onType"</a:t>
            </a:r>
            <a:endParaRPr lang="en-US" altLang="ja-JP" dirty="0">
              <a:solidFill>
                <a:srgbClr val="D4D4D4"/>
              </a:solidFill>
              <a:latin typeface="Consolas" panose="020B0609020204030204" pitchFamily="49" charset="0"/>
            </a:endParaRPr>
          </a:p>
          <a:p>
            <a:r>
              <a:rPr lang="en-US" altLang="ja-JP" dirty="0">
                <a:solidFill>
                  <a:srgbClr val="D4D4D4"/>
                </a:solidFill>
                <a:latin typeface="Consolas" panose="020B0609020204030204" pitchFamily="49" charset="0"/>
              </a:rPr>
              <a:t>   </a:t>
            </a:r>
          </a:p>
          <a:p>
            <a:r>
              <a:rPr lang="en-US" altLang="ja-JP" dirty="0">
                <a:solidFill>
                  <a:srgbClr val="D4D4D4"/>
                </a:solidFill>
                <a:latin typeface="Consolas" panose="020B0609020204030204" pitchFamily="49" charset="0"/>
              </a:rPr>
              <a:t>    </a:t>
            </a:r>
          </a:p>
          <a:p>
            <a:r>
              <a:rPr lang="en-US" altLang="ja-JP" dirty="0">
                <a:solidFill>
                  <a:srgbClr val="D4D4D4"/>
                </a:solidFill>
                <a:latin typeface="Consolas" panose="020B0609020204030204" pitchFamily="49" charset="0"/>
              </a:rPr>
              <a:t>}</a:t>
            </a:r>
            <a:endParaRPr lang="en-US" altLang="ja-JP"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26846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0B55F6-E325-4105-87F3-0A09CEF9E51E}"/>
              </a:ext>
            </a:extLst>
          </p:cNvPr>
          <p:cNvSpPr>
            <a:spLocks noGrp="1"/>
          </p:cNvSpPr>
          <p:nvPr>
            <p:ph type="title"/>
          </p:nvPr>
        </p:nvSpPr>
        <p:spPr/>
        <p:txBody>
          <a:bodyPr/>
          <a:lstStyle/>
          <a:p>
            <a:r>
              <a:rPr kumimoji="1" lang="ja-JP" altLang="en-US" dirty="0"/>
              <a:t>ダウンロードとインストール</a:t>
            </a:r>
          </a:p>
        </p:txBody>
      </p:sp>
      <p:sp>
        <p:nvSpPr>
          <p:cNvPr id="3" name="コンテンツ プレースホルダー 2">
            <a:extLst>
              <a:ext uri="{FF2B5EF4-FFF2-40B4-BE49-F238E27FC236}">
                <a16:creationId xmlns:a16="http://schemas.microsoft.com/office/drawing/2014/main" id="{507B92A1-B2E6-4E69-87C7-51E9BF6A19A8}"/>
              </a:ext>
            </a:extLst>
          </p:cNvPr>
          <p:cNvSpPr>
            <a:spLocks noGrp="1"/>
          </p:cNvSpPr>
          <p:nvPr>
            <p:ph idx="4294967295"/>
          </p:nvPr>
        </p:nvSpPr>
        <p:spPr>
          <a:xfrm>
            <a:off x="669925" y="1116013"/>
            <a:ext cx="10447254" cy="5051425"/>
          </a:xfrm>
        </p:spPr>
        <p:txBody>
          <a:bodyPr/>
          <a:lstStyle/>
          <a:p>
            <a:pPr marL="0" indent="0" algn="ctr">
              <a:buNone/>
            </a:pPr>
            <a:r>
              <a:rPr kumimoji="1" lang="ja-JP" altLang="en-US" dirty="0">
                <a:latin typeface="UD デジタル 教科書体 N-B" panose="02020700000000000000" pitchFamily="17" charset="-128"/>
                <a:ea typeface="UD デジタル 教科書体 N-B" panose="02020700000000000000" pitchFamily="17" charset="-128"/>
              </a:rPr>
              <a:t>１．ウェブページを開く</a:t>
            </a:r>
            <a:endParaRPr kumimoji="1" lang="en-US" altLang="ja-JP" dirty="0">
              <a:latin typeface="UD デジタル 教科書体 N-B" panose="02020700000000000000" pitchFamily="17" charset="-128"/>
              <a:ea typeface="UD デジタル 教科書体 N-B" panose="02020700000000000000" pitchFamily="17" charset="-128"/>
            </a:endParaRPr>
          </a:p>
          <a:p>
            <a:pPr marL="0" indent="0" algn="ctr">
              <a:buNone/>
            </a:pPr>
            <a:r>
              <a:rPr lang="en-US" altLang="ja-JP" dirty="0">
                <a:solidFill>
                  <a:srgbClr val="FF0000"/>
                </a:solidFill>
                <a:highlight>
                  <a:srgbClr val="FFFF00"/>
                </a:highlight>
                <a:latin typeface="UD デジタル 教科書体 N-B" panose="02020700000000000000" pitchFamily="17" charset="-128"/>
                <a:ea typeface="UD デジタル 教科書体 N-B" panose="02020700000000000000" pitchFamily="17" charset="-128"/>
                <a:hlinkClick r:id="rId3">
                  <a:extLst>
                    <a:ext uri="{A12FA001-AC4F-418D-AE19-62706E023703}">
                      <ahyp:hlinkClr xmlns:ahyp="http://schemas.microsoft.com/office/drawing/2018/hyperlinkcolor" val="tx"/>
                    </a:ext>
                  </a:extLst>
                </a:hlinkClick>
              </a:rPr>
              <a:t>https://www.microsoft.com/ja-jp/dev/products/code-vs.aspx</a:t>
            </a:r>
            <a:endParaRPr kumimoji="1" lang="en-US" altLang="ja-JP" dirty="0">
              <a:solidFill>
                <a:srgbClr val="FF0000"/>
              </a:solidFill>
              <a:highlight>
                <a:srgbClr val="FFFF00"/>
              </a:highlight>
              <a:latin typeface="UD デジタル 教科書体 N-B" panose="02020700000000000000" pitchFamily="17" charset="-128"/>
              <a:ea typeface="UD デジタル 教科書体 N-B" panose="02020700000000000000" pitchFamily="17" charset="-128"/>
            </a:endParaRPr>
          </a:p>
          <a:p>
            <a:pPr marL="0" indent="0" algn="ctr">
              <a:buNone/>
            </a:pPr>
            <a:r>
              <a:rPr kumimoji="1" lang="ja-JP" altLang="en-US" dirty="0">
                <a:latin typeface="UD デジタル 教科書体 N-B" panose="02020700000000000000" pitchFamily="17" charset="-128"/>
                <a:ea typeface="UD デジタル 教科書体 N-B" panose="02020700000000000000" pitchFamily="17" charset="-128"/>
              </a:rPr>
              <a:t>２．「</a:t>
            </a:r>
            <a:r>
              <a:rPr kumimoji="1" lang="en-US" altLang="ja-JP" dirty="0">
                <a:latin typeface="UD デジタル 教科書体 N-B" panose="02020700000000000000" pitchFamily="17" charset="-128"/>
                <a:ea typeface="UD デジタル 教科書体 N-B" panose="02020700000000000000" pitchFamily="17" charset="-128"/>
              </a:rPr>
              <a:t>Visual Studio Code</a:t>
            </a:r>
            <a:r>
              <a:rPr kumimoji="1" lang="ja-JP" altLang="en-US" dirty="0">
                <a:latin typeface="UD デジタル 教科書体 N-B" panose="02020700000000000000" pitchFamily="17" charset="-128"/>
                <a:ea typeface="UD デジタル 教科書体 N-B" panose="02020700000000000000" pitchFamily="17" charset="-128"/>
              </a:rPr>
              <a:t>」の「 ダウンロード」をクリック．</a:t>
            </a:r>
          </a:p>
          <a:p>
            <a:pPr marL="0" indent="0" algn="ctr">
              <a:buNone/>
            </a:pPr>
            <a:endParaRPr kumimoji="1" lang="en-US" altLang="ja-JP" dirty="0">
              <a:latin typeface="UD デジタル 教科書体 N-B" panose="02020700000000000000" pitchFamily="17" charset="-128"/>
              <a:ea typeface="UD デジタル 教科書体 N-B" panose="02020700000000000000" pitchFamily="17" charset="-128"/>
            </a:endParaRPr>
          </a:p>
          <a:p>
            <a:pPr marL="0" indent="0" algn="ctr">
              <a:buNone/>
            </a:pPr>
            <a:endParaRPr kumimoji="1" lang="en-US" altLang="ja-JP" dirty="0">
              <a:latin typeface="UD デジタル 教科書体 N-B" panose="02020700000000000000" pitchFamily="17" charset="-128"/>
              <a:ea typeface="UD デジタル 教科書体 N-B" panose="02020700000000000000" pitchFamily="17" charset="-128"/>
            </a:endParaRPr>
          </a:p>
          <a:p>
            <a:pPr marL="0" indent="0" algn="ctr">
              <a:buNone/>
            </a:pPr>
            <a:endParaRPr kumimoji="1" lang="en-US" altLang="ja-JP" dirty="0">
              <a:latin typeface="UD デジタル 教科書体 N-B" panose="02020700000000000000" pitchFamily="17" charset="-128"/>
              <a:ea typeface="UD デジタル 教科書体 N-B" panose="02020700000000000000" pitchFamily="17" charset="-128"/>
            </a:endParaRPr>
          </a:p>
          <a:p>
            <a:pPr marL="0" indent="0" algn="ctr">
              <a:buNone/>
            </a:pPr>
            <a:endParaRPr kumimoji="1" lang="en-US" altLang="ja-JP" dirty="0">
              <a:latin typeface="UD デジタル 教科書体 N-B" panose="02020700000000000000" pitchFamily="17" charset="-128"/>
              <a:ea typeface="UD デジタル 教科書体 N-B" panose="02020700000000000000" pitchFamily="17" charset="-128"/>
            </a:endParaRPr>
          </a:p>
          <a:p>
            <a:pPr marL="0" indent="0" algn="ctr">
              <a:buNone/>
            </a:pPr>
            <a:endParaRPr kumimoji="1" lang="en-US" altLang="ja-JP" dirty="0">
              <a:latin typeface="UD デジタル 教科書体 N-B" panose="02020700000000000000" pitchFamily="17" charset="-128"/>
              <a:ea typeface="UD デジタル 教科書体 N-B" panose="02020700000000000000" pitchFamily="17" charset="-128"/>
            </a:endParaRPr>
          </a:p>
          <a:p>
            <a:pPr marL="0" indent="0" algn="ctr">
              <a:buNone/>
            </a:pPr>
            <a:endParaRPr kumimoji="1" lang="en-US" altLang="ja-JP" dirty="0">
              <a:latin typeface="UD デジタル 教科書体 N-B" panose="02020700000000000000" pitchFamily="17" charset="-128"/>
              <a:ea typeface="UD デジタル 教科書体 N-B" panose="02020700000000000000" pitchFamily="17" charset="-128"/>
            </a:endParaRPr>
          </a:p>
          <a:p>
            <a:pPr marL="0" indent="0" algn="ctr">
              <a:buNone/>
            </a:pPr>
            <a:r>
              <a:rPr kumimoji="1" lang="ja-JP" altLang="en-US" dirty="0">
                <a:latin typeface="UD デジタル 教科書体 N-B" panose="02020700000000000000" pitchFamily="17" charset="-128"/>
                <a:ea typeface="UD デジタル 教科書体 N-B" panose="02020700000000000000" pitchFamily="17" charset="-128"/>
              </a:rPr>
              <a:t>３．</a:t>
            </a:r>
            <a:r>
              <a:rPr kumimoji="1" lang="en-US" altLang="ja-JP" dirty="0">
                <a:latin typeface="UD デジタル 教科書体 N-B" panose="02020700000000000000" pitchFamily="17" charset="-128"/>
                <a:ea typeface="UD デジタル 教科書体 N-B" panose="02020700000000000000" pitchFamily="17" charset="-128"/>
              </a:rPr>
              <a:t>.exe</a:t>
            </a:r>
            <a:r>
              <a:rPr kumimoji="1" lang="ja-JP" altLang="en-US" dirty="0">
                <a:latin typeface="UD デジタル 教科書体 N-B" panose="02020700000000000000" pitchFamily="17" charset="-128"/>
                <a:ea typeface="UD デジタル 教科書体 N-B" panose="02020700000000000000" pitchFamily="17" charset="-128"/>
              </a:rPr>
              <a:t>ファイルのダウンロードが始まる．</a:t>
            </a:r>
          </a:p>
        </p:txBody>
      </p:sp>
      <p:pic>
        <p:nvPicPr>
          <p:cNvPr id="6" name="図 5" descr="コンピューターのスクリーンショット&#10;&#10;自動的に生成された説明">
            <a:extLst>
              <a:ext uri="{FF2B5EF4-FFF2-40B4-BE49-F238E27FC236}">
                <a16:creationId xmlns:a16="http://schemas.microsoft.com/office/drawing/2014/main" id="{3620C62E-F49C-49F1-8547-8A37CAC4A6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99702" y="2733090"/>
            <a:ext cx="3187700" cy="1836320"/>
          </a:xfrm>
          <a:prstGeom prst="rect">
            <a:avLst/>
          </a:prstGeom>
        </p:spPr>
      </p:pic>
      <p:pic>
        <p:nvPicPr>
          <p:cNvPr id="8" name="図 7" descr="スクリーンショット が含まれている画像&#10;&#10;自動的に生成された説明">
            <a:extLst>
              <a:ext uri="{FF2B5EF4-FFF2-40B4-BE49-F238E27FC236}">
                <a16:creationId xmlns:a16="http://schemas.microsoft.com/office/drawing/2014/main" id="{91724C75-366D-4B21-A495-3EF079DE37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9702" y="5147998"/>
            <a:ext cx="3187700" cy="1367102"/>
          </a:xfrm>
          <a:prstGeom prst="rect">
            <a:avLst/>
          </a:prstGeom>
        </p:spPr>
      </p:pic>
    </p:spTree>
    <p:extLst>
      <p:ext uri="{BB962C8B-B14F-4D97-AF65-F5344CB8AC3E}">
        <p14:creationId xmlns:p14="http://schemas.microsoft.com/office/powerpoint/2010/main" val="9005305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B9E53F-06B9-4795-A759-000782C848BE}"/>
              </a:ext>
            </a:extLst>
          </p:cNvPr>
          <p:cNvSpPr>
            <a:spLocks noGrp="1"/>
          </p:cNvSpPr>
          <p:nvPr>
            <p:ph type="title"/>
          </p:nvPr>
        </p:nvSpPr>
        <p:spPr/>
        <p:txBody>
          <a:bodyPr/>
          <a:lstStyle/>
          <a:p>
            <a:r>
              <a:rPr kumimoji="1" lang="en-US" altLang="ja-JP" dirty="0"/>
              <a:t>PHP</a:t>
            </a:r>
            <a:r>
              <a:rPr kumimoji="1" lang="ja-JP" altLang="en-US" dirty="0"/>
              <a:t>デバッグ</a:t>
            </a:r>
          </a:p>
        </p:txBody>
      </p:sp>
      <p:sp>
        <p:nvSpPr>
          <p:cNvPr id="3" name="正方形/長方形 2">
            <a:extLst>
              <a:ext uri="{FF2B5EF4-FFF2-40B4-BE49-F238E27FC236}">
                <a16:creationId xmlns:a16="http://schemas.microsoft.com/office/drawing/2014/main" id="{5E464E8D-5899-44E5-99E7-34D35B5F7CD3}"/>
              </a:ext>
            </a:extLst>
          </p:cNvPr>
          <p:cNvSpPr/>
          <p:nvPr/>
        </p:nvSpPr>
        <p:spPr>
          <a:xfrm>
            <a:off x="431385" y="1415534"/>
            <a:ext cx="8084264" cy="523220"/>
          </a:xfrm>
          <a:prstGeom prst="rect">
            <a:avLst/>
          </a:prstGeom>
        </p:spPr>
        <p:txBody>
          <a:bodyPr wrap="none">
            <a:spAutoFit/>
          </a:bodyPr>
          <a:lstStyle/>
          <a:p>
            <a:r>
              <a:rPr lang="en-US" altLang="ja-JP" sz="2800" dirty="0">
                <a:latin typeface="UD デジタル 教科書体 N-B" panose="02020700000000000000" pitchFamily="17" charset="-128"/>
                <a:ea typeface="UD デジタル 教科書体 N-B" panose="02020700000000000000" pitchFamily="17" charset="-128"/>
              </a:rPr>
              <a:t>2. VSCode</a:t>
            </a:r>
            <a:r>
              <a:rPr lang="ja-JP" altLang="en-US" sz="2800" dirty="0">
                <a:latin typeface="UD デジタル 教科書体 N-B" panose="02020700000000000000" pitchFamily="17" charset="-128"/>
                <a:ea typeface="UD デジタル 教科書体 N-B" panose="02020700000000000000" pitchFamily="17" charset="-128"/>
              </a:rPr>
              <a:t>拡張機能「</a:t>
            </a:r>
            <a:r>
              <a:rPr lang="en-US" altLang="ja-JP" sz="2800" dirty="0">
                <a:latin typeface="UD デジタル 教科書体 N-B" panose="02020700000000000000" pitchFamily="17" charset="-128"/>
                <a:ea typeface="UD デジタル 教科書体 N-B" panose="02020700000000000000" pitchFamily="17" charset="-128"/>
              </a:rPr>
              <a:t>PHP Debug</a:t>
            </a:r>
            <a:r>
              <a:rPr lang="ja-JP" altLang="en-US" sz="2800" dirty="0">
                <a:latin typeface="UD デジタル 教科書体 N-B" panose="02020700000000000000" pitchFamily="17" charset="-128"/>
                <a:ea typeface="UD デジタル 教科書体 N-B" panose="02020700000000000000" pitchFamily="17" charset="-128"/>
              </a:rPr>
              <a:t>」のインストール</a:t>
            </a:r>
          </a:p>
        </p:txBody>
      </p:sp>
      <p:sp>
        <p:nvSpPr>
          <p:cNvPr id="4" name="正方形/長方形 3">
            <a:extLst>
              <a:ext uri="{FF2B5EF4-FFF2-40B4-BE49-F238E27FC236}">
                <a16:creationId xmlns:a16="http://schemas.microsoft.com/office/drawing/2014/main" id="{6ED07A5F-AAD3-4EBB-B05C-4D566F97CC57}"/>
              </a:ext>
            </a:extLst>
          </p:cNvPr>
          <p:cNvSpPr/>
          <p:nvPr/>
        </p:nvSpPr>
        <p:spPr>
          <a:xfrm>
            <a:off x="431385" y="1938754"/>
            <a:ext cx="11622156" cy="1200329"/>
          </a:xfrm>
          <a:prstGeom prst="rect">
            <a:avLst/>
          </a:prstGeom>
        </p:spPr>
        <p:txBody>
          <a:bodyPr wrap="square">
            <a:spAutoFit/>
          </a:bodyPr>
          <a:lstStyle/>
          <a:p>
            <a:r>
              <a:rPr lang="en-US" altLang="ja-JP" sz="2400" dirty="0">
                <a:latin typeface="UD デジタル 教科書体 N-B" panose="02020700000000000000" pitchFamily="17" charset="-128"/>
                <a:ea typeface="UD デジタル 教科書体 N-B" panose="02020700000000000000" pitchFamily="17" charset="-128"/>
              </a:rPr>
              <a:t>Ctrl + Shift + X </a:t>
            </a:r>
            <a:r>
              <a:rPr lang="ja-JP" altLang="en-US" sz="2400" dirty="0">
                <a:latin typeface="UD デジタル 教科書体 N-B" panose="02020700000000000000" pitchFamily="17" charset="-128"/>
                <a:ea typeface="UD デジタル 教科書体 N-B" panose="02020700000000000000" pitchFamily="17" charset="-128"/>
              </a:rPr>
              <a:t>で拡張機能検索ウィンドウを開き。</a:t>
            </a:r>
          </a:p>
          <a:p>
            <a:r>
              <a:rPr lang="ja-JP" altLang="en-US" sz="2400" dirty="0">
                <a:latin typeface="UD デジタル 教科書体 N-B" panose="02020700000000000000" pitchFamily="17" charset="-128"/>
                <a:ea typeface="UD デジタル 教科書体 N-B" panose="02020700000000000000" pitchFamily="17" charset="-128"/>
              </a:rPr>
              <a:t>「</a:t>
            </a:r>
            <a:r>
              <a:rPr lang="en-US" altLang="ja-JP" sz="2400" dirty="0">
                <a:latin typeface="UD デジタル 教科書体 N-B" panose="02020700000000000000" pitchFamily="17" charset="-128"/>
                <a:ea typeface="UD デジタル 教科書体 N-B" panose="02020700000000000000" pitchFamily="17" charset="-128"/>
              </a:rPr>
              <a:t>PHP Debug</a:t>
            </a:r>
            <a:r>
              <a:rPr lang="ja-JP" altLang="en-US" sz="2400" dirty="0">
                <a:latin typeface="UD デジタル 教科書体 N-B" panose="02020700000000000000" pitchFamily="17" charset="-128"/>
                <a:ea typeface="UD デジタル 教科書体 N-B" panose="02020700000000000000" pitchFamily="17" charset="-128"/>
              </a:rPr>
              <a:t>と入力するとパッケージが表示されるので「インストール」をクリック。</a:t>
            </a:r>
          </a:p>
          <a:p>
            <a:r>
              <a:rPr lang="ja-JP" altLang="en-US" sz="2400" dirty="0">
                <a:latin typeface="UD デジタル 教科書体 N-B" panose="02020700000000000000" pitchFamily="17" charset="-128"/>
                <a:ea typeface="UD デジタル 教科書体 N-B" panose="02020700000000000000" pitchFamily="17" charset="-128"/>
              </a:rPr>
              <a:t>ボタンが「アンインストール」になったら成功。</a:t>
            </a:r>
          </a:p>
        </p:txBody>
      </p:sp>
      <p:pic>
        <p:nvPicPr>
          <p:cNvPr id="6" name="図 5" descr="モニター, スクリーンショット, 抽象, ブラック が含まれている画像&#10;&#10;自動的に生成された説明">
            <a:extLst>
              <a:ext uri="{FF2B5EF4-FFF2-40B4-BE49-F238E27FC236}">
                <a16:creationId xmlns:a16="http://schemas.microsoft.com/office/drawing/2014/main" id="{2620C6A0-7D42-4D51-AA59-E8F814BFE4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36000" y="3211002"/>
            <a:ext cx="6120000" cy="3147702"/>
          </a:xfrm>
          <a:prstGeom prst="rect">
            <a:avLst/>
          </a:prstGeom>
        </p:spPr>
      </p:pic>
    </p:spTree>
    <p:extLst>
      <p:ext uri="{BB962C8B-B14F-4D97-AF65-F5344CB8AC3E}">
        <p14:creationId xmlns:p14="http://schemas.microsoft.com/office/powerpoint/2010/main" val="22350625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E0CDAD-716F-4D7E-9231-EEB205E7AC8F}"/>
              </a:ext>
            </a:extLst>
          </p:cNvPr>
          <p:cNvSpPr>
            <a:spLocks noGrp="1"/>
          </p:cNvSpPr>
          <p:nvPr>
            <p:ph type="title"/>
          </p:nvPr>
        </p:nvSpPr>
        <p:spPr>
          <a:xfrm>
            <a:off x="0" y="82194"/>
            <a:ext cx="12599274" cy="1015999"/>
          </a:xfrm>
        </p:spPr>
        <p:txBody>
          <a:bodyPr>
            <a:normAutofit/>
          </a:bodyPr>
          <a:lstStyle/>
          <a:p>
            <a:r>
              <a:rPr kumimoji="1" lang="en-US" altLang="ja-JP" dirty="0"/>
              <a:t>PHP</a:t>
            </a:r>
            <a:r>
              <a:rPr kumimoji="1" lang="ja-JP" altLang="en-US" dirty="0"/>
              <a:t>デバッグ</a:t>
            </a:r>
          </a:p>
        </p:txBody>
      </p:sp>
      <p:sp>
        <p:nvSpPr>
          <p:cNvPr id="3" name="正方形/長方形 2">
            <a:extLst>
              <a:ext uri="{FF2B5EF4-FFF2-40B4-BE49-F238E27FC236}">
                <a16:creationId xmlns:a16="http://schemas.microsoft.com/office/drawing/2014/main" id="{0FD32220-737D-434D-8A5D-E1E01421CB03}"/>
              </a:ext>
            </a:extLst>
          </p:cNvPr>
          <p:cNvSpPr/>
          <p:nvPr/>
        </p:nvSpPr>
        <p:spPr>
          <a:xfrm>
            <a:off x="160421" y="1829730"/>
            <a:ext cx="10417996" cy="954107"/>
          </a:xfrm>
          <a:prstGeom prst="rect">
            <a:avLst/>
          </a:prstGeom>
        </p:spPr>
        <p:txBody>
          <a:bodyPr wrap="square">
            <a:spAutoFit/>
          </a:bodyPr>
          <a:lstStyle/>
          <a:p>
            <a:r>
              <a:rPr lang="en-US" altLang="ja-JP" sz="2800" dirty="0">
                <a:latin typeface="UD デジタル 教科書体 N-B" panose="02020700000000000000" pitchFamily="17" charset="-128"/>
                <a:ea typeface="UD デジタル 教科書体 N-B" panose="02020700000000000000" pitchFamily="17" charset="-128"/>
              </a:rPr>
              <a:t>C:\xampp\htdocs</a:t>
            </a:r>
            <a:r>
              <a:rPr lang="ja-JP" altLang="en-US" sz="2800" dirty="0">
                <a:latin typeface="UD デジタル 教科書体 N-B" panose="02020700000000000000" pitchFamily="17" charset="-128"/>
                <a:ea typeface="UD デジタル 教科書体 N-B" panose="02020700000000000000" pitchFamily="17" charset="-128"/>
              </a:rPr>
              <a:t>の階層に</a:t>
            </a:r>
            <a:r>
              <a:rPr lang="en-US" altLang="ja-JP" sz="2800" dirty="0">
                <a:latin typeface="UD デジタル 教科書体 N-B" panose="02020700000000000000" pitchFamily="17" charset="-128"/>
                <a:ea typeface="UD デジタル 教科書体 N-B" panose="02020700000000000000" pitchFamily="17" charset="-128"/>
              </a:rPr>
              <a:t>phpinfo.php</a:t>
            </a:r>
            <a:r>
              <a:rPr lang="ja-JP" altLang="en-US" sz="2800" dirty="0">
                <a:latin typeface="UD デジタル 教科書体 N-B" panose="02020700000000000000" pitchFamily="17" charset="-128"/>
                <a:ea typeface="UD デジタル 教科書体 N-B" panose="02020700000000000000" pitchFamily="17" charset="-128"/>
              </a:rPr>
              <a:t>というファイルを作成し、以下のコードを記述。</a:t>
            </a:r>
          </a:p>
        </p:txBody>
      </p:sp>
      <p:sp>
        <p:nvSpPr>
          <p:cNvPr id="4" name="正方形/長方形 3">
            <a:extLst>
              <a:ext uri="{FF2B5EF4-FFF2-40B4-BE49-F238E27FC236}">
                <a16:creationId xmlns:a16="http://schemas.microsoft.com/office/drawing/2014/main" id="{CF8BF46C-15C9-484B-80E7-2A9FA9E9313B}"/>
              </a:ext>
            </a:extLst>
          </p:cNvPr>
          <p:cNvSpPr/>
          <p:nvPr/>
        </p:nvSpPr>
        <p:spPr>
          <a:xfrm>
            <a:off x="3048000" y="2906947"/>
            <a:ext cx="6096000" cy="923330"/>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r>
              <a:rPr lang="en-US" altLang="ja-JP" dirty="0">
                <a:solidFill>
                  <a:srgbClr val="569CD6"/>
                </a:solidFill>
                <a:latin typeface="Consolas" panose="020B0609020204030204" pitchFamily="49" charset="0"/>
              </a:rPr>
              <a:t>&lt;?php</a:t>
            </a:r>
            <a:endParaRPr lang="en-US" altLang="ja-JP" dirty="0">
              <a:solidFill>
                <a:srgbClr val="D4D4D4"/>
              </a:solidFill>
              <a:latin typeface="Consolas" panose="020B0609020204030204" pitchFamily="49" charset="0"/>
            </a:endParaRPr>
          </a:p>
          <a:p>
            <a:r>
              <a:rPr lang="en-US" altLang="ja-JP" dirty="0">
                <a:solidFill>
                  <a:srgbClr val="D4D4D4"/>
                </a:solidFill>
                <a:latin typeface="Consolas" panose="020B0609020204030204" pitchFamily="49" charset="0"/>
              </a:rPr>
              <a:t>    </a:t>
            </a:r>
            <a:r>
              <a:rPr lang="en-US" altLang="ja-JP" dirty="0">
                <a:solidFill>
                  <a:srgbClr val="DCDCAA"/>
                </a:solidFill>
                <a:latin typeface="Consolas" panose="020B0609020204030204" pitchFamily="49" charset="0"/>
              </a:rPr>
              <a:t>phpinfo</a:t>
            </a:r>
            <a:r>
              <a:rPr lang="en-US" altLang="ja-JP" dirty="0">
                <a:solidFill>
                  <a:srgbClr val="D4D4D4"/>
                </a:solidFill>
                <a:latin typeface="Consolas" panose="020B0609020204030204" pitchFamily="49" charset="0"/>
              </a:rPr>
              <a:t>();</a:t>
            </a:r>
          </a:p>
          <a:p>
            <a:r>
              <a:rPr lang="en-US" altLang="ja-JP" dirty="0">
                <a:solidFill>
                  <a:srgbClr val="569CD6"/>
                </a:solidFill>
                <a:latin typeface="Consolas" panose="020B0609020204030204" pitchFamily="49" charset="0"/>
              </a:rPr>
              <a:t>?&gt;</a:t>
            </a:r>
            <a:endParaRPr lang="en-US" altLang="ja-JP" b="0" dirty="0">
              <a:solidFill>
                <a:srgbClr val="D4D4D4"/>
              </a:solidFill>
              <a:effectLst/>
              <a:latin typeface="Consolas" panose="020B0609020204030204" pitchFamily="49" charset="0"/>
            </a:endParaRPr>
          </a:p>
        </p:txBody>
      </p:sp>
      <p:sp>
        <p:nvSpPr>
          <p:cNvPr id="6" name="正方形/長方形 5">
            <a:extLst>
              <a:ext uri="{FF2B5EF4-FFF2-40B4-BE49-F238E27FC236}">
                <a16:creationId xmlns:a16="http://schemas.microsoft.com/office/drawing/2014/main" id="{ECCA20AC-951E-48DB-8042-8E9CB30B0BF0}"/>
              </a:ext>
            </a:extLst>
          </p:cNvPr>
          <p:cNvSpPr/>
          <p:nvPr/>
        </p:nvSpPr>
        <p:spPr>
          <a:xfrm>
            <a:off x="3048000" y="4257660"/>
            <a:ext cx="7791236" cy="1107996"/>
          </a:xfrm>
          <a:prstGeom prst="rect">
            <a:avLst/>
          </a:prstGeom>
        </p:spPr>
        <p:txBody>
          <a:bodyPr wrap="square">
            <a:spAutoFit/>
          </a:bodyPr>
          <a:lstStyle/>
          <a:p>
            <a:r>
              <a:rPr lang="en-US" altLang="ja-JP" sz="2400" dirty="0">
                <a:solidFill>
                  <a:srgbClr val="333333"/>
                </a:solidFill>
                <a:latin typeface="UD デジタル 教科書体 N-B" panose="02020700000000000000" pitchFamily="17" charset="-128"/>
                <a:ea typeface="UD デジタル 教科書体 N-B" panose="02020700000000000000" pitchFamily="17" charset="-128"/>
              </a:rPr>
              <a:t>xampp</a:t>
            </a:r>
            <a:r>
              <a:rPr lang="ja-JP" altLang="en-US" sz="2400" dirty="0">
                <a:solidFill>
                  <a:srgbClr val="333333"/>
                </a:solidFill>
                <a:latin typeface="UD デジタル 教科書体 N-B" panose="02020700000000000000" pitchFamily="17" charset="-128"/>
                <a:ea typeface="UD デジタル 教科書体 N-B" panose="02020700000000000000" pitchFamily="17" charset="-128"/>
              </a:rPr>
              <a:t>のコントロールパネルを開き、</a:t>
            </a:r>
            <a:r>
              <a:rPr lang="en-US" altLang="ja-JP" sz="2400" dirty="0">
                <a:solidFill>
                  <a:srgbClr val="333333"/>
                </a:solidFill>
                <a:latin typeface="UD デジタル 教科書体 N-B" panose="02020700000000000000" pitchFamily="17" charset="-128"/>
                <a:ea typeface="UD デジタル 教科書体 N-B" panose="02020700000000000000" pitchFamily="17" charset="-128"/>
              </a:rPr>
              <a:t>Apache</a:t>
            </a:r>
            <a:r>
              <a:rPr lang="ja-JP" altLang="en-US" sz="2400" dirty="0">
                <a:solidFill>
                  <a:srgbClr val="333333"/>
                </a:solidFill>
                <a:latin typeface="UD デジタル 教科書体 N-B" panose="02020700000000000000" pitchFamily="17" charset="-128"/>
                <a:ea typeface="UD デジタル 教科書体 N-B" panose="02020700000000000000" pitchFamily="17" charset="-128"/>
              </a:rPr>
              <a:t>を起動。</a:t>
            </a:r>
            <a:br>
              <a:rPr lang="ja-JP" altLang="en-US" sz="2400" dirty="0">
                <a:latin typeface="UD デジタル 教科書体 N-B" panose="02020700000000000000" pitchFamily="17" charset="-128"/>
                <a:ea typeface="UD デジタル 教科書体 N-B" panose="02020700000000000000" pitchFamily="17" charset="-128"/>
              </a:rPr>
            </a:br>
            <a:r>
              <a:rPr lang="en-US" altLang="ja-JP" sz="2400" dirty="0">
                <a:solidFill>
                  <a:srgbClr val="333333"/>
                </a:solidFill>
                <a:latin typeface="UD デジタル 教科書体 N-B" panose="02020700000000000000" pitchFamily="17" charset="-128"/>
                <a:ea typeface="UD デジタル 教科書体 N-B" panose="02020700000000000000" pitchFamily="17" charset="-128"/>
              </a:rPr>
              <a:t>C:\xampp\xampp-control.exe</a:t>
            </a:r>
            <a:br>
              <a:rPr lang="ja-JP" altLang="en-US" dirty="0">
                <a:latin typeface="UD デジタル 教科書体 N-B" panose="02020700000000000000" pitchFamily="17" charset="-128"/>
                <a:ea typeface="UD デジタル 教科書体 N-B" panose="02020700000000000000" pitchFamily="17" charset="-128"/>
              </a:rPr>
            </a:br>
            <a:endParaRPr lang="ja-JP" altLang="en-US" dirty="0">
              <a:latin typeface="UD デジタル 教科書体 N-B" panose="02020700000000000000" pitchFamily="17" charset="-128"/>
              <a:ea typeface="UD デジタル 教科書体 N-B" panose="02020700000000000000" pitchFamily="17" charset="-128"/>
            </a:endParaRPr>
          </a:p>
        </p:txBody>
      </p:sp>
      <p:sp>
        <p:nvSpPr>
          <p:cNvPr id="7" name="正方形/長方形 6">
            <a:extLst>
              <a:ext uri="{FF2B5EF4-FFF2-40B4-BE49-F238E27FC236}">
                <a16:creationId xmlns:a16="http://schemas.microsoft.com/office/drawing/2014/main" id="{57A7F5D4-6941-44DF-9B21-B239FD26CEA8}"/>
              </a:ext>
            </a:extLst>
          </p:cNvPr>
          <p:cNvSpPr/>
          <p:nvPr/>
        </p:nvSpPr>
        <p:spPr>
          <a:xfrm>
            <a:off x="160421" y="1244955"/>
            <a:ext cx="5519460" cy="584775"/>
          </a:xfrm>
          <a:prstGeom prst="rect">
            <a:avLst/>
          </a:prstGeom>
        </p:spPr>
        <p:txBody>
          <a:bodyPr wrap="none">
            <a:spAutoFit/>
          </a:bodyPr>
          <a:lstStyle/>
          <a:p>
            <a:r>
              <a:rPr kumimoji="1" lang="en-US" altLang="ja-JP" sz="3200" dirty="0">
                <a:latin typeface="UD デジタル 教科書体 N-B" panose="02020700000000000000" pitchFamily="17" charset="-128"/>
                <a:ea typeface="UD デジタル 教科書体 N-B" panose="02020700000000000000" pitchFamily="17" charset="-128"/>
              </a:rPr>
              <a:t>3.</a:t>
            </a:r>
            <a:r>
              <a:rPr kumimoji="1" lang="ja-JP" altLang="en-US" sz="3200" dirty="0">
                <a:latin typeface="UD デジタル 教科書体 N-B" panose="02020700000000000000" pitchFamily="17" charset="-128"/>
                <a:ea typeface="UD デジタル 教科書体 N-B" panose="02020700000000000000" pitchFamily="17" charset="-128"/>
              </a:rPr>
              <a:t>「</a:t>
            </a:r>
            <a:r>
              <a:rPr kumimoji="1" lang="en-US" altLang="ja-JP" sz="3200" dirty="0">
                <a:latin typeface="UD デジタル 教科書体 N-B" panose="02020700000000000000" pitchFamily="17" charset="-128"/>
                <a:ea typeface="UD デジタル 教科書体 N-B" panose="02020700000000000000" pitchFamily="17" charset="-128"/>
              </a:rPr>
              <a:t>XDebug</a:t>
            </a:r>
            <a:r>
              <a:rPr kumimoji="1" lang="ja-JP" altLang="en-US" sz="3200" dirty="0">
                <a:latin typeface="UD デジタル 教科書体 N-B" panose="02020700000000000000" pitchFamily="17" charset="-128"/>
                <a:ea typeface="UD デジタル 教科書体 N-B" panose="02020700000000000000" pitchFamily="17" charset="-128"/>
              </a:rPr>
              <a:t>」のインストール</a:t>
            </a:r>
            <a:endParaRPr lang="ja-JP" altLang="en-US" sz="3200" dirty="0">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30550175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D017436-9EE3-44E6-BE51-84F7D4BFA04A}"/>
              </a:ext>
            </a:extLst>
          </p:cNvPr>
          <p:cNvSpPr/>
          <p:nvPr/>
        </p:nvSpPr>
        <p:spPr>
          <a:xfrm>
            <a:off x="180158" y="117137"/>
            <a:ext cx="11831684" cy="954107"/>
          </a:xfrm>
          <a:prstGeom prst="rect">
            <a:avLst/>
          </a:prstGeom>
        </p:spPr>
        <p:txBody>
          <a:bodyPr wrap="square">
            <a:spAutoFit/>
          </a:bodyPr>
          <a:lstStyle/>
          <a:p>
            <a:r>
              <a:rPr lang="ja-JP" altLang="en-US" sz="2800" dirty="0">
                <a:latin typeface="UD デジタル 教科書体 N-B" panose="02020700000000000000" pitchFamily="17" charset="-128"/>
                <a:ea typeface="UD デジタル 教科書体 N-B" panose="02020700000000000000" pitchFamily="17" charset="-128"/>
              </a:rPr>
              <a:t>起動後、</a:t>
            </a:r>
            <a:r>
              <a:rPr lang="en-US" altLang="ja-JP" sz="2800" dirty="0">
                <a:latin typeface="UD デジタル 教科書体 N-B" panose="02020700000000000000" pitchFamily="17" charset="-128"/>
                <a:ea typeface="UD デジタル 教科書体 N-B" panose="02020700000000000000" pitchFamily="17" charset="-128"/>
              </a:rPr>
              <a:t>http://localhost/phpinfo.php </a:t>
            </a:r>
            <a:r>
              <a:rPr lang="ja-JP" altLang="en-US" sz="2800" dirty="0">
                <a:latin typeface="UD デジタル 教科書体 N-B" panose="02020700000000000000" pitchFamily="17" charset="-128"/>
                <a:ea typeface="UD デジタル 教科書体 N-B" panose="02020700000000000000" pitchFamily="17" charset="-128"/>
              </a:rPr>
              <a:t>にアクセスすると下記のような画面が表示されるので、</a:t>
            </a:r>
            <a:r>
              <a:rPr lang="en-US" altLang="ja-JP" sz="2800" dirty="0">
                <a:latin typeface="UD デジタル 教科書体 N-B" panose="02020700000000000000" pitchFamily="17" charset="-128"/>
                <a:ea typeface="UD デジタル 教科書体 N-B" panose="02020700000000000000" pitchFamily="17" charset="-128"/>
              </a:rPr>
              <a:t>Ctrl + A </a:t>
            </a:r>
            <a:r>
              <a:rPr lang="ja-JP" altLang="en-US" sz="2800" dirty="0">
                <a:latin typeface="UD デジタル 教科書体 N-B" panose="02020700000000000000" pitchFamily="17" charset="-128"/>
                <a:ea typeface="UD デジタル 教科書体 N-B" panose="02020700000000000000" pitchFamily="17" charset="-128"/>
              </a:rPr>
              <a:t>で全文コピー。</a:t>
            </a:r>
          </a:p>
        </p:txBody>
      </p:sp>
      <p:pic>
        <p:nvPicPr>
          <p:cNvPr id="4" name="図 3" descr="スクリーンショットの画面&#10;&#10;自動的に生成された説明">
            <a:extLst>
              <a:ext uri="{FF2B5EF4-FFF2-40B4-BE49-F238E27FC236}">
                <a16:creationId xmlns:a16="http://schemas.microsoft.com/office/drawing/2014/main" id="{E73A47B5-035C-4CA2-8288-5A1994FFE22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503" b="96953" l="9934" r="89901">
                        <a14:foregroundMark x1="54719" y1="25898" x2="55050" y2="25898"/>
                        <a14:foregroundMark x1="14818" y1="3700" x2="38079" y2="5441"/>
                        <a14:foregroundMark x1="38079" y1="5441" x2="54305" y2="2503"/>
                        <a14:foregroundMark x1="54305" y1="2503" x2="87583" y2="5441"/>
                        <a14:foregroundMark x1="42219" y1="28618" x2="72434" y2="36670"/>
                        <a14:foregroundMark x1="72434" y1="36670" x2="75579" y2="40044"/>
                        <a14:foregroundMark x1="15563" y1="92927" x2="40913" y2="98687"/>
                        <a14:foregroundMark x1="42841" y1="98907" x2="60182" y2="94559"/>
                        <a14:foregroundMark x1="60182" y1="94559" x2="67964" y2="90642"/>
                        <a14:foregroundMark x1="67964" y1="90642" x2="75745" y2="72361"/>
                        <a14:foregroundMark x1="75745" y1="72361" x2="77235" y2="63656"/>
                        <a14:foregroundMark x1="77235" y1="63656" x2="72434" y2="43743"/>
                        <a14:foregroundMark x1="72434" y1="43743" x2="64570" y2="31665"/>
                        <a14:foregroundMark x1="64570" y1="31665" x2="57119" y2="29380"/>
                        <a14:foregroundMark x1="57119" y1="29380" x2="52070" y2="31665"/>
                        <a14:foregroundMark x1="52070" y1="31665" x2="42301" y2="50272"/>
                        <a14:foregroundMark x1="42301" y1="50272" x2="41391" y2="60936"/>
                        <a14:foregroundMark x1="41391" y1="60936" x2="49503" y2="68879"/>
                        <a14:foregroundMark x1="49503" y1="68879" x2="55132" y2="70729"/>
                        <a14:foregroundMark x1="55132" y1="70729" x2="60596" y2="69967"/>
                        <a14:foregroundMark x1="60596" y1="69967" x2="70778" y2="60501"/>
                        <a14:foregroundMark x1="70778" y1="60501" x2="78063" y2="44287"/>
                        <a14:foregroundMark x1="78063" y1="44287" x2="73593" y2="32318"/>
                        <a14:foregroundMark x1="73593" y1="32318" x2="64570" y2="27639"/>
                        <a14:foregroundMark x1="64570" y1="27639" x2="55215" y2="28618"/>
                        <a14:foregroundMark x1="55215" y1="28618" x2="46275" y2="46790"/>
                        <a14:foregroundMark x1="46275" y1="46790" x2="44205" y2="55713"/>
                        <a14:foregroundMark x1="44205" y1="55713" x2="44785" y2="63003"/>
                        <a14:foregroundMark x1="44785" y1="63003" x2="52401" y2="70076"/>
                        <a14:foregroundMark x1="52401" y1="70076" x2="66060" y2="73232"/>
                        <a14:foregroundMark x1="66060" y1="73232" x2="72351" y2="73123"/>
                        <a14:foregroundMark x1="72351" y1="73123" x2="78311" y2="69750"/>
                        <a14:foregroundMark x1="78311" y1="69750" x2="81788" y2="64091"/>
                        <a14:foregroundMark x1="81788" y1="64091" x2="82202" y2="62024"/>
                        <a14:foregroundMark x1="41225" y1="17410" x2="67798" y2="20675"/>
                        <a14:foregroundMark x1="67798" y1="20675" x2="74834" y2="23613"/>
                        <a14:foregroundMark x1="74834" y1="23613" x2="80381" y2="28509"/>
                        <a14:foregroundMark x1="80381" y1="28509" x2="82368" y2="31774"/>
                        <a14:foregroundMark x1="40480" y1="14363" x2="58195" y2="11425"/>
                        <a14:foregroundMark x1="58195" y1="11425" x2="85182" y2="15778"/>
                        <a14:foregroundMark x1="38328" y1="92165" x2="62831" y2="92927"/>
                        <a14:foregroundMark x1="62831" y1="92927" x2="65811" y2="92709"/>
                        <a14:foregroundMark x1="14321" y1="95865" x2="20116" y2="95539"/>
                        <a14:foregroundMark x1="20116" y1="95539" x2="26242" y2="95865"/>
                        <a14:foregroundMark x1="26242" y1="95865" x2="32533" y2="94777"/>
                        <a14:foregroundMark x1="32533" y1="94777" x2="37997" y2="94886"/>
                        <a14:foregroundMark x1="37997" y1="94886" x2="43791" y2="97062"/>
                        <a14:foregroundMark x1="43791" y1="97062" x2="49586" y2="96844"/>
                        <a14:foregroundMark x1="56879" y1="98703" x2="57763" y2="98928"/>
                        <a14:foregroundMark x1="49586" y1="96844" x2="55866" y2="98445"/>
                        <a14:foregroundMark x1="65891" y1="98192" x2="77649" y2="95321"/>
                        <a14:foregroundMark x1="77649" y1="95321" x2="86755" y2="96953"/>
                        <a14:backgroundMark x1="42632" y1="99347" x2="42632" y2="99347"/>
                        <a14:backgroundMark x1="60430" y1="99674" x2="60430" y2="99674"/>
                        <a14:backgroundMark x1="60017" y1="99021" x2="60017" y2="99021"/>
                        <a14:backgroundMark x1="57368" y1="99782" x2="63079" y2="99238"/>
                        <a14:backgroundMark x1="63079" y1="99238" x2="64901" y2="99891"/>
                        <a14:backgroundMark x1="57119" y1="99129" x2="56374" y2="99347"/>
                        <a14:backgroundMark x1="43212" y1="99674" x2="41391" y2="99674"/>
                      </a14:backgroundRemoval>
                    </a14:imgEffect>
                  </a14:imgLayer>
                </a14:imgProps>
              </a:ext>
              <a:ext uri="{28A0092B-C50C-407E-A947-70E740481C1C}">
                <a14:useLocalDpi xmlns:a14="http://schemas.microsoft.com/office/drawing/2010/main" val="0"/>
              </a:ext>
            </a:extLst>
          </a:blip>
          <a:stretch>
            <a:fillRect/>
          </a:stretch>
        </p:blipFill>
        <p:spPr>
          <a:xfrm>
            <a:off x="3036000" y="1071244"/>
            <a:ext cx="6120000" cy="4655861"/>
          </a:xfrm>
          <a:prstGeom prst="rect">
            <a:avLst/>
          </a:prstGeom>
        </p:spPr>
      </p:pic>
      <p:sp>
        <p:nvSpPr>
          <p:cNvPr id="5" name="正方形/長方形 4">
            <a:extLst>
              <a:ext uri="{FF2B5EF4-FFF2-40B4-BE49-F238E27FC236}">
                <a16:creationId xmlns:a16="http://schemas.microsoft.com/office/drawing/2014/main" id="{BB4F39E5-BD20-49CD-A990-991087EF459F}"/>
              </a:ext>
            </a:extLst>
          </p:cNvPr>
          <p:cNvSpPr/>
          <p:nvPr/>
        </p:nvSpPr>
        <p:spPr>
          <a:xfrm>
            <a:off x="1154131" y="5941226"/>
            <a:ext cx="9883739" cy="369332"/>
          </a:xfrm>
          <a:prstGeom prst="rect">
            <a:avLst/>
          </a:prstGeom>
        </p:spPr>
        <p:txBody>
          <a:bodyPr wrap="square">
            <a:spAutoFit/>
          </a:bodyPr>
          <a:lstStyle/>
          <a:p>
            <a:r>
              <a:rPr lang="en-US" altLang="ja-JP" dirty="0">
                <a:latin typeface="UD デジタル 教科書体 N-B" panose="02020700000000000000" pitchFamily="17" charset="-128"/>
                <a:ea typeface="UD デジタル 教科書体 N-B" panose="02020700000000000000" pitchFamily="17" charset="-128"/>
              </a:rPr>
              <a:t>https://xdebug.org/wizard.php </a:t>
            </a:r>
            <a:r>
              <a:rPr lang="ja-JP" altLang="en-US" dirty="0">
                <a:latin typeface="UD デジタル 教科書体 N-B" panose="02020700000000000000" pitchFamily="17" charset="-128"/>
                <a:ea typeface="UD デジタル 教科書体 N-B" panose="02020700000000000000" pitchFamily="17" charset="-128"/>
              </a:rPr>
              <a:t>を開き、テキストボックスに貼り付け。</a:t>
            </a:r>
          </a:p>
        </p:txBody>
      </p:sp>
    </p:spTree>
    <p:extLst>
      <p:ext uri="{BB962C8B-B14F-4D97-AF65-F5344CB8AC3E}">
        <p14:creationId xmlns:p14="http://schemas.microsoft.com/office/powerpoint/2010/main" val="31656477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88783FC7-5FE6-4C59-BE61-B200D7C71BAC}"/>
              </a:ext>
            </a:extLst>
          </p:cNvPr>
          <p:cNvSpPr/>
          <p:nvPr/>
        </p:nvSpPr>
        <p:spPr>
          <a:xfrm>
            <a:off x="1251284" y="186172"/>
            <a:ext cx="9689432" cy="369332"/>
          </a:xfrm>
          <a:prstGeom prst="rect">
            <a:avLst/>
          </a:prstGeom>
        </p:spPr>
        <p:txBody>
          <a:bodyPr wrap="square">
            <a:spAutoFit/>
          </a:bodyPr>
          <a:lstStyle/>
          <a:p>
            <a:r>
              <a:rPr lang="en-US" altLang="ja-JP" dirty="0">
                <a:latin typeface="UD デジタル 教科書体 N-B" panose="02020700000000000000" pitchFamily="17" charset="-128"/>
                <a:ea typeface="UD デジタル 教科書体 N-B" panose="02020700000000000000" pitchFamily="17" charset="-128"/>
              </a:rPr>
              <a:t>Analyse my phpinfo() output</a:t>
            </a:r>
            <a:r>
              <a:rPr lang="ja-JP" altLang="en-US" dirty="0">
                <a:latin typeface="UD デジタル 教科書体 N-B" panose="02020700000000000000" pitchFamily="17" charset="-128"/>
                <a:ea typeface="UD デジタル 教科書体 N-B" panose="02020700000000000000" pitchFamily="17" charset="-128"/>
              </a:rPr>
              <a:t>ボタンをクリックし、表示された</a:t>
            </a:r>
            <a:r>
              <a:rPr lang="en-US" altLang="ja-JP" dirty="0">
                <a:latin typeface="UD デジタル 教科書体 N-B" panose="02020700000000000000" pitchFamily="17" charset="-128"/>
                <a:ea typeface="UD デジタル 教科書体 N-B" panose="02020700000000000000" pitchFamily="17" charset="-128"/>
              </a:rPr>
              <a:t>DLL</a:t>
            </a:r>
            <a:r>
              <a:rPr lang="ja-JP" altLang="en-US" dirty="0">
                <a:latin typeface="UD デジタル 教科書体 N-B" panose="02020700000000000000" pitchFamily="17" charset="-128"/>
                <a:ea typeface="UD デジタル 教科書体 N-B" panose="02020700000000000000" pitchFamily="17" charset="-128"/>
              </a:rPr>
              <a:t>ファイルをダウンロード。</a:t>
            </a:r>
          </a:p>
        </p:txBody>
      </p:sp>
      <p:pic>
        <p:nvPicPr>
          <p:cNvPr id="4" name="図 3" descr="スクリーンショットの画面&#10;&#10;自動的に生成された説明">
            <a:extLst>
              <a:ext uri="{FF2B5EF4-FFF2-40B4-BE49-F238E27FC236}">
                <a16:creationId xmlns:a16="http://schemas.microsoft.com/office/drawing/2014/main" id="{C323E0FC-C620-41C5-9939-65B7AAA2BC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6000" y="555504"/>
            <a:ext cx="6120000" cy="5258276"/>
          </a:xfrm>
          <a:prstGeom prst="rect">
            <a:avLst/>
          </a:prstGeom>
        </p:spPr>
      </p:pic>
      <p:sp>
        <p:nvSpPr>
          <p:cNvPr id="5" name="正方形/長方形 4">
            <a:extLst>
              <a:ext uri="{FF2B5EF4-FFF2-40B4-BE49-F238E27FC236}">
                <a16:creationId xmlns:a16="http://schemas.microsoft.com/office/drawing/2014/main" id="{BAEB22F9-0669-4B5B-9730-0F18D6C01B2F}"/>
              </a:ext>
            </a:extLst>
          </p:cNvPr>
          <p:cNvSpPr/>
          <p:nvPr/>
        </p:nvSpPr>
        <p:spPr>
          <a:xfrm>
            <a:off x="2725304" y="6025497"/>
            <a:ext cx="6741393" cy="646331"/>
          </a:xfrm>
          <a:prstGeom prst="rect">
            <a:avLst/>
          </a:prstGeom>
        </p:spPr>
        <p:txBody>
          <a:bodyPr wrap="square">
            <a:spAutoFit/>
          </a:bodyPr>
          <a:lstStyle/>
          <a:p>
            <a:r>
              <a:rPr lang="ja-JP" altLang="en-US" dirty="0">
                <a:latin typeface="UD デジタル 教科書体 N-B" panose="02020700000000000000" pitchFamily="17" charset="-128"/>
                <a:ea typeface="UD デジタル 教科書体 N-B" panose="02020700000000000000" pitchFamily="17" charset="-128"/>
              </a:rPr>
              <a:t>ダウンロードした</a:t>
            </a:r>
            <a:r>
              <a:rPr lang="en-US" altLang="ja-JP" dirty="0">
                <a:latin typeface="UD デジタル 教科書体 N-B" panose="02020700000000000000" pitchFamily="17" charset="-128"/>
                <a:ea typeface="UD デジタル 教科書体 N-B" panose="02020700000000000000" pitchFamily="17" charset="-128"/>
              </a:rPr>
              <a:t>DLL</a:t>
            </a:r>
            <a:r>
              <a:rPr lang="ja-JP" altLang="en-US" dirty="0">
                <a:latin typeface="UD デジタル 教科書体 N-B" panose="02020700000000000000" pitchFamily="17" charset="-128"/>
                <a:ea typeface="UD デジタル 教科書体 N-B" panose="02020700000000000000" pitchFamily="17" charset="-128"/>
              </a:rPr>
              <a:t>ファイルは下記ディレクトリ配下へ移動。</a:t>
            </a:r>
          </a:p>
          <a:p>
            <a:r>
              <a:rPr lang="en-US" altLang="ja-JP" dirty="0">
                <a:latin typeface="UD デジタル 教科書体 N-B" panose="02020700000000000000" pitchFamily="17" charset="-128"/>
                <a:ea typeface="UD デジタル 教科書体 N-B" panose="02020700000000000000" pitchFamily="17" charset="-128"/>
              </a:rPr>
              <a:t>C:\xampp\php\ext</a:t>
            </a:r>
            <a:endParaRPr lang="ja-JP" altLang="en-US" dirty="0">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3237993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94DF61-ECDF-45D0-BB16-B990701E92EA}"/>
              </a:ext>
            </a:extLst>
          </p:cNvPr>
          <p:cNvSpPr>
            <a:spLocks noGrp="1"/>
          </p:cNvSpPr>
          <p:nvPr>
            <p:ph type="title"/>
          </p:nvPr>
        </p:nvSpPr>
        <p:spPr/>
        <p:txBody>
          <a:bodyPr/>
          <a:lstStyle/>
          <a:p>
            <a:r>
              <a:rPr kumimoji="1" lang="en-US" altLang="ja-JP" dirty="0"/>
              <a:t>PHP</a:t>
            </a:r>
            <a:r>
              <a:rPr kumimoji="1" lang="ja-JP" altLang="en-US" dirty="0"/>
              <a:t>デバッグ</a:t>
            </a:r>
          </a:p>
        </p:txBody>
      </p:sp>
      <p:sp>
        <p:nvSpPr>
          <p:cNvPr id="3" name="正方形/長方形 2">
            <a:extLst>
              <a:ext uri="{FF2B5EF4-FFF2-40B4-BE49-F238E27FC236}">
                <a16:creationId xmlns:a16="http://schemas.microsoft.com/office/drawing/2014/main" id="{E6F423A8-C917-4DA6-8DA6-B0D9FF8ADC23}"/>
              </a:ext>
            </a:extLst>
          </p:cNvPr>
          <p:cNvSpPr/>
          <p:nvPr/>
        </p:nvSpPr>
        <p:spPr>
          <a:xfrm>
            <a:off x="461337" y="1287017"/>
            <a:ext cx="5211683" cy="523220"/>
          </a:xfrm>
          <a:prstGeom prst="rect">
            <a:avLst/>
          </a:prstGeom>
        </p:spPr>
        <p:txBody>
          <a:bodyPr wrap="none">
            <a:spAutoFit/>
          </a:bodyPr>
          <a:lstStyle/>
          <a:p>
            <a:r>
              <a:rPr lang="en-US" altLang="ja-JP" sz="2800" b="1" dirty="0">
                <a:solidFill>
                  <a:srgbClr val="333333"/>
                </a:solidFill>
                <a:latin typeface="UD デジタル 教科書体 N-B" panose="02020700000000000000" pitchFamily="17" charset="-128"/>
                <a:ea typeface="UD デジタル 教科書体 N-B" panose="02020700000000000000" pitchFamily="17" charset="-128"/>
              </a:rPr>
              <a:t>4.</a:t>
            </a:r>
            <a:r>
              <a:rPr lang="ja-JP" altLang="en-US" sz="2800" b="1" dirty="0">
                <a:solidFill>
                  <a:srgbClr val="333333"/>
                </a:solidFill>
                <a:latin typeface="UD デジタル 教科書体 N-B" panose="02020700000000000000" pitchFamily="17" charset="-128"/>
                <a:ea typeface="UD デジタル 教科書体 N-B" panose="02020700000000000000" pitchFamily="17" charset="-128"/>
              </a:rPr>
              <a:t>「</a:t>
            </a:r>
            <a:r>
              <a:rPr lang="en-US" altLang="ja-JP" sz="2800" b="1" dirty="0">
                <a:solidFill>
                  <a:srgbClr val="333333"/>
                </a:solidFill>
                <a:latin typeface="UD デジタル 教科書体 N-B" panose="02020700000000000000" pitchFamily="17" charset="-128"/>
                <a:ea typeface="UD デジタル 教科書体 N-B" panose="02020700000000000000" pitchFamily="17" charset="-128"/>
              </a:rPr>
              <a:t>XDebug</a:t>
            </a:r>
            <a:r>
              <a:rPr lang="ja-JP" altLang="en-US" sz="2800" b="1" dirty="0">
                <a:solidFill>
                  <a:srgbClr val="333333"/>
                </a:solidFill>
                <a:latin typeface="UD デジタル 教科書体 N-B" panose="02020700000000000000" pitchFamily="17" charset="-128"/>
                <a:ea typeface="UD デジタル 教科書体 N-B" panose="02020700000000000000" pitchFamily="17" charset="-128"/>
              </a:rPr>
              <a:t>」を</a:t>
            </a:r>
            <a:r>
              <a:rPr lang="en-US" altLang="ja-JP" sz="2800" b="1" dirty="0">
                <a:solidFill>
                  <a:srgbClr val="333333"/>
                </a:solidFill>
                <a:latin typeface="UD デジタル 教科書体 N-B" panose="02020700000000000000" pitchFamily="17" charset="-128"/>
                <a:ea typeface="UD デジタル 教科書体 N-B" panose="02020700000000000000" pitchFamily="17" charset="-128"/>
              </a:rPr>
              <a:t>VSCode</a:t>
            </a:r>
            <a:r>
              <a:rPr lang="ja-JP" altLang="en-US" sz="2800" b="1" dirty="0">
                <a:solidFill>
                  <a:srgbClr val="333333"/>
                </a:solidFill>
                <a:latin typeface="UD デジタル 教科書体 N-B" panose="02020700000000000000" pitchFamily="17" charset="-128"/>
                <a:ea typeface="UD デジタル 教科書体 N-B" panose="02020700000000000000" pitchFamily="17" charset="-128"/>
              </a:rPr>
              <a:t>に紐づけ</a:t>
            </a:r>
            <a:endParaRPr lang="ja-JP" altLang="en-US" sz="2800" b="1" i="0" dirty="0">
              <a:solidFill>
                <a:srgbClr val="333333"/>
              </a:solidFill>
              <a:effectLst/>
              <a:latin typeface="UD デジタル 教科書体 N-B" panose="02020700000000000000" pitchFamily="17" charset="-128"/>
              <a:ea typeface="UD デジタル 教科書体 N-B" panose="02020700000000000000" pitchFamily="17" charset="-128"/>
            </a:endParaRPr>
          </a:p>
        </p:txBody>
      </p:sp>
      <p:sp>
        <p:nvSpPr>
          <p:cNvPr id="4" name="正方形/長方形 3">
            <a:extLst>
              <a:ext uri="{FF2B5EF4-FFF2-40B4-BE49-F238E27FC236}">
                <a16:creationId xmlns:a16="http://schemas.microsoft.com/office/drawing/2014/main" id="{597BA07A-2836-4921-B5E2-AA055F06D734}"/>
              </a:ext>
            </a:extLst>
          </p:cNvPr>
          <p:cNvSpPr/>
          <p:nvPr/>
        </p:nvSpPr>
        <p:spPr>
          <a:xfrm>
            <a:off x="669924" y="1810237"/>
            <a:ext cx="8931667" cy="830997"/>
          </a:xfrm>
          <a:prstGeom prst="rect">
            <a:avLst/>
          </a:prstGeom>
        </p:spPr>
        <p:txBody>
          <a:bodyPr wrap="square">
            <a:spAutoFit/>
          </a:bodyPr>
          <a:lstStyle/>
          <a:p>
            <a:r>
              <a:rPr lang="en-US" altLang="ja-JP" sz="2400" dirty="0">
                <a:solidFill>
                  <a:srgbClr val="333333"/>
                </a:solidFill>
                <a:latin typeface="UD デジタル 教科書体 N-B" panose="02020700000000000000" pitchFamily="17" charset="-128"/>
                <a:ea typeface="UD デジタル 教科書体 N-B" panose="02020700000000000000" pitchFamily="17" charset="-128"/>
              </a:rPr>
              <a:t>C:\xampp\php\php.ini</a:t>
            </a:r>
            <a:r>
              <a:rPr lang="ja-JP" altLang="en-US" sz="2400" dirty="0">
                <a:solidFill>
                  <a:srgbClr val="333333"/>
                </a:solidFill>
                <a:latin typeface="UD デジタル 教科書体 N-B" panose="02020700000000000000" pitchFamily="17" charset="-128"/>
                <a:ea typeface="UD デジタル 教科書体 N-B" panose="02020700000000000000" pitchFamily="17" charset="-128"/>
              </a:rPr>
              <a:t>に以下のコードを追記。</a:t>
            </a:r>
            <a:br>
              <a:rPr lang="ja-JP" altLang="en-US" sz="2400" dirty="0">
                <a:latin typeface="UD デジタル 教科書体 N-B" panose="02020700000000000000" pitchFamily="17" charset="-128"/>
                <a:ea typeface="UD デジタル 教科書体 N-B" panose="02020700000000000000" pitchFamily="17" charset="-128"/>
              </a:rPr>
            </a:br>
            <a:r>
              <a:rPr lang="en-US" altLang="ja-JP" sz="2400" dirty="0">
                <a:solidFill>
                  <a:srgbClr val="333333"/>
                </a:solidFill>
                <a:latin typeface="UD デジタル 教科書体 N-B" panose="02020700000000000000" pitchFamily="17" charset="-128"/>
                <a:ea typeface="UD デジタル 教科書体 N-B" panose="02020700000000000000" pitchFamily="17" charset="-128"/>
              </a:rPr>
              <a:t>※ zend_extension</a:t>
            </a:r>
            <a:r>
              <a:rPr lang="ja-JP" altLang="en-US" sz="2400" dirty="0">
                <a:solidFill>
                  <a:srgbClr val="333333"/>
                </a:solidFill>
                <a:latin typeface="UD デジタル 教科書体 N-B" panose="02020700000000000000" pitchFamily="17" charset="-128"/>
                <a:ea typeface="UD デジタル 教科書体 N-B" panose="02020700000000000000" pitchFamily="17" charset="-128"/>
              </a:rPr>
              <a:t>の値は</a:t>
            </a:r>
            <a:r>
              <a:rPr lang="en-US" altLang="ja-JP" sz="2400" dirty="0">
                <a:solidFill>
                  <a:srgbClr val="333333"/>
                </a:solidFill>
                <a:latin typeface="UD デジタル 教科書体 N-B" panose="02020700000000000000" pitchFamily="17" charset="-128"/>
                <a:ea typeface="UD デジタル 教科書体 N-B" panose="02020700000000000000" pitchFamily="17" charset="-128"/>
              </a:rPr>
              <a:t>3.</a:t>
            </a:r>
            <a:r>
              <a:rPr lang="ja-JP" altLang="en-US" sz="2400" dirty="0">
                <a:solidFill>
                  <a:srgbClr val="333333"/>
                </a:solidFill>
                <a:latin typeface="UD デジタル 教科書体 N-B" panose="02020700000000000000" pitchFamily="17" charset="-128"/>
                <a:ea typeface="UD デジタル 教科書体 N-B" panose="02020700000000000000" pitchFamily="17" charset="-128"/>
              </a:rPr>
              <a:t>でダウンロードした</a:t>
            </a:r>
            <a:r>
              <a:rPr lang="en-US" altLang="ja-JP" sz="2400" dirty="0">
                <a:solidFill>
                  <a:srgbClr val="333333"/>
                </a:solidFill>
                <a:latin typeface="UD デジタル 教科書体 N-B" panose="02020700000000000000" pitchFamily="17" charset="-128"/>
                <a:ea typeface="UD デジタル 教科書体 N-B" panose="02020700000000000000" pitchFamily="17" charset="-128"/>
              </a:rPr>
              <a:t>DLL</a:t>
            </a:r>
            <a:r>
              <a:rPr lang="ja-JP" altLang="en-US" sz="2400" dirty="0">
                <a:solidFill>
                  <a:srgbClr val="333333"/>
                </a:solidFill>
                <a:latin typeface="UD デジタル 教科書体 N-B" panose="02020700000000000000" pitchFamily="17" charset="-128"/>
                <a:ea typeface="UD デジタル 教科書体 N-B" panose="02020700000000000000" pitchFamily="17" charset="-128"/>
              </a:rPr>
              <a:t>ファイル名</a:t>
            </a:r>
            <a:endParaRPr lang="ja-JP" altLang="en-US" sz="2400" dirty="0">
              <a:latin typeface="UD デジタル 教科書体 N-B" panose="02020700000000000000" pitchFamily="17" charset="-128"/>
              <a:ea typeface="UD デジタル 教科書体 N-B" panose="02020700000000000000" pitchFamily="17" charset="-128"/>
            </a:endParaRPr>
          </a:p>
        </p:txBody>
      </p:sp>
      <p:sp>
        <p:nvSpPr>
          <p:cNvPr id="5" name="正方形/長方形 4">
            <a:extLst>
              <a:ext uri="{FF2B5EF4-FFF2-40B4-BE49-F238E27FC236}">
                <a16:creationId xmlns:a16="http://schemas.microsoft.com/office/drawing/2014/main" id="{44655616-6951-431F-9F1E-96696E4112F2}"/>
              </a:ext>
            </a:extLst>
          </p:cNvPr>
          <p:cNvSpPr/>
          <p:nvPr/>
        </p:nvSpPr>
        <p:spPr>
          <a:xfrm>
            <a:off x="3048000" y="2910643"/>
            <a:ext cx="6096000" cy="2031325"/>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r>
              <a:rPr lang="en-US" altLang="ja-JP" dirty="0">
                <a:solidFill>
                  <a:srgbClr val="D4D4D4"/>
                </a:solidFill>
                <a:latin typeface="Consolas" panose="020B0609020204030204" pitchFamily="49" charset="0"/>
              </a:rPr>
              <a:t>[XDebug]</a:t>
            </a:r>
          </a:p>
          <a:p>
            <a:r>
              <a:rPr lang="en-US" altLang="ja-JP" dirty="0">
                <a:solidFill>
                  <a:srgbClr val="569CD6"/>
                </a:solidFill>
                <a:latin typeface="Consolas" panose="020B0609020204030204" pitchFamily="49" charset="0"/>
              </a:rPr>
              <a:t>xdebug.remote_enable</a:t>
            </a:r>
            <a:r>
              <a:rPr lang="en-US" altLang="ja-JP" dirty="0">
                <a:solidFill>
                  <a:srgbClr val="D4D4D4"/>
                </a:solidFill>
                <a:latin typeface="Consolas" panose="020B0609020204030204" pitchFamily="49" charset="0"/>
              </a:rPr>
              <a:t> = 1</a:t>
            </a:r>
          </a:p>
          <a:p>
            <a:r>
              <a:rPr lang="en-US" altLang="ja-JP" dirty="0">
                <a:solidFill>
                  <a:srgbClr val="569CD6"/>
                </a:solidFill>
                <a:latin typeface="Consolas" panose="020B0609020204030204" pitchFamily="49" charset="0"/>
              </a:rPr>
              <a:t>xdebug.remote_autostart</a:t>
            </a:r>
            <a:r>
              <a:rPr lang="en-US" altLang="ja-JP" dirty="0">
                <a:solidFill>
                  <a:srgbClr val="D4D4D4"/>
                </a:solidFill>
                <a:latin typeface="Consolas" panose="020B0609020204030204" pitchFamily="49" charset="0"/>
              </a:rPr>
              <a:t> = 1</a:t>
            </a:r>
          </a:p>
          <a:p>
            <a:r>
              <a:rPr lang="en-US" altLang="ja-JP" dirty="0">
                <a:solidFill>
                  <a:srgbClr val="569CD6"/>
                </a:solidFill>
                <a:latin typeface="Consolas" panose="020B0609020204030204" pitchFamily="49" charset="0"/>
              </a:rPr>
              <a:t>xdebug.remote_connect_back</a:t>
            </a:r>
            <a:r>
              <a:rPr lang="en-US" altLang="ja-JP" dirty="0">
                <a:solidFill>
                  <a:srgbClr val="D4D4D4"/>
                </a:solidFill>
                <a:latin typeface="Consolas" panose="020B0609020204030204" pitchFamily="49" charset="0"/>
              </a:rPr>
              <a:t> = 1</a:t>
            </a:r>
          </a:p>
          <a:p>
            <a:r>
              <a:rPr lang="en-US" altLang="ja-JP" dirty="0">
                <a:solidFill>
                  <a:srgbClr val="569CD6"/>
                </a:solidFill>
                <a:latin typeface="Consolas" panose="020B0609020204030204" pitchFamily="49" charset="0"/>
              </a:rPr>
              <a:t>xdebug.remote_port</a:t>
            </a:r>
            <a:r>
              <a:rPr lang="en-US" altLang="ja-JP" dirty="0">
                <a:solidFill>
                  <a:srgbClr val="D4D4D4"/>
                </a:solidFill>
                <a:latin typeface="Consolas" panose="020B0609020204030204" pitchFamily="49" charset="0"/>
              </a:rPr>
              <a:t> = 9000</a:t>
            </a:r>
          </a:p>
          <a:p>
            <a:r>
              <a:rPr lang="en-US" altLang="ja-JP" dirty="0">
                <a:solidFill>
                  <a:srgbClr val="569CD6"/>
                </a:solidFill>
                <a:latin typeface="Consolas" panose="020B0609020204030204" pitchFamily="49" charset="0"/>
              </a:rPr>
              <a:t>zend_extension</a:t>
            </a:r>
            <a:r>
              <a:rPr lang="en-US" altLang="ja-JP" dirty="0">
                <a:solidFill>
                  <a:srgbClr val="D4D4D4"/>
                </a:solidFill>
                <a:latin typeface="Consolas" panose="020B0609020204030204" pitchFamily="49" charset="0"/>
              </a:rPr>
              <a:t> = C:\xampp\php\ext\php_xdebug-2.9.6-7.4-vc15-x86_64.dll</a:t>
            </a:r>
            <a:endParaRPr lang="en-US" altLang="ja-JP"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848617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C892D-15DF-4386-B4AA-79F22A82C117}"/>
              </a:ext>
            </a:extLst>
          </p:cNvPr>
          <p:cNvSpPr>
            <a:spLocks noGrp="1"/>
          </p:cNvSpPr>
          <p:nvPr>
            <p:ph type="title"/>
          </p:nvPr>
        </p:nvSpPr>
        <p:spPr/>
        <p:txBody>
          <a:bodyPr/>
          <a:lstStyle/>
          <a:p>
            <a:r>
              <a:rPr kumimoji="1" lang="en-US" altLang="ja-JP" dirty="0"/>
              <a:t>PHP</a:t>
            </a:r>
            <a:r>
              <a:rPr kumimoji="1" lang="ja-JP" altLang="en-US" dirty="0"/>
              <a:t>デバッグ</a:t>
            </a:r>
          </a:p>
        </p:txBody>
      </p:sp>
      <p:sp>
        <p:nvSpPr>
          <p:cNvPr id="3" name="正方形/長方形 2">
            <a:extLst>
              <a:ext uri="{FF2B5EF4-FFF2-40B4-BE49-F238E27FC236}">
                <a16:creationId xmlns:a16="http://schemas.microsoft.com/office/drawing/2014/main" id="{E45794E5-59C6-47C1-8120-E8294BB6D422}"/>
              </a:ext>
            </a:extLst>
          </p:cNvPr>
          <p:cNvSpPr/>
          <p:nvPr/>
        </p:nvSpPr>
        <p:spPr>
          <a:xfrm>
            <a:off x="669924" y="1367408"/>
            <a:ext cx="3236784" cy="523220"/>
          </a:xfrm>
          <a:prstGeom prst="rect">
            <a:avLst/>
          </a:prstGeom>
        </p:spPr>
        <p:txBody>
          <a:bodyPr wrap="none">
            <a:spAutoFit/>
          </a:bodyPr>
          <a:lstStyle/>
          <a:p>
            <a:r>
              <a:rPr lang="en-US" altLang="ja-JP" sz="2800" b="1" dirty="0">
                <a:solidFill>
                  <a:srgbClr val="333333"/>
                </a:solidFill>
                <a:latin typeface="UD デジタル 教科書体 N-B" panose="02020700000000000000" pitchFamily="17" charset="-128"/>
                <a:ea typeface="UD デジタル 教科書体 N-B" panose="02020700000000000000" pitchFamily="17" charset="-128"/>
              </a:rPr>
              <a:t>5. </a:t>
            </a:r>
            <a:r>
              <a:rPr lang="ja-JP" altLang="en-US" sz="2800" b="1">
                <a:solidFill>
                  <a:srgbClr val="333333"/>
                </a:solidFill>
                <a:latin typeface="UD デジタル 教科書体 N-B" panose="02020700000000000000" pitchFamily="17" charset="-128"/>
                <a:ea typeface="UD デジタル 教科書体 N-B" panose="02020700000000000000" pitchFamily="17" charset="-128"/>
              </a:rPr>
              <a:t>デバッグを行う</a:t>
            </a:r>
            <a:endParaRPr lang="ja-JP" altLang="en-US" sz="2800" b="1" i="0" dirty="0">
              <a:solidFill>
                <a:srgbClr val="333333"/>
              </a:solidFill>
              <a:effectLst/>
              <a:latin typeface="UD デジタル 教科書体 N-B" panose="02020700000000000000" pitchFamily="17" charset="-128"/>
              <a:ea typeface="UD デジタル 教科書体 N-B" panose="02020700000000000000" pitchFamily="17" charset="-128"/>
            </a:endParaRPr>
          </a:p>
        </p:txBody>
      </p:sp>
      <p:sp>
        <p:nvSpPr>
          <p:cNvPr id="4" name="正方形/長方形 3">
            <a:extLst>
              <a:ext uri="{FF2B5EF4-FFF2-40B4-BE49-F238E27FC236}">
                <a16:creationId xmlns:a16="http://schemas.microsoft.com/office/drawing/2014/main" id="{EEAE7850-C5E9-403D-8D48-144ABC8002B3}"/>
              </a:ext>
            </a:extLst>
          </p:cNvPr>
          <p:cNvSpPr/>
          <p:nvPr/>
        </p:nvSpPr>
        <p:spPr>
          <a:xfrm>
            <a:off x="0" y="1890628"/>
            <a:ext cx="6554912" cy="2862322"/>
          </a:xfrm>
          <a:prstGeom prst="rect">
            <a:avLst/>
          </a:prstGeom>
        </p:spPr>
        <p:txBody>
          <a:bodyPr wrap="square">
            <a:spAutoFit/>
          </a:bodyPr>
          <a:lstStyle/>
          <a:p>
            <a:pPr lvl="2"/>
            <a:r>
              <a:rPr lang="ja-JP" altLang="en-US" sz="2000" dirty="0">
                <a:solidFill>
                  <a:srgbClr val="333333"/>
                </a:solidFill>
                <a:latin typeface="UD デジタル 教科書体 N-B" panose="02020700000000000000" pitchFamily="17" charset="-128"/>
                <a:ea typeface="UD デジタル 教科書体 N-B" panose="02020700000000000000" pitchFamily="17" charset="-128"/>
              </a:rPr>
              <a:t>ファイル＞</a:t>
            </a:r>
            <a:endParaRPr lang="en-US" altLang="ja-JP" sz="2000" dirty="0">
              <a:solidFill>
                <a:srgbClr val="333333"/>
              </a:solidFill>
              <a:latin typeface="UD デジタル 教科書体 N-B" panose="02020700000000000000" pitchFamily="17" charset="-128"/>
              <a:ea typeface="UD デジタル 教科書体 N-B" panose="02020700000000000000" pitchFamily="17" charset="-128"/>
            </a:endParaRPr>
          </a:p>
          <a:p>
            <a:pPr lvl="2"/>
            <a:r>
              <a:rPr lang="ja-JP" altLang="en-US" sz="2000" dirty="0">
                <a:solidFill>
                  <a:srgbClr val="333333"/>
                </a:solidFill>
                <a:latin typeface="UD デジタル 教科書体 N-B" panose="02020700000000000000" pitchFamily="17" charset="-128"/>
                <a:ea typeface="UD デジタル 教科書体 N-B" panose="02020700000000000000" pitchFamily="17" charset="-128"/>
              </a:rPr>
              <a:t>フォルダーを開く＞</a:t>
            </a:r>
            <a:endParaRPr lang="en-US" altLang="ja-JP" sz="2000" dirty="0">
              <a:solidFill>
                <a:srgbClr val="333333"/>
              </a:solidFill>
              <a:latin typeface="UD デジタル 教科書体 N-B" panose="02020700000000000000" pitchFamily="17" charset="-128"/>
              <a:ea typeface="UD デジタル 教科書体 N-B" panose="02020700000000000000" pitchFamily="17" charset="-128"/>
            </a:endParaRPr>
          </a:p>
          <a:p>
            <a:pPr lvl="2"/>
            <a:r>
              <a:rPr lang="ja-JP" altLang="en-US" sz="2000" dirty="0">
                <a:solidFill>
                  <a:srgbClr val="333333"/>
                </a:solidFill>
                <a:latin typeface="UD デジタル 教科書体 N-B" panose="02020700000000000000" pitchFamily="17" charset="-128"/>
                <a:ea typeface="UD デジタル 教科書体 N-B" panose="02020700000000000000" pitchFamily="17" charset="-128"/>
              </a:rPr>
              <a:t>デバッグしたいファイルのある階層を選択＞</a:t>
            </a:r>
            <a:endParaRPr lang="en-US" altLang="ja-JP" sz="2000" dirty="0">
              <a:solidFill>
                <a:srgbClr val="333333"/>
              </a:solidFill>
              <a:latin typeface="UD デジタル 教科書体 N-B" panose="02020700000000000000" pitchFamily="17" charset="-128"/>
              <a:ea typeface="UD デジタル 教科書体 N-B" panose="02020700000000000000" pitchFamily="17" charset="-128"/>
            </a:endParaRPr>
          </a:p>
          <a:p>
            <a:pPr lvl="2"/>
            <a:r>
              <a:rPr lang="ja-JP" altLang="en-US" sz="2000" dirty="0">
                <a:solidFill>
                  <a:srgbClr val="333333"/>
                </a:solidFill>
                <a:latin typeface="UD デジタル 教科書体 N-B" panose="02020700000000000000" pitchFamily="17" charset="-128"/>
                <a:ea typeface="UD デジタル 教科書体 N-B" panose="02020700000000000000" pitchFamily="17" charset="-128"/>
              </a:rPr>
              <a:t>デバッグするファイルを開く＞</a:t>
            </a:r>
            <a:endParaRPr lang="en-US" altLang="ja-JP" sz="2000" dirty="0">
              <a:solidFill>
                <a:srgbClr val="333333"/>
              </a:solidFill>
              <a:latin typeface="UD デジタル 教科書体 N-B" panose="02020700000000000000" pitchFamily="17" charset="-128"/>
              <a:ea typeface="UD デジタル 教科書体 N-B" panose="02020700000000000000" pitchFamily="17" charset="-128"/>
            </a:endParaRPr>
          </a:p>
          <a:p>
            <a:pPr lvl="2"/>
            <a:r>
              <a:rPr lang="ja-JP" altLang="en-US" sz="2000" dirty="0">
                <a:solidFill>
                  <a:srgbClr val="333333"/>
                </a:solidFill>
                <a:latin typeface="UD デジタル 教科書体 N-B" panose="02020700000000000000" pitchFamily="17" charset="-128"/>
                <a:ea typeface="UD デジタル 教科書体 N-B" panose="02020700000000000000" pitchFamily="17" charset="-128"/>
              </a:rPr>
              <a:t>左メニューバーからデバッグボタンをクリック</a:t>
            </a:r>
          </a:p>
          <a:p>
            <a:r>
              <a:rPr lang="ja-JP" altLang="en-US" sz="2000" dirty="0">
                <a:solidFill>
                  <a:srgbClr val="333333"/>
                </a:solidFill>
                <a:latin typeface="UD デジタル 教科書体 N-B" panose="02020700000000000000" pitchFamily="17" charset="-128"/>
                <a:ea typeface="UD デジタル 教科書体 N-B" panose="02020700000000000000" pitchFamily="17" charset="-128"/>
              </a:rPr>
              <a:t>「デバッグ開始」ボタン横のプルダウンから</a:t>
            </a:r>
            <a:endParaRPr lang="en-US" altLang="ja-JP" sz="2000" dirty="0">
              <a:solidFill>
                <a:srgbClr val="333333"/>
              </a:solidFill>
              <a:latin typeface="UD デジタル 教科書体 N-B" panose="02020700000000000000" pitchFamily="17" charset="-128"/>
              <a:ea typeface="UD デジタル 教科書体 N-B" panose="02020700000000000000" pitchFamily="17" charset="-128"/>
            </a:endParaRPr>
          </a:p>
          <a:p>
            <a:r>
              <a:rPr lang="ja-JP" altLang="en-US" sz="2000" dirty="0">
                <a:solidFill>
                  <a:srgbClr val="333333"/>
                </a:solidFill>
                <a:latin typeface="UD デジタル 教科書体 N-B" panose="02020700000000000000" pitchFamily="17" charset="-128"/>
                <a:ea typeface="UD デジタル 教科書体 N-B" panose="02020700000000000000" pitchFamily="17" charset="-128"/>
              </a:rPr>
              <a:t>「</a:t>
            </a:r>
            <a:r>
              <a:rPr lang="en-US" altLang="ja-JP" sz="2000" dirty="0">
                <a:solidFill>
                  <a:srgbClr val="333333"/>
                </a:solidFill>
                <a:latin typeface="UD デジタル 教科書体 N-B" panose="02020700000000000000" pitchFamily="17" charset="-128"/>
                <a:ea typeface="UD デジタル 教科書体 N-B" panose="02020700000000000000" pitchFamily="17" charset="-128"/>
              </a:rPr>
              <a:t>PHP</a:t>
            </a:r>
            <a:r>
              <a:rPr lang="ja-JP" altLang="en-US" sz="2000" dirty="0">
                <a:solidFill>
                  <a:srgbClr val="333333"/>
                </a:solidFill>
                <a:latin typeface="UD デジタル 教科書体 N-B" panose="02020700000000000000" pitchFamily="17" charset="-128"/>
                <a:ea typeface="UD デジタル 教科書体 N-B" panose="02020700000000000000" pitchFamily="17" charset="-128"/>
              </a:rPr>
              <a:t>」を選択。</a:t>
            </a:r>
            <a:br>
              <a:rPr lang="ja-JP" altLang="en-US" sz="2000" dirty="0">
                <a:solidFill>
                  <a:srgbClr val="333333"/>
                </a:solidFill>
                <a:latin typeface="UD デジタル 教科書体 N-B" panose="02020700000000000000" pitchFamily="17" charset="-128"/>
                <a:ea typeface="UD デジタル 教科書体 N-B" panose="02020700000000000000" pitchFamily="17" charset="-128"/>
              </a:rPr>
            </a:br>
            <a:r>
              <a:rPr lang="ja-JP" altLang="en-US" sz="2000" dirty="0">
                <a:solidFill>
                  <a:srgbClr val="333333"/>
                </a:solidFill>
                <a:latin typeface="UD デジタル 教科書体 N-B" panose="02020700000000000000" pitchFamily="17" charset="-128"/>
                <a:ea typeface="UD デジタル 教科書体 N-B" panose="02020700000000000000" pitchFamily="17" charset="-128"/>
              </a:rPr>
              <a:t>再度プルダウンより「構成の追加」を選択すると、</a:t>
            </a:r>
            <a:endParaRPr lang="en-US" altLang="ja-JP" sz="2000" dirty="0">
              <a:solidFill>
                <a:srgbClr val="333333"/>
              </a:solidFill>
              <a:latin typeface="UD デジタル 教科書体 N-B" panose="02020700000000000000" pitchFamily="17" charset="-128"/>
              <a:ea typeface="UD デジタル 教科書体 N-B" panose="02020700000000000000" pitchFamily="17" charset="-128"/>
            </a:endParaRPr>
          </a:p>
          <a:p>
            <a:r>
              <a:rPr lang="en-US" altLang="ja-JP" sz="2000" dirty="0">
                <a:solidFill>
                  <a:srgbClr val="333333"/>
                </a:solidFill>
                <a:latin typeface="UD デジタル 教科書体 N-B" panose="02020700000000000000" pitchFamily="17" charset="-128"/>
                <a:ea typeface="UD デジタル 教科書体 N-B" panose="02020700000000000000" pitchFamily="17" charset="-128"/>
              </a:rPr>
              <a:t>launch.json</a:t>
            </a:r>
            <a:r>
              <a:rPr lang="ja-JP" altLang="en-US" sz="2000" dirty="0">
                <a:solidFill>
                  <a:srgbClr val="333333"/>
                </a:solidFill>
                <a:latin typeface="UD デジタル 教科書体 N-B" panose="02020700000000000000" pitchFamily="17" charset="-128"/>
                <a:ea typeface="UD デジタル 教科書体 N-B" panose="02020700000000000000" pitchFamily="17" charset="-128"/>
              </a:rPr>
              <a:t>が開くので下記のように修正。</a:t>
            </a:r>
            <a:endParaRPr lang="ja-JP" altLang="en-US" sz="2000" b="0" i="0" dirty="0">
              <a:solidFill>
                <a:srgbClr val="333333"/>
              </a:solidFill>
              <a:effectLst/>
              <a:latin typeface="UD デジタル 教科書体 N-B" panose="02020700000000000000" pitchFamily="17" charset="-128"/>
              <a:ea typeface="UD デジタル 教科書体 N-B" panose="02020700000000000000" pitchFamily="17" charset="-128"/>
            </a:endParaRPr>
          </a:p>
        </p:txBody>
      </p:sp>
      <p:pic>
        <p:nvPicPr>
          <p:cNvPr id="7" name="図 6" descr="スクリーンショットの画面&#10;&#10;自動的に生成された説明">
            <a:extLst>
              <a:ext uri="{FF2B5EF4-FFF2-40B4-BE49-F238E27FC236}">
                <a16:creationId xmlns:a16="http://schemas.microsoft.com/office/drawing/2014/main" id="{DB5EB3B3-B7E0-4770-9C8E-CD9CF2EA49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7216" y="971424"/>
            <a:ext cx="5524784" cy="4915153"/>
          </a:xfrm>
          <a:prstGeom prst="rect">
            <a:avLst/>
          </a:prstGeom>
        </p:spPr>
      </p:pic>
      <p:sp>
        <p:nvSpPr>
          <p:cNvPr id="8" name="正方形/長方形 7">
            <a:extLst>
              <a:ext uri="{FF2B5EF4-FFF2-40B4-BE49-F238E27FC236}">
                <a16:creationId xmlns:a16="http://schemas.microsoft.com/office/drawing/2014/main" id="{B6B77AD6-9E29-4B96-AABE-C914A7CDC1B2}"/>
              </a:ext>
            </a:extLst>
          </p:cNvPr>
          <p:cNvSpPr/>
          <p:nvPr/>
        </p:nvSpPr>
        <p:spPr>
          <a:xfrm>
            <a:off x="0" y="4814505"/>
            <a:ext cx="6096000" cy="923330"/>
          </a:xfrm>
          <a:prstGeom prst="rect">
            <a:avLst/>
          </a:prstGeom>
        </p:spPr>
        <p:txBody>
          <a:bodyPr>
            <a:spAutoFit/>
          </a:bodyPr>
          <a:lstStyle/>
          <a:p>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デバッグしたいファイルにブレークポイントを置く。</a:t>
            </a:r>
            <a:br>
              <a:rPr lang="ja-JP" altLang="en-US" dirty="0">
                <a:latin typeface="UD デジタル 教科書体 N-B" panose="02020700000000000000" pitchFamily="17" charset="-128"/>
                <a:ea typeface="UD デジタル 教科書体 N-B" panose="02020700000000000000" pitchFamily="17" charset="-128"/>
              </a:rPr>
            </a:b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a:t>
            </a:r>
            <a:r>
              <a:rPr lang="en-US" altLang="ja-JP" dirty="0">
                <a:solidFill>
                  <a:srgbClr val="333333"/>
                </a:solidFill>
                <a:latin typeface="UD デジタル 教科書体 N-B" panose="02020700000000000000" pitchFamily="17" charset="-128"/>
                <a:ea typeface="UD デジタル 教科書体 N-B" panose="02020700000000000000" pitchFamily="17" charset="-128"/>
              </a:rPr>
              <a:t>Launch currently open script</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」が選択されていることを確認し、デバック開始ボタンを押下。</a:t>
            </a:r>
            <a:endParaRPr lang="ja-JP" altLang="en-US" dirty="0">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23458055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D1A861-9359-4746-816C-DD55C57DDEE8}"/>
              </a:ext>
            </a:extLst>
          </p:cNvPr>
          <p:cNvSpPr>
            <a:spLocks noGrp="1"/>
          </p:cNvSpPr>
          <p:nvPr>
            <p:ph type="title"/>
          </p:nvPr>
        </p:nvSpPr>
        <p:spPr/>
        <p:txBody>
          <a:bodyPr/>
          <a:lstStyle/>
          <a:p>
            <a:pPr algn="ctr"/>
            <a:r>
              <a:rPr kumimoji="1" lang="en-US" altLang="ja-JP" dirty="0"/>
              <a:t>PHP</a:t>
            </a:r>
            <a:r>
              <a:rPr kumimoji="1" lang="ja-JP" altLang="en-US" dirty="0"/>
              <a:t>　</a:t>
            </a:r>
            <a:r>
              <a:rPr kumimoji="1" lang="en-US" altLang="ja-JP" dirty="0"/>
              <a:t>M</a:t>
            </a:r>
            <a:r>
              <a:rPr kumimoji="1" lang="ja-JP" altLang="en-US" dirty="0"/>
              <a:t>ｙ</a:t>
            </a:r>
            <a:r>
              <a:rPr kumimoji="1" lang="en-US" altLang="ja-JP" dirty="0"/>
              <a:t>SQL</a:t>
            </a:r>
            <a:endParaRPr kumimoji="1" lang="ja-JP" altLang="en-US" dirty="0"/>
          </a:p>
        </p:txBody>
      </p:sp>
    </p:spTree>
    <p:extLst>
      <p:ext uri="{BB962C8B-B14F-4D97-AF65-F5344CB8AC3E}">
        <p14:creationId xmlns:p14="http://schemas.microsoft.com/office/powerpoint/2010/main" val="9606969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ïŝļiḋè">
            <a:extLst>
              <a:ext uri="{FF2B5EF4-FFF2-40B4-BE49-F238E27FC236}">
                <a16:creationId xmlns:a16="http://schemas.microsoft.com/office/drawing/2014/main" id="{721DD193-B2CA-4881-B016-B17EF25D4FAD}"/>
              </a:ext>
            </a:extLst>
          </p:cNvPr>
          <p:cNvSpPr/>
          <p:nvPr/>
        </p:nvSpPr>
        <p:spPr bwMode="auto">
          <a:xfrm>
            <a:off x="5306083" y="2765752"/>
            <a:ext cx="6512355" cy="663248"/>
          </a:xfrm>
          <a:prstGeom prst="roundRect">
            <a:avLst/>
          </a:prstGeom>
          <a:solidFill>
            <a:schemeClr val="bg1">
              <a:lumMod val="95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marL="360000"/>
            <a:r>
              <a:rPr lang="en-US" altLang="ja-JP" dirty="0">
                <a:latin typeface="UD デジタル 教科書体 N-B" panose="02020700000000000000" pitchFamily="17" charset="-128"/>
                <a:ea typeface="UD デジタル 教科書体 N-B" panose="02020700000000000000" pitchFamily="17" charset="-128"/>
              </a:rPr>
              <a:t>M</a:t>
            </a:r>
            <a:r>
              <a:rPr lang="ja-JP" altLang="en-US" dirty="0">
                <a:latin typeface="UD デジタル 教科書体 N-B" panose="02020700000000000000" pitchFamily="17" charset="-128"/>
                <a:ea typeface="UD デジタル 教科書体 N-B" panose="02020700000000000000" pitchFamily="17" charset="-128"/>
              </a:rPr>
              <a:t>ｙ</a:t>
            </a:r>
            <a:r>
              <a:rPr lang="en-US" altLang="ja-JP" dirty="0">
                <a:latin typeface="UD デジタル 教科書体 N-B" panose="02020700000000000000" pitchFamily="17" charset="-128"/>
                <a:ea typeface="UD デジタル 教科書体 N-B" panose="02020700000000000000" pitchFamily="17" charset="-128"/>
              </a:rPr>
              <a:t>SQL</a:t>
            </a:r>
            <a:r>
              <a:rPr lang="ja-JP" altLang="en-US" dirty="0">
                <a:latin typeface="UD デジタル 教科書体 N-B" panose="02020700000000000000" pitchFamily="17" charset="-128"/>
                <a:ea typeface="UD デジタル 教科書体 N-B" panose="02020700000000000000" pitchFamily="17" charset="-128"/>
              </a:rPr>
              <a:t>とは</a:t>
            </a:r>
            <a:endParaRPr lang="en-US" altLang="zh-CN" dirty="0">
              <a:latin typeface="UD デジタル 教科書体 N-B" panose="02020700000000000000" pitchFamily="17" charset="-128"/>
              <a:ea typeface="UD デジタル 教科書体 N-B" panose="02020700000000000000" pitchFamily="17" charset="-128"/>
            </a:endParaRPr>
          </a:p>
        </p:txBody>
      </p:sp>
      <p:sp>
        <p:nvSpPr>
          <p:cNvPr id="3" name="ïŝļiḋè">
            <a:extLst>
              <a:ext uri="{FF2B5EF4-FFF2-40B4-BE49-F238E27FC236}">
                <a16:creationId xmlns:a16="http://schemas.microsoft.com/office/drawing/2014/main" id="{F569E3DA-84D1-4DB8-A4C6-F7C275884C6E}"/>
              </a:ext>
            </a:extLst>
          </p:cNvPr>
          <p:cNvSpPr/>
          <p:nvPr/>
        </p:nvSpPr>
        <p:spPr bwMode="auto">
          <a:xfrm>
            <a:off x="5306082" y="3511193"/>
            <a:ext cx="6512355" cy="663248"/>
          </a:xfrm>
          <a:prstGeom prst="roundRect">
            <a:avLst/>
          </a:prstGeom>
          <a:solidFill>
            <a:schemeClr val="bg1">
              <a:lumMod val="95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marL="360000"/>
            <a:r>
              <a:rPr lang="en-US" altLang="zh-CN" dirty="0">
                <a:latin typeface="UD デジタル 教科書体 N-B" panose="02020700000000000000" pitchFamily="17" charset="-128"/>
                <a:ea typeface="UD デジタル 教科書体 N-B" panose="02020700000000000000" pitchFamily="17" charset="-128"/>
              </a:rPr>
              <a:t>PHP</a:t>
            </a:r>
            <a:r>
              <a:rPr lang="ja-JP" altLang="en-US" dirty="0">
                <a:latin typeface="UD デジタル 教科書体 N-B" panose="02020700000000000000" pitchFamily="17" charset="-128"/>
                <a:ea typeface="UD デジタル 教科書体 N-B" panose="02020700000000000000" pitchFamily="17" charset="-128"/>
              </a:rPr>
              <a:t>から</a:t>
            </a:r>
            <a:r>
              <a:rPr lang="en-US" altLang="zh-CN" dirty="0">
                <a:latin typeface="UD デジタル 教科書体 N-B" panose="02020700000000000000" pitchFamily="17" charset="-128"/>
                <a:ea typeface="UD デジタル 教科書体 N-B" panose="02020700000000000000" pitchFamily="17" charset="-128"/>
              </a:rPr>
              <a:t>MySQL</a:t>
            </a:r>
            <a:r>
              <a:rPr lang="ja-JP" altLang="en-US" dirty="0">
                <a:latin typeface="UD デジタル 教科書体 N-B" panose="02020700000000000000" pitchFamily="17" charset="-128"/>
                <a:ea typeface="UD デジタル 教科書体 N-B" panose="02020700000000000000" pitchFamily="17" charset="-128"/>
              </a:rPr>
              <a:t>へ接続</a:t>
            </a:r>
            <a:endParaRPr lang="en-US" altLang="zh-CN" dirty="0">
              <a:latin typeface="UD デジタル 教科書体 N-B" panose="02020700000000000000" pitchFamily="17" charset="-128"/>
              <a:ea typeface="UD デジタル 教科書体 N-B" panose="02020700000000000000" pitchFamily="17" charset="-128"/>
            </a:endParaRPr>
          </a:p>
        </p:txBody>
      </p:sp>
      <p:sp>
        <p:nvSpPr>
          <p:cNvPr id="4" name="ïŝļiḋè">
            <a:extLst>
              <a:ext uri="{FF2B5EF4-FFF2-40B4-BE49-F238E27FC236}">
                <a16:creationId xmlns:a16="http://schemas.microsoft.com/office/drawing/2014/main" id="{FDD6E8D3-764C-49AD-B246-E7877843B969}"/>
              </a:ext>
            </a:extLst>
          </p:cNvPr>
          <p:cNvSpPr/>
          <p:nvPr/>
        </p:nvSpPr>
        <p:spPr bwMode="auto">
          <a:xfrm>
            <a:off x="5306082" y="4423872"/>
            <a:ext cx="6512355" cy="663248"/>
          </a:xfrm>
          <a:prstGeom prst="roundRect">
            <a:avLst/>
          </a:prstGeom>
          <a:solidFill>
            <a:schemeClr val="bg1">
              <a:lumMod val="95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marL="360000"/>
            <a:r>
              <a:rPr lang="en-US" altLang="ja-JP" dirty="0">
                <a:latin typeface="UD デジタル 教科書体 N-B" panose="02020700000000000000" pitchFamily="17" charset="-128"/>
                <a:ea typeface="UD デジタル 教科書体 N-B" panose="02020700000000000000" pitchFamily="17" charset="-128"/>
              </a:rPr>
              <a:t>PHPM</a:t>
            </a:r>
            <a:r>
              <a:rPr lang="ja-JP" altLang="en-US" dirty="0">
                <a:latin typeface="UD デジタル 教科書体 N-B" panose="02020700000000000000" pitchFamily="17" charset="-128"/>
                <a:ea typeface="UD デジタル 教科書体 N-B" panose="02020700000000000000" pitchFamily="17" charset="-128"/>
              </a:rPr>
              <a:t>ｙ</a:t>
            </a:r>
            <a:r>
              <a:rPr lang="en-US" altLang="ja-JP" dirty="0">
                <a:latin typeface="UD デジタル 教科書体 N-B" panose="02020700000000000000" pitchFamily="17" charset="-128"/>
                <a:ea typeface="UD デジタル 教科書体 N-B" panose="02020700000000000000" pitchFamily="17" charset="-128"/>
              </a:rPr>
              <a:t>SQL</a:t>
            </a:r>
            <a:r>
              <a:rPr lang="ja-JP" altLang="en-US" dirty="0">
                <a:latin typeface="UD デジタル 教科書体 N-B" panose="02020700000000000000" pitchFamily="17" charset="-128"/>
                <a:ea typeface="UD デジタル 教科書体 N-B" panose="02020700000000000000" pitchFamily="17" charset="-128"/>
              </a:rPr>
              <a:t>でデータ処理</a:t>
            </a:r>
            <a:endParaRPr lang="en-US" altLang="zh-CN" dirty="0">
              <a:latin typeface="UD デジタル 教科書体 N-B" panose="02020700000000000000" pitchFamily="17" charset="-128"/>
              <a:ea typeface="UD デジタル 教科書体 N-B" panose="02020700000000000000" pitchFamily="17" charset="-128"/>
            </a:endParaRPr>
          </a:p>
        </p:txBody>
      </p:sp>
      <p:pic>
        <p:nvPicPr>
          <p:cNvPr id="6" name="図 5" descr="挿絵 が含まれている画像&#10;&#10;自動的に生成された説明">
            <a:extLst>
              <a:ext uri="{FF2B5EF4-FFF2-40B4-BE49-F238E27FC236}">
                <a16:creationId xmlns:a16="http://schemas.microsoft.com/office/drawing/2014/main" id="{328CA9E6-6819-47DB-A8B5-FA8DA7195F15}"/>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1487120"/>
            <a:ext cx="3600000" cy="3600000"/>
          </a:xfrm>
          <a:prstGeom prst="rect">
            <a:avLst/>
          </a:prstGeom>
        </p:spPr>
      </p:pic>
      <p:sp>
        <p:nvSpPr>
          <p:cNvPr id="7" name="正方形/長方形 6">
            <a:extLst>
              <a:ext uri="{FF2B5EF4-FFF2-40B4-BE49-F238E27FC236}">
                <a16:creationId xmlns:a16="http://schemas.microsoft.com/office/drawing/2014/main" id="{67D1792A-C991-448E-89E9-1B216F85102A}"/>
              </a:ext>
            </a:extLst>
          </p:cNvPr>
          <p:cNvSpPr/>
          <p:nvPr/>
        </p:nvSpPr>
        <p:spPr>
          <a:xfrm>
            <a:off x="5306082" y="1755159"/>
            <a:ext cx="6885918" cy="646331"/>
          </a:xfrm>
          <a:prstGeom prst="rect">
            <a:avLst/>
          </a:prstGeom>
        </p:spPr>
        <p:txBody>
          <a:bodyPr wrap="square">
            <a:spAutoFit/>
          </a:bodyPr>
          <a:lstStyle/>
          <a:p>
            <a:r>
              <a:rPr lang="en-US" altLang="ja-JP" dirty="0">
                <a:latin typeface="UD デジタル 教科書体 N-B" panose="02020700000000000000" pitchFamily="17" charset="-128"/>
                <a:ea typeface="UD デジタル 教科書体 N-B" panose="02020700000000000000" pitchFamily="17" charset="-128"/>
              </a:rPr>
              <a:t>MySQL</a:t>
            </a:r>
            <a:r>
              <a:rPr lang="ja-JP" altLang="en-US" dirty="0">
                <a:latin typeface="UD デジタル 教科書体 N-B" panose="02020700000000000000" pitchFamily="17" charset="-128"/>
                <a:ea typeface="UD デジタル 教科書体 N-B" panose="02020700000000000000" pitchFamily="17" charset="-128"/>
              </a:rPr>
              <a:t>は、オープンソースのリレーショナルデータベース管理システム</a:t>
            </a:r>
            <a:r>
              <a:rPr lang="en-US" altLang="ja-JP" dirty="0">
                <a:latin typeface="UD デジタル 教科書体 N-B" panose="02020700000000000000" pitchFamily="17" charset="-128"/>
                <a:ea typeface="UD デジタル 教科書体 N-B" panose="02020700000000000000" pitchFamily="17" charset="-128"/>
              </a:rPr>
              <a:t>(RDBMS)</a:t>
            </a:r>
            <a:r>
              <a:rPr lang="ja-JP" altLang="en-US" dirty="0">
                <a:latin typeface="UD デジタル 教科書体 N-B" panose="02020700000000000000" pitchFamily="17" charset="-128"/>
                <a:ea typeface="UD デジタル 教科書体 N-B" panose="02020700000000000000" pitchFamily="17" charset="-128"/>
              </a:rPr>
              <a:t>である。</a:t>
            </a:r>
          </a:p>
        </p:txBody>
      </p:sp>
    </p:spTree>
    <p:extLst>
      <p:ext uri="{BB962C8B-B14F-4D97-AF65-F5344CB8AC3E}">
        <p14:creationId xmlns:p14="http://schemas.microsoft.com/office/powerpoint/2010/main" val="18672369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DF4FF5-261C-4225-A0CD-936CBF0908DA}"/>
              </a:ext>
            </a:extLst>
          </p:cNvPr>
          <p:cNvSpPr>
            <a:spLocks noGrp="1"/>
          </p:cNvSpPr>
          <p:nvPr>
            <p:ph type="title"/>
          </p:nvPr>
        </p:nvSpPr>
        <p:spPr/>
        <p:txBody>
          <a:bodyPr/>
          <a:lstStyle/>
          <a:p>
            <a:r>
              <a:rPr kumimoji="1" lang="en-US" altLang="ja-JP" dirty="0"/>
              <a:t>M</a:t>
            </a:r>
            <a:r>
              <a:rPr kumimoji="1" lang="ja-JP" altLang="en-US" dirty="0"/>
              <a:t>ｙ</a:t>
            </a:r>
            <a:r>
              <a:rPr kumimoji="1" lang="en-US" altLang="ja-JP" dirty="0"/>
              <a:t>SQL</a:t>
            </a:r>
            <a:r>
              <a:rPr kumimoji="1" lang="ja-JP" altLang="en-US" dirty="0"/>
              <a:t>とは</a:t>
            </a:r>
          </a:p>
        </p:txBody>
      </p:sp>
      <p:sp>
        <p:nvSpPr>
          <p:cNvPr id="6" name="正方形/長方形 5">
            <a:extLst>
              <a:ext uri="{FF2B5EF4-FFF2-40B4-BE49-F238E27FC236}">
                <a16:creationId xmlns:a16="http://schemas.microsoft.com/office/drawing/2014/main" id="{1912E955-286A-45E3-B787-F64CEA2ECBB2}"/>
              </a:ext>
            </a:extLst>
          </p:cNvPr>
          <p:cNvSpPr/>
          <p:nvPr/>
        </p:nvSpPr>
        <p:spPr>
          <a:xfrm>
            <a:off x="2535181" y="5094085"/>
            <a:ext cx="7121639" cy="369332"/>
          </a:xfrm>
          <a:prstGeom prst="rect">
            <a:avLst/>
          </a:prstGeom>
        </p:spPr>
        <p:txBody>
          <a:bodyPr wrap="square">
            <a:spAutoFit/>
          </a:bodyPr>
          <a:lstStyle/>
          <a:p>
            <a:r>
              <a:rPr lang="ja-JP" altLang="en-US" dirty="0">
                <a:latin typeface="UD デジタル 教科書体 N-B" panose="02020700000000000000" pitchFamily="17" charset="-128"/>
                <a:ea typeface="UD デジタル 教科書体 N-B" panose="02020700000000000000" pitchFamily="17" charset="-128"/>
              </a:rPr>
              <a:t>設立者</a:t>
            </a:r>
            <a:r>
              <a:rPr lang="en-US" altLang="ja-JP" dirty="0">
                <a:latin typeface="UD デジタル 教科書体 N-B" panose="02020700000000000000" pitchFamily="17" charset="-128"/>
                <a:ea typeface="UD デジタル 教科書体 N-B" panose="02020700000000000000" pitchFamily="17" charset="-128"/>
              </a:rPr>
              <a:t>Michael Widenius</a:t>
            </a:r>
            <a:r>
              <a:rPr lang="ja-JP" altLang="en-US" dirty="0">
                <a:latin typeface="UD デジタル 教科書体 N-B" panose="02020700000000000000" pitchFamily="17" charset="-128"/>
                <a:ea typeface="UD デジタル 教科書体 N-B" panose="02020700000000000000" pitchFamily="17" charset="-128"/>
              </a:rPr>
              <a:t>娘の名前「</a:t>
            </a:r>
            <a:r>
              <a:rPr lang="en-US" altLang="ja-JP" dirty="0">
                <a:latin typeface="UD デジタル 教科書体 N-B" panose="02020700000000000000" pitchFamily="17" charset="-128"/>
                <a:ea typeface="UD デジタル 教科書体 N-B" panose="02020700000000000000" pitchFamily="17" charset="-128"/>
              </a:rPr>
              <a:t>My</a:t>
            </a:r>
            <a:r>
              <a:rPr lang="ja-JP" altLang="en-US" dirty="0">
                <a:latin typeface="UD デジタル 教科書体 N-B" panose="02020700000000000000" pitchFamily="17" charset="-128"/>
                <a:ea typeface="UD デジタル 教科書体 N-B" panose="02020700000000000000" pitchFamily="17" charset="-128"/>
              </a:rPr>
              <a:t>」と、「</a:t>
            </a:r>
            <a:r>
              <a:rPr lang="en-US" altLang="ja-JP" dirty="0">
                <a:latin typeface="UD デジタル 教科書体 N-B" panose="02020700000000000000" pitchFamily="17" charset="-128"/>
                <a:ea typeface="UD デジタル 教科書体 N-B" panose="02020700000000000000" pitchFamily="17" charset="-128"/>
              </a:rPr>
              <a:t>SQL</a:t>
            </a:r>
            <a:r>
              <a:rPr lang="ja-JP" altLang="en-US" dirty="0">
                <a:latin typeface="UD デジタル 教科書体 N-B" panose="02020700000000000000" pitchFamily="17" charset="-128"/>
                <a:ea typeface="UD デジタル 教科書体 N-B" panose="02020700000000000000" pitchFamily="17" charset="-128"/>
              </a:rPr>
              <a:t>」を組み合わせ</a:t>
            </a:r>
          </a:p>
        </p:txBody>
      </p:sp>
      <p:sp>
        <p:nvSpPr>
          <p:cNvPr id="7" name="正方形/長方形 6">
            <a:extLst>
              <a:ext uri="{FF2B5EF4-FFF2-40B4-BE49-F238E27FC236}">
                <a16:creationId xmlns:a16="http://schemas.microsoft.com/office/drawing/2014/main" id="{69A3B07C-742A-43C4-BE1D-01C561C6B87E}"/>
              </a:ext>
            </a:extLst>
          </p:cNvPr>
          <p:cNvSpPr/>
          <p:nvPr/>
        </p:nvSpPr>
        <p:spPr>
          <a:xfrm>
            <a:off x="7269213" y="6151785"/>
            <a:ext cx="3762568" cy="369332"/>
          </a:xfrm>
          <a:prstGeom prst="rect">
            <a:avLst/>
          </a:prstGeom>
        </p:spPr>
        <p:txBody>
          <a:bodyPr wrap="none">
            <a:spAutoFit/>
          </a:bodyPr>
          <a:lstStyle/>
          <a:p>
            <a:r>
              <a:rPr lang="en-US" altLang="ja-JP" dirty="0">
                <a:latin typeface="UD デジタル 教科書体 N-B" panose="02020700000000000000" pitchFamily="17" charset="-128"/>
                <a:ea typeface="UD デジタル 教科書体 N-B" panose="02020700000000000000" pitchFamily="17" charset="-128"/>
              </a:rPr>
              <a:t>Structured Query Language</a:t>
            </a:r>
            <a:r>
              <a:rPr lang="ja-JP" altLang="en-US" dirty="0">
                <a:latin typeface="UD デジタル 教科書体 N-B" panose="02020700000000000000" pitchFamily="17" charset="-128"/>
                <a:ea typeface="UD デジタル 教科書体 N-B" panose="02020700000000000000" pitchFamily="17" charset="-128"/>
              </a:rPr>
              <a:t>の略称</a:t>
            </a:r>
            <a:endParaRPr lang="ja-JP" altLang="en-US" dirty="0"/>
          </a:p>
        </p:txBody>
      </p:sp>
      <p:sp>
        <p:nvSpPr>
          <p:cNvPr id="8" name="矢印: ストライプ 7">
            <a:extLst>
              <a:ext uri="{FF2B5EF4-FFF2-40B4-BE49-F238E27FC236}">
                <a16:creationId xmlns:a16="http://schemas.microsoft.com/office/drawing/2014/main" id="{28982CC2-A880-4CC8-AFD9-E4223C0C5897}"/>
              </a:ext>
            </a:extLst>
          </p:cNvPr>
          <p:cNvSpPr/>
          <p:nvPr/>
        </p:nvSpPr>
        <p:spPr>
          <a:xfrm rot="5400000">
            <a:off x="7239360" y="5579674"/>
            <a:ext cx="636998" cy="44422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87D231A7-287C-4FD1-BD02-91E2CEA49CB6}"/>
              </a:ext>
            </a:extLst>
          </p:cNvPr>
          <p:cNvSpPr txBox="1"/>
          <p:nvPr/>
        </p:nvSpPr>
        <p:spPr>
          <a:xfrm>
            <a:off x="5888251" y="2065105"/>
            <a:ext cx="530915" cy="369332"/>
          </a:xfrm>
          <a:prstGeom prst="rect">
            <a:avLst/>
          </a:prstGeom>
          <a:noFill/>
        </p:spPr>
        <p:txBody>
          <a:bodyPr wrap="none" rtlCol="0">
            <a:spAutoFit/>
          </a:bodyPr>
          <a:lstStyle/>
          <a:p>
            <a:r>
              <a:rPr kumimoji="1" lang="en-US" altLang="ja-JP" dirty="0">
                <a:latin typeface="UD デジタル 教科書体 N-B" panose="02020700000000000000" pitchFamily="17" charset="-128"/>
                <a:ea typeface="UD デジタル 教科書体 N-B" panose="02020700000000000000" pitchFamily="17" charset="-128"/>
              </a:rPr>
              <a:t>0</a:t>
            </a:r>
            <a:r>
              <a:rPr kumimoji="1" lang="ja-JP" altLang="en-US" dirty="0">
                <a:latin typeface="UD デジタル 教科書体 N-B" panose="02020700000000000000" pitchFamily="17" charset="-128"/>
                <a:ea typeface="UD デジタル 教科書体 N-B" panose="02020700000000000000" pitchFamily="17" charset="-128"/>
              </a:rPr>
              <a:t>１</a:t>
            </a:r>
          </a:p>
        </p:txBody>
      </p:sp>
    </p:spTree>
    <p:extLst>
      <p:ext uri="{BB962C8B-B14F-4D97-AF65-F5344CB8AC3E}">
        <p14:creationId xmlns:p14="http://schemas.microsoft.com/office/powerpoint/2010/main" val="3009977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E5D2A0-FAF5-4A01-98A4-8EF68066B55F}"/>
              </a:ext>
            </a:extLst>
          </p:cNvPr>
          <p:cNvSpPr>
            <a:spLocks noGrp="1"/>
          </p:cNvSpPr>
          <p:nvPr>
            <p:ph type="title"/>
          </p:nvPr>
        </p:nvSpPr>
        <p:spPr/>
        <p:txBody>
          <a:bodyPr/>
          <a:lstStyle/>
          <a:p>
            <a:r>
              <a:rPr lang="en-US" altLang="ja-JP" dirty="0"/>
              <a:t>M</a:t>
            </a:r>
            <a:r>
              <a:rPr lang="ja-JP" altLang="en-US" dirty="0"/>
              <a:t>ｙ</a:t>
            </a:r>
            <a:r>
              <a:rPr lang="en-US" altLang="ja-JP" dirty="0"/>
              <a:t>SQL</a:t>
            </a:r>
            <a:r>
              <a:rPr lang="ja-JP" altLang="en-US" dirty="0"/>
              <a:t>とは</a:t>
            </a:r>
            <a:endParaRPr lang="zh-CN" altLang="en-US" dirty="0"/>
          </a:p>
        </p:txBody>
      </p:sp>
      <p:grpSp>
        <p:nvGrpSpPr>
          <p:cNvPr id="5" name="7ac140ee-3309-4d33-a4be-3b6a25e0006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BB9CD832-6DEF-44E4-BAEE-BC3EEA035BF9}"/>
              </a:ext>
            </a:extLst>
          </p:cNvPr>
          <p:cNvGrpSpPr>
            <a:grpSpLocks noChangeAspect="1"/>
          </p:cNvGrpSpPr>
          <p:nvPr>
            <p:custDataLst>
              <p:tags r:id="rId1"/>
            </p:custDataLst>
          </p:nvPr>
        </p:nvGrpSpPr>
        <p:grpSpPr>
          <a:xfrm>
            <a:off x="376990" y="1224000"/>
            <a:ext cx="11150065" cy="4820978"/>
            <a:chOff x="376990" y="1224000"/>
            <a:chExt cx="11150065" cy="4820978"/>
          </a:xfrm>
        </p:grpSpPr>
        <p:grpSp>
          <p:nvGrpSpPr>
            <p:cNvPr id="6" name="îšľïḑê">
              <a:extLst>
                <a:ext uri="{FF2B5EF4-FFF2-40B4-BE49-F238E27FC236}">
                  <a16:creationId xmlns:a16="http://schemas.microsoft.com/office/drawing/2014/main" id="{0D5DDAFD-88F1-431A-A692-A802627F9A0E}"/>
                </a:ext>
              </a:extLst>
            </p:cNvPr>
            <p:cNvGrpSpPr/>
            <p:nvPr/>
          </p:nvGrpSpPr>
          <p:grpSpPr>
            <a:xfrm>
              <a:off x="4671114" y="2209605"/>
              <a:ext cx="2849772" cy="2849768"/>
              <a:chOff x="4623108" y="2367383"/>
              <a:chExt cx="2849772" cy="2849768"/>
            </a:xfrm>
          </p:grpSpPr>
          <p:sp>
            <p:nvSpPr>
              <p:cNvPr id="54" name="ï$ḷíďè">
                <a:extLst>
                  <a:ext uri="{FF2B5EF4-FFF2-40B4-BE49-F238E27FC236}">
                    <a16:creationId xmlns:a16="http://schemas.microsoft.com/office/drawing/2014/main" id="{962FBEE9-0361-475B-BCF9-9353ADE7B8F2}"/>
                  </a:ext>
                </a:extLst>
              </p:cNvPr>
              <p:cNvSpPr/>
              <p:nvPr/>
            </p:nvSpPr>
            <p:spPr>
              <a:xfrm>
                <a:off x="4623108" y="2367383"/>
                <a:ext cx="2849772" cy="2849768"/>
              </a:xfrm>
              <a:prstGeom prst="ellipse">
                <a:avLst/>
              </a:prstGeom>
              <a:noFill/>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UD デジタル 教科書体 N-B" panose="02020700000000000000" pitchFamily="17" charset="-128"/>
                  <a:ea typeface="UD デジタル 教科書体 N-B" panose="02020700000000000000" pitchFamily="17" charset="-128"/>
                </a:endParaRPr>
              </a:p>
            </p:txBody>
          </p:sp>
          <p:sp>
            <p:nvSpPr>
              <p:cNvPr id="55" name="işļiḑe">
                <a:extLst>
                  <a:ext uri="{FF2B5EF4-FFF2-40B4-BE49-F238E27FC236}">
                    <a16:creationId xmlns:a16="http://schemas.microsoft.com/office/drawing/2014/main" id="{C9BBCECC-2C36-4D1C-9F81-B62173D19127}"/>
                  </a:ext>
                </a:extLst>
              </p:cNvPr>
              <p:cNvSpPr/>
              <p:nvPr/>
            </p:nvSpPr>
            <p:spPr bwMode="auto">
              <a:xfrm>
                <a:off x="4999371" y="2782746"/>
                <a:ext cx="2097247" cy="2019043"/>
              </a:xfrm>
              <a:custGeom>
                <a:avLst/>
                <a:gdLst/>
                <a:ahLst/>
                <a:cxnLst>
                  <a:cxn ang="0">
                    <a:pos x="275" y="12"/>
                  </a:cxn>
                  <a:cxn ang="0">
                    <a:pos x="297" y="7"/>
                  </a:cxn>
                  <a:cxn ang="0">
                    <a:pos x="237" y="26"/>
                  </a:cxn>
                  <a:cxn ang="0">
                    <a:pos x="731" y="474"/>
                  </a:cxn>
                  <a:cxn ang="0">
                    <a:pos x="724" y="482"/>
                  </a:cxn>
                  <a:cxn ang="0">
                    <a:pos x="470" y="13"/>
                  </a:cxn>
                  <a:cxn ang="0">
                    <a:pos x="454" y="10"/>
                  </a:cxn>
                  <a:cxn ang="0">
                    <a:pos x="470" y="32"/>
                  </a:cxn>
                  <a:cxn ang="0">
                    <a:pos x="475" y="26"/>
                  </a:cxn>
                  <a:cxn ang="0">
                    <a:pos x="432" y="9"/>
                  </a:cxn>
                  <a:cxn ang="0">
                    <a:pos x="423" y="8"/>
                  </a:cxn>
                  <a:cxn ang="0">
                    <a:pos x="397" y="9"/>
                  </a:cxn>
                  <a:cxn ang="0">
                    <a:pos x="386" y="10"/>
                  </a:cxn>
                  <a:cxn ang="0">
                    <a:pos x="390" y="18"/>
                  </a:cxn>
                  <a:cxn ang="0">
                    <a:pos x="538" y="408"/>
                  </a:cxn>
                  <a:cxn ang="0">
                    <a:pos x="730" y="264"/>
                  </a:cxn>
                  <a:cxn ang="0">
                    <a:pos x="478" y="71"/>
                  </a:cxn>
                  <a:cxn ang="0">
                    <a:pos x="418" y="50"/>
                  </a:cxn>
                  <a:cxn ang="0">
                    <a:pos x="363" y="88"/>
                  </a:cxn>
                  <a:cxn ang="0">
                    <a:pos x="418" y="83"/>
                  </a:cxn>
                  <a:cxn ang="0">
                    <a:pos x="389" y="134"/>
                  </a:cxn>
                  <a:cxn ang="0">
                    <a:pos x="366" y="141"/>
                  </a:cxn>
                  <a:cxn ang="0">
                    <a:pos x="283" y="212"/>
                  </a:cxn>
                  <a:cxn ang="0">
                    <a:pos x="375" y="215"/>
                  </a:cxn>
                  <a:cxn ang="0">
                    <a:pos x="451" y="261"/>
                  </a:cxn>
                  <a:cxn ang="0">
                    <a:pos x="492" y="285"/>
                  </a:cxn>
                  <a:cxn ang="0">
                    <a:pos x="500" y="23"/>
                  </a:cxn>
                  <a:cxn ang="0">
                    <a:pos x="512" y="40"/>
                  </a:cxn>
                  <a:cxn ang="0">
                    <a:pos x="514" y="62"/>
                  </a:cxn>
                  <a:cxn ang="0">
                    <a:pos x="671" y="360"/>
                  </a:cxn>
                  <a:cxn ang="0">
                    <a:pos x="733" y="432"/>
                  </a:cxn>
                  <a:cxn ang="0">
                    <a:pos x="314" y="123"/>
                  </a:cxn>
                  <a:cxn ang="0">
                    <a:pos x="291" y="165"/>
                  </a:cxn>
                  <a:cxn ang="0">
                    <a:pos x="288" y="153"/>
                  </a:cxn>
                  <a:cxn ang="0">
                    <a:pos x="460" y="297"/>
                  </a:cxn>
                  <a:cxn ang="0">
                    <a:pos x="364" y="533"/>
                  </a:cxn>
                  <a:cxn ang="0">
                    <a:pos x="48" y="434"/>
                  </a:cxn>
                  <a:cxn ang="0">
                    <a:pos x="126" y="647"/>
                  </a:cxn>
                  <a:cxn ang="0">
                    <a:pos x="166" y="674"/>
                  </a:cxn>
                  <a:cxn ang="0">
                    <a:pos x="11" y="348"/>
                  </a:cxn>
                  <a:cxn ang="0">
                    <a:pos x="290" y="70"/>
                  </a:cxn>
                  <a:cxn ang="0">
                    <a:pos x="88" y="161"/>
                  </a:cxn>
                  <a:cxn ang="0">
                    <a:pos x="351" y="3"/>
                  </a:cxn>
                  <a:cxn ang="0">
                    <a:pos x="352" y="1"/>
                  </a:cxn>
                  <a:cxn ang="0">
                    <a:pos x="347" y="1"/>
                  </a:cxn>
                  <a:cxn ang="0">
                    <a:pos x="341" y="2"/>
                  </a:cxn>
                  <a:cxn ang="0">
                    <a:pos x="322" y="4"/>
                  </a:cxn>
                  <a:cxn ang="0">
                    <a:pos x="281" y="13"/>
                  </a:cxn>
                  <a:cxn ang="0">
                    <a:pos x="270" y="17"/>
                  </a:cxn>
                  <a:cxn ang="0">
                    <a:pos x="242" y="33"/>
                  </a:cxn>
                  <a:cxn ang="0">
                    <a:pos x="175" y="96"/>
                  </a:cxn>
                  <a:cxn ang="0">
                    <a:pos x="299" y="35"/>
                  </a:cxn>
                  <a:cxn ang="0">
                    <a:pos x="351" y="0"/>
                  </a:cxn>
                  <a:cxn ang="0">
                    <a:pos x="330" y="2"/>
                  </a:cxn>
                  <a:cxn ang="0">
                    <a:pos x="271" y="14"/>
                  </a:cxn>
                  <a:cxn ang="0">
                    <a:pos x="319" y="3"/>
                  </a:cxn>
                  <a:cxn ang="0">
                    <a:pos x="186" y="52"/>
                  </a:cxn>
                  <a:cxn ang="0">
                    <a:pos x="208" y="42"/>
                  </a:cxn>
                  <a:cxn ang="0">
                    <a:pos x="179" y="53"/>
                  </a:cxn>
                  <a:cxn ang="0">
                    <a:pos x="193" y="48"/>
                  </a:cxn>
                  <a:cxn ang="0">
                    <a:pos x="108" y="138"/>
                  </a:cxn>
                  <a:cxn ang="0">
                    <a:pos x="86" y="134"/>
                  </a:cxn>
                  <a:cxn ang="0">
                    <a:pos x="66" y="186"/>
                  </a:cxn>
                </a:cxnLst>
                <a:rect l="0" t="0" r="r" b="b"/>
                <a:pathLst>
                  <a:path w="746" h="719">
                    <a:moveTo>
                      <a:pt x="713" y="218"/>
                    </a:moveTo>
                    <a:cubicBezTo>
                      <a:pt x="709" y="210"/>
                      <a:pt x="709" y="210"/>
                      <a:pt x="709" y="210"/>
                    </a:cubicBezTo>
                    <a:cubicBezTo>
                      <a:pt x="711" y="213"/>
                      <a:pt x="712" y="216"/>
                      <a:pt x="713" y="218"/>
                    </a:cubicBezTo>
                    <a:cubicBezTo>
                      <a:pt x="713" y="218"/>
                      <a:pt x="713" y="218"/>
                      <a:pt x="713" y="218"/>
                    </a:cubicBezTo>
                    <a:moveTo>
                      <a:pt x="709" y="210"/>
                    </a:moveTo>
                    <a:cubicBezTo>
                      <a:pt x="706" y="203"/>
                      <a:pt x="701" y="194"/>
                      <a:pt x="697" y="187"/>
                    </a:cubicBezTo>
                    <a:cubicBezTo>
                      <a:pt x="697" y="186"/>
                      <a:pt x="697" y="186"/>
                      <a:pt x="697" y="186"/>
                    </a:cubicBezTo>
                    <a:cubicBezTo>
                      <a:pt x="702" y="195"/>
                      <a:pt x="704" y="199"/>
                      <a:pt x="709" y="210"/>
                    </a:cubicBezTo>
                    <a:cubicBezTo>
                      <a:pt x="709" y="210"/>
                      <a:pt x="709" y="210"/>
                      <a:pt x="709" y="210"/>
                    </a:cubicBezTo>
                    <a:moveTo>
                      <a:pt x="696" y="186"/>
                    </a:moveTo>
                    <a:cubicBezTo>
                      <a:pt x="697" y="186"/>
                      <a:pt x="697" y="186"/>
                      <a:pt x="697" y="186"/>
                    </a:cubicBezTo>
                    <a:cubicBezTo>
                      <a:pt x="697" y="187"/>
                      <a:pt x="697" y="187"/>
                      <a:pt x="697" y="187"/>
                    </a:cubicBezTo>
                    <a:cubicBezTo>
                      <a:pt x="697" y="186"/>
                      <a:pt x="697" y="186"/>
                      <a:pt x="696" y="186"/>
                    </a:cubicBezTo>
                    <a:moveTo>
                      <a:pt x="746" y="352"/>
                    </a:moveTo>
                    <a:cubicBezTo>
                      <a:pt x="745" y="351"/>
                      <a:pt x="745" y="350"/>
                      <a:pt x="745" y="348"/>
                    </a:cubicBezTo>
                    <a:cubicBezTo>
                      <a:pt x="745" y="350"/>
                      <a:pt x="745" y="351"/>
                      <a:pt x="746" y="352"/>
                    </a:cubicBezTo>
                    <a:cubicBezTo>
                      <a:pt x="746" y="352"/>
                      <a:pt x="746" y="352"/>
                      <a:pt x="746" y="352"/>
                    </a:cubicBezTo>
                    <a:moveTo>
                      <a:pt x="745" y="347"/>
                    </a:moveTo>
                    <a:cubicBezTo>
                      <a:pt x="745" y="346"/>
                      <a:pt x="745" y="344"/>
                      <a:pt x="745" y="343"/>
                    </a:cubicBezTo>
                    <a:cubicBezTo>
                      <a:pt x="745" y="345"/>
                      <a:pt x="745" y="347"/>
                      <a:pt x="745" y="348"/>
                    </a:cubicBezTo>
                    <a:cubicBezTo>
                      <a:pt x="745" y="348"/>
                      <a:pt x="745" y="348"/>
                      <a:pt x="745" y="347"/>
                    </a:cubicBezTo>
                    <a:moveTo>
                      <a:pt x="743" y="327"/>
                    </a:moveTo>
                    <a:cubicBezTo>
                      <a:pt x="743" y="321"/>
                      <a:pt x="743" y="321"/>
                      <a:pt x="743" y="321"/>
                    </a:cubicBezTo>
                    <a:cubicBezTo>
                      <a:pt x="743" y="324"/>
                      <a:pt x="743" y="326"/>
                      <a:pt x="743" y="329"/>
                    </a:cubicBezTo>
                    <a:cubicBezTo>
                      <a:pt x="743" y="328"/>
                      <a:pt x="743" y="327"/>
                      <a:pt x="743" y="327"/>
                    </a:cubicBezTo>
                    <a:moveTo>
                      <a:pt x="309" y="4"/>
                    </a:moveTo>
                    <a:cubicBezTo>
                      <a:pt x="309" y="5"/>
                      <a:pt x="309" y="5"/>
                      <a:pt x="309" y="5"/>
                    </a:cubicBezTo>
                    <a:cubicBezTo>
                      <a:pt x="313" y="4"/>
                      <a:pt x="313" y="4"/>
                      <a:pt x="313" y="4"/>
                    </a:cubicBezTo>
                    <a:cubicBezTo>
                      <a:pt x="313" y="4"/>
                      <a:pt x="313" y="4"/>
                      <a:pt x="313" y="4"/>
                    </a:cubicBezTo>
                    <a:cubicBezTo>
                      <a:pt x="312" y="4"/>
                      <a:pt x="311" y="4"/>
                      <a:pt x="309" y="4"/>
                    </a:cubicBezTo>
                    <a:moveTo>
                      <a:pt x="307" y="5"/>
                    </a:moveTo>
                    <a:cubicBezTo>
                      <a:pt x="304" y="5"/>
                      <a:pt x="304" y="5"/>
                      <a:pt x="304" y="5"/>
                    </a:cubicBezTo>
                    <a:cubicBezTo>
                      <a:pt x="305" y="5"/>
                      <a:pt x="305" y="5"/>
                      <a:pt x="305" y="5"/>
                    </a:cubicBezTo>
                    <a:cubicBezTo>
                      <a:pt x="306" y="5"/>
                      <a:pt x="306" y="5"/>
                      <a:pt x="307" y="5"/>
                    </a:cubicBezTo>
                    <a:moveTo>
                      <a:pt x="259" y="17"/>
                    </a:moveTo>
                    <a:cubicBezTo>
                      <a:pt x="259" y="17"/>
                      <a:pt x="258" y="17"/>
                      <a:pt x="258" y="17"/>
                    </a:cubicBezTo>
                    <a:cubicBezTo>
                      <a:pt x="258" y="17"/>
                      <a:pt x="259" y="17"/>
                      <a:pt x="259" y="17"/>
                    </a:cubicBezTo>
                    <a:moveTo>
                      <a:pt x="266" y="15"/>
                    </a:moveTo>
                    <a:cubicBezTo>
                      <a:pt x="267" y="14"/>
                      <a:pt x="267" y="14"/>
                      <a:pt x="268" y="14"/>
                    </a:cubicBezTo>
                    <a:cubicBezTo>
                      <a:pt x="268" y="14"/>
                      <a:pt x="268" y="14"/>
                      <a:pt x="268" y="14"/>
                    </a:cubicBezTo>
                    <a:cubicBezTo>
                      <a:pt x="267" y="14"/>
                      <a:pt x="267" y="14"/>
                      <a:pt x="267" y="14"/>
                    </a:cubicBezTo>
                    <a:cubicBezTo>
                      <a:pt x="267" y="14"/>
                      <a:pt x="267" y="14"/>
                      <a:pt x="267" y="14"/>
                    </a:cubicBezTo>
                    <a:cubicBezTo>
                      <a:pt x="266" y="15"/>
                      <a:pt x="266" y="15"/>
                      <a:pt x="266" y="15"/>
                    </a:cubicBezTo>
                    <a:cubicBezTo>
                      <a:pt x="266" y="15"/>
                      <a:pt x="266" y="15"/>
                      <a:pt x="266" y="15"/>
                    </a:cubicBezTo>
                    <a:moveTo>
                      <a:pt x="269" y="14"/>
                    </a:moveTo>
                    <a:cubicBezTo>
                      <a:pt x="269" y="14"/>
                      <a:pt x="269" y="14"/>
                      <a:pt x="269" y="14"/>
                    </a:cubicBezTo>
                    <a:cubicBezTo>
                      <a:pt x="269" y="14"/>
                      <a:pt x="269" y="14"/>
                      <a:pt x="268" y="14"/>
                    </a:cubicBezTo>
                    <a:cubicBezTo>
                      <a:pt x="267" y="14"/>
                      <a:pt x="267" y="14"/>
                      <a:pt x="266" y="15"/>
                    </a:cubicBezTo>
                    <a:cubicBezTo>
                      <a:pt x="269" y="14"/>
                      <a:pt x="269" y="14"/>
                      <a:pt x="269" y="14"/>
                    </a:cubicBezTo>
                    <a:moveTo>
                      <a:pt x="267" y="14"/>
                    </a:moveTo>
                    <a:cubicBezTo>
                      <a:pt x="268" y="14"/>
                      <a:pt x="268" y="14"/>
                      <a:pt x="268" y="14"/>
                    </a:cubicBezTo>
                    <a:cubicBezTo>
                      <a:pt x="269" y="14"/>
                      <a:pt x="269" y="14"/>
                      <a:pt x="270" y="13"/>
                    </a:cubicBezTo>
                    <a:cubicBezTo>
                      <a:pt x="269" y="14"/>
                      <a:pt x="268" y="14"/>
                      <a:pt x="268" y="14"/>
                    </a:cubicBezTo>
                    <a:cubicBezTo>
                      <a:pt x="267" y="14"/>
                      <a:pt x="267" y="14"/>
                      <a:pt x="267" y="14"/>
                    </a:cubicBezTo>
                    <a:cubicBezTo>
                      <a:pt x="267" y="14"/>
                      <a:pt x="267" y="14"/>
                      <a:pt x="267" y="14"/>
                    </a:cubicBezTo>
                    <a:moveTo>
                      <a:pt x="270" y="13"/>
                    </a:moveTo>
                    <a:cubicBezTo>
                      <a:pt x="274" y="12"/>
                      <a:pt x="274" y="12"/>
                      <a:pt x="274" y="12"/>
                    </a:cubicBezTo>
                    <a:cubicBezTo>
                      <a:pt x="274" y="12"/>
                      <a:pt x="274" y="12"/>
                      <a:pt x="274" y="12"/>
                    </a:cubicBezTo>
                    <a:cubicBezTo>
                      <a:pt x="275" y="12"/>
                      <a:pt x="275" y="12"/>
                      <a:pt x="275" y="12"/>
                    </a:cubicBezTo>
                    <a:cubicBezTo>
                      <a:pt x="275" y="12"/>
                      <a:pt x="275" y="12"/>
                      <a:pt x="275" y="12"/>
                    </a:cubicBezTo>
                    <a:cubicBezTo>
                      <a:pt x="273" y="13"/>
                      <a:pt x="272" y="13"/>
                      <a:pt x="270" y="13"/>
                    </a:cubicBezTo>
                    <a:cubicBezTo>
                      <a:pt x="269" y="14"/>
                      <a:pt x="269" y="14"/>
                      <a:pt x="268" y="14"/>
                    </a:cubicBezTo>
                    <a:cubicBezTo>
                      <a:pt x="270" y="13"/>
                      <a:pt x="270" y="13"/>
                      <a:pt x="270" y="13"/>
                    </a:cubicBezTo>
                    <a:moveTo>
                      <a:pt x="279" y="11"/>
                    </a:moveTo>
                    <a:cubicBezTo>
                      <a:pt x="279" y="11"/>
                      <a:pt x="279" y="11"/>
                      <a:pt x="279" y="11"/>
                    </a:cubicBezTo>
                    <a:cubicBezTo>
                      <a:pt x="280" y="11"/>
                      <a:pt x="281" y="11"/>
                      <a:pt x="281" y="10"/>
                    </a:cubicBezTo>
                    <a:cubicBezTo>
                      <a:pt x="284" y="10"/>
                      <a:pt x="284" y="10"/>
                      <a:pt x="284" y="10"/>
                    </a:cubicBezTo>
                    <a:cubicBezTo>
                      <a:pt x="284" y="10"/>
                      <a:pt x="284" y="10"/>
                      <a:pt x="284" y="10"/>
                    </a:cubicBezTo>
                    <a:cubicBezTo>
                      <a:pt x="283" y="10"/>
                      <a:pt x="283" y="10"/>
                      <a:pt x="283" y="10"/>
                    </a:cubicBezTo>
                    <a:cubicBezTo>
                      <a:pt x="282" y="10"/>
                      <a:pt x="281" y="10"/>
                      <a:pt x="280" y="11"/>
                    </a:cubicBezTo>
                    <a:cubicBezTo>
                      <a:pt x="280" y="11"/>
                      <a:pt x="280" y="11"/>
                      <a:pt x="280" y="11"/>
                    </a:cubicBezTo>
                    <a:cubicBezTo>
                      <a:pt x="279" y="11"/>
                      <a:pt x="279" y="11"/>
                      <a:pt x="279" y="11"/>
                    </a:cubicBezTo>
                    <a:moveTo>
                      <a:pt x="286" y="9"/>
                    </a:moveTo>
                    <a:cubicBezTo>
                      <a:pt x="287" y="9"/>
                      <a:pt x="287" y="9"/>
                      <a:pt x="287" y="9"/>
                    </a:cubicBezTo>
                    <a:cubicBezTo>
                      <a:pt x="289" y="9"/>
                      <a:pt x="289" y="9"/>
                      <a:pt x="289" y="9"/>
                    </a:cubicBezTo>
                    <a:cubicBezTo>
                      <a:pt x="290" y="8"/>
                      <a:pt x="290" y="8"/>
                      <a:pt x="290" y="8"/>
                    </a:cubicBezTo>
                    <a:cubicBezTo>
                      <a:pt x="288" y="9"/>
                      <a:pt x="288" y="9"/>
                      <a:pt x="288" y="9"/>
                    </a:cubicBezTo>
                    <a:cubicBezTo>
                      <a:pt x="287" y="9"/>
                      <a:pt x="287" y="9"/>
                      <a:pt x="287" y="9"/>
                    </a:cubicBezTo>
                    <a:cubicBezTo>
                      <a:pt x="286" y="9"/>
                      <a:pt x="286" y="9"/>
                      <a:pt x="286" y="9"/>
                    </a:cubicBezTo>
                    <a:cubicBezTo>
                      <a:pt x="286" y="9"/>
                      <a:pt x="286" y="9"/>
                      <a:pt x="286" y="9"/>
                    </a:cubicBezTo>
                    <a:moveTo>
                      <a:pt x="293" y="8"/>
                    </a:moveTo>
                    <a:cubicBezTo>
                      <a:pt x="294" y="7"/>
                      <a:pt x="294" y="7"/>
                      <a:pt x="294" y="7"/>
                    </a:cubicBezTo>
                    <a:cubicBezTo>
                      <a:pt x="298" y="7"/>
                      <a:pt x="298" y="7"/>
                      <a:pt x="298" y="7"/>
                    </a:cubicBezTo>
                    <a:cubicBezTo>
                      <a:pt x="298" y="7"/>
                      <a:pt x="298" y="7"/>
                      <a:pt x="298" y="7"/>
                    </a:cubicBezTo>
                    <a:cubicBezTo>
                      <a:pt x="296" y="7"/>
                      <a:pt x="296" y="7"/>
                      <a:pt x="296" y="7"/>
                    </a:cubicBezTo>
                    <a:cubicBezTo>
                      <a:pt x="293" y="8"/>
                      <a:pt x="293" y="8"/>
                      <a:pt x="293" y="8"/>
                    </a:cubicBezTo>
                    <a:cubicBezTo>
                      <a:pt x="292" y="8"/>
                      <a:pt x="292" y="8"/>
                      <a:pt x="292" y="8"/>
                    </a:cubicBezTo>
                    <a:cubicBezTo>
                      <a:pt x="292" y="8"/>
                      <a:pt x="291" y="8"/>
                      <a:pt x="291" y="8"/>
                    </a:cubicBezTo>
                    <a:cubicBezTo>
                      <a:pt x="293" y="8"/>
                      <a:pt x="293" y="8"/>
                      <a:pt x="293" y="8"/>
                    </a:cubicBezTo>
                    <a:moveTo>
                      <a:pt x="298" y="7"/>
                    </a:moveTo>
                    <a:cubicBezTo>
                      <a:pt x="298" y="7"/>
                      <a:pt x="298" y="7"/>
                      <a:pt x="298" y="7"/>
                    </a:cubicBezTo>
                    <a:cubicBezTo>
                      <a:pt x="298" y="7"/>
                      <a:pt x="298" y="7"/>
                      <a:pt x="298" y="7"/>
                    </a:cubicBezTo>
                    <a:cubicBezTo>
                      <a:pt x="298" y="7"/>
                      <a:pt x="298" y="7"/>
                      <a:pt x="298" y="7"/>
                    </a:cubicBezTo>
                    <a:moveTo>
                      <a:pt x="309" y="5"/>
                    </a:moveTo>
                    <a:cubicBezTo>
                      <a:pt x="314" y="4"/>
                      <a:pt x="314" y="4"/>
                      <a:pt x="314" y="4"/>
                    </a:cubicBezTo>
                    <a:cubicBezTo>
                      <a:pt x="315" y="4"/>
                      <a:pt x="315" y="4"/>
                      <a:pt x="315" y="4"/>
                    </a:cubicBezTo>
                    <a:cubicBezTo>
                      <a:pt x="314" y="4"/>
                      <a:pt x="313" y="4"/>
                      <a:pt x="312" y="4"/>
                    </a:cubicBezTo>
                    <a:cubicBezTo>
                      <a:pt x="311" y="4"/>
                      <a:pt x="311" y="4"/>
                      <a:pt x="311" y="4"/>
                    </a:cubicBezTo>
                    <a:cubicBezTo>
                      <a:pt x="308" y="5"/>
                      <a:pt x="308" y="5"/>
                      <a:pt x="308" y="5"/>
                    </a:cubicBezTo>
                    <a:cubicBezTo>
                      <a:pt x="309" y="5"/>
                      <a:pt x="309" y="5"/>
                      <a:pt x="309" y="5"/>
                    </a:cubicBezTo>
                    <a:moveTo>
                      <a:pt x="315" y="4"/>
                    </a:moveTo>
                    <a:cubicBezTo>
                      <a:pt x="315" y="4"/>
                      <a:pt x="315" y="4"/>
                      <a:pt x="315" y="4"/>
                    </a:cubicBezTo>
                    <a:cubicBezTo>
                      <a:pt x="315" y="4"/>
                      <a:pt x="315" y="4"/>
                      <a:pt x="315" y="4"/>
                    </a:cubicBezTo>
                    <a:cubicBezTo>
                      <a:pt x="315" y="4"/>
                      <a:pt x="315" y="4"/>
                      <a:pt x="315" y="4"/>
                    </a:cubicBezTo>
                    <a:moveTo>
                      <a:pt x="295" y="7"/>
                    </a:moveTo>
                    <a:cubicBezTo>
                      <a:pt x="295" y="7"/>
                      <a:pt x="295" y="7"/>
                      <a:pt x="295" y="7"/>
                    </a:cubicBezTo>
                    <a:cubicBezTo>
                      <a:pt x="295" y="7"/>
                      <a:pt x="295" y="7"/>
                      <a:pt x="294" y="8"/>
                    </a:cubicBezTo>
                    <a:cubicBezTo>
                      <a:pt x="295" y="7"/>
                      <a:pt x="295" y="7"/>
                      <a:pt x="295" y="7"/>
                    </a:cubicBezTo>
                    <a:moveTo>
                      <a:pt x="295" y="7"/>
                    </a:moveTo>
                    <a:cubicBezTo>
                      <a:pt x="296" y="7"/>
                      <a:pt x="296" y="7"/>
                      <a:pt x="296" y="7"/>
                    </a:cubicBezTo>
                    <a:cubicBezTo>
                      <a:pt x="298" y="7"/>
                      <a:pt x="298" y="7"/>
                      <a:pt x="298" y="7"/>
                    </a:cubicBezTo>
                    <a:cubicBezTo>
                      <a:pt x="301" y="6"/>
                      <a:pt x="301" y="6"/>
                      <a:pt x="301" y="6"/>
                    </a:cubicBezTo>
                    <a:cubicBezTo>
                      <a:pt x="300" y="6"/>
                      <a:pt x="300" y="6"/>
                      <a:pt x="300" y="6"/>
                    </a:cubicBezTo>
                    <a:cubicBezTo>
                      <a:pt x="303" y="6"/>
                      <a:pt x="303" y="6"/>
                      <a:pt x="303" y="6"/>
                    </a:cubicBezTo>
                    <a:cubicBezTo>
                      <a:pt x="305" y="5"/>
                      <a:pt x="305" y="5"/>
                      <a:pt x="305" y="5"/>
                    </a:cubicBezTo>
                    <a:cubicBezTo>
                      <a:pt x="305" y="5"/>
                      <a:pt x="305" y="5"/>
                      <a:pt x="305" y="5"/>
                    </a:cubicBezTo>
                    <a:cubicBezTo>
                      <a:pt x="305" y="5"/>
                      <a:pt x="305" y="5"/>
                      <a:pt x="305" y="5"/>
                    </a:cubicBezTo>
                    <a:cubicBezTo>
                      <a:pt x="302" y="6"/>
                      <a:pt x="300" y="6"/>
                      <a:pt x="297" y="7"/>
                    </a:cubicBezTo>
                    <a:cubicBezTo>
                      <a:pt x="296" y="7"/>
                      <a:pt x="296" y="7"/>
                      <a:pt x="295" y="7"/>
                    </a:cubicBezTo>
                    <a:cubicBezTo>
                      <a:pt x="295" y="7"/>
                      <a:pt x="295" y="7"/>
                      <a:pt x="295" y="7"/>
                    </a:cubicBezTo>
                    <a:moveTo>
                      <a:pt x="2" y="405"/>
                    </a:moveTo>
                    <a:cubicBezTo>
                      <a:pt x="2" y="405"/>
                      <a:pt x="2" y="405"/>
                      <a:pt x="2" y="405"/>
                    </a:cubicBezTo>
                    <a:cubicBezTo>
                      <a:pt x="2" y="406"/>
                      <a:pt x="2" y="406"/>
                      <a:pt x="2" y="406"/>
                    </a:cubicBezTo>
                    <a:cubicBezTo>
                      <a:pt x="2" y="405"/>
                      <a:pt x="2" y="405"/>
                      <a:pt x="2" y="405"/>
                    </a:cubicBezTo>
                    <a:moveTo>
                      <a:pt x="2" y="404"/>
                    </a:moveTo>
                    <a:cubicBezTo>
                      <a:pt x="2" y="403"/>
                      <a:pt x="2" y="402"/>
                      <a:pt x="1" y="401"/>
                    </a:cubicBezTo>
                    <a:cubicBezTo>
                      <a:pt x="2" y="401"/>
                      <a:pt x="2" y="401"/>
                      <a:pt x="2" y="402"/>
                    </a:cubicBezTo>
                    <a:cubicBezTo>
                      <a:pt x="2" y="405"/>
                      <a:pt x="2" y="405"/>
                      <a:pt x="2" y="405"/>
                    </a:cubicBezTo>
                    <a:cubicBezTo>
                      <a:pt x="2" y="404"/>
                      <a:pt x="2" y="404"/>
                      <a:pt x="2" y="404"/>
                    </a:cubicBezTo>
                    <a:moveTo>
                      <a:pt x="1" y="383"/>
                    </a:moveTo>
                    <a:cubicBezTo>
                      <a:pt x="1" y="385"/>
                      <a:pt x="1" y="386"/>
                      <a:pt x="1" y="388"/>
                    </a:cubicBezTo>
                    <a:cubicBezTo>
                      <a:pt x="1" y="392"/>
                      <a:pt x="1" y="395"/>
                      <a:pt x="1" y="398"/>
                    </a:cubicBezTo>
                    <a:cubicBezTo>
                      <a:pt x="1" y="399"/>
                      <a:pt x="1" y="399"/>
                      <a:pt x="1" y="399"/>
                    </a:cubicBezTo>
                    <a:cubicBezTo>
                      <a:pt x="1" y="394"/>
                      <a:pt x="1" y="388"/>
                      <a:pt x="1" y="383"/>
                    </a:cubicBezTo>
                    <a:moveTo>
                      <a:pt x="23" y="243"/>
                    </a:moveTo>
                    <a:cubicBezTo>
                      <a:pt x="24" y="240"/>
                      <a:pt x="26" y="236"/>
                      <a:pt x="27" y="232"/>
                    </a:cubicBezTo>
                    <a:cubicBezTo>
                      <a:pt x="26" y="235"/>
                      <a:pt x="25" y="237"/>
                      <a:pt x="25" y="239"/>
                    </a:cubicBezTo>
                    <a:cubicBezTo>
                      <a:pt x="23" y="243"/>
                      <a:pt x="23" y="243"/>
                      <a:pt x="23" y="243"/>
                    </a:cubicBezTo>
                    <a:cubicBezTo>
                      <a:pt x="23" y="243"/>
                      <a:pt x="23" y="243"/>
                      <a:pt x="23" y="243"/>
                    </a:cubicBezTo>
                    <a:moveTo>
                      <a:pt x="33" y="217"/>
                    </a:moveTo>
                    <a:cubicBezTo>
                      <a:pt x="33" y="218"/>
                      <a:pt x="33" y="218"/>
                      <a:pt x="33" y="219"/>
                    </a:cubicBezTo>
                    <a:cubicBezTo>
                      <a:pt x="31" y="224"/>
                      <a:pt x="29" y="228"/>
                      <a:pt x="27" y="232"/>
                    </a:cubicBezTo>
                    <a:cubicBezTo>
                      <a:pt x="26" y="236"/>
                      <a:pt x="24" y="240"/>
                      <a:pt x="23" y="243"/>
                    </a:cubicBezTo>
                    <a:cubicBezTo>
                      <a:pt x="27" y="232"/>
                      <a:pt x="29" y="227"/>
                      <a:pt x="33" y="217"/>
                    </a:cubicBezTo>
                    <a:moveTo>
                      <a:pt x="33" y="217"/>
                    </a:moveTo>
                    <a:cubicBezTo>
                      <a:pt x="33" y="217"/>
                      <a:pt x="33" y="217"/>
                      <a:pt x="33" y="217"/>
                    </a:cubicBezTo>
                    <a:cubicBezTo>
                      <a:pt x="33" y="218"/>
                      <a:pt x="33" y="218"/>
                      <a:pt x="33" y="218"/>
                    </a:cubicBezTo>
                    <a:cubicBezTo>
                      <a:pt x="33" y="219"/>
                      <a:pt x="33" y="219"/>
                      <a:pt x="33" y="219"/>
                    </a:cubicBezTo>
                    <a:cubicBezTo>
                      <a:pt x="33" y="218"/>
                      <a:pt x="33" y="218"/>
                      <a:pt x="33" y="217"/>
                    </a:cubicBezTo>
                    <a:moveTo>
                      <a:pt x="47" y="190"/>
                    </a:moveTo>
                    <a:cubicBezTo>
                      <a:pt x="47" y="190"/>
                      <a:pt x="48" y="189"/>
                      <a:pt x="48" y="188"/>
                    </a:cubicBezTo>
                    <a:cubicBezTo>
                      <a:pt x="48" y="189"/>
                      <a:pt x="48" y="189"/>
                      <a:pt x="47" y="190"/>
                    </a:cubicBezTo>
                    <a:cubicBezTo>
                      <a:pt x="47" y="190"/>
                      <a:pt x="47" y="190"/>
                      <a:pt x="47" y="190"/>
                    </a:cubicBezTo>
                    <a:cubicBezTo>
                      <a:pt x="47" y="190"/>
                      <a:pt x="47" y="190"/>
                      <a:pt x="47" y="190"/>
                    </a:cubicBezTo>
                    <a:moveTo>
                      <a:pt x="47" y="190"/>
                    </a:moveTo>
                    <a:cubicBezTo>
                      <a:pt x="47" y="190"/>
                      <a:pt x="48" y="189"/>
                      <a:pt x="48" y="188"/>
                    </a:cubicBezTo>
                    <a:cubicBezTo>
                      <a:pt x="48" y="189"/>
                      <a:pt x="47" y="190"/>
                      <a:pt x="47" y="190"/>
                    </a:cubicBezTo>
                    <a:cubicBezTo>
                      <a:pt x="52" y="181"/>
                      <a:pt x="55" y="177"/>
                      <a:pt x="59" y="170"/>
                    </a:cubicBezTo>
                    <a:cubicBezTo>
                      <a:pt x="55" y="176"/>
                      <a:pt x="52" y="182"/>
                      <a:pt x="48" y="188"/>
                    </a:cubicBezTo>
                    <a:cubicBezTo>
                      <a:pt x="48" y="189"/>
                      <a:pt x="47" y="190"/>
                      <a:pt x="47" y="190"/>
                    </a:cubicBezTo>
                    <a:cubicBezTo>
                      <a:pt x="47" y="190"/>
                      <a:pt x="47" y="190"/>
                      <a:pt x="47" y="190"/>
                    </a:cubicBezTo>
                    <a:moveTo>
                      <a:pt x="135" y="87"/>
                    </a:moveTo>
                    <a:cubicBezTo>
                      <a:pt x="136" y="86"/>
                      <a:pt x="136" y="85"/>
                      <a:pt x="137" y="85"/>
                    </a:cubicBezTo>
                    <a:cubicBezTo>
                      <a:pt x="138" y="84"/>
                      <a:pt x="139" y="83"/>
                      <a:pt x="140" y="82"/>
                    </a:cubicBezTo>
                    <a:cubicBezTo>
                      <a:pt x="140" y="82"/>
                      <a:pt x="140" y="82"/>
                      <a:pt x="140" y="82"/>
                    </a:cubicBezTo>
                    <a:cubicBezTo>
                      <a:pt x="138" y="83"/>
                      <a:pt x="138" y="83"/>
                      <a:pt x="138" y="83"/>
                    </a:cubicBezTo>
                    <a:cubicBezTo>
                      <a:pt x="134" y="87"/>
                      <a:pt x="134" y="87"/>
                      <a:pt x="134" y="87"/>
                    </a:cubicBezTo>
                    <a:cubicBezTo>
                      <a:pt x="134" y="87"/>
                      <a:pt x="134" y="87"/>
                      <a:pt x="134" y="87"/>
                    </a:cubicBezTo>
                    <a:cubicBezTo>
                      <a:pt x="135" y="87"/>
                      <a:pt x="135" y="87"/>
                      <a:pt x="135" y="87"/>
                    </a:cubicBezTo>
                    <a:moveTo>
                      <a:pt x="140" y="81"/>
                    </a:moveTo>
                    <a:cubicBezTo>
                      <a:pt x="141" y="81"/>
                      <a:pt x="141" y="81"/>
                      <a:pt x="141" y="81"/>
                    </a:cubicBezTo>
                    <a:cubicBezTo>
                      <a:pt x="143" y="79"/>
                      <a:pt x="143" y="79"/>
                      <a:pt x="143" y="79"/>
                    </a:cubicBezTo>
                    <a:cubicBezTo>
                      <a:pt x="140" y="81"/>
                      <a:pt x="137" y="83"/>
                      <a:pt x="137" y="84"/>
                    </a:cubicBezTo>
                    <a:cubicBezTo>
                      <a:pt x="137" y="84"/>
                      <a:pt x="139" y="82"/>
                      <a:pt x="140" y="81"/>
                    </a:cubicBezTo>
                    <a:moveTo>
                      <a:pt x="231" y="28"/>
                    </a:moveTo>
                    <a:cubicBezTo>
                      <a:pt x="233" y="28"/>
                      <a:pt x="233" y="28"/>
                      <a:pt x="233" y="28"/>
                    </a:cubicBezTo>
                    <a:cubicBezTo>
                      <a:pt x="237" y="26"/>
                      <a:pt x="237" y="26"/>
                      <a:pt x="237" y="26"/>
                    </a:cubicBezTo>
                    <a:cubicBezTo>
                      <a:pt x="237" y="26"/>
                      <a:pt x="237" y="26"/>
                      <a:pt x="237" y="26"/>
                    </a:cubicBezTo>
                    <a:cubicBezTo>
                      <a:pt x="236" y="25"/>
                      <a:pt x="236" y="25"/>
                      <a:pt x="236" y="25"/>
                    </a:cubicBezTo>
                    <a:cubicBezTo>
                      <a:pt x="231" y="28"/>
                      <a:pt x="231" y="28"/>
                      <a:pt x="231" y="28"/>
                    </a:cubicBezTo>
                    <a:cubicBezTo>
                      <a:pt x="228" y="29"/>
                      <a:pt x="228" y="29"/>
                      <a:pt x="228" y="29"/>
                    </a:cubicBezTo>
                    <a:cubicBezTo>
                      <a:pt x="228" y="30"/>
                      <a:pt x="228" y="30"/>
                      <a:pt x="228" y="30"/>
                    </a:cubicBezTo>
                    <a:cubicBezTo>
                      <a:pt x="231" y="28"/>
                      <a:pt x="231" y="28"/>
                      <a:pt x="231" y="28"/>
                    </a:cubicBezTo>
                    <a:moveTo>
                      <a:pt x="695" y="448"/>
                    </a:moveTo>
                    <a:cubicBezTo>
                      <a:pt x="695" y="447"/>
                      <a:pt x="695" y="446"/>
                      <a:pt x="695" y="445"/>
                    </a:cubicBezTo>
                    <a:cubicBezTo>
                      <a:pt x="695" y="445"/>
                      <a:pt x="695" y="444"/>
                      <a:pt x="695" y="444"/>
                    </a:cubicBezTo>
                    <a:cubicBezTo>
                      <a:pt x="695" y="443"/>
                      <a:pt x="696" y="443"/>
                      <a:pt x="696" y="443"/>
                    </a:cubicBezTo>
                    <a:cubicBezTo>
                      <a:pt x="696" y="443"/>
                      <a:pt x="696" y="440"/>
                      <a:pt x="694" y="436"/>
                    </a:cubicBezTo>
                    <a:cubicBezTo>
                      <a:pt x="694" y="436"/>
                      <a:pt x="694" y="436"/>
                      <a:pt x="694" y="433"/>
                    </a:cubicBezTo>
                    <a:cubicBezTo>
                      <a:pt x="694" y="432"/>
                      <a:pt x="694" y="432"/>
                      <a:pt x="694" y="432"/>
                    </a:cubicBezTo>
                    <a:cubicBezTo>
                      <a:pt x="693" y="433"/>
                      <a:pt x="693" y="433"/>
                      <a:pt x="693" y="433"/>
                    </a:cubicBezTo>
                    <a:cubicBezTo>
                      <a:pt x="692" y="435"/>
                      <a:pt x="692" y="435"/>
                      <a:pt x="692" y="435"/>
                    </a:cubicBezTo>
                    <a:cubicBezTo>
                      <a:pt x="692" y="435"/>
                      <a:pt x="692" y="437"/>
                      <a:pt x="692" y="438"/>
                    </a:cubicBezTo>
                    <a:cubicBezTo>
                      <a:pt x="692" y="438"/>
                      <a:pt x="692" y="438"/>
                      <a:pt x="692" y="439"/>
                    </a:cubicBezTo>
                    <a:cubicBezTo>
                      <a:pt x="692" y="439"/>
                      <a:pt x="692" y="439"/>
                      <a:pt x="692" y="439"/>
                    </a:cubicBezTo>
                    <a:cubicBezTo>
                      <a:pt x="692" y="440"/>
                      <a:pt x="692" y="441"/>
                      <a:pt x="692" y="441"/>
                    </a:cubicBezTo>
                    <a:cubicBezTo>
                      <a:pt x="691" y="444"/>
                      <a:pt x="691" y="444"/>
                      <a:pt x="691" y="444"/>
                    </a:cubicBezTo>
                    <a:cubicBezTo>
                      <a:pt x="690" y="447"/>
                      <a:pt x="690" y="449"/>
                      <a:pt x="690" y="450"/>
                    </a:cubicBezTo>
                    <a:cubicBezTo>
                      <a:pt x="690" y="451"/>
                      <a:pt x="691" y="453"/>
                      <a:pt x="691" y="453"/>
                    </a:cubicBezTo>
                    <a:cubicBezTo>
                      <a:pt x="692" y="453"/>
                      <a:pt x="692" y="453"/>
                      <a:pt x="694" y="453"/>
                    </a:cubicBezTo>
                    <a:cubicBezTo>
                      <a:pt x="694" y="451"/>
                      <a:pt x="695" y="449"/>
                      <a:pt x="695" y="448"/>
                    </a:cubicBezTo>
                    <a:moveTo>
                      <a:pt x="711" y="529"/>
                    </a:moveTo>
                    <a:cubicBezTo>
                      <a:pt x="714" y="522"/>
                      <a:pt x="714" y="522"/>
                      <a:pt x="714" y="522"/>
                    </a:cubicBezTo>
                    <a:cubicBezTo>
                      <a:pt x="714" y="522"/>
                      <a:pt x="715" y="520"/>
                      <a:pt x="715" y="520"/>
                    </a:cubicBezTo>
                    <a:cubicBezTo>
                      <a:pt x="714" y="521"/>
                      <a:pt x="713" y="521"/>
                      <a:pt x="712" y="522"/>
                    </a:cubicBezTo>
                    <a:cubicBezTo>
                      <a:pt x="712" y="522"/>
                      <a:pt x="712" y="522"/>
                      <a:pt x="711" y="523"/>
                    </a:cubicBezTo>
                    <a:cubicBezTo>
                      <a:pt x="712" y="523"/>
                      <a:pt x="712" y="523"/>
                      <a:pt x="712" y="523"/>
                    </a:cubicBezTo>
                    <a:cubicBezTo>
                      <a:pt x="711" y="524"/>
                      <a:pt x="711" y="525"/>
                      <a:pt x="711" y="525"/>
                    </a:cubicBezTo>
                    <a:cubicBezTo>
                      <a:pt x="711" y="525"/>
                      <a:pt x="711" y="525"/>
                      <a:pt x="711" y="525"/>
                    </a:cubicBezTo>
                    <a:cubicBezTo>
                      <a:pt x="711" y="526"/>
                      <a:pt x="711" y="526"/>
                      <a:pt x="710" y="527"/>
                    </a:cubicBezTo>
                    <a:cubicBezTo>
                      <a:pt x="710" y="528"/>
                      <a:pt x="710" y="528"/>
                      <a:pt x="710" y="528"/>
                    </a:cubicBezTo>
                    <a:cubicBezTo>
                      <a:pt x="710" y="528"/>
                      <a:pt x="710" y="528"/>
                      <a:pt x="710" y="528"/>
                    </a:cubicBezTo>
                    <a:cubicBezTo>
                      <a:pt x="710" y="528"/>
                      <a:pt x="711" y="527"/>
                      <a:pt x="711" y="527"/>
                    </a:cubicBezTo>
                    <a:cubicBezTo>
                      <a:pt x="711" y="527"/>
                      <a:pt x="711" y="526"/>
                      <a:pt x="712" y="527"/>
                    </a:cubicBezTo>
                    <a:cubicBezTo>
                      <a:pt x="711" y="527"/>
                      <a:pt x="711" y="528"/>
                      <a:pt x="711" y="529"/>
                    </a:cubicBezTo>
                    <a:cubicBezTo>
                      <a:pt x="711" y="528"/>
                      <a:pt x="711" y="528"/>
                      <a:pt x="711" y="528"/>
                    </a:cubicBezTo>
                    <a:cubicBezTo>
                      <a:pt x="711" y="528"/>
                      <a:pt x="711" y="528"/>
                      <a:pt x="711" y="528"/>
                    </a:cubicBezTo>
                    <a:cubicBezTo>
                      <a:pt x="711" y="529"/>
                      <a:pt x="710" y="530"/>
                      <a:pt x="710" y="531"/>
                    </a:cubicBezTo>
                    <a:cubicBezTo>
                      <a:pt x="710" y="531"/>
                      <a:pt x="710" y="531"/>
                      <a:pt x="710" y="531"/>
                    </a:cubicBezTo>
                    <a:cubicBezTo>
                      <a:pt x="710" y="531"/>
                      <a:pt x="710" y="531"/>
                      <a:pt x="710" y="531"/>
                    </a:cubicBezTo>
                    <a:cubicBezTo>
                      <a:pt x="710" y="530"/>
                      <a:pt x="710" y="530"/>
                      <a:pt x="711" y="529"/>
                    </a:cubicBezTo>
                    <a:moveTo>
                      <a:pt x="712" y="517"/>
                    </a:moveTo>
                    <a:cubicBezTo>
                      <a:pt x="712" y="517"/>
                      <a:pt x="712" y="516"/>
                      <a:pt x="712" y="516"/>
                    </a:cubicBezTo>
                    <a:cubicBezTo>
                      <a:pt x="712" y="515"/>
                      <a:pt x="712" y="515"/>
                      <a:pt x="712" y="515"/>
                    </a:cubicBezTo>
                    <a:cubicBezTo>
                      <a:pt x="713" y="515"/>
                      <a:pt x="713" y="514"/>
                      <a:pt x="713" y="514"/>
                    </a:cubicBezTo>
                    <a:cubicBezTo>
                      <a:pt x="713" y="514"/>
                      <a:pt x="713" y="515"/>
                      <a:pt x="712" y="515"/>
                    </a:cubicBezTo>
                    <a:cubicBezTo>
                      <a:pt x="712" y="515"/>
                      <a:pt x="712" y="516"/>
                      <a:pt x="712" y="516"/>
                    </a:cubicBezTo>
                    <a:cubicBezTo>
                      <a:pt x="712" y="517"/>
                      <a:pt x="712" y="517"/>
                      <a:pt x="712" y="517"/>
                    </a:cubicBezTo>
                    <a:moveTo>
                      <a:pt x="728" y="487"/>
                    </a:moveTo>
                    <a:cubicBezTo>
                      <a:pt x="734" y="465"/>
                      <a:pt x="734" y="465"/>
                      <a:pt x="734" y="465"/>
                    </a:cubicBezTo>
                    <a:cubicBezTo>
                      <a:pt x="733" y="469"/>
                      <a:pt x="733" y="469"/>
                      <a:pt x="733" y="469"/>
                    </a:cubicBezTo>
                    <a:cubicBezTo>
                      <a:pt x="732" y="471"/>
                      <a:pt x="732" y="473"/>
                      <a:pt x="731" y="475"/>
                    </a:cubicBezTo>
                    <a:cubicBezTo>
                      <a:pt x="731" y="476"/>
                      <a:pt x="731" y="476"/>
                      <a:pt x="731" y="476"/>
                    </a:cubicBezTo>
                    <a:cubicBezTo>
                      <a:pt x="731" y="475"/>
                      <a:pt x="731" y="475"/>
                      <a:pt x="731" y="474"/>
                    </a:cubicBezTo>
                    <a:cubicBezTo>
                      <a:pt x="731" y="473"/>
                      <a:pt x="731" y="473"/>
                      <a:pt x="731" y="473"/>
                    </a:cubicBezTo>
                    <a:cubicBezTo>
                      <a:pt x="731" y="474"/>
                      <a:pt x="731" y="474"/>
                      <a:pt x="731" y="474"/>
                    </a:cubicBezTo>
                    <a:cubicBezTo>
                      <a:pt x="728" y="480"/>
                      <a:pt x="727" y="486"/>
                      <a:pt x="725" y="493"/>
                    </a:cubicBezTo>
                    <a:cubicBezTo>
                      <a:pt x="725" y="493"/>
                      <a:pt x="725" y="493"/>
                      <a:pt x="725" y="493"/>
                    </a:cubicBezTo>
                    <a:cubicBezTo>
                      <a:pt x="725" y="494"/>
                      <a:pt x="725" y="494"/>
                      <a:pt x="725" y="494"/>
                    </a:cubicBezTo>
                    <a:cubicBezTo>
                      <a:pt x="723" y="498"/>
                      <a:pt x="723" y="498"/>
                      <a:pt x="722" y="501"/>
                    </a:cubicBezTo>
                    <a:cubicBezTo>
                      <a:pt x="722" y="504"/>
                      <a:pt x="721" y="504"/>
                      <a:pt x="721" y="504"/>
                    </a:cubicBezTo>
                    <a:cubicBezTo>
                      <a:pt x="722" y="504"/>
                      <a:pt x="722" y="504"/>
                      <a:pt x="722" y="504"/>
                    </a:cubicBezTo>
                    <a:cubicBezTo>
                      <a:pt x="728" y="487"/>
                      <a:pt x="728" y="487"/>
                      <a:pt x="728" y="487"/>
                    </a:cubicBezTo>
                    <a:moveTo>
                      <a:pt x="714" y="506"/>
                    </a:moveTo>
                    <a:cubicBezTo>
                      <a:pt x="715" y="505"/>
                      <a:pt x="715" y="503"/>
                      <a:pt x="716" y="502"/>
                    </a:cubicBezTo>
                    <a:cubicBezTo>
                      <a:pt x="716" y="501"/>
                      <a:pt x="716" y="501"/>
                      <a:pt x="716" y="501"/>
                    </a:cubicBezTo>
                    <a:cubicBezTo>
                      <a:pt x="716" y="500"/>
                      <a:pt x="716" y="500"/>
                      <a:pt x="716" y="500"/>
                    </a:cubicBezTo>
                    <a:cubicBezTo>
                      <a:pt x="716" y="500"/>
                      <a:pt x="716" y="500"/>
                      <a:pt x="716" y="500"/>
                    </a:cubicBezTo>
                    <a:cubicBezTo>
                      <a:pt x="716" y="500"/>
                      <a:pt x="716" y="499"/>
                      <a:pt x="716" y="496"/>
                    </a:cubicBezTo>
                    <a:cubicBezTo>
                      <a:pt x="718" y="491"/>
                      <a:pt x="718" y="491"/>
                      <a:pt x="718" y="491"/>
                    </a:cubicBezTo>
                    <a:cubicBezTo>
                      <a:pt x="715" y="496"/>
                      <a:pt x="715" y="502"/>
                      <a:pt x="715" y="503"/>
                    </a:cubicBezTo>
                    <a:cubicBezTo>
                      <a:pt x="715" y="503"/>
                      <a:pt x="715" y="503"/>
                      <a:pt x="715" y="504"/>
                    </a:cubicBezTo>
                    <a:cubicBezTo>
                      <a:pt x="714" y="505"/>
                      <a:pt x="714" y="506"/>
                      <a:pt x="714" y="506"/>
                    </a:cubicBezTo>
                    <a:cubicBezTo>
                      <a:pt x="714" y="506"/>
                      <a:pt x="714" y="506"/>
                      <a:pt x="714" y="506"/>
                    </a:cubicBezTo>
                    <a:moveTo>
                      <a:pt x="719" y="481"/>
                    </a:moveTo>
                    <a:cubicBezTo>
                      <a:pt x="719" y="480"/>
                      <a:pt x="719" y="480"/>
                      <a:pt x="719" y="480"/>
                    </a:cubicBezTo>
                    <a:cubicBezTo>
                      <a:pt x="719" y="480"/>
                      <a:pt x="719" y="480"/>
                      <a:pt x="719" y="481"/>
                    </a:cubicBezTo>
                    <a:cubicBezTo>
                      <a:pt x="719" y="481"/>
                      <a:pt x="719" y="481"/>
                      <a:pt x="719" y="481"/>
                    </a:cubicBezTo>
                    <a:moveTo>
                      <a:pt x="719" y="485"/>
                    </a:moveTo>
                    <a:cubicBezTo>
                      <a:pt x="719" y="484"/>
                      <a:pt x="719" y="484"/>
                      <a:pt x="719" y="484"/>
                    </a:cubicBezTo>
                    <a:cubicBezTo>
                      <a:pt x="719" y="483"/>
                      <a:pt x="719" y="482"/>
                      <a:pt x="719" y="482"/>
                    </a:cubicBezTo>
                    <a:cubicBezTo>
                      <a:pt x="720" y="479"/>
                      <a:pt x="720" y="479"/>
                      <a:pt x="720" y="479"/>
                    </a:cubicBezTo>
                    <a:cubicBezTo>
                      <a:pt x="719" y="478"/>
                      <a:pt x="719" y="478"/>
                      <a:pt x="719" y="478"/>
                    </a:cubicBezTo>
                    <a:cubicBezTo>
                      <a:pt x="719" y="479"/>
                      <a:pt x="719" y="479"/>
                      <a:pt x="719" y="479"/>
                    </a:cubicBezTo>
                    <a:cubicBezTo>
                      <a:pt x="719" y="480"/>
                      <a:pt x="719" y="480"/>
                      <a:pt x="719" y="482"/>
                    </a:cubicBezTo>
                    <a:cubicBezTo>
                      <a:pt x="719" y="485"/>
                      <a:pt x="719" y="485"/>
                      <a:pt x="718" y="486"/>
                    </a:cubicBezTo>
                    <a:cubicBezTo>
                      <a:pt x="719" y="485"/>
                      <a:pt x="719" y="485"/>
                      <a:pt x="719" y="485"/>
                    </a:cubicBezTo>
                    <a:moveTo>
                      <a:pt x="720" y="475"/>
                    </a:moveTo>
                    <a:cubicBezTo>
                      <a:pt x="720" y="475"/>
                      <a:pt x="720" y="474"/>
                      <a:pt x="720" y="474"/>
                    </a:cubicBezTo>
                    <a:cubicBezTo>
                      <a:pt x="720" y="473"/>
                      <a:pt x="720" y="473"/>
                      <a:pt x="720" y="473"/>
                    </a:cubicBezTo>
                    <a:cubicBezTo>
                      <a:pt x="720" y="472"/>
                      <a:pt x="720" y="471"/>
                      <a:pt x="720" y="471"/>
                    </a:cubicBezTo>
                    <a:cubicBezTo>
                      <a:pt x="720" y="470"/>
                      <a:pt x="720" y="470"/>
                      <a:pt x="720" y="470"/>
                    </a:cubicBezTo>
                    <a:cubicBezTo>
                      <a:pt x="720" y="470"/>
                      <a:pt x="720" y="471"/>
                      <a:pt x="720" y="471"/>
                    </a:cubicBezTo>
                    <a:cubicBezTo>
                      <a:pt x="720" y="472"/>
                      <a:pt x="720" y="472"/>
                      <a:pt x="719" y="473"/>
                    </a:cubicBezTo>
                    <a:cubicBezTo>
                      <a:pt x="719" y="474"/>
                      <a:pt x="719" y="474"/>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20" y="475"/>
                      <a:pt x="720" y="475"/>
                      <a:pt x="720" y="475"/>
                    </a:cubicBezTo>
                    <a:moveTo>
                      <a:pt x="721" y="502"/>
                    </a:moveTo>
                    <a:cubicBezTo>
                      <a:pt x="721" y="502"/>
                      <a:pt x="723" y="495"/>
                      <a:pt x="723" y="494"/>
                    </a:cubicBezTo>
                    <a:cubicBezTo>
                      <a:pt x="722" y="495"/>
                      <a:pt x="722" y="495"/>
                      <a:pt x="721" y="497"/>
                    </a:cubicBezTo>
                    <a:cubicBezTo>
                      <a:pt x="721" y="497"/>
                      <a:pt x="721" y="497"/>
                      <a:pt x="721" y="497"/>
                    </a:cubicBezTo>
                    <a:cubicBezTo>
                      <a:pt x="723" y="492"/>
                      <a:pt x="723" y="492"/>
                      <a:pt x="723" y="492"/>
                    </a:cubicBezTo>
                    <a:cubicBezTo>
                      <a:pt x="723" y="492"/>
                      <a:pt x="723" y="492"/>
                      <a:pt x="723" y="492"/>
                    </a:cubicBezTo>
                    <a:cubicBezTo>
                      <a:pt x="722" y="491"/>
                      <a:pt x="722" y="491"/>
                      <a:pt x="722" y="491"/>
                    </a:cubicBezTo>
                    <a:cubicBezTo>
                      <a:pt x="723" y="490"/>
                      <a:pt x="723" y="489"/>
                      <a:pt x="723" y="488"/>
                    </a:cubicBezTo>
                    <a:cubicBezTo>
                      <a:pt x="724" y="486"/>
                      <a:pt x="724" y="484"/>
                      <a:pt x="725" y="482"/>
                    </a:cubicBezTo>
                    <a:cubicBezTo>
                      <a:pt x="724" y="482"/>
                      <a:pt x="724" y="482"/>
                      <a:pt x="724" y="482"/>
                    </a:cubicBezTo>
                    <a:cubicBezTo>
                      <a:pt x="724" y="482"/>
                      <a:pt x="724" y="482"/>
                      <a:pt x="724" y="482"/>
                    </a:cubicBezTo>
                    <a:cubicBezTo>
                      <a:pt x="724" y="480"/>
                      <a:pt x="725" y="477"/>
                      <a:pt x="726" y="474"/>
                    </a:cubicBezTo>
                    <a:cubicBezTo>
                      <a:pt x="725" y="475"/>
                      <a:pt x="725" y="475"/>
                      <a:pt x="725" y="475"/>
                    </a:cubicBezTo>
                    <a:cubicBezTo>
                      <a:pt x="725" y="475"/>
                      <a:pt x="725" y="475"/>
                      <a:pt x="725" y="475"/>
                    </a:cubicBezTo>
                    <a:cubicBezTo>
                      <a:pt x="725" y="475"/>
                      <a:pt x="724" y="474"/>
                      <a:pt x="725" y="473"/>
                    </a:cubicBezTo>
                    <a:cubicBezTo>
                      <a:pt x="725" y="472"/>
                      <a:pt x="725" y="472"/>
                      <a:pt x="725" y="472"/>
                    </a:cubicBezTo>
                    <a:cubicBezTo>
                      <a:pt x="725" y="471"/>
                      <a:pt x="725" y="464"/>
                      <a:pt x="725" y="461"/>
                    </a:cubicBezTo>
                    <a:cubicBezTo>
                      <a:pt x="725" y="461"/>
                      <a:pt x="725" y="461"/>
                      <a:pt x="725" y="457"/>
                    </a:cubicBezTo>
                    <a:cubicBezTo>
                      <a:pt x="725" y="457"/>
                      <a:pt x="724" y="458"/>
                      <a:pt x="724" y="458"/>
                    </a:cubicBezTo>
                    <a:cubicBezTo>
                      <a:pt x="724" y="458"/>
                      <a:pt x="723" y="456"/>
                      <a:pt x="723" y="455"/>
                    </a:cubicBezTo>
                    <a:cubicBezTo>
                      <a:pt x="722" y="455"/>
                      <a:pt x="722" y="456"/>
                      <a:pt x="722" y="458"/>
                    </a:cubicBezTo>
                    <a:cubicBezTo>
                      <a:pt x="722" y="461"/>
                      <a:pt x="722" y="461"/>
                      <a:pt x="722" y="465"/>
                    </a:cubicBezTo>
                    <a:cubicBezTo>
                      <a:pt x="723" y="468"/>
                      <a:pt x="721" y="470"/>
                      <a:pt x="721" y="473"/>
                    </a:cubicBezTo>
                    <a:cubicBezTo>
                      <a:pt x="721" y="473"/>
                      <a:pt x="721" y="473"/>
                      <a:pt x="721" y="473"/>
                    </a:cubicBezTo>
                    <a:cubicBezTo>
                      <a:pt x="722" y="474"/>
                      <a:pt x="722" y="474"/>
                      <a:pt x="722" y="474"/>
                    </a:cubicBezTo>
                    <a:cubicBezTo>
                      <a:pt x="722" y="475"/>
                      <a:pt x="721" y="478"/>
                      <a:pt x="721" y="481"/>
                    </a:cubicBezTo>
                    <a:cubicBezTo>
                      <a:pt x="721" y="481"/>
                      <a:pt x="720" y="481"/>
                      <a:pt x="720" y="482"/>
                    </a:cubicBezTo>
                    <a:cubicBezTo>
                      <a:pt x="720" y="485"/>
                      <a:pt x="720" y="488"/>
                      <a:pt x="719" y="491"/>
                    </a:cubicBezTo>
                    <a:cubicBezTo>
                      <a:pt x="719" y="494"/>
                      <a:pt x="718" y="497"/>
                      <a:pt x="717" y="500"/>
                    </a:cubicBezTo>
                    <a:cubicBezTo>
                      <a:pt x="716" y="506"/>
                      <a:pt x="715" y="512"/>
                      <a:pt x="713" y="517"/>
                    </a:cubicBezTo>
                    <a:cubicBezTo>
                      <a:pt x="714" y="516"/>
                      <a:pt x="715" y="515"/>
                      <a:pt x="715" y="514"/>
                    </a:cubicBezTo>
                    <a:cubicBezTo>
                      <a:pt x="715" y="514"/>
                      <a:pt x="716" y="513"/>
                      <a:pt x="716" y="513"/>
                    </a:cubicBezTo>
                    <a:cubicBezTo>
                      <a:pt x="716" y="513"/>
                      <a:pt x="718" y="508"/>
                      <a:pt x="719" y="506"/>
                    </a:cubicBezTo>
                    <a:cubicBezTo>
                      <a:pt x="719" y="506"/>
                      <a:pt x="719" y="506"/>
                      <a:pt x="719" y="505"/>
                    </a:cubicBezTo>
                    <a:cubicBezTo>
                      <a:pt x="720" y="503"/>
                      <a:pt x="720" y="503"/>
                      <a:pt x="720" y="503"/>
                    </a:cubicBezTo>
                    <a:cubicBezTo>
                      <a:pt x="720" y="504"/>
                      <a:pt x="720" y="504"/>
                      <a:pt x="720" y="504"/>
                    </a:cubicBezTo>
                    <a:cubicBezTo>
                      <a:pt x="720" y="503"/>
                      <a:pt x="720" y="503"/>
                      <a:pt x="721" y="502"/>
                    </a:cubicBezTo>
                    <a:moveTo>
                      <a:pt x="482" y="16"/>
                    </a:moveTo>
                    <a:cubicBezTo>
                      <a:pt x="480" y="15"/>
                      <a:pt x="479" y="15"/>
                      <a:pt x="479" y="15"/>
                    </a:cubicBezTo>
                    <a:cubicBezTo>
                      <a:pt x="479" y="15"/>
                      <a:pt x="479" y="15"/>
                      <a:pt x="479" y="15"/>
                    </a:cubicBezTo>
                    <a:cubicBezTo>
                      <a:pt x="478" y="15"/>
                      <a:pt x="478" y="15"/>
                      <a:pt x="478" y="15"/>
                    </a:cubicBezTo>
                    <a:cubicBezTo>
                      <a:pt x="478" y="15"/>
                      <a:pt x="478" y="15"/>
                      <a:pt x="478" y="15"/>
                    </a:cubicBezTo>
                    <a:cubicBezTo>
                      <a:pt x="478" y="15"/>
                      <a:pt x="478" y="15"/>
                      <a:pt x="478" y="15"/>
                    </a:cubicBezTo>
                    <a:cubicBezTo>
                      <a:pt x="479" y="15"/>
                      <a:pt x="479" y="15"/>
                      <a:pt x="479" y="15"/>
                    </a:cubicBezTo>
                    <a:cubicBezTo>
                      <a:pt x="480" y="15"/>
                      <a:pt x="480" y="15"/>
                      <a:pt x="481" y="15"/>
                    </a:cubicBezTo>
                    <a:cubicBezTo>
                      <a:pt x="481" y="15"/>
                      <a:pt x="481" y="15"/>
                      <a:pt x="481" y="15"/>
                    </a:cubicBezTo>
                    <a:cubicBezTo>
                      <a:pt x="481" y="16"/>
                      <a:pt x="482" y="16"/>
                      <a:pt x="482" y="16"/>
                    </a:cubicBezTo>
                    <a:cubicBezTo>
                      <a:pt x="483" y="16"/>
                      <a:pt x="483" y="16"/>
                      <a:pt x="483" y="16"/>
                    </a:cubicBezTo>
                    <a:cubicBezTo>
                      <a:pt x="483" y="16"/>
                      <a:pt x="483" y="16"/>
                      <a:pt x="483" y="16"/>
                    </a:cubicBezTo>
                    <a:cubicBezTo>
                      <a:pt x="483" y="16"/>
                      <a:pt x="482" y="16"/>
                      <a:pt x="482" y="16"/>
                    </a:cubicBezTo>
                    <a:moveTo>
                      <a:pt x="492" y="21"/>
                    </a:moveTo>
                    <a:cubicBezTo>
                      <a:pt x="492" y="20"/>
                      <a:pt x="488" y="19"/>
                      <a:pt x="488" y="19"/>
                    </a:cubicBezTo>
                    <a:cubicBezTo>
                      <a:pt x="488" y="19"/>
                      <a:pt x="488" y="19"/>
                      <a:pt x="488" y="19"/>
                    </a:cubicBezTo>
                    <a:cubicBezTo>
                      <a:pt x="489" y="20"/>
                      <a:pt x="490" y="20"/>
                      <a:pt x="490" y="20"/>
                    </a:cubicBezTo>
                    <a:cubicBezTo>
                      <a:pt x="491" y="20"/>
                      <a:pt x="491" y="20"/>
                      <a:pt x="491" y="21"/>
                    </a:cubicBezTo>
                    <a:cubicBezTo>
                      <a:pt x="491" y="20"/>
                      <a:pt x="491" y="20"/>
                      <a:pt x="491" y="20"/>
                    </a:cubicBezTo>
                    <a:cubicBezTo>
                      <a:pt x="491" y="20"/>
                      <a:pt x="492" y="21"/>
                      <a:pt x="492" y="21"/>
                    </a:cubicBezTo>
                    <a:cubicBezTo>
                      <a:pt x="492" y="21"/>
                      <a:pt x="492" y="21"/>
                      <a:pt x="492" y="21"/>
                    </a:cubicBezTo>
                    <a:moveTo>
                      <a:pt x="476" y="14"/>
                    </a:moveTo>
                    <a:cubicBezTo>
                      <a:pt x="475" y="14"/>
                      <a:pt x="475" y="14"/>
                      <a:pt x="474" y="14"/>
                    </a:cubicBezTo>
                    <a:cubicBezTo>
                      <a:pt x="474" y="13"/>
                      <a:pt x="473" y="13"/>
                      <a:pt x="473" y="13"/>
                    </a:cubicBezTo>
                    <a:cubicBezTo>
                      <a:pt x="473" y="13"/>
                      <a:pt x="473" y="13"/>
                      <a:pt x="473" y="13"/>
                    </a:cubicBezTo>
                    <a:cubicBezTo>
                      <a:pt x="469" y="12"/>
                      <a:pt x="468" y="12"/>
                      <a:pt x="467" y="12"/>
                    </a:cubicBezTo>
                    <a:cubicBezTo>
                      <a:pt x="468" y="12"/>
                      <a:pt x="469" y="12"/>
                      <a:pt x="469" y="12"/>
                    </a:cubicBezTo>
                    <a:cubicBezTo>
                      <a:pt x="469" y="12"/>
                      <a:pt x="469" y="12"/>
                      <a:pt x="469" y="12"/>
                    </a:cubicBezTo>
                    <a:cubicBezTo>
                      <a:pt x="467" y="12"/>
                      <a:pt x="465" y="11"/>
                      <a:pt x="463" y="11"/>
                    </a:cubicBezTo>
                    <a:cubicBezTo>
                      <a:pt x="463" y="11"/>
                      <a:pt x="463" y="11"/>
                      <a:pt x="463" y="11"/>
                    </a:cubicBezTo>
                    <a:cubicBezTo>
                      <a:pt x="465" y="12"/>
                      <a:pt x="468" y="12"/>
                      <a:pt x="470" y="13"/>
                    </a:cubicBezTo>
                    <a:cubicBezTo>
                      <a:pt x="470" y="13"/>
                      <a:pt x="470" y="13"/>
                      <a:pt x="470" y="13"/>
                    </a:cubicBezTo>
                    <a:cubicBezTo>
                      <a:pt x="482" y="17"/>
                      <a:pt x="482" y="17"/>
                      <a:pt x="483" y="17"/>
                    </a:cubicBezTo>
                    <a:cubicBezTo>
                      <a:pt x="482" y="16"/>
                      <a:pt x="480" y="16"/>
                      <a:pt x="479" y="15"/>
                    </a:cubicBezTo>
                    <a:cubicBezTo>
                      <a:pt x="480" y="16"/>
                      <a:pt x="480" y="16"/>
                      <a:pt x="480" y="16"/>
                    </a:cubicBezTo>
                    <a:cubicBezTo>
                      <a:pt x="480" y="16"/>
                      <a:pt x="480" y="16"/>
                      <a:pt x="480" y="16"/>
                    </a:cubicBezTo>
                    <a:cubicBezTo>
                      <a:pt x="479" y="15"/>
                      <a:pt x="479" y="15"/>
                      <a:pt x="478" y="15"/>
                    </a:cubicBezTo>
                    <a:cubicBezTo>
                      <a:pt x="479" y="15"/>
                      <a:pt x="479" y="15"/>
                      <a:pt x="479" y="15"/>
                    </a:cubicBezTo>
                    <a:cubicBezTo>
                      <a:pt x="478" y="15"/>
                      <a:pt x="478" y="15"/>
                      <a:pt x="478" y="15"/>
                    </a:cubicBezTo>
                    <a:cubicBezTo>
                      <a:pt x="478" y="15"/>
                      <a:pt x="478" y="15"/>
                      <a:pt x="478" y="15"/>
                    </a:cubicBezTo>
                    <a:cubicBezTo>
                      <a:pt x="478" y="15"/>
                      <a:pt x="477" y="14"/>
                      <a:pt x="476" y="14"/>
                    </a:cubicBezTo>
                    <a:moveTo>
                      <a:pt x="460" y="10"/>
                    </a:moveTo>
                    <a:cubicBezTo>
                      <a:pt x="455" y="9"/>
                      <a:pt x="455" y="9"/>
                      <a:pt x="455" y="9"/>
                    </a:cubicBezTo>
                    <a:cubicBezTo>
                      <a:pt x="455" y="9"/>
                      <a:pt x="456" y="9"/>
                      <a:pt x="457" y="10"/>
                    </a:cubicBezTo>
                    <a:cubicBezTo>
                      <a:pt x="457" y="10"/>
                      <a:pt x="457" y="10"/>
                      <a:pt x="455" y="9"/>
                    </a:cubicBezTo>
                    <a:cubicBezTo>
                      <a:pt x="454" y="9"/>
                      <a:pt x="454" y="9"/>
                      <a:pt x="453" y="9"/>
                    </a:cubicBezTo>
                    <a:cubicBezTo>
                      <a:pt x="453" y="9"/>
                      <a:pt x="453" y="9"/>
                      <a:pt x="453" y="9"/>
                    </a:cubicBezTo>
                    <a:cubicBezTo>
                      <a:pt x="454" y="9"/>
                      <a:pt x="455" y="9"/>
                      <a:pt x="456" y="10"/>
                    </a:cubicBezTo>
                    <a:cubicBezTo>
                      <a:pt x="455" y="10"/>
                      <a:pt x="455" y="10"/>
                      <a:pt x="455" y="10"/>
                    </a:cubicBezTo>
                    <a:cubicBezTo>
                      <a:pt x="456" y="10"/>
                      <a:pt x="457" y="10"/>
                      <a:pt x="458" y="10"/>
                    </a:cubicBezTo>
                    <a:cubicBezTo>
                      <a:pt x="457" y="10"/>
                      <a:pt x="457" y="10"/>
                      <a:pt x="457" y="10"/>
                    </a:cubicBezTo>
                    <a:cubicBezTo>
                      <a:pt x="458" y="11"/>
                      <a:pt x="459" y="11"/>
                      <a:pt x="460" y="11"/>
                    </a:cubicBezTo>
                    <a:cubicBezTo>
                      <a:pt x="461" y="11"/>
                      <a:pt x="461" y="11"/>
                      <a:pt x="461" y="11"/>
                    </a:cubicBezTo>
                    <a:cubicBezTo>
                      <a:pt x="462" y="11"/>
                      <a:pt x="462" y="11"/>
                      <a:pt x="466" y="13"/>
                    </a:cubicBezTo>
                    <a:cubicBezTo>
                      <a:pt x="467" y="13"/>
                      <a:pt x="467" y="13"/>
                      <a:pt x="467" y="13"/>
                    </a:cubicBezTo>
                    <a:cubicBezTo>
                      <a:pt x="468" y="13"/>
                      <a:pt x="469" y="13"/>
                      <a:pt x="470" y="13"/>
                    </a:cubicBezTo>
                    <a:cubicBezTo>
                      <a:pt x="470" y="13"/>
                      <a:pt x="470" y="13"/>
                      <a:pt x="470" y="13"/>
                    </a:cubicBezTo>
                    <a:cubicBezTo>
                      <a:pt x="471" y="13"/>
                      <a:pt x="471" y="13"/>
                      <a:pt x="471" y="13"/>
                    </a:cubicBezTo>
                    <a:cubicBezTo>
                      <a:pt x="471" y="13"/>
                      <a:pt x="471" y="13"/>
                      <a:pt x="471" y="13"/>
                    </a:cubicBezTo>
                    <a:cubicBezTo>
                      <a:pt x="470" y="13"/>
                      <a:pt x="470" y="13"/>
                      <a:pt x="469" y="13"/>
                    </a:cubicBezTo>
                    <a:cubicBezTo>
                      <a:pt x="468" y="12"/>
                      <a:pt x="467" y="12"/>
                      <a:pt x="466" y="12"/>
                    </a:cubicBezTo>
                    <a:cubicBezTo>
                      <a:pt x="464" y="12"/>
                      <a:pt x="462" y="11"/>
                      <a:pt x="460" y="10"/>
                    </a:cubicBezTo>
                    <a:moveTo>
                      <a:pt x="445" y="7"/>
                    </a:moveTo>
                    <a:cubicBezTo>
                      <a:pt x="444" y="7"/>
                      <a:pt x="444" y="7"/>
                      <a:pt x="444" y="7"/>
                    </a:cubicBezTo>
                    <a:cubicBezTo>
                      <a:pt x="444" y="7"/>
                      <a:pt x="444" y="7"/>
                      <a:pt x="444" y="7"/>
                    </a:cubicBezTo>
                    <a:cubicBezTo>
                      <a:pt x="443" y="7"/>
                      <a:pt x="443" y="7"/>
                      <a:pt x="443" y="7"/>
                    </a:cubicBezTo>
                    <a:cubicBezTo>
                      <a:pt x="440" y="6"/>
                      <a:pt x="439" y="6"/>
                      <a:pt x="438" y="6"/>
                    </a:cubicBezTo>
                    <a:cubicBezTo>
                      <a:pt x="440" y="6"/>
                      <a:pt x="441" y="6"/>
                      <a:pt x="442" y="7"/>
                    </a:cubicBezTo>
                    <a:cubicBezTo>
                      <a:pt x="442" y="7"/>
                      <a:pt x="442" y="7"/>
                      <a:pt x="442" y="7"/>
                    </a:cubicBezTo>
                    <a:cubicBezTo>
                      <a:pt x="444" y="7"/>
                      <a:pt x="445" y="7"/>
                      <a:pt x="447" y="8"/>
                    </a:cubicBezTo>
                    <a:cubicBezTo>
                      <a:pt x="447" y="8"/>
                      <a:pt x="447" y="8"/>
                      <a:pt x="447" y="8"/>
                    </a:cubicBezTo>
                    <a:cubicBezTo>
                      <a:pt x="450" y="9"/>
                      <a:pt x="450" y="9"/>
                      <a:pt x="450" y="9"/>
                    </a:cubicBezTo>
                    <a:cubicBezTo>
                      <a:pt x="450" y="9"/>
                      <a:pt x="450" y="9"/>
                      <a:pt x="450" y="9"/>
                    </a:cubicBezTo>
                    <a:cubicBezTo>
                      <a:pt x="450" y="9"/>
                      <a:pt x="450" y="9"/>
                      <a:pt x="450" y="9"/>
                    </a:cubicBezTo>
                    <a:cubicBezTo>
                      <a:pt x="451" y="9"/>
                      <a:pt x="452" y="9"/>
                      <a:pt x="452" y="9"/>
                    </a:cubicBezTo>
                    <a:cubicBezTo>
                      <a:pt x="454" y="9"/>
                      <a:pt x="454" y="9"/>
                      <a:pt x="454" y="9"/>
                    </a:cubicBezTo>
                    <a:cubicBezTo>
                      <a:pt x="454" y="9"/>
                      <a:pt x="453" y="9"/>
                      <a:pt x="452" y="9"/>
                    </a:cubicBezTo>
                    <a:cubicBezTo>
                      <a:pt x="453" y="9"/>
                      <a:pt x="453" y="9"/>
                      <a:pt x="453" y="9"/>
                    </a:cubicBezTo>
                    <a:cubicBezTo>
                      <a:pt x="452" y="9"/>
                      <a:pt x="452" y="9"/>
                      <a:pt x="451" y="9"/>
                    </a:cubicBezTo>
                    <a:cubicBezTo>
                      <a:pt x="451" y="8"/>
                      <a:pt x="451" y="8"/>
                      <a:pt x="451" y="8"/>
                    </a:cubicBezTo>
                    <a:cubicBezTo>
                      <a:pt x="451" y="8"/>
                      <a:pt x="451" y="8"/>
                      <a:pt x="449" y="8"/>
                    </a:cubicBezTo>
                    <a:cubicBezTo>
                      <a:pt x="448" y="8"/>
                      <a:pt x="447" y="7"/>
                      <a:pt x="446" y="7"/>
                    </a:cubicBezTo>
                    <a:cubicBezTo>
                      <a:pt x="446" y="7"/>
                      <a:pt x="446" y="7"/>
                      <a:pt x="446" y="7"/>
                    </a:cubicBezTo>
                    <a:cubicBezTo>
                      <a:pt x="446" y="7"/>
                      <a:pt x="445" y="7"/>
                      <a:pt x="445" y="7"/>
                    </a:cubicBezTo>
                    <a:moveTo>
                      <a:pt x="459" y="11"/>
                    </a:moveTo>
                    <a:cubicBezTo>
                      <a:pt x="458" y="10"/>
                      <a:pt x="458" y="10"/>
                      <a:pt x="458" y="10"/>
                    </a:cubicBezTo>
                    <a:cubicBezTo>
                      <a:pt x="457" y="10"/>
                      <a:pt x="457" y="10"/>
                      <a:pt x="457" y="10"/>
                    </a:cubicBezTo>
                    <a:cubicBezTo>
                      <a:pt x="456" y="10"/>
                      <a:pt x="456" y="10"/>
                      <a:pt x="456" y="10"/>
                    </a:cubicBezTo>
                    <a:cubicBezTo>
                      <a:pt x="456" y="10"/>
                      <a:pt x="456" y="10"/>
                      <a:pt x="456" y="10"/>
                    </a:cubicBezTo>
                    <a:cubicBezTo>
                      <a:pt x="455" y="10"/>
                      <a:pt x="454" y="10"/>
                      <a:pt x="454" y="10"/>
                    </a:cubicBezTo>
                    <a:cubicBezTo>
                      <a:pt x="454" y="10"/>
                      <a:pt x="454" y="10"/>
                      <a:pt x="454" y="10"/>
                    </a:cubicBezTo>
                    <a:cubicBezTo>
                      <a:pt x="453" y="9"/>
                      <a:pt x="453" y="9"/>
                      <a:pt x="453" y="9"/>
                    </a:cubicBezTo>
                    <a:cubicBezTo>
                      <a:pt x="454" y="10"/>
                      <a:pt x="454" y="10"/>
                      <a:pt x="454" y="10"/>
                    </a:cubicBezTo>
                    <a:cubicBezTo>
                      <a:pt x="454" y="10"/>
                      <a:pt x="454" y="10"/>
                      <a:pt x="454" y="10"/>
                    </a:cubicBezTo>
                    <a:cubicBezTo>
                      <a:pt x="454" y="10"/>
                      <a:pt x="454" y="10"/>
                      <a:pt x="454" y="10"/>
                    </a:cubicBezTo>
                    <a:cubicBezTo>
                      <a:pt x="457" y="10"/>
                      <a:pt x="457" y="10"/>
                      <a:pt x="458" y="11"/>
                    </a:cubicBezTo>
                    <a:cubicBezTo>
                      <a:pt x="458" y="11"/>
                      <a:pt x="458" y="11"/>
                      <a:pt x="458" y="11"/>
                    </a:cubicBezTo>
                    <a:cubicBezTo>
                      <a:pt x="458" y="11"/>
                      <a:pt x="459" y="11"/>
                      <a:pt x="460" y="11"/>
                    </a:cubicBezTo>
                    <a:cubicBezTo>
                      <a:pt x="460" y="11"/>
                      <a:pt x="460" y="11"/>
                      <a:pt x="460" y="11"/>
                    </a:cubicBezTo>
                    <a:cubicBezTo>
                      <a:pt x="460" y="11"/>
                      <a:pt x="459" y="11"/>
                      <a:pt x="459" y="11"/>
                    </a:cubicBezTo>
                    <a:moveTo>
                      <a:pt x="440" y="6"/>
                    </a:moveTo>
                    <a:cubicBezTo>
                      <a:pt x="440" y="6"/>
                      <a:pt x="437" y="6"/>
                      <a:pt x="436" y="6"/>
                    </a:cubicBezTo>
                    <a:cubicBezTo>
                      <a:pt x="437" y="6"/>
                      <a:pt x="437" y="6"/>
                      <a:pt x="437" y="6"/>
                    </a:cubicBezTo>
                    <a:cubicBezTo>
                      <a:pt x="437" y="6"/>
                      <a:pt x="436" y="6"/>
                      <a:pt x="436" y="6"/>
                    </a:cubicBezTo>
                    <a:cubicBezTo>
                      <a:pt x="437" y="6"/>
                      <a:pt x="437" y="6"/>
                      <a:pt x="437" y="6"/>
                    </a:cubicBezTo>
                    <a:cubicBezTo>
                      <a:pt x="438" y="6"/>
                      <a:pt x="439" y="6"/>
                      <a:pt x="440" y="6"/>
                    </a:cubicBezTo>
                    <a:cubicBezTo>
                      <a:pt x="440" y="7"/>
                      <a:pt x="441" y="7"/>
                      <a:pt x="442" y="7"/>
                    </a:cubicBezTo>
                    <a:cubicBezTo>
                      <a:pt x="442" y="7"/>
                      <a:pt x="442" y="7"/>
                      <a:pt x="442" y="7"/>
                    </a:cubicBezTo>
                    <a:cubicBezTo>
                      <a:pt x="441" y="7"/>
                      <a:pt x="441" y="7"/>
                      <a:pt x="440" y="6"/>
                    </a:cubicBezTo>
                    <a:moveTo>
                      <a:pt x="487" y="60"/>
                    </a:moveTo>
                    <a:cubicBezTo>
                      <a:pt x="487" y="59"/>
                      <a:pt x="487" y="59"/>
                      <a:pt x="486" y="59"/>
                    </a:cubicBezTo>
                    <a:cubicBezTo>
                      <a:pt x="485" y="59"/>
                      <a:pt x="485" y="59"/>
                      <a:pt x="485" y="59"/>
                    </a:cubicBezTo>
                    <a:cubicBezTo>
                      <a:pt x="484" y="58"/>
                      <a:pt x="484" y="58"/>
                      <a:pt x="484" y="58"/>
                    </a:cubicBezTo>
                    <a:cubicBezTo>
                      <a:pt x="483" y="58"/>
                      <a:pt x="482" y="58"/>
                      <a:pt x="480" y="58"/>
                    </a:cubicBezTo>
                    <a:cubicBezTo>
                      <a:pt x="481" y="58"/>
                      <a:pt x="481" y="58"/>
                      <a:pt x="481" y="58"/>
                    </a:cubicBezTo>
                    <a:cubicBezTo>
                      <a:pt x="482" y="59"/>
                      <a:pt x="482" y="59"/>
                      <a:pt x="482" y="59"/>
                    </a:cubicBezTo>
                    <a:cubicBezTo>
                      <a:pt x="483" y="60"/>
                      <a:pt x="483" y="61"/>
                      <a:pt x="484" y="62"/>
                    </a:cubicBezTo>
                    <a:cubicBezTo>
                      <a:pt x="485" y="62"/>
                      <a:pt x="485" y="62"/>
                      <a:pt x="486" y="62"/>
                    </a:cubicBezTo>
                    <a:cubicBezTo>
                      <a:pt x="487" y="62"/>
                      <a:pt x="486" y="62"/>
                      <a:pt x="486" y="61"/>
                    </a:cubicBezTo>
                    <a:cubicBezTo>
                      <a:pt x="486" y="61"/>
                      <a:pt x="486" y="61"/>
                      <a:pt x="486" y="61"/>
                    </a:cubicBezTo>
                    <a:cubicBezTo>
                      <a:pt x="486" y="61"/>
                      <a:pt x="486" y="61"/>
                      <a:pt x="486" y="61"/>
                    </a:cubicBezTo>
                    <a:cubicBezTo>
                      <a:pt x="487" y="61"/>
                      <a:pt x="487" y="61"/>
                      <a:pt x="487" y="61"/>
                    </a:cubicBezTo>
                    <a:cubicBezTo>
                      <a:pt x="487" y="61"/>
                      <a:pt x="487" y="61"/>
                      <a:pt x="487" y="61"/>
                    </a:cubicBezTo>
                    <a:cubicBezTo>
                      <a:pt x="487" y="60"/>
                      <a:pt x="487" y="60"/>
                      <a:pt x="487" y="60"/>
                    </a:cubicBezTo>
                    <a:moveTo>
                      <a:pt x="473" y="23"/>
                    </a:moveTo>
                    <a:cubicBezTo>
                      <a:pt x="471" y="22"/>
                      <a:pt x="471" y="22"/>
                      <a:pt x="468" y="21"/>
                    </a:cubicBezTo>
                    <a:cubicBezTo>
                      <a:pt x="468" y="21"/>
                      <a:pt x="468" y="21"/>
                      <a:pt x="468" y="21"/>
                    </a:cubicBezTo>
                    <a:cubicBezTo>
                      <a:pt x="468" y="21"/>
                      <a:pt x="468" y="21"/>
                      <a:pt x="468" y="21"/>
                    </a:cubicBezTo>
                    <a:cubicBezTo>
                      <a:pt x="468" y="21"/>
                      <a:pt x="468" y="21"/>
                      <a:pt x="467" y="21"/>
                    </a:cubicBezTo>
                    <a:cubicBezTo>
                      <a:pt x="468" y="22"/>
                      <a:pt x="469" y="22"/>
                      <a:pt x="470" y="23"/>
                    </a:cubicBezTo>
                    <a:cubicBezTo>
                      <a:pt x="470" y="23"/>
                      <a:pt x="470" y="23"/>
                      <a:pt x="470" y="23"/>
                    </a:cubicBezTo>
                    <a:cubicBezTo>
                      <a:pt x="469" y="23"/>
                      <a:pt x="469" y="23"/>
                      <a:pt x="469" y="23"/>
                    </a:cubicBezTo>
                    <a:cubicBezTo>
                      <a:pt x="469" y="23"/>
                      <a:pt x="470" y="23"/>
                      <a:pt x="470" y="23"/>
                    </a:cubicBezTo>
                    <a:cubicBezTo>
                      <a:pt x="469" y="23"/>
                      <a:pt x="469" y="23"/>
                      <a:pt x="469" y="23"/>
                    </a:cubicBezTo>
                    <a:cubicBezTo>
                      <a:pt x="469" y="24"/>
                      <a:pt x="469" y="24"/>
                      <a:pt x="469" y="24"/>
                    </a:cubicBezTo>
                    <a:cubicBezTo>
                      <a:pt x="469" y="24"/>
                      <a:pt x="469" y="24"/>
                      <a:pt x="469" y="24"/>
                    </a:cubicBezTo>
                    <a:cubicBezTo>
                      <a:pt x="469" y="24"/>
                      <a:pt x="469" y="24"/>
                      <a:pt x="469" y="24"/>
                    </a:cubicBezTo>
                    <a:cubicBezTo>
                      <a:pt x="468" y="24"/>
                      <a:pt x="468" y="24"/>
                      <a:pt x="467" y="24"/>
                    </a:cubicBezTo>
                    <a:cubicBezTo>
                      <a:pt x="467" y="24"/>
                      <a:pt x="467" y="24"/>
                      <a:pt x="467" y="24"/>
                    </a:cubicBezTo>
                    <a:cubicBezTo>
                      <a:pt x="467" y="24"/>
                      <a:pt x="467" y="24"/>
                      <a:pt x="467" y="24"/>
                    </a:cubicBezTo>
                    <a:cubicBezTo>
                      <a:pt x="466" y="24"/>
                      <a:pt x="466" y="24"/>
                      <a:pt x="466" y="24"/>
                    </a:cubicBezTo>
                    <a:cubicBezTo>
                      <a:pt x="466" y="24"/>
                      <a:pt x="466" y="24"/>
                      <a:pt x="466" y="24"/>
                    </a:cubicBezTo>
                    <a:cubicBezTo>
                      <a:pt x="466" y="25"/>
                      <a:pt x="466" y="25"/>
                      <a:pt x="468" y="26"/>
                    </a:cubicBezTo>
                    <a:cubicBezTo>
                      <a:pt x="467" y="26"/>
                      <a:pt x="466" y="26"/>
                      <a:pt x="466" y="26"/>
                    </a:cubicBezTo>
                    <a:cubicBezTo>
                      <a:pt x="466" y="26"/>
                      <a:pt x="466" y="26"/>
                      <a:pt x="467" y="27"/>
                    </a:cubicBezTo>
                    <a:cubicBezTo>
                      <a:pt x="467" y="27"/>
                      <a:pt x="467" y="27"/>
                      <a:pt x="467" y="27"/>
                    </a:cubicBezTo>
                    <a:cubicBezTo>
                      <a:pt x="467" y="27"/>
                      <a:pt x="467" y="27"/>
                      <a:pt x="466" y="28"/>
                    </a:cubicBezTo>
                    <a:cubicBezTo>
                      <a:pt x="466" y="28"/>
                      <a:pt x="466" y="28"/>
                      <a:pt x="469" y="30"/>
                    </a:cubicBezTo>
                    <a:cubicBezTo>
                      <a:pt x="468" y="30"/>
                      <a:pt x="467" y="29"/>
                      <a:pt x="467" y="30"/>
                    </a:cubicBezTo>
                    <a:cubicBezTo>
                      <a:pt x="468" y="30"/>
                      <a:pt x="469" y="31"/>
                      <a:pt x="470" y="32"/>
                    </a:cubicBezTo>
                    <a:cubicBezTo>
                      <a:pt x="470" y="33"/>
                      <a:pt x="470" y="33"/>
                      <a:pt x="470" y="33"/>
                    </a:cubicBezTo>
                    <a:cubicBezTo>
                      <a:pt x="471" y="33"/>
                      <a:pt x="471" y="33"/>
                      <a:pt x="472" y="34"/>
                    </a:cubicBezTo>
                    <a:cubicBezTo>
                      <a:pt x="471" y="34"/>
                      <a:pt x="471" y="33"/>
                      <a:pt x="470" y="34"/>
                    </a:cubicBezTo>
                    <a:cubicBezTo>
                      <a:pt x="470" y="34"/>
                      <a:pt x="470" y="34"/>
                      <a:pt x="470" y="35"/>
                    </a:cubicBezTo>
                    <a:cubicBezTo>
                      <a:pt x="470" y="35"/>
                      <a:pt x="472" y="37"/>
                      <a:pt x="472" y="36"/>
                    </a:cubicBezTo>
                    <a:cubicBezTo>
                      <a:pt x="472" y="36"/>
                      <a:pt x="472" y="36"/>
                      <a:pt x="474" y="37"/>
                    </a:cubicBezTo>
                    <a:cubicBezTo>
                      <a:pt x="474" y="37"/>
                      <a:pt x="474" y="37"/>
                      <a:pt x="474" y="37"/>
                    </a:cubicBezTo>
                    <a:cubicBezTo>
                      <a:pt x="475" y="37"/>
                      <a:pt x="475" y="37"/>
                      <a:pt x="475" y="37"/>
                    </a:cubicBezTo>
                    <a:cubicBezTo>
                      <a:pt x="474" y="38"/>
                      <a:pt x="473" y="37"/>
                      <a:pt x="473" y="38"/>
                    </a:cubicBezTo>
                    <a:cubicBezTo>
                      <a:pt x="473" y="38"/>
                      <a:pt x="474" y="39"/>
                      <a:pt x="475" y="39"/>
                    </a:cubicBezTo>
                    <a:cubicBezTo>
                      <a:pt x="474" y="39"/>
                      <a:pt x="473" y="39"/>
                      <a:pt x="473" y="40"/>
                    </a:cubicBezTo>
                    <a:cubicBezTo>
                      <a:pt x="474" y="41"/>
                      <a:pt x="475" y="41"/>
                      <a:pt x="475" y="42"/>
                    </a:cubicBezTo>
                    <a:cubicBezTo>
                      <a:pt x="475" y="42"/>
                      <a:pt x="475" y="42"/>
                      <a:pt x="476" y="43"/>
                    </a:cubicBezTo>
                    <a:cubicBezTo>
                      <a:pt x="475" y="43"/>
                      <a:pt x="475" y="43"/>
                      <a:pt x="475" y="43"/>
                    </a:cubicBezTo>
                    <a:cubicBezTo>
                      <a:pt x="475" y="43"/>
                      <a:pt x="475" y="43"/>
                      <a:pt x="476" y="44"/>
                    </a:cubicBezTo>
                    <a:cubicBezTo>
                      <a:pt x="476" y="44"/>
                      <a:pt x="476" y="44"/>
                      <a:pt x="476" y="44"/>
                    </a:cubicBezTo>
                    <a:cubicBezTo>
                      <a:pt x="477" y="46"/>
                      <a:pt x="478" y="46"/>
                      <a:pt x="479" y="47"/>
                    </a:cubicBezTo>
                    <a:cubicBezTo>
                      <a:pt x="479" y="47"/>
                      <a:pt x="480" y="47"/>
                      <a:pt x="480" y="47"/>
                    </a:cubicBezTo>
                    <a:cubicBezTo>
                      <a:pt x="480" y="47"/>
                      <a:pt x="480" y="47"/>
                      <a:pt x="480" y="47"/>
                    </a:cubicBezTo>
                    <a:cubicBezTo>
                      <a:pt x="480" y="47"/>
                      <a:pt x="480" y="47"/>
                      <a:pt x="480" y="47"/>
                    </a:cubicBezTo>
                    <a:cubicBezTo>
                      <a:pt x="481" y="47"/>
                      <a:pt x="481" y="47"/>
                      <a:pt x="482" y="48"/>
                    </a:cubicBezTo>
                    <a:cubicBezTo>
                      <a:pt x="482" y="47"/>
                      <a:pt x="482" y="47"/>
                      <a:pt x="481" y="47"/>
                    </a:cubicBezTo>
                    <a:cubicBezTo>
                      <a:pt x="484" y="48"/>
                      <a:pt x="485" y="48"/>
                      <a:pt x="486" y="49"/>
                    </a:cubicBezTo>
                    <a:cubicBezTo>
                      <a:pt x="486" y="50"/>
                      <a:pt x="486" y="50"/>
                      <a:pt x="486" y="50"/>
                    </a:cubicBezTo>
                    <a:cubicBezTo>
                      <a:pt x="487" y="51"/>
                      <a:pt x="487" y="51"/>
                      <a:pt x="487" y="51"/>
                    </a:cubicBezTo>
                    <a:cubicBezTo>
                      <a:pt x="488" y="51"/>
                      <a:pt x="488" y="51"/>
                      <a:pt x="488" y="51"/>
                    </a:cubicBezTo>
                    <a:cubicBezTo>
                      <a:pt x="488" y="51"/>
                      <a:pt x="489" y="51"/>
                      <a:pt x="490" y="51"/>
                    </a:cubicBezTo>
                    <a:cubicBezTo>
                      <a:pt x="492" y="51"/>
                      <a:pt x="494" y="52"/>
                      <a:pt x="495" y="52"/>
                    </a:cubicBezTo>
                    <a:cubicBezTo>
                      <a:pt x="495" y="52"/>
                      <a:pt x="496" y="52"/>
                      <a:pt x="496" y="52"/>
                    </a:cubicBezTo>
                    <a:cubicBezTo>
                      <a:pt x="496" y="52"/>
                      <a:pt x="496" y="52"/>
                      <a:pt x="497" y="52"/>
                    </a:cubicBezTo>
                    <a:cubicBezTo>
                      <a:pt x="496" y="52"/>
                      <a:pt x="496" y="51"/>
                      <a:pt x="495" y="51"/>
                    </a:cubicBezTo>
                    <a:cubicBezTo>
                      <a:pt x="495" y="51"/>
                      <a:pt x="495" y="51"/>
                      <a:pt x="487" y="46"/>
                    </a:cubicBezTo>
                    <a:cubicBezTo>
                      <a:pt x="486" y="45"/>
                      <a:pt x="484" y="44"/>
                      <a:pt x="483" y="43"/>
                    </a:cubicBezTo>
                    <a:cubicBezTo>
                      <a:pt x="483" y="43"/>
                      <a:pt x="483" y="43"/>
                      <a:pt x="483" y="43"/>
                    </a:cubicBezTo>
                    <a:cubicBezTo>
                      <a:pt x="483" y="42"/>
                      <a:pt x="483" y="42"/>
                      <a:pt x="481" y="41"/>
                    </a:cubicBezTo>
                    <a:cubicBezTo>
                      <a:pt x="480" y="40"/>
                      <a:pt x="480" y="40"/>
                      <a:pt x="480" y="40"/>
                    </a:cubicBezTo>
                    <a:cubicBezTo>
                      <a:pt x="480" y="40"/>
                      <a:pt x="480" y="40"/>
                      <a:pt x="480" y="40"/>
                    </a:cubicBezTo>
                    <a:cubicBezTo>
                      <a:pt x="480" y="39"/>
                      <a:pt x="480" y="39"/>
                      <a:pt x="479" y="39"/>
                    </a:cubicBezTo>
                    <a:cubicBezTo>
                      <a:pt x="479" y="38"/>
                      <a:pt x="479" y="38"/>
                      <a:pt x="479" y="38"/>
                    </a:cubicBezTo>
                    <a:cubicBezTo>
                      <a:pt x="479" y="38"/>
                      <a:pt x="479" y="38"/>
                      <a:pt x="479" y="38"/>
                    </a:cubicBezTo>
                    <a:cubicBezTo>
                      <a:pt x="479" y="38"/>
                      <a:pt x="479" y="38"/>
                      <a:pt x="479" y="38"/>
                    </a:cubicBezTo>
                    <a:cubicBezTo>
                      <a:pt x="479" y="37"/>
                      <a:pt x="479" y="37"/>
                      <a:pt x="479" y="37"/>
                    </a:cubicBezTo>
                    <a:cubicBezTo>
                      <a:pt x="479" y="37"/>
                      <a:pt x="479" y="37"/>
                      <a:pt x="479" y="37"/>
                    </a:cubicBezTo>
                    <a:cubicBezTo>
                      <a:pt x="479" y="37"/>
                      <a:pt x="479" y="37"/>
                      <a:pt x="478" y="36"/>
                    </a:cubicBezTo>
                    <a:cubicBezTo>
                      <a:pt x="478" y="35"/>
                      <a:pt x="477" y="35"/>
                      <a:pt x="477" y="35"/>
                    </a:cubicBezTo>
                    <a:cubicBezTo>
                      <a:pt x="477" y="35"/>
                      <a:pt x="477" y="35"/>
                      <a:pt x="477" y="35"/>
                    </a:cubicBezTo>
                    <a:cubicBezTo>
                      <a:pt x="477" y="34"/>
                      <a:pt x="475" y="33"/>
                      <a:pt x="474" y="32"/>
                    </a:cubicBezTo>
                    <a:cubicBezTo>
                      <a:pt x="475" y="32"/>
                      <a:pt x="475" y="32"/>
                      <a:pt x="476" y="32"/>
                    </a:cubicBezTo>
                    <a:cubicBezTo>
                      <a:pt x="475" y="31"/>
                      <a:pt x="475" y="31"/>
                      <a:pt x="475" y="31"/>
                    </a:cubicBezTo>
                    <a:cubicBezTo>
                      <a:pt x="476" y="31"/>
                      <a:pt x="476" y="31"/>
                      <a:pt x="476" y="31"/>
                    </a:cubicBezTo>
                    <a:cubicBezTo>
                      <a:pt x="475" y="31"/>
                      <a:pt x="475" y="31"/>
                      <a:pt x="475" y="31"/>
                    </a:cubicBezTo>
                    <a:cubicBezTo>
                      <a:pt x="475" y="30"/>
                      <a:pt x="475" y="30"/>
                      <a:pt x="475" y="30"/>
                    </a:cubicBezTo>
                    <a:cubicBezTo>
                      <a:pt x="475" y="30"/>
                      <a:pt x="475" y="30"/>
                      <a:pt x="475" y="30"/>
                    </a:cubicBezTo>
                    <a:cubicBezTo>
                      <a:pt x="475" y="29"/>
                      <a:pt x="473" y="29"/>
                      <a:pt x="472" y="28"/>
                    </a:cubicBezTo>
                    <a:cubicBezTo>
                      <a:pt x="473" y="27"/>
                      <a:pt x="473" y="28"/>
                      <a:pt x="474" y="28"/>
                    </a:cubicBezTo>
                    <a:cubicBezTo>
                      <a:pt x="474" y="27"/>
                      <a:pt x="473" y="27"/>
                      <a:pt x="473" y="27"/>
                    </a:cubicBezTo>
                    <a:cubicBezTo>
                      <a:pt x="473" y="27"/>
                      <a:pt x="473" y="27"/>
                      <a:pt x="473" y="27"/>
                    </a:cubicBezTo>
                    <a:cubicBezTo>
                      <a:pt x="473" y="26"/>
                      <a:pt x="473" y="26"/>
                      <a:pt x="473" y="26"/>
                    </a:cubicBezTo>
                    <a:cubicBezTo>
                      <a:pt x="474" y="26"/>
                      <a:pt x="474" y="26"/>
                      <a:pt x="475" y="26"/>
                    </a:cubicBezTo>
                    <a:cubicBezTo>
                      <a:pt x="475" y="26"/>
                      <a:pt x="474" y="26"/>
                      <a:pt x="474" y="26"/>
                    </a:cubicBezTo>
                    <a:cubicBezTo>
                      <a:pt x="475" y="25"/>
                      <a:pt x="475" y="25"/>
                      <a:pt x="475" y="25"/>
                    </a:cubicBezTo>
                    <a:cubicBezTo>
                      <a:pt x="474" y="25"/>
                      <a:pt x="474" y="25"/>
                      <a:pt x="474" y="25"/>
                    </a:cubicBezTo>
                    <a:cubicBezTo>
                      <a:pt x="475" y="25"/>
                      <a:pt x="475" y="25"/>
                      <a:pt x="476" y="25"/>
                    </a:cubicBezTo>
                    <a:cubicBezTo>
                      <a:pt x="475" y="24"/>
                      <a:pt x="475" y="24"/>
                      <a:pt x="473" y="23"/>
                    </a:cubicBezTo>
                    <a:cubicBezTo>
                      <a:pt x="473" y="23"/>
                      <a:pt x="473" y="23"/>
                      <a:pt x="473" y="23"/>
                    </a:cubicBezTo>
                    <a:cubicBezTo>
                      <a:pt x="474" y="23"/>
                      <a:pt x="474" y="23"/>
                      <a:pt x="474" y="23"/>
                    </a:cubicBezTo>
                    <a:cubicBezTo>
                      <a:pt x="474" y="23"/>
                      <a:pt x="473" y="23"/>
                      <a:pt x="473" y="23"/>
                    </a:cubicBezTo>
                    <a:moveTo>
                      <a:pt x="504" y="38"/>
                    </a:moveTo>
                    <a:cubicBezTo>
                      <a:pt x="503" y="37"/>
                      <a:pt x="501" y="36"/>
                      <a:pt x="501" y="36"/>
                    </a:cubicBezTo>
                    <a:cubicBezTo>
                      <a:pt x="500" y="36"/>
                      <a:pt x="500" y="36"/>
                      <a:pt x="500" y="36"/>
                    </a:cubicBezTo>
                    <a:cubicBezTo>
                      <a:pt x="500" y="36"/>
                      <a:pt x="500" y="36"/>
                      <a:pt x="500" y="36"/>
                    </a:cubicBezTo>
                    <a:cubicBezTo>
                      <a:pt x="501" y="37"/>
                      <a:pt x="501" y="37"/>
                      <a:pt x="501" y="37"/>
                    </a:cubicBezTo>
                    <a:cubicBezTo>
                      <a:pt x="502" y="38"/>
                      <a:pt x="502" y="38"/>
                      <a:pt x="502" y="38"/>
                    </a:cubicBezTo>
                    <a:cubicBezTo>
                      <a:pt x="503" y="39"/>
                      <a:pt x="503" y="39"/>
                      <a:pt x="503" y="39"/>
                    </a:cubicBezTo>
                    <a:cubicBezTo>
                      <a:pt x="504" y="39"/>
                      <a:pt x="504" y="39"/>
                      <a:pt x="504" y="39"/>
                    </a:cubicBezTo>
                    <a:cubicBezTo>
                      <a:pt x="504" y="39"/>
                      <a:pt x="504" y="39"/>
                      <a:pt x="504" y="39"/>
                    </a:cubicBezTo>
                    <a:cubicBezTo>
                      <a:pt x="504" y="39"/>
                      <a:pt x="504" y="39"/>
                      <a:pt x="504" y="39"/>
                    </a:cubicBezTo>
                    <a:cubicBezTo>
                      <a:pt x="504" y="38"/>
                      <a:pt x="504" y="38"/>
                      <a:pt x="504" y="38"/>
                    </a:cubicBezTo>
                    <a:cubicBezTo>
                      <a:pt x="504" y="38"/>
                      <a:pt x="504" y="38"/>
                      <a:pt x="504" y="38"/>
                    </a:cubicBezTo>
                    <a:cubicBezTo>
                      <a:pt x="504" y="38"/>
                      <a:pt x="504" y="38"/>
                      <a:pt x="504" y="38"/>
                    </a:cubicBezTo>
                    <a:cubicBezTo>
                      <a:pt x="505" y="38"/>
                      <a:pt x="505" y="38"/>
                      <a:pt x="505" y="38"/>
                    </a:cubicBezTo>
                    <a:cubicBezTo>
                      <a:pt x="505" y="38"/>
                      <a:pt x="504" y="38"/>
                      <a:pt x="504" y="38"/>
                    </a:cubicBezTo>
                    <a:moveTo>
                      <a:pt x="428" y="7"/>
                    </a:moveTo>
                    <a:cubicBezTo>
                      <a:pt x="428" y="7"/>
                      <a:pt x="428" y="7"/>
                      <a:pt x="428" y="7"/>
                    </a:cubicBezTo>
                    <a:cubicBezTo>
                      <a:pt x="428" y="7"/>
                      <a:pt x="427" y="6"/>
                      <a:pt x="426" y="6"/>
                    </a:cubicBezTo>
                    <a:cubicBezTo>
                      <a:pt x="426" y="6"/>
                      <a:pt x="426" y="6"/>
                      <a:pt x="426" y="6"/>
                    </a:cubicBezTo>
                    <a:cubicBezTo>
                      <a:pt x="426" y="6"/>
                      <a:pt x="426" y="6"/>
                      <a:pt x="426" y="6"/>
                    </a:cubicBezTo>
                    <a:cubicBezTo>
                      <a:pt x="426" y="6"/>
                      <a:pt x="426" y="6"/>
                      <a:pt x="426" y="6"/>
                    </a:cubicBezTo>
                    <a:cubicBezTo>
                      <a:pt x="427" y="7"/>
                      <a:pt x="427" y="7"/>
                      <a:pt x="427" y="7"/>
                    </a:cubicBezTo>
                    <a:cubicBezTo>
                      <a:pt x="426" y="7"/>
                      <a:pt x="426" y="7"/>
                      <a:pt x="426" y="7"/>
                    </a:cubicBezTo>
                    <a:cubicBezTo>
                      <a:pt x="426" y="7"/>
                      <a:pt x="427" y="7"/>
                      <a:pt x="427" y="7"/>
                    </a:cubicBezTo>
                    <a:cubicBezTo>
                      <a:pt x="427" y="7"/>
                      <a:pt x="427" y="7"/>
                      <a:pt x="427" y="7"/>
                    </a:cubicBezTo>
                    <a:cubicBezTo>
                      <a:pt x="427" y="7"/>
                      <a:pt x="431" y="8"/>
                      <a:pt x="431" y="8"/>
                    </a:cubicBezTo>
                    <a:cubicBezTo>
                      <a:pt x="431" y="8"/>
                      <a:pt x="431" y="8"/>
                      <a:pt x="431" y="8"/>
                    </a:cubicBezTo>
                    <a:cubicBezTo>
                      <a:pt x="431" y="8"/>
                      <a:pt x="431" y="8"/>
                      <a:pt x="429" y="7"/>
                    </a:cubicBezTo>
                    <a:cubicBezTo>
                      <a:pt x="429" y="7"/>
                      <a:pt x="429" y="7"/>
                      <a:pt x="429" y="7"/>
                    </a:cubicBezTo>
                    <a:cubicBezTo>
                      <a:pt x="428" y="7"/>
                      <a:pt x="428" y="7"/>
                      <a:pt x="428" y="7"/>
                    </a:cubicBezTo>
                    <a:moveTo>
                      <a:pt x="431" y="8"/>
                    </a:moveTo>
                    <a:cubicBezTo>
                      <a:pt x="430" y="8"/>
                      <a:pt x="430" y="8"/>
                      <a:pt x="429" y="8"/>
                    </a:cubicBezTo>
                    <a:cubicBezTo>
                      <a:pt x="429" y="8"/>
                      <a:pt x="429" y="8"/>
                      <a:pt x="428" y="8"/>
                    </a:cubicBezTo>
                    <a:cubicBezTo>
                      <a:pt x="427" y="7"/>
                      <a:pt x="426" y="7"/>
                      <a:pt x="425" y="7"/>
                    </a:cubicBezTo>
                    <a:cubicBezTo>
                      <a:pt x="424" y="6"/>
                      <a:pt x="424" y="6"/>
                      <a:pt x="424" y="6"/>
                    </a:cubicBezTo>
                    <a:cubicBezTo>
                      <a:pt x="424" y="6"/>
                      <a:pt x="424" y="6"/>
                      <a:pt x="424" y="6"/>
                    </a:cubicBezTo>
                    <a:cubicBezTo>
                      <a:pt x="424" y="6"/>
                      <a:pt x="424" y="6"/>
                      <a:pt x="424" y="7"/>
                    </a:cubicBezTo>
                    <a:cubicBezTo>
                      <a:pt x="425" y="7"/>
                      <a:pt x="425" y="7"/>
                      <a:pt x="426" y="7"/>
                    </a:cubicBezTo>
                    <a:cubicBezTo>
                      <a:pt x="425" y="7"/>
                      <a:pt x="425" y="7"/>
                      <a:pt x="425" y="7"/>
                    </a:cubicBezTo>
                    <a:cubicBezTo>
                      <a:pt x="425" y="7"/>
                      <a:pt x="426" y="7"/>
                      <a:pt x="426" y="7"/>
                    </a:cubicBezTo>
                    <a:cubicBezTo>
                      <a:pt x="426" y="7"/>
                      <a:pt x="426" y="7"/>
                      <a:pt x="426" y="7"/>
                    </a:cubicBezTo>
                    <a:cubicBezTo>
                      <a:pt x="427" y="8"/>
                      <a:pt x="427" y="8"/>
                      <a:pt x="428" y="8"/>
                    </a:cubicBezTo>
                    <a:cubicBezTo>
                      <a:pt x="428" y="8"/>
                      <a:pt x="429" y="8"/>
                      <a:pt x="430" y="9"/>
                    </a:cubicBezTo>
                    <a:cubicBezTo>
                      <a:pt x="430" y="8"/>
                      <a:pt x="430" y="8"/>
                      <a:pt x="430" y="8"/>
                    </a:cubicBezTo>
                    <a:cubicBezTo>
                      <a:pt x="429" y="8"/>
                      <a:pt x="429" y="8"/>
                      <a:pt x="429" y="8"/>
                    </a:cubicBezTo>
                    <a:cubicBezTo>
                      <a:pt x="430" y="8"/>
                      <a:pt x="430" y="8"/>
                      <a:pt x="430" y="8"/>
                    </a:cubicBezTo>
                    <a:cubicBezTo>
                      <a:pt x="430" y="8"/>
                      <a:pt x="430" y="8"/>
                      <a:pt x="430" y="8"/>
                    </a:cubicBezTo>
                    <a:cubicBezTo>
                      <a:pt x="430" y="8"/>
                      <a:pt x="430" y="8"/>
                      <a:pt x="431" y="8"/>
                    </a:cubicBezTo>
                    <a:cubicBezTo>
                      <a:pt x="431" y="8"/>
                      <a:pt x="431" y="8"/>
                      <a:pt x="431" y="8"/>
                    </a:cubicBezTo>
                    <a:moveTo>
                      <a:pt x="433" y="10"/>
                    </a:moveTo>
                    <a:cubicBezTo>
                      <a:pt x="433" y="10"/>
                      <a:pt x="432" y="9"/>
                      <a:pt x="432" y="9"/>
                    </a:cubicBezTo>
                    <a:cubicBezTo>
                      <a:pt x="432" y="9"/>
                      <a:pt x="432" y="9"/>
                      <a:pt x="432" y="9"/>
                    </a:cubicBezTo>
                    <a:cubicBezTo>
                      <a:pt x="432" y="9"/>
                      <a:pt x="432" y="9"/>
                      <a:pt x="432" y="9"/>
                    </a:cubicBezTo>
                    <a:cubicBezTo>
                      <a:pt x="432" y="9"/>
                      <a:pt x="432" y="9"/>
                      <a:pt x="432" y="9"/>
                    </a:cubicBezTo>
                    <a:cubicBezTo>
                      <a:pt x="432" y="9"/>
                      <a:pt x="432" y="9"/>
                      <a:pt x="432" y="9"/>
                    </a:cubicBezTo>
                    <a:cubicBezTo>
                      <a:pt x="432" y="10"/>
                      <a:pt x="432" y="10"/>
                      <a:pt x="432" y="10"/>
                    </a:cubicBezTo>
                    <a:cubicBezTo>
                      <a:pt x="432" y="10"/>
                      <a:pt x="432" y="10"/>
                      <a:pt x="432" y="10"/>
                    </a:cubicBezTo>
                    <a:cubicBezTo>
                      <a:pt x="432" y="10"/>
                      <a:pt x="432" y="10"/>
                      <a:pt x="432" y="10"/>
                    </a:cubicBezTo>
                    <a:cubicBezTo>
                      <a:pt x="432" y="10"/>
                      <a:pt x="432" y="10"/>
                      <a:pt x="432" y="10"/>
                    </a:cubicBezTo>
                    <a:cubicBezTo>
                      <a:pt x="432" y="10"/>
                      <a:pt x="432" y="10"/>
                      <a:pt x="432" y="10"/>
                    </a:cubicBezTo>
                    <a:cubicBezTo>
                      <a:pt x="433" y="10"/>
                      <a:pt x="433" y="10"/>
                      <a:pt x="433" y="10"/>
                    </a:cubicBezTo>
                    <a:cubicBezTo>
                      <a:pt x="434" y="10"/>
                      <a:pt x="434" y="10"/>
                      <a:pt x="434" y="10"/>
                    </a:cubicBezTo>
                    <a:cubicBezTo>
                      <a:pt x="434" y="10"/>
                      <a:pt x="434" y="10"/>
                      <a:pt x="434" y="10"/>
                    </a:cubicBezTo>
                    <a:cubicBezTo>
                      <a:pt x="433" y="10"/>
                      <a:pt x="433" y="10"/>
                      <a:pt x="433" y="10"/>
                    </a:cubicBezTo>
                    <a:cubicBezTo>
                      <a:pt x="433" y="10"/>
                      <a:pt x="433" y="10"/>
                      <a:pt x="433" y="10"/>
                    </a:cubicBezTo>
                    <a:moveTo>
                      <a:pt x="430" y="9"/>
                    </a:moveTo>
                    <a:cubicBezTo>
                      <a:pt x="429" y="9"/>
                      <a:pt x="429" y="9"/>
                      <a:pt x="429" y="9"/>
                    </a:cubicBezTo>
                    <a:cubicBezTo>
                      <a:pt x="428" y="8"/>
                      <a:pt x="428" y="8"/>
                      <a:pt x="428" y="8"/>
                    </a:cubicBezTo>
                    <a:cubicBezTo>
                      <a:pt x="428" y="8"/>
                      <a:pt x="428" y="8"/>
                      <a:pt x="427" y="8"/>
                    </a:cubicBezTo>
                    <a:cubicBezTo>
                      <a:pt x="427" y="8"/>
                      <a:pt x="427" y="8"/>
                      <a:pt x="427" y="8"/>
                    </a:cubicBezTo>
                    <a:cubicBezTo>
                      <a:pt x="428" y="9"/>
                      <a:pt x="428" y="9"/>
                      <a:pt x="428" y="9"/>
                    </a:cubicBezTo>
                    <a:cubicBezTo>
                      <a:pt x="428" y="9"/>
                      <a:pt x="428" y="9"/>
                      <a:pt x="428" y="9"/>
                    </a:cubicBezTo>
                    <a:cubicBezTo>
                      <a:pt x="429" y="9"/>
                      <a:pt x="429" y="10"/>
                      <a:pt x="430" y="10"/>
                    </a:cubicBezTo>
                    <a:cubicBezTo>
                      <a:pt x="431" y="10"/>
                      <a:pt x="431" y="10"/>
                      <a:pt x="431" y="10"/>
                    </a:cubicBezTo>
                    <a:cubicBezTo>
                      <a:pt x="430" y="9"/>
                      <a:pt x="429" y="9"/>
                      <a:pt x="429" y="9"/>
                    </a:cubicBezTo>
                    <a:cubicBezTo>
                      <a:pt x="430" y="10"/>
                      <a:pt x="431" y="10"/>
                      <a:pt x="432" y="10"/>
                    </a:cubicBezTo>
                    <a:cubicBezTo>
                      <a:pt x="431" y="10"/>
                      <a:pt x="431" y="10"/>
                      <a:pt x="431" y="10"/>
                    </a:cubicBezTo>
                    <a:cubicBezTo>
                      <a:pt x="432" y="10"/>
                      <a:pt x="432" y="10"/>
                      <a:pt x="432" y="10"/>
                    </a:cubicBezTo>
                    <a:cubicBezTo>
                      <a:pt x="431" y="10"/>
                      <a:pt x="430" y="9"/>
                      <a:pt x="429" y="9"/>
                    </a:cubicBezTo>
                    <a:cubicBezTo>
                      <a:pt x="430" y="9"/>
                      <a:pt x="430" y="9"/>
                      <a:pt x="430" y="9"/>
                    </a:cubicBezTo>
                    <a:moveTo>
                      <a:pt x="425" y="7"/>
                    </a:moveTo>
                    <a:cubicBezTo>
                      <a:pt x="424" y="7"/>
                      <a:pt x="424" y="7"/>
                      <a:pt x="424" y="7"/>
                    </a:cubicBezTo>
                    <a:cubicBezTo>
                      <a:pt x="423" y="7"/>
                      <a:pt x="423" y="7"/>
                      <a:pt x="423" y="6"/>
                    </a:cubicBezTo>
                    <a:cubicBezTo>
                      <a:pt x="422" y="6"/>
                      <a:pt x="422" y="6"/>
                      <a:pt x="422" y="6"/>
                    </a:cubicBezTo>
                    <a:cubicBezTo>
                      <a:pt x="422" y="7"/>
                      <a:pt x="422" y="7"/>
                      <a:pt x="422" y="7"/>
                    </a:cubicBezTo>
                    <a:cubicBezTo>
                      <a:pt x="422" y="7"/>
                      <a:pt x="422" y="7"/>
                      <a:pt x="419" y="6"/>
                    </a:cubicBezTo>
                    <a:cubicBezTo>
                      <a:pt x="419" y="5"/>
                      <a:pt x="418" y="5"/>
                      <a:pt x="418" y="5"/>
                    </a:cubicBezTo>
                    <a:cubicBezTo>
                      <a:pt x="418" y="5"/>
                      <a:pt x="418" y="5"/>
                      <a:pt x="418" y="5"/>
                    </a:cubicBezTo>
                    <a:cubicBezTo>
                      <a:pt x="418" y="5"/>
                      <a:pt x="418" y="5"/>
                      <a:pt x="418" y="5"/>
                    </a:cubicBezTo>
                    <a:cubicBezTo>
                      <a:pt x="418" y="5"/>
                      <a:pt x="418" y="5"/>
                      <a:pt x="418" y="5"/>
                    </a:cubicBezTo>
                    <a:cubicBezTo>
                      <a:pt x="418" y="6"/>
                      <a:pt x="418" y="6"/>
                      <a:pt x="418" y="6"/>
                    </a:cubicBezTo>
                    <a:cubicBezTo>
                      <a:pt x="419" y="6"/>
                      <a:pt x="420" y="6"/>
                      <a:pt x="421" y="7"/>
                    </a:cubicBezTo>
                    <a:cubicBezTo>
                      <a:pt x="420" y="6"/>
                      <a:pt x="420" y="6"/>
                      <a:pt x="420" y="6"/>
                    </a:cubicBezTo>
                    <a:cubicBezTo>
                      <a:pt x="420" y="6"/>
                      <a:pt x="420" y="6"/>
                      <a:pt x="420" y="6"/>
                    </a:cubicBezTo>
                    <a:cubicBezTo>
                      <a:pt x="420" y="6"/>
                      <a:pt x="420" y="6"/>
                      <a:pt x="420" y="6"/>
                    </a:cubicBezTo>
                    <a:cubicBezTo>
                      <a:pt x="420" y="6"/>
                      <a:pt x="420" y="6"/>
                      <a:pt x="420" y="6"/>
                    </a:cubicBezTo>
                    <a:cubicBezTo>
                      <a:pt x="420" y="7"/>
                      <a:pt x="421" y="7"/>
                      <a:pt x="421" y="7"/>
                    </a:cubicBezTo>
                    <a:cubicBezTo>
                      <a:pt x="421" y="7"/>
                      <a:pt x="421" y="7"/>
                      <a:pt x="421" y="7"/>
                    </a:cubicBezTo>
                    <a:cubicBezTo>
                      <a:pt x="422" y="7"/>
                      <a:pt x="422" y="7"/>
                      <a:pt x="422" y="7"/>
                    </a:cubicBezTo>
                    <a:cubicBezTo>
                      <a:pt x="423" y="7"/>
                      <a:pt x="423" y="8"/>
                      <a:pt x="424"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4" y="9"/>
                    </a:cubicBezTo>
                    <a:cubicBezTo>
                      <a:pt x="424" y="9"/>
                      <a:pt x="424" y="9"/>
                      <a:pt x="424" y="9"/>
                    </a:cubicBezTo>
                    <a:cubicBezTo>
                      <a:pt x="425" y="9"/>
                      <a:pt x="425" y="9"/>
                      <a:pt x="425" y="9"/>
                    </a:cubicBezTo>
                    <a:cubicBezTo>
                      <a:pt x="425" y="9"/>
                      <a:pt x="425" y="9"/>
                      <a:pt x="425" y="9"/>
                    </a:cubicBezTo>
                    <a:cubicBezTo>
                      <a:pt x="425" y="9"/>
                      <a:pt x="425" y="9"/>
                      <a:pt x="425" y="9"/>
                    </a:cubicBezTo>
                    <a:cubicBezTo>
                      <a:pt x="425" y="9"/>
                      <a:pt x="424" y="9"/>
                      <a:pt x="423" y="8"/>
                    </a:cubicBezTo>
                    <a:cubicBezTo>
                      <a:pt x="424" y="8"/>
                      <a:pt x="424" y="8"/>
                      <a:pt x="424" y="8"/>
                    </a:cubicBezTo>
                    <a:cubicBezTo>
                      <a:pt x="424" y="8"/>
                      <a:pt x="424" y="8"/>
                      <a:pt x="424" y="8"/>
                    </a:cubicBezTo>
                    <a:cubicBezTo>
                      <a:pt x="424" y="8"/>
                      <a:pt x="424" y="8"/>
                      <a:pt x="424" y="8"/>
                    </a:cubicBezTo>
                    <a:cubicBezTo>
                      <a:pt x="424" y="8"/>
                      <a:pt x="424" y="8"/>
                      <a:pt x="424" y="8"/>
                    </a:cubicBezTo>
                    <a:cubicBezTo>
                      <a:pt x="424" y="8"/>
                      <a:pt x="424" y="8"/>
                      <a:pt x="424" y="8"/>
                    </a:cubicBezTo>
                    <a:cubicBezTo>
                      <a:pt x="424" y="8"/>
                      <a:pt x="424" y="8"/>
                      <a:pt x="423" y="8"/>
                    </a:cubicBezTo>
                    <a:cubicBezTo>
                      <a:pt x="423" y="7"/>
                      <a:pt x="423" y="7"/>
                      <a:pt x="423" y="7"/>
                    </a:cubicBezTo>
                    <a:cubicBezTo>
                      <a:pt x="424" y="8"/>
                      <a:pt x="424" y="8"/>
                      <a:pt x="425" y="8"/>
                    </a:cubicBezTo>
                    <a:cubicBezTo>
                      <a:pt x="425" y="8"/>
                      <a:pt x="425" y="8"/>
                      <a:pt x="425" y="8"/>
                    </a:cubicBezTo>
                    <a:cubicBezTo>
                      <a:pt x="422" y="7"/>
                      <a:pt x="422" y="7"/>
                      <a:pt x="422" y="7"/>
                    </a:cubicBezTo>
                    <a:cubicBezTo>
                      <a:pt x="423" y="7"/>
                      <a:pt x="423" y="7"/>
                      <a:pt x="423" y="7"/>
                    </a:cubicBezTo>
                    <a:cubicBezTo>
                      <a:pt x="425" y="7"/>
                      <a:pt x="425" y="7"/>
                      <a:pt x="425" y="7"/>
                    </a:cubicBezTo>
                    <a:cubicBezTo>
                      <a:pt x="425" y="7"/>
                      <a:pt x="425" y="7"/>
                      <a:pt x="425" y="7"/>
                    </a:cubicBezTo>
                    <a:moveTo>
                      <a:pt x="421" y="8"/>
                    </a:moveTo>
                    <a:cubicBezTo>
                      <a:pt x="420" y="8"/>
                      <a:pt x="420" y="8"/>
                      <a:pt x="419" y="7"/>
                    </a:cubicBezTo>
                    <a:cubicBezTo>
                      <a:pt x="419" y="7"/>
                      <a:pt x="419" y="7"/>
                      <a:pt x="419" y="7"/>
                    </a:cubicBezTo>
                    <a:cubicBezTo>
                      <a:pt x="418" y="7"/>
                      <a:pt x="417" y="7"/>
                      <a:pt x="417" y="7"/>
                    </a:cubicBezTo>
                    <a:cubicBezTo>
                      <a:pt x="416" y="6"/>
                      <a:pt x="416" y="6"/>
                      <a:pt x="416" y="6"/>
                    </a:cubicBezTo>
                    <a:cubicBezTo>
                      <a:pt x="416" y="6"/>
                      <a:pt x="416" y="6"/>
                      <a:pt x="416" y="6"/>
                    </a:cubicBezTo>
                    <a:cubicBezTo>
                      <a:pt x="416" y="6"/>
                      <a:pt x="416" y="6"/>
                      <a:pt x="416" y="6"/>
                    </a:cubicBezTo>
                    <a:cubicBezTo>
                      <a:pt x="416" y="6"/>
                      <a:pt x="416" y="6"/>
                      <a:pt x="416" y="6"/>
                    </a:cubicBezTo>
                    <a:cubicBezTo>
                      <a:pt x="416" y="7"/>
                      <a:pt x="416" y="7"/>
                      <a:pt x="416" y="7"/>
                    </a:cubicBezTo>
                    <a:cubicBezTo>
                      <a:pt x="416" y="7"/>
                      <a:pt x="417" y="7"/>
                      <a:pt x="417" y="7"/>
                    </a:cubicBezTo>
                    <a:cubicBezTo>
                      <a:pt x="417" y="7"/>
                      <a:pt x="417" y="7"/>
                      <a:pt x="416" y="7"/>
                    </a:cubicBezTo>
                    <a:cubicBezTo>
                      <a:pt x="416" y="7"/>
                      <a:pt x="416" y="7"/>
                      <a:pt x="416" y="7"/>
                    </a:cubicBezTo>
                    <a:cubicBezTo>
                      <a:pt x="417" y="7"/>
                      <a:pt x="417" y="7"/>
                      <a:pt x="417" y="7"/>
                    </a:cubicBezTo>
                    <a:cubicBezTo>
                      <a:pt x="416" y="7"/>
                      <a:pt x="416" y="7"/>
                      <a:pt x="416" y="7"/>
                    </a:cubicBezTo>
                    <a:cubicBezTo>
                      <a:pt x="416" y="7"/>
                      <a:pt x="416" y="7"/>
                      <a:pt x="415" y="7"/>
                    </a:cubicBezTo>
                    <a:cubicBezTo>
                      <a:pt x="416" y="8"/>
                      <a:pt x="416" y="8"/>
                      <a:pt x="416" y="8"/>
                    </a:cubicBezTo>
                    <a:cubicBezTo>
                      <a:pt x="416" y="8"/>
                      <a:pt x="415" y="7"/>
                      <a:pt x="415" y="7"/>
                    </a:cubicBezTo>
                    <a:cubicBezTo>
                      <a:pt x="414" y="7"/>
                      <a:pt x="414" y="7"/>
                      <a:pt x="414" y="7"/>
                    </a:cubicBezTo>
                    <a:cubicBezTo>
                      <a:pt x="416" y="8"/>
                      <a:pt x="417" y="9"/>
                      <a:pt x="417" y="8"/>
                    </a:cubicBezTo>
                    <a:cubicBezTo>
                      <a:pt x="417" y="8"/>
                      <a:pt x="417" y="8"/>
                      <a:pt x="417" y="8"/>
                    </a:cubicBezTo>
                    <a:cubicBezTo>
                      <a:pt x="417" y="8"/>
                      <a:pt x="417" y="8"/>
                      <a:pt x="417" y="8"/>
                    </a:cubicBezTo>
                    <a:cubicBezTo>
                      <a:pt x="417" y="8"/>
                      <a:pt x="417" y="8"/>
                      <a:pt x="417" y="8"/>
                    </a:cubicBezTo>
                    <a:cubicBezTo>
                      <a:pt x="417" y="8"/>
                      <a:pt x="418" y="8"/>
                      <a:pt x="418" y="8"/>
                    </a:cubicBezTo>
                    <a:cubicBezTo>
                      <a:pt x="418" y="8"/>
                      <a:pt x="418" y="8"/>
                      <a:pt x="418" y="8"/>
                    </a:cubicBezTo>
                    <a:cubicBezTo>
                      <a:pt x="419" y="8"/>
                      <a:pt x="419" y="8"/>
                      <a:pt x="420" y="9"/>
                    </a:cubicBezTo>
                    <a:cubicBezTo>
                      <a:pt x="419" y="9"/>
                      <a:pt x="419" y="9"/>
                      <a:pt x="419" y="9"/>
                    </a:cubicBezTo>
                    <a:cubicBezTo>
                      <a:pt x="420" y="9"/>
                      <a:pt x="420" y="9"/>
                      <a:pt x="420" y="9"/>
                    </a:cubicBezTo>
                    <a:cubicBezTo>
                      <a:pt x="421" y="9"/>
                      <a:pt x="421" y="10"/>
                      <a:pt x="422" y="10"/>
                    </a:cubicBezTo>
                    <a:cubicBezTo>
                      <a:pt x="424" y="10"/>
                      <a:pt x="424" y="10"/>
                      <a:pt x="424" y="10"/>
                    </a:cubicBezTo>
                    <a:cubicBezTo>
                      <a:pt x="424" y="10"/>
                      <a:pt x="423" y="9"/>
                      <a:pt x="421" y="9"/>
                    </a:cubicBezTo>
                    <a:cubicBezTo>
                      <a:pt x="421" y="9"/>
                      <a:pt x="421" y="9"/>
                      <a:pt x="421" y="9"/>
                    </a:cubicBezTo>
                    <a:cubicBezTo>
                      <a:pt x="421" y="9"/>
                      <a:pt x="421" y="9"/>
                      <a:pt x="422" y="9"/>
                    </a:cubicBezTo>
                    <a:cubicBezTo>
                      <a:pt x="422" y="9"/>
                      <a:pt x="422" y="9"/>
                      <a:pt x="422" y="9"/>
                    </a:cubicBezTo>
                    <a:cubicBezTo>
                      <a:pt x="422" y="9"/>
                      <a:pt x="422" y="9"/>
                      <a:pt x="422" y="9"/>
                    </a:cubicBezTo>
                    <a:cubicBezTo>
                      <a:pt x="422" y="8"/>
                      <a:pt x="421" y="8"/>
                      <a:pt x="421" y="8"/>
                    </a:cubicBezTo>
                    <a:moveTo>
                      <a:pt x="399" y="10"/>
                    </a:moveTo>
                    <a:cubicBezTo>
                      <a:pt x="399" y="9"/>
                      <a:pt x="399" y="9"/>
                      <a:pt x="399" y="9"/>
                    </a:cubicBezTo>
                    <a:cubicBezTo>
                      <a:pt x="398" y="9"/>
                      <a:pt x="398" y="9"/>
                      <a:pt x="398" y="9"/>
                    </a:cubicBezTo>
                    <a:cubicBezTo>
                      <a:pt x="397" y="9"/>
                      <a:pt x="397" y="9"/>
                      <a:pt x="397" y="9"/>
                    </a:cubicBezTo>
                    <a:cubicBezTo>
                      <a:pt x="397" y="9"/>
                      <a:pt x="397" y="9"/>
                      <a:pt x="397" y="9"/>
                    </a:cubicBezTo>
                    <a:cubicBezTo>
                      <a:pt x="397" y="9"/>
                      <a:pt x="397" y="9"/>
                      <a:pt x="397" y="9"/>
                    </a:cubicBezTo>
                    <a:cubicBezTo>
                      <a:pt x="396" y="8"/>
                      <a:pt x="395" y="8"/>
                      <a:pt x="395" y="8"/>
                    </a:cubicBezTo>
                    <a:cubicBezTo>
                      <a:pt x="395" y="9"/>
                      <a:pt x="395" y="9"/>
                      <a:pt x="394" y="9"/>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3" y="8"/>
                      <a:pt x="393" y="8"/>
                      <a:pt x="393" y="8"/>
                    </a:cubicBezTo>
                    <a:cubicBezTo>
                      <a:pt x="393" y="8"/>
                      <a:pt x="393" y="8"/>
                      <a:pt x="393" y="8"/>
                    </a:cubicBezTo>
                    <a:cubicBezTo>
                      <a:pt x="393" y="9"/>
                      <a:pt x="393" y="9"/>
                      <a:pt x="393" y="9"/>
                    </a:cubicBezTo>
                    <a:cubicBezTo>
                      <a:pt x="393" y="9"/>
                      <a:pt x="393" y="9"/>
                      <a:pt x="393" y="9"/>
                    </a:cubicBezTo>
                    <a:cubicBezTo>
                      <a:pt x="393" y="9"/>
                      <a:pt x="392" y="8"/>
                      <a:pt x="392" y="8"/>
                    </a:cubicBezTo>
                    <a:cubicBezTo>
                      <a:pt x="392" y="8"/>
                      <a:pt x="390" y="8"/>
                      <a:pt x="389" y="8"/>
                    </a:cubicBezTo>
                    <a:cubicBezTo>
                      <a:pt x="389" y="8"/>
                      <a:pt x="388" y="9"/>
                      <a:pt x="390" y="9"/>
                    </a:cubicBezTo>
                    <a:cubicBezTo>
                      <a:pt x="390" y="9"/>
                      <a:pt x="390" y="9"/>
                      <a:pt x="390" y="9"/>
                    </a:cubicBezTo>
                    <a:cubicBezTo>
                      <a:pt x="391" y="9"/>
                      <a:pt x="391" y="9"/>
                      <a:pt x="391" y="9"/>
                    </a:cubicBezTo>
                    <a:cubicBezTo>
                      <a:pt x="391" y="9"/>
                      <a:pt x="391" y="9"/>
                      <a:pt x="392" y="9"/>
                    </a:cubicBezTo>
                    <a:cubicBezTo>
                      <a:pt x="392" y="9"/>
                      <a:pt x="392" y="10"/>
                      <a:pt x="393" y="10"/>
                    </a:cubicBezTo>
                    <a:cubicBezTo>
                      <a:pt x="392" y="10"/>
                      <a:pt x="391" y="10"/>
                      <a:pt x="391" y="10"/>
                    </a:cubicBezTo>
                    <a:cubicBezTo>
                      <a:pt x="391" y="10"/>
                      <a:pt x="391" y="10"/>
                      <a:pt x="391" y="10"/>
                    </a:cubicBezTo>
                    <a:cubicBezTo>
                      <a:pt x="391" y="11"/>
                      <a:pt x="392" y="11"/>
                      <a:pt x="392" y="11"/>
                    </a:cubicBezTo>
                    <a:cubicBezTo>
                      <a:pt x="393" y="11"/>
                      <a:pt x="393" y="11"/>
                      <a:pt x="394" y="11"/>
                    </a:cubicBezTo>
                    <a:cubicBezTo>
                      <a:pt x="394" y="11"/>
                      <a:pt x="394" y="11"/>
                      <a:pt x="394" y="11"/>
                    </a:cubicBezTo>
                    <a:cubicBezTo>
                      <a:pt x="395" y="11"/>
                      <a:pt x="395" y="11"/>
                      <a:pt x="395" y="11"/>
                    </a:cubicBezTo>
                    <a:cubicBezTo>
                      <a:pt x="396" y="12"/>
                      <a:pt x="396" y="12"/>
                      <a:pt x="396" y="12"/>
                    </a:cubicBezTo>
                    <a:cubicBezTo>
                      <a:pt x="397" y="12"/>
                      <a:pt x="397" y="11"/>
                      <a:pt x="397" y="11"/>
                    </a:cubicBezTo>
                    <a:cubicBezTo>
                      <a:pt x="398" y="11"/>
                      <a:pt x="398" y="11"/>
                      <a:pt x="399" y="11"/>
                    </a:cubicBezTo>
                    <a:cubicBezTo>
                      <a:pt x="398" y="11"/>
                      <a:pt x="398" y="11"/>
                      <a:pt x="398" y="11"/>
                    </a:cubicBezTo>
                    <a:cubicBezTo>
                      <a:pt x="398" y="10"/>
                      <a:pt x="398" y="10"/>
                      <a:pt x="398" y="10"/>
                    </a:cubicBezTo>
                    <a:cubicBezTo>
                      <a:pt x="398" y="10"/>
                      <a:pt x="399" y="10"/>
                      <a:pt x="399" y="10"/>
                    </a:cubicBezTo>
                    <a:moveTo>
                      <a:pt x="390" y="11"/>
                    </a:moveTo>
                    <a:cubicBezTo>
                      <a:pt x="390" y="11"/>
                      <a:pt x="390" y="11"/>
                      <a:pt x="390" y="11"/>
                    </a:cubicBezTo>
                    <a:cubicBezTo>
                      <a:pt x="390" y="11"/>
                      <a:pt x="390" y="11"/>
                      <a:pt x="390" y="11"/>
                    </a:cubicBezTo>
                    <a:cubicBezTo>
                      <a:pt x="390" y="11"/>
                      <a:pt x="390" y="11"/>
                      <a:pt x="390" y="11"/>
                    </a:cubicBezTo>
                    <a:cubicBezTo>
                      <a:pt x="390" y="11"/>
                      <a:pt x="390" y="11"/>
                      <a:pt x="390" y="11"/>
                    </a:cubicBezTo>
                    <a:moveTo>
                      <a:pt x="401" y="18"/>
                    </a:moveTo>
                    <a:cubicBezTo>
                      <a:pt x="401" y="17"/>
                      <a:pt x="401" y="17"/>
                      <a:pt x="401" y="17"/>
                    </a:cubicBezTo>
                    <a:cubicBezTo>
                      <a:pt x="401" y="17"/>
                      <a:pt x="401" y="17"/>
                      <a:pt x="399" y="17"/>
                    </a:cubicBezTo>
                    <a:cubicBezTo>
                      <a:pt x="398" y="16"/>
                      <a:pt x="398" y="16"/>
                      <a:pt x="398" y="16"/>
                    </a:cubicBezTo>
                    <a:cubicBezTo>
                      <a:pt x="398" y="15"/>
                      <a:pt x="397" y="15"/>
                      <a:pt x="396" y="15"/>
                    </a:cubicBezTo>
                    <a:cubicBezTo>
                      <a:pt x="396" y="15"/>
                      <a:pt x="396" y="14"/>
                      <a:pt x="395" y="14"/>
                    </a:cubicBezTo>
                    <a:cubicBezTo>
                      <a:pt x="395" y="14"/>
                      <a:pt x="395" y="14"/>
                      <a:pt x="394" y="13"/>
                    </a:cubicBezTo>
                    <a:cubicBezTo>
                      <a:pt x="394" y="13"/>
                      <a:pt x="394" y="13"/>
                      <a:pt x="393" y="13"/>
                    </a:cubicBezTo>
                    <a:cubicBezTo>
                      <a:pt x="393" y="13"/>
                      <a:pt x="393" y="12"/>
                      <a:pt x="392" y="12"/>
                    </a:cubicBezTo>
                    <a:cubicBezTo>
                      <a:pt x="392" y="12"/>
                      <a:pt x="392" y="12"/>
                      <a:pt x="392" y="12"/>
                    </a:cubicBezTo>
                    <a:cubicBezTo>
                      <a:pt x="392" y="12"/>
                      <a:pt x="392" y="12"/>
                      <a:pt x="391" y="12"/>
                    </a:cubicBezTo>
                    <a:cubicBezTo>
                      <a:pt x="390" y="12"/>
                      <a:pt x="390" y="12"/>
                      <a:pt x="390" y="12"/>
                    </a:cubicBezTo>
                    <a:cubicBezTo>
                      <a:pt x="390" y="11"/>
                      <a:pt x="390" y="11"/>
                      <a:pt x="390" y="11"/>
                    </a:cubicBezTo>
                    <a:cubicBezTo>
                      <a:pt x="389" y="11"/>
                      <a:pt x="389" y="11"/>
                      <a:pt x="389" y="11"/>
                    </a:cubicBezTo>
                    <a:cubicBezTo>
                      <a:pt x="389" y="10"/>
                      <a:pt x="389" y="10"/>
                      <a:pt x="389" y="10"/>
                    </a:cubicBezTo>
                    <a:cubicBezTo>
                      <a:pt x="388" y="10"/>
                      <a:pt x="387" y="9"/>
                      <a:pt x="387" y="9"/>
                    </a:cubicBezTo>
                    <a:cubicBezTo>
                      <a:pt x="387" y="9"/>
                      <a:pt x="387" y="9"/>
                      <a:pt x="387" y="9"/>
                    </a:cubicBezTo>
                    <a:cubicBezTo>
                      <a:pt x="386" y="9"/>
                      <a:pt x="386" y="9"/>
                      <a:pt x="386" y="10"/>
                    </a:cubicBezTo>
                    <a:cubicBezTo>
                      <a:pt x="386" y="10"/>
                      <a:pt x="386" y="10"/>
                      <a:pt x="386" y="10"/>
                    </a:cubicBezTo>
                    <a:cubicBezTo>
                      <a:pt x="386" y="11"/>
                      <a:pt x="387" y="11"/>
                      <a:pt x="387" y="11"/>
                    </a:cubicBezTo>
                    <a:cubicBezTo>
                      <a:pt x="386" y="12"/>
                      <a:pt x="386" y="12"/>
                      <a:pt x="386" y="12"/>
                    </a:cubicBezTo>
                    <a:cubicBezTo>
                      <a:pt x="385" y="11"/>
                      <a:pt x="385" y="11"/>
                      <a:pt x="385" y="11"/>
                    </a:cubicBezTo>
                    <a:cubicBezTo>
                      <a:pt x="385" y="11"/>
                      <a:pt x="385" y="11"/>
                      <a:pt x="385" y="11"/>
                    </a:cubicBezTo>
                    <a:cubicBezTo>
                      <a:pt x="385" y="10"/>
                      <a:pt x="385" y="10"/>
                      <a:pt x="385" y="10"/>
                    </a:cubicBezTo>
                    <a:cubicBezTo>
                      <a:pt x="385" y="10"/>
                      <a:pt x="385" y="10"/>
                      <a:pt x="385" y="10"/>
                    </a:cubicBezTo>
                    <a:cubicBezTo>
                      <a:pt x="385" y="10"/>
                      <a:pt x="385" y="10"/>
                      <a:pt x="385" y="10"/>
                    </a:cubicBezTo>
                    <a:cubicBezTo>
                      <a:pt x="385" y="9"/>
                      <a:pt x="385" y="9"/>
                      <a:pt x="385" y="9"/>
                    </a:cubicBezTo>
                    <a:cubicBezTo>
                      <a:pt x="384" y="10"/>
                      <a:pt x="384" y="10"/>
                      <a:pt x="384" y="10"/>
                    </a:cubicBezTo>
                    <a:cubicBezTo>
                      <a:pt x="383" y="10"/>
                      <a:pt x="383" y="10"/>
                      <a:pt x="383" y="10"/>
                    </a:cubicBezTo>
                    <a:cubicBezTo>
                      <a:pt x="383" y="10"/>
                      <a:pt x="383" y="10"/>
                      <a:pt x="383" y="10"/>
                    </a:cubicBezTo>
                    <a:cubicBezTo>
                      <a:pt x="383" y="9"/>
                      <a:pt x="383" y="9"/>
                      <a:pt x="383" y="9"/>
                    </a:cubicBezTo>
                    <a:cubicBezTo>
                      <a:pt x="383" y="9"/>
                      <a:pt x="383" y="9"/>
                      <a:pt x="383" y="9"/>
                    </a:cubicBezTo>
                    <a:cubicBezTo>
                      <a:pt x="383" y="9"/>
                      <a:pt x="383" y="9"/>
                      <a:pt x="382" y="10"/>
                    </a:cubicBezTo>
                    <a:cubicBezTo>
                      <a:pt x="382" y="10"/>
                      <a:pt x="381" y="10"/>
                      <a:pt x="381" y="10"/>
                    </a:cubicBezTo>
                    <a:cubicBezTo>
                      <a:pt x="378" y="10"/>
                      <a:pt x="380" y="11"/>
                      <a:pt x="380" y="11"/>
                    </a:cubicBezTo>
                    <a:cubicBezTo>
                      <a:pt x="380" y="11"/>
                      <a:pt x="381" y="11"/>
                      <a:pt x="381" y="11"/>
                    </a:cubicBezTo>
                    <a:cubicBezTo>
                      <a:pt x="381" y="11"/>
                      <a:pt x="381" y="12"/>
                      <a:pt x="381" y="12"/>
                    </a:cubicBezTo>
                    <a:cubicBezTo>
                      <a:pt x="380" y="13"/>
                      <a:pt x="381" y="13"/>
                      <a:pt x="381" y="14"/>
                    </a:cubicBezTo>
                    <a:cubicBezTo>
                      <a:pt x="380" y="14"/>
                      <a:pt x="380" y="12"/>
                      <a:pt x="379" y="12"/>
                    </a:cubicBezTo>
                    <a:cubicBezTo>
                      <a:pt x="379" y="13"/>
                      <a:pt x="379" y="13"/>
                      <a:pt x="379" y="14"/>
                    </a:cubicBezTo>
                    <a:cubicBezTo>
                      <a:pt x="380" y="15"/>
                      <a:pt x="381" y="15"/>
                      <a:pt x="381" y="15"/>
                    </a:cubicBezTo>
                    <a:cubicBezTo>
                      <a:pt x="381" y="14"/>
                      <a:pt x="381" y="14"/>
                      <a:pt x="381" y="14"/>
                    </a:cubicBezTo>
                    <a:cubicBezTo>
                      <a:pt x="381" y="14"/>
                      <a:pt x="381" y="14"/>
                      <a:pt x="381" y="14"/>
                    </a:cubicBezTo>
                    <a:cubicBezTo>
                      <a:pt x="382" y="15"/>
                      <a:pt x="382" y="15"/>
                      <a:pt x="382" y="15"/>
                    </a:cubicBezTo>
                    <a:cubicBezTo>
                      <a:pt x="382" y="15"/>
                      <a:pt x="382" y="15"/>
                      <a:pt x="383" y="15"/>
                    </a:cubicBezTo>
                    <a:cubicBezTo>
                      <a:pt x="383" y="15"/>
                      <a:pt x="383" y="15"/>
                      <a:pt x="383" y="15"/>
                    </a:cubicBezTo>
                    <a:cubicBezTo>
                      <a:pt x="384" y="15"/>
                      <a:pt x="384" y="14"/>
                      <a:pt x="384" y="14"/>
                    </a:cubicBezTo>
                    <a:cubicBezTo>
                      <a:pt x="384" y="14"/>
                      <a:pt x="384" y="14"/>
                      <a:pt x="385" y="14"/>
                    </a:cubicBezTo>
                    <a:cubicBezTo>
                      <a:pt x="385" y="14"/>
                      <a:pt x="385" y="14"/>
                      <a:pt x="385" y="14"/>
                    </a:cubicBezTo>
                    <a:cubicBezTo>
                      <a:pt x="385" y="13"/>
                      <a:pt x="385" y="13"/>
                      <a:pt x="385" y="13"/>
                    </a:cubicBezTo>
                    <a:cubicBezTo>
                      <a:pt x="385" y="13"/>
                      <a:pt x="385" y="13"/>
                      <a:pt x="385" y="13"/>
                    </a:cubicBezTo>
                    <a:cubicBezTo>
                      <a:pt x="385" y="13"/>
                      <a:pt x="385" y="13"/>
                      <a:pt x="385" y="14"/>
                    </a:cubicBezTo>
                    <a:cubicBezTo>
                      <a:pt x="386" y="14"/>
                      <a:pt x="386" y="14"/>
                      <a:pt x="387" y="14"/>
                    </a:cubicBezTo>
                    <a:cubicBezTo>
                      <a:pt x="387" y="14"/>
                      <a:pt x="387" y="14"/>
                      <a:pt x="387" y="14"/>
                    </a:cubicBezTo>
                    <a:cubicBezTo>
                      <a:pt x="388" y="14"/>
                      <a:pt x="388" y="14"/>
                      <a:pt x="388" y="14"/>
                    </a:cubicBezTo>
                    <a:cubicBezTo>
                      <a:pt x="388" y="15"/>
                      <a:pt x="388" y="15"/>
                      <a:pt x="388" y="15"/>
                    </a:cubicBezTo>
                    <a:cubicBezTo>
                      <a:pt x="388" y="15"/>
                      <a:pt x="388" y="15"/>
                      <a:pt x="388" y="15"/>
                    </a:cubicBezTo>
                    <a:cubicBezTo>
                      <a:pt x="388" y="15"/>
                      <a:pt x="388" y="15"/>
                      <a:pt x="387" y="15"/>
                    </a:cubicBezTo>
                    <a:cubicBezTo>
                      <a:pt x="387" y="15"/>
                      <a:pt x="387" y="15"/>
                      <a:pt x="387" y="15"/>
                    </a:cubicBezTo>
                    <a:cubicBezTo>
                      <a:pt x="387" y="15"/>
                      <a:pt x="383" y="15"/>
                      <a:pt x="383" y="16"/>
                    </a:cubicBezTo>
                    <a:cubicBezTo>
                      <a:pt x="383" y="17"/>
                      <a:pt x="383" y="17"/>
                      <a:pt x="383" y="17"/>
                    </a:cubicBezTo>
                    <a:cubicBezTo>
                      <a:pt x="384" y="17"/>
                      <a:pt x="384" y="17"/>
                      <a:pt x="384" y="17"/>
                    </a:cubicBezTo>
                    <a:cubicBezTo>
                      <a:pt x="384" y="17"/>
                      <a:pt x="384" y="17"/>
                      <a:pt x="384" y="17"/>
                    </a:cubicBezTo>
                    <a:cubicBezTo>
                      <a:pt x="385" y="17"/>
                      <a:pt x="385" y="17"/>
                      <a:pt x="386" y="17"/>
                    </a:cubicBezTo>
                    <a:cubicBezTo>
                      <a:pt x="386" y="17"/>
                      <a:pt x="387" y="16"/>
                      <a:pt x="387" y="16"/>
                    </a:cubicBezTo>
                    <a:cubicBezTo>
                      <a:pt x="387" y="16"/>
                      <a:pt x="387" y="16"/>
                      <a:pt x="387" y="16"/>
                    </a:cubicBezTo>
                    <a:cubicBezTo>
                      <a:pt x="387" y="16"/>
                      <a:pt x="387" y="16"/>
                      <a:pt x="388" y="16"/>
                    </a:cubicBezTo>
                    <a:cubicBezTo>
                      <a:pt x="387" y="17"/>
                      <a:pt x="387" y="17"/>
                      <a:pt x="387" y="17"/>
                    </a:cubicBezTo>
                    <a:cubicBezTo>
                      <a:pt x="386" y="18"/>
                      <a:pt x="386" y="18"/>
                      <a:pt x="386" y="18"/>
                    </a:cubicBezTo>
                    <a:cubicBezTo>
                      <a:pt x="386" y="18"/>
                      <a:pt x="386" y="18"/>
                      <a:pt x="386" y="18"/>
                    </a:cubicBezTo>
                    <a:cubicBezTo>
                      <a:pt x="383" y="17"/>
                      <a:pt x="383" y="18"/>
                      <a:pt x="384" y="19"/>
                    </a:cubicBezTo>
                    <a:cubicBezTo>
                      <a:pt x="384" y="19"/>
                      <a:pt x="384" y="19"/>
                      <a:pt x="385" y="19"/>
                    </a:cubicBezTo>
                    <a:cubicBezTo>
                      <a:pt x="386" y="19"/>
                      <a:pt x="386" y="19"/>
                      <a:pt x="388" y="22"/>
                    </a:cubicBezTo>
                    <a:cubicBezTo>
                      <a:pt x="388" y="22"/>
                      <a:pt x="388" y="22"/>
                      <a:pt x="388" y="22"/>
                    </a:cubicBezTo>
                    <a:cubicBezTo>
                      <a:pt x="388" y="21"/>
                      <a:pt x="388" y="21"/>
                      <a:pt x="388" y="21"/>
                    </a:cubicBezTo>
                    <a:cubicBezTo>
                      <a:pt x="388" y="21"/>
                      <a:pt x="389" y="21"/>
                      <a:pt x="389" y="20"/>
                    </a:cubicBezTo>
                    <a:cubicBezTo>
                      <a:pt x="389" y="19"/>
                      <a:pt x="389" y="19"/>
                      <a:pt x="389" y="18"/>
                    </a:cubicBezTo>
                    <a:cubicBezTo>
                      <a:pt x="390" y="18"/>
                      <a:pt x="390" y="18"/>
                      <a:pt x="390" y="18"/>
                    </a:cubicBezTo>
                    <a:cubicBezTo>
                      <a:pt x="390" y="17"/>
                      <a:pt x="390" y="17"/>
                      <a:pt x="390" y="16"/>
                    </a:cubicBezTo>
                    <a:cubicBezTo>
                      <a:pt x="391" y="16"/>
                      <a:pt x="391" y="16"/>
                      <a:pt x="391" y="16"/>
                    </a:cubicBezTo>
                    <a:cubicBezTo>
                      <a:pt x="391" y="15"/>
                      <a:pt x="391" y="14"/>
                      <a:pt x="391" y="14"/>
                    </a:cubicBezTo>
                    <a:cubicBezTo>
                      <a:pt x="391" y="14"/>
                      <a:pt x="392" y="14"/>
                      <a:pt x="393" y="14"/>
                    </a:cubicBezTo>
                    <a:cubicBezTo>
                      <a:pt x="393" y="14"/>
                      <a:pt x="393" y="14"/>
                      <a:pt x="393" y="14"/>
                    </a:cubicBezTo>
                    <a:cubicBezTo>
                      <a:pt x="393" y="14"/>
                      <a:pt x="393" y="15"/>
                      <a:pt x="393" y="15"/>
                    </a:cubicBezTo>
                    <a:cubicBezTo>
                      <a:pt x="395" y="15"/>
                      <a:pt x="395" y="17"/>
                      <a:pt x="395" y="17"/>
                    </a:cubicBezTo>
                    <a:cubicBezTo>
                      <a:pt x="394" y="17"/>
                      <a:pt x="394" y="18"/>
                      <a:pt x="395" y="18"/>
                    </a:cubicBezTo>
                    <a:cubicBezTo>
                      <a:pt x="395" y="18"/>
                      <a:pt x="395" y="18"/>
                      <a:pt x="395" y="18"/>
                    </a:cubicBezTo>
                    <a:cubicBezTo>
                      <a:pt x="396" y="18"/>
                      <a:pt x="396" y="17"/>
                      <a:pt x="397" y="17"/>
                    </a:cubicBezTo>
                    <a:cubicBezTo>
                      <a:pt x="397" y="18"/>
                      <a:pt x="397" y="18"/>
                      <a:pt x="398" y="19"/>
                    </a:cubicBezTo>
                    <a:cubicBezTo>
                      <a:pt x="398" y="19"/>
                      <a:pt x="398" y="19"/>
                      <a:pt x="399" y="19"/>
                    </a:cubicBezTo>
                    <a:cubicBezTo>
                      <a:pt x="399" y="19"/>
                      <a:pt x="399" y="19"/>
                      <a:pt x="399" y="19"/>
                    </a:cubicBezTo>
                    <a:cubicBezTo>
                      <a:pt x="399" y="18"/>
                      <a:pt x="399" y="18"/>
                      <a:pt x="399" y="18"/>
                    </a:cubicBezTo>
                    <a:cubicBezTo>
                      <a:pt x="400" y="18"/>
                      <a:pt x="400" y="18"/>
                      <a:pt x="401" y="18"/>
                    </a:cubicBezTo>
                    <a:cubicBezTo>
                      <a:pt x="401" y="18"/>
                      <a:pt x="401" y="18"/>
                      <a:pt x="401" y="18"/>
                    </a:cubicBezTo>
                    <a:moveTo>
                      <a:pt x="609" y="325"/>
                    </a:moveTo>
                    <a:cubicBezTo>
                      <a:pt x="608" y="313"/>
                      <a:pt x="607" y="300"/>
                      <a:pt x="605" y="288"/>
                    </a:cubicBezTo>
                    <a:cubicBezTo>
                      <a:pt x="590" y="288"/>
                      <a:pt x="575" y="288"/>
                      <a:pt x="558" y="288"/>
                    </a:cubicBezTo>
                    <a:cubicBezTo>
                      <a:pt x="537" y="287"/>
                      <a:pt x="514" y="287"/>
                      <a:pt x="492" y="287"/>
                    </a:cubicBezTo>
                    <a:cubicBezTo>
                      <a:pt x="492" y="287"/>
                      <a:pt x="490" y="292"/>
                      <a:pt x="489" y="294"/>
                    </a:cubicBezTo>
                    <a:cubicBezTo>
                      <a:pt x="488" y="294"/>
                      <a:pt x="488" y="294"/>
                      <a:pt x="488" y="294"/>
                    </a:cubicBezTo>
                    <a:cubicBezTo>
                      <a:pt x="488" y="295"/>
                      <a:pt x="488" y="295"/>
                      <a:pt x="488" y="295"/>
                    </a:cubicBezTo>
                    <a:cubicBezTo>
                      <a:pt x="487" y="295"/>
                      <a:pt x="487" y="295"/>
                      <a:pt x="487" y="295"/>
                    </a:cubicBezTo>
                    <a:cubicBezTo>
                      <a:pt x="486" y="295"/>
                      <a:pt x="486" y="295"/>
                      <a:pt x="484" y="295"/>
                    </a:cubicBezTo>
                    <a:cubicBezTo>
                      <a:pt x="484" y="295"/>
                      <a:pt x="484" y="295"/>
                      <a:pt x="484" y="295"/>
                    </a:cubicBezTo>
                    <a:cubicBezTo>
                      <a:pt x="483" y="295"/>
                      <a:pt x="483" y="295"/>
                      <a:pt x="483" y="295"/>
                    </a:cubicBezTo>
                    <a:cubicBezTo>
                      <a:pt x="482" y="296"/>
                      <a:pt x="482" y="296"/>
                      <a:pt x="482" y="296"/>
                    </a:cubicBezTo>
                    <a:cubicBezTo>
                      <a:pt x="482" y="296"/>
                      <a:pt x="482" y="296"/>
                      <a:pt x="482" y="296"/>
                    </a:cubicBezTo>
                    <a:cubicBezTo>
                      <a:pt x="481" y="296"/>
                      <a:pt x="481" y="296"/>
                      <a:pt x="480" y="296"/>
                    </a:cubicBezTo>
                    <a:cubicBezTo>
                      <a:pt x="480" y="295"/>
                      <a:pt x="479" y="295"/>
                      <a:pt x="479" y="295"/>
                    </a:cubicBezTo>
                    <a:cubicBezTo>
                      <a:pt x="479" y="295"/>
                      <a:pt x="478" y="294"/>
                      <a:pt x="478" y="294"/>
                    </a:cubicBezTo>
                    <a:cubicBezTo>
                      <a:pt x="478" y="294"/>
                      <a:pt x="475" y="294"/>
                      <a:pt x="473" y="294"/>
                    </a:cubicBezTo>
                    <a:cubicBezTo>
                      <a:pt x="473" y="294"/>
                      <a:pt x="473" y="294"/>
                      <a:pt x="473" y="294"/>
                    </a:cubicBezTo>
                    <a:cubicBezTo>
                      <a:pt x="472" y="294"/>
                      <a:pt x="472" y="294"/>
                      <a:pt x="472" y="294"/>
                    </a:cubicBezTo>
                    <a:cubicBezTo>
                      <a:pt x="471" y="294"/>
                      <a:pt x="471" y="294"/>
                      <a:pt x="471" y="294"/>
                    </a:cubicBezTo>
                    <a:cubicBezTo>
                      <a:pt x="473" y="295"/>
                      <a:pt x="474" y="295"/>
                      <a:pt x="477" y="296"/>
                    </a:cubicBezTo>
                    <a:cubicBezTo>
                      <a:pt x="478" y="296"/>
                      <a:pt x="478" y="297"/>
                      <a:pt x="478" y="297"/>
                    </a:cubicBezTo>
                    <a:cubicBezTo>
                      <a:pt x="478" y="298"/>
                      <a:pt x="478" y="298"/>
                      <a:pt x="478" y="298"/>
                    </a:cubicBezTo>
                    <a:cubicBezTo>
                      <a:pt x="478" y="299"/>
                      <a:pt x="478" y="299"/>
                      <a:pt x="479" y="300"/>
                    </a:cubicBezTo>
                    <a:cubicBezTo>
                      <a:pt x="479" y="300"/>
                      <a:pt x="479" y="301"/>
                      <a:pt x="479" y="301"/>
                    </a:cubicBezTo>
                    <a:cubicBezTo>
                      <a:pt x="479" y="302"/>
                      <a:pt x="479" y="302"/>
                      <a:pt x="479" y="302"/>
                    </a:cubicBezTo>
                    <a:cubicBezTo>
                      <a:pt x="479" y="303"/>
                      <a:pt x="479" y="303"/>
                      <a:pt x="479" y="303"/>
                    </a:cubicBezTo>
                    <a:cubicBezTo>
                      <a:pt x="479" y="306"/>
                      <a:pt x="482" y="308"/>
                      <a:pt x="483" y="311"/>
                    </a:cubicBezTo>
                    <a:cubicBezTo>
                      <a:pt x="485" y="314"/>
                      <a:pt x="486" y="314"/>
                      <a:pt x="487" y="315"/>
                    </a:cubicBezTo>
                    <a:cubicBezTo>
                      <a:pt x="488" y="315"/>
                      <a:pt x="488" y="315"/>
                      <a:pt x="489" y="315"/>
                    </a:cubicBezTo>
                    <a:cubicBezTo>
                      <a:pt x="491" y="316"/>
                      <a:pt x="491" y="313"/>
                      <a:pt x="492" y="312"/>
                    </a:cubicBezTo>
                    <a:cubicBezTo>
                      <a:pt x="492" y="313"/>
                      <a:pt x="493" y="313"/>
                      <a:pt x="493" y="313"/>
                    </a:cubicBezTo>
                    <a:cubicBezTo>
                      <a:pt x="495" y="316"/>
                      <a:pt x="498" y="318"/>
                      <a:pt x="499" y="321"/>
                    </a:cubicBezTo>
                    <a:cubicBezTo>
                      <a:pt x="505" y="332"/>
                      <a:pt x="505" y="332"/>
                      <a:pt x="505" y="332"/>
                    </a:cubicBezTo>
                    <a:cubicBezTo>
                      <a:pt x="505" y="333"/>
                      <a:pt x="505" y="333"/>
                      <a:pt x="505" y="333"/>
                    </a:cubicBezTo>
                    <a:cubicBezTo>
                      <a:pt x="504" y="335"/>
                      <a:pt x="504" y="337"/>
                      <a:pt x="505" y="339"/>
                    </a:cubicBezTo>
                    <a:cubicBezTo>
                      <a:pt x="506" y="341"/>
                      <a:pt x="509" y="340"/>
                      <a:pt x="510" y="341"/>
                    </a:cubicBezTo>
                    <a:cubicBezTo>
                      <a:pt x="511" y="342"/>
                      <a:pt x="516" y="352"/>
                      <a:pt x="516" y="352"/>
                    </a:cubicBezTo>
                    <a:cubicBezTo>
                      <a:pt x="518" y="356"/>
                      <a:pt x="514" y="362"/>
                      <a:pt x="519" y="364"/>
                    </a:cubicBezTo>
                    <a:cubicBezTo>
                      <a:pt x="519" y="364"/>
                      <a:pt x="525" y="368"/>
                      <a:pt x="527" y="373"/>
                    </a:cubicBezTo>
                    <a:cubicBezTo>
                      <a:pt x="527" y="376"/>
                      <a:pt x="528" y="376"/>
                      <a:pt x="529" y="377"/>
                    </a:cubicBezTo>
                    <a:cubicBezTo>
                      <a:pt x="531" y="379"/>
                      <a:pt x="531" y="379"/>
                      <a:pt x="538" y="397"/>
                    </a:cubicBezTo>
                    <a:cubicBezTo>
                      <a:pt x="538" y="401"/>
                      <a:pt x="538" y="404"/>
                      <a:pt x="538" y="408"/>
                    </a:cubicBezTo>
                    <a:cubicBezTo>
                      <a:pt x="539" y="414"/>
                      <a:pt x="547" y="415"/>
                      <a:pt x="549" y="412"/>
                    </a:cubicBezTo>
                    <a:cubicBezTo>
                      <a:pt x="553" y="408"/>
                      <a:pt x="553" y="408"/>
                      <a:pt x="555" y="407"/>
                    </a:cubicBezTo>
                    <a:cubicBezTo>
                      <a:pt x="557" y="407"/>
                      <a:pt x="559" y="407"/>
                      <a:pt x="561" y="407"/>
                    </a:cubicBezTo>
                    <a:cubicBezTo>
                      <a:pt x="561" y="407"/>
                      <a:pt x="561" y="407"/>
                      <a:pt x="561" y="407"/>
                    </a:cubicBezTo>
                    <a:cubicBezTo>
                      <a:pt x="562" y="408"/>
                      <a:pt x="562" y="408"/>
                      <a:pt x="563" y="408"/>
                    </a:cubicBezTo>
                    <a:cubicBezTo>
                      <a:pt x="563" y="408"/>
                      <a:pt x="563" y="408"/>
                      <a:pt x="563" y="408"/>
                    </a:cubicBezTo>
                    <a:cubicBezTo>
                      <a:pt x="564" y="408"/>
                      <a:pt x="564" y="407"/>
                      <a:pt x="565" y="406"/>
                    </a:cubicBezTo>
                    <a:cubicBezTo>
                      <a:pt x="569" y="400"/>
                      <a:pt x="577" y="402"/>
                      <a:pt x="582" y="397"/>
                    </a:cubicBezTo>
                    <a:cubicBezTo>
                      <a:pt x="583" y="396"/>
                      <a:pt x="583" y="396"/>
                      <a:pt x="586" y="396"/>
                    </a:cubicBezTo>
                    <a:cubicBezTo>
                      <a:pt x="587" y="395"/>
                      <a:pt x="587" y="395"/>
                      <a:pt x="587" y="395"/>
                    </a:cubicBezTo>
                    <a:cubicBezTo>
                      <a:pt x="587" y="392"/>
                      <a:pt x="587" y="392"/>
                      <a:pt x="588" y="391"/>
                    </a:cubicBezTo>
                    <a:cubicBezTo>
                      <a:pt x="589" y="391"/>
                      <a:pt x="589" y="391"/>
                      <a:pt x="591" y="390"/>
                    </a:cubicBezTo>
                    <a:cubicBezTo>
                      <a:pt x="593" y="389"/>
                      <a:pt x="593" y="389"/>
                      <a:pt x="601" y="389"/>
                    </a:cubicBezTo>
                    <a:cubicBezTo>
                      <a:pt x="601" y="389"/>
                      <a:pt x="601" y="385"/>
                      <a:pt x="603" y="382"/>
                    </a:cubicBezTo>
                    <a:cubicBezTo>
                      <a:pt x="605" y="382"/>
                      <a:pt x="606" y="382"/>
                      <a:pt x="608" y="382"/>
                    </a:cubicBezTo>
                    <a:cubicBezTo>
                      <a:pt x="609" y="379"/>
                      <a:pt x="610" y="376"/>
                      <a:pt x="610" y="376"/>
                    </a:cubicBezTo>
                    <a:cubicBezTo>
                      <a:pt x="611" y="365"/>
                      <a:pt x="610" y="354"/>
                      <a:pt x="610" y="342"/>
                    </a:cubicBezTo>
                    <a:cubicBezTo>
                      <a:pt x="609" y="343"/>
                      <a:pt x="609" y="343"/>
                      <a:pt x="609" y="343"/>
                    </a:cubicBezTo>
                    <a:cubicBezTo>
                      <a:pt x="608" y="342"/>
                      <a:pt x="609" y="340"/>
                      <a:pt x="608" y="339"/>
                    </a:cubicBezTo>
                    <a:cubicBezTo>
                      <a:pt x="607" y="339"/>
                      <a:pt x="607" y="339"/>
                      <a:pt x="607" y="338"/>
                    </a:cubicBezTo>
                    <a:cubicBezTo>
                      <a:pt x="607" y="335"/>
                      <a:pt x="606" y="333"/>
                      <a:pt x="606" y="331"/>
                    </a:cubicBezTo>
                    <a:cubicBezTo>
                      <a:pt x="606" y="330"/>
                      <a:pt x="606" y="330"/>
                      <a:pt x="605" y="329"/>
                    </a:cubicBezTo>
                    <a:cubicBezTo>
                      <a:pt x="602" y="331"/>
                      <a:pt x="602" y="331"/>
                      <a:pt x="601" y="340"/>
                    </a:cubicBezTo>
                    <a:cubicBezTo>
                      <a:pt x="600" y="340"/>
                      <a:pt x="599" y="340"/>
                      <a:pt x="597" y="340"/>
                    </a:cubicBezTo>
                    <a:cubicBezTo>
                      <a:pt x="596" y="340"/>
                      <a:pt x="596" y="340"/>
                      <a:pt x="596" y="340"/>
                    </a:cubicBezTo>
                    <a:cubicBezTo>
                      <a:pt x="595" y="340"/>
                      <a:pt x="594" y="339"/>
                      <a:pt x="593" y="339"/>
                    </a:cubicBezTo>
                    <a:cubicBezTo>
                      <a:pt x="592" y="339"/>
                      <a:pt x="592" y="339"/>
                      <a:pt x="592" y="339"/>
                    </a:cubicBezTo>
                    <a:cubicBezTo>
                      <a:pt x="589" y="341"/>
                      <a:pt x="589" y="341"/>
                      <a:pt x="588" y="343"/>
                    </a:cubicBezTo>
                    <a:cubicBezTo>
                      <a:pt x="588" y="343"/>
                      <a:pt x="584" y="342"/>
                      <a:pt x="584" y="337"/>
                    </a:cubicBezTo>
                    <a:cubicBezTo>
                      <a:pt x="584" y="337"/>
                      <a:pt x="584" y="336"/>
                      <a:pt x="585" y="336"/>
                    </a:cubicBezTo>
                    <a:cubicBezTo>
                      <a:pt x="586" y="335"/>
                      <a:pt x="586" y="335"/>
                      <a:pt x="587" y="335"/>
                    </a:cubicBezTo>
                    <a:cubicBezTo>
                      <a:pt x="587" y="335"/>
                      <a:pt x="588" y="335"/>
                      <a:pt x="588" y="335"/>
                    </a:cubicBezTo>
                    <a:cubicBezTo>
                      <a:pt x="594" y="338"/>
                      <a:pt x="594" y="334"/>
                      <a:pt x="594" y="334"/>
                    </a:cubicBezTo>
                    <a:cubicBezTo>
                      <a:pt x="593" y="334"/>
                      <a:pt x="593" y="334"/>
                      <a:pt x="593" y="334"/>
                    </a:cubicBezTo>
                    <a:cubicBezTo>
                      <a:pt x="592" y="333"/>
                      <a:pt x="592" y="333"/>
                      <a:pt x="591" y="333"/>
                    </a:cubicBezTo>
                    <a:cubicBezTo>
                      <a:pt x="591" y="333"/>
                      <a:pt x="590" y="333"/>
                      <a:pt x="590" y="334"/>
                    </a:cubicBezTo>
                    <a:cubicBezTo>
                      <a:pt x="589" y="334"/>
                      <a:pt x="589" y="334"/>
                      <a:pt x="588" y="334"/>
                    </a:cubicBezTo>
                    <a:cubicBezTo>
                      <a:pt x="585" y="333"/>
                      <a:pt x="582" y="333"/>
                      <a:pt x="580" y="332"/>
                    </a:cubicBezTo>
                    <a:cubicBezTo>
                      <a:pt x="579" y="332"/>
                      <a:pt x="578" y="332"/>
                      <a:pt x="578" y="332"/>
                    </a:cubicBezTo>
                    <a:cubicBezTo>
                      <a:pt x="578" y="330"/>
                      <a:pt x="578" y="327"/>
                      <a:pt x="577" y="325"/>
                    </a:cubicBezTo>
                    <a:cubicBezTo>
                      <a:pt x="576" y="324"/>
                      <a:pt x="576" y="324"/>
                      <a:pt x="570" y="321"/>
                    </a:cubicBezTo>
                    <a:cubicBezTo>
                      <a:pt x="568" y="316"/>
                      <a:pt x="565" y="311"/>
                      <a:pt x="565" y="305"/>
                    </a:cubicBezTo>
                    <a:cubicBezTo>
                      <a:pt x="566" y="301"/>
                      <a:pt x="571" y="303"/>
                      <a:pt x="572" y="303"/>
                    </a:cubicBezTo>
                    <a:cubicBezTo>
                      <a:pt x="572" y="304"/>
                      <a:pt x="572" y="304"/>
                      <a:pt x="576" y="308"/>
                    </a:cubicBezTo>
                    <a:cubicBezTo>
                      <a:pt x="578" y="310"/>
                      <a:pt x="578" y="310"/>
                      <a:pt x="580" y="314"/>
                    </a:cubicBezTo>
                    <a:cubicBezTo>
                      <a:pt x="581" y="317"/>
                      <a:pt x="584" y="317"/>
                      <a:pt x="586" y="319"/>
                    </a:cubicBezTo>
                    <a:cubicBezTo>
                      <a:pt x="589" y="323"/>
                      <a:pt x="590" y="323"/>
                      <a:pt x="598" y="324"/>
                    </a:cubicBezTo>
                    <a:cubicBezTo>
                      <a:pt x="599" y="324"/>
                      <a:pt x="599" y="324"/>
                      <a:pt x="599" y="324"/>
                    </a:cubicBezTo>
                    <a:cubicBezTo>
                      <a:pt x="599" y="324"/>
                      <a:pt x="600" y="324"/>
                      <a:pt x="600" y="324"/>
                    </a:cubicBezTo>
                    <a:cubicBezTo>
                      <a:pt x="601" y="324"/>
                      <a:pt x="602" y="324"/>
                      <a:pt x="604" y="323"/>
                    </a:cubicBezTo>
                    <a:cubicBezTo>
                      <a:pt x="604" y="323"/>
                      <a:pt x="605" y="323"/>
                      <a:pt x="605" y="323"/>
                    </a:cubicBezTo>
                    <a:cubicBezTo>
                      <a:pt x="607" y="323"/>
                      <a:pt x="607" y="323"/>
                      <a:pt x="609" y="325"/>
                    </a:cubicBezTo>
                    <a:cubicBezTo>
                      <a:pt x="609" y="325"/>
                      <a:pt x="609" y="325"/>
                      <a:pt x="609" y="325"/>
                    </a:cubicBezTo>
                    <a:moveTo>
                      <a:pt x="680" y="160"/>
                    </a:moveTo>
                    <a:cubicBezTo>
                      <a:pt x="671" y="147"/>
                      <a:pt x="657" y="130"/>
                      <a:pt x="646" y="118"/>
                    </a:cubicBezTo>
                    <a:cubicBezTo>
                      <a:pt x="649" y="120"/>
                      <a:pt x="614" y="121"/>
                      <a:pt x="550" y="121"/>
                    </a:cubicBezTo>
                    <a:cubicBezTo>
                      <a:pt x="577" y="168"/>
                      <a:pt x="596" y="225"/>
                      <a:pt x="605" y="288"/>
                    </a:cubicBezTo>
                    <a:cubicBezTo>
                      <a:pt x="690" y="289"/>
                      <a:pt x="736" y="287"/>
                      <a:pt x="736" y="284"/>
                    </a:cubicBezTo>
                    <a:cubicBezTo>
                      <a:pt x="730" y="264"/>
                      <a:pt x="730" y="264"/>
                      <a:pt x="730" y="264"/>
                    </a:cubicBezTo>
                    <a:cubicBezTo>
                      <a:pt x="718" y="228"/>
                      <a:pt x="718" y="227"/>
                      <a:pt x="709" y="210"/>
                    </a:cubicBezTo>
                    <a:cubicBezTo>
                      <a:pt x="693" y="178"/>
                      <a:pt x="690" y="173"/>
                      <a:pt x="680" y="160"/>
                    </a:cubicBezTo>
                    <a:moveTo>
                      <a:pt x="415" y="119"/>
                    </a:moveTo>
                    <a:cubicBezTo>
                      <a:pt x="416" y="119"/>
                      <a:pt x="418" y="119"/>
                      <a:pt x="420" y="119"/>
                    </a:cubicBezTo>
                    <a:cubicBezTo>
                      <a:pt x="419" y="119"/>
                      <a:pt x="419" y="119"/>
                      <a:pt x="419" y="119"/>
                    </a:cubicBezTo>
                    <a:cubicBezTo>
                      <a:pt x="418" y="119"/>
                      <a:pt x="418" y="119"/>
                      <a:pt x="418" y="119"/>
                    </a:cubicBezTo>
                    <a:cubicBezTo>
                      <a:pt x="418" y="119"/>
                      <a:pt x="418" y="119"/>
                      <a:pt x="418" y="119"/>
                    </a:cubicBezTo>
                    <a:cubicBezTo>
                      <a:pt x="418" y="119"/>
                      <a:pt x="418" y="119"/>
                      <a:pt x="417" y="118"/>
                    </a:cubicBezTo>
                    <a:cubicBezTo>
                      <a:pt x="417" y="117"/>
                      <a:pt x="417" y="117"/>
                      <a:pt x="417" y="117"/>
                    </a:cubicBezTo>
                    <a:cubicBezTo>
                      <a:pt x="417" y="117"/>
                      <a:pt x="417" y="117"/>
                      <a:pt x="417" y="117"/>
                    </a:cubicBezTo>
                    <a:cubicBezTo>
                      <a:pt x="416" y="117"/>
                      <a:pt x="416" y="117"/>
                      <a:pt x="415" y="117"/>
                    </a:cubicBezTo>
                    <a:cubicBezTo>
                      <a:pt x="415" y="117"/>
                      <a:pt x="415" y="117"/>
                      <a:pt x="415" y="117"/>
                    </a:cubicBezTo>
                    <a:cubicBezTo>
                      <a:pt x="414" y="118"/>
                      <a:pt x="414" y="118"/>
                      <a:pt x="414" y="118"/>
                    </a:cubicBezTo>
                    <a:cubicBezTo>
                      <a:pt x="414" y="118"/>
                      <a:pt x="414" y="118"/>
                      <a:pt x="414" y="118"/>
                    </a:cubicBezTo>
                    <a:cubicBezTo>
                      <a:pt x="415" y="119"/>
                      <a:pt x="415" y="119"/>
                      <a:pt x="415" y="119"/>
                    </a:cubicBezTo>
                    <a:moveTo>
                      <a:pt x="416" y="52"/>
                    </a:moveTo>
                    <a:cubicBezTo>
                      <a:pt x="416" y="51"/>
                      <a:pt x="416" y="50"/>
                      <a:pt x="415" y="50"/>
                    </a:cubicBezTo>
                    <a:cubicBezTo>
                      <a:pt x="415" y="50"/>
                      <a:pt x="415" y="50"/>
                      <a:pt x="415" y="50"/>
                    </a:cubicBezTo>
                    <a:cubicBezTo>
                      <a:pt x="415" y="50"/>
                      <a:pt x="415" y="50"/>
                      <a:pt x="415" y="50"/>
                    </a:cubicBezTo>
                    <a:cubicBezTo>
                      <a:pt x="414" y="50"/>
                      <a:pt x="414" y="50"/>
                      <a:pt x="413" y="50"/>
                    </a:cubicBezTo>
                    <a:cubicBezTo>
                      <a:pt x="414" y="50"/>
                      <a:pt x="414" y="50"/>
                      <a:pt x="414" y="50"/>
                    </a:cubicBezTo>
                    <a:cubicBezTo>
                      <a:pt x="414" y="51"/>
                      <a:pt x="414" y="51"/>
                      <a:pt x="414" y="51"/>
                    </a:cubicBezTo>
                    <a:cubicBezTo>
                      <a:pt x="414" y="51"/>
                      <a:pt x="414" y="52"/>
                      <a:pt x="414" y="52"/>
                    </a:cubicBezTo>
                    <a:cubicBezTo>
                      <a:pt x="415" y="52"/>
                      <a:pt x="415" y="52"/>
                      <a:pt x="416" y="52"/>
                    </a:cubicBezTo>
                    <a:moveTo>
                      <a:pt x="550" y="121"/>
                    </a:moveTo>
                    <a:cubicBezTo>
                      <a:pt x="537" y="99"/>
                      <a:pt x="522" y="79"/>
                      <a:pt x="507" y="62"/>
                    </a:cubicBezTo>
                    <a:cubicBezTo>
                      <a:pt x="507" y="63"/>
                      <a:pt x="507" y="63"/>
                      <a:pt x="507" y="63"/>
                    </a:cubicBezTo>
                    <a:cubicBezTo>
                      <a:pt x="506" y="64"/>
                      <a:pt x="506" y="64"/>
                      <a:pt x="506" y="64"/>
                    </a:cubicBezTo>
                    <a:cubicBezTo>
                      <a:pt x="505" y="63"/>
                      <a:pt x="504" y="63"/>
                      <a:pt x="504" y="63"/>
                    </a:cubicBezTo>
                    <a:cubicBezTo>
                      <a:pt x="504" y="63"/>
                      <a:pt x="504" y="63"/>
                      <a:pt x="503" y="63"/>
                    </a:cubicBezTo>
                    <a:cubicBezTo>
                      <a:pt x="503" y="64"/>
                      <a:pt x="504" y="65"/>
                      <a:pt x="504" y="65"/>
                    </a:cubicBezTo>
                    <a:cubicBezTo>
                      <a:pt x="504" y="65"/>
                      <a:pt x="503" y="65"/>
                      <a:pt x="503" y="65"/>
                    </a:cubicBezTo>
                    <a:cubicBezTo>
                      <a:pt x="501" y="64"/>
                      <a:pt x="501" y="64"/>
                      <a:pt x="498" y="61"/>
                    </a:cubicBezTo>
                    <a:cubicBezTo>
                      <a:pt x="497" y="62"/>
                      <a:pt x="497" y="62"/>
                      <a:pt x="497" y="62"/>
                    </a:cubicBezTo>
                    <a:cubicBezTo>
                      <a:pt x="497" y="62"/>
                      <a:pt x="497" y="62"/>
                      <a:pt x="496" y="62"/>
                    </a:cubicBezTo>
                    <a:cubicBezTo>
                      <a:pt x="496" y="63"/>
                      <a:pt x="496" y="63"/>
                      <a:pt x="496" y="63"/>
                    </a:cubicBezTo>
                    <a:cubicBezTo>
                      <a:pt x="495" y="63"/>
                      <a:pt x="495" y="63"/>
                      <a:pt x="495" y="63"/>
                    </a:cubicBezTo>
                    <a:cubicBezTo>
                      <a:pt x="494" y="63"/>
                      <a:pt x="494" y="63"/>
                      <a:pt x="494" y="63"/>
                    </a:cubicBezTo>
                    <a:cubicBezTo>
                      <a:pt x="494" y="64"/>
                      <a:pt x="493" y="64"/>
                      <a:pt x="493" y="64"/>
                    </a:cubicBezTo>
                    <a:cubicBezTo>
                      <a:pt x="492" y="65"/>
                      <a:pt x="492" y="65"/>
                      <a:pt x="492" y="65"/>
                    </a:cubicBezTo>
                    <a:cubicBezTo>
                      <a:pt x="490" y="65"/>
                      <a:pt x="490" y="65"/>
                      <a:pt x="490" y="67"/>
                    </a:cubicBezTo>
                    <a:cubicBezTo>
                      <a:pt x="489" y="67"/>
                      <a:pt x="489" y="67"/>
                      <a:pt x="488" y="67"/>
                    </a:cubicBezTo>
                    <a:cubicBezTo>
                      <a:pt x="487" y="68"/>
                      <a:pt x="487" y="68"/>
                      <a:pt x="487" y="68"/>
                    </a:cubicBezTo>
                    <a:cubicBezTo>
                      <a:pt x="490" y="70"/>
                      <a:pt x="490" y="70"/>
                      <a:pt x="490" y="70"/>
                    </a:cubicBezTo>
                    <a:cubicBezTo>
                      <a:pt x="489" y="72"/>
                      <a:pt x="489" y="72"/>
                      <a:pt x="486" y="73"/>
                    </a:cubicBezTo>
                    <a:cubicBezTo>
                      <a:pt x="486" y="73"/>
                      <a:pt x="486" y="73"/>
                      <a:pt x="486" y="73"/>
                    </a:cubicBezTo>
                    <a:cubicBezTo>
                      <a:pt x="480" y="69"/>
                      <a:pt x="480" y="69"/>
                      <a:pt x="480" y="68"/>
                    </a:cubicBezTo>
                    <a:cubicBezTo>
                      <a:pt x="481" y="68"/>
                      <a:pt x="482" y="68"/>
                      <a:pt x="483" y="68"/>
                    </a:cubicBezTo>
                    <a:cubicBezTo>
                      <a:pt x="483" y="67"/>
                      <a:pt x="482" y="66"/>
                      <a:pt x="482" y="65"/>
                    </a:cubicBezTo>
                    <a:cubicBezTo>
                      <a:pt x="481" y="65"/>
                      <a:pt x="481" y="65"/>
                      <a:pt x="480" y="65"/>
                    </a:cubicBezTo>
                    <a:cubicBezTo>
                      <a:pt x="479" y="64"/>
                      <a:pt x="479" y="64"/>
                      <a:pt x="477" y="63"/>
                    </a:cubicBezTo>
                    <a:cubicBezTo>
                      <a:pt x="477" y="63"/>
                      <a:pt x="477" y="63"/>
                      <a:pt x="476" y="63"/>
                    </a:cubicBezTo>
                    <a:cubicBezTo>
                      <a:pt x="476" y="63"/>
                      <a:pt x="476" y="63"/>
                      <a:pt x="476" y="63"/>
                    </a:cubicBezTo>
                    <a:cubicBezTo>
                      <a:pt x="475" y="62"/>
                      <a:pt x="475" y="62"/>
                      <a:pt x="473" y="62"/>
                    </a:cubicBezTo>
                    <a:cubicBezTo>
                      <a:pt x="472" y="62"/>
                      <a:pt x="472" y="62"/>
                      <a:pt x="472" y="62"/>
                    </a:cubicBezTo>
                    <a:cubicBezTo>
                      <a:pt x="471" y="63"/>
                      <a:pt x="471" y="63"/>
                      <a:pt x="472" y="63"/>
                    </a:cubicBezTo>
                    <a:cubicBezTo>
                      <a:pt x="472" y="64"/>
                      <a:pt x="472" y="64"/>
                      <a:pt x="473" y="64"/>
                    </a:cubicBezTo>
                    <a:cubicBezTo>
                      <a:pt x="475" y="65"/>
                      <a:pt x="476" y="67"/>
                      <a:pt x="476" y="68"/>
                    </a:cubicBezTo>
                    <a:cubicBezTo>
                      <a:pt x="476" y="69"/>
                      <a:pt x="476" y="70"/>
                      <a:pt x="478" y="71"/>
                    </a:cubicBezTo>
                    <a:cubicBezTo>
                      <a:pt x="479" y="71"/>
                      <a:pt x="479" y="71"/>
                      <a:pt x="481" y="73"/>
                    </a:cubicBezTo>
                    <a:cubicBezTo>
                      <a:pt x="481" y="73"/>
                      <a:pt x="481" y="73"/>
                      <a:pt x="481" y="73"/>
                    </a:cubicBezTo>
                    <a:cubicBezTo>
                      <a:pt x="481" y="75"/>
                      <a:pt x="482" y="76"/>
                      <a:pt x="483" y="77"/>
                    </a:cubicBezTo>
                    <a:cubicBezTo>
                      <a:pt x="480" y="77"/>
                      <a:pt x="480" y="77"/>
                      <a:pt x="480" y="76"/>
                    </a:cubicBezTo>
                    <a:cubicBezTo>
                      <a:pt x="479" y="75"/>
                      <a:pt x="479" y="75"/>
                      <a:pt x="479" y="75"/>
                    </a:cubicBezTo>
                    <a:cubicBezTo>
                      <a:pt x="479" y="75"/>
                      <a:pt x="479" y="75"/>
                      <a:pt x="474" y="75"/>
                    </a:cubicBezTo>
                    <a:cubicBezTo>
                      <a:pt x="474" y="76"/>
                      <a:pt x="474" y="77"/>
                      <a:pt x="474" y="77"/>
                    </a:cubicBezTo>
                    <a:cubicBezTo>
                      <a:pt x="471" y="78"/>
                      <a:pt x="471" y="78"/>
                      <a:pt x="471" y="80"/>
                    </a:cubicBezTo>
                    <a:cubicBezTo>
                      <a:pt x="470" y="80"/>
                      <a:pt x="470" y="80"/>
                      <a:pt x="470" y="80"/>
                    </a:cubicBezTo>
                    <a:cubicBezTo>
                      <a:pt x="470" y="80"/>
                      <a:pt x="470" y="80"/>
                      <a:pt x="470" y="80"/>
                    </a:cubicBezTo>
                    <a:cubicBezTo>
                      <a:pt x="471" y="82"/>
                      <a:pt x="474" y="83"/>
                      <a:pt x="475" y="85"/>
                    </a:cubicBezTo>
                    <a:cubicBezTo>
                      <a:pt x="474" y="85"/>
                      <a:pt x="474" y="85"/>
                      <a:pt x="474" y="85"/>
                    </a:cubicBezTo>
                    <a:cubicBezTo>
                      <a:pt x="471" y="85"/>
                      <a:pt x="471" y="85"/>
                      <a:pt x="470" y="85"/>
                    </a:cubicBezTo>
                    <a:cubicBezTo>
                      <a:pt x="470" y="85"/>
                      <a:pt x="470" y="85"/>
                      <a:pt x="469" y="85"/>
                    </a:cubicBezTo>
                    <a:cubicBezTo>
                      <a:pt x="464" y="84"/>
                      <a:pt x="462" y="82"/>
                      <a:pt x="462" y="81"/>
                    </a:cubicBezTo>
                    <a:cubicBezTo>
                      <a:pt x="461" y="82"/>
                      <a:pt x="461" y="82"/>
                      <a:pt x="460" y="83"/>
                    </a:cubicBezTo>
                    <a:cubicBezTo>
                      <a:pt x="460" y="84"/>
                      <a:pt x="460" y="85"/>
                      <a:pt x="463" y="85"/>
                    </a:cubicBezTo>
                    <a:cubicBezTo>
                      <a:pt x="463" y="86"/>
                      <a:pt x="463" y="86"/>
                      <a:pt x="463" y="86"/>
                    </a:cubicBezTo>
                    <a:cubicBezTo>
                      <a:pt x="464" y="87"/>
                      <a:pt x="464" y="87"/>
                      <a:pt x="464" y="87"/>
                    </a:cubicBezTo>
                    <a:cubicBezTo>
                      <a:pt x="466" y="87"/>
                      <a:pt x="467" y="87"/>
                      <a:pt x="468" y="88"/>
                    </a:cubicBezTo>
                    <a:cubicBezTo>
                      <a:pt x="468" y="89"/>
                      <a:pt x="468" y="89"/>
                      <a:pt x="468" y="89"/>
                    </a:cubicBezTo>
                    <a:cubicBezTo>
                      <a:pt x="467" y="89"/>
                      <a:pt x="466" y="89"/>
                      <a:pt x="465" y="89"/>
                    </a:cubicBezTo>
                    <a:cubicBezTo>
                      <a:pt x="464" y="90"/>
                      <a:pt x="464" y="90"/>
                      <a:pt x="464" y="90"/>
                    </a:cubicBezTo>
                    <a:cubicBezTo>
                      <a:pt x="455" y="83"/>
                      <a:pt x="455" y="83"/>
                      <a:pt x="455" y="83"/>
                    </a:cubicBezTo>
                    <a:cubicBezTo>
                      <a:pt x="454" y="83"/>
                      <a:pt x="453" y="83"/>
                      <a:pt x="453" y="83"/>
                    </a:cubicBezTo>
                    <a:cubicBezTo>
                      <a:pt x="452" y="80"/>
                      <a:pt x="452" y="80"/>
                      <a:pt x="452" y="80"/>
                    </a:cubicBezTo>
                    <a:cubicBezTo>
                      <a:pt x="450" y="75"/>
                      <a:pt x="443" y="75"/>
                      <a:pt x="441" y="70"/>
                    </a:cubicBezTo>
                    <a:cubicBezTo>
                      <a:pt x="443" y="71"/>
                      <a:pt x="452" y="74"/>
                      <a:pt x="452" y="74"/>
                    </a:cubicBezTo>
                    <a:cubicBezTo>
                      <a:pt x="454" y="74"/>
                      <a:pt x="455" y="75"/>
                      <a:pt x="457" y="75"/>
                    </a:cubicBezTo>
                    <a:cubicBezTo>
                      <a:pt x="459" y="75"/>
                      <a:pt x="460" y="76"/>
                      <a:pt x="462" y="76"/>
                    </a:cubicBezTo>
                    <a:cubicBezTo>
                      <a:pt x="463" y="76"/>
                      <a:pt x="463" y="76"/>
                      <a:pt x="464" y="76"/>
                    </a:cubicBezTo>
                    <a:cubicBezTo>
                      <a:pt x="464" y="76"/>
                      <a:pt x="464" y="76"/>
                      <a:pt x="464" y="76"/>
                    </a:cubicBezTo>
                    <a:cubicBezTo>
                      <a:pt x="477" y="72"/>
                      <a:pt x="464" y="66"/>
                      <a:pt x="464" y="66"/>
                    </a:cubicBezTo>
                    <a:cubicBezTo>
                      <a:pt x="454" y="62"/>
                      <a:pt x="454" y="62"/>
                      <a:pt x="454" y="62"/>
                    </a:cubicBezTo>
                    <a:cubicBezTo>
                      <a:pt x="453" y="61"/>
                      <a:pt x="452" y="61"/>
                      <a:pt x="451" y="61"/>
                    </a:cubicBezTo>
                    <a:cubicBezTo>
                      <a:pt x="450" y="60"/>
                      <a:pt x="450" y="60"/>
                      <a:pt x="447" y="60"/>
                    </a:cubicBezTo>
                    <a:cubicBezTo>
                      <a:pt x="446" y="60"/>
                      <a:pt x="446" y="60"/>
                      <a:pt x="446" y="60"/>
                    </a:cubicBezTo>
                    <a:cubicBezTo>
                      <a:pt x="445" y="60"/>
                      <a:pt x="444" y="59"/>
                      <a:pt x="443" y="58"/>
                    </a:cubicBezTo>
                    <a:cubicBezTo>
                      <a:pt x="442" y="58"/>
                      <a:pt x="441" y="58"/>
                      <a:pt x="441" y="58"/>
                    </a:cubicBezTo>
                    <a:cubicBezTo>
                      <a:pt x="441" y="59"/>
                      <a:pt x="441" y="59"/>
                      <a:pt x="441" y="59"/>
                    </a:cubicBezTo>
                    <a:cubicBezTo>
                      <a:pt x="440" y="60"/>
                      <a:pt x="440" y="60"/>
                      <a:pt x="440" y="60"/>
                    </a:cubicBezTo>
                    <a:cubicBezTo>
                      <a:pt x="439" y="59"/>
                      <a:pt x="439" y="59"/>
                      <a:pt x="439" y="59"/>
                    </a:cubicBezTo>
                    <a:cubicBezTo>
                      <a:pt x="439" y="59"/>
                      <a:pt x="439" y="58"/>
                      <a:pt x="439" y="58"/>
                    </a:cubicBezTo>
                    <a:cubicBezTo>
                      <a:pt x="439" y="57"/>
                      <a:pt x="439" y="57"/>
                      <a:pt x="439" y="57"/>
                    </a:cubicBezTo>
                    <a:cubicBezTo>
                      <a:pt x="438" y="57"/>
                      <a:pt x="437" y="57"/>
                      <a:pt x="436" y="55"/>
                    </a:cubicBezTo>
                    <a:cubicBezTo>
                      <a:pt x="436" y="55"/>
                      <a:pt x="435" y="55"/>
                      <a:pt x="435" y="55"/>
                    </a:cubicBezTo>
                    <a:cubicBezTo>
                      <a:pt x="434" y="56"/>
                      <a:pt x="434" y="56"/>
                      <a:pt x="434" y="56"/>
                    </a:cubicBezTo>
                    <a:cubicBezTo>
                      <a:pt x="432" y="56"/>
                      <a:pt x="431" y="55"/>
                      <a:pt x="429" y="54"/>
                    </a:cubicBezTo>
                    <a:cubicBezTo>
                      <a:pt x="428" y="54"/>
                      <a:pt x="428" y="54"/>
                      <a:pt x="428" y="54"/>
                    </a:cubicBezTo>
                    <a:cubicBezTo>
                      <a:pt x="428" y="54"/>
                      <a:pt x="429" y="54"/>
                      <a:pt x="429" y="54"/>
                    </a:cubicBezTo>
                    <a:cubicBezTo>
                      <a:pt x="429" y="53"/>
                      <a:pt x="429" y="53"/>
                      <a:pt x="430" y="52"/>
                    </a:cubicBezTo>
                    <a:cubicBezTo>
                      <a:pt x="429" y="52"/>
                      <a:pt x="427" y="50"/>
                      <a:pt x="423" y="50"/>
                    </a:cubicBezTo>
                    <a:cubicBezTo>
                      <a:pt x="423" y="50"/>
                      <a:pt x="423" y="51"/>
                      <a:pt x="423" y="51"/>
                    </a:cubicBezTo>
                    <a:cubicBezTo>
                      <a:pt x="423" y="51"/>
                      <a:pt x="423" y="51"/>
                      <a:pt x="422" y="51"/>
                    </a:cubicBezTo>
                    <a:cubicBezTo>
                      <a:pt x="422" y="51"/>
                      <a:pt x="421" y="51"/>
                      <a:pt x="421" y="50"/>
                    </a:cubicBezTo>
                    <a:cubicBezTo>
                      <a:pt x="422" y="49"/>
                      <a:pt x="422" y="49"/>
                      <a:pt x="422" y="49"/>
                    </a:cubicBezTo>
                    <a:cubicBezTo>
                      <a:pt x="422" y="49"/>
                      <a:pt x="422" y="49"/>
                      <a:pt x="422" y="49"/>
                    </a:cubicBezTo>
                    <a:cubicBezTo>
                      <a:pt x="418" y="48"/>
                      <a:pt x="418" y="48"/>
                      <a:pt x="418" y="48"/>
                    </a:cubicBezTo>
                    <a:cubicBezTo>
                      <a:pt x="418" y="49"/>
                      <a:pt x="418" y="50"/>
                      <a:pt x="418" y="50"/>
                    </a:cubicBezTo>
                    <a:cubicBezTo>
                      <a:pt x="418" y="51"/>
                      <a:pt x="418" y="51"/>
                      <a:pt x="418" y="52"/>
                    </a:cubicBezTo>
                    <a:cubicBezTo>
                      <a:pt x="418" y="52"/>
                      <a:pt x="418" y="52"/>
                      <a:pt x="418" y="52"/>
                    </a:cubicBezTo>
                    <a:cubicBezTo>
                      <a:pt x="418" y="50"/>
                      <a:pt x="418" y="50"/>
                      <a:pt x="417" y="49"/>
                    </a:cubicBezTo>
                    <a:cubicBezTo>
                      <a:pt x="416" y="49"/>
                      <a:pt x="416" y="49"/>
                      <a:pt x="415" y="49"/>
                    </a:cubicBezTo>
                    <a:cubicBezTo>
                      <a:pt x="415" y="48"/>
                      <a:pt x="415" y="48"/>
                      <a:pt x="415" y="48"/>
                    </a:cubicBezTo>
                    <a:cubicBezTo>
                      <a:pt x="414" y="48"/>
                      <a:pt x="414" y="48"/>
                      <a:pt x="414" y="48"/>
                    </a:cubicBezTo>
                    <a:cubicBezTo>
                      <a:pt x="414" y="48"/>
                      <a:pt x="414" y="48"/>
                      <a:pt x="414" y="48"/>
                    </a:cubicBezTo>
                    <a:cubicBezTo>
                      <a:pt x="413" y="48"/>
                      <a:pt x="412" y="49"/>
                      <a:pt x="411" y="49"/>
                    </a:cubicBezTo>
                    <a:cubicBezTo>
                      <a:pt x="411" y="50"/>
                      <a:pt x="411" y="50"/>
                      <a:pt x="410" y="51"/>
                    </a:cubicBezTo>
                    <a:cubicBezTo>
                      <a:pt x="410" y="51"/>
                      <a:pt x="410" y="51"/>
                      <a:pt x="410" y="51"/>
                    </a:cubicBezTo>
                    <a:cubicBezTo>
                      <a:pt x="409" y="50"/>
                      <a:pt x="409" y="50"/>
                      <a:pt x="409" y="50"/>
                    </a:cubicBezTo>
                    <a:cubicBezTo>
                      <a:pt x="409" y="50"/>
                      <a:pt x="409" y="50"/>
                      <a:pt x="409" y="49"/>
                    </a:cubicBezTo>
                    <a:cubicBezTo>
                      <a:pt x="409" y="49"/>
                      <a:pt x="408" y="49"/>
                      <a:pt x="407" y="49"/>
                    </a:cubicBezTo>
                    <a:cubicBezTo>
                      <a:pt x="406" y="49"/>
                      <a:pt x="405" y="49"/>
                      <a:pt x="404" y="50"/>
                    </a:cubicBezTo>
                    <a:cubicBezTo>
                      <a:pt x="405" y="52"/>
                      <a:pt x="405" y="52"/>
                      <a:pt x="407" y="52"/>
                    </a:cubicBezTo>
                    <a:cubicBezTo>
                      <a:pt x="408" y="53"/>
                      <a:pt x="408" y="53"/>
                      <a:pt x="408" y="54"/>
                    </a:cubicBezTo>
                    <a:cubicBezTo>
                      <a:pt x="408" y="54"/>
                      <a:pt x="407" y="54"/>
                      <a:pt x="407" y="54"/>
                    </a:cubicBezTo>
                    <a:cubicBezTo>
                      <a:pt x="406" y="53"/>
                      <a:pt x="406" y="53"/>
                      <a:pt x="404" y="53"/>
                    </a:cubicBezTo>
                    <a:cubicBezTo>
                      <a:pt x="402" y="53"/>
                      <a:pt x="402" y="53"/>
                      <a:pt x="402" y="53"/>
                    </a:cubicBezTo>
                    <a:cubicBezTo>
                      <a:pt x="402" y="55"/>
                      <a:pt x="402" y="55"/>
                      <a:pt x="402" y="56"/>
                    </a:cubicBezTo>
                    <a:cubicBezTo>
                      <a:pt x="401" y="55"/>
                      <a:pt x="401" y="54"/>
                      <a:pt x="401" y="54"/>
                    </a:cubicBezTo>
                    <a:cubicBezTo>
                      <a:pt x="399" y="54"/>
                      <a:pt x="398" y="52"/>
                      <a:pt x="396" y="52"/>
                    </a:cubicBezTo>
                    <a:cubicBezTo>
                      <a:pt x="396" y="52"/>
                      <a:pt x="396" y="53"/>
                      <a:pt x="396" y="53"/>
                    </a:cubicBezTo>
                    <a:cubicBezTo>
                      <a:pt x="397" y="56"/>
                      <a:pt x="395" y="57"/>
                      <a:pt x="394" y="57"/>
                    </a:cubicBezTo>
                    <a:cubicBezTo>
                      <a:pt x="394" y="57"/>
                      <a:pt x="393" y="56"/>
                      <a:pt x="393" y="55"/>
                    </a:cubicBezTo>
                    <a:cubicBezTo>
                      <a:pt x="393" y="56"/>
                      <a:pt x="393" y="56"/>
                      <a:pt x="393" y="56"/>
                    </a:cubicBezTo>
                    <a:cubicBezTo>
                      <a:pt x="392" y="56"/>
                      <a:pt x="392" y="56"/>
                      <a:pt x="391" y="56"/>
                    </a:cubicBezTo>
                    <a:cubicBezTo>
                      <a:pt x="391" y="57"/>
                      <a:pt x="391" y="57"/>
                      <a:pt x="391" y="57"/>
                    </a:cubicBezTo>
                    <a:cubicBezTo>
                      <a:pt x="391" y="58"/>
                      <a:pt x="392" y="58"/>
                      <a:pt x="392" y="59"/>
                    </a:cubicBezTo>
                    <a:cubicBezTo>
                      <a:pt x="392" y="59"/>
                      <a:pt x="392" y="60"/>
                      <a:pt x="392" y="60"/>
                    </a:cubicBezTo>
                    <a:cubicBezTo>
                      <a:pt x="391" y="60"/>
                      <a:pt x="391" y="60"/>
                      <a:pt x="391" y="60"/>
                    </a:cubicBezTo>
                    <a:cubicBezTo>
                      <a:pt x="391" y="60"/>
                      <a:pt x="391" y="60"/>
                      <a:pt x="388" y="59"/>
                    </a:cubicBezTo>
                    <a:cubicBezTo>
                      <a:pt x="389" y="59"/>
                      <a:pt x="389" y="58"/>
                      <a:pt x="389" y="57"/>
                    </a:cubicBezTo>
                    <a:cubicBezTo>
                      <a:pt x="388" y="57"/>
                      <a:pt x="388" y="57"/>
                      <a:pt x="388" y="57"/>
                    </a:cubicBezTo>
                    <a:cubicBezTo>
                      <a:pt x="388" y="58"/>
                      <a:pt x="388" y="58"/>
                      <a:pt x="388" y="59"/>
                    </a:cubicBezTo>
                    <a:cubicBezTo>
                      <a:pt x="385" y="59"/>
                      <a:pt x="385" y="59"/>
                      <a:pt x="384" y="59"/>
                    </a:cubicBezTo>
                    <a:cubicBezTo>
                      <a:pt x="385" y="60"/>
                      <a:pt x="385" y="60"/>
                      <a:pt x="385" y="60"/>
                    </a:cubicBezTo>
                    <a:cubicBezTo>
                      <a:pt x="384" y="61"/>
                      <a:pt x="384" y="61"/>
                      <a:pt x="384" y="61"/>
                    </a:cubicBezTo>
                    <a:cubicBezTo>
                      <a:pt x="382" y="61"/>
                      <a:pt x="382" y="61"/>
                      <a:pt x="381" y="62"/>
                    </a:cubicBezTo>
                    <a:cubicBezTo>
                      <a:pt x="380" y="62"/>
                      <a:pt x="380" y="62"/>
                      <a:pt x="380" y="62"/>
                    </a:cubicBezTo>
                    <a:cubicBezTo>
                      <a:pt x="380" y="64"/>
                      <a:pt x="380" y="64"/>
                      <a:pt x="380" y="64"/>
                    </a:cubicBezTo>
                    <a:cubicBezTo>
                      <a:pt x="379" y="64"/>
                      <a:pt x="379" y="64"/>
                      <a:pt x="379" y="64"/>
                    </a:cubicBezTo>
                    <a:cubicBezTo>
                      <a:pt x="378" y="65"/>
                      <a:pt x="378" y="65"/>
                      <a:pt x="378" y="65"/>
                    </a:cubicBezTo>
                    <a:cubicBezTo>
                      <a:pt x="379" y="65"/>
                      <a:pt x="379" y="65"/>
                      <a:pt x="379" y="65"/>
                    </a:cubicBezTo>
                    <a:cubicBezTo>
                      <a:pt x="382" y="63"/>
                      <a:pt x="382" y="63"/>
                      <a:pt x="383" y="63"/>
                    </a:cubicBezTo>
                    <a:cubicBezTo>
                      <a:pt x="386" y="61"/>
                      <a:pt x="388" y="62"/>
                      <a:pt x="390" y="62"/>
                    </a:cubicBezTo>
                    <a:cubicBezTo>
                      <a:pt x="390" y="62"/>
                      <a:pt x="390" y="63"/>
                      <a:pt x="390" y="63"/>
                    </a:cubicBezTo>
                    <a:cubicBezTo>
                      <a:pt x="389" y="63"/>
                      <a:pt x="389" y="63"/>
                      <a:pt x="386" y="64"/>
                    </a:cubicBezTo>
                    <a:cubicBezTo>
                      <a:pt x="386" y="65"/>
                      <a:pt x="385" y="66"/>
                      <a:pt x="385" y="68"/>
                    </a:cubicBezTo>
                    <a:cubicBezTo>
                      <a:pt x="384" y="68"/>
                      <a:pt x="383" y="69"/>
                      <a:pt x="383" y="69"/>
                    </a:cubicBezTo>
                    <a:cubicBezTo>
                      <a:pt x="382" y="71"/>
                      <a:pt x="379" y="72"/>
                      <a:pt x="379" y="72"/>
                    </a:cubicBezTo>
                    <a:cubicBezTo>
                      <a:pt x="378" y="74"/>
                      <a:pt x="377" y="76"/>
                      <a:pt x="377" y="78"/>
                    </a:cubicBezTo>
                    <a:cubicBezTo>
                      <a:pt x="376" y="78"/>
                      <a:pt x="376" y="78"/>
                      <a:pt x="376" y="78"/>
                    </a:cubicBezTo>
                    <a:cubicBezTo>
                      <a:pt x="376" y="78"/>
                      <a:pt x="375" y="79"/>
                      <a:pt x="371" y="81"/>
                    </a:cubicBezTo>
                    <a:cubicBezTo>
                      <a:pt x="370" y="82"/>
                      <a:pt x="370" y="82"/>
                      <a:pt x="370" y="82"/>
                    </a:cubicBezTo>
                    <a:cubicBezTo>
                      <a:pt x="371" y="82"/>
                      <a:pt x="371" y="82"/>
                      <a:pt x="371" y="82"/>
                    </a:cubicBezTo>
                    <a:cubicBezTo>
                      <a:pt x="372" y="82"/>
                      <a:pt x="373" y="82"/>
                      <a:pt x="373" y="82"/>
                    </a:cubicBezTo>
                    <a:cubicBezTo>
                      <a:pt x="372" y="86"/>
                      <a:pt x="367" y="86"/>
                      <a:pt x="365" y="89"/>
                    </a:cubicBezTo>
                    <a:cubicBezTo>
                      <a:pt x="364" y="89"/>
                      <a:pt x="363" y="89"/>
                      <a:pt x="363" y="88"/>
                    </a:cubicBezTo>
                    <a:cubicBezTo>
                      <a:pt x="362" y="88"/>
                      <a:pt x="361" y="88"/>
                      <a:pt x="361" y="88"/>
                    </a:cubicBezTo>
                    <a:cubicBezTo>
                      <a:pt x="361" y="90"/>
                      <a:pt x="361" y="90"/>
                      <a:pt x="361" y="90"/>
                    </a:cubicBezTo>
                    <a:cubicBezTo>
                      <a:pt x="361" y="90"/>
                      <a:pt x="361" y="91"/>
                      <a:pt x="361" y="91"/>
                    </a:cubicBezTo>
                    <a:cubicBezTo>
                      <a:pt x="360" y="91"/>
                      <a:pt x="360" y="92"/>
                      <a:pt x="359"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6" y="92"/>
                      <a:pt x="355" y="93"/>
                      <a:pt x="353" y="94"/>
                    </a:cubicBezTo>
                    <a:cubicBezTo>
                      <a:pt x="352" y="97"/>
                      <a:pt x="349" y="97"/>
                      <a:pt x="347" y="98"/>
                    </a:cubicBezTo>
                    <a:cubicBezTo>
                      <a:pt x="347" y="99"/>
                      <a:pt x="347" y="100"/>
                      <a:pt x="347" y="100"/>
                    </a:cubicBezTo>
                    <a:cubicBezTo>
                      <a:pt x="347" y="100"/>
                      <a:pt x="347" y="100"/>
                      <a:pt x="346" y="105"/>
                    </a:cubicBezTo>
                    <a:cubicBezTo>
                      <a:pt x="345" y="105"/>
                      <a:pt x="345" y="105"/>
                      <a:pt x="345" y="105"/>
                    </a:cubicBezTo>
                    <a:cubicBezTo>
                      <a:pt x="344" y="106"/>
                      <a:pt x="344" y="107"/>
                      <a:pt x="344" y="108"/>
                    </a:cubicBezTo>
                    <a:cubicBezTo>
                      <a:pt x="345" y="108"/>
                      <a:pt x="346" y="108"/>
                      <a:pt x="346" y="108"/>
                    </a:cubicBezTo>
                    <a:cubicBezTo>
                      <a:pt x="347" y="108"/>
                      <a:pt x="347" y="108"/>
                      <a:pt x="347" y="108"/>
                    </a:cubicBezTo>
                    <a:cubicBezTo>
                      <a:pt x="348" y="108"/>
                      <a:pt x="348" y="108"/>
                      <a:pt x="348" y="108"/>
                    </a:cubicBezTo>
                    <a:cubicBezTo>
                      <a:pt x="348" y="109"/>
                      <a:pt x="347" y="110"/>
                      <a:pt x="347" y="110"/>
                    </a:cubicBezTo>
                    <a:cubicBezTo>
                      <a:pt x="346" y="112"/>
                      <a:pt x="346" y="112"/>
                      <a:pt x="345" y="112"/>
                    </a:cubicBezTo>
                    <a:cubicBezTo>
                      <a:pt x="345" y="113"/>
                      <a:pt x="345" y="113"/>
                      <a:pt x="345" y="114"/>
                    </a:cubicBezTo>
                    <a:cubicBezTo>
                      <a:pt x="346" y="114"/>
                      <a:pt x="346" y="114"/>
                      <a:pt x="348" y="114"/>
                    </a:cubicBezTo>
                    <a:cubicBezTo>
                      <a:pt x="348" y="116"/>
                      <a:pt x="348" y="116"/>
                      <a:pt x="347" y="117"/>
                    </a:cubicBezTo>
                    <a:cubicBezTo>
                      <a:pt x="352" y="117"/>
                      <a:pt x="357" y="117"/>
                      <a:pt x="362" y="117"/>
                    </a:cubicBezTo>
                    <a:cubicBezTo>
                      <a:pt x="363" y="116"/>
                      <a:pt x="363" y="116"/>
                      <a:pt x="366" y="115"/>
                    </a:cubicBezTo>
                    <a:cubicBezTo>
                      <a:pt x="366" y="114"/>
                      <a:pt x="366" y="114"/>
                      <a:pt x="366" y="113"/>
                    </a:cubicBezTo>
                    <a:cubicBezTo>
                      <a:pt x="368" y="113"/>
                      <a:pt x="368" y="115"/>
                      <a:pt x="369" y="116"/>
                    </a:cubicBezTo>
                    <a:cubicBezTo>
                      <a:pt x="369" y="116"/>
                      <a:pt x="369" y="117"/>
                      <a:pt x="369" y="117"/>
                    </a:cubicBezTo>
                    <a:cubicBezTo>
                      <a:pt x="378" y="118"/>
                      <a:pt x="387" y="118"/>
                      <a:pt x="395" y="118"/>
                    </a:cubicBezTo>
                    <a:cubicBezTo>
                      <a:pt x="396" y="118"/>
                      <a:pt x="397" y="118"/>
                      <a:pt x="398" y="117"/>
                    </a:cubicBezTo>
                    <a:cubicBezTo>
                      <a:pt x="398" y="116"/>
                      <a:pt x="399" y="115"/>
                      <a:pt x="401" y="114"/>
                    </a:cubicBezTo>
                    <a:cubicBezTo>
                      <a:pt x="401" y="113"/>
                      <a:pt x="401" y="112"/>
                      <a:pt x="401" y="112"/>
                    </a:cubicBezTo>
                    <a:cubicBezTo>
                      <a:pt x="401" y="112"/>
                      <a:pt x="400" y="111"/>
                      <a:pt x="400" y="111"/>
                    </a:cubicBezTo>
                    <a:cubicBezTo>
                      <a:pt x="399" y="111"/>
                      <a:pt x="398" y="111"/>
                      <a:pt x="396" y="111"/>
                    </a:cubicBezTo>
                    <a:cubicBezTo>
                      <a:pt x="396" y="109"/>
                      <a:pt x="396" y="109"/>
                      <a:pt x="396" y="107"/>
                    </a:cubicBezTo>
                    <a:cubicBezTo>
                      <a:pt x="395" y="107"/>
                      <a:pt x="394" y="107"/>
                      <a:pt x="394" y="107"/>
                    </a:cubicBezTo>
                    <a:cubicBezTo>
                      <a:pt x="394" y="104"/>
                      <a:pt x="394" y="101"/>
                      <a:pt x="393" y="99"/>
                    </a:cubicBezTo>
                    <a:cubicBezTo>
                      <a:pt x="394" y="99"/>
                      <a:pt x="394" y="99"/>
                      <a:pt x="397" y="94"/>
                    </a:cubicBezTo>
                    <a:cubicBezTo>
                      <a:pt x="402" y="93"/>
                      <a:pt x="405" y="88"/>
                      <a:pt x="405" y="88"/>
                    </a:cubicBezTo>
                    <a:cubicBezTo>
                      <a:pt x="406" y="87"/>
                      <a:pt x="406" y="87"/>
                      <a:pt x="408" y="87"/>
                    </a:cubicBezTo>
                    <a:cubicBezTo>
                      <a:pt x="409" y="86"/>
                      <a:pt x="409" y="86"/>
                      <a:pt x="409" y="86"/>
                    </a:cubicBezTo>
                    <a:cubicBezTo>
                      <a:pt x="408" y="83"/>
                      <a:pt x="410" y="80"/>
                      <a:pt x="410" y="77"/>
                    </a:cubicBezTo>
                    <a:cubicBezTo>
                      <a:pt x="411" y="77"/>
                      <a:pt x="411" y="77"/>
                      <a:pt x="413" y="77"/>
                    </a:cubicBezTo>
                    <a:cubicBezTo>
                      <a:pt x="413" y="77"/>
                      <a:pt x="413" y="77"/>
                      <a:pt x="413" y="77"/>
                    </a:cubicBezTo>
                    <a:cubicBezTo>
                      <a:pt x="413" y="77"/>
                      <a:pt x="413" y="77"/>
                      <a:pt x="413" y="77"/>
                    </a:cubicBezTo>
                    <a:cubicBezTo>
                      <a:pt x="413" y="77"/>
                      <a:pt x="413" y="77"/>
                      <a:pt x="413" y="77"/>
                    </a:cubicBezTo>
                    <a:cubicBezTo>
                      <a:pt x="413" y="77"/>
                      <a:pt x="413" y="77"/>
                      <a:pt x="413" y="77"/>
                    </a:cubicBezTo>
                    <a:cubicBezTo>
                      <a:pt x="413" y="77"/>
                      <a:pt x="413" y="77"/>
                      <a:pt x="413" y="77"/>
                    </a:cubicBezTo>
                    <a:cubicBezTo>
                      <a:pt x="413" y="77"/>
                      <a:pt x="413" y="77"/>
                      <a:pt x="413" y="77"/>
                    </a:cubicBezTo>
                    <a:cubicBezTo>
                      <a:pt x="414" y="77"/>
                      <a:pt x="414" y="77"/>
                      <a:pt x="414" y="77"/>
                    </a:cubicBezTo>
                    <a:cubicBezTo>
                      <a:pt x="414" y="77"/>
                      <a:pt x="414" y="77"/>
                      <a:pt x="414" y="77"/>
                    </a:cubicBezTo>
                    <a:cubicBezTo>
                      <a:pt x="415" y="79"/>
                      <a:pt x="415" y="79"/>
                      <a:pt x="416" y="79"/>
                    </a:cubicBezTo>
                    <a:cubicBezTo>
                      <a:pt x="417" y="78"/>
                      <a:pt x="417" y="78"/>
                      <a:pt x="417" y="78"/>
                    </a:cubicBezTo>
                    <a:cubicBezTo>
                      <a:pt x="419" y="79"/>
                      <a:pt x="419" y="79"/>
                      <a:pt x="420" y="80"/>
                    </a:cubicBezTo>
                    <a:cubicBezTo>
                      <a:pt x="420" y="82"/>
                      <a:pt x="420" y="82"/>
                      <a:pt x="420" y="83"/>
                    </a:cubicBezTo>
                    <a:cubicBezTo>
                      <a:pt x="420" y="83"/>
                      <a:pt x="419" y="83"/>
                      <a:pt x="418" y="83"/>
                    </a:cubicBezTo>
                    <a:cubicBezTo>
                      <a:pt x="419" y="86"/>
                      <a:pt x="419" y="86"/>
                      <a:pt x="409" y="95"/>
                    </a:cubicBezTo>
                    <a:cubicBezTo>
                      <a:pt x="409" y="97"/>
                      <a:pt x="408" y="100"/>
                      <a:pt x="409" y="103"/>
                    </a:cubicBezTo>
                    <a:cubicBezTo>
                      <a:pt x="409" y="104"/>
                      <a:pt x="409" y="104"/>
                      <a:pt x="409" y="104"/>
                    </a:cubicBezTo>
                    <a:cubicBezTo>
                      <a:pt x="409" y="105"/>
                      <a:pt x="410" y="106"/>
                      <a:pt x="410" y="106"/>
                    </a:cubicBezTo>
                    <a:cubicBezTo>
                      <a:pt x="411" y="108"/>
                      <a:pt x="419" y="112"/>
                      <a:pt x="419" y="112"/>
                    </a:cubicBezTo>
                    <a:cubicBezTo>
                      <a:pt x="420" y="112"/>
                      <a:pt x="420" y="112"/>
                      <a:pt x="420" y="112"/>
                    </a:cubicBezTo>
                    <a:cubicBezTo>
                      <a:pt x="423" y="111"/>
                      <a:pt x="426" y="111"/>
                      <a:pt x="429" y="110"/>
                    </a:cubicBezTo>
                    <a:cubicBezTo>
                      <a:pt x="429" y="109"/>
                      <a:pt x="429" y="109"/>
                      <a:pt x="429" y="109"/>
                    </a:cubicBezTo>
                    <a:cubicBezTo>
                      <a:pt x="432" y="109"/>
                      <a:pt x="434" y="109"/>
                      <a:pt x="436" y="109"/>
                    </a:cubicBezTo>
                    <a:cubicBezTo>
                      <a:pt x="436" y="109"/>
                      <a:pt x="437" y="108"/>
                      <a:pt x="438" y="108"/>
                    </a:cubicBezTo>
                    <a:cubicBezTo>
                      <a:pt x="438" y="108"/>
                      <a:pt x="438" y="108"/>
                      <a:pt x="438" y="108"/>
                    </a:cubicBezTo>
                    <a:cubicBezTo>
                      <a:pt x="439" y="109"/>
                      <a:pt x="439" y="109"/>
                      <a:pt x="440" y="110"/>
                    </a:cubicBezTo>
                    <a:cubicBezTo>
                      <a:pt x="442" y="111"/>
                      <a:pt x="443" y="111"/>
                      <a:pt x="445" y="111"/>
                    </a:cubicBezTo>
                    <a:cubicBezTo>
                      <a:pt x="445" y="111"/>
                      <a:pt x="445" y="111"/>
                      <a:pt x="445" y="111"/>
                    </a:cubicBezTo>
                    <a:cubicBezTo>
                      <a:pt x="445" y="112"/>
                      <a:pt x="445" y="112"/>
                      <a:pt x="445" y="112"/>
                    </a:cubicBezTo>
                    <a:cubicBezTo>
                      <a:pt x="439" y="112"/>
                      <a:pt x="438" y="112"/>
                      <a:pt x="437" y="116"/>
                    </a:cubicBezTo>
                    <a:cubicBezTo>
                      <a:pt x="432" y="118"/>
                      <a:pt x="428" y="114"/>
                      <a:pt x="424" y="116"/>
                    </a:cubicBezTo>
                    <a:cubicBezTo>
                      <a:pt x="422" y="116"/>
                      <a:pt x="422" y="116"/>
                      <a:pt x="421" y="116"/>
                    </a:cubicBezTo>
                    <a:cubicBezTo>
                      <a:pt x="421" y="117"/>
                      <a:pt x="420" y="118"/>
                      <a:pt x="420" y="118"/>
                    </a:cubicBezTo>
                    <a:cubicBezTo>
                      <a:pt x="453" y="120"/>
                      <a:pt x="485" y="121"/>
                      <a:pt x="515" y="121"/>
                    </a:cubicBezTo>
                    <a:cubicBezTo>
                      <a:pt x="528" y="121"/>
                      <a:pt x="539" y="121"/>
                      <a:pt x="550" y="121"/>
                    </a:cubicBezTo>
                    <a:moveTo>
                      <a:pt x="362" y="117"/>
                    </a:moveTo>
                    <a:cubicBezTo>
                      <a:pt x="357" y="117"/>
                      <a:pt x="352" y="117"/>
                      <a:pt x="347" y="117"/>
                    </a:cubicBezTo>
                    <a:cubicBezTo>
                      <a:pt x="347" y="117"/>
                      <a:pt x="347" y="117"/>
                      <a:pt x="347" y="117"/>
                    </a:cubicBezTo>
                    <a:cubicBezTo>
                      <a:pt x="346" y="118"/>
                      <a:pt x="346" y="118"/>
                      <a:pt x="346" y="118"/>
                    </a:cubicBezTo>
                    <a:cubicBezTo>
                      <a:pt x="346" y="118"/>
                      <a:pt x="346" y="118"/>
                      <a:pt x="346" y="119"/>
                    </a:cubicBezTo>
                    <a:cubicBezTo>
                      <a:pt x="346" y="119"/>
                      <a:pt x="346" y="119"/>
                      <a:pt x="346" y="119"/>
                    </a:cubicBezTo>
                    <a:cubicBezTo>
                      <a:pt x="349" y="119"/>
                      <a:pt x="349" y="119"/>
                      <a:pt x="349" y="119"/>
                    </a:cubicBezTo>
                    <a:cubicBezTo>
                      <a:pt x="349" y="120"/>
                      <a:pt x="349" y="120"/>
                      <a:pt x="349" y="120"/>
                    </a:cubicBezTo>
                    <a:cubicBezTo>
                      <a:pt x="349" y="120"/>
                      <a:pt x="349" y="120"/>
                      <a:pt x="350" y="121"/>
                    </a:cubicBezTo>
                    <a:cubicBezTo>
                      <a:pt x="351" y="121"/>
                      <a:pt x="352" y="121"/>
                      <a:pt x="352" y="121"/>
                    </a:cubicBezTo>
                    <a:cubicBezTo>
                      <a:pt x="353" y="121"/>
                      <a:pt x="353" y="121"/>
                      <a:pt x="354" y="122"/>
                    </a:cubicBezTo>
                    <a:cubicBezTo>
                      <a:pt x="354" y="122"/>
                      <a:pt x="354" y="122"/>
                      <a:pt x="355" y="122"/>
                    </a:cubicBezTo>
                    <a:cubicBezTo>
                      <a:pt x="355" y="122"/>
                      <a:pt x="356" y="121"/>
                      <a:pt x="357" y="121"/>
                    </a:cubicBezTo>
                    <a:cubicBezTo>
                      <a:pt x="357" y="120"/>
                      <a:pt x="357" y="120"/>
                      <a:pt x="357" y="120"/>
                    </a:cubicBezTo>
                    <a:cubicBezTo>
                      <a:pt x="359" y="120"/>
                      <a:pt x="359" y="120"/>
                      <a:pt x="359" y="120"/>
                    </a:cubicBezTo>
                    <a:cubicBezTo>
                      <a:pt x="359" y="120"/>
                      <a:pt x="360" y="119"/>
                      <a:pt x="360" y="119"/>
                    </a:cubicBezTo>
                    <a:cubicBezTo>
                      <a:pt x="360" y="118"/>
                      <a:pt x="360" y="118"/>
                      <a:pt x="360" y="118"/>
                    </a:cubicBezTo>
                    <a:cubicBezTo>
                      <a:pt x="361" y="118"/>
                      <a:pt x="361" y="118"/>
                      <a:pt x="362" y="117"/>
                    </a:cubicBezTo>
                    <a:moveTo>
                      <a:pt x="395" y="118"/>
                    </a:moveTo>
                    <a:cubicBezTo>
                      <a:pt x="387" y="118"/>
                      <a:pt x="378" y="118"/>
                      <a:pt x="369" y="118"/>
                    </a:cubicBezTo>
                    <a:cubicBezTo>
                      <a:pt x="369" y="119"/>
                      <a:pt x="371" y="119"/>
                      <a:pt x="371" y="121"/>
                    </a:cubicBezTo>
                    <a:cubicBezTo>
                      <a:pt x="371" y="121"/>
                      <a:pt x="371" y="121"/>
                      <a:pt x="371" y="121"/>
                    </a:cubicBezTo>
                    <a:cubicBezTo>
                      <a:pt x="371" y="122"/>
                      <a:pt x="370" y="122"/>
                      <a:pt x="370" y="122"/>
                    </a:cubicBezTo>
                    <a:cubicBezTo>
                      <a:pt x="370" y="122"/>
                      <a:pt x="370" y="124"/>
                      <a:pt x="371" y="125"/>
                    </a:cubicBezTo>
                    <a:cubicBezTo>
                      <a:pt x="372" y="125"/>
                      <a:pt x="372" y="125"/>
                      <a:pt x="372" y="125"/>
                    </a:cubicBezTo>
                    <a:cubicBezTo>
                      <a:pt x="372" y="125"/>
                      <a:pt x="373" y="126"/>
                      <a:pt x="373" y="127"/>
                    </a:cubicBezTo>
                    <a:cubicBezTo>
                      <a:pt x="373" y="127"/>
                      <a:pt x="373" y="128"/>
                      <a:pt x="373" y="128"/>
                    </a:cubicBezTo>
                    <a:cubicBezTo>
                      <a:pt x="373" y="129"/>
                      <a:pt x="373" y="129"/>
                      <a:pt x="373" y="129"/>
                    </a:cubicBezTo>
                    <a:cubicBezTo>
                      <a:pt x="373" y="131"/>
                      <a:pt x="374" y="131"/>
                      <a:pt x="375" y="132"/>
                    </a:cubicBezTo>
                    <a:cubicBezTo>
                      <a:pt x="376" y="133"/>
                      <a:pt x="376" y="133"/>
                      <a:pt x="376" y="134"/>
                    </a:cubicBezTo>
                    <a:cubicBezTo>
                      <a:pt x="376" y="135"/>
                      <a:pt x="375" y="135"/>
                      <a:pt x="375" y="136"/>
                    </a:cubicBezTo>
                    <a:cubicBezTo>
                      <a:pt x="375" y="137"/>
                      <a:pt x="375" y="137"/>
                      <a:pt x="375" y="137"/>
                    </a:cubicBezTo>
                    <a:cubicBezTo>
                      <a:pt x="375" y="137"/>
                      <a:pt x="376" y="138"/>
                      <a:pt x="376" y="138"/>
                    </a:cubicBezTo>
                    <a:cubicBezTo>
                      <a:pt x="378" y="139"/>
                      <a:pt x="380" y="139"/>
                      <a:pt x="382" y="139"/>
                    </a:cubicBezTo>
                    <a:cubicBezTo>
                      <a:pt x="382" y="136"/>
                      <a:pt x="383" y="134"/>
                      <a:pt x="385" y="135"/>
                    </a:cubicBezTo>
                    <a:cubicBezTo>
                      <a:pt x="385" y="135"/>
                      <a:pt x="386" y="135"/>
                      <a:pt x="386" y="135"/>
                    </a:cubicBezTo>
                    <a:cubicBezTo>
                      <a:pt x="387" y="135"/>
                      <a:pt x="387" y="135"/>
                      <a:pt x="387" y="135"/>
                    </a:cubicBezTo>
                    <a:cubicBezTo>
                      <a:pt x="388" y="136"/>
                      <a:pt x="388" y="135"/>
                      <a:pt x="389" y="134"/>
                    </a:cubicBezTo>
                    <a:cubicBezTo>
                      <a:pt x="389" y="134"/>
                      <a:pt x="390" y="134"/>
                      <a:pt x="391" y="134"/>
                    </a:cubicBezTo>
                    <a:cubicBezTo>
                      <a:pt x="391" y="133"/>
                      <a:pt x="391" y="132"/>
                      <a:pt x="391" y="131"/>
                    </a:cubicBezTo>
                    <a:cubicBezTo>
                      <a:pt x="392" y="131"/>
                      <a:pt x="394" y="131"/>
                      <a:pt x="395" y="131"/>
                    </a:cubicBezTo>
                    <a:cubicBezTo>
                      <a:pt x="395" y="130"/>
                      <a:pt x="395" y="130"/>
                      <a:pt x="395" y="129"/>
                    </a:cubicBezTo>
                    <a:cubicBezTo>
                      <a:pt x="394" y="129"/>
                      <a:pt x="394" y="129"/>
                      <a:pt x="393" y="129"/>
                    </a:cubicBezTo>
                    <a:cubicBezTo>
                      <a:pt x="391" y="129"/>
                      <a:pt x="391" y="129"/>
                      <a:pt x="391" y="129"/>
                    </a:cubicBezTo>
                    <a:cubicBezTo>
                      <a:pt x="391" y="128"/>
                      <a:pt x="391" y="128"/>
                      <a:pt x="391" y="128"/>
                    </a:cubicBezTo>
                    <a:cubicBezTo>
                      <a:pt x="390" y="128"/>
                      <a:pt x="390" y="128"/>
                      <a:pt x="390" y="128"/>
                    </a:cubicBezTo>
                    <a:cubicBezTo>
                      <a:pt x="392" y="125"/>
                      <a:pt x="392" y="125"/>
                      <a:pt x="392" y="123"/>
                    </a:cubicBezTo>
                    <a:cubicBezTo>
                      <a:pt x="393" y="120"/>
                      <a:pt x="393" y="120"/>
                      <a:pt x="393" y="120"/>
                    </a:cubicBezTo>
                    <a:cubicBezTo>
                      <a:pt x="394" y="119"/>
                      <a:pt x="395" y="119"/>
                      <a:pt x="395" y="118"/>
                    </a:cubicBezTo>
                    <a:moveTo>
                      <a:pt x="605" y="288"/>
                    </a:moveTo>
                    <a:cubicBezTo>
                      <a:pt x="596" y="225"/>
                      <a:pt x="577" y="168"/>
                      <a:pt x="550" y="121"/>
                    </a:cubicBezTo>
                    <a:cubicBezTo>
                      <a:pt x="539" y="121"/>
                      <a:pt x="528" y="121"/>
                      <a:pt x="515" y="121"/>
                    </a:cubicBezTo>
                    <a:cubicBezTo>
                      <a:pt x="485" y="121"/>
                      <a:pt x="453" y="120"/>
                      <a:pt x="420" y="119"/>
                    </a:cubicBezTo>
                    <a:cubicBezTo>
                      <a:pt x="418" y="119"/>
                      <a:pt x="416" y="119"/>
                      <a:pt x="415"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5" y="120"/>
                      <a:pt x="414" y="120"/>
                      <a:pt x="412" y="121"/>
                    </a:cubicBezTo>
                    <a:cubicBezTo>
                      <a:pt x="412" y="121"/>
                      <a:pt x="412" y="122"/>
                      <a:pt x="413" y="123"/>
                    </a:cubicBezTo>
                    <a:cubicBezTo>
                      <a:pt x="415" y="124"/>
                      <a:pt x="415" y="124"/>
                      <a:pt x="418" y="124"/>
                    </a:cubicBezTo>
                    <a:cubicBezTo>
                      <a:pt x="418" y="123"/>
                      <a:pt x="420" y="122"/>
                      <a:pt x="420" y="121"/>
                    </a:cubicBezTo>
                    <a:cubicBezTo>
                      <a:pt x="423" y="122"/>
                      <a:pt x="424" y="125"/>
                      <a:pt x="426" y="126"/>
                    </a:cubicBezTo>
                    <a:cubicBezTo>
                      <a:pt x="426" y="126"/>
                      <a:pt x="426" y="127"/>
                      <a:pt x="426" y="127"/>
                    </a:cubicBezTo>
                    <a:cubicBezTo>
                      <a:pt x="425" y="128"/>
                      <a:pt x="424" y="129"/>
                      <a:pt x="423" y="130"/>
                    </a:cubicBezTo>
                    <a:cubicBezTo>
                      <a:pt x="423" y="131"/>
                      <a:pt x="422" y="131"/>
                      <a:pt x="421" y="131"/>
                    </a:cubicBezTo>
                    <a:cubicBezTo>
                      <a:pt x="421" y="131"/>
                      <a:pt x="420" y="131"/>
                      <a:pt x="420" y="131"/>
                    </a:cubicBezTo>
                    <a:cubicBezTo>
                      <a:pt x="419" y="130"/>
                      <a:pt x="419" y="129"/>
                      <a:pt x="419" y="129"/>
                    </a:cubicBezTo>
                    <a:cubicBezTo>
                      <a:pt x="418" y="128"/>
                      <a:pt x="417" y="128"/>
                      <a:pt x="417" y="128"/>
                    </a:cubicBezTo>
                    <a:cubicBezTo>
                      <a:pt x="417" y="127"/>
                      <a:pt x="417" y="126"/>
                      <a:pt x="417" y="126"/>
                    </a:cubicBezTo>
                    <a:cubicBezTo>
                      <a:pt x="416" y="126"/>
                      <a:pt x="416" y="126"/>
                      <a:pt x="415" y="126"/>
                    </a:cubicBezTo>
                    <a:cubicBezTo>
                      <a:pt x="415" y="127"/>
                      <a:pt x="414" y="128"/>
                      <a:pt x="413" y="128"/>
                    </a:cubicBezTo>
                    <a:cubicBezTo>
                      <a:pt x="412" y="133"/>
                      <a:pt x="410" y="141"/>
                      <a:pt x="410" y="141"/>
                    </a:cubicBezTo>
                    <a:cubicBezTo>
                      <a:pt x="411" y="141"/>
                      <a:pt x="411" y="141"/>
                      <a:pt x="412" y="142"/>
                    </a:cubicBezTo>
                    <a:cubicBezTo>
                      <a:pt x="411" y="143"/>
                      <a:pt x="411" y="143"/>
                      <a:pt x="411" y="143"/>
                    </a:cubicBezTo>
                    <a:cubicBezTo>
                      <a:pt x="404" y="141"/>
                      <a:pt x="404" y="141"/>
                      <a:pt x="402" y="143"/>
                    </a:cubicBezTo>
                    <a:cubicBezTo>
                      <a:pt x="403" y="144"/>
                      <a:pt x="404" y="145"/>
                      <a:pt x="404" y="146"/>
                    </a:cubicBezTo>
                    <a:cubicBezTo>
                      <a:pt x="404" y="147"/>
                      <a:pt x="404" y="147"/>
                      <a:pt x="404" y="147"/>
                    </a:cubicBezTo>
                    <a:cubicBezTo>
                      <a:pt x="403" y="147"/>
                      <a:pt x="403" y="147"/>
                      <a:pt x="403" y="147"/>
                    </a:cubicBezTo>
                    <a:cubicBezTo>
                      <a:pt x="401" y="145"/>
                      <a:pt x="399" y="144"/>
                      <a:pt x="397" y="142"/>
                    </a:cubicBezTo>
                    <a:cubicBezTo>
                      <a:pt x="383" y="149"/>
                      <a:pt x="379" y="151"/>
                      <a:pt x="379" y="144"/>
                    </a:cubicBezTo>
                    <a:cubicBezTo>
                      <a:pt x="377" y="144"/>
                      <a:pt x="377" y="144"/>
                      <a:pt x="377" y="144"/>
                    </a:cubicBezTo>
                    <a:cubicBezTo>
                      <a:pt x="376" y="145"/>
                      <a:pt x="375" y="145"/>
                      <a:pt x="374" y="145"/>
                    </a:cubicBezTo>
                    <a:cubicBezTo>
                      <a:pt x="373" y="145"/>
                      <a:pt x="372" y="145"/>
                      <a:pt x="372" y="145"/>
                    </a:cubicBezTo>
                    <a:cubicBezTo>
                      <a:pt x="371" y="145"/>
                      <a:pt x="370" y="145"/>
                      <a:pt x="370" y="145"/>
                    </a:cubicBezTo>
                    <a:cubicBezTo>
                      <a:pt x="370" y="145"/>
                      <a:pt x="370" y="146"/>
                      <a:pt x="370" y="147"/>
                    </a:cubicBezTo>
                    <a:cubicBezTo>
                      <a:pt x="369" y="148"/>
                      <a:pt x="368" y="148"/>
                      <a:pt x="368" y="148"/>
                    </a:cubicBezTo>
                    <a:cubicBezTo>
                      <a:pt x="367" y="148"/>
                      <a:pt x="367" y="147"/>
                      <a:pt x="366" y="147"/>
                    </a:cubicBezTo>
                    <a:cubicBezTo>
                      <a:pt x="366" y="146"/>
                      <a:pt x="365" y="145"/>
                      <a:pt x="364" y="145"/>
                    </a:cubicBezTo>
                    <a:cubicBezTo>
                      <a:pt x="363" y="145"/>
                      <a:pt x="363" y="145"/>
                      <a:pt x="362" y="145"/>
                    </a:cubicBezTo>
                    <a:cubicBezTo>
                      <a:pt x="362" y="144"/>
                      <a:pt x="362" y="144"/>
                      <a:pt x="362" y="143"/>
                    </a:cubicBezTo>
                    <a:cubicBezTo>
                      <a:pt x="362" y="143"/>
                      <a:pt x="363" y="142"/>
                      <a:pt x="363" y="141"/>
                    </a:cubicBezTo>
                    <a:cubicBezTo>
                      <a:pt x="364" y="141"/>
                      <a:pt x="365" y="141"/>
                      <a:pt x="366" y="141"/>
                    </a:cubicBezTo>
                    <a:cubicBezTo>
                      <a:pt x="368" y="142"/>
                      <a:pt x="370" y="143"/>
                      <a:pt x="372" y="143"/>
                    </a:cubicBezTo>
                    <a:cubicBezTo>
                      <a:pt x="372" y="142"/>
                      <a:pt x="374" y="140"/>
                      <a:pt x="374" y="135"/>
                    </a:cubicBezTo>
                    <a:cubicBezTo>
                      <a:pt x="373" y="134"/>
                      <a:pt x="373" y="134"/>
                      <a:pt x="372" y="134"/>
                    </a:cubicBezTo>
                    <a:cubicBezTo>
                      <a:pt x="369" y="135"/>
                      <a:pt x="369" y="135"/>
                      <a:pt x="368" y="136"/>
                    </a:cubicBezTo>
                    <a:cubicBezTo>
                      <a:pt x="367" y="137"/>
                      <a:pt x="367" y="137"/>
                      <a:pt x="367" y="137"/>
                    </a:cubicBezTo>
                    <a:cubicBezTo>
                      <a:pt x="366" y="137"/>
                      <a:pt x="366" y="137"/>
                      <a:pt x="366" y="137"/>
                    </a:cubicBezTo>
                    <a:cubicBezTo>
                      <a:pt x="366" y="136"/>
                      <a:pt x="366" y="136"/>
                      <a:pt x="366" y="135"/>
                    </a:cubicBezTo>
                    <a:cubicBezTo>
                      <a:pt x="366" y="135"/>
                      <a:pt x="367" y="134"/>
                      <a:pt x="367" y="134"/>
                    </a:cubicBezTo>
                    <a:cubicBezTo>
                      <a:pt x="367" y="132"/>
                      <a:pt x="367" y="132"/>
                      <a:pt x="367" y="131"/>
                    </a:cubicBezTo>
                    <a:cubicBezTo>
                      <a:pt x="367" y="132"/>
                      <a:pt x="366" y="132"/>
                      <a:pt x="366" y="132"/>
                    </a:cubicBezTo>
                    <a:cubicBezTo>
                      <a:pt x="365" y="125"/>
                      <a:pt x="365" y="125"/>
                      <a:pt x="364" y="124"/>
                    </a:cubicBezTo>
                    <a:cubicBezTo>
                      <a:pt x="360" y="128"/>
                      <a:pt x="360" y="128"/>
                      <a:pt x="359" y="128"/>
                    </a:cubicBezTo>
                    <a:cubicBezTo>
                      <a:pt x="358" y="129"/>
                      <a:pt x="358" y="129"/>
                      <a:pt x="358" y="130"/>
                    </a:cubicBezTo>
                    <a:cubicBezTo>
                      <a:pt x="358" y="131"/>
                      <a:pt x="358" y="131"/>
                      <a:pt x="358" y="131"/>
                    </a:cubicBezTo>
                    <a:cubicBezTo>
                      <a:pt x="357" y="132"/>
                      <a:pt x="356" y="132"/>
                      <a:pt x="355" y="133"/>
                    </a:cubicBezTo>
                    <a:cubicBezTo>
                      <a:pt x="353" y="136"/>
                      <a:pt x="357" y="138"/>
                      <a:pt x="356" y="141"/>
                    </a:cubicBezTo>
                    <a:cubicBezTo>
                      <a:pt x="356" y="142"/>
                      <a:pt x="356" y="142"/>
                      <a:pt x="356" y="142"/>
                    </a:cubicBezTo>
                    <a:cubicBezTo>
                      <a:pt x="355" y="144"/>
                      <a:pt x="355" y="144"/>
                      <a:pt x="355" y="144"/>
                    </a:cubicBezTo>
                    <a:cubicBezTo>
                      <a:pt x="356" y="145"/>
                      <a:pt x="356" y="147"/>
                      <a:pt x="356" y="148"/>
                    </a:cubicBezTo>
                    <a:cubicBezTo>
                      <a:pt x="356" y="149"/>
                      <a:pt x="356" y="150"/>
                      <a:pt x="356" y="150"/>
                    </a:cubicBezTo>
                    <a:cubicBezTo>
                      <a:pt x="356" y="150"/>
                      <a:pt x="355" y="150"/>
                      <a:pt x="355" y="150"/>
                    </a:cubicBezTo>
                    <a:cubicBezTo>
                      <a:pt x="354" y="150"/>
                      <a:pt x="354" y="150"/>
                      <a:pt x="353" y="150"/>
                    </a:cubicBezTo>
                    <a:cubicBezTo>
                      <a:pt x="351" y="151"/>
                      <a:pt x="351" y="151"/>
                      <a:pt x="350" y="150"/>
                    </a:cubicBezTo>
                    <a:cubicBezTo>
                      <a:pt x="346" y="150"/>
                      <a:pt x="346" y="150"/>
                      <a:pt x="337" y="156"/>
                    </a:cubicBezTo>
                    <a:cubicBezTo>
                      <a:pt x="336" y="155"/>
                      <a:pt x="336" y="155"/>
                      <a:pt x="335" y="155"/>
                    </a:cubicBezTo>
                    <a:cubicBezTo>
                      <a:pt x="335" y="155"/>
                      <a:pt x="335" y="155"/>
                      <a:pt x="334" y="155"/>
                    </a:cubicBezTo>
                    <a:cubicBezTo>
                      <a:pt x="334" y="155"/>
                      <a:pt x="333" y="155"/>
                      <a:pt x="333" y="155"/>
                    </a:cubicBezTo>
                    <a:cubicBezTo>
                      <a:pt x="332" y="155"/>
                      <a:pt x="332" y="156"/>
                      <a:pt x="332" y="157"/>
                    </a:cubicBezTo>
                    <a:cubicBezTo>
                      <a:pt x="334" y="158"/>
                      <a:pt x="334" y="158"/>
                      <a:pt x="334" y="158"/>
                    </a:cubicBezTo>
                    <a:cubicBezTo>
                      <a:pt x="334" y="159"/>
                      <a:pt x="334" y="160"/>
                      <a:pt x="333" y="161"/>
                    </a:cubicBezTo>
                    <a:cubicBezTo>
                      <a:pt x="330" y="161"/>
                      <a:pt x="330" y="161"/>
                      <a:pt x="325" y="165"/>
                    </a:cubicBezTo>
                    <a:cubicBezTo>
                      <a:pt x="324" y="165"/>
                      <a:pt x="324" y="165"/>
                      <a:pt x="324" y="165"/>
                    </a:cubicBezTo>
                    <a:cubicBezTo>
                      <a:pt x="323" y="165"/>
                      <a:pt x="322" y="165"/>
                      <a:pt x="322" y="165"/>
                    </a:cubicBezTo>
                    <a:cubicBezTo>
                      <a:pt x="320" y="167"/>
                      <a:pt x="320" y="169"/>
                      <a:pt x="319" y="171"/>
                    </a:cubicBezTo>
                    <a:cubicBezTo>
                      <a:pt x="317" y="171"/>
                      <a:pt x="316" y="171"/>
                      <a:pt x="314" y="172"/>
                    </a:cubicBezTo>
                    <a:cubicBezTo>
                      <a:pt x="314" y="173"/>
                      <a:pt x="313" y="174"/>
                      <a:pt x="313" y="175"/>
                    </a:cubicBezTo>
                    <a:cubicBezTo>
                      <a:pt x="312" y="175"/>
                      <a:pt x="311" y="175"/>
                      <a:pt x="310" y="175"/>
                    </a:cubicBezTo>
                    <a:cubicBezTo>
                      <a:pt x="309" y="174"/>
                      <a:pt x="309" y="174"/>
                      <a:pt x="309" y="174"/>
                    </a:cubicBezTo>
                    <a:cubicBezTo>
                      <a:pt x="308" y="174"/>
                      <a:pt x="307" y="174"/>
                      <a:pt x="307" y="174"/>
                    </a:cubicBezTo>
                    <a:cubicBezTo>
                      <a:pt x="306" y="173"/>
                      <a:pt x="306" y="173"/>
                      <a:pt x="306" y="173"/>
                    </a:cubicBezTo>
                    <a:cubicBezTo>
                      <a:pt x="305" y="172"/>
                      <a:pt x="305" y="172"/>
                      <a:pt x="304" y="172"/>
                    </a:cubicBezTo>
                    <a:cubicBezTo>
                      <a:pt x="303" y="173"/>
                      <a:pt x="303" y="174"/>
                      <a:pt x="303" y="175"/>
                    </a:cubicBezTo>
                    <a:cubicBezTo>
                      <a:pt x="303" y="175"/>
                      <a:pt x="304" y="176"/>
                      <a:pt x="304" y="176"/>
                    </a:cubicBezTo>
                    <a:cubicBezTo>
                      <a:pt x="304" y="176"/>
                      <a:pt x="303" y="177"/>
                      <a:pt x="303" y="178"/>
                    </a:cubicBezTo>
                    <a:cubicBezTo>
                      <a:pt x="303" y="179"/>
                      <a:pt x="303" y="179"/>
                      <a:pt x="303" y="179"/>
                    </a:cubicBezTo>
                    <a:cubicBezTo>
                      <a:pt x="303" y="179"/>
                      <a:pt x="303" y="180"/>
                      <a:pt x="303" y="180"/>
                    </a:cubicBezTo>
                    <a:cubicBezTo>
                      <a:pt x="301" y="180"/>
                      <a:pt x="298" y="180"/>
                      <a:pt x="296" y="180"/>
                    </a:cubicBezTo>
                    <a:cubicBezTo>
                      <a:pt x="295" y="179"/>
                      <a:pt x="295" y="179"/>
                      <a:pt x="295" y="178"/>
                    </a:cubicBezTo>
                    <a:cubicBezTo>
                      <a:pt x="289" y="179"/>
                      <a:pt x="289" y="179"/>
                      <a:pt x="288" y="180"/>
                    </a:cubicBezTo>
                    <a:cubicBezTo>
                      <a:pt x="288" y="182"/>
                      <a:pt x="289" y="182"/>
                      <a:pt x="289" y="182"/>
                    </a:cubicBezTo>
                    <a:cubicBezTo>
                      <a:pt x="290" y="183"/>
                      <a:pt x="291" y="184"/>
                      <a:pt x="292" y="184"/>
                    </a:cubicBezTo>
                    <a:cubicBezTo>
                      <a:pt x="294" y="184"/>
                      <a:pt x="294" y="184"/>
                      <a:pt x="295" y="184"/>
                    </a:cubicBezTo>
                    <a:cubicBezTo>
                      <a:pt x="298" y="187"/>
                      <a:pt x="298" y="187"/>
                      <a:pt x="298" y="188"/>
                    </a:cubicBezTo>
                    <a:cubicBezTo>
                      <a:pt x="299" y="191"/>
                      <a:pt x="299" y="193"/>
                      <a:pt x="299" y="195"/>
                    </a:cubicBezTo>
                    <a:cubicBezTo>
                      <a:pt x="300" y="196"/>
                      <a:pt x="301" y="197"/>
                      <a:pt x="302" y="199"/>
                    </a:cubicBezTo>
                    <a:cubicBezTo>
                      <a:pt x="302" y="201"/>
                      <a:pt x="302" y="201"/>
                      <a:pt x="297" y="213"/>
                    </a:cubicBezTo>
                    <a:cubicBezTo>
                      <a:pt x="296" y="214"/>
                      <a:pt x="294" y="215"/>
                      <a:pt x="293" y="215"/>
                    </a:cubicBezTo>
                    <a:cubicBezTo>
                      <a:pt x="292" y="215"/>
                      <a:pt x="292" y="215"/>
                      <a:pt x="292" y="215"/>
                    </a:cubicBezTo>
                    <a:cubicBezTo>
                      <a:pt x="289" y="214"/>
                      <a:pt x="286" y="214"/>
                      <a:pt x="283" y="212"/>
                    </a:cubicBezTo>
                    <a:cubicBezTo>
                      <a:pt x="279" y="211"/>
                      <a:pt x="276" y="211"/>
                      <a:pt x="273" y="211"/>
                    </a:cubicBezTo>
                    <a:cubicBezTo>
                      <a:pt x="269" y="210"/>
                      <a:pt x="269" y="210"/>
                      <a:pt x="268" y="209"/>
                    </a:cubicBezTo>
                    <a:cubicBezTo>
                      <a:pt x="268" y="209"/>
                      <a:pt x="268" y="209"/>
                      <a:pt x="268" y="209"/>
                    </a:cubicBezTo>
                    <a:cubicBezTo>
                      <a:pt x="267" y="210"/>
                      <a:pt x="267" y="210"/>
                      <a:pt x="266" y="210"/>
                    </a:cubicBezTo>
                    <a:cubicBezTo>
                      <a:pt x="264" y="212"/>
                      <a:pt x="262" y="212"/>
                      <a:pt x="260" y="212"/>
                    </a:cubicBezTo>
                    <a:cubicBezTo>
                      <a:pt x="260" y="213"/>
                      <a:pt x="260" y="213"/>
                      <a:pt x="260" y="213"/>
                    </a:cubicBezTo>
                    <a:cubicBezTo>
                      <a:pt x="262" y="217"/>
                      <a:pt x="258" y="221"/>
                      <a:pt x="260" y="225"/>
                    </a:cubicBezTo>
                    <a:cubicBezTo>
                      <a:pt x="259" y="227"/>
                      <a:pt x="259" y="229"/>
                      <a:pt x="259" y="232"/>
                    </a:cubicBezTo>
                    <a:cubicBezTo>
                      <a:pt x="254" y="239"/>
                      <a:pt x="254" y="239"/>
                      <a:pt x="255" y="241"/>
                    </a:cubicBezTo>
                    <a:cubicBezTo>
                      <a:pt x="256" y="243"/>
                      <a:pt x="256" y="244"/>
                      <a:pt x="256" y="244"/>
                    </a:cubicBezTo>
                    <a:cubicBezTo>
                      <a:pt x="255" y="245"/>
                      <a:pt x="255" y="245"/>
                      <a:pt x="255" y="245"/>
                    </a:cubicBezTo>
                    <a:cubicBezTo>
                      <a:pt x="254" y="247"/>
                      <a:pt x="254" y="247"/>
                      <a:pt x="254" y="251"/>
                    </a:cubicBezTo>
                    <a:cubicBezTo>
                      <a:pt x="255" y="251"/>
                      <a:pt x="256" y="251"/>
                      <a:pt x="257" y="251"/>
                    </a:cubicBezTo>
                    <a:cubicBezTo>
                      <a:pt x="259" y="251"/>
                      <a:pt x="260" y="250"/>
                      <a:pt x="262" y="253"/>
                    </a:cubicBezTo>
                    <a:cubicBezTo>
                      <a:pt x="263" y="253"/>
                      <a:pt x="264" y="252"/>
                      <a:pt x="265" y="252"/>
                    </a:cubicBezTo>
                    <a:cubicBezTo>
                      <a:pt x="266" y="252"/>
                      <a:pt x="266" y="252"/>
                      <a:pt x="269" y="254"/>
                    </a:cubicBezTo>
                    <a:cubicBezTo>
                      <a:pt x="270" y="255"/>
                      <a:pt x="270" y="257"/>
                      <a:pt x="271" y="258"/>
                    </a:cubicBezTo>
                    <a:cubicBezTo>
                      <a:pt x="271" y="258"/>
                      <a:pt x="272" y="258"/>
                      <a:pt x="272" y="258"/>
                    </a:cubicBezTo>
                    <a:cubicBezTo>
                      <a:pt x="271" y="257"/>
                      <a:pt x="271" y="257"/>
                      <a:pt x="271" y="257"/>
                    </a:cubicBezTo>
                    <a:cubicBezTo>
                      <a:pt x="281" y="254"/>
                      <a:pt x="289" y="246"/>
                      <a:pt x="301" y="246"/>
                    </a:cubicBezTo>
                    <a:cubicBezTo>
                      <a:pt x="303" y="244"/>
                      <a:pt x="303" y="243"/>
                      <a:pt x="303" y="242"/>
                    </a:cubicBezTo>
                    <a:cubicBezTo>
                      <a:pt x="302" y="241"/>
                      <a:pt x="301" y="240"/>
                      <a:pt x="301" y="239"/>
                    </a:cubicBezTo>
                    <a:cubicBezTo>
                      <a:pt x="301" y="238"/>
                      <a:pt x="301" y="238"/>
                      <a:pt x="304" y="232"/>
                    </a:cubicBezTo>
                    <a:cubicBezTo>
                      <a:pt x="306" y="229"/>
                      <a:pt x="320" y="226"/>
                      <a:pt x="320" y="226"/>
                    </a:cubicBezTo>
                    <a:cubicBezTo>
                      <a:pt x="322" y="224"/>
                      <a:pt x="322" y="223"/>
                      <a:pt x="322" y="222"/>
                    </a:cubicBezTo>
                    <a:cubicBezTo>
                      <a:pt x="322" y="222"/>
                      <a:pt x="322" y="222"/>
                      <a:pt x="322" y="221"/>
                    </a:cubicBezTo>
                    <a:cubicBezTo>
                      <a:pt x="322" y="216"/>
                      <a:pt x="322" y="212"/>
                      <a:pt x="329"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1" y="214"/>
                      <a:pt x="331" y="214"/>
                      <a:pt x="331" y="214"/>
                    </a:cubicBezTo>
                    <a:cubicBezTo>
                      <a:pt x="334" y="216"/>
                      <a:pt x="334" y="216"/>
                      <a:pt x="336" y="216"/>
                    </a:cubicBezTo>
                    <a:cubicBezTo>
                      <a:pt x="337" y="216"/>
                      <a:pt x="337" y="216"/>
                      <a:pt x="338" y="216"/>
                    </a:cubicBezTo>
                    <a:cubicBezTo>
                      <a:pt x="338" y="216"/>
                      <a:pt x="339" y="216"/>
                      <a:pt x="340" y="216"/>
                    </a:cubicBezTo>
                    <a:cubicBezTo>
                      <a:pt x="340" y="214"/>
                      <a:pt x="340" y="214"/>
                      <a:pt x="342" y="212"/>
                    </a:cubicBezTo>
                    <a:cubicBezTo>
                      <a:pt x="344" y="212"/>
                      <a:pt x="344" y="212"/>
                      <a:pt x="345" y="212"/>
                    </a:cubicBezTo>
                    <a:cubicBezTo>
                      <a:pt x="346" y="212"/>
                      <a:pt x="348" y="212"/>
                      <a:pt x="351" y="208"/>
                    </a:cubicBezTo>
                    <a:cubicBezTo>
                      <a:pt x="358" y="209"/>
                      <a:pt x="357" y="217"/>
                      <a:pt x="362" y="220"/>
                    </a:cubicBezTo>
                    <a:cubicBezTo>
                      <a:pt x="363" y="220"/>
                      <a:pt x="364" y="221"/>
                      <a:pt x="364" y="223"/>
                    </a:cubicBezTo>
                    <a:cubicBezTo>
                      <a:pt x="380" y="233"/>
                      <a:pt x="388" y="241"/>
                      <a:pt x="387" y="246"/>
                    </a:cubicBezTo>
                    <a:cubicBezTo>
                      <a:pt x="385" y="247"/>
                      <a:pt x="373" y="249"/>
                      <a:pt x="369" y="249"/>
                    </a:cubicBezTo>
                    <a:cubicBezTo>
                      <a:pt x="369" y="249"/>
                      <a:pt x="368" y="250"/>
                      <a:pt x="368" y="250"/>
                    </a:cubicBezTo>
                    <a:cubicBezTo>
                      <a:pt x="371" y="252"/>
                      <a:pt x="373" y="255"/>
                      <a:pt x="377" y="256"/>
                    </a:cubicBezTo>
                    <a:cubicBezTo>
                      <a:pt x="379" y="256"/>
                      <a:pt x="382" y="256"/>
                      <a:pt x="384" y="256"/>
                    </a:cubicBezTo>
                    <a:cubicBezTo>
                      <a:pt x="384" y="255"/>
                      <a:pt x="384" y="253"/>
                      <a:pt x="384" y="252"/>
                    </a:cubicBezTo>
                    <a:cubicBezTo>
                      <a:pt x="389" y="250"/>
                      <a:pt x="392" y="245"/>
                      <a:pt x="396" y="242"/>
                    </a:cubicBezTo>
                    <a:cubicBezTo>
                      <a:pt x="396" y="240"/>
                      <a:pt x="396" y="240"/>
                      <a:pt x="396" y="239"/>
                    </a:cubicBezTo>
                    <a:cubicBezTo>
                      <a:pt x="393" y="239"/>
                      <a:pt x="393" y="239"/>
                      <a:pt x="392" y="239"/>
                    </a:cubicBezTo>
                    <a:cubicBezTo>
                      <a:pt x="391" y="239"/>
                      <a:pt x="391" y="238"/>
                      <a:pt x="391" y="238"/>
                    </a:cubicBezTo>
                    <a:cubicBezTo>
                      <a:pt x="393" y="236"/>
                      <a:pt x="394" y="236"/>
                      <a:pt x="395" y="236"/>
                    </a:cubicBezTo>
                    <a:cubicBezTo>
                      <a:pt x="398" y="237"/>
                      <a:pt x="398" y="237"/>
                      <a:pt x="400" y="239"/>
                    </a:cubicBezTo>
                    <a:cubicBezTo>
                      <a:pt x="400" y="239"/>
                      <a:pt x="400" y="239"/>
                      <a:pt x="400" y="234"/>
                    </a:cubicBezTo>
                    <a:cubicBezTo>
                      <a:pt x="396" y="231"/>
                      <a:pt x="391" y="230"/>
                      <a:pt x="389" y="226"/>
                    </a:cubicBezTo>
                    <a:cubicBezTo>
                      <a:pt x="388" y="226"/>
                      <a:pt x="385" y="226"/>
                      <a:pt x="380" y="221"/>
                    </a:cubicBezTo>
                    <a:cubicBezTo>
                      <a:pt x="381" y="219"/>
                      <a:pt x="381" y="219"/>
                      <a:pt x="375" y="215"/>
                    </a:cubicBezTo>
                    <a:cubicBezTo>
                      <a:pt x="375" y="214"/>
                      <a:pt x="374" y="214"/>
                      <a:pt x="374" y="214"/>
                    </a:cubicBezTo>
                    <a:cubicBezTo>
                      <a:pt x="374" y="213"/>
                      <a:pt x="373" y="212"/>
                      <a:pt x="373" y="211"/>
                    </a:cubicBezTo>
                    <a:cubicBezTo>
                      <a:pt x="372" y="210"/>
                      <a:pt x="370" y="210"/>
                      <a:pt x="369" y="210"/>
                    </a:cubicBezTo>
                    <a:cubicBezTo>
                      <a:pt x="369" y="209"/>
                      <a:pt x="369" y="209"/>
                      <a:pt x="369" y="208"/>
                    </a:cubicBezTo>
                    <a:cubicBezTo>
                      <a:pt x="370" y="207"/>
                      <a:pt x="370" y="207"/>
                      <a:pt x="370" y="207"/>
                    </a:cubicBezTo>
                    <a:cubicBezTo>
                      <a:pt x="371" y="206"/>
                      <a:pt x="371" y="205"/>
                      <a:pt x="371" y="205"/>
                    </a:cubicBezTo>
                    <a:cubicBezTo>
                      <a:pt x="371" y="204"/>
                      <a:pt x="371" y="203"/>
                      <a:pt x="371" y="202"/>
                    </a:cubicBezTo>
                    <a:cubicBezTo>
                      <a:pt x="374" y="201"/>
                      <a:pt x="375" y="202"/>
                      <a:pt x="376" y="205"/>
                    </a:cubicBezTo>
                    <a:cubicBezTo>
                      <a:pt x="384" y="206"/>
                      <a:pt x="386" y="216"/>
                      <a:pt x="394" y="217"/>
                    </a:cubicBezTo>
                    <a:cubicBezTo>
                      <a:pt x="394" y="218"/>
                      <a:pt x="394" y="218"/>
                      <a:pt x="395" y="218"/>
                    </a:cubicBezTo>
                    <a:cubicBezTo>
                      <a:pt x="398" y="222"/>
                      <a:pt x="404" y="223"/>
                      <a:pt x="406" y="228"/>
                    </a:cubicBezTo>
                    <a:cubicBezTo>
                      <a:pt x="404" y="234"/>
                      <a:pt x="404" y="234"/>
                      <a:pt x="406" y="236"/>
                    </a:cubicBezTo>
                    <a:cubicBezTo>
                      <a:pt x="407" y="239"/>
                      <a:pt x="407" y="242"/>
                      <a:pt x="411" y="242"/>
                    </a:cubicBezTo>
                    <a:cubicBezTo>
                      <a:pt x="413" y="244"/>
                      <a:pt x="413" y="246"/>
                      <a:pt x="413" y="247"/>
                    </a:cubicBezTo>
                    <a:cubicBezTo>
                      <a:pt x="412" y="247"/>
                      <a:pt x="411" y="247"/>
                      <a:pt x="410" y="247"/>
                    </a:cubicBezTo>
                    <a:cubicBezTo>
                      <a:pt x="410" y="247"/>
                      <a:pt x="409" y="246"/>
                      <a:pt x="409" y="246"/>
                    </a:cubicBezTo>
                    <a:cubicBezTo>
                      <a:pt x="409" y="246"/>
                      <a:pt x="408" y="247"/>
                      <a:pt x="408" y="247"/>
                    </a:cubicBezTo>
                    <a:cubicBezTo>
                      <a:pt x="411" y="251"/>
                      <a:pt x="411" y="251"/>
                      <a:pt x="414" y="252"/>
                    </a:cubicBezTo>
                    <a:cubicBezTo>
                      <a:pt x="414" y="252"/>
                      <a:pt x="414" y="251"/>
                      <a:pt x="414" y="251"/>
                    </a:cubicBezTo>
                    <a:cubicBezTo>
                      <a:pt x="416" y="252"/>
                      <a:pt x="417" y="252"/>
                      <a:pt x="419" y="254"/>
                    </a:cubicBezTo>
                    <a:cubicBezTo>
                      <a:pt x="418" y="256"/>
                      <a:pt x="418" y="257"/>
                      <a:pt x="419" y="258"/>
                    </a:cubicBezTo>
                    <a:cubicBezTo>
                      <a:pt x="421" y="259"/>
                      <a:pt x="421" y="259"/>
                      <a:pt x="422" y="259"/>
                    </a:cubicBezTo>
                    <a:cubicBezTo>
                      <a:pt x="423" y="259"/>
                      <a:pt x="424" y="259"/>
                      <a:pt x="424" y="259"/>
                    </a:cubicBezTo>
                    <a:cubicBezTo>
                      <a:pt x="425" y="258"/>
                      <a:pt x="426" y="257"/>
                      <a:pt x="426" y="256"/>
                    </a:cubicBezTo>
                    <a:cubicBezTo>
                      <a:pt x="426" y="255"/>
                      <a:pt x="426" y="255"/>
                      <a:pt x="426" y="254"/>
                    </a:cubicBezTo>
                    <a:cubicBezTo>
                      <a:pt x="426" y="254"/>
                      <a:pt x="426" y="253"/>
                      <a:pt x="426" y="253"/>
                    </a:cubicBezTo>
                    <a:cubicBezTo>
                      <a:pt x="426" y="252"/>
                      <a:pt x="427" y="252"/>
                      <a:pt x="427" y="251"/>
                    </a:cubicBezTo>
                    <a:cubicBezTo>
                      <a:pt x="428" y="252"/>
                      <a:pt x="430" y="252"/>
                      <a:pt x="430" y="253"/>
                    </a:cubicBezTo>
                    <a:cubicBezTo>
                      <a:pt x="431" y="253"/>
                      <a:pt x="432" y="253"/>
                      <a:pt x="432" y="253"/>
                    </a:cubicBezTo>
                    <a:cubicBezTo>
                      <a:pt x="432" y="253"/>
                      <a:pt x="433" y="252"/>
                      <a:pt x="433" y="252"/>
                    </a:cubicBezTo>
                    <a:cubicBezTo>
                      <a:pt x="433" y="251"/>
                      <a:pt x="433" y="249"/>
                      <a:pt x="433" y="248"/>
                    </a:cubicBezTo>
                    <a:cubicBezTo>
                      <a:pt x="435" y="248"/>
                      <a:pt x="436" y="248"/>
                      <a:pt x="437" y="248"/>
                    </a:cubicBezTo>
                    <a:cubicBezTo>
                      <a:pt x="436" y="246"/>
                      <a:pt x="435" y="246"/>
                      <a:pt x="433" y="245"/>
                    </a:cubicBezTo>
                    <a:cubicBezTo>
                      <a:pt x="433" y="246"/>
                      <a:pt x="432" y="247"/>
                      <a:pt x="432" y="248"/>
                    </a:cubicBezTo>
                    <a:cubicBezTo>
                      <a:pt x="429" y="248"/>
                      <a:pt x="429" y="247"/>
                      <a:pt x="427" y="241"/>
                    </a:cubicBezTo>
                    <a:cubicBezTo>
                      <a:pt x="424" y="240"/>
                      <a:pt x="424" y="240"/>
                      <a:pt x="422" y="238"/>
                    </a:cubicBezTo>
                    <a:cubicBezTo>
                      <a:pt x="422" y="237"/>
                      <a:pt x="422" y="237"/>
                      <a:pt x="422" y="236"/>
                    </a:cubicBezTo>
                    <a:cubicBezTo>
                      <a:pt x="424" y="236"/>
                      <a:pt x="424" y="236"/>
                      <a:pt x="424" y="236"/>
                    </a:cubicBezTo>
                    <a:cubicBezTo>
                      <a:pt x="425" y="236"/>
                      <a:pt x="426" y="237"/>
                      <a:pt x="427" y="237"/>
                    </a:cubicBezTo>
                    <a:cubicBezTo>
                      <a:pt x="429" y="237"/>
                      <a:pt x="429" y="237"/>
                      <a:pt x="430" y="237"/>
                    </a:cubicBezTo>
                    <a:cubicBezTo>
                      <a:pt x="430" y="237"/>
                      <a:pt x="430" y="238"/>
                      <a:pt x="431" y="238"/>
                    </a:cubicBezTo>
                    <a:cubicBezTo>
                      <a:pt x="431" y="237"/>
                      <a:pt x="431" y="235"/>
                      <a:pt x="431" y="234"/>
                    </a:cubicBezTo>
                    <a:cubicBezTo>
                      <a:pt x="433" y="232"/>
                      <a:pt x="433" y="232"/>
                      <a:pt x="442" y="236"/>
                    </a:cubicBezTo>
                    <a:cubicBezTo>
                      <a:pt x="442" y="236"/>
                      <a:pt x="443" y="237"/>
                      <a:pt x="443" y="238"/>
                    </a:cubicBezTo>
                    <a:cubicBezTo>
                      <a:pt x="443" y="238"/>
                      <a:pt x="443" y="238"/>
                      <a:pt x="444" y="238"/>
                    </a:cubicBezTo>
                    <a:cubicBezTo>
                      <a:pt x="445" y="240"/>
                      <a:pt x="445" y="240"/>
                      <a:pt x="445" y="240"/>
                    </a:cubicBezTo>
                    <a:cubicBezTo>
                      <a:pt x="444" y="240"/>
                      <a:pt x="443" y="241"/>
                      <a:pt x="443" y="241"/>
                    </a:cubicBezTo>
                    <a:cubicBezTo>
                      <a:pt x="443" y="244"/>
                      <a:pt x="448" y="245"/>
                      <a:pt x="447" y="249"/>
                    </a:cubicBezTo>
                    <a:cubicBezTo>
                      <a:pt x="447" y="250"/>
                      <a:pt x="447" y="251"/>
                      <a:pt x="447" y="251"/>
                    </a:cubicBezTo>
                    <a:cubicBezTo>
                      <a:pt x="447" y="252"/>
                      <a:pt x="447" y="252"/>
                      <a:pt x="447" y="253"/>
                    </a:cubicBezTo>
                    <a:cubicBezTo>
                      <a:pt x="447" y="254"/>
                      <a:pt x="448" y="255"/>
                      <a:pt x="449" y="256"/>
                    </a:cubicBezTo>
                    <a:cubicBezTo>
                      <a:pt x="449" y="256"/>
                      <a:pt x="449" y="256"/>
                      <a:pt x="449" y="256"/>
                    </a:cubicBezTo>
                    <a:cubicBezTo>
                      <a:pt x="450" y="257"/>
                      <a:pt x="450" y="257"/>
                      <a:pt x="450" y="257"/>
                    </a:cubicBezTo>
                    <a:cubicBezTo>
                      <a:pt x="450" y="257"/>
                      <a:pt x="450" y="257"/>
                      <a:pt x="450" y="257"/>
                    </a:cubicBezTo>
                    <a:cubicBezTo>
                      <a:pt x="451" y="258"/>
                      <a:pt x="451" y="258"/>
                      <a:pt x="451" y="258"/>
                    </a:cubicBezTo>
                    <a:cubicBezTo>
                      <a:pt x="452" y="258"/>
                      <a:pt x="452" y="258"/>
                      <a:pt x="452" y="258"/>
                    </a:cubicBezTo>
                    <a:cubicBezTo>
                      <a:pt x="452" y="259"/>
                      <a:pt x="452" y="259"/>
                      <a:pt x="452" y="260"/>
                    </a:cubicBezTo>
                    <a:cubicBezTo>
                      <a:pt x="452" y="261"/>
                      <a:pt x="452" y="261"/>
                      <a:pt x="452" y="261"/>
                    </a:cubicBezTo>
                    <a:cubicBezTo>
                      <a:pt x="451" y="261"/>
                      <a:pt x="451" y="261"/>
                      <a:pt x="451" y="261"/>
                    </a:cubicBezTo>
                    <a:cubicBezTo>
                      <a:pt x="451" y="262"/>
                      <a:pt x="451" y="262"/>
                      <a:pt x="451" y="262"/>
                    </a:cubicBezTo>
                    <a:cubicBezTo>
                      <a:pt x="451" y="263"/>
                      <a:pt x="451" y="264"/>
                      <a:pt x="452" y="265"/>
                    </a:cubicBezTo>
                    <a:cubicBezTo>
                      <a:pt x="452" y="266"/>
                      <a:pt x="452" y="266"/>
                      <a:pt x="452" y="266"/>
                    </a:cubicBezTo>
                    <a:cubicBezTo>
                      <a:pt x="453" y="266"/>
                      <a:pt x="453" y="266"/>
                      <a:pt x="453" y="266"/>
                    </a:cubicBezTo>
                    <a:cubicBezTo>
                      <a:pt x="454" y="265"/>
                      <a:pt x="454" y="265"/>
                      <a:pt x="454" y="265"/>
                    </a:cubicBezTo>
                    <a:cubicBezTo>
                      <a:pt x="454" y="263"/>
                      <a:pt x="454" y="263"/>
                      <a:pt x="454" y="263"/>
                    </a:cubicBezTo>
                    <a:cubicBezTo>
                      <a:pt x="454" y="262"/>
                      <a:pt x="454" y="261"/>
                      <a:pt x="454" y="261"/>
                    </a:cubicBezTo>
                    <a:cubicBezTo>
                      <a:pt x="455" y="259"/>
                      <a:pt x="455" y="259"/>
                      <a:pt x="455" y="259"/>
                    </a:cubicBezTo>
                    <a:cubicBezTo>
                      <a:pt x="456" y="259"/>
                      <a:pt x="456" y="259"/>
                      <a:pt x="456" y="259"/>
                    </a:cubicBezTo>
                    <a:cubicBezTo>
                      <a:pt x="456" y="260"/>
                      <a:pt x="456" y="260"/>
                      <a:pt x="456" y="260"/>
                    </a:cubicBezTo>
                    <a:cubicBezTo>
                      <a:pt x="457" y="260"/>
                      <a:pt x="457" y="260"/>
                      <a:pt x="457" y="260"/>
                    </a:cubicBezTo>
                    <a:cubicBezTo>
                      <a:pt x="457" y="261"/>
                      <a:pt x="457" y="261"/>
                      <a:pt x="457" y="261"/>
                    </a:cubicBezTo>
                    <a:cubicBezTo>
                      <a:pt x="458" y="261"/>
                      <a:pt x="459" y="262"/>
                      <a:pt x="459" y="262"/>
                    </a:cubicBezTo>
                    <a:cubicBezTo>
                      <a:pt x="460" y="263"/>
                      <a:pt x="460" y="263"/>
                      <a:pt x="460" y="263"/>
                    </a:cubicBezTo>
                    <a:cubicBezTo>
                      <a:pt x="460" y="264"/>
                      <a:pt x="460" y="264"/>
                      <a:pt x="460" y="264"/>
                    </a:cubicBezTo>
                    <a:cubicBezTo>
                      <a:pt x="461" y="264"/>
                      <a:pt x="461" y="264"/>
                      <a:pt x="461" y="264"/>
                    </a:cubicBezTo>
                    <a:cubicBezTo>
                      <a:pt x="462" y="264"/>
                      <a:pt x="462" y="264"/>
                      <a:pt x="462" y="264"/>
                    </a:cubicBezTo>
                    <a:cubicBezTo>
                      <a:pt x="462" y="264"/>
                      <a:pt x="464" y="264"/>
                      <a:pt x="464" y="265"/>
                    </a:cubicBezTo>
                    <a:cubicBezTo>
                      <a:pt x="466" y="265"/>
                      <a:pt x="466" y="265"/>
                      <a:pt x="466" y="265"/>
                    </a:cubicBezTo>
                    <a:cubicBezTo>
                      <a:pt x="467" y="265"/>
                      <a:pt x="467" y="265"/>
                      <a:pt x="467" y="265"/>
                    </a:cubicBezTo>
                    <a:cubicBezTo>
                      <a:pt x="467" y="264"/>
                      <a:pt x="467" y="264"/>
                      <a:pt x="467" y="264"/>
                    </a:cubicBezTo>
                    <a:cubicBezTo>
                      <a:pt x="467" y="264"/>
                      <a:pt x="467" y="264"/>
                      <a:pt x="467" y="264"/>
                    </a:cubicBezTo>
                    <a:cubicBezTo>
                      <a:pt x="467" y="263"/>
                      <a:pt x="467" y="263"/>
                      <a:pt x="467" y="263"/>
                    </a:cubicBezTo>
                    <a:cubicBezTo>
                      <a:pt x="467" y="262"/>
                      <a:pt x="467" y="261"/>
                      <a:pt x="468" y="260"/>
                    </a:cubicBezTo>
                    <a:cubicBezTo>
                      <a:pt x="468" y="259"/>
                      <a:pt x="468" y="259"/>
                      <a:pt x="468" y="259"/>
                    </a:cubicBezTo>
                    <a:cubicBezTo>
                      <a:pt x="469" y="259"/>
                      <a:pt x="469" y="259"/>
                      <a:pt x="469" y="259"/>
                    </a:cubicBezTo>
                    <a:cubicBezTo>
                      <a:pt x="470" y="259"/>
                      <a:pt x="471" y="259"/>
                      <a:pt x="472" y="260"/>
                    </a:cubicBezTo>
                    <a:cubicBezTo>
                      <a:pt x="474" y="261"/>
                      <a:pt x="474" y="261"/>
                      <a:pt x="474" y="261"/>
                    </a:cubicBezTo>
                    <a:cubicBezTo>
                      <a:pt x="476" y="263"/>
                      <a:pt x="476" y="263"/>
                      <a:pt x="476" y="263"/>
                    </a:cubicBezTo>
                    <a:cubicBezTo>
                      <a:pt x="477" y="263"/>
                      <a:pt x="477" y="263"/>
                      <a:pt x="477" y="263"/>
                    </a:cubicBezTo>
                    <a:cubicBezTo>
                      <a:pt x="477" y="264"/>
                      <a:pt x="477" y="264"/>
                      <a:pt x="477" y="264"/>
                    </a:cubicBezTo>
                    <a:cubicBezTo>
                      <a:pt x="478" y="264"/>
                      <a:pt x="478" y="264"/>
                      <a:pt x="478" y="264"/>
                    </a:cubicBezTo>
                    <a:cubicBezTo>
                      <a:pt x="478" y="264"/>
                      <a:pt x="478" y="264"/>
                      <a:pt x="478" y="264"/>
                    </a:cubicBezTo>
                    <a:cubicBezTo>
                      <a:pt x="481" y="264"/>
                      <a:pt x="484" y="264"/>
                      <a:pt x="486" y="265"/>
                    </a:cubicBezTo>
                    <a:cubicBezTo>
                      <a:pt x="486" y="264"/>
                      <a:pt x="486" y="263"/>
                      <a:pt x="486" y="263"/>
                    </a:cubicBezTo>
                    <a:cubicBezTo>
                      <a:pt x="486" y="262"/>
                      <a:pt x="486" y="262"/>
                      <a:pt x="486" y="262"/>
                    </a:cubicBezTo>
                    <a:cubicBezTo>
                      <a:pt x="486" y="261"/>
                      <a:pt x="486" y="261"/>
                      <a:pt x="486" y="260"/>
                    </a:cubicBezTo>
                    <a:cubicBezTo>
                      <a:pt x="486" y="260"/>
                      <a:pt x="487" y="260"/>
                      <a:pt x="487" y="260"/>
                    </a:cubicBezTo>
                    <a:cubicBezTo>
                      <a:pt x="488" y="259"/>
                      <a:pt x="488" y="259"/>
                      <a:pt x="488" y="259"/>
                    </a:cubicBezTo>
                    <a:cubicBezTo>
                      <a:pt x="489" y="259"/>
                      <a:pt x="489" y="259"/>
                      <a:pt x="489" y="259"/>
                    </a:cubicBezTo>
                    <a:cubicBezTo>
                      <a:pt x="490" y="260"/>
                      <a:pt x="491" y="261"/>
                      <a:pt x="492" y="261"/>
                    </a:cubicBezTo>
                    <a:cubicBezTo>
                      <a:pt x="493" y="262"/>
                      <a:pt x="494" y="262"/>
                      <a:pt x="494" y="262"/>
                    </a:cubicBezTo>
                    <a:cubicBezTo>
                      <a:pt x="494" y="261"/>
                      <a:pt x="494" y="261"/>
                      <a:pt x="494" y="261"/>
                    </a:cubicBezTo>
                    <a:cubicBezTo>
                      <a:pt x="495" y="261"/>
                      <a:pt x="495" y="261"/>
                      <a:pt x="495" y="261"/>
                    </a:cubicBezTo>
                    <a:cubicBezTo>
                      <a:pt x="495" y="260"/>
                      <a:pt x="495" y="260"/>
                      <a:pt x="495" y="260"/>
                    </a:cubicBezTo>
                    <a:cubicBezTo>
                      <a:pt x="496" y="260"/>
                      <a:pt x="496" y="260"/>
                      <a:pt x="496" y="260"/>
                    </a:cubicBezTo>
                    <a:cubicBezTo>
                      <a:pt x="497" y="262"/>
                      <a:pt x="497" y="262"/>
                      <a:pt x="497" y="262"/>
                    </a:cubicBezTo>
                    <a:cubicBezTo>
                      <a:pt x="497" y="263"/>
                      <a:pt x="497" y="263"/>
                      <a:pt x="497" y="263"/>
                    </a:cubicBezTo>
                    <a:cubicBezTo>
                      <a:pt x="497" y="264"/>
                      <a:pt x="497" y="265"/>
                      <a:pt x="497" y="266"/>
                    </a:cubicBezTo>
                    <a:cubicBezTo>
                      <a:pt x="496" y="268"/>
                      <a:pt x="496" y="270"/>
                      <a:pt x="497" y="273"/>
                    </a:cubicBezTo>
                    <a:cubicBezTo>
                      <a:pt x="497" y="273"/>
                      <a:pt x="497" y="273"/>
                      <a:pt x="497" y="273"/>
                    </a:cubicBezTo>
                    <a:cubicBezTo>
                      <a:pt x="497" y="274"/>
                      <a:pt x="498" y="274"/>
                      <a:pt x="498" y="275"/>
                    </a:cubicBezTo>
                    <a:cubicBezTo>
                      <a:pt x="498" y="275"/>
                      <a:pt x="497" y="276"/>
                      <a:pt x="497" y="277"/>
                    </a:cubicBezTo>
                    <a:cubicBezTo>
                      <a:pt x="497" y="277"/>
                      <a:pt x="497" y="277"/>
                      <a:pt x="497" y="277"/>
                    </a:cubicBezTo>
                    <a:cubicBezTo>
                      <a:pt x="497" y="278"/>
                      <a:pt x="497" y="278"/>
                      <a:pt x="497" y="278"/>
                    </a:cubicBezTo>
                    <a:cubicBezTo>
                      <a:pt x="496" y="280"/>
                      <a:pt x="496" y="280"/>
                      <a:pt x="496" y="280"/>
                    </a:cubicBezTo>
                    <a:cubicBezTo>
                      <a:pt x="496" y="280"/>
                      <a:pt x="496" y="280"/>
                      <a:pt x="496" y="280"/>
                    </a:cubicBezTo>
                    <a:cubicBezTo>
                      <a:pt x="494" y="284"/>
                      <a:pt x="494" y="284"/>
                      <a:pt x="493" y="284"/>
                    </a:cubicBezTo>
                    <a:cubicBezTo>
                      <a:pt x="492" y="285"/>
                      <a:pt x="492" y="285"/>
                      <a:pt x="492" y="285"/>
                    </a:cubicBezTo>
                    <a:cubicBezTo>
                      <a:pt x="492" y="285"/>
                      <a:pt x="492" y="285"/>
                      <a:pt x="492" y="285"/>
                    </a:cubicBezTo>
                    <a:cubicBezTo>
                      <a:pt x="492" y="286"/>
                      <a:pt x="492" y="286"/>
                      <a:pt x="492" y="286"/>
                    </a:cubicBezTo>
                    <a:cubicBezTo>
                      <a:pt x="514" y="287"/>
                      <a:pt x="537" y="287"/>
                      <a:pt x="558" y="288"/>
                    </a:cubicBezTo>
                    <a:cubicBezTo>
                      <a:pt x="575" y="288"/>
                      <a:pt x="590" y="288"/>
                      <a:pt x="605" y="288"/>
                    </a:cubicBezTo>
                    <a:moveTo>
                      <a:pt x="554" y="46"/>
                    </a:moveTo>
                    <a:cubicBezTo>
                      <a:pt x="531" y="34"/>
                      <a:pt x="531" y="34"/>
                      <a:pt x="531" y="34"/>
                    </a:cubicBezTo>
                    <a:cubicBezTo>
                      <a:pt x="531" y="34"/>
                      <a:pt x="531" y="34"/>
                      <a:pt x="531" y="34"/>
                    </a:cubicBezTo>
                    <a:cubicBezTo>
                      <a:pt x="532" y="34"/>
                      <a:pt x="532" y="34"/>
                      <a:pt x="532" y="34"/>
                    </a:cubicBezTo>
                    <a:cubicBezTo>
                      <a:pt x="533" y="35"/>
                      <a:pt x="533" y="35"/>
                      <a:pt x="533" y="35"/>
                    </a:cubicBezTo>
                    <a:cubicBezTo>
                      <a:pt x="532" y="35"/>
                      <a:pt x="532" y="35"/>
                      <a:pt x="532" y="35"/>
                    </a:cubicBezTo>
                    <a:cubicBezTo>
                      <a:pt x="533" y="35"/>
                      <a:pt x="533" y="35"/>
                      <a:pt x="533" y="35"/>
                    </a:cubicBezTo>
                    <a:cubicBezTo>
                      <a:pt x="534" y="35"/>
                      <a:pt x="534" y="35"/>
                      <a:pt x="534" y="35"/>
                    </a:cubicBezTo>
                    <a:cubicBezTo>
                      <a:pt x="533" y="35"/>
                      <a:pt x="533" y="35"/>
                      <a:pt x="533" y="35"/>
                    </a:cubicBezTo>
                    <a:cubicBezTo>
                      <a:pt x="532" y="35"/>
                      <a:pt x="530" y="34"/>
                      <a:pt x="529" y="33"/>
                    </a:cubicBezTo>
                    <a:cubicBezTo>
                      <a:pt x="530" y="33"/>
                      <a:pt x="530" y="34"/>
                      <a:pt x="531" y="34"/>
                    </a:cubicBezTo>
                    <a:cubicBezTo>
                      <a:pt x="531" y="34"/>
                      <a:pt x="530" y="34"/>
                      <a:pt x="529" y="33"/>
                    </a:cubicBezTo>
                    <a:cubicBezTo>
                      <a:pt x="528" y="33"/>
                      <a:pt x="528" y="33"/>
                      <a:pt x="525" y="31"/>
                    </a:cubicBezTo>
                    <a:cubicBezTo>
                      <a:pt x="524" y="31"/>
                      <a:pt x="524" y="31"/>
                      <a:pt x="524" y="31"/>
                    </a:cubicBezTo>
                    <a:cubicBezTo>
                      <a:pt x="523" y="31"/>
                      <a:pt x="523" y="31"/>
                      <a:pt x="523" y="31"/>
                    </a:cubicBezTo>
                    <a:cubicBezTo>
                      <a:pt x="525" y="32"/>
                      <a:pt x="527" y="32"/>
                      <a:pt x="529" y="33"/>
                    </a:cubicBezTo>
                    <a:cubicBezTo>
                      <a:pt x="529" y="33"/>
                      <a:pt x="529" y="33"/>
                      <a:pt x="529" y="33"/>
                    </a:cubicBezTo>
                    <a:cubicBezTo>
                      <a:pt x="529" y="34"/>
                      <a:pt x="529" y="34"/>
                      <a:pt x="529" y="34"/>
                    </a:cubicBezTo>
                    <a:cubicBezTo>
                      <a:pt x="530" y="34"/>
                      <a:pt x="531" y="34"/>
                      <a:pt x="532" y="35"/>
                    </a:cubicBezTo>
                    <a:cubicBezTo>
                      <a:pt x="532" y="35"/>
                      <a:pt x="532" y="35"/>
                      <a:pt x="533" y="35"/>
                    </a:cubicBezTo>
                    <a:cubicBezTo>
                      <a:pt x="533" y="35"/>
                      <a:pt x="534" y="36"/>
                      <a:pt x="534" y="36"/>
                    </a:cubicBezTo>
                    <a:cubicBezTo>
                      <a:pt x="534" y="36"/>
                      <a:pt x="534" y="36"/>
                      <a:pt x="534" y="36"/>
                    </a:cubicBezTo>
                    <a:cubicBezTo>
                      <a:pt x="535" y="37"/>
                      <a:pt x="535" y="37"/>
                      <a:pt x="535" y="37"/>
                    </a:cubicBezTo>
                    <a:cubicBezTo>
                      <a:pt x="535" y="37"/>
                      <a:pt x="535" y="37"/>
                      <a:pt x="535" y="37"/>
                    </a:cubicBezTo>
                    <a:cubicBezTo>
                      <a:pt x="536" y="37"/>
                      <a:pt x="536" y="37"/>
                      <a:pt x="536" y="37"/>
                    </a:cubicBezTo>
                    <a:cubicBezTo>
                      <a:pt x="535" y="37"/>
                      <a:pt x="535" y="37"/>
                      <a:pt x="535" y="37"/>
                    </a:cubicBezTo>
                    <a:cubicBezTo>
                      <a:pt x="535" y="37"/>
                      <a:pt x="529" y="34"/>
                      <a:pt x="526" y="32"/>
                    </a:cubicBezTo>
                    <a:cubicBezTo>
                      <a:pt x="526" y="32"/>
                      <a:pt x="526" y="32"/>
                      <a:pt x="526" y="32"/>
                    </a:cubicBezTo>
                    <a:cubicBezTo>
                      <a:pt x="525" y="32"/>
                      <a:pt x="524" y="31"/>
                      <a:pt x="524" y="31"/>
                    </a:cubicBezTo>
                    <a:cubicBezTo>
                      <a:pt x="523" y="31"/>
                      <a:pt x="523" y="31"/>
                      <a:pt x="522" y="30"/>
                    </a:cubicBezTo>
                    <a:cubicBezTo>
                      <a:pt x="522" y="30"/>
                      <a:pt x="522" y="30"/>
                      <a:pt x="522" y="30"/>
                    </a:cubicBezTo>
                    <a:cubicBezTo>
                      <a:pt x="521" y="30"/>
                      <a:pt x="521" y="30"/>
                      <a:pt x="517" y="28"/>
                    </a:cubicBezTo>
                    <a:cubicBezTo>
                      <a:pt x="517" y="28"/>
                      <a:pt x="517" y="28"/>
                      <a:pt x="517" y="28"/>
                    </a:cubicBezTo>
                    <a:cubicBezTo>
                      <a:pt x="516" y="27"/>
                      <a:pt x="514" y="27"/>
                      <a:pt x="513" y="26"/>
                    </a:cubicBezTo>
                    <a:cubicBezTo>
                      <a:pt x="513" y="26"/>
                      <a:pt x="513" y="26"/>
                      <a:pt x="513" y="26"/>
                    </a:cubicBezTo>
                    <a:cubicBezTo>
                      <a:pt x="511" y="25"/>
                      <a:pt x="509" y="25"/>
                      <a:pt x="507" y="24"/>
                    </a:cubicBezTo>
                    <a:cubicBezTo>
                      <a:pt x="507" y="24"/>
                      <a:pt x="507" y="24"/>
                      <a:pt x="507" y="24"/>
                    </a:cubicBezTo>
                    <a:cubicBezTo>
                      <a:pt x="504" y="23"/>
                      <a:pt x="502" y="22"/>
                      <a:pt x="499" y="21"/>
                    </a:cubicBezTo>
                    <a:cubicBezTo>
                      <a:pt x="498" y="21"/>
                      <a:pt x="498" y="21"/>
                      <a:pt x="498" y="21"/>
                    </a:cubicBezTo>
                    <a:cubicBezTo>
                      <a:pt x="498" y="21"/>
                      <a:pt x="498" y="21"/>
                      <a:pt x="498" y="21"/>
                    </a:cubicBezTo>
                    <a:cubicBezTo>
                      <a:pt x="498" y="21"/>
                      <a:pt x="499" y="21"/>
                      <a:pt x="499" y="21"/>
                    </a:cubicBezTo>
                    <a:cubicBezTo>
                      <a:pt x="499" y="21"/>
                      <a:pt x="498" y="21"/>
                      <a:pt x="497" y="21"/>
                    </a:cubicBezTo>
                    <a:cubicBezTo>
                      <a:pt x="498" y="21"/>
                      <a:pt x="499" y="21"/>
                      <a:pt x="500" y="22"/>
                    </a:cubicBezTo>
                    <a:cubicBezTo>
                      <a:pt x="500" y="22"/>
                      <a:pt x="500" y="22"/>
                      <a:pt x="500" y="22"/>
                    </a:cubicBezTo>
                    <a:cubicBezTo>
                      <a:pt x="499" y="22"/>
                      <a:pt x="499" y="22"/>
                      <a:pt x="499" y="22"/>
                    </a:cubicBezTo>
                    <a:cubicBezTo>
                      <a:pt x="499" y="21"/>
                      <a:pt x="498" y="21"/>
                      <a:pt x="498" y="21"/>
                    </a:cubicBezTo>
                    <a:cubicBezTo>
                      <a:pt x="497" y="21"/>
                      <a:pt x="496" y="20"/>
                      <a:pt x="494" y="20"/>
                    </a:cubicBezTo>
                    <a:cubicBezTo>
                      <a:pt x="494" y="20"/>
                      <a:pt x="494" y="20"/>
                      <a:pt x="494" y="20"/>
                    </a:cubicBezTo>
                    <a:cubicBezTo>
                      <a:pt x="494" y="20"/>
                      <a:pt x="493" y="20"/>
                      <a:pt x="489" y="18"/>
                    </a:cubicBezTo>
                    <a:cubicBezTo>
                      <a:pt x="489" y="18"/>
                      <a:pt x="488" y="18"/>
                      <a:pt x="487" y="17"/>
                    </a:cubicBezTo>
                    <a:cubicBezTo>
                      <a:pt x="486" y="18"/>
                      <a:pt x="486" y="18"/>
                      <a:pt x="486" y="18"/>
                    </a:cubicBezTo>
                    <a:cubicBezTo>
                      <a:pt x="497" y="21"/>
                      <a:pt x="497" y="21"/>
                      <a:pt x="499" y="22"/>
                    </a:cubicBezTo>
                    <a:cubicBezTo>
                      <a:pt x="498" y="22"/>
                      <a:pt x="498" y="22"/>
                      <a:pt x="498" y="22"/>
                    </a:cubicBezTo>
                    <a:cubicBezTo>
                      <a:pt x="498" y="22"/>
                      <a:pt x="499" y="23"/>
                      <a:pt x="500" y="23"/>
                    </a:cubicBezTo>
                    <a:cubicBezTo>
                      <a:pt x="500" y="23"/>
                      <a:pt x="500" y="23"/>
                      <a:pt x="500" y="23"/>
                    </a:cubicBezTo>
                    <a:cubicBezTo>
                      <a:pt x="500" y="23"/>
                      <a:pt x="500" y="23"/>
                      <a:pt x="500" y="23"/>
                    </a:cubicBezTo>
                    <a:cubicBezTo>
                      <a:pt x="500" y="23"/>
                      <a:pt x="500" y="23"/>
                      <a:pt x="500" y="23"/>
                    </a:cubicBezTo>
                    <a:cubicBezTo>
                      <a:pt x="500" y="23"/>
                      <a:pt x="500" y="23"/>
                      <a:pt x="500" y="23"/>
                    </a:cubicBezTo>
                    <a:cubicBezTo>
                      <a:pt x="500" y="23"/>
                      <a:pt x="500" y="23"/>
                      <a:pt x="500" y="23"/>
                    </a:cubicBezTo>
                    <a:cubicBezTo>
                      <a:pt x="500" y="23"/>
                      <a:pt x="500" y="23"/>
                      <a:pt x="500" y="23"/>
                    </a:cubicBezTo>
                    <a:cubicBezTo>
                      <a:pt x="501" y="24"/>
                      <a:pt x="501" y="24"/>
                      <a:pt x="502" y="24"/>
                    </a:cubicBezTo>
                    <a:cubicBezTo>
                      <a:pt x="502" y="24"/>
                      <a:pt x="503" y="24"/>
                      <a:pt x="503" y="25"/>
                    </a:cubicBezTo>
                    <a:cubicBezTo>
                      <a:pt x="503" y="24"/>
                      <a:pt x="503" y="24"/>
                      <a:pt x="500" y="24"/>
                    </a:cubicBezTo>
                    <a:cubicBezTo>
                      <a:pt x="499" y="24"/>
                      <a:pt x="499" y="24"/>
                      <a:pt x="499" y="24"/>
                    </a:cubicBezTo>
                    <a:cubicBezTo>
                      <a:pt x="498" y="23"/>
                      <a:pt x="498" y="23"/>
                      <a:pt x="498" y="23"/>
                    </a:cubicBezTo>
                    <a:cubicBezTo>
                      <a:pt x="500" y="24"/>
                      <a:pt x="501" y="25"/>
                      <a:pt x="502" y="25"/>
                    </a:cubicBezTo>
                    <a:cubicBezTo>
                      <a:pt x="502" y="25"/>
                      <a:pt x="502" y="25"/>
                      <a:pt x="502" y="25"/>
                    </a:cubicBezTo>
                    <a:cubicBezTo>
                      <a:pt x="503" y="26"/>
                      <a:pt x="504" y="26"/>
                      <a:pt x="504" y="27"/>
                    </a:cubicBezTo>
                    <a:cubicBezTo>
                      <a:pt x="504" y="27"/>
                      <a:pt x="504" y="27"/>
                      <a:pt x="504" y="27"/>
                    </a:cubicBezTo>
                    <a:cubicBezTo>
                      <a:pt x="506" y="29"/>
                      <a:pt x="506" y="29"/>
                      <a:pt x="515" y="34"/>
                    </a:cubicBezTo>
                    <a:cubicBezTo>
                      <a:pt x="516" y="34"/>
                      <a:pt x="516" y="34"/>
                      <a:pt x="517" y="34"/>
                    </a:cubicBezTo>
                    <a:cubicBezTo>
                      <a:pt x="517" y="35"/>
                      <a:pt x="517" y="35"/>
                      <a:pt x="517" y="35"/>
                    </a:cubicBezTo>
                    <a:cubicBezTo>
                      <a:pt x="517" y="35"/>
                      <a:pt x="517" y="35"/>
                      <a:pt x="517" y="35"/>
                    </a:cubicBezTo>
                    <a:cubicBezTo>
                      <a:pt x="517" y="35"/>
                      <a:pt x="517" y="35"/>
                      <a:pt x="517" y="35"/>
                    </a:cubicBezTo>
                    <a:cubicBezTo>
                      <a:pt x="516" y="35"/>
                      <a:pt x="516" y="35"/>
                      <a:pt x="515" y="35"/>
                    </a:cubicBezTo>
                    <a:cubicBezTo>
                      <a:pt x="515" y="36"/>
                      <a:pt x="515" y="36"/>
                      <a:pt x="514" y="36"/>
                    </a:cubicBezTo>
                    <a:cubicBezTo>
                      <a:pt x="515" y="36"/>
                      <a:pt x="515" y="36"/>
                      <a:pt x="515" y="36"/>
                    </a:cubicBezTo>
                    <a:cubicBezTo>
                      <a:pt x="515" y="37"/>
                      <a:pt x="515" y="37"/>
                      <a:pt x="515" y="37"/>
                    </a:cubicBezTo>
                    <a:cubicBezTo>
                      <a:pt x="515" y="37"/>
                      <a:pt x="515" y="37"/>
                      <a:pt x="514" y="37"/>
                    </a:cubicBezTo>
                    <a:cubicBezTo>
                      <a:pt x="515" y="37"/>
                      <a:pt x="524" y="42"/>
                      <a:pt x="525" y="43"/>
                    </a:cubicBezTo>
                    <a:cubicBezTo>
                      <a:pt x="526" y="43"/>
                      <a:pt x="526" y="43"/>
                      <a:pt x="526" y="43"/>
                    </a:cubicBezTo>
                    <a:cubicBezTo>
                      <a:pt x="526" y="43"/>
                      <a:pt x="527" y="43"/>
                      <a:pt x="530" y="44"/>
                    </a:cubicBezTo>
                    <a:cubicBezTo>
                      <a:pt x="530" y="45"/>
                      <a:pt x="531" y="45"/>
                      <a:pt x="531" y="45"/>
                    </a:cubicBezTo>
                    <a:cubicBezTo>
                      <a:pt x="532" y="46"/>
                      <a:pt x="532" y="46"/>
                      <a:pt x="532" y="46"/>
                    </a:cubicBezTo>
                    <a:cubicBezTo>
                      <a:pt x="531" y="46"/>
                      <a:pt x="531" y="46"/>
                      <a:pt x="524" y="43"/>
                    </a:cubicBezTo>
                    <a:cubicBezTo>
                      <a:pt x="524" y="43"/>
                      <a:pt x="523" y="43"/>
                      <a:pt x="523" y="43"/>
                    </a:cubicBezTo>
                    <a:cubicBezTo>
                      <a:pt x="522" y="43"/>
                      <a:pt x="521" y="42"/>
                      <a:pt x="520" y="42"/>
                    </a:cubicBezTo>
                    <a:cubicBezTo>
                      <a:pt x="519" y="41"/>
                      <a:pt x="519" y="41"/>
                      <a:pt x="519" y="41"/>
                    </a:cubicBezTo>
                    <a:cubicBezTo>
                      <a:pt x="519" y="42"/>
                      <a:pt x="519" y="42"/>
                      <a:pt x="519" y="42"/>
                    </a:cubicBezTo>
                    <a:cubicBezTo>
                      <a:pt x="520" y="43"/>
                      <a:pt x="520" y="43"/>
                      <a:pt x="520" y="43"/>
                    </a:cubicBezTo>
                    <a:cubicBezTo>
                      <a:pt x="522" y="43"/>
                      <a:pt x="522" y="43"/>
                      <a:pt x="524" y="45"/>
                    </a:cubicBezTo>
                    <a:cubicBezTo>
                      <a:pt x="524" y="45"/>
                      <a:pt x="524" y="45"/>
                      <a:pt x="522" y="44"/>
                    </a:cubicBezTo>
                    <a:cubicBezTo>
                      <a:pt x="521" y="44"/>
                      <a:pt x="521" y="44"/>
                      <a:pt x="521" y="44"/>
                    </a:cubicBezTo>
                    <a:cubicBezTo>
                      <a:pt x="523" y="46"/>
                      <a:pt x="525" y="47"/>
                      <a:pt x="526" y="47"/>
                    </a:cubicBezTo>
                    <a:cubicBezTo>
                      <a:pt x="526" y="47"/>
                      <a:pt x="526" y="47"/>
                      <a:pt x="526" y="47"/>
                    </a:cubicBezTo>
                    <a:cubicBezTo>
                      <a:pt x="526" y="47"/>
                      <a:pt x="526" y="47"/>
                      <a:pt x="526" y="47"/>
                    </a:cubicBezTo>
                    <a:cubicBezTo>
                      <a:pt x="526" y="47"/>
                      <a:pt x="526" y="47"/>
                      <a:pt x="526" y="47"/>
                    </a:cubicBezTo>
                    <a:cubicBezTo>
                      <a:pt x="526" y="47"/>
                      <a:pt x="526" y="47"/>
                      <a:pt x="526" y="47"/>
                    </a:cubicBezTo>
                    <a:cubicBezTo>
                      <a:pt x="527" y="47"/>
                      <a:pt x="527" y="47"/>
                      <a:pt x="527" y="47"/>
                    </a:cubicBezTo>
                    <a:cubicBezTo>
                      <a:pt x="527" y="47"/>
                      <a:pt x="527" y="47"/>
                      <a:pt x="527" y="47"/>
                    </a:cubicBezTo>
                    <a:cubicBezTo>
                      <a:pt x="527" y="47"/>
                      <a:pt x="527" y="47"/>
                      <a:pt x="527" y="47"/>
                    </a:cubicBezTo>
                    <a:cubicBezTo>
                      <a:pt x="527" y="47"/>
                      <a:pt x="527" y="47"/>
                      <a:pt x="527" y="47"/>
                    </a:cubicBezTo>
                    <a:cubicBezTo>
                      <a:pt x="530" y="48"/>
                      <a:pt x="533" y="50"/>
                      <a:pt x="533" y="50"/>
                    </a:cubicBezTo>
                    <a:cubicBezTo>
                      <a:pt x="530" y="48"/>
                      <a:pt x="526" y="48"/>
                      <a:pt x="523" y="46"/>
                    </a:cubicBezTo>
                    <a:cubicBezTo>
                      <a:pt x="522" y="46"/>
                      <a:pt x="521" y="45"/>
                      <a:pt x="521" y="45"/>
                    </a:cubicBezTo>
                    <a:cubicBezTo>
                      <a:pt x="515" y="41"/>
                      <a:pt x="515" y="41"/>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7" y="43"/>
                      <a:pt x="517" y="43"/>
                      <a:pt x="517" y="43"/>
                    </a:cubicBezTo>
                    <a:cubicBezTo>
                      <a:pt x="518" y="44"/>
                      <a:pt x="518" y="44"/>
                      <a:pt x="519" y="44"/>
                    </a:cubicBezTo>
                    <a:cubicBezTo>
                      <a:pt x="518" y="44"/>
                      <a:pt x="518" y="44"/>
                      <a:pt x="518" y="44"/>
                    </a:cubicBezTo>
                    <a:cubicBezTo>
                      <a:pt x="519" y="46"/>
                      <a:pt x="521" y="47"/>
                      <a:pt x="521" y="47"/>
                    </a:cubicBezTo>
                    <a:cubicBezTo>
                      <a:pt x="521" y="48"/>
                      <a:pt x="521" y="48"/>
                      <a:pt x="521" y="48"/>
                    </a:cubicBezTo>
                    <a:cubicBezTo>
                      <a:pt x="530" y="53"/>
                      <a:pt x="530" y="53"/>
                      <a:pt x="532" y="54"/>
                    </a:cubicBezTo>
                    <a:cubicBezTo>
                      <a:pt x="532" y="55"/>
                      <a:pt x="532" y="55"/>
                      <a:pt x="532" y="55"/>
                    </a:cubicBezTo>
                    <a:cubicBezTo>
                      <a:pt x="534" y="56"/>
                      <a:pt x="537" y="58"/>
                      <a:pt x="539" y="60"/>
                    </a:cubicBezTo>
                    <a:cubicBezTo>
                      <a:pt x="540" y="60"/>
                      <a:pt x="541" y="60"/>
                      <a:pt x="541" y="60"/>
                    </a:cubicBezTo>
                    <a:cubicBezTo>
                      <a:pt x="541" y="59"/>
                      <a:pt x="540" y="59"/>
                      <a:pt x="540" y="58"/>
                    </a:cubicBezTo>
                    <a:cubicBezTo>
                      <a:pt x="540" y="58"/>
                      <a:pt x="540" y="58"/>
                      <a:pt x="540" y="58"/>
                    </a:cubicBezTo>
                    <a:cubicBezTo>
                      <a:pt x="546" y="60"/>
                      <a:pt x="550" y="65"/>
                      <a:pt x="556" y="67"/>
                    </a:cubicBezTo>
                    <a:cubicBezTo>
                      <a:pt x="557" y="68"/>
                      <a:pt x="558" y="68"/>
                      <a:pt x="559" y="69"/>
                    </a:cubicBezTo>
                    <a:cubicBezTo>
                      <a:pt x="558" y="70"/>
                      <a:pt x="558" y="70"/>
                      <a:pt x="558" y="70"/>
                    </a:cubicBezTo>
                    <a:cubicBezTo>
                      <a:pt x="555" y="68"/>
                      <a:pt x="555" y="68"/>
                      <a:pt x="553" y="67"/>
                    </a:cubicBezTo>
                    <a:cubicBezTo>
                      <a:pt x="553" y="66"/>
                      <a:pt x="553" y="66"/>
                      <a:pt x="552" y="66"/>
                    </a:cubicBezTo>
                    <a:cubicBezTo>
                      <a:pt x="552" y="66"/>
                      <a:pt x="546" y="61"/>
                      <a:pt x="544" y="62"/>
                    </a:cubicBezTo>
                    <a:cubicBezTo>
                      <a:pt x="543" y="62"/>
                      <a:pt x="543" y="62"/>
                      <a:pt x="543" y="62"/>
                    </a:cubicBezTo>
                    <a:cubicBezTo>
                      <a:pt x="544" y="64"/>
                      <a:pt x="554" y="73"/>
                      <a:pt x="554" y="73"/>
                    </a:cubicBezTo>
                    <a:cubicBezTo>
                      <a:pt x="553" y="73"/>
                      <a:pt x="553" y="73"/>
                      <a:pt x="553" y="73"/>
                    </a:cubicBezTo>
                    <a:cubicBezTo>
                      <a:pt x="553" y="73"/>
                      <a:pt x="553" y="74"/>
                      <a:pt x="553" y="75"/>
                    </a:cubicBezTo>
                    <a:cubicBezTo>
                      <a:pt x="553" y="75"/>
                      <a:pt x="554" y="76"/>
                      <a:pt x="554" y="76"/>
                    </a:cubicBezTo>
                    <a:cubicBezTo>
                      <a:pt x="554" y="76"/>
                      <a:pt x="554" y="76"/>
                      <a:pt x="554" y="76"/>
                    </a:cubicBezTo>
                    <a:cubicBezTo>
                      <a:pt x="553" y="76"/>
                      <a:pt x="553" y="76"/>
                      <a:pt x="551" y="76"/>
                    </a:cubicBezTo>
                    <a:cubicBezTo>
                      <a:pt x="550" y="75"/>
                      <a:pt x="549" y="75"/>
                      <a:pt x="548" y="75"/>
                    </a:cubicBezTo>
                    <a:cubicBezTo>
                      <a:pt x="547" y="75"/>
                      <a:pt x="547" y="75"/>
                      <a:pt x="547" y="75"/>
                    </a:cubicBezTo>
                    <a:cubicBezTo>
                      <a:pt x="547" y="74"/>
                      <a:pt x="546" y="74"/>
                      <a:pt x="546" y="73"/>
                    </a:cubicBezTo>
                    <a:cubicBezTo>
                      <a:pt x="547" y="73"/>
                      <a:pt x="548" y="74"/>
                      <a:pt x="550" y="74"/>
                    </a:cubicBezTo>
                    <a:cubicBezTo>
                      <a:pt x="550" y="73"/>
                      <a:pt x="550" y="72"/>
                      <a:pt x="547" y="68"/>
                    </a:cubicBezTo>
                    <a:cubicBezTo>
                      <a:pt x="547" y="68"/>
                      <a:pt x="547" y="68"/>
                      <a:pt x="533" y="57"/>
                    </a:cubicBezTo>
                    <a:cubicBezTo>
                      <a:pt x="532" y="56"/>
                      <a:pt x="532" y="56"/>
                      <a:pt x="531" y="56"/>
                    </a:cubicBezTo>
                    <a:cubicBezTo>
                      <a:pt x="527" y="52"/>
                      <a:pt x="527" y="52"/>
                      <a:pt x="520" y="48"/>
                    </a:cubicBezTo>
                    <a:cubicBezTo>
                      <a:pt x="518" y="47"/>
                      <a:pt x="516" y="45"/>
                      <a:pt x="515" y="44"/>
                    </a:cubicBezTo>
                    <a:cubicBezTo>
                      <a:pt x="515" y="44"/>
                      <a:pt x="515" y="44"/>
                      <a:pt x="516" y="44"/>
                    </a:cubicBezTo>
                    <a:cubicBezTo>
                      <a:pt x="510" y="41"/>
                      <a:pt x="510" y="41"/>
                      <a:pt x="510" y="41"/>
                    </a:cubicBezTo>
                    <a:cubicBezTo>
                      <a:pt x="509" y="41"/>
                      <a:pt x="508" y="40"/>
                      <a:pt x="507" y="40"/>
                    </a:cubicBezTo>
                    <a:cubicBezTo>
                      <a:pt x="506" y="40"/>
                      <a:pt x="506" y="40"/>
                      <a:pt x="506" y="40"/>
                    </a:cubicBezTo>
                    <a:cubicBezTo>
                      <a:pt x="505" y="40"/>
                      <a:pt x="505" y="40"/>
                      <a:pt x="505" y="40"/>
                    </a:cubicBezTo>
                    <a:cubicBezTo>
                      <a:pt x="506" y="41"/>
                      <a:pt x="506" y="41"/>
                      <a:pt x="506" y="41"/>
                    </a:cubicBezTo>
                    <a:cubicBezTo>
                      <a:pt x="505" y="41"/>
                      <a:pt x="505" y="41"/>
                      <a:pt x="505" y="41"/>
                    </a:cubicBezTo>
                    <a:cubicBezTo>
                      <a:pt x="506" y="43"/>
                      <a:pt x="513" y="48"/>
                      <a:pt x="513" y="48"/>
                    </a:cubicBezTo>
                    <a:cubicBezTo>
                      <a:pt x="512" y="48"/>
                      <a:pt x="512" y="48"/>
                      <a:pt x="512" y="48"/>
                    </a:cubicBezTo>
                    <a:cubicBezTo>
                      <a:pt x="512" y="49"/>
                      <a:pt x="512" y="49"/>
                      <a:pt x="512" y="49"/>
                    </a:cubicBezTo>
                    <a:cubicBezTo>
                      <a:pt x="513" y="50"/>
                      <a:pt x="513" y="50"/>
                      <a:pt x="513" y="50"/>
                    </a:cubicBezTo>
                    <a:cubicBezTo>
                      <a:pt x="514" y="50"/>
                      <a:pt x="514" y="50"/>
                      <a:pt x="514" y="50"/>
                    </a:cubicBezTo>
                    <a:cubicBezTo>
                      <a:pt x="514" y="51"/>
                      <a:pt x="515" y="51"/>
                      <a:pt x="515" y="51"/>
                    </a:cubicBezTo>
                    <a:cubicBezTo>
                      <a:pt x="516" y="51"/>
                      <a:pt x="519" y="53"/>
                      <a:pt x="520" y="54"/>
                    </a:cubicBezTo>
                    <a:cubicBezTo>
                      <a:pt x="521" y="56"/>
                      <a:pt x="523" y="57"/>
                      <a:pt x="530" y="60"/>
                    </a:cubicBezTo>
                    <a:cubicBezTo>
                      <a:pt x="532" y="62"/>
                      <a:pt x="532" y="62"/>
                      <a:pt x="535" y="65"/>
                    </a:cubicBezTo>
                    <a:cubicBezTo>
                      <a:pt x="535" y="65"/>
                      <a:pt x="534" y="65"/>
                      <a:pt x="534" y="65"/>
                    </a:cubicBezTo>
                    <a:cubicBezTo>
                      <a:pt x="533" y="65"/>
                      <a:pt x="533" y="65"/>
                      <a:pt x="516" y="57"/>
                    </a:cubicBezTo>
                    <a:cubicBezTo>
                      <a:pt x="515" y="57"/>
                      <a:pt x="515" y="57"/>
                      <a:pt x="514" y="57"/>
                    </a:cubicBezTo>
                    <a:cubicBezTo>
                      <a:pt x="513" y="57"/>
                      <a:pt x="512" y="56"/>
                      <a:pt x="511" y="56"/>
                    </a:cubicBezTo>
                    <a:cubicBezTo>
                      <a:pt x="510" y="56"/>
                      <a:pt x="510" y="56"/>
                      <a:pt x="509" y="56"/>
                    </a:cubicBezTo>
                    <a:cubicBezTo>
                      <a:pt x="507" y="55"/>
                      <a:pt x="505" y="54"/>
                      <a:pt x="503" y="53"/>
                    </a:cubicBezTo>
                    <a:cubicBezTo>
                      <a:pt x="502" y="53"/>
                      <a:pt x="502" y="52"/>
                      <a:pt x="501" y="52"/>
                    </a:cubicBezTo>
                    <a:cubicBezTo>
                      <a:pt x="500" y="52"/>
                      <a:pt x="500" y="52"/>
                      <a:pt x="500" y="52"/>
                    </a:cubicBezTo>
                    <a:cubicBezTo>
                      <a:pt x="500" y="53"/>
                      <a:pt x="500" y="53"/>
                      <a:pt x="500" y="53"/>
                    </a:cubicBezTo>
                    <a:cubicBezTo>
                      <a:pt x="504" y="57"/>
                      <a:pt x="511" y="56"/>
                      <a:pt x="514" y="62"/>
                    </a:cubicBezTo>
                    <a:cubicBezTo>
                      <a:pt x="514" y="62"/>
                      <a:pt x="514" y="62"/>
                      <a:pt x="514" y="62"/>
                    </a:cubicBezTo>
                    <a:cubicBezTo>
                      <a:pt x="514" y="63"/>
                      <a:pt x="514" y="64"/>
                      <a:pt x="514" y="65"/>
                    </a:cubicBezTo>
                    <a:cubicBezTo>
                      <a:pt x="514" y="65"/>
                      <a:pt x="514" y="65"/>
                      <a:pt x="514" y="65"/>
                    </a:cubicBezTo>
                    <a:cubicBezTo>
                      <a:pt x="510" y="61"/>
                      <a:pt x="510" y="61"/>
                      <a:pt x="510" y="61"/>
                    </a:cubicBezTo>
                    <a:cubicBezTo>
                      <a:pt x="509" y="61"/>
                      <a:pt x="509" y="61"/>
                      <a:pt x="509" y="61"/>
                    </a:cubicBezTo>
                    <a:cubicBezTo>
                      <a:pt x="509" y="61"/>
                      <a:pt x="509" y="61"/>
                      <a:pt x="509" y="61"/>
                    </a:cubicBezTo>
                    <a:cubicBezTo>
                      <a:pt x="509" y="62"/>
                      <a:pt x="509" y="62"/>
                      <a:pt x="509" y="62"/>
                    </a:cubicBezTo>
                    <a:cubicBezTo>
                      <a:pt x="508" y="63"/>
                      <a:pt x="508" y="63"/>
                      <a:pt x="508" y="63"/>
                    </a:cubicBezTo>
                    <a:cubicBezTo>
                      <a:pt x="508" y="63"/>
                      <a:pt x="508" y="63"/>
                      <a:pt x="508" y="63"/>
                    </a:cubicBezTo>
                    <a:cubicBezTo>
                      <a:pt x="507" y="62"/>
                      <a:pt x="507" y="62"/>
                      <a:pt x="507" y="62"/>
                    </a:cubicBezTo>
                    <a:cubicBezTo>
                      <a:pt x="522" y="79"/>
                      <a:pt x="537" y="99"/>
                      <a:pt x="550" y="121"/>
                    </a:cubicBezTo>
                    <a:cubicBezTo>
                      <a:pt x="614" y="121"/>
                      <a:pt x="649" y="120"/>
                      <a:pt x="646" y="118"/>
                    </a:cubicBezTo>
                    <a:cubicBezTo>
                      <a:pt x="644" y="116"/>
                      <a:pt x="644" y="116"/>
                      <a:pt x="644" y="116"/>
                    </a:cubicBezTo>
                    <a:cubicBezTo>
                      <a:pt x="617" y="89"/>
                      <a:pt x="617" y="89"/>
                      <a:pt x="602" y="77"/>
                    </a:cubicBezTo>
                    <a:cubicBezTo>
                      <a:pt x="573" y="57"/>
                      <a:pt x="569" y="54"/>
                      <a:pt x="554" y="46"/>
                    </a:cubicBezTo>
                    <a:moveTo>
                      <a:pt x="624" y="357"/>
                    </a:moveTo>
                    <a:cubicBezTo>
                      <a:pt x="624" y="357"/>
                      <a:pt x="624" y="357"/>
                      <a:pt x="624" y="357"/>
                    </a:cubicBezTo>
                    <a:cubicBezTo>
                      <a:pt x="624" y="356"/>
                      <a:pt x="624" y="354"/>
                      <a:pt x="623" y="354"/>
                    </a:cubicBezTo>
                    <a:cubicBezTo>
                      <a:pt x="623" y="353"/>
                      <a:pt x="622" y="353"/>
                      <a:pt x="621" y="353"/>
                    </a:cubicBezTo>
                    <a:cubicBezTo>
                      <a:pt x="620" y="352"/>
                      <a:pt x="620" y="352"/>
                      <a:pt x="620" y="352"/>
                    </a:cubicBezTo>
                    <a:cubicBezTo>
                      <a:pt x="619" y="351"/>
                      <a:pt x="620" y="349"/>
                      <a:pt x="619" y="348"/>
                    </a:cubicBezTo>
                    <a:cubicBezTo>
                      <a:pt x="618" y="346"/>
                      <a:pt x="616" y="345"/>
                      <a:pt x="615" y="345"/>
                    </a:cubicBezTo>
                    <a:cubicBezTo>
                      <a:pt x="613" y="345"/>
                      <a:pt x="615" y="341"/>
                      <a:pt x="614" y="340"/>
                    </a:cubicBezTo>
                    <a:cubicBezTo>
                      <a:pt x="612" y="338"/>
                      <a:pt x="612" y="338"/>
                      <a:pt x="612" y="338"/>
                    </a:cubicBezTo>
                    <a:cubicBezTo>
                      <a:pt x="612" y="338"/>
                      <a:pt x="611" y="338"/>
                      <a:pt x="610" y="338"/>
                    </a:cubicBezTo>
                    <a:cubicBezTo>
                      <a:pt x="611" y="341"/>
                      <a:pt x="611" y="341"/>
                      <a:pt x="610" y="342"/>
                    </a:cubicBezTo>
                    <a:cubicBezTo>
                      <a:pt x="610" y="354"/>
                      <a:pt x="611" y="365"/>
                      <a:pt x="610" y="376"/>
                    </a:cubicBezTo>
                    <a:cubicBezTo>
                      <a:pt x="611" y="376"/>
                      <a:pt x="611" y="376"/>
                      <a:pt x="611" y="376"/>
                    </a:cubicBezTo>
                    <a:cubicBezTo>
                      <a:pt x="612" y="376"/>
                      <a:pt x="612" y="376"/>
                      <a:pt x="612" y="376"/>
                    </a:cubicBezTo>
                    <a:cubicBezTo>
                      <a:pt x="613" y="376"/>
                      <a:pt x="613" y="376"/>
                      <a:pt x="613" y="376"/>
                    </a:cubicBezTo>
                    <a:cubicBezTo>
                      <a:pt x="614" y="375"/>
                      <a:pt x="614" y="374"/>
                      <a:pt x="614" y="374"/>
                    </a:cubicBezTo>
                    <a:cubicBezTo>
                      <a:pt x="614" y="373"/>
                      <a:pt x="614" y="373"/>
                      <a:pt x="614" y="372"/>
                    </a:cubicBezTo>
                    <a:cubicBezTo>
                      <a:pt x="614" y="372"/>
                      <a:pt x="614" y="372"/>
                      <a:pt x="614" y="372"/>
                    </a:cubicBezTo>
                    <a:cubicBezTo>
                      <a:pt x="614" y="370"/>
                      <a:pt x="616" y="368"/>
                      <a:pt x="617" y="368"/>
                    </a:cubicBezTo>
                    <a:cubicBezTo>
                      <a:pt x="618" y="368"/>
                      <a:pt x="618" y="368"/>
                      <a:pt x="618" y="368"/>
                    </a:cubicBezTo>
                    <a:cubicBezTo>
                      <a:pt x="618" y="368"/>
                      <a:pt x="618" y="369"/>
                      <a:pt x="619" y="369"/>
                    </a:cubicBezTo>
                    <a:cubicBezTo>
                      <a:pt x="620" y="366"/>
                      <a:pt x="619" y="362"/>
                      <a:pt x="620" y="359"/>
                    </a:cubicBezTo>
                    <a:cubicBezTo>
                      <a:pt x="620" y="358"/>
                      <a:pt x="620" y="358"/>
                      <a:pt x="622" y="358"/>
                    </a:cubicBezTo>
                    <a:cubicBezTo>
                      <a:pt x="622" y="358"/>
                      <a:pt x="623" y="358"/>
                      <a:pt x="624" y="357"/>
                    </a:cubicBezTo>
                    <a:moveTo>
                      <a:pt x="743" y="321"/>
                    </a:moveTo>
                    <a:cubicBezTo>
                      <a:pt x="741" y="310"/>
                      <a:pt x="738" y="295"/>
                      <a:pt x="736" y="284"/>
                    </a:cubicBezTo>
                    <a:cubicBezTo>
                      <a:pt x="736" y="287"/>
                      <a:pt x="690" y="289"/>
                      <a:pt x="605" y="288"/>
                    </a:cubicBezTo>
                    <a:cubicBezTo>
                      <a:pt x="607" y="300"/>
                      <a:pt x="608" y="313"/>
                      <a:pt x="609" y="325"/>
                    </a:cubicBezTo>
                    <a:cubicBezTo>
                      <a:pt x="610" y="327"/>
                      <a:pt x="610" y="330"/>
                      <a:pt x="612" y="331"/>
                    </a:cubicBezTo>
                    <a:cubicBezTo>
                      <a:pt x="614" y="331"/>
                      <a:pt x="616" y="331"/>
                      <a:pt x="618" y="331"/>
                    </a:cubicBezTo>
                    <a:cubicBezTo>
                      <a:pt x="621" y="330"/>
                      <a:pt x="621" y="334"/>
                      <a:pt x="623" y="334"/>
                    </a:cubicBezTo>
                    <a:cubicBezTo>
                      <a:pt x="625" y="334"/>
                      <a:pt x="627" y="334"/>
                      <a:pt x="628" y="334"/>
                    </a:cubicBezTo>
                    <a:cubicBezTo>
                      <a:pt x="629" y="335"/>
                      <a:pt x="629" y="335"/>
                      <a:pt x="630" y="335"/>
                    </a:cubicBezTo>
                    <a:cubicBezTo>
                      <a:pt x="637" y="335"/>
                      <a:pt x="637" y="335"/>
                      <a:pt x="637" y="335"/>
                    </a:cubicBezTo>
                    <a:cubicBezTo>
                      <a:pt x="643" y="334"/>
                      <a:pt x="643" y="334"/>
                      <a:pt x="643" y="334"/>
                    </a:cubicBezTo>
                    <a:cubicBezTo>
                      <a:pt x="644" y="334"/>
                      <a:pt x="646" y="334"/>
                      <a:pt x="647" y="334"/>
                    </a:cubicBezTo>
                    <a:cubicBezTo>
                      <a:pt x="648" y="334"/>
                      <a:pt x="655" y="341"/>
                      <a:pt x="656" y="346"/>
                    </a:cubicBezTo>
                    <a:cubicBezTo>
                      <a:pt x="656" y="346"/>
                      <a:pt x="656" y="346"/>
                      <a:pt x="657" y="346"/>
                    </a:cubicBezTo>
                    <a:cubicBezTo>
                      <a:pt x="657" y="347"/>
                      <a:pt x="657" y="347"/>
                      <a:pt x="658" y="349"/>
                    </a:cubicBezTo>
                    <a:cubicBezTo>
                      <a:pt x="659" y="349"/>
                      <a:pt x="659" y="349"/>
                      <a:pt x="660" y="349"/>
                    </a:cubicBezTo>
                    <a:cubicBezTo>
                      <a:pt x="661" y="349"/>
                      <a:pt x="661" y="349"/>
                      <a:pt x="664" y="351"/>
                    </a:cubicBezTo>
                    <a:cubicBezTo>
                      <a:pt x="657" y="352"/>
                      <a:pt x="661" y="356"/>
                      <a:pt x="661" y="356"/>
                    </a:cubicBezTo>
                    <a:cubicBezTo>
                      <a:pt x="664" y="358"/>
                      <a:pt x="663" y="363"/>
                      <a:pt x="668" y="363"/>
                    </a:cubicBezTo>
                    <a:cubicBezTo>
                      <a:pt x="670" y="360"/>
                      <a:pt x="670" y="360"/>
                      <a:pt x="671" y="360"/>
                    </a:cubicBezTo>
                    <a:cubicBezTo>
                      <a:pt x="671" y="359"/>
                      <a:pt x="671" y="358"/>
                      <a:pt x="672" y="358"/>
                    </a:cubicBezTo>
                    <a:cubicBezTo>
                      <a:pt x="672" y="358"/>
                      <a:pt x="672" y="357"/>
                      <a:pt x="673" y="357"/>
                    </a:cubicBezTo>
                    <a:cubicBezTo>
                      <a:pt x="676" y="360"/>
                      <a:pt x="676" y="371"/>
                      <a:pt x="676" y="372"/>
                    </a:cubicBezTo>
                    <a:cubicBezTo>
                      <a:pt x="676" y="373"/>
                      <a:pt x="676" y="374"/>
                      <a:pt x="676" y="375"/>
                    </a:cubicBezTo>
                    <a:cubicBezTo>
                      <a:pt x="674" y="389"/>
                      <a:pt x="682" y="401"/>
                      <a:pt x="681" y="415"/>
                    </a:cubicBezTo>
                    <a:cubicBezTo>
                      <a:pt x="681" y="416"/>
                      <a:pt x="681" y="416"/>
                      <a:pt x="681" y="416"/>
                    </a:cubicBezTo>
                    <a:cubicBezTo>
                      <a:pt x="680" y="424"/>
                      <a:pt x="683" y="431"/>
                      <a:pt x="683" y="439"/>
                    </a:cubicBezTo>
                    <a:cubicBezTo>
                      <a:pt x="684" y="439"/>
                      <a:pt x="684" y="440"/>
                      <a:pt x="684" y="441"/>
                    </a:cubicBezTo>
                    <a:cubicBezTo>
                      <a:pt x="684" y="441"/>
                      <a:pt x="685" y="441"/>
                      <a:pt x="685" y="441"/>
                    </a:cubicBezTo>
                    <a:cubicBezTo>
                      <a:pt x="690" y="437"/>
                      <a:pt x="690" y="437"/>
                      <a:pt x="696" y="409"/>
                    </a:cubicBezTo>
                    <a:cubicBezTo>
                      <a:pt x="696" y="407"/>
                      <a:pt x="697" y="405"/>
                      <a:pt x="697" y="402"/>
                    </a:cubicBezTo>
                    <a:cubicBezTo>
                      <a:pt x="697" y="395"/>
                      <a:pt x="697" y="395"/>
                      <a:pt x="698" y="394"/>
                    </a:cubicBezTo>
                    <a:cubicBezTo>
                      <a:pt x="705" y="394"/>
                      <a:pt x="710" y="372"/>
                      <a:pt x="710" y="371"/>
                    </a:cubicBezTo>
                    <a:cubicBezTo>
                      <a:pt x="710" y="371"/>
                      <a:pt x="710" y="371"/>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4" y="367"/>
                      <a:pt x="714" y="367"/>
                      <a:pt x="714" y="367"/>
                    </a:cubicBezTo>
                    <a:cubicBezTo>
                      <a:pt x="715" y="366"/>
                      <a:pt x="715" y="366"/>
                      <a:pt x="715" y="358"/>
                    </a:cubicBezTo>
                    <a:cubicBezTo>
                      <a:pt x="716" y="357"/>
                      <a:pt x="716" y="357"/>
                      <a:pt x="717" y="357"/>
                    </a:cubicBezTo>
                    <a:cubicBezTo>
                      <a:pt x="718" y="358"/>
                      <a:pt x="718" y="358"/>
                      <a:pt x="718" y="358"/>
                    </a:cubicBezTo>
                    <a:cubicBezTo>
                      <a:pt x="718" y="358"/>
                      <a:pt x="718" y="358"/>
                      <a:pt x="718" y="358"/>
                    </a:cubicBezTo>
                    <a:cubicBezTo>
                      <a:pt x="719" y="357"/>
                      <a:pt x="720" y="355"/>
                      <a:pt x="721" y="354"/>
                    </a:cubicBezTo>
                    <a:cubicBezTo>
                      <a:pt x="721" y="353"/>
                      <a:pt x="722" y="353"/>
                      <a:pt x="723" y="353"/>
                    </a:cubicBezTo>
                    <a:cubicBezTo>
                      <a:pt x="723" y="352"/>
                      <a:pt x="723" y="351"/>
                      <a:pt x="723" y="350"/>
                    </a:cubicBezTo>
                    <a:cubicBezTo>
                      <a:pt x="724" y="350"/>
                      <a:pt x="724" y="350"/>
                      <a:pt x="724" y="350"/>
                    </a:cubicBezTo>
                    <a:cubicBezTo>
                      <a:pt x="725" y="353"/>
                      <a:pt x="726" y="358"/>
                      <a:pt x="727" y="365"/>
                    </a:cubicBezTo>
                    <a:cubicBezTo>
                      <a:pt x="728" y="369"/>
                      <a:pt x="728" y="369"/>
                      <a:pt x="728" y="370"/>
                    </a:cubicBezTo>
                    <a:cubicBezTo>
                      <a:pt x="728" y="371"/>
                      <a:pt x="728" y="371"/>
                      <a:pt x="728" y="372"/>
                    </a:cubicBezTo>
                    <a:cubicBezTo>
                      <a:pt x="728" y="373"/>
                      <a:pt x="728" y="373"/>
                      <a:pt x="728" y="375"/>
                    </a:cubicBezTo>
                    <a:cubicBezTo>
                      <a:pt x="728" y="376"/>
                      <a:pt x="728" y="376"/>
                      <a:pt x="728" y="376"/>
                    </a:cubicBezTo>
                    <a:cubicBezTo>
                      <a:pt x="729" y="376"/>
                      <a:pt x="729" y="376"/>
                      <a:pt x="729" y="376"/>
                    </a:cubicBezTo>
                    <a:cubicBezTo>
                      <a:pt x="732" y="381"/>
                      <a:pt x="727" y="387"/>
                      <a:pt x="730" y="392"/>
                    </a:cubicBezTo>
                    <a:cubicBezTo>
                      <a:pt x="731" y="392"/>
                      <a:pt x="731" y="392"/>
                      <a:pt x="731" y="392"/>
                    </a:cubicBezTo>
                    <a:cubicBezTo>
                      <a:pt x="731" y="391"/>
                      <a:pt x="732" y="391"/>
                      <a:pt x="733" y="389"/>
                    </a:cubicBezTo>
                    <a:cubicBezTo>
                      <a:pt x="733" y="389"/>
                      <a:pt x="733" y="388"/>
                      <a:pt x="733" y="388"/>
                    </a:cubicBezTo>
                    <a:cubicBezTo>
                      <a:pt x="733" y="387"/>
                      <a:pt x="733" y="387"/>
                      <a:pt x="733" y="387"/>
                    </a:cubicBezTo>
                    <a:cubicBezTo>
                      <a:pt x="733" y="386"/>
                      <a:pt x="733" y="386"/>
                      <a:pt x="733" y="385"/>
                    </a:cubicBezTo>
                    <a:cubicBezTo>
                      <a:pt x="737" y="389"/>
                      <a:pt x="735" y="403"/>
                      <a:pt x="731" y="428"/>
                    </a:cubicBezTo>
                    <a:cubicBezTo>
                      <a:pt x="731" y="429"/>
                      <a:pt x="731" y="430"/>
                      <a:pt x="731" y="430"/>
                    </a:cubicBezTo>
                    <a:cubicBezTo>
                      <a:pt x="730" y="436"/>
                      <a:pt x="731" y="442"/>
                      <a:pt x="730" y="448"/>
                    </a:cubicBezTo>
                    <a:cubicBezTo>
                      <a:pt x="730" y="449"/>
                      <a:pt x="730" y="449"/>
                      <a:pt x="730" y="449"/>
                    </a:cubicBezTo>
                    <a:cubicBezTo>
                      <a:pt x="729" y="453"/>
                      <a:pt x="729" y="456"/>
                      <a:pt x="729" y="459"/>
                    </a:cubicBezTo>
                    <a:cubicBezTo>
                      <a:pt x="728" y="462"/>
                      <a:pt x="728" y="464"/>
                      <a:pt x="727" y="467"/>
                    </a:cubicBezTo>
                    <a:cubicBezTo>
                      <a:pt x="726" y="470"/>
                      <a:pt x="725" y="476"/>
                      <a:pt x="726" y="480"/>
                    </a:cubicBezTo>
                    <a:cubicBezTo>
                      <a:pt x="726" y="480"/>
                      <a:pt x="726" y="480"/>
                      <a:pt x="726" y="480"/>
                    </a:cubicBezTo>
                    <a:cubicBezTo>
                      <a:pt x="727" y="478"/>
                      <a:pt x="727" y="476"/>
                      <a:pt x="727" y="476"/>
                    </a:cubicBezTo>
                    <a:cubicBezTo>
                      <a:pt x="728" y="473"/>
                      <a:pt x="731" y="459"/>
                      <a:pt x="731" y="459"/>
                    </a:cubicBezTo>
                    <a:cubicBezTo>
                      <a:pt x="731" y="458"/>
                      <a:pt x="731" y="458"/>
                      <a:pt x="731" y="458"/>
                    </a:cubicBezTo>
                    <a:cubicBezTo>
                      <a:pt x="731" y="457"/>
                      <a:pt x="731" y="457"/>
                      <a:pt x="732" y="457"/>
                    </a:cubicBezTo>
                    <a:cubicBezTo>
                      <a:pt x="732" y="456"/>
                      <a:pt x="732" y="456"/>
                      <a:pt x="732" y="455"/>
                    </a:cubicBezTo>
                    <a:cubicBezTo>
                      <a:pt x="732" y="455"/>
                      <a:pt x="732" y="454"/>
                      <a:pt x="732" y="454"/>
                    </a:cubicBezTo>
                    <a:cubicBezTo>
                      <a:pt x="732" y="453"/>
                      <a:pt x="733" y="452"/>
                      <a:pt x="733" y="451"/>
                    </a:cubicBezTo>
                    <a:cubicBezTo>
                      <a:pt x="732" y="450"/>
                      <a:pt x="732" y="438"/>
                      <a:pt x="733" y="434"/>
                    </a:cubicBezTo>
                    <a:cubicBezTo>
                      <a:pt x="733" y="433"/>
                      <a:pt x="733" y="433"/>
                      <a:pt x="733" y="432"/>
                    </a:cubicBezTo>
                    <a:cubicBezTo>
                      <a:pt x="733" y="431"/>
                      <a:pt x="733" y="431"/>
                      <a:pt x="733" y="430"/>
                    </a:cubicBezTo>
                    <a:cubicBezTo>
                      <a:pt x="733" y="428"/>
                      <a:pt x="733" y="426"/>
                      <a:pt x="733" y="424"/>
                    </a:cubicBezTo>
                    <a:cubicBezTo>
                      <a:pt x="734" y="421"/>
                      <a:pt x="737" y="408"/>
                      <a:pt x="737" y="407"/>
                    </a:cubicBezTo>
                    <a:cubicBezTo>
                      <a:pt x="738" y="410"/>
                      <a:pt x="737" y="412"/>
                      <a:pt x="737" y="414"/>
                    </a:cubicBezTo>
                    <a:cubicBezTo>
                      <a:pt x="738" y="414"/>
                      <a:pt x="738" y="414"/>
                      <a:pt x="738" y="414"/>
                    </a:cubicBezTo>
                    <a:cubicBezTo>
                      <a:pt x="738" y="413"/>
                      <a:pt x="738" y="413"/>
                      <a:pt x="738" y="413"/>
                    </a:cubicBezTo>
                    <a:cubicBezTo>
                      <a:pt x="739" y="417"/>
                      <a:pt x="739" y="417"/>
                      <a:pt x="737" y="440"/>
                    </a:cubicBezTo>
                    <a:cubicBezTo>
                      <a:pt x="742" y="419"/>
                      <a:pt x="742" y="419"/>
                      <a:pt x="743" y="409"/>
                    </a:cubicBezTo>
                    <a:cubicBezTo>
                      <a:pt x="743" y="407"/>
                      <a:pt x="744" y="406"/>
                      <a:pt x="744" y="404"/>
                    </a:cubicBezTo>
                    <a:cubicBezTo>
                      <a:pt x="745" y="395"/>
                      <a:pt x="745" y="395"/>
                      <a:pt x="744" y="385"/>
                    </a:cubicBezTo>
                    <a:cubicBezTo>
                      <a:pt x="743" y="379"/>
                      <a:pt x="743" y="364"/>
                      <a:pt x="744" y="355"/>
                    </a:cubicBezTo>
                    <a:cubicBezTo>
                      <a:pt x="745" y="355"/>
                      <a:pt x="745" y="356"/>
                      <a:pt x="745" y="356"/>
                    </a:cubicBezTo>
                    <a:cubicBezTo>
                      <a:pt x="745" y="357"/>
                      <a:pt x="745" y="357"/>
                      <a:pt x="745" y="357"/>
                    </a:cubicBezTo>
                    <a:cubicBezTo>
                      <a:pt x="745" y="360"/>
                      <a:pt x="745" y="362"/>
                      <a:pt x="745" y="364"/>
                    </a:cubicBezTo>
                    <a:cubicBezTo>
                      <a:pt x="745" y="368"/>
                      <a:pt x="745" y="371"/>
                      <a:pt x="745" y="374"/>
                    </a:cubicBezTo>
                    <a:cubicBezTo>
                      <a:pt x="745" y="375"/>
                      <a:pt x="745" y="375"/>
                      <a:pt x="746" y="375"/>
                    </a:cubicBezTo>
                    <a:cubicBezTo>
                      <a:pt x="746" y="365"/>
                      <a:pt x="746" y="365"/>
                      <a:pt x="745" y="364"/>
                    </a:cubicBezTo>
                    <a:cubicBezTo>
                      <a:pt x="745" y="361"/>
                      <a:pt x="745" y="359"/>
                      <a:pt x="745" y="356"/>
                    </a:cubicBezTo>
                    <a:cubicBezTo>
                      <a:pt x="745" y="356"/>
                      <a:pt x="745" y="356"/>
                      <a:pt x="745" y="356"/>
                    </a:cubicBezTo>
                    <a:cubicBezTo>
                      <a:pt x="745" y="355"/>
                      <a:pt x="745" y="354"/>
                      <a:pt x="745" y="353"/>
                    </a:cubicBezTo>
                    <a:cubicBezTo>
                      <a:pt x="745" y="352"/>
                      <a:pt x="745" y="352"/>
                      <a:pt x="745" y="352"/>
                    </a:cubicBezTo>
                    <a:cubicBezTo>
                      <a:pt x="745" y="343"/>
                      <a:pt x="744" y="330"/>
                      <a:pt x="743" y="321"/>
                    </a:cubicBezTo>
                    <a:moveTo>
                      <a:pt x="299" y="117"/>
                    </a:moveTo>
                    <a:cubicBezTo>
                      <a:pt x="299" y="117"/>
                      <a:pt x="299" y="117"/>
                      <a:pt x="299" y="117"/>
                    </a:cubicBezTo>
                    <a:cubicBezTo>
                      <a:pt x="297" y="117"/>
                      <a:pt x="297" y="117"/>
                      <a:pt x="297" y="117"/>
                    </a:cubicBezTo>
                    <a:cubicBezTo>
                      <a:pt x="297" y="118"/>
                      <a:pt x="296" y="118"/>
                      <a:pt x="296" y="118"/>
                    </a:cubicBezTo>
                    <a:cubicBezTo>
                      <a:pt x="295" y="119"/>
                      <a:pt x="295" y="119"/>
                      <a:pt x="295" y="119"/>
                    </a:cubicBezTo>
                    <a:cubicBezTo>
                      <a:pt x="295" y="119"/>
                      <a:pt x="295" y="119"/>
                      <a:pt x="295" y="119"/>
                    </a:cubicBezTo>
                    <a:cubicBezTo>
                      <a:pt x="294" y="119"/>
                      <a:pt x="294" y="119"/>
                      <a:pt x="294" y="119"/>
                    </a:cubicBezTo>
                    <a:cubicBezTo>
                      <a:pt x="293" y="120"/>
                      <a:pt x="293" y="120"/>
                      <a:pt x="292" y="121"/>
                    </a:cubicBezTo>
                    <a:cubicBezTo>
                      <a:pt x="292" y="121"/>
                      <a:pt x="292" y="122"/>
                      <a:pt x="292" y="122"/>
                    </a:cubicBezTo>
                    <a:cubicBezTo>
                      <a:pt x="292" y="123"/>
                      <a:pt x="292" y="123"/>
                      <a:pt x="292" y="123"/>
                    </a:cubicBezTo>
                    <a:cubicBezTo>
                      <a:pt x="294" y="122"/>
                      <a:pt x="294" y="122"/>
                      <a:pt x="294" y="122"/>
                    </a:cubicBezTo>
                    <a:cubicBezTo>
                      <a:pt x="295" y="120"/>
                      <a:pt x="295" y="120"/>
                      <a:pt x="295" y="120"/>
                    </a:cubicBezTo>
                    <a:cubicBezTo>
                      <a:pt x="295" y="120"/>
                      <a:pt x="295" y="120"/>
                      <a:pt x="295" y="120"/>
                    </a:cubicBezTo>
                    <a:cubicBezTo>
                      <a:pt x="296" y="121"/>
                      <a:pt x="297" y="120"/>
                      <a:pt x="297" y="120"/>
                    </a:cubicBezTo>
                    <a:cubicBezTo>
                      <a:pt x="297" y="119"/>
                      <a:pt x="297" y="119"/>
                      <a:pt x="297" y="119"/>
                    </a:cubicBezTo>
                    <a:cubicBezTo>
                      <a:pt x="297" y="119"/>
                      <a:pt x="298" y="119"/>
                      <a:pt x="298" y="118"/>
                    </a:cubicBezTo>
                    <a:cubicBezTo>
                      <a:pt x="298" y="118"/>
                      <a:pt x="298" y="118"/>
                      <a:pt x="298" y="118"/>
                    </a:cubicBezTo>
                    <a:cubicBezTo>
                      <a:pt x="298" y="118"/>
                      <a:pt x="299" y="117"/>
                      <a:pt x="299" y="117"/>
                    </a:cubicBezTo>
                    <a:moveTo>
                      <a:pt x="324" y="158"/>
                    </a:moveTo>
                    <a:cubicBezTo>
                      <a:pt x="324" y="157"/>
                      <a:pt x="324" y="156"/>
                      <a:pt x="324" y="156"/>
                    </a:cubicBezTo>
                    <a:cubicBezTo>
                      <a:pt x="323" y="155"/>
                      <a:pt x="323" y="153"/>
                      <a:pt x="323" y="153"/>
                    </a:cubicBezTo>
                    <a:cubicBezTo>
                      <a:pt x="323" y="152"/>
                      <a:pt x="322" y="152"/>
                      <a:pt x="322" y="151"/>
                    </a:cubicBezTo>
                    <a:cubicBezTo>
                      <a:pt x="321" y="152"/>
                      <a:pt x="321" y="152"/>
                      <a:pt x="321" y="152"/>
                    </a:cubicBezTo>
                    <a:cubicBezTo>
                      <a:pt x="321" y="152"/>
                      <a:pt x="321" y="153"/>
                      <a:pt x="319" y="154"/>
                    </a:cubicBezTo>
                    <a:cubicBezTo>
                      <a:pt x="318" y="155"/>
                      <a:pt x="318" y="155"/>
                      <a:pt x="318" y="149"/>
                    </a:cubicBezTo>
                    <a:cubicBezTo>
                      <a:pt x="317" y="149"/>
                      <a:pt x="316" y="149"/>
                      <a:pt x="315" y="149"/>
                    </a:cubicBezTo>
                    <a:cubicBezTo>
                      <a:pt x="316" y="145"/>
                      <a:pt x="317" y="144"/>
                      <a:pt x="314" y="143"/>
                    </a:cubicBezTo>
                    <a:cubicBezTo>
                      <a:pt x="314" y="143"/>
                      <a:pt x="314" y="143"/>
                      <a:pt x="314" y="142"/>
                    </a:cubicBezTo>
                    <a:cubicBezTo>
                      <a:pt x="313" y="142"/>
                      <a:pt x="313" y="142"/>
                      <a:pt x="313" y="142"/>
                    </a:cubicBezTo>
                    <a:cubicBezTo>
                      <a:pt x="313" y="141"/>
                      <a:pt x="313" y="140"/>
                      <a:pt x="312" y="139"/>
                    </a:cubicBezTo>
                    <a:cubicBezTo>
                      <a:pt x="312" y="139"/>
                      <a:pt x="312" y="139"/>
                      <a:pt x="312" y="139"/>
                    </a:cubicBezTo>
                    <a:cubicBezTo>
                      <a:pt x="312" y="138"/>
                      <a:pt x="311" y="135"/>
                      <a:pt x="310" y="135"/>
                    </a:cubicBezTo>
                    <a:cubicBezTo>
                      <a:pt x="306" y="135"/>
                      <a:pt x="306" y="135"/>
                      <a:pt x="306" y="134"/>
                    </a:cubicBezTo>
                    <a:cubicBezTo>
                      <a:pt x="307" y="131"/>
                      <a:pt x="307" y="131"/>
                      <a:pt x="310" y="131"/>
                    </a:cubicBezTo>
                    <a:cubicBezTo>
                      <a:pt x="310" y="131"/>
                      <a:pt x="310" y="130"/>
                      <a:pt x="310" y="130"/>
                    </a:cubicBezTo>
                    <a:cubicBezTo>
                      <a:pt x="310" y="128"/>
                      <a:pt x="312" y="128"/>
                      <a:pt x="313" y="127"/>
                    </a:cubicBezTo>
                    <a:cubicBezTo>
                      <a:pt x="313" y="126"/>
                      <a:pt x="313" y="125"/>
                      <a:pt x="314" y="123"/>
                    </a:cubicBezTo>
                    <a:cubicBezTo>
                      <a:pt x="311" y="123"/>
                      <a:pt x="308" y="123"/>
                      <a:pt x="305" y="123"/>
                    </a:cubicBezTo>
                    <a:cubicBezTo>
                      <a:pt x="307" y="120"/>
                      <a:pt x="307" y="120"/>
                      <a:pt x="307" y="120"/>
                    </a:cubicBezTo>
                    <a:cubicBezTo>
                      <a:pt x="308" y="119"/>
                      <a:pt x="310" y="119"/>
                      <a:pt x="310" y="118"/>
                    </a:cubicBezTo>
                    <a:cubicBezTo>
                      <a:pt x="310" y="117"/>
                      <a:pt x="310" y="117"/>
                      <a:pt x="309" y="117"/>
                    </a:cubicBezTo>
                    <a:cubicBezTo>
                      <a:pt x="309" y="117"/>
                      <a:pt x="309" y="117"/>
                      <a:pt x="309" y="117"/>
                    </a:cubicBezTo>
                    <a:cubicBezTo>
                      <a:pt x="308" y="117"/>
                      <a:pt x="308" y="117"/>
                      <a:pt x="307" y="117"/>
                    </a:cubicBezTo>
                    <a:cubicBezTo>
                      <a:pt x="306" y="117"/>
                      <a:pt x="304" y="116"/>
                      <a:pt x="303" y="117"/>
                    </a:cubicBezTo>
                    <a:cubicBezTo>
                      <a:pt x="303" y="118"/>
                      <a:pt x="302" y="119"/>
                      <a:pt x="301" y="120"/>
                    </a:cubicBezTo>
                    <a:cubicBezTo>
                      <a:pt x="301" y="121"/>
                      <a:pt x="301" y="122"/>
                      <a:pt x="300" y="123"/>
                    </a:cubicBezTo>
                    <a:cubicBezTo>
                      <a:pt x="298" y="124"/>
                      <a:pt x="298" y="124"/>
                      <a:pt x="298" y="124"/>
                    </a:cubicBezTo>
                    <a:cubicBezTo>
                      <a:pt x="297" y="123"/>
                      <a:pt x="297" y="123"/>
                      <a:pt x="297" y="122"/>
                    </a:cubicBezTo>
                    <a:cubicBezTo>
                      <a:pt x="296" y="123"/>
                      <a:pt x="296" y="123"/>
                      <a:pt x="296" y="123"/>
                    </a:cubicBezTo>
                    <a:cubicBezTo>
                      <a:pt x="294" y="123"/>
                      <a:pt x="294" y="126"/>
                      <a:pt x="294" y="126"/>
                    </a:cubicBezTo>
                    <a:cubicBezTo>
                      <a:pt x="295" y="127"/>
                      <a:pt x="296" y="126"/>
                      <a:pt x="297" y="127"/>
                    </a:cubicBezTo>
                    <a:cubicBezTo>
                      <a:pt x="296" y="128"/>
                      <a:pt x="296" y="128"/>
                      <a:pt x="296" y="128"/>
                    </a:cubicBezTo>
                    <a:cubicBezTo>
                      <a:pt x="296" y="128"/>
                      <a:pt x="296" y="128"/>
                      <a:pt x="296" y="129"/>
                    </a:cubicBezTo>
                    <a:cubicBezTo>
                      <a:pt x="295" y="130"/>
                      <a:pt x="296" y="131"/>
                      <a:pt x="294" y="131"/>
                    </a:cubicBezTo>
                    <a:cubicBezTo>
                      <a:pt x="292" y="132"/>
                      <a:pt x="292" y="133"/>
                      <a:pt x="292" y="133"/>
                    </a:cubicBezTo>
                    <a:cubicBezTo>
                      <a:pt x="292" y="134"/>
                      <a:pt x="292" y="134"/>
                      <a:pt x="292" y="134"/>
                    </a:cubicBezTo>
                    <a:cubicBezTo>
                      <a:pt x="292" y="134"/>
                      <a:pt x="293" y="134"/>
                      <a:pt x="294" y="134"/>
                    </a:cubicBezTo>
                    <a:cubicBezTo>
                      <a:pt x="294" y="134"/>
                      <a:pt x="294" y="133"/>
                      <a:pt x="295" y="134"/>
                    </a:cubicBezTo>
                    <a:cubicBezTo>
                      <a:pt x="295" y="135"/>
                      <a:pt x="295" y="135"/>
                      <a:pt x="296" y="135"/>
                    </a:cubicBezTo>
                    <a:cubicBezTo>
                      <a:pt x="296" y="136"/>
                      <a:pt x="297" y="136"/>
                      <a:pt x="297" y="135"/>
                    </a:cubicBezTo>
                    <a:cubicBezTo>
                      <a:pt x="297" y="135"/>
                      <a:pt x="297" y="135"/>
                      <a:pt x="298" y="134"/>
                    </a:cubicBezTo>
                    <a:cubicBezTo>
                      <a:pt x="299" y="135"/>
                      <a:pt x="299" y="135"/>
                      <a:pt x="299" y="135"/>
                    </a:cubicBezTo>
                    <a:cubicBezTo>
                      <a:pt x="298" y="136"/>
                      <a:pt x="299" y="137"/>
                      <a:pt x="299" y="138"/>
                    </a:cubicBezTo>
                    <a:cubicBezTo>
                      <a:pt x="298" y="139"/>
                      <a:pt x="297" y="138"/>
                      <a:pt x="296" y="139"/>
                    </a:cubicBezTo>
                    <a:cubicBezTo>
                      <a:pt x="296" y="140"/>
                      <a:pt x="296" y="140"/>
                      <a:pt x="296" y="141"/>
                    </a:cubicBezTo>
                    <a:cubicBezTo>
                      <a:pt x="298" y="141"/>
                      <a:pt x="299" y="141"/>
                      <a:pt x="301" y="141"/>
                    </a:cubicBezTo>
                    <a:cubicBezTo>
                      <a:pt x="302" y="140"/>
                      <a:pt x="302" y="140"/>
                      <a:pt x="302" y="140"/>
                    </a:cubicBezTo>
                    <a:cubicBezTo>
                      <a:pt x="304" y="142"/>
                      <a:pt x="301" y="145"/>
                      <a:pt x="304" y="146"/>
                    </a:cubicBezTo>
                    <a:cubicBezTo>
                      <a:pt x="304" y="146"/>
                      <a:pt x="304" y="146"/>
                      <a:pt x="304" y="146"/>
                    </a:cubicBezTo>
                    <a:cubicBezTo>
                      <a:pt x="304" y="147"/>
                      <a:pt x="303" y="148"/>
                      <a:pt x="303" y="149"/>
                    </a:cubicBezTo>
                    <a:cubicBezTo>
                      <a:pt x="304" y="150"/>
                      <a:pt x="303" y="151"/>
                      <a:pt x="302" y="151"/>
                    </a:cubicBezTo>
                    <a:cubicBezTo>
                      <a:pt x="300" y="152"/>
                      <a:pt x="299" y="150"/>
                      <a:pt x="297" y="150"/>
                    </a:cubicBezTo>
                    <a:cubicBezTo>
                      <a:pt x="297" y="150"/>
                      <a:pt x="297" y="150"/>
                      <a:pt x="297" y="150"/>
                    </a:cubicBezTo>
                    <a:cubicBezTo>
                      <a:pt x="296" y="150"/>
                      <a:pt x="296" y="150"/>
                      <a:pt x="295" y="151"/>
                    </a:cubicBezTo>
                    <a:cubicBezTo>
                      <a:pt x="295" y="152"/>
                      <a:pt x="295" y="152"/>
                      <a:pt x="295" y="152"/>
                    </a:cubicBezTo>
                    <a:cubicBezTo>
                      <a:pt x="294" y="152"/>
                      <a:pt x="294" y="152"/>
                      <a:pt x="293" y="152"/>
                    </a:cubicBezTo>
                    <a:cubicBezTo>
                      <a:pt x="292" y="153"/>
                      <a:pt x="292" y="153"/>
                      <a:pt x="292" y="153"/>
                    </a:cubicBezTo>
                    <a:cubicBezTo>
                      <a:pt x="294" y="154"/>
                      <a:pt x="295" y="153"/>
                      <a:pt x="297" y="154"/>
                    </a:cubicBezTo>
                    <a:cubicBezTo>
                      <a:pt x="297" y="154"/>
                      <a:pt x="297" y="155"/>
                      <a:pt x="296" y="156"/>
                    </a:cubicBezTo>
                    <a:cubicBezTo>
                      <a:pt x="296" y="156"/>
                      <a:pt x="296" y="156"/>
                      <a:pt x="295" y="156"/>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1" y="159"/>
                      <a:pt x="291" y="159"/>
                      <a:pt x="291" y="160"/>
                    </a:cubicBezTo>
                    <a:cubicBezTo>
                      <a:pt x="293" y="161"/>
                      <a:pt x="295" y="159"/>
                      <a:pt x="296" y="160"/>
                    </a:cubicBezTo>
                    <a:cubicBezTo>
                      <a:pt x="298" y="161"/>
                      <a:pt x="299" y="160"/>
                      <a:pt x="301" y="161"/>
                    </a:cubicBezTo>
                    <a:cubicBezTo>
                      <a:pt x="301" y="162"/>
                      <a:pt x="301" y="162"/>
                      <a:pt x="300" y="163"/>
                    </a:cubicBezTo>
                    <a:cubicBezTo>
                      <a:pt x="300" y="163"/>
                      <a:pt x="299" y="163"/>
                      <a:pt x="296" y="163"/>
                    </a:cubicBezTo>
                    <a:cubicBezTo>
                      <a:pt x="295" y="163"/>
                      <a:pt x="295" y="164"/>
                      <a:pt x="294" y="165"/>
                    </a:cubicBezTo>
                    <a:cubicBezTo>
                      <a:pt x="293" y="165"/>
                      <a:pt x="292" y="165"/>
                      <a:pt x="291" y="165"/>
                    </a:cubicBezTo>
                    <a:cubicBezTo>
                      <a:pt x="291" y="168"/>
                      <a:pt x="291" y="168"/>
                      <a:pt x="287" y="169"/>
                    </a:cubicBezTo>
                    <a:cubicBezTo>
                      <a:pt x="288" y="170"/>
                      <a:pt x="288" y="170"/>
                      <a:pt x="291" y="169"/>
                    </a:cubicBezTo>
                    <a:cubicBezTo>
                      <a:pt x="292" y="169"/>
                      <a:pt x="292" y="169"/>
                      <a:pt x="293" y="168"/>
                    </a:cubicBezTo>
                    <a:cubicBezTo>
                      <a:pt x="293" y="168"/>
                      <a:pt x="293" y="168"/>
                      <a:pt x="295" y="169"/>
                    </a:cubicBezTo>
                    <a:cubicBezTo>
                      <a:pt x="296" y="169"/>
                      <a:pt x="296" y="169"/>
                      <a:pt x="297" y="169"/>
                    </a:cubicBezTo>
                    <a:cubicBezTo>
                      <a:pt x="298" y="167"/>
                      <a:pt x="298" y="167"/>
                      <a:pt x="298" y="166"/>
                    </a:cubicBezTo>
                    <a:cubicBezTo>
                      <a:pt x="300" y="167"/>
                      <a:pt x="302" y="166"/>
                      <a:pt x="304" y="167"/>
                    </a:cubicBezTo>
                    <a:cubicBezTo>
                      <a:pt x="306" y="167"/>
                      <a:pt x="306" y="165"/>
                      <a:pt x="307" y="165"/>
                    </a:cubicBezTo>
                    <a:cubicBezTo>
                      <a:pt x="309" y="165"/>
                      <a:pt x="309" y="167"/>
                      <a:pt x="310" y="167"/>
                    </a:cubicBezTo>
                    <a:cubicBezTo>
                      <a:pt x="311" y="167"/>
                      <a:pt x="311" y="167"/>
                      <a:pt x="311" y="167"/>
                    </a:cubicBezTo>
                    <a:cubicBezTo>
                      <a:pt x="312" y="167"/>
                      <a:pt x="314" y="167"/>
                      <a:pt x="316" y="166"/>
                    </a:cubicBezTo>
                    <a:cubicBezTo>
                      <a:pt x="317" y="165"/>
                      <a:pt x="317" y="165"/>
                      <a:pt x="317" y="165"/>
                    </a:cubicBezTo>
                    <a:cubicBezTo>
                      <a:pt x="319" y="165"/>
                      <a:pt x="319" y="165"/>
                      <a:pt x="320" y="165"/>
                    </a:cubicBezTo>
                    <a:cubicBezTo>
                      <a:pt x="320" y="164"/>
                      <a:pt x="320" y="164"/>
                      <a:pt x="320" y="164"/>
                    </a:cubicBezTo>
                    <a:cubicBezTo>
                      <a:pt x="320" y="163"/>
                      <a:pt x="319" y="162"/>
                      <a:pt x="319" y="161"/>
                    </a:cubicBezTo>
                    <a:cubicBezTo>
                      <a:pt x="319" y="161"/>
                      <a:pt x="319" y="161"/>
                      <a:pt x="319" y="161"/>
                    </a:cubicBezTo>
                    <a:cubicBezTo>
                      <a:pt x="319" y="160"/>
                      <a:pt x="319" y="159"/>
                      <a:pt x="321" y="160"/>
                    </a:cubicBezTo>
                    <a:cubicBezTo>
                      <a:pt x="321" y="160"/>
                      <a:pt x="321" y="160"/>
                      <a:pt x="322" y="158"/>
                    </a:cubicBezTo>
                    <a:cubicBezTo>
                      <a:pt x="323" y="158"/>
                      <a:pt x="323" y="158"/>
                      <a:pt x="324" y="158"/>
                    </a:cubicBezTo>
                    <a:moveTo>
                      <a:pt x="281" y="142"/>
                    </a:moveTo>
                    <a:cubicBezTo>
                      <a:pt x="281" y="142"/>
                      <a:pt x="281" y="142"/>
                      <a:pt x="281" y="142"/>
                    </a:cubicBezTo>
                    <a:cubicBezTo>
                      <a:pt x="281" y="142"/>
                      <a:pt x="281" y="142"/>
                      <a:pt x="281" y="142"/>
                    </a:cubicBezTo>
                    <a:cubicBezTo>
                      <a:pt x="281" y="142"/>
                      <a:pt x="281" y="142"/>
                      <a:pt x="281" y="142"/>
                    </a:cubicBezTo>
                    <a:moveTo>
                      <a:pt x="293" y="143"/>
                    </a:moveTo>
                    <a:cubicBezTo>
                      <a:pt x="293" y="143"/>
                      <a:pt x="294" y="142"/>
                      <a:pt x="293" y="141"/>
                    </a:cubicBezTo>
                    <a:cubicBezTo>
                      <a:pt x="292" y="140"/>
                      <a:pt x="293" y="139"/>
                      <a:pt x="293" y="139"/>
                    </a:cubicBezTo>
                    <a:cubicBezTo>
                      <a:pt x="293" y="139"/>
                      <a:pt x="293" y="138"/>
                      <a:pt x="292" y="138"/>
                    </a:cubicBezTo>
                    <a:cubicBezTo>
                      <a:pt x="292" y="138"/>
                      <a:pt x="291" y="138"/>
                      <a:pt x="291" y="138"/>
                    </a:cubicBezTo>
                    <a:cubicBezTo>
                      <a:pt x="291" y="137"/>
                      <a:pt x="291" y="137"/>
                      <a:pt x="291" y="137"/>
                    </a:cubicBezTo>
                    <a:cubicBezTo>
                      <a:pt x="290" y="137"/>
                      <a:pt x="290" y="137"/>
                      <a:pt x="290" y="137"/>
                    </a:cubicBezTo>
                    <a:cubicBezTo>
                      <a:pt x="289" y="137"/>
                      <a:pt x="288" y="138"/>
                      <a:pt x="288" y="138"/>
                    </a:cubicBezTo>
                    <a:cubicBezTo>
                      <a:pt x="287" y="138"/>
                      <a:pt x="287" y="138"/>
                      <a:pt x="287" y="139"/>
                    </a:cubicBezTo>
                    <a:cubicBezTo>
                      <a:pt x="287" y="139"/>
                      <a:pt x="286" y="139"/>
                      <a:pt x="286" y="139"/>
                    </a:cubicBezTo>
                    <a:cubicBezTo>
                      <a:pt x="285" y="139"/>
                      <a:pt x="285" y="139"/>
                      <a:pt x="285" y="139"/>
                    </a:cubicBezTo>
                    <a:cubicBezTo>
                      <a:pt x="285" y="138"/>
                      <a:pt x="285" y="138"/>
                      <a:pt x="285" y="137"/>
                    </a:cubicBezTo>
                    <a:cubicBezTo>
                      <a:pt x="284" y="137"/>
                      <a:pt x="284" y="137"/>
                      <a:pt x="282" y="137"/>
                    </a:cubicBezTo>
                    <a:cubicBezTo>
                      <a:pt x="282" y="139"/>
                      <a:pt x="281" y="140"/>
                      <a:pt x="281" y="142"/>
                    </a:cubicBezTo>
                    <a:cubicBezTo>
                      <a:pt x="280" y="142"/>
                      <a:pt x="280" y="143"/>
                      <a:pt x="279" y="142"/>
                    </a:cubicBezTo>
                    <a:cubicBezTo>
                      <a:pt x="278" y="142"/>
                      <a:pt x="278" y="143"/>
                      <a:pt x="277" y="143"/>
                    </a:cubicBezTo>
                    <a:cubicBezTo>
                      <a:pt x="277" y="143"/>
                      <a:pt x="277" y="143"/>
                      <a:pt x="276" y="142"/>
                    </a:cubicBezTo>
                    <a:cubicBezTo>
                      <a:pt x="275" y="142"/>
                      <a:pt x="275" y="142"/>
                      <a:pt x="275" y="142"/>
                    </a:cubicBezTo>
                    <a:cubicBezTo>
                      <a:pt x="274" y="145"/>
                      <a:pt x="273" y="147"/>
                      <a:pt x="273" y="149"/>
                    </a:cubicBezTo>
                    <a:cubicBezTo>
                      <a:pt x="274" y="149"/>
                      <a:pt x="274" y="149"/>
                      <a:pt x="276" y="149"/>
                    </a:cubicBezTo>
                    <a:cubicBezTo>
                      <a:pt x="275" y="150"/>
                      <a:pt x="275" y="151"/>
                      <a:pt x="275" y="152"/>
                    </a:cubicBezTo>
                    <a:cubicBezTo>
                      <a:pt x="272" y="153"/>
                      <a:pt x="272" y="153"/>
                      <a:pt x="271" y="154"/>
                    </a:cubicBezTo>
                    <a:cubicBezTo>
                      <a:pt x="271" y="154"/>
                      <a:pt x="271" y="154"/>
                      <a:pt x="271" y="154"/>
                    </a:cubicBezTo>
                    <a:cubicBezTo>
                      <a:pt x="271" y="155"/>
                      <a:pt x="271" y="156"/>
                      <a:pt x="270" y="156"/>
                    </a:cubicBezTo>
                    <a:cubicBezTo>
                      <a:pt x="270" y="157"/>
                      <a:pt x="269" y="157"/>
                      <a:pt x="269" y="157"/>
                    </a:cubicBezTo>
                    <a:cubicBezTo>
                      <a:pt x="269" y="158"/>
                      <a:pt x="269" y="158"/>
                      <a:pt x="269" y="158"/>
                    </a:cubicBezTo>
                    <a:cubicBezTo>
                      <a:pt x="269" y="158"/>
                      <a:pt x="268" y="159"/>
                      <a:pt x="269" y="159"/>
                    </a:cubicBezTo>
                    <a:cubicBezTo>
                      <a:pt x="270" y="160"/>
                      <a:pt x="271" y="160"/>
                      <a:pt x="271" y="160"/>
                    </a:cubicBezTo>
                    <a:cubicBezTo>
                      <a:pt x="273" y="159"/>
                      <a:pt x="274" y="160"/>
                      <a:pt x="274" y="160"/>
                    </a:cubicBezTo>
                    <a:cubicBezTo>
                      <a:pt x="275" y="160"/>
                      <a:pt x="277" y="159"/>
                      <a:pt x="277" y="159"/>
                    </a:cubicBezTo>
                    <a:cubicBezTo>
                      <a:pt x="277" y="159"/>
                      <a:pt x="277" y="159"/>
                      <a:pt x="277" y="158"/>
                    </a:cubicBezTo>
                    <a:cubicBezTo>
                      <a:pt x="278" y="157"/>
                      <a:pt x="278" y="157"/>
                      <a:pt x="278" y="157"/>
                    </a:cubicBezTo>
                    <a:cubicBezTo>
                      <a:pt x="281" y="157"/>
                      <a:pt x="284" y="157"/>
                      <a:pt x="286" y="157"/>
                    </a:cubicBezTo>
                    <a:cubicBezTo>
                      <a:pt x="286" y="157"/>
                      <a:pt x="287" y="156"/>
                      <a:pt x="287" y="156"/>
                    </a:cubicBezTo>
                    <a:cubicBezTo>
                      <a:pt x="287" y="155"/>
                      <a:pt x="286" y="155"/>
                      <a:pt x="286" y="154"/>
                    </a:cubicBezTo>
                    <a:cubicBezTo>
                      <a:pt x="287" y="153"/>
                      <a:pt x="287" y="154"/>
                      <a:pt x="288" y="153"/>
                    </a:cubicBezTo>
                    <a:cubicBezTo>
                      <a:pt x="288" y="152"/>
                      <a:pt x="288" y="152"/>
                      <a:pt x="289" y="150"/>
                    </a:cubicBezTo>
                    <a:cubicBezTo>
                      <a:pt x="289" y="149"/>
                      <a:pt x="290" y="148"/>
                      <a:pt x="290" y="147"/>
                    </a:cubicBezTo>
                    <a:cubicBezTo>
                      <a:pt x="290" y="146"/>
                      <a:pt x="290" y="145"/>
                      <a:pt x="290" y="145"/>
                    </a:cubicBezTo>
                    <a:cubicBezTo>
                      <a:pt x="292" y="145"/>
                      <a:pt x="293" y="144"/>
                      <a:pt x="293" y="143"/>
                    </a:cubicBezTo>
                    <a:moveTo>
                      <a:pt x="544" y="571"/>
                    </a:moveTo>
                    <a:cubicBezTo>
                      <a:pt x="544" y="571"/>
                      <a:pt x="544" y="570"/>
                      <a:pt x="545" y="570"/>
                    </a:cubicBezTo>
                    <a:cubicBezTo>
                      <a:pt x="548" y="559"/>
                      <a:pt x="548" y="559"/>
                      <a:pt x="548" y="559"/>
                    </a:cubicBezTo>
                    <a:cubicBezTo>
                      <a:pt x="547" y="558"/>
                      <a:pt x="547" y="556"/>
                      <a:pt x="543" y="555"/>
                    </a:cubicBezTo>
                    <a:cubicBezTo>
                      <a:pt x="542" y="559"/>
                      <a:pt x="542" y="559"/>
                      <a:pt x="542" y="559"/>
                    </a:cubicBezTo>
                    <a:cubicBezTo>
                      <a:pt x="541" y="560"/>
                      <a:pt x="541" y="560"/>
                      <a:pt x="535" y="564"/>
                    </a:cubicBezTo>
                    <a:cubicBezTo>
                      <a:pt x="535" y="564"/>
                      <a:pt x="533" y="567"/>
                      <a:pt x="533" y="567"/>
                    </a:cubicBezTo>
                    <a:cubicBezTo>
                      <a:pt x="533" y="568"/>
                      <a:pt x="533" y="568"/>
                      <a:pt x="533" y="568"/>
                    </a:cubicBezTo>
                    <a:cubicBezTo>
                      <a:pt x="532" y="569"/>
                      <a:pt x="531" y="568"/>
                      <a:pt x="531" y="569"/>
                    </a:cubicBezTo>
                    <a:cubicBezTo>
                      <a:pt x="530" y="570"/>
                      <a:pt x="530" y="571"/>
                      <a:pt x="528" y="572"/>
                    </a:cubicBezTo>
                    <a:cubicBezTo>
                      <a:pt x="525" y="575"/>
                      <a:pt x="522" y="572"/>
                      <a:pt x="518" y="573"/>
                    </a:cubicBezTo>
                    <a:cubicBezTo>
                      <a:pt x="517" y="574"/>
                      <a:pt x="516" y="574"/>
                      <a:pt x="516" y="575"/>
                    </a:cubicBezTo>
                    <a:cubicBezTo>
                      <a:pt x="515" y="576"/>
                      <a:pt x="515" y="577"/>
                      <a:pt x="514" y="579"/>
                    </a:cubicBezTo>
                    <a:cubicBezTo>
                      <a:pt x="513" y="580"/>
                      <a:pt x="512" y="581"/>
                      <a:pt x="511" y="582"/>
                    </a:cubicBezTo>
                    <a:cubicBezTo>
                      <a:pt x="511" y="582"/>
                      <a:pt x="509" y="588"/>
                      <a:pt x="510" y="589"/>
                    </a:cubicBezTo>
                    <a:cubicBezTo>
                      <a:pt x="510" y="590"/>
                      <a:pt x="510" y="590"/>
                      <a:pt x="510" y="591"/>
                    </a:cubicBezTo>
                    <a:cubicBezTo>
                      <a:pt x="510" y="591"/>
                      <a:pt x="509" y="594"/>
                      <a:pt x="509" y="594"/>
                    </a:cubicBezTo>
                    <a:cubicBezTo>
                      <a:pt x="509" y="595"/>
                      <a:pt x="508" y="595"/>
                      <a:pt x="508" y="594"/>
                    </a:cubicBezTo>
                    <a:cubicBezTo>
                      <a:pt x="507" y="594"/>
                      <a:pt x="507" y="594"/>
                      <a:pt x="504" y="597"/>
                    </a:cubicBezTo>
                    <a:cubicBezTo>
                      <a:pt x="503" y="599"/>
                      <a:pt x="503" y="601"/>
                      <a:pt x="501" y="603"/>
                    </a:cubicBezTo>
                    <a:cubicBezTo>
                      <a:pt x="501" y="603"/>
                      <a:pt x="501" y="603"/>
                      <a:pt x="500" y="604"/>
                    </a:cubicBezTo>
                    <a:cubicBezTo>
                      <a:pt x="500" y="604"/>
                      <a:pt x="500" y="604"/>
                      <a:pt x="500" y="605"/>
                    </a:cubicBezTo>
                    <a:cubicBezTo>
                      <a:pt x="500" y="606"/>
                      <a:pt x="500" y="608"/>
                      <a:pt x="500" y="609"/>
                    </a:cubicBezTo>
                    <a:cubicBezTo>
                      <a:pt x="499" y="610"/>
                      <a:pt x="499" y="610"/>
                      <a:pt x="499" y="611"/>
                    </a:cubicBezTo>
                    <a:cubicBezTo>
                      <a:pt x="498" y="614"/>
                      <a:pt x="498" y="614"/>
                      <a:pt x="497" y="616"/>
                    </a:cubicBezTo>
                    <a:cubicBezTo>
                      <a:pt x="499" y="617"/>
                      <a:pt x="501" y="616"/>
                      <a:pt x="503" y="616"/>
                    </a:cubicBezTo>
                    <a:cubicBezTo>
                      <a:pt x="503" y="617"/>
                      <a:pt x="503" y="617"/>
                      <a:pt x="503" y="618"/>
                    </a:cubicBezTo>
                    <a:cubicBezTo>
                      <a:pt x="505" y="619"/>
                      <a:pt x="510" y="620"/>
                      <a:pt x="515" y="615"/>
                    </a:cubicBezTo>
                    <a:cubicBezTo>
                      <a:pt x="517" y="612"/>
                      <a:pt x="517" y="609"/>
                      <a:pt x="519" y="606"/>
                    </a:cubicBezTo>
                    <a:cubicBezTo>
                      <a:pt x="521" y="604"/>
                      <a:pt x="523" y="603"/>
                      <a:pt x="524" y="601"/>
                    </a:cubicBezTo>
                    <a:cubicBezTo>
                      <a:pt x="526" y="599"/>
                      <a:pt x="526" y="596"/>
                      <a:pt x="528" y="593"/>
                    </a:cubicBezTo>
                    <a:cubicBezTo>
                      <a:pt x="529" y="592"/>
                      <a:pt x="531" y="592"/>
                      <a:pt x="532" y="591"/>
                    </a:cubicBezTo>
                    <a:cubicBezTo>
                      <a:pt x="533" y="590"/>
                      <a:pt x="534" y="591"/>
                      <a:pt x="535" y="590"/>
                    </a:cubicBezTo>
                    <a:cubicBezTo>
                      <a:pt x="536" y="588"/>
                      <a:pt x="535" y="585"/>
                      <a:pt x="536" y="583"/>
                    </a:cubicBezTo>
                    <a:cubicBezTo>
                      <a:pt x="537" y="582"/>
                      <a:pt x="539" y="581"/>
                      <a:pt x="539" y="579"/>
                    </a:cubicBezTo>
                    <a:cubicBezTo>
                      <a:pt x="539" y="579"/>
                      <a:pt x="540" y="578"/>
                      <a:pt x="540" y="577"/>
                    </a:cubicBezTo>
                    <a:cubicBezTo>
                      <a:pt x="540" y="577"/>
                      <a:pt x="540" y="576"/>
                      <a:pt x="540" y="575"/>
                    </a:cubicBezTo>
                    <a:cubicBezTo>
                      <a:pt x="540" y="575"/>
                      <a:pt x="541" y="575"/>
                      <a:pt x="541" y="574"/>
                    </a:cubicBezTo>
                    <a:cubicBezTo>
                      <a:pt x="541" y="573"/>
                      <a:pt x="543" y="572"/>
                      <a:pt x="544" y="571"/>
                    </a:cubicBezTo>
                    <a:moveTo>
                      <a:pt x="577" y="426"/>
                    </a:moveTo>
                    <a:cubicBezTo>
                      <a:pt x="577" y="425"/>
                      <a:pt x="577" y="423"/>
                      <a:pt x="575" y="421"/>
                    </a:cubicBezTo>
                    <a:cubicBezTo>
                      <a:pt x="568" y="420"/>
                      <a:pt x="563" y="428"/>
                      <a:pt x="556" y="426"/>
                    </a:cubicBezTo>
                    <a:cubicBezTo>
                      <a:pt x="555" y="426"/>
                      <a:pt x="554" y="426"/>
                      <a:pt x="552" y="426"/>
                    </a:cubicBezTo>
                    <a:cubicBezTo>
                      <a:pt x="546" y="427"/>
                      <a:pt x="544" y="426"/>
                      <a:pt x="541" y="425"/>
                    </a:cubicBezTo>
                    <a:cubicBezTo>
                      <a:pt x="539" y="419"/>
                      <a:pt x="539" y="419"/>
                      <a:pt x="539" y="417"/>
                    </a:cubicBezTo>
                    <a:cubicBezTo>
                      <a:pt x="538" y="417"/>
                      <a:pt x="537" y="416"/>
                      <a:pt x="537" y="416"/>
                    </a:cubicBezTo>
                    <a:cubicBezTo>
                      <a:pt x="536" y="414"/>
                      <a:pt x="536" y="412"/>
                      <a:pt x="536" y="411"/>
                    </a:cubicBezTo>
                    <a:cubicBezTo>
                      <a:pt x="519" y="396"/>
                      <a:pt x="504" y="384"/>
                      <a:pt x="507" y="371"/>
                    </a:cubicBezTo>
                    <a:cubicBezTo>
                      <a:pt x="507" y="371"/>
                      <a:pt x="507" y="370"/>
                      <a:pt x="507" y="367"/>
                    </a:cubicBezTo>
                    <a:cubicBezTo>
                      <a:pt x="507" y="365"/>
                      <a:pt x="507" y="364"/>
                      <a:pt x="506" y="362"/>
                    </a:cubicBezTo>
                    <a:cubicBezTo>
                      <a:pt x="506" y="362"/>
                      <a:pt x="477" y="309"/>
                      <a:pt x="477" y="300"/>
                    </a:cubicBezTo>
                    <a:cubicBezTo>
                      <a:pt x="474" y="297"/>
                      <a:pt x="470" y="297"/>
                      <a:pt x="468" y="295"/>
                    </a:cubicBezTo>
                    <a:cubicBezTo>
                      <a:pt x="467" y="295"/>
                      <a:pt x="467" y="295"/>
                      <a:pt x="465" y="295"/>
                    </a:cubicBezTo>
                    <a:cubicBezTo>
                      <a:pt x="464" y="295"/>
                      <a:pt x="462" y="296"/>
                      <a:pt x="461" y="297"/>
                    </a:cubicBezTo>
                    <a:cubicBezTo>
                      <a:pt x="460" y="297"/>
                      <a:pt x="460" y="297"/>
                      <a:pt x="460" y="297"/>
                    </a:cubicBezTo>
                    <a:cubicBezTo>
                      <a:pt x="443" y="293"/>
                      <a:pt x="427" y="284"/>
                      <a:pt x="410" y="284"/>
                    </a:cubicBezTo>
                    <a:cubicBezTo>
                      <a:pt x="409" y="297"/>
                      <a:pt x="409" y="297"/>
                      <a:pt x="408" y="299"/>
                    </a:cubicBezTo>
                    <a:cubicBezTo>
                      <a:pt x="408" y="299"/>
                      <a:pt x="407" y="299"/>
                      <a:pt x="406" y="299"/>
                    </a:cubicBezTo>
                    <a:cubicBezTo>
                      <a:pt x="405" y="299"/>
                      <a:pt x="405" y="299"/>
                      <a:pt x="403" y="299"/>
                    </a:cubicBezTo>
                    <a:cubicBezTo>
                      <a:pt x="399" y="298"/>
                      <a:pt x="397" y="294"/>
                      <a:pt x="394" y="293"/>
                    </a:cubicBezTo>
                    <a:cubicBezTo>
                      <a:pt x="390" y="293"/>
                      <a:pt x="386" y="293"/>
                      <a:pt x="381" y="291"/>
                    </a:cubicBezTo>
                    <a:cubicBezTo>
                      <a:pt x="379" y="283"/>
                      <a:pt x="367" y="283"/>
                      <a:pt x="367" y="283"/>
                    </a:cubicBezTo>
                    <a:cubicBezTo>
                      <a:pt x="361" y="283"/>
                      <a:pt x="361" y="283"/>
                      <a:pt x="354" y="261"/>
                    </a:cubicBezTo>
                    <a:cubicBezTo>
                      <a:pt x="355" y="260"/>
                      <a:pt x="355" y="260"/>
                      <a:pt x="360" y="258"/>
                    </a:cubicBezTo>
                    <a:cubicBezTo>
                      <a:pt x="360" y="258"/>
                      <a:pt x="359" y="257"/>
                      <a:pt x="359" y="256"/>
                    </a:cubicBezTo>
                    <a:cubicBezTo>
                      <a:pt x="357" y="255"/>
                      <a:pt x="355" y="254"/>
                      <a:pt x="353" y="254"/>
                    </a:cubicBezTo>
                    <a:cubicBezTo>
                      <a:pt x="337" y="254"/>
                      <a:pt x="337" y="254"/>
                      <a:pt x="329" y="258"/>
                    </a:cubicBezTo>
                    <a:cubicBezTo>
                      <a:pt x="325" y="255"/>
                      <a:pt x="318" y="249"/>
                      <a:pt x="310" y="257"/>
                    </a:cubicBezTo>
                    <a:cubicBezTo>
                      <a:pt x="306" y="257"/>
                      <a:pt x="303" y="257"/>
                      <a:pt x="299" y="257"/>
                    </a:cubicBezTo>
                    <a:cubicBezTo>
                      <a:pt x="299" y="258"/>
                      <a:pt x="299" y="258"/>
                      <a:pt x="285" y="264"/>
                    </a:cubicBezTo>
                    <a:cubicBezTo>
                      <a:pt x="285" y="264"/>
                      <a:pt x="285" y="264"/>
                      <a:pt x="284" y="264"/>
                    </a:cubicBezTo>
                    <a:cubicBezTo>
                      <a:pt x="279" y="263"/>
                      <a:pt x="274" y="265"/>
                      <a:pt x="270" y="261"/>
                    </a:cubicBezTo>
                    <a:cubicBezTo>
                      <a:pt x="270" y="261"/>
                      <a:pt x="268" y="260"/>
                      <a:pt x="268" y="260"/>
                    </a:cubicBezTo>
                    <a:cubicBezTo>
                      <a:pt x="266" y="263"/>
                      <a:pt x="265" y="269"/>
                      <a:pt x="265" y="269"/>
                    </a:cubicBezTo>
                    <a:cubicBezTo>
                      <a:pt x="263" y="270"/>
                      <a:pt x="262" y="271"/>
                      <a:pt x="257" y="270"/>
                    </a:cubicBezTo>
                    <a:cubicBezTo>
                      <a:pt x="256" y="273"/>
                      <a:pt x="256" y="276"/>
                      <a:pt x="255" y="280"/>
                    </a:cubicBezTo>
                    <a:cubicBezTo>
                      <a:pt x="253" y="280"/>
                      <a:pt x="250" y="279"/>
                      <a:pt x="247" y="281"/>
                    </a:cubicBezTo>
                    <a:cubicBezTo>
                      <a:pt x="246" y="286"/>
                      <a:pt x="244" y="291"/>
                      <a:pt x="243" y="297"/>
                    </a:cubicBezTo>
                    <a:cubicBezTo>
                      <a:pt x="243" y="298"/>
                      <a:pt x="243" y="299"/>
                      <a:pt x="243" y="301"/>
                    </a:cubicBezTo>
                    <a:cubicBezTo>
                      <a:pt x="240" y="301"/>
                      <a:pt x="238" y="301"/>
                      <a:pt x="236" y="301"/>
                    </a:cubicBezTo>
                    <a:cubicBezTo>
                      <a:pt x="235" y="307"/>
                      <a:pt x="227" y="311"/>
                      <a:pt x="224" y="311"/>
                    </a:cubicBezTo>
                    <a:cubicBezTo>
                      <a:pt x="220" y="319"/>
                      <a:pt x="213" y="326"/>
                      <a:pt x="211" y="334"/>
                    </a:cubicBezTo>
                    <a:cubicBezTo>
                      <a:pt x="210" y="334"/>
                      <a:pt x="210" y="334"/>
                      <a:pt x="209" y="334"/>
                    </a:cubicBezTo>
                    <a:cubicBezTo>
                      <a:pt x="209" y="334"/>
                      <a:pt x="209" y="334"/>
                      <a:pt x="207" y="335"/>
                    </a:cubicBezTo>
                    <a:cubicBezTo>
                      <a:pt x="207" y="335"/>
                      <a:pt x="206" y="335"/>
                      <a:pt x="205" y="335"/>
                    </a:cubicBezTo>
                    <a:cubicBezTo>
                      <a:pt x="204" y="348"/>
                      <a:pt x="204" y="349"/>
                      <a:pt x="198" y="351"/>
                    </a:cubicBezTo>
                    <a:cubicBezTo>
                      <a:pt x="198" y="351"/>
                      <a:pt x="198" y="352"/>
                      <a:pt x="197" y="353"/>
                    </a:cubicBezTo>
                    <a:cubicBezTo>
                      <a:pt x="197" y="354"/>
                      <a:pt x="197" y="356"/>
                      <a:pt x="198" y="357"/>
                    </a:cubicBezTo>
                    <a:cubicBezTo>
                      <a:pt x="206" y="359"/>
                      <a:pt x="206" y="359"/>
                      <a:pt x="207" y="361"/>
                    </a:cubicBezTo>
                    <a:cubicBezTo>
                      <a:pt x="204" y="366"/>
                      <a:pt x="204" y="366"/>
                      <a:pt x="204" y="381"/>
                    </a:cubicBezTo>
                    <a:cubicBezTo>
                      <a:pt x="204" y="382"/>
                      <a:pt x="204" y="383"/>
                      <a:pt x="204" y="386"/>
                    </a:cubicBezTo>
                    <a:cubicBezTo>
                      <a:pt x="204" y="386"/>
                      <a:pt x="204" y="386"/>
                      <a:pt x="200" y="390"/>
                    </a:cubicBezTo>
                    <a:cubicBezTo>
                      <a:pt x="200" y="393"/>
                      <a:pt x="201" y="396"/>
                      <a:pt x="202" y="399"/>
                    </a:cubicBezTo>
                    <a:cubicBezTo>
                      <a:pt x="202" y="402"/>
                      <a:pt x="202" y="402"/>
                      <a:pt x="202" y="402"/>
                    </a:cubicBezTo>
                    <a:cubicBezTo>
                      <a:pt x="202" y="413"/>
                      <a:pt x="220" y="423"/>
                      <a:pt x="220" y="424"/>
                    </a:cubicBezTo>
                    <a:cubicBezTo>
                      <a:pt x="220" y="430"/>
                      <a:pt x="220" y="435"/>
                      <a:pt x="234" y="438"/>
                    </a:cubicBezTo>
                    <a:cubicBezTo>
                      <a:pt x="235" y="441"/>
                      <a:pt x="235" y="441"/>
                      <a:pt x="235" y="445"/>
                    </a:cubicBezTo>
                    <a:cubicBezTo>
                      <a:pt x="247" y="456"/>
                      <a:pt x="255" y="455"/>
                      <a:pt x="255" y="455"/>
                    </a:cubicBezTo>
                    <a:cubicBezTo>
                      <a:pt x="255" y="454"/>
                      <a:pt x="256" y="452"/>
                      <a:pt x="257" y="451"/>
                    </a:cubicBezTo>
                    <a:cubicBezTo>
                      <a:pt x="260" y="450"/>
                      <a:pt x="262" y="451"/>
                      <a:pt x="265" y="451"/>
                    </a:cubicBezTo>
                    <a:cubicBezTo>
                      <a:pt x="266" y="451"/>
                      <a:pt x="266" y="451"/>
                      <a:pt x="268" y="451"/>
                    </a:cubicBezTo>
                    <a:cubicBezTo>
                      <a:pt x="270" y="451"/>
                      <a:pt x="273" y="451"/>
                      <a:pt x="275" y="451"/>
                    </a:cubicBezTo>
                    <a:cubicBezTo>
                      <a:pt x="277" y="456"/>
                      <a:pt x="281" y="455"/>
                      <a:pt x="290" y="453"/>
                    </a:cubicBezTo>
                    <a:cubicBezTo>
                      <a:pt x="293" y="447"/>
                      <a:pt x="295" y="447"/>
                      <a:pt x="305" y="449"/>
                    </a:cubicBezTo>
                    <a:cubicBezTo>
                      <a:pt x="305" y="449"/>
                      <a:pt x="306" y="449"/>
                      <a:pt x="306" y="449"/>
                    </a:cubicBezTo>
                    <a:cubicBezTo>
                      <a:pt x="312" y="443"/>
                      <a:pt x="317" y="446"/>
                      <a:pt x="319" y="446"/>
                    </a:cubicBezTo>
                    <a:cubicBezTo>
                      <a:pt x="321" y="456"/>
                      <a:pt x="323" y="457"/>
                      <a:pt x="327" y="458"/>
                    </a:cubicBezTo>
                    <a:cubicBezTo>
                      <a:pt x="334" y="458"/>
                      <a:pt x="341" y="458"/>
                      <a:pt x="347" y="459"/>
                    </a:cubicBezTo>
                    <a:cubicBezTo>
                      <a:pt x="347" y="461"/>
                      <a:pt x="347" y="463"/>
                      <a:pt x="347" y="467"/>
                    </a:cubicBezTo>
                    <a:cubicBezTo>
                      <a:pt x="347" y="467"/>
                      <a:pt x="345" y="485"/>
                      <a:pt x="343" y="489"/>
                    </a:cubicBezTo>
                    <a:cubicBezTo>
                      <a:pt x="342" y="489"/>
                      <a:pt x="341" y="489"/>
                      <a:pt x="341" y="489"/>
                    </a:cubicBezTo>
                    <a:cubicBezTo>
                      <a:pt x="340" y="490"/>
                      <a:pt x="340" y="491"/>
                      <a:pt x="340" y="491"/>
                    </a:cubicBezTo>
                    <a:cubicBezTo>
                      <a:pt x="355" y="500"/>
                      <a:pt x="356" y="518"/>
                      <a:pt x="365" y="531"/>
                    </a:cubicBezTo>
                    <a:cubicBezTo>
                      <a:pt x="364" y="532"/>
                      <a:pt x="364" y="533"/>
                      <a:pt x="364" y="533"/>
                    </a:cubicBezTo>
                    <a:cubicBezTo>
                      <a:pt x="364" y="534"/>
                      <a:pt x="364" y="535"/>
                      <a:pt x="364" y="536"/>
                    </a:cubicBezTo>
                    <a:cubicBezTo>
                      <a:pt x="364" y="540"/>
                      <a:pt x="365" y="540"/>
                      <a:pt x="367" y="541"/>
                    </a:cubicBezTo>
                    <a:cubicBezTo>
                      <a:pt x="367" y="553"/>
                      <a:pt x="357" y="562"/>
                      <a:pt x="356" y="574"/>
                    </a:cubicBezTo>
                    <a:cubicBezTo>
                      <a:pt x="356" y="580"/>
                      <a:pt x="357" y="580"/>
                      <a:pt x="361" y="583"/>
                    </a:cubicBezTo>
                    <a:cubicBezTo>
                      <a:pt x="361" y="589"/>
                      <a:pt x="361" y="591"/>
                      <a:pt x="366" y="594"/>
                    </a:cubicBezTo>
                    <a:cubicBezTo>
                      <a:pt x="368" y="603"/>
                      <a:pt x="368" y="603"/>
                      <a:pt x="370" y="604"/>
                    </a:cubicBezTo>
                    <a:cubicBezTo>
                      <a:pt x="370" y="607"/>
                      <a:pt x="369" y="610"/>
                      <a:pt x="369" y="613"/>
                    </a:cubicBezTo>
                    <a:cubicBezTo>
                      <a:pt x="369" y="614"/>
                      <a:pt x="375" y="632"/>
                      <a:pt x="382" y="639"/>
                    </a:cubicBezTo>
                    <a:cubicBezTo>
                      <a:pt x="381" y="642"/>
                      <a:pt x="381" y="642"/>
                      <a:pt x="383" y="645"/>
                    </a:cubicBezTo>
                    <a:cubicBezTo>
                      <a:pt x="383" y="646"/>
                      <a:pt x="383" y="646"/>
                      <a:pt x="383" y="647"/>
                    </a:cubicBezTo>
                    <a:cubicBezTo>
                      <a:pt x="382" y="648"/>
                      <a:pt x="380" y="649"/>
                      <a:pt x="380" y="650"/>
                    </a:cubicBezTo>
                    <a:cubicBezTo>
                      <a:pt x="380" y="650"/>
                      <a:pt x="381" y="651"/>
                      <a:pt x="381" y="651"/>
                    </a:cubicBezTo>
                    <a:cubicBezTo>
                      <a:pt x="382" y="651"/>
                      <a:pt x="383" y="651"/>
                      <a:pt x="383" y="651"/>
                    </a:cubicBezTo>
                    <a:cubicBezTo>
                      <a:pt x="383" y="654"/>
                      <a:pt x="383" y="654"/>
                      <a:pt x="386" y="656"/>
                    </a:cubicBezTo>
                    <a:cubicBezTo>
                      <a:pt x="389" y="656"/>
                      <a:pt x="391" y="656"/>
                      <a:pt x="394" y="656"/>
                    </a:cubicBezTo>
                    <a:cubicBezTo>
                      <a:pt x="398" y="655"/>
                      <a:pt x="398" y="655"/>
                      <a:pt x="401" y="654"/>
                    </a:cubicBezTo>
                    <a:cubicBezTo>
                      <a:pt x="404" y="654"/>
                      <a:pt x="408" y="654"/>
                      <a:pt x="412" y="653"/>
                    </a:cubicBezTo>
                    <a:cubicBezTo>
                      <a:pt x="413" y="653"/>
                      <a:pt x="413" y="652"/>
                      <a:pt x="413" y="651"/>
                    </a:cubicBezTo>
                    <a:cubicBezTo>
                      <a:pt x="422" y="650"/>
                      <a:pt x="422" y="650"/>
                      <a:pt x="424" y="647"/>
                    </a:cubicBezTo>
                    <a:cubicBezTo>
                      <a:pt x="424" y="647"/>
                      <a:pt x="451" y="634"/>
                      <a:pt x="448" y="620"/>
                    </a:cubicBezTo>
                    <a:cubicBezTo>
                      <a:pt x="448" y="619"/>
                      <a:pt x="460" y="612"/>
                      <a:pt x="465" y="610"/>
                    </a:cubicBezTo>
                    <a:cubicBezTo>
                      <a:pt x="466" y="606"/>
                      <a:pt x="466" y="606"/>
                      <a:pt x="464" y="592"/>
                    </a:cubicBezTo>
                    <a:cubicBezTo>
                      <a:pt x="476" y="582"/>
                      <a:pt x="492" y="578"/>
                      <a:pt x="500" y="564"/>
                    </a:cubicBezTo>
                    <a:cubicBezTo>
                      <a:pt x="500" y="563"/>
                      <a:pt x="501" y="562"/>
                      <a:pt x="501" y="560"/>
                    </a:cubicBezTo>
                    <a:cubicBezTo>
                      <a:pt x="502" y="558"/>
                      <a:pt x="502" y="557"/>
                      <a:pt x="501" y="555"/>
                    </a:cubicBezTo>
                    <a:cubicBezTo>
                      <a:pt x="502" y="551"/>
                      <a:pt x="503" y="547"/>
                      <a:pt x="503" y="542"/>
                    </a:cubicBezTo>
                    <a:cubicBezTo>
                      <a:pt x="499" y="535"/>
                      <a:pt x="505" y="528"/>
                      <a:pt x="502" y="521"/>
                    </a:cubicBezTo>
                    <a:cubicBezTo>
                      <a:pt x="502" y="519"/>
                      <a:pt x="502" y="519"/>
                      <a:pt x="502" y="519"/>
                    </a:cubicBezTo>
                    <a:cubicBezTo>
                      <a:pt x="515" y="479"/>
                      <a:pt x="568" y="470"/>
                      <a:pt x="577" y="426"/>
                    </a:cubicBezTo>
                    <a:moveTo>
                      <a:pt x="133" y="516"/>
                    </a:moveTo>
                    <a:cubicBezTo>
                      <a:pt x="132" y="514"/>
                      <a:pt x="129" y="503"/>
                      <a:pt x="124" y="501"/>
                    </a:cubicBezTo>
                    <a:cubicBezTo>
                      <a:pt x="123" y="501"/>
                      <a:pt x="122" y="501"/>
                      <a:pt x="120" y="501"/>
                    </a:cubicBezTo>
                    <a:cubicBezTo>
                      <a:pt x="114" y="498"/>
                      <a:pt x="113" y="486"/>
                      <a:pt x="105" y="490"/>
                    </a:cubicBezTo>
                    <a:cubicBezTo>
                      <a:pt x="103" y="490"/>
                      <a:pt x="101" y="490"/>
                      <a:pt x="99" y="489"/>
                    </a:cubicBezTo>
                    <a:cubicBezTo>
                      <a:pt x="96" y="486"/>
                      <a:pt x="96" y="486"/>
                      <a:pt x="93" y="486"/>
                    </a:cubicBezTo>
                    <a:cubicBezTo>
                      <a:pt x="93" y="487"/>
                      <a:pt x="93" y="489"/>
                      <a:pt x="93" y="490"/>
                    </a:cubicBezTo>
                    <a:cubicBezTo>
                      <a:pt x="89" y="489"/>
                      <a:pt x="89" y="488"/>
                      <a:pt x="89" y="486"/>
                    </a:cubicBezTo>
                    <a:cubicBezTo>
                      <a:pt x="89" y="486"/>
                      <a:pt x="90" y="485"/>
                      <a:pt x="90" y="485"/>
                    </a:cubicBezTo>
                    <a:cubicBezTo>
                      <a:pt x="83" y="478"/>
                      <a:pt x="82" y="478"/>
                      <a:pt x="80" y="478"/>
                    </a:cubicBezTo>
                    <a:cubicBezTo>
                      <a:pt x="80" y="478"/>
                      <a:pt x="80" y="478"/>
                      <a:pt x="79" y="477"/>
                    </a:cubicBezTo>
                    <a:cubicBezTo>
                      <a:pt x="77" y="475"/>
                      <a:pt x="77" y="475"/>
                      <a:pt x="74" y="476"/>
                    </a:cubicBezTo>
                    <a:cubicBezTo>
                      <a:pt x="75" y="477"/>
                      <a:pt x="75" y="479"/>
                      <a:pt x="76" y="481"/>
                    </a:cubicBezTo>
                    <a:cubicBezTo>
                      <a:pt x="75" y="481"/>
                      <a:pt x="74" y="481"/>
                      <a:pt x="73" y="481"/>
                    </a:cubicBezTo>
                    <a:cubicBezTo>
                      <a:pt x="73" y="480"/>
                      <a:pt x="73" y="479"/>
                      <a:pt x="72" y="478"/>
                    </a:cubicBezTo>
                    <a:cubicBezTo>
                      <a:pt x="72" y="477"/>
                      <a:pt x="73" y="476"/>
                      <a:pt x="73" y="475"/>
                    </a:cubicBezTo>
                    <a:cubicBezTo>
                      <a:pt x="73" y="475"/>
                      <a:pt x="73" y="474"/>
                      <a:pt x="73" y="474"/>
                    </a:cubicBezTo>
                    <a:cubicBezTo>
                      <a:pt x="73" y="472"/>
                      <a:pt x="73" y="472"/>
                      <a:pt x="68" y="470"/>
                    </a:cubicBezTo>
                    <a:cubicBezTo>
                      <a:pt x="68" y="470"/>
                      <a:pt x="68" y="470"/>
                      <a:pt x="68" y="470"/>
                    </a:cubicBezTo>
                    <a:cubicBezTo>
                      <a:pt x="68" y="470"/>
                      <a:pt x="67" y="470"/>
                      <a:pt x="66" y="470"/>
                    </a:cubicBezTo>
                    <a:cubicBezTo>
                      <a:pt x="67" y="474"/>
                      <a:pt x="67" y="474"/>
                      <a:pt x="67" y="475"/>
                    </a:cubicBezTo>
                    <a:cubicBezTo>
                      <a:pt x="66" y="475"/>
                      <a:pt x="65" y="475"/>
                      <a:pt x="65" y="475"/>
                    </a:cubicBezTo>
                    <a:cubicBezTo>
                      <a:pt x="65" y="474"/>
                      <a:pt x="64" y="473"/>
                      <a:pt x="64" y="472"/>
                    </a:cubicBezTo>
                    <a:cubicBezTo>
                      <a:pt x="65" y="471"/>
                      <a:pt x="66" y="470"/>
                      <a:pt x="66" y="469"/>
                    </a:cubicBezTo>
                    <a:cubicBezTo>
                      <a:pt x="65" y="461"/>
                      <a:pt x="65" y="461"/>
                      <a:pt x="64" y="459"/>
                    </a:cubicBezTo>
                    <a:cubicBezTo>
                      <a:pt x="64" y="459"/>
                      <a:pt x="63" y="459"/>
                      <a:pt x="62" y="459"/>
                    </a:cubicBezTo>
                    <a:cubicBezTo>
                      <a:pt x="62" y="457"/>
                      <a:pt x="62" y="454"/>
                      <a:pt x="61" y="451"/>
                    </a:cubicBezTo>
                    <a:cubicBezTo>
                      <a:pt x="59" y="446"/>
                      <a:pt x="55" y="442"/>
                      <a:pt x="52" y="437"/>
                    </a:cubicBezTo>
                    <a:cubicBezTo>
                      <a:pt x="51" y="437"/>
                      <a:pt x="50" y="436"/>
                      <a:pt x="49" y="436"/>
                    </a:cubicBezTo>
                    <a:cubicBezTo>
                      <a:pt x="49" y="435"/>
                      <a:pt x="48" y="435"/>
                      <a:pt x="48" y="434"/>
                    </a:cubicBezTo>
                    <a:cubicBezTo>
                      <a:pt x="47" y="435"/>
                      <a:pt x="45" y="435"/>
                      <a:pt x="45" y="435"/>
                    </a:cubicBezTo>
                    <a:cubicBezTo>
                      <a:pt x="44" y="435"/>
                      <a:pt x="44" y="435"/>
                      <a:pt x="44" y="435"/>
                    </a:cubicBezTo>
                    <a:cubicBezTo>
                      <a:pt x="44" y="435"/>
                      <a:pt x="34" y="422"/>
                      <a:pt x="32" y="419"/>
                    </a:cubicBezTo>
                    <a:cubicBezTo>
                      <a:pt x="32" y="419"/>
                      <a:pt x="32" y="418"/>
                      <a:pt x="31" y="417"/>
                    </a:cubicBezTo>
                    <a:cubicBezTo>
                      <a:pt x="30" y="415"/>
                      <a:pt x="30" y="415"/>
                      <a:pt x="30" y="412"/>
                    </a:cubicBezTo>
                    <a:cubicBezTo>
                      <a:pt x="30" y="412"/>
                      <a:pt x="30" y="412"/>
                      <a:pt x="29" y="412"/>
                    </a:cubicBezTo>
                    <a:cubicBezTo>
                      <a:pt x="29" y="412"/>
                      <a:pt x="28" y="413"/>
                      <a:pt x="28" y="413"/>
                    </a:cubicBezTo>
                    <a:cubicBezTo>
                      <a:pt x="27" y="412"/>
                      <a:pt x="27" y="412"/>
                      <a:pt x="26" y="408"/>
                    </a:cubicBezTo>
                    <a:cubicBezTo>
                      <a:pt x="26" y="408"/>
                      <a:pt x="27" y="407"/>
                      <a:pt x="27" y="407"/>
                    </a:cubicBezTo>
                    <a:cubicBezTo>
                      <a:pt x="26" y="406"/>
                      <a:pt x="26" y="405"/>
                      <a:pt x="25" y="404"/>
                    </a:cubicBezTo>
                    <a:cubicBezTo>
                      <a:pt x="24" y="406"/>
                      <a:pt x="24" y="406"/>
                      <a:pt x="24" y="406"/>
                    </a:cubicBezTo>
                    <a:cubicBezTo>
                      <a:pt x="24" y="406"/>
                      <a:pt x="24" y="406"/>
                      <a:pt x="24" y="406"/>
                    </a:cubicBezTo>
                    <a:cubicBezTo>
                      <a:pt x="23" y="405"/>
                      <a:pt x="22" y="405"/>
                      <a:pt x="22" y="405"/>
                    </a:cubicBezTo>
                    <a:cubicBezTo>
                      <a:pt x="22" y="406"/>
                      <a:pt x="22" y="407"/>
                      <a:pt x="22" y="409"/>
                    </a:cubicBezTo>
                    <a:cubicBezTo>
                      <a:pt x="21" y="409"/>
                      <a:pt x="21" y="409"/>
                      <a:pt x="21" y="410"/>
                    </a:cubicBezTo>
                    <a:cubicBezTo>
                      <a:pt x="20" y="406"/>
                      <a:pt x="20" y="406"/>
                      <a:pt x="18" y="405"/>
                    </a:cubicBezTo>
                    <a:cubicBezTo>
                      <a:pt x="18" y="405"/>
                      <a:pt x="17" y="405"/>
                      <a:pt x="16" y="405"/>
                    </a:cubicBezTo>
                    <a:cubicBezTo>
                      <a:pt x="16" y="404"/>
                      <a:pt x="15" y="404"/>
                      <a:pt x="15" y="403"/>
                    </a:cubicBezTo>
                    <a:cubicBezTo>
                      <a:pt x="15" y="402"/>
                      <a:pt x="15" y="401"/>
                      <a:pt x="14" y="399"/>
                    </a:cubicBezTo>
                    <a:cubicBezTo>
                      <a:pt x="13" y="398"/>
                      <a:pt x="12" y="397"/>
                      <a:pt x="12" y="396"/>
                    </a:cubicBezTo>
                    <a:cubicBezTo>
                      <a:pt x="12" y="396"/>
                      <a:pt x="12" y="409"/>
                      <a:pt x="11" y="413"/>
                    </a:cubicBezTo>
                    <a:cubicBezTo>
                      <a:pt x="9" y="402"/>
                      <a:pt x="10" y="396"/>
                      <a:pt x="10" y="393"/>
                    </a:cubicBezTo>
                    <a:cubicBezTo>
                      <a:pt x="10" y="392"/>
                      <a:pt x="10" y="392"/>
                      <a:pt x="10" y="392"/>
                    </a:cubicBezTo>
                    <a:cubicBezTo>
                      <a:pt x="10" y="392"/>
                      <a:pt x="10" y="392"/>
                      <a:pt x="9" y="392"/>
                    </a:cubicBezTo>
                    <a:cubicBezTo>
                      <a:pt x="9" y="394"/>
                      <a:pt x="9" y="394"/>
                      <a:pt x="9" y="397"/>
                    </a:cubicBezTo>
                    <a:cubicBezTo>
                      <a:pt x="8" y="397"/>
                      <a:pt x="8" y="397"/>
                      <a:pt x="7" y="398"/>
                    </a:cubicBezTo>
                    <a:cubicBezTo>
                      <a:pt x="7" y="399"/>
                      <a:pt x="6" y="401"/>
                      <a:pt x="6" y="401"/>
                    </a:cubicBezTo>
                    <a:cubicBezTo>
                      <a:pt x="6" y="404"/>
                      <a:pt x="6" y="406"/>
                      <a:pt x="6" y="410"/>
                    </a:cubicBezTo>
                    <a:cubicBezTo>
                      <a:pt x="2" y="424"/>
                      <a:pt x="12" y="436"/>
                      <a:pt x="10" y="449"/>
                    </a:cubicBezTo>
                    <a:cubicBezTo>
                      <a:pt x="11" y="454"/>
                      <a:pt x="11" y="454"/>
                      <a:pt x="11" y="456"/>
                    </a:cubicBezTo>
                    <a:cubicBezTo>
                      <a:pt x="12" y="461"/>
                      <a:pt x="12" y="461"/>
                      <a:pt x="13" y="465"/>
                    </a:cubicBezTo>
                    <a:cubicBezTo>
                      <a:pt x="13" y="465"/>
                      <a:pt x="13" y="465"/>
                      <a:pt x="13" y="466"/>
                    </a:cubicBezTo>
                    <a:cubicBezTo>
                      <a:pt x="16" y="475"/>
                      <a:pt x="16" y="475"/>
                      <a:pt x="16" y="476"/>
                    </a:cubicBezTo>
                    <a:cubicBezTo>
                      <a:pt x="17" y="477"/>
                      <a:pt x="17" y="478"/>
                      <a:pt x="17" y="479"/>
                    </a:cubicBezTo>
                    <a:cubicBezTo>
                      <a:pt x="17" y="479"/>
                      <a:pt x="18" y="484"/>
                      <a:pt x="21" y="492"/>
                    </a:cubicBezTo>
                    <a:cubicBezTo>
                      <a:pt x="21" y="493"/>
                      <a:pt x="21" y="493"/>
                      <a:pt x="22" y="494"/>
                    </a:cubicBezTo>
                    <a:cubicBezTo>
                      <a:pt x="25" y="502"/>
                      <a:pt x="28" y="509"/>
                      <a:pt x="32" y="517"/>
                    </a:cubicBezTo>
                    <a:cubicBezTo>
                      <a:pt x="32" y="518"/>
                      <a:pt x="32" y="519"/>
                      <a:pt x="33" y="520"/>
                    </a:cubicBezTo>
                    <a:cubicBezTo>
                      <a:pt x="38" y="531"/>
                      <a:pt x="50" y="555"/>
                      <a:pt x="61" y="564"/>
                    </a:cubicBezTo>
                    <a:cubicBezTo>
                      <a:pt x="64" y="567"/>
                      <a:pt x="66" y="571"/>
                      <a:pt x="68" y="575"/>
                    </a:cubicBezTo>
                    <a:cubicBezTo>
                      <a:pt x="69" y="576"/>
                      <a:pt x="70" y="577"/>
                      <a:pt x="70" y="578"/>
                    </a:cubicBezTo>
                    <a:cubicBezTo>
                      <a:pt x="70" y="579"/>
                      <a:pt x="70" y="579"/>
                      <a:pt x="70" y="579"/>
                    </a:cubicBezTo>
                    <a:cubicBezTo>
                      <a:pt x="71" y="579"/>
                      <a:pt x="71" y="579"/>
                      <a:pt x="72" y="580"/>
                    </a:cubicBezTo>
                    <a:cubicBezTo>
                      <a:pt x="72" y="581"/>
                      <a:pt x="72" y="581"/>
                      <a:pt x="73" y="582"/>
                    </a:cubicBezTo>
                    <a:cubicBezTo>
                      <a:pt x="73" y="582"/>
                      <a:pt x="73" y="582"/>
                      <a:pt x="73" y="583"/>
                    </a:cubicBezTo>
                    <a:cubicBezTo>
                      <a:pt x="75" y="586"/>
                      <a:pt x="75" y="586"/>
                      <a:pt x="76" y="587"/>
                    </a:cubicBezTo>
                    <a:cubicBezTo>
                      <a:pt x="76" y="587"/>
                      <a:pt x="76" y="587"/>
                      <a:pt x="76" y="587"/>
                    </a:cubicBezTo>
                    <a:cubicBezTo>
                      <a:pt x="77" y="588"/>
                      <a:pt x="77" y="588"/>
                      <a:pt x="78" y="590"/>
                    </a:cubicBezTo>
                    <a:cubicBezTo>
                      <a:pt x="78" y="590"/>
                      <a:pt x="79" y="591"/>
                      <a:pt x="79" y="591"/>
                    </a:cubicBezTo>
                    <a:cubicBezTo>
                      <a:pt x="79" y="592"/>
                      <a:pt x="79" y="592"/>
                      <a:pt x="79" y="592"/>
                    </a:cubicBezTo>
                    <a:cubicBezTo>
                      <a:pt x="79" y="592"/>
                      <a:pt x="80" y="592"/>
                      <a:pt x="80" y="592"/>
                    </a:cubicBezTo>
                    <a:cubicBezTo>
                      <a:pt x="81" y="594"/>
                      <a:pt x="81" y="595"/>
                      <a:pt x="83" y="597"/>
                    </a:cubicBezTo>
                    <a:cubicBezTo>
                      <a:pt x="83" y="597"/>
                      <a:pt x="84" y="598"/>
                      <a:pt x="84" y="598"/>
                    </a:cubicBezTo>
                    <a:cubicBezTo>
                      <a:pt x="84" y="598"/>
                      <a:pt x="84" y="599"/>
                      <a:pt x="85" y="599"/>
                    </a:cubicBezTo>
                    <a:cubicBezTo>
                      <a:pt x="87" y="602"/>
                      <a:pt x="89" y="606"/>
                      <a:pt x="92" y="609"/>
                    </a:cubicBezTo>
                    <a:cubicBezTo>
                      <a:pt x="92" y="609"/>
                      <a:pt x="100" y="619"/>
                      <a:pt x="102" y="622"/>
                    </a:cubicBezTo>
                    <a:cubicBezTo>
                      <a:pt x="103" y="622"/>
                      <a:pt x="103" y="623"/>
                      <a:pt x="103" y="623"/>
                    </a:cubicBezTo>
                    <a:cubicBezTo>
                      <a:pt x="110" y="630"/>
                      <a:pt x="117" y="637"/>
                      <a:pt x="123" y="644"/>
                    </a:cubicBezTo>
                    <a:cubicBezTo>
                      <a:pt x="124" y="645"/>
                      <a:pt x="124" y="645"/>
                      <a:pt x="126" y="647"/>
                    </a:cubicBezTo>
                    <a:cubicBezTo>
                      <a:pt x="126" y="647"/>
                      <a:pt x="127" y="648"/>
                      <a:pt x="127" y="648"/>
                    </a:cubicBezTo>
                    <a:cubicBezTo>
                      <a:pt x="148" y="666"/>
                      <a:pt x="148" y="666"/>
                      <a:pt x="152" y="669"/>
                    </a:cubicBezTo>
                    <a:cubicBezTo>
                      <a:pt x="156" y="672"/>
                      <a:pt x="160" y="675"/>
                      <a:pt x="165" y="678"/>
                    </a:cubicBezTo>
                    <a:cubicBezTo>
                      <a:pt x="165" y="678"/>
                      <a:pt x="165" y="678"/>
                      <a:pt x="165" y="678"/>
                    </a:cubicBezTo>
                    <a:cubicBezTo>
                      <a:pt x="156" y="672"/>
                      <a:pt x="156" y="672"/>
                      <a:pt x="156" y="672"/>
                    </a:cubicBezTo>
                    <a:cubicBezTo>
                      <a:pt x="157" y="672"/>
                      <a:pt x="157" y="672"/>
                      <a:pt x="157" y="672"/>
                    </a:cubicBezTo>
                    <a:cubicBezTo>
                      <a:pt x="158" y="673"/>
                      <a:pt x="159" y="674"/>
                      <a:pt x="161" y="675"/>
                    </a:cubicBezTo>
                    <a:cubicBezTo>
                      <a:pt x="161" y="675"/>
                      <a:pt x="161" y="676"/>
                      <a:pt x="162" y="676"/>
                    </a:cubicBezTo>
                    <a:cubicBezTo>
                      <a:pt x="163" y="677"/>
                      <a:pt x="165" y="678"/>
                      <a:pt x="167" y="680"/>
                    </a:cubicBezTo>
                    <a:cubicBezTo>
                      <a:pt x="169" y="681"/>
                      <a:pt x="169" y="681"/>
                      <a:pt x="178" y="687"/>
                    </a:cubicBezTo>
                    <a:cubicBezTo>
                      <a:pt x="177" y="686"/>
                      <a:pt x="175" y="685"/>
                      <a:pt x="174" y="685"/>
                    </a:cubicBezTo>
                    <a:cubicBezTo>
                      <a:pt x="174" y="684"/>
                      <a:pt x="174" y="684"/>
                      <a:pt x="173" y="684"/>
                    </a:cubicBezTo>
                    <a:cubicBezTo>
                      <a:pt x="172" y="683"/>
                      <a:pt x="172" y="683"/>
                      <a:pt x="171" y="683"/>
                    </a:cubicBezTo>
                    <a:cubicBezTo>
                      <a:pt x="172" y="683"/>
                      <a:pt x="172" y="683"/>
                      <a:pt x="172" y="683"/>
                    </a:cubicBezTo>
                    <a:cubicBezTo>
                      <a:pt x="173" y="684"/>
                      <a:pt x="174" y="684"/>
                      <a:pt x="175" y="685"/>
                    </a:cubicBezTo>
                    <a:cubicBezTo>
                      <a:pt x="177" y="686"/>
                      <a:pt x="180" y="688"/>
                      <a:pt x="182" y="689"/>
                    </a:cubicBezTo>
                    <a:cubicBezTo>
                      <a:pt x="181" y="689"/>
                      <a:pt x="179" y="688"/>
                      <a:pt x="178" y="687"/>
                    </a:cubicBezTo>
                    <a:cubicBezTo>
                      <a:pt x="179" y="688"/>
                      <a:pt x="180" y="688"/>
                      <a:pt x="181" y="689"/>
                    </a:cubicBezTo>
                    <a:cubicBezTo>
                      <a:pt x="186" y="692"/>
                      <a:pt x="191" y="695"/>
                      <a:pt x="196" y="698"/>
                    </a:cubicBezTo>
                    <a:cubicBezTo>
                      <a:pt x="197" y="698"/>
                      <a:pt x="197" y="698"/>
                      <a:pt x="198" y="699"/>
                    </a:cubicBezTo>
                    <a:cubicBezTo>
                      <a:pt x="199" y="700"/>
                      <a:pt x="201" y="700"/>
                      <a:pt x="202" y="701"/>
                    </a:cubicBezTo>
                    <a:cubicBezTo>
                      <a:pt x="203" y="701"/>
                      <a:pt x="203" y="701"/>
                      <a:pt x="203" y="702"/>
                    </a:cubicBezTo>
                    <a:cubicBezTo>
                      <a:pt x="207" y="703"/>
                      <a:pt x="210" y="705"/>
                      <a:pt x="213" y="706"/>
                    </a:cubicBezTo>
                    <a:cubicBezTo>
                      <a:pt x="214" y="707"/>
                      <a:pt x="214" y="707"/>
                      <a:pt x="214" y="707"/>
                    </a:cubicBezTo>
                    <a:cubicBezTo>
                      <a:pt x="215" y="707"/>
                      <a:pt x="215" y="707"/>
                      <a:pt x="215" y="707"/>
                    </a:cubicBezTo>
                    <a:cubicBezTo>
                      <a:pt x="215" y="708"/>
                      <a:pt x="215" y="708"/>
                      <a:pt x="215" y="708"/>
                    </a:cubicBezTo>
                    <a:cubicBezTo>
                      <a:pt x="219" y="709"/>
                      <a:pt x="219" y="709"/>
                      <a:pt x="220" y="710"/>
                    </a:cubicBezTo>
                    <a:cubicBezTo>
                      <a:pt x="221" y="710"/>
                      <a:pt x="221" y="710"/>
                      <a:pt x="221" y="710"/>
                    </a:cubicBezTo>
                    <a:cubicBezTo>
                      <a:pt x="228" y="713"/>
                      <a:pt x="237" y="717"/>
                      <a:pt x="237" y="717"/>
                    </a:cubicBezTo>
                    <a:cubicBezTo>
                      <a:pt x="237" y="717"/>
                      <a:pt x="238" y="717"/>
                      <a:pt x="238" y="717"/>
                    </a:cubicBezTo>
                    <a:cubicBezTo>
                      <a:pt x="240" y="718"/>
                      <a:pt x="240" y="718"/>
                      <a:pt x="243" y="719"/>
                    </a:cubicBezTo>
                    <a:cubicBezTo>
                      <a:pt x="243" y="719"/>
                      <a:pt x="243" y="719"/>
                      <a:pt x="245" y="719"/>
                    </a:cubicBezTo>
                    <a:cubicBezTo>
                      <a:pt x="245" y="719"/>
                      <a:pt x="245" y="719"/>
                      <a:pt x="245" y="719"/>
                    </a:cubicBezTo>
                    <a:cubicBezTo>
                      <a:pt x="241" y="717"/>
                      <a:pt x="241" y="717"/>
                      <a:pt x="239" y="717"/>
                    </a:cubicBezTo>
                    <a:cubicBezTo>
                      <a:pt x="238" y="717"/>
                      <a:pt x="238" y="716"/>
                      <a:pt x="236" y="716"/>
                    </a:cubicBezTo>
                    <a:cubicBezTo>
                      <a:pt x="236" y="716"/>
                      <a:pt x="230" y="713"/>
                      <a:pt x="227" y="712"/>
                    </a:cubicBezTo>
                    <a:cubicBezTo>
                      <a:pt x="226" y="712"/>
                      <a:pt x="226" y="712"/>
                      <a:pt x="225" y="711"/>
                    </a:cubicBezTo>
                    <a:cubicBezTo>
                      <a:pt x="218" y="708"/>
                      <a:pt x="218" y="708"/>
                      <a:pt x="217" y="707"/>
                    </a:cubicBezTo>
                    <a:cubicBezTo>
                      <a:pt x="217" y="707"/>
                      <a:pt x="216" y="707"/>
                      <a:pt x="215" y="706"/>
                    </a:cubicBezTo>
                    <a:cubicBezTo>
                      <a:pt x="214" y="706"/>
                      <a:pt x="212" y="705"/>
                      <a:pt x="210" y="704"/>
                    </a:cubicBezTo>
                    <a:cubicBezTo>
                      <a:pt x="210" y="704"/>
                      <a:pt x="209" y="704"/>
                      <a:pt x="209" y="703"/>
                    </a:cubicBezTo>
                    <a:cubicBezTo>
                      <a:pt x="209" y="703"/>
                      <a:pt x="209" y="704"/>
                      <a:pt x="208" y="703"/>
                    </a:cubicBezTo>
                    <a:cubicBezTo>
                      <a:pt x="203" y="700"/>
                      <a:pt x="196" y="695"/>
                      <a:pt x="196" y="695"/>
                    </a:cubicBezTo>
                    <a:cubicBezTo>
                      <a:pt x="195" y="695"/>
                      <a:pt x="194" y="694"/>
                      <a:pt x="194" y="694"/>
                    </a:cubicBezTo>
                    <a:cubicBezTo>
                      <a:pt x="193" y="694"/>
                      <a:pt x="193" y="694"/>
                      <a:pt x="192" y="693"/>
                    </a:cubicBezTo>
                    <a:cubicBezTo>
                      <a:pt x="190" y="692"/>
                      <a:pt x="187" y="691"/>
                      <a:pt x="184" y="689"/>
                    </a:cubicBezTo>
                    <a:cubicBezTo>
                      <a:pt x="184" y="689"/>
                      <a:pt x="184" y="689"/>
                      <a:pt x="183" y="688"/>
                    </a:cubicBezTo>
                    <a:cubicBezTo>
                      <a:pt x="182" y="688"/>
                      <a:pt x="181" y="687"/>
                      <a:pt x="180" y="686"/>
                    </a:cubicBezTo>
                    <a:cubicBezTo>
                      <a:pt x="181" y="686"/>
                      <a:pt x="181" y="686"/>
                      <a:pt x="182" y="686"/>
                    </a:cubicBezTo>
                    <a:cubicBezTo>
                      <a:pt x="180" y="685"/>
                      <a:pt x="178" y="684"/>
                      <a:pt x="176" y="682"/>
                    </a:cubicBezTo>
                    <a:cubicBezTo>
                      <a:pt x="173" y="680"/>
                      <a:pt x="171" y="678"/>
                      <a:pt x="168" y="676"/>
                    </a:cubicBezTo>
                    <a:cubicBezTo>
                      <a:pt x="168" y="675"/>
                      <a:pt x="168" y="675"/>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7" y="675"/>
                    </a:cubicBezTo>
                    <a:cubicBezTo>
                      <a:pt x="165" y="675"/>
                      <a:pt x="165" y="675"/>
                      <a:pt x="161" y="671"/>
                    </a:cubicBezTo>
                    <a:cubicBezTo>
                      <a:pt x="160" y="671"/>
                      <a:pt x="159" y="670"/>
                      <a:pt x="158" y="669"/>
                    </a:cubicBezTo>
                    <a:cubicBezTo>
                      <a:pt x="158" y="669"/>
                      <a:pt x="158" y="669"/>
                      <a:pt x="160" y="670"/>
                    </a:cubicBezTo>
                    <a:cubicBezTo>
                      <a:pt x="161" y="670"/>
                      <a:pt x="161" y="671"/>
                      <a:pt x="162" y="671"/>
                    </a:cubicBezTo>
                    <a:cubicBezTo>
                      <a:pt x="162" y="671"/>
                      <a:pt x="163" y="671"/>
                      <a:pt x="163" y="671"/>
                    </a:cubicBezTo>
                    <a:cubicBezTo>
                      <a:pt x="162" y="670"/>
                      <a:pt x="162" y="670"/>
                      <a:pt x="161" y="670"/>
                    </a:cubicBezTo>
                    <a:cubicBezTo>
                      <a:pt x="161" y="669"/>
                      <a:pt x="161" y="669"/>
                      <a:pt x="159" y="668"/>
                    </a:cubicBezTo>
                    <a:cubicBezTo>
                      <a:pt x="158" y="667"/>
                      <a:pt x="158" y="667"/>
                      <a:pt x="154" y="663"/>
                    </a:cubicBezTo>
                    <a:cubicBezTo>
                      <a:pt x="153" y="663"/>
                      <a:pt x="153" y="662"/>
                      <a:pt x="152" y="662"/>
                    </a:cubicBezTo>
                    <a:cubicBezTo>
                      <a:pt x="152" y="662"/>
                      <a:pt x="153" y="662"/>
                      <a:pt x="153" y="662"/>
                    </a:cubicBezTo>
                    <a:cubicBezTo>
                      <a:pt x="154" y="662"/>
                      <a:pt x="154" y="662"/>
                      <a:pt x="154" y="661"/>
                    </a:cubicBezTo>
                    <a:cubicBezTo>
                      <a:pt x="155" y="661"/>
                      <a:pt x="155" y="661"/>
                      <a:pt x="157" y="662"/>
                    </a:cubicBezTo>
                    <a:cubicBezTo>
                      <a:pt x="155" y="660"/>
                      <a:pt x="153" y="657"/>
                      <a:pt x="152" y="655"/>
                    </a:cubicBezTo>
                    <a:cubicBezTo>
                      <a:pt x="151" y="653"/>
                      <a:pt x="151" y="653"/>
                      <a:pt x="151" y="653"/>
                    </a:cubicBezTo>
                    <a:cubicBezTo>
                      <a:pt x="150" y="653"/>
                      <a:pt x="149" y="652"/>
                      <a:pt x="148" y="651"/>
                    </a:cubicBezTo>
                    <a:cubicBezTo>
                      <a:pt x="148" y="651"/>
                      <a:pt x="148" y="651"/>
                      <a:pt x="147" y="651"/>
                    </a:cubicBezTo>
                    <a:cubicBezTo>
                      <a:pt x="147" y="650"/>
                      <a:pt x="146" y="650"/>
                      <a:pt x="145" y="648"/>
                    </a:cubicBezTo>
                    <a:cubicBezTo>
                      <a:pt x="142" y="646"/>
                      <a:pt x="139" y="645"/>
                      <a:pt x="137" y="643"/>
                    </a:cubicBezTo>
                    <a:cubicBezTo>
                      <a:pt x="138" y="643"/>
                      <a:pt x="138" y="643"/>
                      <a:pt x="139" y="643"/>
                    </a:cubicBezTo>
                    <a:cubicBezTo>
                      <a:pt x="145" y="646"/>
                      <a:pt x="145" y="646"/>
                      <a:pt x="146" y="644"/>
                    </a:cubicBezTo>
                    <a:cubicBezTo>
                      <a:pt x="137" y="630"/>
                      <a:pt x="137" y="628"/>
                      <a:pt x="137" y="627"/>
                    </a:cubicBezTo>
                    <a:cubicBezTo>
                      <a:pt x="138" y="628"/>
                      <a:pt x="139" y="630"/>
                      <a:pt x="140" y="631"/>
                    </a:cubicBezTo>
                    <a:cubicBezTo>
                      <a:pt x="137" y="619"/>
                      <a:pt x="125" y="611"/>
                      <a:pt x="127" y="597"/>
                    </a:cubicBezTo>
                    <a:cubicBezTo>
                      <a:pt x="128" y="597"/>
                      <a:pt x="129" y="597"/>
                      <a:pt x="130" y="597"/>
                    </a:cubicBezTo>
                    <a:cubicBezTo>
                      <a:pt x="130" y="596"/>
                      <a:pt x="131" y="594"/>
                      <a:pt x="131" y="593"/>
                    </a:cubicBezTo>
                    <a:cubicBezTo>
                      <a:pt x="133" y="594"/>
                      <a:pt x="136" y="594"/>
                      <a:pt x="138" y="594"/>
                    </a:cubicBezTo>
                    <a:cubicBezTo>
                      <a:pt x="138" y="593"/>
                      <a:pt x="138" y="592"/>
                      <a:pt x="137" y="591"/>
                    </a:cubicBezTo>
                    <a:cubicBezTo>
                      <a:pt x="138" y="590"/>
                      <a:pt x="138" y="590"/>
                      <a:pt x="138" y="590"/>
                    </a:cubicBezTo>
                    <a:cubicBezTo>
                      <a:pt x="137" y="585"/>
                      <a:pt x="137" y="585"/>
                      <a:pt x="137" y="584"/>
                    </a:cubicBezTo>
                    <a:cubicBezTo>
                      <a:pt x="137" y="583"/>
                      <a:pt x="138" y="583"/>
                      <a:pt x="138" y="583"/>
                    </a:cubicBezTo>
                    <a:cubicBezTo>
                      <a:pt x="136" y="579"/>
                      <a:pt x="136" y="578"/>
                      <a:pt x="136" y="575"/>
                    </a:cubicBezTo>
                    <a:cubicBezTo>
                      <a:pt x="136" y="575"/>
                      <a:pt x="136" y="575"/>
                      <a:pt x="136" y="575"/>
                    </a:cubicBezTo>
                    <a:cubicBezTo>
                      <a:pt x="136" y="572"/>
                      <a:pt x="134" y="569"/>
                      <a:pt x="133" y="566"/>
                    </a:cubicBezTo>
                    <a:cubicBezTo>
                      <a:pt x="133" y="566"/>
                      <a:pt x="133" y="566"/>
                      <a:pt x="133" y="564"/>
                    </a:cubicBezTo>
                    <a:cubicBezTo>
                      <a:pt x="133" y="561"/>
                      <a:pt x="132" y="559"/>
                      <a:pt x="131" y="557"/>
                    </a:cubicBezTo>
                    <a:cubicBezTo>
                      <a:pt x="131" y="557"/>
                      <a:pt x="131" y="556"/>
                      <a:pt x="130" y="555"/>
                    </a:cubicBezTo>
                    <a:cubicBezTo>
                      <a:pt x="130" y="554"/>
                      <a:pt x="130" y="554"/>
                      <a:pt x="129" y="553"/>
                    </a:cubicBezTo>
                    <a:cubicBezTo>
                      <a:pt x="129" y="552"/>
                      <a:pt x="129" y="552"/>
                      <a:pt x="128" y="550"/>
                    </a:cubicBezTo>
                    <a:cubicBezTo>
                      <a:pt x="127" y="548"/>
                      <a:pt x="126" y="545"/>
                      <a:pt x="126" y="543"/>
                    </a:cubicBezTo>
                    <a:cubicBezTo>
                      <a:pt x="126" y="543"/>
                      <a:pt x="126" y="543"/>
                      <a:pt x="129" y="535"/>
                    </a:cubicBezTo>
                    <a:cubicBezTo>
                      <a:pt x="129" y="534"/>
                      <a:pt x="130" y="534"/>
                      <a:pt x="130" y="534"/>
                    </a:cubicBezTo>
                    <a:cubicBezTo>
                      <a:pt x="130" y="533"/>
                      <a:pt x="131" y="533"/>
                      <a:pt x="131" y="532"/>
                    </a:cubicBezTo>
                    <a:cubicBezTo>
                      <a:pt x="131" y="532"/>
                      <a:pt x="132" y="525"/>
                      <a:pt x="133" y="522"/>
                    </a:cubicBezTo>
                    <a:cubicBezTo>
                      <a:pt x="134" y="519"/>
                      <a:pt x="134" y="519"/>
                      <a:pt x="133" y="516"/>
                    </a:cubicBezTo>
                    <a:moveTo>
                      <a:pt x="19" y="357"/>
                    </a:moveTo>
                    <a:cubicBezTo>
                      <a:pt x="20" y="357"/>
                      <a:pt x="20" y="357"/>
                      <a:pt x="20" y="357"/>
                    </a:cubicBezTo>
                    <a:cubicBezTo>
                      <a:pt x="19" y="357"/>
                      <a:pt x="19" y="356"/>
                      <a:pt x="19" y="356"/>
                    </a:cubicBezTo>
                    <a:cubicBezTo>
                      <a:pt x="19" y="355"/>
                      <a:pt x="19" y="353"/>
                      <a:pt x="19" y="352"/>
                    </a:cubicBezTo>
                    <a:cubicBezTo>
                      <a:pt x="17" y="353"/>
                      <a:pt x="17" y="353"/>
                      <a:pt x="17" y="353"/>
                    </a:cubicBezTo>
                    <a:cubicBezTo>
                      <a:pt x="16" y="353"/>
                      <a:pt x="16" y="353"/>
                      <a:pt x="16" y="353"/>
                    </a:cubicBezTo>
                    <a:cubicBezTo>
                      <a:pt x="16" y="352"/>
                      <a:pt x="16" y="352"/>
                      <a:pt x="15" y="351"/>
                    </a:cubicBezTo>
                    <a:cubicBezTo>
                      <a:pt x="15" y="351"/>
                      <a:pt x="15" y="351"/>
                      <a:pt x="15" y="351"/>
                    </a:cubicBezTo>
                    <a:cubicBezTo>
                      <a:pt x="14" y="352"/>
                      <a:pt x="14" y="353"/>
                      <a:pt x="14" y="353"/>
                    </a:cubicBezTo>
                    <a:cubicBezTo>
                      <a:pt x="13" y="353"/>
                      <a:pt x="13" y="353"/>
                      <a:pt x="13" y="353"/>
                    </a:cubicBezTo>
                    <a:cubicBezTo>
                      <a:pt x="13" y="353"/>
                      <a:pt x="13" y="353"/>
                      <a:pt x="12" y="352"/>
                    </a:cubicBezTo>
                    <a:cubicBezTo>
                      <a:pt x="12" y="351"/>
                      <a:pt x="12" y="351"/>
                      <a:pt x="12" y="351"/>
                    </a:cubicBezTo>
                    <a:cubicBezTo>
                      <a:pt x="12" y="350"/>
                      <a:pt x="12" y="350"/>
                      <a:pt x="11" y="349"/>
                    </a:cubicBezTo>
                    <a:cubicBezTo>
                      <a:pt x="11" y="348"/>
                      <a:pt x="11" y="348"/>
                      <a:pt x="11" y="348"/>
                    </a:cubicBezTo>
                    <a:cubicBezTo>
                      <a:pt x="11" y="348"/>
                      <a:pt x="11" y="348"/>
                      <a:pt x="11" y="348"/>
                    </a:cubicBezTo>
                    <a:cubicBezTo>
                      <a:pt x="10" y="348"/>
                      <a:pt x="10" y="348"/>
                      <a:pt x="10" y="348"/>
                    </a:cubicBezTo>
                    <a:cubicBezTo>
                      <a:pt x="10" y="348"/>
                      <a:pt x="10" y="347"/>
                      <a:pt x="9" y="347"/>
                    </a:cubicBezTo>
                    <a:cubicBezTo>
                      <a:pt x="9" y="347"/>
                      <a:pt x="9" y="347"/>
                      <a:pt x="8" y="348"/>
                    </a:cubicBezTo>
                    <a:cubicBezTo>
                      <a:pt x="8" y="350"/>
                      <a:pt x="8" y="353"/>
                      <a:pt x="8" y="355"/>
                    </a:cubicBezTo>
                    <a:cubicBezTo>
                      <a:pt x="8" y="359"/>
                      <a:pt x="8" y="360"/>
                      <a:pt x="8" y="360"/>
                    </a:cubicBezTo>
                    <a:cubicBezTo>
                      <a:pt x="9" y="360"/>
                      <a:pt x="9" y="360"/>
                      <a:pt x="9" y="360"/>
                    </a:cubicBezTo>
                    <a:cubicBezTo>
                      <a:pt x="9" y="360"/>
                      <a:pt x="9" y="360"/>
                      <a:pt x="10" y="358"/>
                    </a:cubicBezTo>
                    <a:cubicBezTo>
                      <a:pt x="10" y="357"/>
                      <a:pt x="11" y="357"/>
                      <a:pt x="11" y="357"/>
                    </a:cubicBezTo>
                    <a:cubicBezTo>
                      <a:pt x="11" y="357"/>
                      <a:pt x="11" y="357"/>
                      <a:pt x="12" y="358"/>
                    </a:cubicBezTo>
                    <a:cubicBezTo>
                      <a:pt x="12" y="358"/>
                      <a:pt x="12" y="358"/>
                      <a:pt x="12" y="358"/>
                    </a:cubicBezTo>
                    <a:cubicBezTo>
                      <a:pt x="12" y="358"/>
                      <a:pt x="12" y="358"/>
                      <a:pt x="12" y="358"/>
                    </a:cubicBezTo>
                    <a:cubicBezTo>
                      <a:pt x="12" y="357"/>
                      <a:pt x="12" y="357"/>
                      <a:pt x="13" y="358"/>
                    </a:cubicBezTo>
                    <a:cubicBezTo>
                      <a:pt x="14" y="358"/>
                      <a:pt x="15" y="357"/>
                      <a:pt x="15" y="357"/>
                    </a:cubicBezTo>
                    <a:cubicBezTo>
                      <a:pt x="16" y="357"/>
                      <a:pt x="16" y="357"/>
                      <a:pt x="16" y="357"/>
                    </a:cubicBezTo>
                    <a:cubicBezTo>
                      <a:pt x="17" y="358"/>
                      <a:pt x="18" y="358"/>
                      <a:pt x="18" y="358"/>
                    </a:cubicBezTo>
                    <a:cubicBezTo>
                      <a:pt x="19" y="358"/>
                      <a:pt x="19" y="358"/>
                      <a:pt x="19" y="358"/>
                    </a:cubicBezTo>
                    <a:cubicBezTo>
                      <a:pt x="19" y="358"/>
                      <a:pt x="19" y="358"/>
                      <a:pt x="19" y="357"/>
                    </a:cubicBezTo>
                    <a:moveTo>
                      <a:pt x="4" y="358"/>
                    </a:moveTo>
                    <a:cubicBezTo>
                      <a:pt x="4" y="357"/>
                      <a:pt x="4" y="355"/>
                      <a:pt x="4" y="355"/>
                    </a:cubicBezTo>
                    <a:cubicBezTo>
                      <a:pt x="4" y="354"/>
                      <a:pt x="4" y="354"/>
                      <a:pt x="4" y="354"/>
                    </a:cubicBezTo>
                    <a:cubicBezTo>
                      <a:pt x="4" y="354"/>
                      <a:pt x="4" y="353"/>
                      <a:pt x="4" y="353"/>
                    </a:cubicBezTo>
                    <a:cubicBezTo>
                      <a:pt x="4" y="353"/>
                      <a:pt x="4" y="353"/>
                      <a:pt x="4" y="353"/>
                    </a:cubicBezTo>
                    <a:cubicBezTo>
                      <a:pt x="3" y="353"/>
                      <a:pt x="3" y="352"/>
                      <a:pt x="3" y="352"/>
                    </a:cubicBezTo>
                    <a:cubicBezTo>
                      <a:pt x="3" y="356"/>
                      <a:pt x="3" y="356"/>
                      <a:pt x="3" y="356"/>
                    </a:cubicBezTo>
                    <a:cubicBezTo>
                      <a:pt x="3" y="356"/>
                      <a:pt x="3" y="356"/>
                      <a:pt x="3" y="356"/>
                    </a:cubicBezTo>
                    <a:cubicBezTo>
                      <a:pt x="3" y="356"/>
                      <a:pt x="3" y="356"/>
                      <a:pt x="3" y="356"/>
                    </a:cubicBezTo>
                    <a:cubicBezTo>
                      <a:pt x="3" y="356"/>
                      <a:pt x="4" y="357"/>
                      <a:pt x="4" y="357"/>
                    </a:cubicBezTo>
                    <a:cubicBezTo>
                      <a:pt x="4" y="358"/>
                      <a:pt x="4" y="359"/>
                      <a:pt x="4" y="360"/>
                    </a:cubicBezTo>
                    <a:cubicBezTo>
                      <a:pt x="4" y="360"/>
                      <a:pt x="4" y="360"/>
                      <a:pt x="4" y="360"/>
                    </a:cubicBezTo>
                    <a:cubicBezTo>
                      <a:pt x="4" y="360"/>
                      <a:pt x="4" y="360"/>
                      <a:pt x="4" y="358"/>
                    </a:cubicBezTo>
                    <a:moveTo>
                      <a:pt x="4" y="343"/>
                    </a:moveTo>
                    <a:cubicBezTo>
                      <a:pt x="5" y="343"/>
                      <a:pt x="6" y="343"/>
                      <a:pt x="7" y="343"/>
                    </a:cubicBezTo>
                    <a:cubicBezTo>
                      <a:pt x="7" y="342"/>
                      <a:pt x="7" y="336"/>
                      <a:pt x="6" y="335"/>
                    </a:cubicBezTo>
                    <a:cubicBezTo>
                      <a:pt x="6" y="335"/>
                      <a:pt x="6" y="335"/>
                      <a:pt x="6" y="335"/>
                    </a:cubicBezTo>
                    <a:cubicBezTo>
                      <a:pt x="5" y="335"/>
                      <a:pt x="5" y="335"/>
                      <a:pt x="5" y="335"/>
                    </a:cubicBezTo>
                    <a:cubicBezTo>
                      <a:pt x="5" y="335"/>
                      <a:pt x="5" y="335"/>
                      <a:pt x="5" y="335"/>
                    </a:cubicBezTo>
                    <a:cubicBezTo>
                      <a:pt x="5" y="335"/>
                      <a:pt x="5" y="335"/>
                      <a:pt x="4" y="327"/>
                    </a:cubicBezTo>
                    <a:cubicBezTo>
                      <a:pt x="4" y="325"/>
                      <a:pt x="4" y="325"/>
                      <a:pt x="4" y="324"/>
                    </a:cubicBezTo>
                    <a:cubicBezTo>
                      <a:pt x="5" y="323"/>
                      <a:pt x="5" y="323"/>
                      <a:pt x="4" y="323"/>
                    </a:cubicBezTo>
                    <a:cubicBezTo>
                      <a:pt x="4" y="323"/>
                      <a:pt x="4" y="323"/>
                      <a:pt x="4" y="323"/>
                    </a:cubicBezTo>
                    <a:cubicBezTo>
                      <a:pt x="4" y="323"/>
                      <a:pt x="4" y="323"/>
                      <a:pt x="4" y="323"/>
                    </a:cubicBezTo>
                    <a:cubicBezTo>
                      <a:pt x="4" y="323"/>
                      <a:pt x="4" y="323"/>
                      <a:pt x="4" y="323"/>
                    </a:cubicBezTo>
                    <a:cubicBezTo>
                      <a:pt x="4" y="323"/>
                      <a:pt x="4" y="323"/>
                      <a:pt x="4" y="324"/>
                    </a:cubicBezTo>
                    <a:cubicBezTo>
                      <a:pt x="4" y="323"/>
                      <a:pt x="4" y="323"/>
                      <a:pt x="4" y="323"/>
                    </a:cubicBezTo>
                    <a:cubicBezTo>
                      <a:pt x="4" y="323"/>
                      <a:pt x="4" y="323"/>
                      <a:pt x="4" y="323"/>
                    </a:cubicBezTo>
                    <a:cubicBezTo>
                      <a:pt x="3" y="323"/>
                      <a:pt x="3" y="323"/>
                      <a:pt x="3" y="323"/>
                    </a:cubicBezTo>
                    <a:cubicBezTo>
                      <a:pt x="3" y="323"/>
                      <a:pt x="2" y="331"/>
                      <a:pt x="3" y="332"/>
                    </a:cubicBezTo>
                    <a:cubicBezTo>
                      <a:pt x="3" y="331"/>
                      <a:pt x="3" y="330"/>
                      <a:pt x="3" y="329"/>
                    </a:cubicBezTo>
                    <a:cubicBezTo>
                      <a:pt x="4" y="329"/>
                      <a:pt x="3" y="332"/>
                      <a:pt x="3" y="334"/>
                    </a:cubicBezTo>
                    <a:cubicBezTo>
                      <a:pt x="3" y="335"/>
                      <a:pt x="3" y="337"/>
                      <a:pt x="4" y="337"/>
                    </a:cubicBezTo>
                    <a:cubicBezTo>
                      <a:pt x="4" y="337"/>
                      <a:pt x="4" y="337"/>
                      <a:pt x="4" y="337"/>
                    </a:cubicBezTo>
                    <a:cubicBezTo>
                      <a:pt x="4" y="337"/>
                      <a:pt x="4" y="337"/>
                      <a:pt x="4" y="339"/>
                    </a:cubicBezTo>
                    <a:cubicBezTo>
                      <a:pt x="4" y="339"/>
                      <a:pt x="4" y="342"/>
                      <a:pt x="4" y="343"/>
                    </a:cubicBezTo>
                    <a:moveTo>
                      <a:pt x="287" y="80"/>
                    </a:moveTo>
                    <a:cubicBezTo>
                      <a:pt x="287" y="79"/>
                      <a:pt x="288" y="78"/>
                      <a:pt x="289" y="77"/>
                    </a:cubicBezTo>
                    <a:cubicBezTo>
                      <a:pt x="289" y="76"/>
                      <a:pt x="289" y="76"/>
                      <a:pt x="289" y="75"/>
                    </a:cubicBezTo>
                    <a:cubicBezTo>
                      <a:pt x="288" y="75"/>
                      <a:pt x="288" y="75"/>
                      <a:pt x="287" y="74"/>
                    </a:cubicBezTo>
                    <a:cubicBezTo>
                      <a:pt x="289" y="71"/>
                      <a:pt x="289" y="71"/>
                      <a:pt x="290" y="70"/>
                    </a:cubicBezTo>
                    <a:cubicBezTo>
                      <a:pt x="289" y="70"/>
                      <a:pt x="288" y="70"/>
                      <a:pt x="287" y="70"/>
                    </a:cubicBezTo>
                    <a:cubicBezTo>
                      <a:pt x="286" y="70"/>
                      <a:pt x="286" y="70"/>
                      <a:pt x="286" y="70"/>
                    </a:cubicBezTo>
                    <a:cubicBezTo>
                      <a:pt x="284" y="70"/>
                      <a:pt x="282" y="72"/>
                      <a:pt x="280" y="72"/>
                    </a:cubicBezTo>
                    <a:cubicBezTo>
                      <a:pt x="279" y="72"/>
                      <a:pt x="279" y="72"/>
                      <a:pt x="278" y="72"/>
                    </a:cubicBezTo>
                    <a:cubicBezTo>
                      <a:pt x="278" y="71"/>
                      <a:pt x="277" y="71"/>
                      <a:pt x="276" y="71"/>
                    </a:cubicBezTo>
                    <a:cubicBezTo>
                      <a:pt x="274" y="71"/>
                      <a:pt x="272" y="73"/>
                      <a:pt x="270" y="73"/>
                    </a:cubicBezTo>
                    <a:cubicBezTo>
                      <a:pt x="270" y="73"/>
                      <a:pt x="269" y="73"/>
                      <a:pt x="268" y="73"/>
                    </a:cubicBezTo>
                    <a:cubicBezTo>
                      <a:pt x="268" y="72"/>
                      <a:pt x="269" y="72"/>
                      <a:pt x="269" y="71"/>
                    </a:cubicBezTo>
                    <a:cubicBezTo>
                      <a:pt x="269" y="71"/>
                      <a:pt x="270" y="70"/>
                      <a:pt x="270" y="70"/>
                    </a:cubicBezTo>
                    <a:cubicBezTo>
                      <a:pt x="270" y="69"/>
                      <a:pt x="270" y="69"/>
                      <a:pt x="270" y="68"/>
                    </a:cubicBezTo>
                    <a:cubicBezTo>
                      <a:pt x="269" y="69"/>
                      <a:pt x="269" y="69"/>
                      <a:pt x="269" y="69"/>
                    </a:cubicBezTo>
                    <a:cubicBezTo>
                      <a:pt x="268" y="69"/>
                      <a:pt x="268" y="70"/>
                      <a:pt x="268" y="70"/>
                    </a:cubicBezTo>
                    <a:cubicBezTo>
                      <a:pt x="268" y="70"/>
                      <a:pt x="262" y="67"/>
                      <a:pt x="258" y="73"/>
                    </a:cubicBezTo>
                    <a:cubicBezTo>
                      <a:pt x="259" y="73"/>
                      <a:pt x="260" y="73"/>
                      <a:pt x="261" y="73"/>
                    </a:cubicBezTo>
                    <a:cubicBezTo>
                      <a:pt x="263" y="73"/>
                      <a:pt x="263" y="73"/>
                      <a:pt x="263" y="73"/>
                    </a:cubicBezTo>
                    <a:cubicBezTo>
                      <a:pt x="263" y="75"/>
                      <a:pt x="263" y="75"/>
                      <a:pt x="263" y="75"/>
                    </a:cubicBezTo>
                    <a:cubicBezTo>
                      <a:pt x="264" y="76"/>
                      <a:pt x="262" y="76"/>
                      <a:pt x="262" y="77"/>
                    </a:cubicBezTo>
                    <a:cubicBezTo>
                      <a:pt x="260" y="76"/>
                      <a:pt x="257" y="76"/>
                      <a:pt x="256" y="76"/>
                    </a:cubicBezTo>
                    <a:cubicBezTo>
                      <a:pt x="255" y="77"/>
                      <a:pt x="255" y="78"/>
                      <a:pt x="254" y="79"/>
                    </a:cubicBezTo>
                    <a:cubicBezTo>
                      <a:pt x="255" y="78"/>
                      <a:pt x="255" y="78"/>
                      <a:pt x="256" y="78"/>
                    </a:cubicBezTo>
                    <a:cubicBezTo>
                      <a:pt x="257" y="78"/>
                      <a:pt x="258" y="78"/>
                      <a:pt x="258" y="78"/>
                    </a:cubicBezTo>
                    <a:cubicBezTo>
                      <a:pt x="259" y="79"/>
                      <a:pt x="259" y="79"/>
                      <a:pt x="259" y="79"/>
                    </a:cubicBezTo>
                    <a:cubicBezTo>
                      <a:pt x="258" y="80"/>
                      <a:pt x="257" y="81"/>
                      <a:pt x="256" y="82"/>
                    </a:cubicBezTo>
                    <a:cubicBezTo>
                      <a:pt x="256" y="83"/>
                      <a:pt x="256" y="83"/>
                      <a:pt x="256" y="83"/>
                    </a:cubicBezTo>
                    <a:cubicBezTo>
                      <a:pt x="256" y="83"/>
                      <a:pt x="257" y="83"/>
                      <a:pt x="257" y="83"/>
                    </a:cubicBezTo>
                    <a:cubicBezTo>
                      <a:pt x="259" y="83"/>
                      <a:pt x="260" y="83"/>
                      <a:pt x="261" y="83"/>
                    </a:cubicBezTo>
                    <a:cubicBezTo>
                      <a:pt x="262" y="83"/>
                      <a:pt x="262" y="83"/>
                      <a:pt x="263" y="83"/>
                    </a:cubicBezTo>
                    <a:cubicBezTo>
                      <a:pt x="264" y="83"/>
                      <a:pt x="264" y="83"/>
                      <a:pt x="264" y="84"/>
                    </a:cubicBezTo>
                    <a:cubicBezTo>
                      <a:pt x="264" y="84"/>
                      <a:pt x="264" y="86"/>
                      <a:pt x="266" y="86"/>
                    </a:cubicBezTo>
                    <a:cubicBezTo>
                      <a:pt x="267" y="86"/>
                      <a:pt x="268" y="86"/>
                      <a:pt x="269" y="86"/>
                    </a:cubicBezTo>
                    <a:cubicBezTo>
                      <a:pt x="270" y="85"/>
                      <a:pt x="270" y="85"/>
                      <a:pt x="272" y="83"/>
                    </a:cubicBezTo>
                    <a:cubicBezTo>
                      <a:pt x="273" y="83"/>
                      <a:pt x="275" y="82"/>
                      <a:pt x="275" y="82"/>
                    </a:cubicBezTo>
                    <a:cubicBezTo>
                      <a:pt x="276" y="82"/>
                      <a:pt x="277" y="82"/>
                      <a:pt x="277" y="81"/>
                    </a:cubicBezTo>
                    <a:cubicBezTo>
                      <a:pt x="278" y="80"/>
                      <a:pt x="279" y="80"/>
                      <a:pt x="281" y="80"/>
                    </a:cubicBezTo>
                    <a:cubicBezTo>
                      <a:pt x="282" y="79"/>
                      <a:pt x="282" y="79"/>
                      <a:pt x="287" y="80"/>
                    </a:cubicBezTo>
                    <a:moveTo>
                      <a:pt x="103" y="171"/>
                    </a:moveTo>
                    <a:cubicBezTo>
                      <a:pt x="104" y="170"/>
                      <a:pt x="104" y="170"/>
                      <a:pt x="104" y="170"/>
                    </a:cubicBezTo>
                    <a:cubicBezTo>
                      <a:pt x="104" y="169"/>
                      <a:pt x="104" y="169"/>
                      <a:pt x="104" y="168"/>
                    </a:cubicBezTo>
                    <a:cubicBezTo>
                      <a:pt x="104" y="168"/>
                      <a:pt x="104" y="168"/>
                      <a:pt x="104" y="168"/>
                    </a:cubicBezTo>
                    <a:cubicBezTo>
                      <a:pt x="103" y="168"/>
                      <a:pt x="103" y="164"/>
                      <a:pt x="103" y="164"/>
                    </a:cubicBezTo>
                    <a:cubicBezTo>
                      <a:pt x="103" y="163"/>
                      <a:pt x="103" y="163"/>
                      <a:pt x="101" y="162"/>
                    </a:cubicBezTo>
                    <a:cubicBezTo>
                      <a:pt x="101" y="162"/>
                      <a:pt x="101" y="162"/>
                      <a:pt x="101" y="161"/>
                    </a:cubicBezTo>
                    <a:cubicBezTo>
                      <a:pt x="104" y="158"/>
                      <a:pt x="104" y="158"/>
                      <a:pt x="104" y="158"/>
                    </a:cubicBezTo>
                    <a:cubicBezTo>
                      <a:pt x="105" y="157"/>
                      <a:pt x="106" y="157"/>
                      <a:pt x="106" y="157"/>
                    </a:cubicBezTo>
                    <a:cubicBezTo>
                      <a:pt x="108" y="155"/>
                      <a:pt x="108" y="154"/>
                      <a:pt x="108" y="153"/>
                    </a:cubicBezTo>
                    <a:cubicBezTo>
                      <a:pt x="108" y="152"/>
                      <a:pt x="108" y="152"/>
                      <a:pt x="108" y="152"/>
                    </a:cubicBezTo>
                    <a:cubicBezTo>
                      <a:pt x="108" y="152"/>
                      <a:pt x="106" y="153"/>
                      <a:pt x="106" y="153"/>
                    </a:cubicBezTo>
                    <a:cubicBezTo>
                      <a:pt x="104" y="155"/>
                      <a:pt x="104" y="157"/>
                      <a:pt x="102" y="158"/>
                    </a:cubicBezTo>
                    <a:cubicBezTo>
                      <a:pt x="99" y="162"/>
                      <a:pt x="95" y="165"/>
                      <a:pt x="92" y="168"/>
                    </a:cubicBezTo>
                    <a:cubicBezTo>
                      <a:pt x="90" y="170"/>
                      <a:pt x="90" y="170"/>
                      <a:pt x="88" y="174"/>
                    </a:cubicBezTo>
                    <a:cubicBezTo>
                      <a:pt x="90" y="175"/>
                      <a:pt x="92" y="175"/>
                      <a:pt x="94" y="175"/>
                    </a:cubicBezTo>
                    <a:cubicBezTo>
                      <a:pt x="95" y="175"/>
                      <a:pt x="95" y="175"/>
                      <a:pt x="95" y="177"/>
                    </a:cubicBezTo>
                    <a:cubicBezTo>
                      <a:pt x="94" y="180"/>
                      <a:pt x="95" y="181"/>
                      <a:pt x="95" y="182"/>
                    </a:cubicBezTo>
                    <a:cubicBezTo>
                      <a:pt x="96" y="181"/>
                      <a:pt x="96" y="181"/>
                      <a:pt x="96" y="181"/>
                    </a:cubicBezTo>
                    <a:cubicBezTo>
                      <a:pt x="97" y="181"/>
                      <a:pt x="97" y="180"/>
                      <a:pt x="99" y="176"/>
                    </a:cubicBezTo>
                    <a:cubicBezTo>
                      <a:pt x="101" y="173"/>
                      <a:pt x="101" y="173"/>
                      <a:pt x="103" y="171"/>
                    </a:cubicBezTo>
                    <a:moveTo>
                      <a:pt x="89" y="162"/>
                    </a:moveTo>
                    <a:cubicBezTo>
                      <a:pt x="89" y="162"/>
                      <a:pt x="89" y="162"/>
                      <a:pt x="89" y="162"/>
                    </a:cubicBezTo>
                    <a:cubicBezTo>
                      <a:pt x="89" y="162"/>
                      <a:pt x="89" y="161"/>
                      <a:pt x="88" y="161"/>
                    </a:cubicBezTo>
                    <a:cubicBezTo>
                      <a:pt x="88" y="161"/>
                      <a:pt x="88" y="161"/>
                      <a:pt x="88" y="161"/>
                    </a:cubicBezTo>
                    <a:cubicBezTo>
                      <a:pt x="88" y="160"/>
                      <a:pt x="88" y="160"/>
                      <a:pt x="88" y="159"/>
                    </a:cubicBezTo>
                    <a:cubicBezTo>
                      <a:pt x="88" y="158"/>
                      <a:pt x="88" y="158"/>
                      <a:pt x="88" y="158"/>
                    </a:cubicBezTo>
                    <a:cubicBezTo>
                      <a:pt x="88" y="158"/>
                      <a:pt x="88" y="158"/>
                      <a:pt x="88" y="158"/>
                    </a:cubicBezTo>
                    <a:cubicBezTo>
                      <a:pt x="87" y="158"/>
                      <a:pt x="87" y="159"/>
                      <a:pt x="86" y="159"/>
                    </a:cubicBezTo>
                    <a:cubicBezTo>
                      <a:pt x="86" y="159"/>
                      <a:pt x="86" y="160"/>
                      <a:pt x="86" y="160"/>
                    </a:cubicBezTo>
                    <a:cubicBezTo>
                      <a:pt x="86" y="161"/>
                      <a:pt x="86" y="161"/>
                      <a:pt x="86" y="162"/>
                    </a:cubicBezTo>
                    <a:cubicBezTo>
                      <a:pt x="85" y="165"/>
                      <a:pt x="85" y="165"/>
                      <a:pt x="85" y="165"/>
                    </a:cubicBezTo>
                    <a:cubicBezTo>
                      <a:pt x="85" y="166"/>
                      <a:pt x="85" y="166"/>
                      <a:pt x="89" y="162"/>
                    </a:cubicBezTo>
                    <a:moveTo>
                      <a:pt x="363" y="4"/>
                    </a:moveTo>
                    <a:cubicBezTo>
                      <a:pt x="363" y="3"/>
                      <a:pt x="363" y="3"/>
                      <a:pt x="363" y="3"/>
                    </a:cubicBezTo>
                    <a:cubicBezTo>
                      <a:pt x="363" y="3"/>
                      <a:pt x="363"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1" y="3"/>
                    </a:cubicBezTo>
                    <a:cubicBezTo>
                      <a:pt x="361" y="3"/>
                      <a:pt x="356"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3" y="4"/>
                    </a:cubicBezTo>
                    <a:cubicBezTo>
                      <a:pt x="351" y="5"/>
                      <a:pt x="349" y="5"/>
                      <a:pt x="348" y="6"/>
                    </a:cubicBezTo>
                    <a:cubicBezTo>
                      <a:pt x="350" y="5"/>
                      <a:pt x="352" y="5"/>
                      <a:pt x="354" y="4"/>
                    </a:cubicBezTo>
                    <a:cubicBezTo>
                      <a:pt x="354" y="4"/>
                      <a:pt x="355" y="4"/>
                      <a:pt x="355" y="4"/>
                    </a:cubicBezTo>
                    <a:cubicBezTo>
                      <a:pt x="358" y="3"/>
                      <a:pt x="358" y="3"/>
                      <a:pt x="360" y="3"/>
                    </a:cubicBezTo>
                    <a:cubicBezTo>
                      <a:pt x="359" y="3"/>
                      <a:pt x="359" y="3"/>
                      <a:pt x="359" y="3"/>
                    </a:cubicBezTo>
                    <a:cubicBezTo>
                      <a:pt x="357" y="3"/>
                      <a:pt x="354" y="3"/>
                      <a:pt x="352" y="4"/>
                    </a:cubicBezTo>
                    <a:cubicBezTo>
                      <a:pt x="354" y="3"/>
                      <a:pt x="354" y="3"/>
                      <a:pt x="355" y="3"/>
                    </a:cubicBezTo>
                    <a:cubicBezTo>
                      <a:pt x="355" y="3"/>
                      <a:pt x="355" y="3"/>
                      <a:pt x="356" y="3"/>
                    </a:cubicBezTo>
                    <a:cubicBezTo>
                      <a:pt x="357" y="3"/>
                      <a:pt x="357" y="3"/>
                      <a:pt x="357" y="3"/>
                    </a:cubicBezTo>
                    <a:cubicBezTo>
                      <a:pt x="357" y="3"/>
                      <a:pt x="357" y="3"/>
                      <a:pt x="357" y="3"/>
                    </a:cubicBezTo>
                    <a:cubicBezTo>
                      <a:pt x="357" y="3"/>
                      <a:pt x="356" y="3"/>
                      <a:pt x="356" y="3"/>
                    </a:cubicBezTo>
                    <a:cubicBezTo>
                      <a:pt x="355" y="3"/>
                      <a:pt x="355" y="3"/>
                      <a:pt x="354" y="3"/>
                    </a:cubicBezTo>
                    <a:cubicBezTo>
                      <a:pt x="354" y="3"/>
                      <a:pt x="353"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0" y="3"/>
                      <a:pt x="350" y="3"/>
                    </a:cubicBezTo>
                    <a:cubicBezTo>
                      <a:pt x="351" y="3"/>
                      <a:pt x="353" y="2"/>
                      <a:pt x="355" y="2"/>
                    </a:cubicBezTo>
                    <a:cubicBezTo>
                      <a:pt x="356" y="2"/>
                      <a:pt x="356" y="2"/>
                      <a:pt x="358" y="2"/>
                    </a:cubicBezTo>
                    <a:cubicBezTo>
                      <a:pt x="359" y="2"/>
                      <a:pt x="359" y="2"/>
                      <a:pt x="359" y="2"/>
                    </a:cubicBezTo>
                    <a:cubicBezTo>
                      <a:pt x="359" y="2"/>
                      <a:pt x="360" y="2"/>
                      <a:pt x="361" y="2"/>
                    </a:cubicBezTo>
                    <a:cubicBezTo>
                      <a:pt x="362" y="2"/>
                      <a:pt x="362" y="2"/>
                      <a:pt x="364" y="2"/>
                    </a:cubicBezTo>
                    <a:cubicBezTo>
                      <a:pt x="364" y="2"/>
                      <a:pt x="365" y="2"/>
                      <a:pt x="365" y="1"/>
                    </a:cubicBezTo>
                    <a:cubicBezTo>
                      <a:pt x="365" y="1"/>
                      <a:pt x="365" y="1"/>
                      <a:pt x="365" y="1"/>
                    </a:cubicBezTo>
                    <a:cubicBezTo>
                      <a:pt x="365" y="1"/>
                      <a:pt x="365" y="1"/>
                      <a:pt x="365" y="1"/>
                    </a:cubicBezTo>
                    <a:cubicBezTo>
                      <a:pt x="366" y="1"/>
                      <a:pt x="366" y="1"/>
                      <a:pt x="366" y="1"/>
                    </a:cubicBezTo>
                    <a:cubicBezTo>
                      <a:pt x="366" y="1"/>
                      <a:pt x="366" y="1"/>
                      <a:pt x="366" y="1"/>
                    </a:cubicBezTo>
                    <a:cubicBezTo>
                      <a:pt x="366" y="1"/>
                      <a:pt x="365" y="1"/>
                      <a:pt x="366" y="1"/>
                    </a:cubicBezTo>
                    <a:cubicBezTo>
                      <a:pt x="366" y="1"/>
                      <a:pt x="366" y="1"/>
                      <a:pt x="366" y="1"/>
                    </a:cubicBezTo>
                    <a:cubicBezTo>
                      <a:pt x="365" y="1"/>
                      <a:pt x="365" y="1"/>
                      <a:pt x="365" y="1"/>
                    </a:cubicBezTo>
                    <a:cubicBezTo>
                      <a:pt x="365" y="1"/>
                      <a:pt x="365" y="1"/>
                      <a:pt x="365" y="1"/>
                    </a:cubicBezTo>
                    <a:cubicBezTo>
                      <a:pt x="365" y="1"/>
                      <a:pt x="365" y="1"/>
                      <a:pt x="365" y="1"/>
                    </a:cubicBezTo>
                    <a:cubicBezTo>
                      <a:pt x="364" y="1"/>
                      <a:pt x="364" y="1"/>
                      <a:pt x="364" y="1"/>
                    </a:cubicBezTo>
                    <a:cubicBezTo>
                      <a:pt x="363" y="1"/>
                      <a:pt x="363" y="1"/>
                      <a:pt x="363" y="1"/>
                    </a:cubicBezTo>
                    <a:cubicBezTo>
                      <a:pt x="364" y="1"/>
                      <a:pt x="364" y="1"/>
                      <a:pt x="364" y="1"/>
                    </a:cubicBezTo>
                    <a:cubicBezTo>
                      <a:pt x="364" y="1"/>
                      <a:pt x="364" y="1"/>
                      <a:pt x="365" y="1"/>
                    </a:cubicBezTo>
                    <a:cubicBezTo>
                      <a:pt x="365" y="1"/>
                      <a:pt x="366" y="1"/>
                      <a:pt x="366" y="1"/>
                    </a:cubicBezTo>
                    <a:cubicBezTo>
                      <a:pt x="367" y="1"/>
                      <a:pt x="367" y="1"/>
                      <a:pt x="368" y="1"/>
                    </a:cubicBezTo>
                    <a:cubicBezTo>
                      <a:pt x="369" y="1"/>
                      <a:pt x="370" y="0"/>
                      <a:pt x="370" y="0"/>
                    </a:cubicBezTo>
                    <a:cubicBezTo>
                      <a:pt x="370" y="0"/>
                      <a:pt x="370" y="0"/>
                      <a:pt x="370" y="0"/>
                    </a:cubicBezTo>
                    <a:cubicBezTo>
                      <a:pt x="370" y="0"/>
                      <a:pt x="370" y="0"/>
                      <a:pt x="370" y="0"/>
                    </a:cubicBezTo>
                    <a:cubicBezTo>
                      <a:pt x="370" y="0"/>
                      <a:pt x="370" y="0"/>
                      <a:pt x="369" y="0"/>
                    </a:cubicBezTo>
                    <a:cubicBezTo>
                      <a:pt x="369" y="0"/>
                      <a:pt x="368" y="0"/>
                      <a:pt x="367" y="0"/>
                    </a:cubicBezTo>
                    <a:cubicBezTo>
                      <a:pt x="367" y="0"/>
                      <a:pt x="367" y="0"/>
                      <a:pt x="367" y="0"/>
                    </a:cubicBezTo>
                    <a:cubicBezTo>
                      <a:pt x="367" y="0"/>
                      <a:pt x="367" y="0"/>
                      <a:pt x="367" y="0"/>
                    </a:cubicBezTo>
                    <a:cubicBezTo>
                      <a:pt x="365" y="0"/>
                      <a:pt x="363" y="1"/>
                      <a:pt x="362" y="1"/>
                    </a:cubicBezTo>
                    <a:cubicBezTo>
                      <a:pt x="361" y="1"/>
                      <a:pt x="361" y="1"/>
                      <a:pt x="362" y="0"/>
                    </a:cubicBezTo>
                    <a:cubicBezTo>
                      <a:pt x="362" y="0"/>
                      <a:pt x="363" y="0"/>
                      <a:pt x="363" y="0"/>
                    </a:cubicBezTo>
                    <a:cubicBezTo>
                      <a:pt x="363" y="0"/>
                      <a:pt x="362" y="0"/>
                      <a:pt x="361" y="0"/>
                    </a:cubicBezTo>
                    <a:cubicBezTo>
                      <a:pt x="361" y="0"/>
                      <a:pt x="361" y="0"/>
                      <a:pt x="361" y="0"/>
                    </a:cubicBezTo>
                    <a:cubicBezTo>
                      <a:pt x="360" y="0"/>
                      <a:pt x="360" y="0"/>
                      <a:pt x="360" y="0"/>
                    </a:cubicBezTo>
                    <a:cubicBezTo>
                      <a:pt x="360" y="0"/>
                      <a:pt x="360" y="0"/>
                      <a:pt x="360" y="0"/>
                    </a:cubicBezTo>
                    <a:cubicBezTo>
                      <a:pt x="359" y="0"/>
                      <a:pt x="359" y="1"/>
                      <a:pt x="358" y="1"/>
                    </a:cubicBezTo>
                    <a:cubicBezTo>
                      <a:pt x="357" y="1"/>
                      <a:pt x="357" y="1"/>
                      <a:pt x="357" y="1"/>
                    </a:cubicBezTo>
                    <a:cubicBezTo>
                      <a:pt x="357" y="1"/>
                      <a:pt x="357" y="1"/>
                      <a:pt x="357" y="1"/>
                    </a:cubicBezTo>
                    <a:cubicBezTo>
                      <a:pt x="357" y="1"/>
                      <a:pt x="357" y="1"/>
                      <a:pt x="357" y="1"/>
                    </a:cubicBezTo>
                    <a:cubicBezTo>
                      <a:pt x="356" y="1"/>
                      <a:pt x="356" y="1"/>
                      <a:pt x="356" y="1"/>
                    </a:cubicBezTo>
                    <a:cubicBezTo>
                      <a:pt x="356" y="1"/>
                      <a:pt x="356" y="1"/>
                      <a:pt x="356" y="1"/>
                    </a:cubicBezTo>
                    <a:cubicBezTo>
                      <a:pt x="355" y="1"/>
                      <a:pt x="354" y="1"/>
                      <a:pt x="353" y="1"/>
                    </a:cubicBezTo>
                    <a:cubicBezTo>
                      <a:pt x="353" y="1"/>
                      <a:pt x="353" y="1"/>
                      <a:pt x="353" y="1"/>
                    </a:cubicBezTo>
                    <a:cubicBezTo>
                      <a:pt x="354" y="1"/>
                      <a:pt x="354" y="1"/>
                      <a:pt x="354" y="1"/>
                    </a:cubicBezTo>
                    <a:cubicBezTo>
                      <a:pt x="354" y="1"/>
                      <a:pt x="354" y="1"/>
                      <a:pt x="354" y="1"/>
                    </a:cubicBezTo>
                    <a:cubicBezTo>
                      <a:pt x="354" y="1"/>
                      <a:pt x="354" y="1"/>
                      <a:pt x="354" y="1"/>
                    </a:cubicBezTo>
                    <a:cubicBezTo>
                      <a:pt x="354" y="1"/>
                      <a:pt x="354" y="1"/>
                      <a:pt x="354" y="1"/>
                    </a:cubicBezTo>
                    <a:cubicBezTo>
                      <a:pt x="354" y="1"/>
                      <a:pt x="354" y="1"/>
                      <a:pt x="354" y="1"/>
                    </a:cubicBezTo>
                    <a:cubicBezTo>
                      <a:pt x="355" y="1"/>
                      <a:pt x="355" y="1"/>
                      <a:pt x="355" y="1"/>
                    </a:cubicBezTo>
                    <a:cubicBezTo>
                      <a:pt x="355" y="1"/>
                      <a:pt x="355" y="1"/>
                      <a:pt x="355" y="1"/>
                    </a:cubicBezTo>
                    <a:cubicBezTo>
                      <a:pt x="355" y="1"/>
                      <a:pt x="355" y="1"/>
                      <a:pt x="355" y="1"/>
                    </a:cubicBezTo>
                    <a:cubicBezTo>
                      <a:pt x="355" y="1"/>
                      <a:pt x="355" y="1"/>
                      <a:pt x="355" y="1"/>
                    </a:cubicBezTo>
                    <a:cubicBezTo>
                      <a:pt x="355" y="1"/>
                      <a:pt x="355" y="1"/>
                      <a:pt x="355" y="1"/>
                    </a:cubicBezTo>
                    <a:cubicBezTo>
                      <a:pt x="355" y="1"/>
                      <a:pt x="355" y="1"/>
                      <a:pt x="355" y="1"/>
                    </a:cubicBezTo>
                    <a:cubicBezTo>
                      <a:pt x="355" y="1"/>
                      <a:pt x="355" y="1"/>
                      <a:pt x="355" y="1"/>
                    </a:cubicBezTo>
                    <a:cubicBezTo>
                      <a:pt x="354" y="1"/>
                      <a:pt x="354" y="1"/>
                      <a:pt x="354" y="1"/>
                    </a:cubicBezTo>
                    <a:cubicBezTo>
                      <a:pt x="352" y="1"/>
                      <a:pt x="352" y="1"/>
                      <a:pt x="352" y="1"/>
                    </a:cubicBezTo>
                    <a:cubicBezTo>
                      <a:pt x="352" y="1"/>
                      <a:pt x="352" y="1"/>
                      <a:pt x="352" y="1"/>
                    </a:cubicBezTo>
                    <a:cubicBezTo>
                      <a:pt x="351" y="1"/>
                      <a:pt x="351" y="1"/>
                      <a:pt x="351" y="1"/>
                    </a:cubicBezTo>
                    <a:cubicBezTo>
                      <a:pt x="351" y="1"/>
                      <a:pt x="351" y="1"/>
                      <a:pt x="351" y="1"/>
                    </a:cubicBezTo>
                    <a:cubicBezTo>
                      <a:pt x="350" y="1"/>
                      <a:pt x="350" y="1"/>
                      <a:pt x="350" y="1"/>
                    </a:cubicBezTo>
                    <a:cubicBezTo>
                      <a:pt x="350" y="2"/>
                      <a:pt x="350" y="2"/>
                      <a:pt x="350" y="2"/>
                    </a:cubicBezTo>
                    <a:cubicBezTo>
                      <a:pt x="350" y="2"/>
                      <a:pt x="350" y="2"/>
                      <a:pt x="350" y="2"/>
                    </a:cubicBezTo>
                    <a:cubicBezTo>
                      <a:pt x="350" y="2"/>
                      <a:pt x="350" y="2"/>
                      <a:pt x="350" y="2"/>
                    </a:cubicBezTo>
                    <a:cubicBezTo>
                      <a:pt x="350" y="2"/>
                      <a:pt x="350" y="2"/>
                      <a:pt x="350" y="2"/>
                    </a:cubicBezTo>
                    <a:cubicBezTo>
                      <a:pt x="349" y="2"/>
                      <a:pt x="349" y="2"/>
                      <a:pt x="349" y="2"/>
                    </a:cubicBezTo>
                    <a:cubicBezTo>
                      <a:pt x="348" y="2"/>
                      <a:pt x="348" y="2"/>
                      <a:pt x="348" y="2"/>
                    </a:cubicBezTo>
                    <a:cubicBezTo>
                      <a:pt x="347" y="2"/>
                      <a:pt x="347" y="2"/>
                      <a:pt x="347" y="2"/>
                    </a:cubicBezTo>
                    <a:cubicBezTo>
                      <a:pt x="347" y="2"/>
                      <a:pt x="347" y="2"/>
                      <a:pt x="347" y="2"/>
                    </a:cubicBezTo>
                    <a:cubicBezTo>
                      <a:pt x="346" y="2"/>
                      <a:pt x="346" y="2"/>
                      <a:pt x="346" y="2"/>
                    </a:cubicBezTo>
                    <a:cubicBezTo>
                      <a:pt x="344" y="2"/>
                      <a:pt x="344" y="2"/>
                      <a:pt x="344" y="2"/>
                    </a:cubicBezTo>
                    <a:cubicBezTo>
                      <a:pt x="345" y="2"/>
                      <a:pt x="345" y="2"/>
                      <a:pt x="345" y="2"/>
                    </a:cubicBezTo>
                    <a:cubicBezTo>
                      <a:pt x="345" y="2"/>
                      <a:pt x="345" y="2"/>
                      <a:pt x="345" y="2"/>
                    </a:cubicBezTo>
                    <a:cubicBezTo>
                      <a:pt x="345" y="2"/>
                      <a:pt x="345" y="2"/>
                      <a:pt x="345" y="2"/>
                    </a:cubicBezTo>
                    <a:cubicBezTo>
                      <a:pt x="346" y="2"/>
                      <a:pt x="346" y="2"/>
                      <a:pt x="346" y="2"/>
                    </a:cubicBezTo>
                    <a:cubicBezTo>
                      <a:pt x="346" y="2"/>
                      <a:pt x="346" y="2"/>
                      <a:pt x="346" y="2"/>
                    </a:cubicBezTo>
                    <a:cubicBezTo>
                      <a:pt x="346" y="2"/>
                      <a:pt x="346" y="2"/>
                      <a:pt x="346" y="2"/>
                    </a:cubicBezTo>
                    <a:cubicBezTo>
                      <a:pt x="346" y="2"/>
                      <a:pt x="347" y="2"/>
                      <a:pt x="347" y="2"/>
                    </a:cubicBezTo>
                    <a:cubicBezTo>
                      <a:pt x="347" y="2"/>
                      <a:pt x="347" y="2"/>
                      <a:pt x="347" y="2"/>
                    </a:cubicBezTo>
                    <a:cubicBezTo>
                      <a:pt x="348" y="2"/>
                      <a:pt x="348" y="2"/>
                      <a:pt x="348" y="2"/>
                    </a:cubicBezTo>
                    <a:cubicBezTo>
                      <a:pt x="348" y="2"/>
                      <a:pt x="348" y="2"/>
                      <a:pt x="348" y="2"/>
                    </a:cubicBezTo>
                    <a:cubicBezTo>
                      <a:pt x="349" y="2"/>
                      <a:pt x="349" y="2"/>
                      <a:pt x="349" y="2"/>
                    </a:cubicBezTo>
                    <a:cubicBezTo>
                      <a:pt x="349" y="2"/>
                      <a:pt x="349" y="2"/>
                      <a:pt x="349" y="2"/>
                    </a:cubicBezTo>
                    <a:cubicBezTo>
                      <a:pt x="350" y="1"/>
                      <a:pt x="350" y="1"/>
                      <a:pt x="350" y="1"/>
                    </a:cubicBezTo>
                    <a:cubicBezTo>
                      <a:pt x="350" y="1"/>
                      <a:pt x="350" y="1"/>
                      <a:pt x="350" y="1"/>
                    </a:cubicBezTo>
                    <a:cubicBezTo>
                      <a:pt x="350" y="1"/>
                      <a:pt x="350" y="1"/>
                      <a:pt x="350" y="1"/>
                    </a:cubicBezTo>
                    <a:cubicBezTo>
                      <a:pt x="350" y="1"/>
                      <a:pt x="350" y="1"/>
                      <a:pt x="350" y="1"/>
                    </a:cubicBezTo>
                    <a:cubicBezTo>
                      <a:pt x="350" y="1"/>
                      <a:pt x="350" y="1"/>
                      <a:pt x="350" y="1"/>
                    </a:cubicBezTo>
                    <a:cubicBezTo>
                      <a:pt x="350" y="1"/>
                      <a:pt x="350" y="1"/>
                      <a:pt x="350" y="1"/>
                    </a:cubicBezTo>
                    <a:cubicBezTo>
                      <a:pt x="351" y="1"/>
                      <a:pt x="351" y="1"/>
                      <a:pt x="351" y="1"/>
                    </a:cubicBezTo>
                    <a:cubicBezTo>
                      <a:pt x="351" y="1"/>
                      <a:pt x="350" y="1"/>
                      <a:pt x="350" y="1"/>
                    </a:cubicBezTo>
                    <a:cubicBezTo>
                      <a:pt x="349" y="1"/>
                      <a:pt x="348" y="1"/>
                      <a:pt x="348" y="2"/>
                    </a:cubicBezTo>
                    <a:cubicBezTo>
                      <a:pt x="348" y="2"/>
                      <a:pt x="348" y="2"/>
                      <a:pt x="348" y="2"/>
                    </a:cubicBezTo>
                    <a:cubicBezTo>
                      <a:pt x="347" y="2"/>
                      <a:pt x="347" y="2"/>
                      <a:pt x="347" y="2"/>
                    </a:cubicBezTo>
                    <a:cubicBezTo>
                      <a:pt x="346" y="2"/>
                      <a:pt x="346" y="2"/>
                      <a:pt x="346" y="2"/>
                    </a:cubicBezTo>
                    <a:cubicBezTo>
                      <a:pt x="346" y="2"/>
                      <a:pt x="346" y="2"/>
                      <a:pt x="346" y="2"/>
                    </a:cubicBezTo>
                    <a:cubicBezTo>
                      <a:pt x="345" y="2"/>
                      <a:pt x="345" y="2"/>
                      <a:pt x="345" y="2"/>
                    </a:cubicBezTo>
                    <a:cubicBezTo>
                      <a:pt x="345" y="2"/>
                      <a:pt x="344" y="2"/>
                      <a:pt x="344" y="2"/>
                    </a:cubicBezTo>
                    <a:cubicBezTo>
                      <a:pt x="343" y="2"/>
                      <a:pt x="343" y="2"/>
                      <a:pt x="343" y="2"/>
                    </a:cubicBezTo>
                    <a:cubicBezTo>
                      <a:pt x="343" y="2"/>
                      <a:pt x="342" y="2"/>
                      <a:pt x="341" y="2"/>
                    </a:cubicBezTo>
                    <a:cubicBezTo>
                      <a:pt x="341" y="3"/>
                      <a:pt x="341" y="3"/>
                      <a:pt x="341" y="3"/>
                    </a:cubicBezTo>
                    <a:cubicBezTo>
                      <a:pt x="341" y="3"/>
                      <a:pt x="341" y="3"/>
                      <a:pt x="341" y="3"/>
                    </a:cubicBezTo>
                    <a:cubicBezTo>
                      <a:pt x="341" y="3"/>
                      <a:pt x="341" y="3"/>
                      <a:pt x="341" y="3"/>
                    </a:cubicBezTo>
                    <a:cubicBezTo>
                      <a:pt x="341" y="3"/>
                      <a:pt x="341" y="3"/>
                      <a:pt x="341" y="3"/>
                    </a:cubicBezTo>
                    <a:cubicBezTo>
                      <a:pt x="341" y="2"/>
                      <a:pt x="341" y="2"/>
                      <a:pt x="341" y="2"/>
                    </a:cubicBezTo>
                    <a:cubicBezTo>
                      <a:pt x="341" y="2"/>
                      <a:pt x="341" y="2"/>
                      <a:pt x="341" y="2"/>
                    </a:cubicBezTo>
                    <a:cubicBezTo>
                      <a:pt x="342" y="2"/>
                      <a:pt x="342" y="2"/>
                      <a:pt x="342" y="2"/>
                    </a:cubicBezTo>
                    <a:cubicBezTo>
                      <a:pt x="342" y="2"/>
                      <a:pt x="342" y="2"/>
                      <a:pt x="342" y="2"/>
                    </a:cubicBezTo>
                    <a:cubicBezTo>
                      <a:pt x="343" y="2"/>
                      <a:pt x="343" y="2"/>
                      <a:pt x="343" y="2"/>
                    </a:cubicBezTo>
                    <a:cubicBezTo>
                      <a:pt x="343" y="2"/>
                      <a:pt x="343" y="2"/>
                      <a:pt x="343" y="2"/>
                    </a:cubicBezTo>
                    <a:cubicBezTo>
                      <a:pt x="344" y="2"/>
                      <a:pt x="344" y="2"/>
                      <a:pt x="344" y="2"/>
                    </a:cubicBezTo>
                    <a:cubicBezTo>
                      <a:pt x="345" y="2"/>
                      <a:pt x="345" y="2"/>
                      <a:pt x="345" y="2"/>
                    </a:cubicBezTo>
                    <a:cubicBezTo>
                      <a:pt x="345" y="2"/>
                      <a:pt x="345" y="2"/>
                      <a:pt x="345" y="2"/>
                    </a:cubicBezTo>
                    <a:cubicBezTo>
                      <a:pt x="346" y="2"/>
                      <a:pt x="346" y="2"/>
                      <a:pt x="346" y="2"/>
                    </a:cubicBezTo>
                    <a:cubicBezTo>
                      <a:pt x="346" y="2"/>
                      <a:pt x="346" y="2"/>
                      <a:pt x="346" y="2"/>
                    </a:cubicBezTo>
                    <a:cubicBezTo>
                      <a:pt x="346" y="2"/>
                      <a:pt x="346" y="2"/>
                      <a:pt x="346" y="2"/>
                    </a:cubicBezTo>
                    <a:cubicBezTo>
                      <a:pt x="347" y="1"/>
                      <a:pt x="347" y="1"/>
                      <a:pt x="347" y="1"/>
                    </a:cubicBezTo>
                    <a:cubicBezTo>
                      <a:pt x="348" y="1"/>
                      <a:pt x="348" y="1"/>
                      <a:pt x="348" y="1"/>
                    </a:cubicBezTo>
                    <a:cubicBezTo>
                      <a:pt x="348" y="1"/>
                      <a:pt x="348" y="1"/>
                      <a:pt x="348" y="1"/>
                    </a:cubicBezTo>
                    <a:cubicBezTo>
                      <a:pt x="349" y="1"/>
                      <a:pt x="349" y="1"/>
                      <a:pt x="349" y="1"/>
                    </a:cubicBezTo>
                    <a:cubicBezTo>
                      <a:pt x="349" y="1"/>
                      <a:pt x="349" y="1"/>
                      <a:pt x="349" y="1"/>
                    </a:cubicBezTo>
                    <a:cubicBezTo>
                      <a:pt x="348" y="1"/>
                      <a:pt x="348" y="1"/>
                      <a:pt x="348" y="1"/>
                    </a:cubicBezTo>
                    <a:cubicBezTo>
                      <a:pt x="348" y="1"/>
                      <a:pt x="348" y="1"/>
                      <a:pt x="346" y="1"/>
                    </a:cubicBezTo>
                    <a:cubicBezTo>
                      <a:pt x="345" y="2"/>
                      <a:pt x="344" y="2"/>
                      <a:pt x="343" y="2"/>
                    </a:cubicBezTo>
                    <a:cubicBezTo>
                      <a:pt x="342" y="2"/>
                      <a:pt x="342" y="2"/>
                      <a:pt x="342" y="2"/>
                    </a:cubicBezTo>
                    <a:cubicBezTo>
                      <a:pt x="342" y="2"/>
                      <a:pt x="342" y="2"/>
                      <a:pt x="342" y="2"/>
                    </a:cubicBezTo>
                    <a:cubicBezTo>
                      <a:pt x="341" y="2"/>
                      <a:pt x="341" y="2"/>
                      <a:pt x="341" y="2"/>
                    </a:cubicBezTo>
                    <a:cubicBezTo>
                      <a:pt x="340" y="2"/>
                      <a:pt x="339" y="2"/>
                      <a:pt x="338" y="3"/>
                    </a:cubicBezTo>
                    <a:cubicBezTo>
                      <a:pt x="338" y="3"/>
                      <a:pt x="338" y="3"/>
                      <a:pt x="338" y="3"/>
                    </a:cubicBezTo>
                    <a:cubicBezTo>
                      <a:pt x="337" y="3"/>
                      <a:pt x="337" y="3"/>
                      <a:pt x="337" y="3"/>
                    </a:cubicBezTo>
                    <a:cubicBezTo>
                      <a:pt x="338" y="2"/>
                      <a:pt x="338" y="2"/>
                      <a:pt x="338" y="2"/>
                    </a:cubicBezTo>
                    <a:cubicBezTo>
                      <a:pt x="339" y="2"/>
                      <a:pt x="339" y="2"/>
                      <a:pt x="339" y="2"/>
                    </a:cubicBezTo>
                    <a:cubicBezTo>
                      <a:pt x="339" y="2"/>
                      <a:pt x="340" y="2"/>
                      <a:pt x="340" y="2"/>
                    </a:cubicBezTo>
                    <a:cubicBezTo>
                      <a:pt x="341" y="2"/>
                      <a:pt x="341" y="2"/>
                      <a:pt x="342" y="2"/>
                    </a:cubicBezTo>
                    <a:cubicBezTo>
                      <a:pt x="343" y="2"/>
                      <a:pt x="343" y="2"/>
                      <a:pt x="343" y="2"/>
                    </a:cubicBezTo>
                    <a:cubicBezTo>
                      <a:pt x="343" y="2"/>
                      <a:pt x="343" y="2"/>
                      <a:pt x="343" y="2"/>
                    </a:cubicBezTo>
                    <a:cubicBezTo>
                      <a:pt x="344" y="2"/>
                      <a:pt x="344" y="2"/>
                      <a:pt x="344" y="2"/>
                    </a:cubicBezTo>
                    <a:cubicBezTo>
                      <a:pt x="344" y="2"/>
                      <a:pt x="344" y="2"/>
                      <a:pt x="344" y="2"/>
                    </a:cubicBezTo>
                    <a:cubicBezTo>
                      <a:pt x="345" y="2"/>
                      <a:pt x="345" y="2"/>
                      <a:pt x="345" y="2"/>
                    </a:cubicBezTo>
                    <a:cubicBezTo>
                      <a:pt x="346" y="2"/>
                      <a:pt x="346" y="2"/>
                      <a:pt x="346" y="2"/>
                    </a:cubicBezTo>
                    <a:cubicBezTo>
                      <a:pt x="346" y="1"/>
                      <a:pt x="346" y="1"/>
                      <a:pt x="346" y="1"/>
                    </a:cubicBezTo>
                    <a:cubicBezTo>
                      <a:pt x="347" y="1"/>
                      <a:pt x="347" y="1"/>
                      <a:pt x="348" y="1"/>
                    </a:cubicBezTo>
                    <a:cubicBezTo>
                      <a:pt x="348" y="1"/>
                      <a:pt x="348" y="1"/>
                      <a:pt x="348" y="1"/>
                    </a:cubicBezTo>
                    <a:cubicBezTo>
                      <a:pt x="349" y="1"/>
                      <a:pt x="349" y="1"/>
                      <a:pt x="349" y="1"/>
                    </a:cubicBezTo>
                    <a:cubicBezTo>
                      <a:pt x="349" y="1"/>
                      <a:pt x="349" y="1"/>
                      <a:pt x="349" y="1"/>
                    </a:cubicBezTo>
                    <a:cubicBezTo>
                      <a:pt x="349" y="1"/>
                      <a:pt x="349" y="1"/>
                      <a:pt x="349" y="1"/>
                    </a:cubicBezTo>
                    <a:cubicBezTo>
                      <a:pt x="349" y="1"/>
                      <a:pt x="349" y="1"/>
                      <a:pt x="349" y="1"/>
                    </a:cubicBezTo>
                    <a:cubicBezTo>
                      <a:pt x="348" y="1"/>
                      <a:pt x="348" y="1"/>
                      <a:pt x="348" y="1"/>
                    </a:cubicBezTo>
                    <a:cubicBezTo>
                      <a:pt x="347" y="1"/>
                      <a:pt x="347" y="1"/>
                      <a:pt x="347" y="1"/>
                    </a:cubicBezTo>
                    <a:cubicBezTo>
                      <a:pt x="347" y="1"/>
                      <a:pt x="347" y="1"/>
                      <a:pt x="347" y="1"/>
                    </a:cubicBezTo>
                    <a:cubicBezTo>
                      <a:pt x="346" y="1"/>
                      <a:pt x="346" y="1"/>
                      <a:pt x="346" y="1"/>
                    </a:cubicBezTo>
                    <a:cubicBezTo>
                      <a:pt x="346" y="1"/>
                      <a:pt x="346" y="1"/>
                      <a:pt x="346" y="1"/>
                    </a:cubicBezTo>
                    <a:cubicBezTo>
                      <a:pt x="346" y="1"/>
                      <a:pt x="346" y="1"/>
                      <a:pt x="346" y="1"/>
                    </a:cubicBezTo>
                    <a:cubicBezTo>
                      <a:pt x="346" y="1"/>
                      <a:pt x="346" y="1"/>
                      <a:pt x="346" y="1"/>
                    </a:cubicBezTo>
                    <a:cubicBezTo>
                      <a:pt x="345" y="1"/>
                      <a:pt x="345" y="1"/>
                      <a:pt x="345" y="1"/>
                    </a:cubicBezTo>
                    <a:cubicBezTo>
                      <a:pt x="345" y="1"/>
                      <a:pt x="345" y="1"/>
                      <a:pt x="345" y="1"/>
                    </a:cubicBezTo>
                    <a:cubicBezTo>
                      <a:pt x="345" y="1"/>
                      <a:pt x="345" y="1"/>
                      <a:pt x="345" y="1"/>
                    </a:cubicBezTo>
                    <a:cubicBezTo>
                      <a:pt x="345" y="1"/>
                      <a:pt x="345" y="1"/>
                      <a:pt x="345" y="1"/>
                    </a:cubicBezTo>
                    <a:cubicBezTo>
                      <a:pt x="345" y="1"/>
                      <a:pt x="345" y="1"/>
                      <a:pt x="345" y="1"/>
                    </a:cubicBezTo>
                    <a:cubicBezTo>
                      <a:pt x="344" y="1"/>
                      <a:pt x="344" y="1"/>
                      <a:pt x="344" y="1"/>
                    </a:cubicBezTo>
                    <a:cubicBezTo>
                      <a:pt x="344" y="1"/>
                      <a:pt x="344" y="1"/>
                      <a:pt x="344" y="1"/>
                    </a:cubicBezTo>
                    <a:cubicBezTo>
                      <a:pt x="343" y="1"/>
                      <a:pt x="343" y="1"/>
                      <a:pt x="343" y="1"/>
                    </a:cubicBezTo>
                    <a:cubicBezTo>
                      <a:pt x="343" y="1"/>
                      <a:pt x="343" y="1"/>
                      <a:pt x="343" y="1"/>
                    </a:cubicBezTo>
                    <a:cubicBezTo>
                      <a:pt x="343" y="2"/>
                      <a:pt x="343" y="2"/>
                      <a:pt x="343" y="2"/>
                    </a:cubicBezTo>
                    <a:cubicBezTo>
                      <a:pt x="342" y="2"/>
                      <a:pt x="342" y="2"/>
                      <a:pt x="342"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0" y="2"/>
                      <a:pt x="340" y="2"/>
                      <a:pt x="340" y="2"/>
                    </a:cubicBezTo>
                    <a:cubicBezTo>
                      <a:pt x="340" y="2"/>
                      <a:pt x="340" y="2"/>
                      <a:pt x="340" y="2"/>
                    </a:cubicBezTo>
                    <a:cubicBezTo>
                      <a:pt x="339" y="2"/>
                      <a:pt x="339" y="2"/>
                      <a:pt x="339"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7" y="2"/>
                      <a:pt x="337" y="2"/>
                      <a:pt x="337" y="2"/>
                    </a:cubicBezTo>
                    <a:cubicBezTo>
                      <a:pt x="336" y="2"/>
                      <a:pt x="336" y="2"/>
                      <a:pt x="336" y="2"/>
                    </a:cubicBezTo>
                    <a:cubicBezTo>
                      <a:pt x="335" y="3"/>
                      <a:pt x="335" y="3"/>
                      <a:pt x="335" y="3"/>
                    </a:cubicBezTo>
                    <a:cubicBezTo>
                      <a:pt x="335" y="3"/>
                      <a:pt x="335" y="3"/>
                      <a:pt x="335" y="3"/>
                    </a:cubicBezTo>
                    <a:cubicBezTo>
                      <a:pt x="335" y="3"/>
                      <a:pt x="335" y="3"/>
                      <a:pt x="335" y="3"/>
                    </a:cubicBezTo>
                    <a:cubicBezTo>
                      <a:pt x="335" y="3"/>
                      <a:pt x="335" y="3"/>
                      <a:pt x="335" y="3"/>
                    </a:cubicBezTo>
                    <a:cubicBezTo>
                      <a:pt x="335" y="3"/>
                      <a:pt x="335" y="3"/>
                      <a:pt x="335" y="3"/>
                    </a:cubicBezTo>
                    <a:cubicBezTo>
                      <a:pt x="336" y="3"/>
                      <a:pt x="336" y="3"/>
                      <a:pt x="336" y="3"/>
                    </a:cubicBezTo>
                    <a:cubicBezTo>
                      <a:pt x="336" y="2"/>
                      <a:pt x="336" y="2"/>
                      <a:pt x="336" y="2"/>
                    </a:cubicBezTo>
                    <a:cubicBezTo>
                      <a:pt x="336" y="2"/>
                      <a:pt x="336" y="2"/>
                      <a:pt x="336" y="2"/>
                    </a:cubicBezTo>
                    <a:cubicBezTo>
                      <a:pt x="337" y="2"/>
                      <a:pt x="337" y="2"/>
                      <a:pt x="337" y="2"/>
                    </a:cubicBezTo>
                    <a:cubicBezTo>
                      <a:pt x="337" y="2"/>
                      <a:pt x="337" y="2"/>
                      <a:pt x="337" y="2"/>
                    </a:cubicBezTo>
                    <a:cubicBezTo>
                      <a:pt x="337" y="2"/>
                      <a:pt x="337" y="2"/>
                      <a:pt x="337" y="2"/>
                    </a:cubicBezTo>
                    <a:cubicBezTo>
                      <a:pt x="337" y="2"/>
                      <a:pt x="337" y="2"/>
                      <a:pt x="337" y="2"/>
                    </a:cubicBezTo>
                    <a:cubicBezTo>
                      <a:pt x="338" y="2"/>
                      <a:pt x="338" y="2"/>
                      <a:pt x="338" y="2"/>
                    </a:cubicBezTo>
                    <a:cubicBezTo>
                      <a:pt x="339" y="2"/>
                      <a:pt x="339" y="2"/>
                      <a:pt x="339" y="2"/>
                    </a:cubicBezTo>
                    <a:cubicBezTo>
                      <a:pt x="340" y="2"/>
                      <a:pt x="340" y="2"/>
                      <a:pt x="340" y="2"/>
                    </a:cubicBezTo>
                    <a:cubicBezTo>
                      <a:pt x="340" y="2"/>
                      <a:pt x="340" y="2"/>
                      <a:pt x="340" y="2"/>
                    </a:cubicBezTo>
                    <a:cubicBezTo>
                      <a:pt x="341" y="2"/>
                      <a:pt x="341" y="2"/>
                      <a:pt x="341" y="2"/>
                    </a:cubicBezTo>
                    <a:cubicBezTo>
                      <a:pt x="341" y="2"/>
                      <a:pt x="341" y="2"/>
                      <a:pt x="341" y="2"/>
                    </a:cubicBezTo>
                    <a:cubicBezTo>
                      <a:pt x="341" y="2"/>
                      <a:pt x="341" y="2"/>
                      <a:pt x="341" y="2"/>
                    </a:cubicBezTo>
                    <a:cubicBezTo>
                      <a:pt x="340" y="2"/>
                      <a:pt x="340" y="2"/>
                      <a:pt x="340" y="2"/>
                    </a:cubicBezTo>
                    <a:cubicBezTo>
                      <a:pt x="340" y="2"/>
                      <a:pt x="340" y="2"/>
                      <a:pt x="340" y="2"/>
                    </a:cubicBezTo>
                    <a:cubicBezTo>
                      <a:pt x="339" y="2"/>
                      <a:pt x="339" y="2"/>
                      <a:pt x="339" y="2"/>
                    </a:cubicBezTo>
                    <a:cubicBezTo>
                      <a:pt x="339" y="2"/>
                      <a:pt x="339" y="2"/>
                      <a:pt x="339" y="2"/>
                    </a:cubicBezTo>
                    <a:cubicBezTo>
                      <a:pt x="338" y="2"/>
                      <a:pt x="338" y="2"/>
                      <a:pt x="338" y="2"/>
                    </a:cubicBezTo>
                    <a:cubicBezTo>
                      <a:pt x="337" y="2"/>
                      <a:pt x="336" y="2"/>
                      <a:pt x="336" y="2"/>
                    </a:cubicBezTo>
                    <a:cubicBezTo>
                      <a:pt x="335" y="2"/>
                      <a:pt x="335" y="2"/>
                      <a:pt x="335" y="2"/>
                    </a:cubicBezTo>
                    <a:cubicBezTo>
                      <a:pt x="335" y="2"/>
                      <a:pt x="335" y="2"/>
                      <a:pt x="335" y="2"/>
                    </a:cubicBezTo>
                    <a:cubicBezTo>
                      <a:pt x="334" y="2"/>
                      <a:pt x="334" y="2"/>
                      <a:pt x="334" y="2"/>
                    </a:cubicBezTo>
                    <a:cubicBezTo>
                      <a:pt x="332" y="3"/>
                      <a:pt x="331" y="3"/>
                      <a:pt x="329" y="3"/>
                    </a:cubicBezTo>
                    <a:cubicBezTo>
                      <a:pt x="329" y="3"/>
                      <a:pt x="329" y="3"/>
                      <a:pt x="329" y="3"/>
                    </a:cubicBezTo>
                    <a:cubicBezTo>
                      <a:pt x="330" y="3"/>
                      <a:pt x="330" y="3"/>
                      <a:pt x="330" y="3"/>
                    </a:cubicBezTo>
                    <a:cubicBezTo>
                      <a:pt x="330" y="3"/>
                      <a:pt x="330" y="3"/>
                      <a:pt x="330" y="3"/>
                    </a:cubicBezTo>
                    <a:cubicBezTo>
                      <a:pt x="330" y="3"/>
                      <a:pt x="330" y="3"/>
                      <a:pt x="330" y="3"/>
                    </a:cubicBezTo>
                    <a:cubicBezTo>
                      <a:pt x="330" y="3"/>
                      <a:pt x="329" y="3"/>
                      <a:pt x="328" y="3"/>
                    </a:cubicBezTo>
                    <a:cubicBezTo>
                      <a:pt x="327" y="3"/>
                      <a:pt x="326" y="3"/>
                      <a:pt x="325" y="3"/>
                    </a:cubicBezTo>
                    <a:cubicBezTo>
                      <a:pt x="325" y="3"/>
                      <a:pt x="324" y="4"/>
                      <a:pt x="323" y="4"/>
                    </a:cubicBezTo>
                    <a:cubicBezTo>
                      <a:pt x="323" y="4"/>
                      <a:pt x="323" y="4"/>
                      <a:pt x="323" y="4"/>
                    </a:cubicBezTo>
                    <a:cubicBezTo>
                      <a:pt x="323" y="4"/>
                      <a:pt x="323" y="4"/>
                      <a:pt x="323" y="4"/>
                    </a:cubicBezTo>
                    <a:cubicBezTo>
                      <a:pt x="323" y="4"/>
                      <a:pt x="323" y="4"/>
                      <a:pt x="323" y="4"/>
                    </a:cubicBezTo>
                    <a:cubicBezTo>
                      <a:pt x="322" y="4"/>
                      <a:pt x="322" y="4"/>
                      <a:pt x="322" y="4"/>
                    </a:cubicBezTo>
                    <a:cubicBezTo>
                      <a:pt x="322" y="4"/>
                      <a:pt x="322" y="4"/>
                      <a:pt x="322" y="4"/>
                    </a:cubicBezTo>
                    <a:cubicBezTo>
                      <a:pt x="322" y="4"/>
                      <a:pt x="322" y="4"/>
                      <a:pt x="322" y="4"/>
                    </a:cubicBezTo>
                    <a:cubicBezTo>
                      <a:pt x="321" y="4"/>
                      <a:pt x="321" y="4"/>
                      <a:pt x="321" y="4"/>
                    </a:cubicBezTo>
                    <a:cubicBezTo>
                      <a:pt x="321" y="4"/>
                      <a:pt x="321" y="4"/>
                      <a:pt x="321" y="4"/>
                    </a:cubicBezTo>
                    <a:cubicBezTo>
                      <a:pt x="320" y="4"/>
                      <a:pt x="320" y="4"/>
                      <a:pt x="320" y="4"/>
                    </a:cubicBezTo>
                    <a:cubicBezTo>
                      <a:pt x="320" y="4"/>
                      <a:pt x="320" y="4"/>
                      <a:pt x="320" y="4"/>
                    </a:cubicBezTo>
                    <a:cubicBezTo>
                      <a:pt x="320" y="4"/>
                      <a:pt x="320" y="4"/>
                      <a:pt x="320" y="4"/>
                    </a:cubicBezTo>
                    <a:cubicBezTo>
                      <a:pt x="319" y="4"/>
                      <a:pt x="319" y="4"/>
                      <a:pt x="319" y="4"/>
                    </a:cubicBezTo>
                    <a:cubicBezTo>
                      <a:pt x="319" y="4"/>
                      <a:pt x="318" y="4"/>
                      <a:pt x="317" y="5"/>
                    </a:cubicBezTo>
                    <a:cubicBezTo>
                      <a:pt x="317" y="5"/>
                      <a:pt x="317" y="5"/>
                      <a:pt x="317" y="5"/>
                    </a:cubicBezTo>
                    <a:cubicBezTo>
                      <a:pt x="316" y="5"/>
                      <a:pt x="315" y="5"/>
                      <a:pt x="315" y="5"/>
                    </a:cubicBezTo>
                    <a:cubicBezTo>
                      <a:pt x="315" y="5"/>
                      <a:pt x="315" y="5"/>
                      <a:pt x="314" y="5"/>
                    </a:cubicBezTo>
                    <a:cubicBezTo>
                      <a:pt x="314" y="5"/>
                      <a:pt x="314" y="5"/>
                      <a:pt x="314" y="5"/>
                    </a:cubicBezTo>
                    <a:cubicBezTo>
                      <a:pt x="313" y="5"/>
                      <a:pt x="313" y="5"/>
                      <a:pt x="313" y="5"/>
                    </a:cubicBezTo>
                    <a:cubicBezTo>
                      <a:pt x="313" y="5"/>
                      <a:pt x="313" y="5"/>
                      <a:pt x="314" y="5"/>
                    </a:cubicBezTo>
                    <a:cubicBezTo>
                      <a:pt x="314" y="5"/>
                      <a:pt x="314" y="5"/>
                      <a:pt x="314" y="5"/>
                    </a:cubicBezTo>
                    <a:cubicBezTo>
                      <a:pt x="315" y="5"/>
                      <a:pt x="315" y="5"/>
                      <a:pt x="315" y="5"/>
                    </a:cubicBezTo>
                    <a:cubicBezTo>
                      <a:pt x="314" y="5"/>
                      <a:pt x="313" y="6"/>
                      <a:pt x="312" y="6"/>
                    </a:cubicBezTo>
                    <a:cubicBezTo>
                      <a:pt x="311" y="6"/>
                      <a:pt x="311" y="6"/>
                      <a:pt x="311" y="6"/>
                    </a:cubicBezTo>
                    <a:cubicBezTo>
                      <a:pt x="311" y="6"/>
                      <a:pt x="311" y="6"/>
                      <a:pt x="311" y="6"/>
                    </a:cubicBezTo>
                    <a:cubicBezTo>
                      <a:pt x="310" y="6"/>
                      <a:pt x="310" y="6"/>
                      <a:pt x="310" y="6"/>
                    </a:cubicBezTo>
                    <a:cubicBezTo>
                      <a:pt x="309" y="6"/>
                      <a:pt x="308" y="6"/>
                      <a:pt x="307" y="7"/>
                    </a:cubicBezTo>
                    <a:cubicBezTo>
                      <a:pt x="306" y="7"/>
                      <a:pt x="305" y="7"/>
                      <a:pt x="305" y="7"/>
                    </a:cubicBezTo>
                    <a:cubicBezTo>
                      <a:pt x="304" y="7"/>
                      <a:pt x="304" y="7"/>
                      <a:pt x="304" y="7"/>
                    </a:cubicBezTo>
                    <a:cubicBezTo>
                      <a:pt x="303" y="7"/>
                      <a:pt x="303" y="7"/>
                      <a:pt x="303" y="7"/>
                    </a:cubicBezTo>
                    <a:cubicBezTo>
                      <a:pt x="303" y="7"/>
                      <a:pt x="303" y="7"/>
                      <a:pt x="303" y="7"/>
                    </a:cubicBezTo>
                    <a:cubicBezTo>
                      <a:pt x="303" y="7"/>
                      <a:pt x="303" y="7"/>
                      <a:pt x="303" y="7"/>
                    </a:cubicBezTo>
                    <a:cubicBezTo>
                      <a:pt x="302" y="8"/>
                      <a:pt x="302" y="8"/>
                      <a:pt x="302" y="8"/>
                    </a:cubicBezTo>
                    <a:cubicBezTo>
                      <a:pt x="302" y="8"/>
                      <a:pt x="302" y="8"/>
                      <a:pt x="302" y="8"/>
                    </a:cubicBezTo>
                    <a:cubicBezTo>
                      <a:pt x="302" y="7"/>
                      <a:pt x="302" y="7"/>
                      <a:pt x="302" y="7"/>
                    </a:cubicBezTo>
                    <a:cubicBezTo>
                      <a:pt x="302" y="7"/>
                      <a:pt x="302" y="7"/>
                      <a:pt x="302" y="7"/>
                    </a:cubicBezTo>
                    <a:cubicBezTo>
                      <a:pt x="301" y="8"/>
                      <a:pt x="301" y="8"/>
                      <a:pt x="301" y="8"/>
                    </a:cubicBezTo>
                    <a:cubicBezTo>
                      <a:pt x="300" y="8"/>
                      <a:pt x="300" y="8"/>
                      <a:pt x="300" y="8"/>
                    </a:cubicBezTo>
                    <a:cubicBezTo>
                      <a:pt x="300" y="8"/>
                      <a:pt x="300" y="8"/>
                      <a:pt x="299" y="8"/>
                    </a:cubicBezTo>
                    <a:cubicBezTo>
                      <a:pt x="299" y="8"/>
                      <a:pt x="298" y="8"/>
                      <a:pt x="298" y="8"/>
                    </a:cubicBezTo>
                    <a:cubicBezTo>
                      <a:pt x="298" y="8"/>
                      <a:pt x="298" y="8"/>
                      <a:pt x="298" y="8"/>
                    </a:cubicBezTo>
                    <a:cubicBezTo>
                      <a:pt x="298" y="8"/>
                      <a:pt x="298" y="8"/>
                      <a:pt x="297" y="8"/>
                    </a:cubicBezTo>
                    <a:cubicBezTo>
                      <a:pt x="296" y="8"/>
                      <a:pt x="296" y="8"/>
                      <a:pt x="296" y="8"/>
                    </a:cubicBezTo>
                    <a:cubicBezTo>
                      <a:pt x="295" y="8"/>
                      <a:pt x="295" y="8"/>
                      <a:pt x="295" y="8"/>
                    </a:cubicBezTo>
                    <a:cubicBezTo>
                      <a:pt x="295" y="8"/>
                      <a:pt x="295" y="8"/>
                      <a:pt x="295" y="8"/>
                    </a:cubicBezTo>
                    <a:cubicBezTo>
                      <a:pt x="295" y="9"/>
                      <a:pt x="295" y="9"/>
                      <a:pt x="295" y="9"/>
                    </a:cubicBezTo>
                    <a:cubicBezTo>
                      <a:pt x="294" y="9"/>
                      <a:pt x="294" y="9"/>
                      <a:pt x="294" y="9"/>
                    </a:cubicBezTo>
                    <a:cubicBezTo>
                      <a:pt x="294" y="9"/>
                      <a:pt x="294" y="9"/>
                      <a:pt x="294" y="9"/>
                    </a:cubicBezTo>
                    <a:cubicBezTo>
                      <a:pt x="293" y="9"/>
                      <a:pt x="293" y="9"/>
                      <a:pt x="293" y="9"/>
                    </a:cubicBezTo>
                    <a:cubicBezTo>
                      <a:pt x="292" y="9"/>
                      <a:pt x="292" y="9"/>
                      <a:pt x="292" y="9"/>
                    </a:cubicBezTo>
                    <a:cubicBezTo>
                      <a:pt x="292" y="9"/>
                      <a:pt x="292" y="9"/>
                      <a:pt x="292" y="9"/>
                    </a:cubicBezTo>
                    <a:cubicBezTo>
                      <a:pt x="292" y="9"/>
                      <a:pt x="292" y="9"/>
                      <a:pt x="292" y="9"/>
                    </a:cubicBezTo>
                    <a:cubicBezTo>
                      <a:pt x="289" y="10"/>
                      <a:pt x="287" y="11"/>
                      <a:pt x="284" y="11"/>
                    </a:cubicBezTo>
                    <a:cubicBezTo>
                      <a:pt x="284" y="11"/>
                      <a:pt x="284" y="11"/>
                      <a:pt x="284" y="11"/>
                    </a:cubicBezTo>
                    <a:cubicBezTo>
                      <a:pt x="283" y="12"/>
                      <a:pt x="283" y="12"/>
                      <a:pt x="283" y="12"/>
                    </a:cubicBezTo>
                    <a:cubicBezTo>
                      <a:pt x="283" y="12"/>
                      <a:pt x="283" y="12"/>
                      <a:pt x="283" y="12"/>
                    </a:cubicBezTo>
                    <a:cubicBezTo>
                      <a:pt x="282" y="12"/>
                      <a:pt x="282" y="12"/>
                      <a:pt x="282" y="12"/>
                    </a:cubicBezTo>
                    <a:cubicBezTo>
                      <a:pt x="282" y="12"/>
                      <a:pt x="282" y="12"/>
                      <a:pt x="282" y="12"/>
                    </a:cubicBezTo>
                    <a:cubicBezTo>
                      <a:pt x="283" y="12"/>
                      <a:pt x="283" y="12"/>
                      <a:pt x="283" y="12"/>
                    </a:cubicBezTo>
                    <a:cubicBezTo>
                      <a:pt x="284" y="12"/>
                      <a:pt x="284" y="12"/>
                      <a:pt x="284" y="12"/>
                    </a:cubicBezTo>
                    <a:cubicBezTo>
                      <a:pt x="284" y="12"/>
                      <a:pt x="284" y="12"/>
                      <a:pt x="285" y="12"/>
                    </a:cubicBezTo>
                    <a:cubicBezTo>
                      <a:pt x="285" y="12"/>
                      <a:pt x="285" y="12"/>
                      <a:pt x="285" y="12"/>
                    </a:cubicBezTo>
                    <a:cubicBezTo>
                      <a:pt x="285" y="12"/>
                      <a:pt x="285" y="12"/>
                      <a:pt x="285" y="12"/>
                    </a:cubicBezTo>
                    <a:cubicBezTo>
                      <a:pt x="284" y="12"/>
                      <a:pt x="283" y="12"/>
                      <a:pt x="282" y="13"/>
                    </a:cubicBezTo>
                    <a:cubicBezTo>
                      <a:pt x="282" y="13"/>
                      <a:pt x="282" y="13"/>
                      <a:pt x="281" y="13"/>
                    </a:cubicBezTo>
                    <a:cubicBezTo>
                      <a:pt x="281" y="13"/>
                      <a:pt x="281" y="13"/>
                      <a:pt x="281" y="13"/>
                    </a:cubicBezTo>
                    <a:cubicBezTo>
                      <a:pt x="280" y="13"/>
                      <a:pt x="280" y="13"/>
                      <a:pt x="279" y="13"/>
                    </a:cubicBezTo>
                    <a:cubicBezTo>
                      <a:pt x="279" y="13"/>
                      <a:pt x="279" y="13"/>
                      <a:pt x="279" y="13"/>
                    </a:cubicBezTo>
                    <a:cubicBezTo>
                      <a:pt x="279" y="13"/>
                      <a:pt x="279" y="13"/>
                      <a:pt x="279" y="13"/>
                    </a:cubicBezTo>
                    <a:cubicBezTo>
                      <a:pt x="279" y="13"/>
                      <a:pt x="279" y="13"/>
                      <a:pt x="279" y="13"/>
                    </a:cubicBezTo>
                    <a:cubicBezTo>
                      <a:pt x="279" y="13"/>
                      <a:pt x="279" y="13"/>
                      <a:pt x="279"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79" y="13"/>
                      <a:pt x="279" y="13"/>
                      <a:pt x="279" y="13"/>
                    </a:cubicBezTo>
                    <a:cubicBezTo>
                      <a:pt x="278" y="13"/>
                      <a:pt x="278" y="13"/>
                      <a:pt x="278" y="13"/>
                    </a:cubicBezTo>
                    <a:cubicBezTo>
                      <a:pt x="278" y="13"/>
                      <a:pt x="278" y="13"/>
                      <a:pt x="278" y="13"/>
                    </a:cubicBezTo>
                    <a:cubicBezTo>
                      <a:pt x="279" y="13"/>
                      <a:pt x="279" y="13"/>
                      <a:pt x="279" y="13"/>
                    </a:cubicBezTo>
                    <a:cubicBezTo>
                      <a:pt x="279" y="13"/>
                      <a:pt x="279" y="13"/>
                      <a:pt x="279" y="13"/>
                    </a:cubicBezTo>
                    <a:cubicBezTo>
                      <a:pt x="278" y="13"/>
                      <a:pt x="278" y="13"/>
                      <a:pt x="277" y="13"/>
                    </a:cubicBezTo>
                    <a:cubicBezTo>
                      <a:pt x="277" y="13"/>
                      <a:pt x="277" y="13"/>
                      <a:pt x="277" y="13"/>
                    </a:cubicBezTo>
                    <a:cubicBezTo>
                      <a:pt x="276" y="14"/>
                      <a:pt x="275" y="14"/>
                      <a:pt x="274" y="14"/>
                    </a:cubicBezTo>
                    <a:cubicBezTo>
                      <a:pt x="274" y="14"/>
                      <a:pt x="274" y="14"/>
                      <a:pt x="274" y="14"/>
                    </a:cubicBezTo>
                    <a:cubicBezTo>
                      <a:pt x="273" y="15"/>
                      <a:pt x="273" y="15"/>
                      <a:pt x="271" y="15"/>
                    </a:cubicBezTo>
                    <a:cubicBezTo>
                      <a:pt x="271" y="16"/>
                      <a:pt x="271" y="16"/>
                      <a:pt x="271" y="16"/>
                    </a:cubicBezTo>
                    <a:cubicBezTo>
                      <a:pt x="270" y="16"/>
                      <a:pt x="270" y="16"/>
                      <a:pt x="270" y="16"/>
                    </a:cubicBezTo>
                    <a:cubicBezTo>
                      <a:pt x="270" y="16"/>
                      <a:pt x="270" y="16"/>
                      <a:pt x="270" y="16"/>
                    </a:cubicBezTo>
                    <a:cubicBezTo>
                      <a:pt x="269" y="16"/>
                      <a:pt x="269" y="16"/>
                      <a:pt x="269" y="16"/>
                    </a:cubicBezTo>
                    <a:cubicBezTo>
                      <a:pt x="269" y="16"/>
                      <a:pt x="269" y="16"/>
                      <a:pt x="269" y="16"/>
                    </a:cubicBezTo>
                    <a:cubicBezTo>
                      <a:pt x="268" y="16"/>
                      <a:pt x="268" y="16"/>
                      <a:pt x="268" y="16"/>
                    </a:cubicBezTo>
                    <a:cubicBezTo>
                      <a:pt x="268" y="17"/>
                      <a:pt x="268" y="17"/>
                      <a:pt x="268" y="17"/>
                    </a:cubicBezTo>
                    <a:cubicBezTo>
                      <a:pt x="267" y="17"/>
                      <a:pt x="267" y="17"/>
                      <a:pt x="267" y="17"/>
                    </a:cubicBezTo>
                    <a:cubicBezTo>
                      <a:pt x="267" y="17"/>
                      <a:pt x="267" y="17"/>
                      <a:pt x="267" y="17"/>
                    </a:cubicBezTo>
                    <a:cubicBezTo>
                      <a:pt x="267" y="17"/>
                      <a:pt x="267" y="17"/>
                      <a:pt x="267" y="17"/>
                    </a:cubicBezTo>
                    <a:cubicBezTo>
                      <a:pt x="266" y="17"/>
                      <a:pt x="266" y="17"/>
                      <a:pt x="266" y="17"/>
                    </a:cubicBezTo>
                    <a:cubicBezTo>
                      <a:pt x="266" y="17"/>
                      <a:pt x="266" y="17"/>
                      <a:pt x="266" y="17"/>
                    </a:cubicBezTo>
                    <a:cubicBezTo>
                      <a:pt x="266" y="17"/>
                      <a:pt x="266" y="17"/>
                      <a:pt x="266" y="17"/>
                    </a:cubicBezTo>
                    <a:cubicBezTo>
                      <a:pt x="265" y="18"/>
                      <a:pt x="265" y="18"/>
                      <a:pt x="265" y="18"/>
                    </a:cubicBezTo>
                    <a:cubicBezTo>
                      <a:pt x="265" y="18"/>
                      <a:pt x="265" y="18"/>
                      <a:pt x="265" y="18"/>
                    </a:cubicBezTo>
                    <a:cubicBezTo>
                      <a:pt x="265" y="18"/>
                      <a:pt x="265" y="18"/>
                      <a:pt x="265" y="18"/>
                    </a:cubicBezTo>
                    <a:cubicBezTo>
                      <a:pt x="265" y="18"/>
                      <a:pt x="265" y="18"/>
                      <a:pt x="265" y="18"/>
                    </a:cubicBezTo>
                    <a:cubicBezTo>
                      <a:pt x="265" y="18"/>
                      <a:pt x="265" y="18"/>
                      <a:pt x="265" y="18"/>
                    </a:cubicBezTo>
                    <a:cubicBezTo>
                      <a:pt x="266" y="18"/>
                      <a:pt x="266" y="18"/>
                      <a:pt x="266" y="18"/>
                    </a:cubicBezTo>
                    <a:cubicBezTo>
                      <a:pt x="266" y="17"/>
                      <a:pt x="267" y="17"/>
                      <a:pt x="268" y="17"/>
                    </a:cubicBezTo>
                    <a:cubicBezTo>
                      <a:pt x="268" y="17"/>
                      <a:pt x="268" y="17"/>
                      <a:pt x="268" y="17"/>
                    </a:cubicBezTo>
                    <a:cubicBezTo>
                      <a:pt x="268" y="17"/>
                      <a:pt x="268" y="17"/>
                      <a:pt x="268" y="17"/>
                    </a:cubicBezTo>
                    <a:cubicBezTo>
                      <a:pt x="268" y="17"/>
                      <a:pt x="268" y="17"/>
                      <a:pt x="268" y="17"/>
                    </a:cubicBezTo>
                    <a:cubicBezTo>
                      <a:pt x="268" y="17"/>
                      <a:pt x="268" y="17"/>
                      <a:pt x="268" y="17"/>
                    </a:cubicBezTo>
                    <a:cubicBezTo>
                      <a:pt x="268" y="17"/>
                      <a:pt x="268" y="17"/>
                      <a:pt x="268" y="17"/>
                    </a:cubicBezTo>
                    <a:cubicBezTo>
                      <a:pt x="268" y="17"/>
                      <a:pt x="268" y="17"/>
                      <a:pt x="269" y="17"/>
                    </a:cubicBezTo>
                    <a:cubicBezTo>
                      <a:pt x="269" y="17"/>
                      <a:pt x="269" y="17"/>
                      <a:pt x="269" y="17"/>
                    </a:cubicBezTo>
                    <a:cubicBezTo>
                      <a:pt x="269" y="17"/>
                      <a:pt x="269" y="17"/>
                      <a:pt x="269" y="17"/>
                    </a:cubicBezTo>
                    <a:cubicBezTo>
                      <a:pt x="269" y="17"/>
                      <a:pt x="269" y="17"/>
                      <a:pt x="269" y="17"/>
                    </a:cubicBezTo>
                    <a:cubicBezTo>
                      <a:pt x="269" y="17"/>
                      <a:pt x="269" y="17"/>
                      <a:pt x="269"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1" y="17"/>
                      <a:pt x="271" y="17"/>
                      <a:pt x="271" y="17"/>
                    </a:cubicBezTo>
                    <a:cubicBezTo>
                      <a:pt x="271" y="17"/>
                      <a:pt x="271" y="17"/>
                      <a:pt x="271" y="17"/>
                    </a:cubicBezTo>
                    <a:cubicBezTo>
                      <a:pt x="272" y="16"/>
                      <a:pt x="272" y="16"/>
                      <a:pt x="272" y="16"/>
                    </a:cubicBezTo>
                    <a:cubicBezTo>
                      <a:pt x="271" y="17"/>
                      <a:pt x="271" y="17"/>
                      <a:pt x="271" y="17"/>
                    </a:cubicBezTo>
                    <a:cubicBezTo>
                      <a:pt x="271" y="17"/>
                      <a:pt x="271" y="17"/>
                      <a:pt x="271" y="17"/>
                    </a:cubicBezTo>
                    <a:cubicBezTo>
                      <a:pt x="271" y="17"/>
                      <a:pt x="271" y="17"/>
                      <a:pt x="271" y="17"/>
                    </a:cubicBezTo>
                    <a:cubicBezTo>
                      <a:pt x="271" y="17"/>
                      <a:pt x="271" y="17"/>
                      <a:pt x="271" y="17"/>
                    </a:cubicBezTo>
                    <a:cubicBezTo>
                      <a:pt x="271" y="18"/>
                      <a:pt x="271" y="18"/>
                      <a:pt x="271" y="18"/>
                    </a:cubicBezTo>
                    <a:cubicBezTo>
                      <a:pt x="270" y="18"/>
                      <a:pt x="270" y="18"/>
                      <a:pt x="270" y="18"/>
                    </a:cubicBezTo>
                    <a:cubicBezTo>
                      <a:pt x="270" y="18"/>
                      <a:pt x="270" y="18"/>
                      <a:pt x="270" y="18"/>
                    </a:cubicBezTo>
                    <a:cubicBezTo>
                      <a:pt x="270" y="18"/>
                      <a:pt x="270" y="18"/>
                      <a:pt x="270" y="18"/>
                    </a:cubicBezTo>
                    <a:cubicBezTo>
                      <a:pt x="270" y="18"/>
                      <a:pt x="270" y="18"/>
                      <a:pt x="270" y="18"/>
                    </a:cubicBezTo>
                    <a:cubicBezTo>
                      <a:pt x="270" y="18"/>
                      <a:pt x="270" y="18"/>
                      <a:pt x="270" y="18"/>
                    </a:cubicBezTo>
                    <a:cubicBezTo>
                      <a:pt x="270" y="18"/>
                      <a:pt x="270" y="18"/>
                      <a:pt x="270" y="18"/>
                    </a:cubicBezTo>
                    <a:cubicBezTo>
                      <a:pt x="269" y="19"/>
                      <a:pt x="269" y="19"/>
                      <a:pt x="269" y="19"/>
                    </a:cubicBezTo>
                    <a:cubicBezTo>
                      <a:pt x="270" y="19"/>
                      <a:pt x="270" y="19"/>
                      <a:pt x="270" y="19"/>
                    </a:cubicBezTo>
                    <a:cubicBezTo>
                      <a:pt x="270" y="19"/>
                      <a:pt x="270" y="19"/>
                      <a:pt x="270" y="19"/>
                    </a:cubicBezTo>
                    <a:cubicBezTo>
                      <a:pt x="268" y="19"/>
                      <a:pt x="268" y="19"/>
                      <a:pt x="268" y="19"/>
                    </a:cubicBezTo>
                    <a:cubicBezTo>
                      <a:pt x="268" y="19"/>
                      <a:pt x="268" y="19"/>
                      <a:pt x="268" y="19"/>
                    </a:cubicBezTo>
                    <a:cubicBezTo>
                      <a:pt x="268" y="20"/>
                      <a:pt x="268" y="20"/>
                      <a:pt x="268" y="20"/>
                    </a:cubicBezTo>
                    <a:cubicBezTo>
                      <a:pt x="267" y="20"/>
                      <a:pt x="267" y="20"/>
                      <a:pt x="267" y="20"/>
                    </a:cubicBezTo>
                    <a:cubicBezTo>
                      <a:pt x="266" y="21"/>
                      <a:pt x="264" y="21"/>
                      <a:pt x="263" y="22"/>
                    </a:cubicBezTo>
                    <a:cubicBezTo>
                      <a:pt x="262" y="22"/>
                      <a:pt x="262" y="22"/>
                      <a:pt x="262" y="22"/>
                    </a:cubicBezTo>
                    <a:cubicBezTo>
                      <a:pt x="262" y="22"/>
                      <a:pt x="262" y="22"/>
                      <a:pt x="262" y="22"/>
                    </a:cubicBezTo>
                    <a:cubicBezTo>
                      <a:pt x="261" y="22"/>
                      <a:pt x="261" y="22"/>
                      <a:pt x="261" y="22"/>
                    </a:cubicBezTo>
                    <a:cubicBezTo>
                      <a:pt x="261" y="22"/>
                      <a:pt x="261" y="22"/>
                      <a:pt x="261" y="22"/>
                    </a:cubicBezTo>
                    <a:cubicBezTo>
                      <a:pt x="261" y="22"/>
                      <a:pt x="261" y="22"/>
                      <a:pt x="261" y="22"/>
                    </a:cubicBezTo>
                    <a:cubicBezTo>
                      <a:pt x="261" y="23"/>
                      <a:pt x="261" y="23"/>
                      <a:pt x="261" y="23"/>
                    </a:cubicBezTo>
                    <a:cubicBezTo>
                      <a:pt x="261" y="23"/>
                      <a:pt x="261" y="23"/>
                      <a:pt x="261" y="23"/>
                    </a:cubicBezTo>
                    <a:cubicBezTo>
                      <a:pt x="261" y="23"/>
                      <a:pt x="261" y="23"/>
                      <a:pt x="261" y="23"/>
                    </a:cubicBezTo>
                    <a:cubicBezTo>
                      <a:pt x="260" y="23"/>
                      <a:pt x="260" y="23"/>
                      <a:pt x="259" y="24"/>
                    </a:cubicBezTo>
                    <a:cubicBezTo>
                      <a:pt x="259" y="24"/>
                      <a:pt x="259" y="24"/>
                      <a:pt x="259" y="24"/>
                    </a:cubicBezTo>
                    <a:cubicBezTo>
                      <a:pt x="259" y="24"/>
                      <a:pt x="258" y="24"/>
                      <a:pt x="258" y="24"/>
                    </a:cubicBezTo>
                    <a:cubicBezTo>
                      <a:pt x="257" y="25"/>
                      <a:pt x="257" y="25"/>
                      <a:pt x="257" y="25"/>
                    </a:cubicBezTo>
                    <a:cubicBezTo>
                      <a:pt x="257" y="25"/>
                      <a:pt x="257" y="25"/>
                      <a:pt x="257" y="25"/>
                    </a:cubicBezTo>
                    <a:cubicBezTo>
                      <a:pt x="256" y="25"/>
                      <a:pt x="256" y="25"/>
                      <a:pt x="256" y="25"/>
                    </a:cubicBezTo>
                    <a:cubicBezTo>
                      <a:pt x="256" y="26"/>
                      <a:pt x="255" y="26"/>
                      <a:pt x="254" y="26"/>
                    </a:cubicBezTo>
                    <a:cubicBezTo>
                      <a:pt x="254" y="27"/>
                      <a:pt x="253" y="27"/>
                      <a:pt x="252" y="27"/>
                    </a:cubicBezTo>
                    <a:cubicBezTo>
                      <a:pt x="252" y="28"/>
                      <a:pt x="252" y="28"/>
                      <a:pt x="252" y="28"/>
                    </a:cubicBezTo>
                    <a:cubicBezTo>
                      <a:pt x="251" y="28"/>
                      <a:pt x="251" y="28"/>
                      <a:pt x="251" y="28"/>
                    </a:cubicBezTo>
                    <a:cubicBezTo>
                      <a:pt x="251" y="28"/>
                      <a:pt x="251" y="28"/>
                      <a:pt x="250" y="29"/>
                    </a:cubicBezTo>
                    <a:cubicBezTo>
                      <a:pt x="249" y="29"/>
                      <a:pt x="249" y="29"/>
                      <a:pt x="247" y="30"/>
                    </a:cubicBezTo>
                    <a:cubicBezTo>
                      <a:pt x="246" y="31"/>
                      <a:pt x="245" y="31"/>
                      <a:pt x="244" y="32"/>
                    </a:cubicBezTo>
                    <a:cubicBezTo>
                      <a:pt x="243" y="32"/>
                      <a:pt x="242" y="32"/>
                      <a:pt x="242" y="33"/>
                    </a:cubicBezTo>
                    <a:cubicBezTo>
                      <a:pt x="242" y="33"/>
                      <a:pt x="242" y="33"/>
                      <a:pt x="242" y="33"/>
                    </a:cubicBezTo>
                    <a:cubicBezTo>
                      <a:pt x="242" y="33"/>
                      <a:pt x="241" y="33"/>
                      <a:pt x="240" y="34"/>
                    </a:cubicBezTo>
                    <a:cubicBezTo>
                      <a:pt x="239" y="34"/>
                      <a:pt x="239" y="34"/>
                      <a:pt x="239" y="34"/>
                    </a:cubicBezTo>
                    <a:cubicBezTo>
                      <a:pt x="238" y="35"/>
                      <a:pt x="237" y="35"/>
                      <a:pt x="235" y="36"/>
                    </a:cubicBezTo>
                    <a:cubicBezTo>
                      <a:pt x="235" y="36"/>
                      <a:pt x="235" y="36"/>
                      <a:pt x="235" y="36"/>
                    </a:cubicBezTo>
                    <a:cubicBezTo>
                      <a:pt x="234" y="36"/>
                      <a:pt x="233" y="37"/>
                      <a:pt x="233" y="37"/>
                    </a:cubicBezTo>
                    <a:cubicBezTo>
                      <a:pt x="232" y="38"/>
                      <a:pt x="232" y="38"/>
                      <a:pt x="232" y="38"/>
                    </a:cubicBezTo>
                    <a:cubicBezTo>
                      <a:pt x="232" y="38"/>
                      <a:pt x="232" y="38"/>
                      <a:pt x="232" y="38"/>
                    </a:cubicBezTo>
                    <a:cubicBezTo>
                      <a:pt x="233" y="38"/>
                      <a:pt x="233" y="38"/>
                      <a:pt x="234" y="38"/>
                    </a:cubicBezTo>
                    <a:cubicBezTo>
                      <a:pt x="235" y="37"/>
                      <a:pt x="235" y="37"/>
                      <a:pt x="237" y="38"/>
                    </a:cubicBezTo>
                    <a:cubicBezTo>
                      <a:pt x="234" y="39"/>
                      <a:pt x="234" y="39"/>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2" y="42"/>
                      <a:pt x="232" y="42"/>
                      <a:pt x="231" y="43"/>
                    </a:cubicBezTo>
                    <a:cubicBezTo>
                      <a:pt x="230" y="43"/>
                      <a:pt x="230" y="43"/>
                      <a:pt x="230" y="43"/>
                    </a:cubicBezTo>
                    <a:cubicBezTo>
                      <a:pt x="230" y="43"/>
                      <a:pt x="230" y="43"/>
                      <a:pt x="229" y="43"/>
                    </a:cubicBezTo>
                    <a:cubicBezTo>
                      <a:pt x="229" y="43"/>
                      <a:pt x="229" y="43"/>
                      <a:pt x="229" y="43"/>
                    </a:cubicBezTo>
                    <a:cubicBezTo>
                      <a:pt x="229" y="43"/>
                      <a:pt x="229" y="43"/>
                      <a:pt x="228" y="42"/>
                    </a:cubicBezTo>
                    <a:cubicBezTo>
                      <a:pt x="229" y="42"/>
                      <a:pt x="229" y="42"/>
                      <a:pt x="229" y="42"/>
                    </a:cubicBezTo>
                    <a:cubicBezTo>
                      <a:pt x="219" y="46"/>
                      <a:pt x="219" y="46"/>
                      <a:pt x="219" y="46"/>
                    </a:cubicBezTo>
                    <a:cubicBezTo>
                      <a:pt x="219" y="47"/>
                      <a:pt x="219" y="47"/>
                      <a:pt x="217" y="49"/>
                    </a:cubicBezTo>
                    <a:cubicBezTo>
                      <a:pt x="220" y="48"/>
                      <a:pt x="220" y="48"/>
                      <a:pt x="221" y="48"/>
                    </a:cubicBezTo>
                    <a:cubicBezTo>
                      <a:pt x="222" y="47"/>
                      <a:pt x="223" y="46"/>
                      <a:pt x="224" y="46"/>
                    </a:cubicBezTo>
                    <a:cubicBezTo>
                      <a:pt x="224" y="45"/>
                      <a:pt x="224" y="45"/>
                      <a:pt x="224" y="45"/>
                    </a:cubicBezTo>
                    <a:cubicBezTo>
                      <a:pt x="225" y="44"/>
                      <a:pt x="225" y="44"/>
                      <a:pt x="225" y="44"/>
                    </a:cubicBezTo>
                    <a:cubicBezTo>
                      <a:pt x="225" y="44"/>
                      <a:pt x="225" y="44"/>
                      <a:pt x="226" y="44"/>
                    </a:cubicBezTo>
                    <a:cubicBezTo>
                      <a:pt x="226" y="45"/>
                      <a:pt x="226" y="45"/>
                      <a:pt x="226" y="45"/>
                    </a:cubicBezTo>
                    <a:cubicBezTo>
                      <a:pt x="226" y="45"/>
                      <a:pt x="226" y="45"/>
                      <a:pt x="227" y="46"/>
                    </a:cubicBezTo>
                    <a:cubicBezTo>
                      <a:pt x="226" y="46"/>
                      <a:pt x="226" y="46"/>
                      <a:pt x="226" y="46"/>
                    </a:cubicBezTo>
                    <a:cubicBezTo>
                      <a:pt x="226" y="46"/>
                      <a:pt x="225" y="47"/>
                      <a:pt x="225" y="47"/>
                    </a:cubicBezTo>
                    <a:cubicBezTo>
                      <a:pt x="224" y="47"/>
                      <a:pt x="223" y="48"/>
                      <a:pt x="222" y="48"/>
                    </a:cubicBezTo>
                    <a:cubicBezTo>
                      <a:pt x="222" y="48"/>
                      <a:pt x="222" y="48"/>
                      <a:pt x="221" y="49"/>
                    </a:cubicBezTo>
                    <a:cubicBezTo>
                      <a:pt x="221" y="49"/>
                      <a:pt x="220" y="50"/>
                      <a:pt x="220" y="50"/>
                    </a:cubicBezTo>
                    <a:cubicBezTo>
                      <a:pt x="219" y="51"/>
                      <a:pt x="218" y="52"/>
                      <a:pt x="217" y="52"/>
                    </a:cubicBezTo>
                    <a:cubicBezTo>
                      <a:pt x="217" y="52"/>
                      <a:pt x="216" y="52"/>
                      <a:pt x="215" y="52"/>
                    </a:cubicBezTo>
                    <a:cubicBezTo>
                      <a:pt x="215" y="52"/>
                      <a:pt x="214" y="53"/>
                      <a:pt x="213" y="53"/>
                    </a:cubicBezTo>
                    <a:cubicBezTo>
                      <a:pt x="213" y="53"/>
                      <a:pt x="213" y="53"/>
                      <a:pt x="213" y="53"/>
                    </a:cubicBezTo>
                    <a:cubicBezTo>
                      <a:pt x="213" y="53"/>
                      <a:pt x="213" y="53"/>
                      <a:pt x="212" y="53"/>
                    </a:cubicBezTo>
                    <a:cubicBezTo>
                      <a:pt x="211" y="54"/>
                      <a:pt x="209" y="55"/>
                      <a:pt x="208" y="55"/>
                    </a:cubicBezTo>
                    <a:cubicBezTo>
                      <a:pt x="206" y="56"/>
                      <a:pt x="204" y="56"/>
                      <a:pt x="203" y="58"/>
                    </a:cubicBezTo>
                    <a:cubicBezTo>
                      <a:pt x="203" y="58"/>
                      <a:pt x="203" y="58"/>
                      <a:pt x="202" y="59"/>
                    </a:cubicBezTo>
                    <a:cubicBezTo>
                      <a:pt x="193" y="66"/>
                      <a:pt x="193" y="66"/>
                      <a:pt x="193" y="67"/>
                    </a:cubicBezTo>
                    <a:cubicBezTo>
                      <a:pt x="194" y="67"/>
                      <a:pt x="194" y="67"/>
                      <a:pt x="195" y="67"/>
                    </a:cubicBezTo>
                    <a:cubicBezTo>
                      <a:pt x="195" y="67"/>
                      <a:pt x="195" y="67"/>
                      <a:pt x="195" y="67"/>
                    </a:cubicBezTo>
                    <a:cubicBezTo>
                      <a:pt x="195" y="68"/>
                      <a:pt x="194" y="68"/>
                      <a:pt x="194" y="69"/>
                    </a:cubicBezTo>
                    <a:cubicBezTo>
                      <a:pt x="193" y="69"/>
                      <a:pt x="193" y="68"/>
                      <a:pt x="193" y="69"/>
                    </a:cubicBezTo>
                    <a:cubicBezTo>
                      <a:pt x="187" y="73"/>
                      <a:pt x="187" y="73"/>
                      <a:pt x="186" y="74"/>
                    </a:cubicBezTo>
                    <a:cubicBezTo>
                      <a:pt x="188" y="74"/>
                      <a:pt x="189" y="72"/>
                      <a:pt x="191" y="73"/>
                    </a:cubicBezTo>
                    <a:cubicBezTo>
                      <a:pt x="190" y="73"/>
                      <a:pt x="189" y="74"/>
                      <a:pt x="187" y="76"/>
                    </a:cubicBezTo>
                    <a:cubicBezTo>
                      <a:pt x="182" y="79"/>
                      <a:pt x="178" y="81"/>
                      <a:pt x="173" y="94"/>
                    </a:cubicBezTo>
                    <a:cubicBezTo>
                      <a:pt x="173" y="95"/>
                      <a:pt x="173" y="95"/>
                      <a:pt x="173" y="95"/>
                    </a:cubicBezTo>
                    <a:cubicBezTo>
                      <a:pt x="173" y="95"/>
                      <a:pt x="173" y="96"/>
                      <a:pt x="173" y="97"/>
                    </a:cubicBezTo>
                    <a:cubicBezTo>
                      <a:pt x="174" y="97"/>
                      <a:pt x="174" y="97"/>
                      <a:pt x="175" y="96"/>
                    </a:cubicBezTo>
                    <a:cubicBezTo>
                      <a:pt x="175" y="96"/>
                      <a:pt x="175" y="96"/>
                      <a:pt x="176" y="96"/>
                    </a:cubicBezTo>
                    <a:cubicBezTo>
                      <a:pt x="176" y="96"/>
                      <a:pt x="176" y="96"/>
                      <a:pt x="177" y="97"/>
                    </a:cubicBezTo>
                    <a:cubicBezTo>
                      <a:pt x="176" y="97"/>
                      <a:pt x="176" y="98"/>
                      <a:pt x="175" y="99"/>
                    </a:cubicBezTo>
                    <a:cubicBezTo>
                      <a:pt x="176" y="99"/>
                      <a:pt x="176" y="100"/>
                      <a:pt x="177" y="100"/>
                    </a:cubicBezTo>
                    <a:cubicBezTo>
                      <a:pt x="176" y="101"/>
                      <a:pt x="176" y="102"/>
                      <a:pt x="176" y="102"/>
                    </a:cubicBezTo>
                    <a:cubicBezTo>
                      <a:pt x="177" y="102"/>
                      <a:pt x="180" y="102"/>
                      <a:pt x="182" y="100"/>
                    </a:cubicBezTo>
                    <a:cubicBezTo>
                      <a:pt x="182" y="100"/>
                      <a:pt x="182" y="99"/>
                      <a:pt x="183" y="99"/>
                    </a:cubicBezTo>
                    <a:cubicBezTo>
                      <a:pt x="194" y="85"/>
                      <a:pt x="196" y="85"/>
                      <a:pt x="197" y="85"/>
                    </a:cubicBezTo>
                    <a:cubicBezTo>
                      <a:pt x="197" y="85"/>
                      <a:pt x="198" y="85"/>
                      <a:pt x="198" y="85"/>
                    </a:cubicBezTo>
                    <a:cubicBezTo>
                      <a:pt x="201" y="85"/>
                      <a:pt x="203" y="82"/>
                      <a:pt x="205" y="81"/>
                    </a:cubicBezTo>
                    <a:cubicBezTo>
                      <a:pt x="206" y="80"/>
                      <a:pt x="208" y="79"/>
                      <a:pt x="209" y="77"/>
                    </a:cubicBezTo>
                    <a:cubicBezTo>
                      <a:pt x="211" y="76"/>
                      <a:pt x="211" y="76"/>
                      <a:pt x="220" y="70"/>
                    </a:cubicBezTo>
                    <a:cubicBezTo>
                      <a:pt x="221" y="70"/>
                      <a:pt x="222" y="70"/>
                      <a:pt x="223" y="70"/>
                    </a:cubicBezTo>
                    <a:cubicBezTo>
                      <a:pt x="224" y="68"/>
                      <a:pt x="224" y="68"/>
                      <a:pt x="225" y="67"/>
                    </a:cubicBezTo>
                    <a:cubicBezTo>
                      <a:pt x="226" y="67"/>
                      <a:pt x="226" y="67"/>
                      <a:pt x="227" y="68"/>
                    </a:cubicBezTo>
                    <a:cubicBezTo>
                      <a:pt x="225" y="69"/>
                      <a:pt x="225" y="69"/>
                      <a:pt x="225" y="70"/>
                    </a:cubicBezTo>
                    <a:cubicBezTo>
                      <a:pt x="228" y="71"/>
                      <a:pt x="229" y="68"/>
                      <a:pt x="232" y="67"/>
                    </a:cubicBezTo>
                    <a:cubicBezTo>
                      <a:pt x="232" y="67"/>
                      <a:pt x="232" y="67"/>
                      <a:pt x="233" y="67"/>
                    </a:cubicBezTo>
                    <a:cubicBezTo>
                      <a:pt x="234" y="67"/>
                      <a:pt x="234" y="67"/>
                      <a:pt x="235" y="66"/>
                    </a:cubicBezTo>
                    <a:cubicBezTo>
                      <a:pt x="237" y="65"/>
                      <a:pt x="239" y="64"/>
                      <a:pt x="241" y="63"/>
                    </a:cubicBezTo>
                    <a:cubicBezTo>
                      <a:pt x="242" y="63"/>
                      <a:pt x="242" y="63"/>
                      <a:pt x="245" y="61"/>
                    </a:cubicBezTo>
                    <a:cubicBezTo>
                      <a:pt x="247" y="61"/>
                      <a:pt x="247" y="61"/>
                      <a:pt x="247" y="61"/>
                    </a:cubicBezTo>
                    <a:cubicBezTo>
                      <a:pt x="247" y="60"/>
                      <a:pt x="247" y="60"/>
                      <a:pt x="248" y="60"/>
                    </a:cubicBezTo>
                    <a:cubicBezTo>
                      <a:pt x="251" y="58"/>
                      <a:pt x="251" y="58"/>
                      <a:pt x="252" y="57"/>
                    </a:cubicBezTo>
                    <a:cubicBezTo>
                      <a:pt x="252" y="56"/>
                      <a:pt x="252" y="56"/>
                      <a:pt x="252" y="56"/>
                    </a:cubicBezTo>
                    <a:cubicBezTo>
                      <a:pt x="252" y="56"/>
                      <a:pt x="252" y="56"/>
                      <a:pt x="253" y="57"/>
                    </a:cubicBezTo>
                    <a:cubicBezTo>
                      <a:pt x="253" y="57"/>
                      <a:pt x="253" y="57"/>
                      <a:pt x="253" y="57"/>
                    </a:cubicBezTo>
                    <a:cubicBezTo>
                      <a:pt x="253" y="57"/>
                      <a:pt x="253" y="57"/>
                      <a:pt x="253" y="57"/>
                    </a:cubicBezTo>
                    <a:cubicBezTo>
                      <a:pt x="253" y="57"/>
                      <a:pt x="253" y="57"/>
                      <a:pt x="253" y="57"/>
                    </a:cubicBezTo>
                    <a:cubicBezTo>
                      <a:pt x="253" y="57"/>
                      <a:pt x="253" y="57"/>
                      <a:pt x="253" y="57"/>
                    </a:cubicBezTo>
                    <a:cubicBezTo>
                      <a:pt x="253" y="57"/>
                      <a:pt x="253" y="57"/>
                      <a:pt x="253" y="57"/>
                    </a:cubicBezTo>
                    <a:cubicBezTo>
                      <a:pt x="253" y="57"/>
                      <a:pt x="253" y="57"/>
                      <a:pt x="253" y="57"/>
                    </a:cubicBezTo>
                    <a:cubicBezTo>
                      <a:pt x="253" y="58"/>
                      <a:pt x="254" y="58"/>
                      <a:pt x="255" y="58"/>
                    </a:cubicBezTo>
                    <a:cubicBezTo>
                      <a:pt x="255" y="59"/>
                      <a:pt x="255" y="59"/>
                      <a:pt x="255" y="59"/>
                    </a:cubicBezTo>
                    <a:cubicBezTo>
                      <a:pt x="263" y="59"/>
                      <a:pt x="269" y="53"/>
                      <a:pt x="276" y="51"/>
                    </a:cubicBezTo>
                    <a:cubicBezTo>
                      <a:pt x="277" y="51"/>
                      <a:pt x="278" y="51"/>
                      <a:pt x="280" y="51"/>
                    </a:cubicBezTo>
                    <a:cubicBezTo>
                      <a:pt x="283" y="50"/>
                      <a:pt x="283" y="50"/>
                      <a:pt x="284" y="49"/>
                    </a:cubicBezTo>
                    <a:cubicBezTo>
                      <a:pt x="283" y="49"/>
                      <a:pt x="283" y="49"/>
                      <a:pt x="283" y="49"/>
                    </a:cubicBezTo>
                    <a:cubicBezTo>
                      <a:pt x="283" y="49"/>
                      <a:pt x="282" y="49"/>
                      <a:pt x="281" y="50"/>
                    </a:cubicBezTo>
                    <a:cubicBezTo>
                      <a:pt x="280" y="50"/>
                      <a:pt x="280" y="50"/>
                      <a:pt x="280" y="50"/>
                    </a:cubicBezTo>
                    <a:cubicBezTo>
                      <a:pt x="280" y="50"/>
                      <a:pt x="280" y="50"/>
                      <a:pt x="279" y="50"/>
                    </a:cubicBezTo>
                    <a:cubicBezTo>
                      <a:pt x="279" y="49"/>
                      <a:pt x="279" y="49"/>
                      <a:pt x="279" y="49"/>
                    </a:cubicBezTo>
                    <a:cubicBezTo>
                      <a:pt x="279" y="49"/>
                      <a:pt x="278" y="49"/>
                      <a:pt x="278" y="49"/>
                    </a:cubicBezTo>
                    <a:cubicBezTo>
                      <a:pt x="277" y="48"/>
                      <a:pt x="277" y="48"/>
                      <a:pt x="276" y="48"/>
                    </a:cubicBezTo>
                    <a:cubicBezTo>
                      <a:pt x="276" y="47"/>
                      <a:pt x="276" y="47"/>
                      <a:pt x="276" y="47"/>
                    </a:cubicBezTo>
                    <a:cubicBezTo>
                      <a:pt x="277" y="46"/>
                      <a:pt x="277" y="46"/>
                      <a:pt x="277" y="46"/>
                    </a:cubicBezTo>
                    <a:cubicBezTo>
                      <a:pt x="277" y="46"/>
                      <a:pt x="278" y="46"/>
                      <a:pt x="279" y="45"/>
                    </a:cubicBezTo>
                    <a:cubicBezTo>
                      <a:pt x="280" y="45"/>
                      <a:pt x="280" y="45"/>
                      <a:pt x="280" y="45"/>
                    </a:cubicBezTo>
                    <a:cubicBezTo>
                      <a:pt x="281" y="45"/>
                      <a:pt x="283" y="44"/>
                      <a:pt x="285" y="44"/>
                    </a:cubicBezTo>
                    <a:cubicBezTo>
                      <a:pt x="283" y="46"/>
                      <a:pt x="283" y="46"/>
                      <a:pt x="283" y="47"/>
                    </a:cubicBezTo>
                    <a:cubicBezTo>
                      <a:pt x="283" y="48"/>
                      <a:pt x="283" y="48"/>
                      <a:pt x="283" y="48"/>
                    </a:cubicBezTo>
                    <a:cubicBezTo>
                      <a:pt x="284" y="47"/>
                      <a:pt x="284" y="47"/>
                      <a:pt x="284" y="47"/>
                    </a:cubicBezTo>
                    <a:cubicBezTo>
                      <a:pt x="286" y="45"/>
                      <a:pt x="293" y="46"/>
                      <a:pt x="291" y="42"/>
                    </a:cubicBezTo>
                    <a:cubicBezTo>
                      <a:pt x="293" y="38"/>
                      <a:pt x="293" y="38"/>
                      <a:pt x="293" y="37"/>
                    </a:cubicBezTo>
                    <a:cubicBezTo>
                      <a:pt x="294" y="37"/>
                      <a:pt x="294" y="37"/>
                      <a:pt x="294" y="37"/>
                    </a:cubicBezTo>
                    <a:cubicBezTo>
                      <a:pt x="294" y="38"/>
                      <a:pt x="294" y="38"/>
                      <a:pt x="294" y="38"/>
                    </a:cubicBezTo>
                    <a:cubicBezTo>
                      <a:pt x="295" y="38"/>
                      <a:pt x="295" y="38"/>
                      <a:pt x="296" y="38"/>
                    </a:cubicBezTo>
                    <a:cubicBezTo>
                      <a:pt x="297" y="38"/>
                      <a:pt x="297" y="38"/>
                      <a:pt x="298" y="36"/>
                    </a:cubicBezTo>
                    <a:cubicBezTo>
                      <a:pt x="299" y="36"/>
                      <a:pt x="299" y="36"/>
                      <a:pt x="299" y="35"/>
                    </a:cubicBezTo>
                    <a:cubicBezTo>
                      <a:pt x="300" y="35"/>
                      <a:pt x="301" y="34"/>
                      <a:pt x="301" y="34"/>
                    </a:cubicBezTo>
                    <a:cubicBezTo>
                      <a:pt x="300" y="34"/>
                      <a:pt x="300" y="34"/>
                      <a:pt x="298" y="34"/>
                    </a:cubicBezTo>
                    <a:cubicBezTo>
                      <a:pt x="297" y="34"/>
                      <a:pt x="297" y="34"/>
                      <a:pt x="296" y="34"/>
                    </a:cubicBezTo>
                    <a:cubicBezTo>
                      <a:pt x="297" y="34"/>
                      <a:pt x="297" y="34"/>
                      <a:pt x="299" y="33"/>
                    </a:cubicBezTo>
                    <a:cubicBezTo>
                      <a:pt x="299" y="33"/>
                      <a:pt x="299" y="32"/>
                      <a:pt x="299" y="32"/>
                    </a:cubicBezTo>
                    <a:cubicBezTo>
                      <a:pt x="300" y="32"/>
                      <a:pt x="300" y="32"/>
                      <a:pt x="300" y="32"/>
                    </a:cubicBezTo>
                    <a:cubicBezTo>
                      <a:pt x="301" y="32"/>
                      <a:pt x="301" y="32"/>
                      <a:pt x="302" y="32"/>
                    </a:cubicBezTo>
                    <a:cubicBezTo>
                      <a:pt x="301" y="32"/>
                      <a:pt x="301" y="33"/>
                      <a:pt x="300" y="33"/>
                    </a:cubicBezTo>
                    <a:cubicBezTo>
                      <a:pt x="300" y="33"/>
                      <a:pt x="301" y="33"/>
                      <a:pt x="302" y="33"/>
                    </a:cubicBezTo>
                    <a:cubicBezTo>
                      <a:pt x="303" y="33"/>
                      <a:pt x="303" y="32"/>
                      <a:pt x="304" y="32"/>
                    </a:cubicBezTo>
                    <a:cubicBezTo>
                      <a:pt x="304" y="32"/>
                      <a:pt x="304" y="32"/>
                      <a:pt x="305" y="33"/>
                    </a:cubicBezTo>
                    <a:cubicBezTo>
                      <a:pt x="308" y="32"/>
                      <a:pt x="309" y="31"/>
                      <a:pt x="309" y="30"/>
                    </a:cubicBezTo>
                    <a:cubicBezTo>
                      <a:pt x="308" y="30"/>
                      <a:pt x="307" y="30"/>
                      <a:pt x="307" y="30"/>
                    </a:cubicBezTo>
                    <a:cubicBezTo>
                      <a:pt x="307" y="30"/>
                      <a:pt x="307" y="30"/>
                      <a:pt x="311" y="29"/>
                    </a:cubicBezTo>
                    <a:cubicBezTo>
                      <a:pt x="311" y="29"/>
                      <a:pt x="312" y="29"/>
                      <a:pt x="313" y="29"/>
                    </a:cubicBezTo>
                    <a:cubicBezTo>
                      <a:pt x="313" y="29"/>
                      <a:pt x="313" y="29"/>
                      <a:pt x="313" y="29"/>
                    </a:cubicBezTo>
                    <a:cubicBezTo>
                      <a:pt x="314" y="29"/>
                      <a:pt x="315" y="28"/>
                      <a:pt x="315" y="28"/>
                    </a:cubicBezTo>
                    <a:cubicBezTo>
                      <a:pt x="315" y="27"/>
                      <a:pt x="315" y="27"/>
                      <a:pt x="315" y="27"/>
                    </a:cubicBezTo>
                    <a:cubicBezTo>
                      <a:pt x="316" y="26"/>
                      <a:pt x="316" y="26"/>
                      <a:pt x="318" y="24"/>
                    </a:cubicBezTo>
                    <a:cubicBezTo>
                      <a:pt x="318" y="24"/>
                      <a:pt x="319" y="24"/>
                      <a:pt x="320" y="24"/>
                    </a:cubicBezTo>
                    <a:cubicBezTo>
                      <a:pt x="320" y="24"/>
                      <a:pt x="321" y="23"/>
                      <a:pt x="322" y="22"/>
                    </a:cubicBezTo>
                    <a:cubicBezTo>
                      <a:pt x="322" y="22"/>
                      <a:pt x="323" y="21"/>
                      <a:pt x="324" y="20"/>
                    </a:cubicBezTo>
                    <a:cubicBezTo>
                      <a:pt x="323" y="20"/>
                      <a:pt x="323" y="20"/>
                      <a:pt x="322" y="20"/>
                    </a:cubicBezTo>
                    <a:cubicBezTo>
                      <a:pt x="323" y="20"/>
                      <a:pt x="323" y="20"/>
                      <a:pt x="323" y="19"/>
                    </a:cubicBezTo>
                    <a:cubicBezTo>
                      <a:pt x="323" y="19"/>
                      <a:pt x="323" y="19"/>
                      <a:pt x="323" y="19"/>
                    </a:cubicBezTo>
                    <a:cubicBezTo>
                      <a:pt x="324" y="19"/>
                      <a:pt x="324" y="19"/>
                      <a:pt x="324" y="19"/>
                    </a:cubicBezTo>
                    <a:cubicBezTo>
                      <a:pt x="325" y="18"/>
                      <a:pt x="325" y="18"/>
                      <a:pt x="327" y="18"/>
                    </a:cubicBezTo>
                    <a:cubicBezTo>
                      <a:pt x="327" y="18"/>
                      <a:pt x="327" y="18"/>
                      <a:pt x="328" y="19"/>
                    </a:cubicBezTo>
                    <a:cubicBezTo>
                      <a:pt x="327" y="19"/>
                      <a:pt x="327" y="19"/>
                      <a:pt x="327" y="19"/>
                    </a:cubicBezTo>
                    <a:cubicBezTo>
                      <a:pt x="325" y="20"/>
                      <a:pt x="325" y="20"/>
                      <a:pt x="324" y="21"/>
                    </a:cubicBezTo>
                    <a:cubicBezTo>
                      <a:pt x="324" y="21"/>
                      <a:pt x="324" y="21"/>
                      <a:pt x="324" y="21"/>
                    </a:cubicBezTo>
                    <a:cubicBezTo>
                      <a:pt x="326" y="20"/>
                      <a:pt x="327" y="19"/>
                      <a:pt x="330" y="18"/>
                    </a:cubicBezTo>
                    <a:cubicBezTo>
                      <a:pt x="330" y="18"/>
                      <a:pt x="330" y="17"/>
                      <a:pt x="331" y="17"/>
                    </a:cubicBezTo>
                    <a:cubicBezTo>
                      <a:pt x="331" y="17"/>
                      <a:pt x="331" y="17"/>
                      <a:pt x="331" y="16"/>
                    </a:cubicBezTo>
                    <a:cubicBezTo>
                      <a:pt x="331" y="16"/>
                      <a:pt x="330" y="16"/>
                      <a:pt x="330" y="16"/>
                    </a:cubicBezTo>
                    <a:cubicBezTo>
                      <a:pt x="330" y="16"/>
                      <a:pt x="330" y="16"/>
                      <a:pt x="329" y="16"/>
                    </a:cubicBezTo>
                    <a:cubicBezTo>
                      <a:pt x="330" y="16"/>
                      <a:pt x="330" y="16"/>
                      <a:pt x="331" y="15"/>
                    </a:cubicBezTo>
                    <a:cubicBezTo>
                      <a:pt x="332" y="15"/>
                      <a:pt x="332" y="15"/>
                      <a:pt x="332" y="15"/>
                    </a:cubicBezTo>
                    <a:cubicBezTo>
                      <a:pt x="333" y="15"/>
                      <a:pt x="333" y="15"/>
                      <a:pt x="334" y="14"/>
                    </a:cubicBezTo>
                    <a:cubicBezTo>
                      <a:pt x="333" y="14"/>
                      <a:pt x="333" y="14"/>
                      <a:pt x="330" y="15"/>
                    </a:cubicBezTo>
                    <a:cubicBezTo>
                      <a:pt x="331" y="14"/>
                      <a:pt x="332" y="14"/>
                      <a:pt x="333" y="13"/>
                    </a:cubicBezTo>
                    <a:cubicBezTo>
                      <a:pt x="333" y="13"/>
                      <a:pt x="333" y="13"/>
                      <a:pt x="338" y="11"/>
                    </a:cubicBezTo>
                    <a:cubicBezTo>
                      <a:pt x="339" y="11"/>
                      <a:pt x="339" y="11"/>
                      <a:pt x="339" y="11"/>
                    </a:cubicBezTo>
                    <a:cubicBezTo>
                      <a:pt x="340" y="10"/>
                      <a:pt x="340" y="10"/>
                      <a:pt x="342" y="10"/>
                    </a:cubicBezTo>
                    <a:cubicBezTo>
                      <a:pt x="342" y="10"/>
                      <a:pt x="342" y="10"/>
                      <a:pt x="343" y="10"/>
                    </a:cubicBezTo>
                    <a:cubicBezTo>
                      <a:pt x="343" y="10"/>
                      <a:pt x="346" y="8"/>
                      <a:pt x="353" y="6"/>
                    </a:cubicBezTo>
                    <a:cubicBezTo>
                      <a:pt x="354" y="6"/>
                      <a:pt x="354" y="6"/>
                      <a:pt x="354" y="6"/>
                    </a:cubicBezTo>
                    <a:cubicBezTo>
                      <a:pt x="354" y="6"/>
                      <a:pt x="353" y="6"/>
                      <a:pt x="352" y="6"/>
                    </a:cubicBezTo>
                    <a:cubicBezTo>
                      <a:pt x="352" y="6"/>
                      <a:pt x="352" y="6"/>
                      <a:pt x="352" y="6"/>
                    </a:cubicBezTo>
                    <a:cubicBezTo>
                      <a:pt x="353" y="6"/>
                      <a:pt x="354" y="6"/>
                      <a:pt x="354" y="6"/>
                    </a:cubicBezTo>
                    <a:cubicBezTo>
                      <a:pt x="355" y="6"/>
                      <a:pt x="355" y="6"/>
                      <a:pt x="355" y="6"/>
                    </a:cubicBezTo>
                    <a:cubicBezTo>
                      <a:pt x="356" y="5"/>
                      <a:pt x="358" y="5"/>
                      <a:pt x="359" y="5"/>
                    </a:cubicBezTo>
                    <a:cubicBezTo>
                      <a:pt x="359" y="5"/>
                      <a:pt x="359" y="5"/>
                      <a:pt x="360" y="5"/>
                    </a:cubicBezTo>
                    <a:cubicBezTo>
                      <a:pt x="361" y="5"/>
                      <a:pt x="361" y="5"/>
                      <a:pt x="363" y="4"/>
                    </a:cubicBezTo>
                    <a:moveTo>
                      <a:pt x="346" y="1"/>
                    </a:moveTo>
                    <a:cubicBezTo>
                      <a:pt x="347" y="1"/>
                      <a:pt x="348" y="1"/>
                      <a:pt x="349" y="1"/>
                    </a:cubicBezTo>
                    <a:cubicBezTo>
                      <a:pt x="347" y="1"/>
                      <a:pt x="347" y="1"/>
                      <a:pt x="347" y="1"/>
                    </a:cubicBezTo>
                    <a:cubicBezTo>
                      <a:pt x="348" y="1"/>
                      <a:pt x="348" y="1"/>
                      <a:pt x="348" y="1"/>
                    </a:cubicBezTo>
                    <a:cubicBezTo>
                      <a:pt x="351" y="0"/>
                      <a:pt x="351" y="0"/>
                      <a:pt x="351" y="0"/>
                    </a:cubicBezTo>
                    <a:cubicBezTo>
                      <a:pt x="354" y="0"/>
                      <a:pt x="354" y="0"/>
                      <a:pt x="354" y="0"/>
                    </a:cubicBezTo>
                    <a:cubicBezTo>
                      <a:pt x="352" y="0"/>
                      <a:pt x="352" y="0"/>
                      <a:pt x="352" y="0"/>
                    </a:cubicBezTo>
                    <a:cubicBezTo>
                      <a:pt x="352" y="0"/>
                      <a:pt x="352" y="0"/>
                      <a:pt x="352" y="0"/>
                    </a:cubicBezTo>
                    <a:cubicBezTo>
                      <a:pt x="350" y="0"/>
                      <a:pt x="350" y="0"/>
                      <a:pt x="350" y="0"/>
                    </a:cubicBezTo>
                    <a:cubicBezTo>
                      <a:pt x="353" y="0"/>
                      <a:pt x="353" y="0"/>
                      <a:pt x="353" y="0"/>
                    </a:cubicBezTo>
                    <a:cubicBezTo>
                      <a:pt x="353" y="0"/>
                      <a:pt x="353" y="0"/>
                      <a:pt x="353" y="0"/>
                    </a:cubicBezTo>
                    <a:cubicBezTo>
                      <a:pt x="353" y="0"/>
                      <a:pt x="354" y="0"/>
                      <a:pt x="355" y="0"/>
                    </a:cubicBezTo>
                    <a:cubicBezTo>
                      <a:pt x="355" y="0"/>
                      <a:pt x="356" y="0"/>
                      <a:pt x="356" y="0"/>
                    </a:cubicBezTo>
                    <a:cubicBezTo>
                      <a:pt x="355" y="0"/>
                      <a:pt x="353" y="0"/>
                      <a:pt x="352" y="0"/>
                    </a:cubicBezTo>
                    <a:cubicBezTo>
                      <a:pt x="353" y="0"/>
                      <a:pt x="353" y="0"/>
                      <a:pt x="354" y="0"/>
                    </a:cubicBezTo>
                    <a:cubicBezTo>
                      <a:pt x="353" y="0"/>
                      <a:pt x="352" y="0"/>
                      <a:pt x="351" y="0"/>
                    </a:cubicBezTo>
                    <a:cubicBezTo>
                      <a:pt x="352" y="0"/>
                      <a:pt x="353" y="0"/>
                      <a:pt x="355" y="0"/>
                    </a:cubicBezTo>
                    <a:cubicBezTo>
                      <a:pt x="355" y="0"/>
                      <a:pt x="355" y="0"/>
                      <a:pt x="355" y="0"/>
                    </a:cubicBezTo>
                    <a:cubicBezTo>
                      <a:pt x="354" y="0"/>
                      <a:pt x="352" y="0"/>
                      <a:pt x="349" y="0"/>
                    </a:cubicBezTo>
                    <a:cubicBezTo>
                      <a:pt x="349" y="0"/>
                      <a:pt x="349" y="0"/>
                      <a:pt x="349" y="0"/>
                    </a:cubicBezTo>
                    <a:cubicBezTo>
                      <a:pt x="350" y="0"/>
                      <a:pt x="351" y="0"/>
                      <a:pt x="352" y="0"/>
                    </a:cubicBezTo>
                    <a:cubicBezTo>
                      <a:pt x="352" y="0"/>
                      <a:pt x="352" y="0"/>
                      <a:pt x="352" y="0"/>
                    </a:cubicBezTo>
                    <a:cubicBezTo>
                      <a:pt x="349" y="0"/>
                      <a:pt x="349" y="0"/>
                      <a:pt x="349" y="0"/>
                    </a:cubicBezTo>
                    <a:cubicBezTo>
                      <a:pt x="349" y="0"/>
                      <a:pt x="349" y="0"/>
                      <a:pt x="349" y="0"/>
                    </a:cubicBezTo>
                    <a:cubicBezTo>
                      <a:pt x="350" y="0"/>
                      <a:pt x="350" y="0"/>
                      <a:pt x="350" y="0"/>
                    </a:cubicBezTo>
                    <a:cubicBezTo>
                      <a:pt x="349" y="0"/>
                      <a:pt x="348" y="0"/>
                      <a:pt x="347" y="0"/>
                    </a:cubicBezTo>
                    <a:cubicBezTo>
                      <a:pt x="344" y="0"/>
                      <a:pt x="344" y="0"/>
                      <a:pt x="344" y="0"/>
                    </a:cubicBezTo>
                    <a:cubicBezTo>
                      <a:pt x="344" y="0"/>
                      <a:pt x="344" y="0"/>
                      <a:pt x="344" y="0"/>
                    </a:cubicBezTo>
                    <a:cubicBezTo>
                      <a:pt x="341" y="1"/>
                      <a:pt x="339" y="1"/>
                      <a:pt x="336" y="1"/>
                    </a:cubicBezTo>
                    <a:cubicBezTo>
                      <a:pt x="337" y="1"/>
                      <a:pt x="339" y="1"/>
                      <a:pt x="340" y="1"/>
                    </a:cubicBezTo>
                    <a:cubicBezTo>
                      <a:pt x="340" y="1"/>
                      <a:pt x="340" y="1"/>
                      <a:pt x="340" y="1"/>
                    </a:cubicBezTo>
                    <a:cubicBezTo>
                      <a:pt x="341" y="1"/>
                      <a:pt x="343" y="1"/>
                      <a:pt x="345" y="0"/>
                    </a:cubicBezTo>
                    <a:cubicBezTo>
                      <a:pt x="344" y="0"/>
                      <a:pt x="344" y="0"/>
                      <a:pt x="344" y="0"/>
                    </a:cubicBezTo>
                    <a:cubicBezTo>
                      <a:pt x="346" y="0"/>
                      <a:pt x="346" y="0"/>
                      <a:pt x="346" y="0"/>
                    </a:cubicBezTo>
                    <a:cubicBezTo>
                      <a:pt x="346" y="0"/>
                      <a:pt x="346" y="0"/>
                      <a:pt x="346" y="0"/>
                    </a:cubicBezTo>
                    <a:cubicBezTo>
                      <a:pt x="343" y="0"/>
                      <a:pt x="341" y="1"/>
                      <a:pt x="339" y="1"/>
                    </a:cubicBezTo>
                    <a:cubicBezTo>
                      <a:pt x="339" y="1"/>
                      <a:pt x="339" y="1"/>
                      <a:pt x="339" y="1"/>
                    </a:cubicBezTo>
                    <a:cubicBezTo>
                      <a:pt x="341" y="1"/>
                      <a:pt x="341" y="1"/>
                      <a:pt x="341" y="1"/>
                    </a:cubicBezTo>
                    <a:cubicBezTo>
                      <a:pt x="341" y="1"/>
                      <a:pt x="341" y="1"/>
                      <a:pt x="341" y="1"/>
                    </a:cubicBezTo>
                    <a:cubicBezTo>
                      <a:pt x="341" y="1"/>
                      <a:pt x="341" y="1"/>
                      <a:pt x="337" y="1"/>
                    </a:cubicBezTo>
                    <a:cubicBezTo>
                      <a:pt x="337" y="1"/>
                      <a:pt x="337" y="1"/>
                      <a:pt x="337" y="1"/>
                    </a:cubicBezTo>
                    <a:cubicBezTo>
                      <a:pt x="337" y="1"/>
                      <a:pt x="337" y="1"/>
                      <a:pt x="337" y="1"/>
                    </a:cubicBezTo>
                    <a:cubicBezTo>
                      <a:pt x="335" y="1"/>
                      <a:pt x="335" y="1"/>
                      <a:pt x="335" y="1"/>
                    </a:cubicBezTo>
                    <a:cubicBezTo>
                      <a:pt x="335" y="1"/>
                      <a:pt x="335" y="1"/>
                      <a:pt x="335" y="1"/>
                    </a:cubicBezTo>
                    <a:cubicBezTo>
                      <a:pt x="332" y="1"/>
                      <a:pt x="332" y="1"/>
                      <a:pt x="332" y="1"/>
                    </a:cubicBezTo>
                    <a:cubicBezTo>
                      <a:pt x="332" y="1"/>
                      <a:pt x="332" y="1"/>
                      <a:pt x="332" y="1"/>
                    </a:cubicBezTo>
                    <a:cubicBezTo>
                      <a:pt x="331" y="2"/>
                      <a:pt x="331" y="2"/>
                      <a:pt x="331" y="2"/>
                    </a:cubicBezTo>
                    <a:cubicBezTo>
                      <a:pt x="327" y="2"/>
                      <a:pt x="327" y="2"/>
                      <a:pt x="327" y="2"/>
                    </a:cubicBezTo>
                    <a:cubicBezTo>
                      <a:pt x="321" y="3"/>
                      <a:pt x="321" y="3"/>
                      <a:pt x="320" y="3"/>
                    </a:cubicBezTo>
                    <a:cubicBezTo>
                      <a:pt x="324" y="2"/>
                      <a:pt x="324" y="2"/>
                      <a:pt x="324" y="2"/>
                    </a:cubicBezTo>
                    <a:cubicBezTo>
                      <a:pt x="326" y="2"/>
                      <a:pt x="326" y="2"/>
                      <a:pt x="326" y="2"/>
                    </a:cubicBezTo>
                    <a:cubicBezTo>
                      <a:pt x="327" y="2"/>
                      <a:pt x="327" y="2"/>
                      <a:pt x="327" y="2"/>
                    </a:cubicBezTo>
                    <a:cubicBezTo>
                      <a:pt x="324" y="2"/>
                      <a:pt x="324" y="2"/>
                      <a:pt x="324" y="2"/>
                    </a:cubicBezTo>
                    <a:cubicBezTo>
                      <a:pt x="320" y="3"/>
                      <a:pt x="320" y="3"/>
                      <a:pt x="320" y="3"/>
                    </a:cubicBezTo>
                    <a:cubicBezTo>
                      <a:pt x="316" y="4"/>
                      <a:pt x="316" y="4"/>
                      <a:pt x="316" y="4"/>
                    </a:cubicBezTo>
                    <a:cubicBezTo>
                      <a:pt x="317" y="4"/>
                      <a:pt x="317" y="4"/>
                      <a:pt x="317" y="4"/>
                    </a:cubicBezTo>
                    <a:cubicBezTo>
                      <a:pt x="316" y="4"/>
                      <a:pt x="316" y="4"/>
                      <a:pt x="316" y="4"/>
                    </a:cubicBezTo>
                    <a:cubicBezTo>
                      <a:pt x="318" y="3"/>
                      <a:pt x="319" y="3"/>
                      <a:pt x="321" y="3"/>
                    </a:cubicBezTo>
                    <a:cubicBezTo>
                      <a:pt x="320" y="3"/>
                      <a:pt x="320" y="3"/>
                      <a:pt x="320" y="3"/>
                    </a:cubicBezTo>
                    <a:cubicBezTo>
                      <a:pt x="320" y="3"/>
                      <a:pt x="320" y="3"/>
                      <a:pt x="320" y="3"/>
                    </a:cubicBezTo>
                    <a:cubicBezTo>
                      <a:pt x="323" y="3"/>
                      <a:pt x="323" y="3"/>
                      <a:pt x="323" y="3"/>
                    </a:cubicBezTo>
                    <a:cubicBezTo>
                      <a:pt x="326" y="2"/>
                      <a:pt x="326" y="2"/>
                      <a:pt x="326" y="2"/>
                    </a:cubicBezTo>
                    <a:cubicBezTo>
                      <a:pt x="328" y="2"/>
                      <a:pt x="329" y="2"/>
                      <a:pt x="331" y="2"/>
                    </a:cubicBezTo>
                    <a:cubicBezTo>
                      <a:pt x="330" y="2"/>
                      <a:pt x="330" y="2"/>
                      <a:pt x="330" y="2"/>
                    </a:cubicBezTo>
                    <a:cubicBezTo>
                      <a:pt x="330" y="2"/>
                      <a:pt x="330" y="2"/>
                      <a:pt x="330" y="2"/>
                    </a:cubicBezTo>
                    <a:cubicBezTo>
                      <a:pt x="328" y="2"/>
                      <a:pt x="326" y="3"/>
                      <a:pt x="324" y="3"/>
                    </a:cubicBezTo>
                    <a:cubicBezTo>
                      <a:pt x="324" y="3"/>
                      <a:pt x="324" y="3"/>
                      <a:pt x="324" y="3"/>
                    </a:cubicBezTo>
                    <a:cubicBezTo>
                      <a:pt x="323" y="3"/>
                      <a:pt x="323" y="3"/>
                      <a:pt x="323" y="3"/>
                    </a:cubicBezTo>
                    <a:cubicBezTo>
                      <a:pt x="323" y="3"/>
                      <a:pt x="323" y="3"/>
                      <a:pt x="323" y="3"/>
                    </a:cubicBezTo>
                    <a:cubicBezTo>
                      <a:pt x="321" y="3"/>
                      <a:pt x="321" y="3"/>
                      <a:pt x="321" y="3"/>
                    </a:cubicBezTo>
                    <a:cubicBezTo>
                      <a:pt x="321" y="3"/>
                      <a:pt x="321" y="3"/>
                      <a:pt x="321" y="3"/>
                    </a:cubicBezTo>
                    <a:cubicBezTo>
                      <a:pt x="320" y="3"/>
                      <a:pt x="320" y="3"/>
                      <a:pt x="320" y="3"/>
                    </a:cubicBezTo>
                    <a:cubicBezTo>
                      <a:pt x="319" y="3"/>
                      <a:pt x="319" y="3"/>
                      <a:pt x="319" y="3"/>
                    </a:cubicBezTo>
                    <a:cubicBezTo>
                      <a:pt x="318" y="3"/>
                      <a:pt x="317" y="4"/>
                      <a:pt x="317" y="4"/>
                    </a:cubicBezTo>
                    <a:cubicBezTo>
                      <a:pt x="317" y="4"/>
                      <a:pt x="317" y="4"/>
                      <a:pt x="317" y="4"/>
                    </a:cubicBezTo>
                    <a:cubicBezTo>
                      <a:pt x="316" y="4"/>
                      <a:pt x="316" y="4"/>
                      <a:pt x="316" y="4"/>
                    </a:cubicBezTo>
                    <a:cubicBezTo>
                      <a:pt x="315" y="4"/>
                      <a:pt x="314" y="4"/>
                      <a:pt x="313" y="4"/>
                    </a:cubicBezTo>
                    <a:cubicBezTo>
                      <a:pt x="312" y="4"/>
                      <a:pt x="312" y="4"/>
                      <a:pt x="312" y="4"/>
                    </a:cubicBezTo>
                    <a:cubicBezTo>
                      <a:pt x="310" y="5"/>
                      <a:pt x="310" y="5"/>
                      <a:pt x="310" y="5"/>
                    </a:cubicBezTo>
                    <a:cubicBezTo>
                      <a:pt x="307" y="5"/>
                      <a:pt x="307" y="5"/>
                      <a:pt x="307" y="5"/>
                    </a:cubicBezTo>
                    <a:cubicBezTo>
                      <a:pt x="306" y="5"/>
                      <a:pt x="306" y="5"/>
                      <a:pt x="306" y="5"/>
                    </a:cubicBezTo>
                    <a:cubicBezTo>
                      <a:pt x="306" y="6"/>
                      <a:pt x="306" y="6"/>
                      <a:pt x="306" y="6"/>
                    </a:cubicBezTo>
                    <a:cubicBezTo>
                      <a:pt x="308" y="4"/>
                      <a:pt x="311" y="5"/>
                      <a:pt x="314" y="4"/>
                    </a:cubicBezTo>
                    <a:cubicBezTo>
                      <a:pt x="315" y="4"/>
                      <a:pt x="315" y="4"/>
                      <a:pt x="315" y="4"/>
                    </a:cubicBezTo>
                    <a:cubicBezTo>
                      <a:pt x="312" y="4"/>
                      <a:pt x="312" y="4"/>
                      <a:pt x="312" y="4"/>
                    </a:cubicBezTo>
                    <a:cubicBezTo>
                      <a:pt x="309" y="5"/>
                      <a:pt x="309" y="5"/>
                      <a:pt x="309" y="5"/>
                    </a:cubicBezTo>
                    <a:cubicBezTo>
                      <a:pt x="305" y="5"/>
                      <a:pt x="305" y="5"/>
                      <a:pt x="305" y="5"/>
                    </a:cubicBezTo>
                    <a:cubicBezTo>
                      <a:pt x="300" y="6"/>
                      <a:pt x="300" y="6"/>
                      <a:pt x="300" y="6"/>
                    </a:cubicBezTo>
                    <a:cubicBezTo>
                      <a:pt x="298" y="7"/>
                      <a:pt x="298" y="7"/>
                      <a:pt x="298" y="7"/>
                    </a:cubicBezTo>
                    <a:cubicBezTo>
                      <a:pt x="297" y="7"/>
                      <a:pt x="296" y="7"/>
                      <a:pt x="294" y="8"/>
                    </a:cubicBezTo>
                    <a:cubicBezTo>
                      <a:pt x="293" y="8"/>
                      <a:pt x="292" y="8"/>
                      <a:pt x="291" y="9"/>
                    </a:cubicBezTo>
                    <a:cubicBezTo>
                      <a:pt x="296" y="7"/>
                      <a:pt x="296" y="7"/>
                      <a:pt x="296" y="7"/>
                    </a:cubicBezTo>
                    <a:cubicBezTo>
                      <a:pt x="297" y="7"/>
                      <a:pt x="297" y="7"/>
                      <a:pt x="297" y="7"/>
                    </a:cubicBezTo>
                    <a:cubicBezTo>
                      <a:pt x="296" y="7"/>
                      <a:pt x="296" y="7"/>
                      <a:pt x="296" y="7"/>
                    </a:cubicBezTo>
                    <a:cubicBezTo>
                      <a:pt x="295" y="7"/>
                      <a:pt x="295" y="7"/>
                      <a:pt x="295" y="7"/>
                    </a:cubicBezTo>
                    <a:cubicBezTo>
                      <a:pt x="293" y="8"/>
                      <a:pt x="293" y="8"/>
                      <a:pt x="293" y="8"/>
                    </a:cubicBezTo>
                    <a:cubicBezTo>
                      <a:pt x="292" y="8"/>
                      <a:pt x="291" y="8"/>
                      <a:pt x="290" y="9"/>
                    </a:cubicBezTo>
                    <a:cubicBezTo>
                      <a:pt x="287" y="9"/>
                      <a:pt x="287" y="9"/>
                      <a:pt x="287" y="9"/>
                    </a:cubicBezTo>
                    <a:cubicBezTo>
                      <a:pt x="286" y="9"/>
                      <a:pt x="286" y="9"/>
                      <a:pt x="286" y="9"/>
                    </a:cubicBezTo>
                    <a:cubicBezTo>
                      <a:pt x="286" y="9"/>
                      <a:pt x="286" y="9"/>
                      <a:pt x="286" y="9"/>
                    </a:cubicBezTo>
                    <a:cubicBezTo>
                      <a:pt x="287" y="9"/>
                      <a:pt x="287" y="9"/>
                      <a:pt x="287" y="9"/>
                    </a:cubicBezTo>
                    <a:cubicBezTo>
                      <a:pt x="284" y="10"/>
                      <a:pt x="284" y="10"/>
                      <a:pt x="284" y="10"/>
                    </a:cubicBezTo>
                    <a:cubicBezTo>
                      <a:pt x="281" y="11"/>
                      <a:pt x="281" y="11"/>
                      <a:pt x="281" y="11"/>
                    </a:cubicBezTo>
                    <a:cubicBezTo>
                      <a:pt x="281" y="11"/>
                      <a:pt x="281" y="11"/>
                      <a:pt x="281" y="11"/>
                    </a:cubicBezTo>
                    <a:cubicBezTo>
                      <a:pt x="282" y="11"/>
                      <a:pt x="284" y="10"/>
                      <a:pt x="285" y="10"/>
                    </a:cubicBezTo>
                    <a:cubicBezTo>
                      <a:pt x="282" y="11"/>
                      <a:pt x="282" y="11"/>
                      <a:pt x="282" y="11"/>
                    </a:cubicBezTo>
                    <a:cubicBezTo>
                      <a:pt x="278" y="11"/>
                      <a:pt x="278" y="11"/>
                      <a:pt x="278" y="11"/>
                    </a:cubicBezTo>
                    <a:cubicBezTo>
                      <a:pt x="278" y="12"/>
                      <a:pt x="278" y="12"/>
                      <a:pt x="278" y="12"/>
                    </a:cubicBezTo>
                    <a:cubicBezTo>
                      <a:pt x="280" y="11"/>
                      <a:pt x="282" y="11"/>
                      <a:pt x="283" y="10"/>
                    </a:cubicBezTo>
                    <a:cubicBezTo>
                      <a:pt x="280" y="11"/>
                      <a:pt x="277" y="12"/>
                      <a:pt x="274" y="12"/>
                    </a:cubicBezTo>
                    <a:cubicBezTo>
                      <a:pt x="271" y="13"/>
                      <a:pt x="271" y="13"/>
                      <a:pt x="271" y="13"/>
                    </a:cubicBezTo>
                    <a:cubicBezTo>
                      <a:pt x="267" y="14"/>
                      <a:pt x="267" y="14"/>
                      <a:pt x="267" y="14"/>
                    </a:cubicBezTo>
                    <a:cubicBezTo>
                      <a:pt x="265" y="15"/>
                      <a:pt x="265" y="15"/>
                      <a:pt x="265" y="15"/>
                    </a:cubicBezTo>
                    <a:cubicBezTo>
                      <a:pt x="265" y="15"/>
                      <a:pt x="266" y="15"/>
                      <a:pt x="267" y="15"/>
                    </a:cubicBezTo>
                    <a:cubicBezTo>
                      <a:pt x="266" y="15"/>
                      <a:pt x="265" y="15"/>
                      <a:pt x="265" y="15"/>
                    </a:cubicBezTo>
                    <a:cubicBezTo>
                      <a:pt x="266" y="15"/>
                      <a:pt x="267" y="15"/>
                      <a:pt x="267" y="14"/>
                    </a:cubicBezTo>
                    <a:cubicBezTo>
                      <a:pt x="266" y="15"/>
                      <a:pt x="266" y="15"/>
                      <a:pt x="266" y="15"/>
                    </a:cubicBezTo>
                    <a:cubicBezTo>
                      <a:pt x="266" y="15"/>
                      <a:pt x="266" y="15"/>
                      <a:pt x="267" y="15"/>
                    </a:cubicBezTo>
                    <a:cubicBezTo>
                      <a:pt x="267" y="15"/>
                      <a:pt x="267" y="15"/>
                      <a:pt x="267" y="15"/>
                    </a:cubicBezTo>
                    <a:cubicBezTo>
                      <a:pt x="264" y="16"/>
                      <a:pt x="264" y="16"/>
                      <a:pt x="263" y="16"/>
                    </a:cubicBezTo>
                    <a:cubicBezTo>
                      <a:pt x="264" y="16"/>
                      <a:pt x="264" y="16"/>
                      <a:pt x="264" y="16"/>
                    </a:cubicBezTo>
                    <a:cubicBezTo>
                      <a:pt x="264" y="16"/>
                      <a:pt x="264" y="16"/>
                      <a:pt x="264" y="16"/>
                    </a:cubicBezTo>
                    <a:cubicBezTo>
                      <a:pt x="268" y="15"/>
                      <a:pt x="268" y="15"/>
                      <a:pt x="271" y="14"/>
                    </a:cubicBezTo>
                    <a:cubicBezTo>
                      <a:pt x="274" y="13"/>
                      <a:pt x="274" y="13"/>
                      <a:pt x="274" y="13"/>
                    </a:cubicBezTo>
                    <a:cubicBezTo>
                      <a:pt x="272" y="14"/>
                      <a:pt x="272" y="14"/>
                      <a:pt x="272" y="14"/>
                    </a:cubicBezTo>
                    <a:cubicBezTo>
                      <a:pt x="276" y="12"/>
                      <a:pt x="276" y="12"/>
                      <a:pt x="276" y="12"/>
                    </a:cubicBezTo>
                    <a:cubicBezTo>
                      <a:pt x="277" y="12"/>
                      <a:pt x="277" y="12"/>
                      <a:pt x="277" y="12"/>
                    </a:cubicBezTo>
                    <a:cubicBezTo>
                      <a:pt x="281" y="11"/>
                      <a:pt x="281" y="11"/>
                      <a:pt x="281" y="11"/>
                    </a:cubicBezTo>
                    <a:cubicBezTo>
                      <a:pt x="285" y="10"/>
                      <a:pt x="285" y="10"/>
                      <a:pt x="285" y="10"/>
                    </a:cubicBezTo>
                    <a:cubicBezTo>
                      <a:pt x="285" y="10"/>
                      <a:pt x="285" y="10"/>
                      <a:pt x="285" y="10"/>
                    </a:cubicBezTo>
                    <a:cubicBezTo>
                      <a:pt x="285" y="10"/>
                      <a:pt x="285" y="10"/>
                      <a:pt x="285" y="10"/>
                    </a:cubicBezTo>
                    <a:cubicBezTo>
                      <a:pt x="288" y="10"/>
                      <a:pt x="291" y="9"/>
                      <a:pt x="293" y="8"/>
                    </a:cubicBezTo>
                    <a:cubicBezTo>
                      <a:pt x="294" y="8"/>
                      <a:pt x="294" y="8"/>
                      <a:pt x="294" y="8"/>
                    </a:cubicBezTo>
                    <a:cubicBezTo>
                      <a:pt x="294" y="8"/>
                      <a:pt x="299" y="7"/>
                      <a:pt x="300" y="7"/>
                    </a:cubicBezTo>
                    <a:cubicBezTo>
                      <a:pt x="297" y="7"/>
                      <a:pt x="297" y="7"/>
                      <a:pt x="297" y="7"/>
                    </a:cubicBezTo>
                    <a:cubicBezTo>
                      <a:pt x="296" y="8"/>
                      <a:pt x="296" y="8"/>
                      <a:pt x="296" y="8"/>
                    </a:cubicBezTo>
                    <a:cubicBezTo>
                      <a:pt x="299" y="7"/>
                      <a:pt x="299" y="7"/>
                      <a:pt x="299" y="7"/>
                    </a:cubicBezTo>
                    <a:cubicBezTo>
                      <a:pt x="300" y="7"/>
                      <a:pt x="302" y="6"/>
                      <a:pt x="304" y="6"/>
                    </a:cubicBezTo>
                    <a:cubicBezTo>
                      <a:pt x="304" y="6"/>
                      <a:pt x="304" y="6"/>
                      <a:pt x="304" y="6"/>
                    </a:cubicBezTo>
                    <a:cubicBezTo>
                      <a:pt x="302" y="7"/>
                      <a:pt x="302" y="7"/>
                      <a:pt x="302" y="7"/>
                    </a:cubicBezTo>
                    <a:cubicBezTo>
                      <a:pt x="301" y="7"/>
                      <a:pt x="301" y="7"/>
                      <a:pt x="301" y="7"/>
                    </a:cubicBezTo>
                    <a:cubicBezTo>
                      <a:pt x="302" y="7"/>
                      <a:pt x="304" y="6"/>
                      <a:pt x="305" y="6"/>
                    </a:cubicBezTo>
                    <a:cubicBezTo>
                      <a:pt x="309" y="5"/>
                      <a:pt x="309" y="5"/>
                      <a:pt x="309" y="5"/>
                    </a:cubicBezTo>
                    <a:cubicBezTo>
                      <a:pt x="309" y="5"/>
                      <a:pt x="309" y="5"/>
                      <a:pt x="309" y="5"/>
                    </a:cubicBezTo>
                    <a:cubicBezTo>
                      <a:pt x="307" y="6"/>
                      <a:pt x="307" y="6"/>
                      <a:pt x="307" y="6"/>
                    </a:cubicBezTo>
                    <a:cubicBezTo>
                      <a:pt x="307" y="6"/>
                      <a:pt x="307" y="6"/>
                      <a:pt x="307" y="6"/>
                    </a:cubicBezTo>
                    <a:cubicBezTo>
                      <a:pt x="309" y="6"/>
                      <a:pt x="309" y="6"/>
                      <a:pt x="309" y="6"/>
                    </a:cubicBezTo>
                    <a:cubicBezTo>
                      <a:pt x="314" y="5"/>
                      <a:pt x="314" y="5"/>
                      <a:pt x="314" y="5"/>
                    </a:cubicBezTo>
                    <a:cubicBezTo>
                      <a:pt x="315" y="4"/>
                      <a:pt x="315" y="4"/>
                      <a:pt x="315" y="4"/>
                    </a:cubicBezTo>
                    <a:cubicBezTo>
                      <a:pt x="315" y="5"/>
                      <a:pt x="315" y="5"/>
                      <a:pt x="315" y="5"/>
                    </a:cubicBezTo>
                    <a:cubicBezTo>
                      <a:pt x="315" y="5"/>
                      <a:pt x="315" y="5"/>
                      <a:pt x="315" y="5"/>
                    </a:cubicBezTo>
                    <a:cubicBezTo>
                      <a:pt x="318" y="4"/>
                      <a:pt x="318" y="4"/>
                      <a:pt x="318" y="4"/>
                    </a:cubicBezTo>
                    <a:cubicBezTo>
                      <a:pt x="320" y="4"/>
                      <a:pt x="320" y="4"/>
                      <a:pt x="320" y="4"/>
                    </a:cubicBezTo>
                    <a:cubicBezTo>
                      <a:pt x="323" y="3"/>
                      <a:pt x="327" y="3"/>
                      <a:pt x="330" y="3"/>
                    </a:cubicBezTo>
                    <a:cubicBezTo>
                      <a:pt x="331" y="3"/>
                      <a:pt x="331" y="3"/>
                      <a:pt x="331" y="3"/>
                    </a:cubicBezTo>
                    <a:cubicBezTo>
                      <a:pt x="332" y="2"/>
                      <a:pt x="332" y="2"/>
                      <a:pt x="332" y="2"/>
                    </a:cubicBezTo>
                    <a:cubicBezTo>
                      <a:pt x="333" y="2"/>
                      <a:pt x="334" y="2"/>
                      <a:pt x="335" y="2"/>
                    </a:cubicBezTo>
                    <a:cubicBezTo>
                      <a:pt x="333" y="2"/>
                      <a:pt x="333" y="2"/>
                      <a:pt x="332" y="2"/>
                    </a:cubicBezTo>
                    <a:cubicBezTo>
                      <a:pt x="333" y="2"/>
                      <a:pt x="333" y="2"/>
                      <a:pt x="333" y="2"/>
                    </a:cubicBezTo>
                    <a:cubicBezTo>
                      <a:pt x="332" y="2"/>
                      <a:pt x="332" y="2"/>
                      <a:pt x="332" y="2"/>
                    </a:cubicBezTo>
                    <a:cubicBezTo>
                      <a:pt x="335" y="2"/>
                      <a:pt x="335" y="2"/>
                      <a:pt x="335" y="2"/>
                    </a:cubicBezTo>
                    <a:cubicBezTo>
                      <a:pt x="337" y="2"/>
                      <a:pt x="337" y="2"/>
                      <a:pt x="337" y="2"/>
                    </a:cubicBezTo>
                    <a:cubicBezTo>
                      <a:pt x="337" y="2"/>
                      <a:pt x="337" y="2"/>
                      <a:pt x="337" y="2"/>
                    </a:cubicBezTo>
                    <a:cubicBezTo>
                      <a:pt x="337" y="2"/>
                      <a:pt x="337" y="2"/>
                      <a:pt x="337" y="2"/>
                    </a:cubicBezTo>
                    <a:cubicBezTo>
                      <a:pt x="338" y="2"/>
                      <a:pt x="340" y="2"/>
                      <a:pt x="341" y="1"/>
                    </a:cubicBezTo>
                    <a:cubicBezTo>
                      <a:pt x="342" y="1"/>
                      <a:pt x="342" y="1"/>
                      <a:pt x="346" y="1"/>
                    </a:cubicBezTo>
                    <a:moveTo>
                      <a:pt x="300" y="6"/>
                    </a:moveTo>
                    <a:cubicBezTo>
                      <a:pt x="301" y="6"/>
                      <a:pt x="303" y="6"/>
                      <a:pt x="304" y="6"/>
                    </a:cubicBezTo>
                    <a:cubicBezTo>
                      <a:pt x="305" y="5"/>
                      <a:pt x="306" y="5"/>
                      <a:pt x="308" y="5"/>
                    </a:cubicBezTo>
                    <a:cubicBezTo>
                      <a:pt x="311" y="4"/>
                      <a:pt x="311" y="4"/>
                      <a:pt x="311" y="4"/>
                    </a:cubicBezTo>
                    <a:cubicBezTo>
                      <a:pt x="311" y="4"/>
                      <a:pt x="312" y="4"/>
                      <a:pt x="313" y="4"/>
                    </a:cubicBezTo>
                    <a:cubicBezTo>
                      <a:pt x="314" y="4"/>
                      <a:pt x="315" y="4"/>
                      <a:pt x="315" y="4"/>
                    </a:cubicBezTo>
                    <a:cubicBezTo>
                      <a:pt x="315" y="4"/>
                      <a:pt x="314" y="4"/>
                      <a:pt x="313" y="4"/>
                    </a:cubicBezTo>
                    <a:cubicBezTo>
                      <a:pt x="313" y="4"/>
                      <a:pt x="319" y="3"/>
                      <a:pt x="324" y="2"/>
                    </a:cubicBezTo>
                    <a:cubicBezTo>
                      <a:pt x="326" y="2"/>
                      <a:pt x="328" y="2"/>
                      <a:pt x="331" y="2"/>
                    </a:cubicBezTo>
                    <a:cubicBezTo>
                      <a:pt x="330" y="2"/>
                      <a:pt x="329" y="2"/>
                      <a:pt x="328" y="2"/>
                    </a:cubicBezTo>
                    <a:cubicBezTo>
                      <a:pt x="328" y="2"/>
                      <a:pt x="328" y="2"/>
                      <a:pt x="328" y="2"/>
                    </a:cubicBezTo>
                    <a:cubicBezTo>
                      <a:pt x="327" y="2"/>
                      <a:pt x="326" y="2"/>
                      <a:pt x="325" y="2"/>
                    </a:cubicBezTo>
                    <a:cubicBezTo>
                      <a:pt x="325" y="2"/>
                      <a:pt x="325" y="2"/>
                      <a:pt x="325" y="2"/>
                    </a:cubicBezTo>
                    <a:cubicBezTo>
                      <a:pt x="323" y="2"/>
                      <a:pt x="321" y="3"/>
                      <a:pt x="319" y="3"/>
                    </a:cubicBezTo>
                    <a:cubicBezTo>
                      <a:pt x="319" y="3"/>
                      <a:pt x="319" y="3"/>
                      <a:pt x="319" y="3"/>
                    </a:cubicBezTo>
                    <a:cubicBezTo>
                      <a:pt x="319" y="3"/>
                      <a:pt x="319" y="3"/>
                      <a:pt x="319" y="3"/>
                    </a:cubicBezTo>
                    <a:cubicBezTo>
                      <a:pt x="315" y="4"/>
                      <a:pt x="315" y="4"/>
                      <a:pt x="315" y="4"/>
                    </a:cubicBezTo>
                    <a:cubicBezTo>
                      <a:pt x="313" y="4"/>
                      <a:pt x="313" y="4"/>
                      <a:pt x="313" y="4"/>
                    </a:cubicBezTo>
                    <a:cubicBezTo>
                      <a:pt x="309" y="5"/>
                      <a:pt x="309" y="5"/>
                      <a:pt x="309" y="5"/>
                    </a:cubicBezTo>
                    <a:cubicBezTo>
                      <a:pt x="309" y="5"/>
                      <a:pt x="309" y="5"/>
                      <a:pt x="309" y="5"/>
                    </a:cubicBezTo>
                    <a:cubicBezTo>
                      <a:pt x="308" y="5"/>
                      <a:pt x="308" y="5"/>
                      <a:pt x="307" y="5"/>
                    </a:cubicBezTo>
                    <a:cubicBezTo>
                      <a:pt x="304" y="5"/>
                      <a:pt x="304" y="5"/>
                      <a:pt x="304" y="5"/>
                    </a:cubicBezTo>
                    <a:cubicBezTo>
                      <a:pt x="303" y="6"/>
                      <a:pt x="303" y="6"/>
                      <a:pt x="303" y="6"/>
                    </a:cubicBezTo>
                    <a:cubicBezTo>
                      <a:pt x="303" y="6"/>
                      <a:pt x="303" y="6"/>
                      <a:pt x="303" y="6"/>
                    </a:cubicBezTo>
                    <a:cubicBezTo>
                      <a:pt x="304" y="5"/>
                      <a:pt x="304" y="5"/>
                      <a:pt x="304" y="5"/>
                    </a:cubicBezTo>
                    <a:cubicBezTo>
                      <a:pt x="304" y="5"/>
                      <a:pt x="304" y="5"/>
                      <a:pt x="304" y="5"/>
                    </a:cubicBezTo>
                    <a:cubicBezTo>
                      <a:pt x="303" y="6"/>
                      <a:pt x="301" y="6"/>
                      <a:pt x="300" y="6"/>
                    </a:cubicBezTo>
                    <a:cubicBezTo>
                      <a:pt x="300" y="6"/>
                      <a:pt x="300" y="6"/>
                      <a:pt x="300" y="6"/>
                    </a:cubicBezTo>
                    <a:cubicBezTo>
                      <a:pt x="298" y="7"/>
                      <a:pt x="298" y="7"/>
                      <a:pt x="298" y="7"/>
                    </a:cubicBezTo>
                    <a:cubicBezTo>
                      <a:pt x="295" y="7"/>
                      <a:pt x="295" y="7"/>
                      <a:pt x="295" y="7"/>
                    </a:cubicBezTo>
                    <a:cubicBezTo>
                      <a:pt x="291" y="8"/>
                      <a:pt x="291" y="8"/>
                      <a:pt x="291" y="8"/>
                    </a:cubicBezTo>
                    <a:cubicBezTo>
                      <a:pt x="289" y="9"/>
                      <a:pt x="289" y="9"/>
                      <a:pt x="289" y="9"/>
                    </a:cubicBezTo>
                    <a:cubicBezTo>
                      <a:pt x="290" y="8"/>
                      <a:pt x="290" y="8"/>
                      <a:pt x="290" y="8"/>
                    </a:cubicBezTo>
                    <a:cubicBezTo>
                      <a:pt x="288" y="9"/>
                      <a:pt x="288" y="9"/>
                      <a:pt x="288" y="9"/>
                    </a:cubicBezTo>
                    <a:cubicBezTo>
                      <a:pt x="291" y="8"/>
                      <a:pt x="291" y="8"/>
                      <a:pt x="291" y="8"/>
                    </a:cubicBezTo>
                    <a:cubicBezTo>
                      <a:pt x="291" y="8"/>
                      <a:pt x="291" y="8"/>
                      <a:pt x="291" y="8"/>
                    </a:cubicBezTo>
                    <a:cubicBezTo>
                      <a:pt x="292" y="8"/>
                      <a:pt x="293" y="8"/>
                      <a:pt x="294" y="8"/>
                    </a:cubicBezTo>
                    <a:cubicBezTo>
                      <a:pt x="297" y="7"/>
                      <a:pt x="297" y="7"/>
                      <a:pt x="297" y="7"/>
                    </a:cubicBezTo>
                    <a:cubicBezTo>
                      <a:pt x="296" y="7"/>
                      <a:pt x="296" y="7"/>
                      <a:pt x="295" y="7"/>
                    </a:cubicBezTo>
                    <a:cubicBezTo>
                      <a:pt x="296" y="7"/>
                      <a:pt x="297" y="7"/>
                      <a:pt x="298" y="7"/>
                    </a:cubicBezTo>
                    <a:cubicBezTo>
                      <a:pt x="297" y="7"/>
                      <a:pt x="297" y="7"/>
                      <a:pt x="297" y="7"/>
                    </a:cubicBezTo>
                    <a:cubicBezTo>
                      <a:pt x="298" y="7"/>
                      <a:pt x="299" y="7"/>
                      <a:pt x="300" y="6"/>
                    </a:cubicBezTo>
                    <a:moveTo>
                      <a:pt x="275" y="12"/>
                    </a:moveTo>
                    <a:cubicBezTo>
                      <a:pt x="277" y="11"/>
                      <a:pt x="280" y="11"/>
                      <a:pt x="282" y="10"/>
                    </a:cubicBezTo>
                    <a:cubicBezTo>
                      <a:pt x="281" y="11"/>
                      <a:pt x="281" y="11"/>
                      <a:pt x="281" y="11"/>
                    </a:cubicBezTo>
                    <a:cubicBezTo>
                      <a:pt x="277" y="12"/>
                      <a:pt x="277" y="12"/>
                      <a:pt x="277" y="12"/>
                    </a:cubicBezTo>
                    <a:cubicBezTo>
                      <a:pt x="275" y="12"/>
                      <a:pt x="275" y="12"/>
                      <a:pt x="275" y="12"/>
                    </a:cubicBezTo>
                    <a:moveTo>
                      <a:pt x="251" y="20"/>
                    </a:moveTo>
                    <a:cubicBezTo>
                      <a:pt x="251" y="20"/>
                      <a:pt x="251" y="20"/>
                      <a:pt x="251" y="20"/>
                    </a:cubicBezTo>
                    <a:cubicBezTo>
                      <a:pt x="256" y="18"/>
                      <a:pt x="256" y="18"/>
                      <a:pt x="256" y="18"/>
                    </a:cubicBezTo>
                    <a:cubicBezTo>
                      <a:pt x="258" y="18"/>
                      <a:pt x="258" y="18"/>
                      <a:pt x="258" y="18"/>
                    </a:cubicBezTo>
                    <a:cubicBezTo>
                      <a:pt x="259" y="17"/>
                      <a:pt x="259" y="17"/>
                      <a:pt x="259" y="17"/>
                    </a:cubicBezTo>
                    <a:cubicBezTo>
                      <a:pt x="257" y="18"/>
                      <a:pt x="257" y="18"/>
                      <a:pt x="257" y="18"/>
                    </a:cubicBezTo>
                    <a:cubicBezTo>
                      <a:pt x="255" y="18"/>
                      <a:pt x="255" y="18"/>
                      <a:pt x="255" y="18"/>
                    </a:cubicBezTo>
                    <a:cubicBezTo>
                      <a:pt x="255" y="18"/>
                      <a:pt x="255" y="18"/>
                      <a:pt x="255" y="18"/>
                    </a:cubicBezTo>
                    <a:cubicBezTo>
                      <a:pt x="256" y="18"/>
                      <a:pt x="256" y="18"/>
                      <a:pt x="256" y="18"/>
                    </a:cubicBezTo>
                    <a:cubicBezTo>
                      <a:pt x="256" y="18"/>
                      <a:pt x="256" y="18"/>
                      <a:pt x="256" y="18"/>
                    </a:cubicBezTo>
                    <a:cubicBezTo>
                      <a:pt x="260" y="16"/>
                      <a:pt x="260" y="16"/>
                      <a:pt x="260" y="16"/>
                    </a:cubicBezTo>
                    <a:cubicBezTo>
                      <a:pt x="265" y="15"/>
                      <a:pt x="265" y="15"/>
                      <a:pt x="265" y="15"/>
                    </a:cubicBezTo>
                    <a:cubicBezTo>
                      <a:pt x="269" y="14"/>
                      <a:pt x="269" y="14"/>
                      <a:pt x="269" y="14"/>
                    </a:cubicBezTo>
                    <a:cubicBezTo>
                      <a:pt x="269" y="14"/>
                      <a:pt x="269" y="14"/>
                      <a:pt x="269" y="14"/>
                    </a:cubicBezTo>
                    <a:cubicBezTo>
                      <a:pt x="266" y="15"/>
                      <a:pt x="266" y="15"/>
                      <a:pt x="266" y="15"/>
                    </a:cubicBezTo>
                    <a:cubicBezTo>
                      <a:pt x="245" y="21"/>
                      <a:pt x="245" y="21"/>
                      <a:pt x="245" y="21"/>
                    </a:cubicBezTo>
                    <a:cubicBezTo>
                      <a:pt x="246" y="21"/>
                      <a:pt x="246" y="21"/>
                      <a:pt x="246" y="21"/>
                    </a:cubicBezTo>
                    <a:cubicBezTo>
                      <a:pt x="246" y="21"/>
                      <a:pt x="247" y="21"/>
                      <a:pt x="248" y="21"/>
                    </a:cubicBezTo>
                    <a:cubicBezTo>
                      <a:pt x="244" y="22"/>
                      <a:pt x="244" y="22"/>
                      <a:pt x="244" y="22"/>
                    </a:cubicBezTo>
                    <a:cubicBezTo>
                      <a:pt x="244" y="22"/>
                      <a:pt x="244" y="22"/>
                      <a:pt x="244" y="22"/>
                    </a:cubicBezTo>
                    <a:cubicBezTo>
                      <a:pt x="244" y="22"/>
                      <a:pt x="244" y="22"/>
                      <a:pt x="244" y="22"/>
                    </a:cubicBezTo>
                    <a:cubicBezTo>
                      <a:pt x="245" y="22"/>
                      <a:pt x="245" y="22"/>
                      <a:pt x="245" y="22"/>
                    </a:cubicBezTo>
                    <a:cubicBezTo>
                      <a:pt x="247" y="21"/>
                      <a:pt x="247" y="21"/>
                      <a:pt x="247" y="21"/>
                    </a:cubicBezTo>
                    <a:cubicBezTo>
                      <a:pt x="245" y="22"/>
                      <a:pt x="245" y="22"/>
                      <a:pt x="245" y="22"/>
                    </a:cubicBezTo>
                    <a:cubicBezTo>
                      <a:pt x="247" y="22"/>
                      <a:pt x="249" y="21"/>
                      <a:pt x="251" y="20"/>
                    </a:cubicBezTo>
                    <a:moveTo>
                      <a:pt x="179" y="56"/>
                    </a:moveTo>
                    <a:cubicBezTo>
                      <a:pt x="182" y="54"/>
                      <a:pt x="182" y="54"/>
                      <a:pt x="182" y="54"/>
                    </a:cubicBezTo>
                    <a:cubicBezTo>
                      <a:pt x="186" y="52"/>
                      <a:pt x="186" y="52"/>
                      <a:pt x="186" y="52"/>
                    </a:cubicBezTo>
                    <a:cubicBezTo>
                      <a:pt x="185" y="52"/>
                      <a:pt x="185" y="52"/>
                      <a:pt x="180" y="54"/>
                    </a:cubicBezTo>
                    <a:cubicBezTo>
                      <a:pt x="177" y="56"/>
                      <a:pt x="177" y="56"/>
                      <a:pt x="177" y="56"/>
                    </a:cubicBezTo>
                    <a:cubicBezTo>
                      <a:pt x="177" y="57"/>
                      <a:pt x="177" y="57"/>
                      <a:pt x="177" y="57"/>
                    </a:cubicBezTo>
                    <a:cubicBezTo>
                      <a:pt x="179" y="56"/>
                      <a:pt x="179" y="56"/>
                      <a:pt x="179" y="56"/>
                    </a:cubicBezTo>
                    <a:moveTo>
                      <a:pt x="156" y="69"/>
                    </a:moveTo>
                    <a:cubicBezTo>
                      <a:pt x="154" y="70"/>
                      <a:pt x="154" y="70"/>
                      <a:pt x="154" y="70"/>
                    </a:cubicBezTo>
                    <a:cubicBezTo>
                      <a:pt x="153" y="71"/>
                      <a:pt x="153" y="71"/>
                      <a:pt x="153" y="71"/>
                    </a:cubicBezTo>
                    <a:cubicBezTo>
                      <a:pt x="160" y="66"/>
                      <a:pt x="160" y="66"/>
                      <a:pt x="160" y="66"/>
                    </a:cubicBezTo>
                    <a:cubicBezTo>
                      <a:pt x="159" y="66"/>
                      <a:pt x="159" y="66"/>
                      <a:pt x="159" y="66"/>
                    </a:cubicBezTo>
                    <a:cubicBezTo>
                      <a:pt x="156" y="69"/>
                      <a:pt x="156" y="69"/>
                      <a:pt x="156" y="69"/>
                    </a:cubicBezTo>
                    <a:close/>
                    <a:moveTo>
                      <a:pt x="6" y="417"/>
                    </a:moveTo>
                    <a:cubicBezTo>
                      <a:pt x="5" y="413"/>
                      <a:pt x="5" y="413"/>
                      <a:pt x="5" y="413"/>
                    </a:cubicBezTo>
                    <a:cubicBezTo>
                      <a:pt x="5" y="409"/>
                      <a:pt x="5" y="409"/>
                      <a:pt x="5" y="409"/>
                    </a:cubicBezTo>
                    <a:cubicBezTo>
                      <a:pt x="4" y="409"/>
                      <a:pt x="4" y="409"/>
                      <a:pt x="4" y="409"/>
                    </a:cubicBezTo>
                    <a:cubicBezTo>
                      <a:pt x="3" y="408"/>
                      <a:pt x="3" y="408"/>
                      <a:pt x="3" y="408"/>
                    </a:cubicBezTo>
                    <a:cubicBezTo>
                      <a:pt x="2" y="407"/>
                      <a:pt x="2" y="407"/>
                      <a:pt x="2" y="407"/>
                    </a:cubicBezTo>
                    <a:cubicBezTo>
                      <a:pt x="2" y="405"/>
                      <a:pt x="2" y="405"/>
                      <a:pt x="2" y="405"/>
                    </a:cubicBezTo>
                    <a:cubicBezTo>
                      <a:pt x="1" y="398"/>
                      <a:pt x="1" y="398"/>
                      <a:pt x="1" y="398"/>
                    </a:cubicBezTo>
                    <a:cubicBezTo>
                      <a:pt x="1" y="394"/>
                      <a:pt x="1" y="394"/>
                      <a:pt x="1" y="394"/>
                    </a:cubicBezTo>
                    <a:cubicBezTo>
                      <a:pt x="1" y="392"/>
                      <a:pt x="1" y="389"/>
                      <a:pt x="1" y="387"/>
                    </a:cubicBezTo>
                    <a:cubicBezTo>
                      <a:pt x="1" y="379"/>
                      <a:pt x="1" y="379"/>
                      <a:pt x="1" y="379"/>
                    </a:cubicBezTo>
                    <a:cubicBezTo>
                      <a:pt x="1" y="378"/>
                      <a:pt x="1" y="376"/>
                      <a:pt x="1" y="374"/>
                    </a:cubicBezTo>
                    <a:cubicBezTo>
                      <a:pt x="0" y="370"/>
                      <a:pt x="0" y="370"/>
                      <a:pt x="0" y="370"/>
                    </a:cubicBezTo>
                    <a:cubicBezTo>
                      <a:pt x="0" y="367"/>
                      <a:pt x="0" y="367"/>
                      <a:pt x="0" y="367"/>
                    </a:cubicBezTo>
                    <a:cubicBezTo>
                      <a:pt x="0" y="367"/>
                      <a:pt x="0" y="367"/>
                      <a:pt x="0" y="367"/>
                    </a:cubicBezTo>
                    <a:cubicBezTo>
                      <a:pt x="0" y="376"/>
                      <a:pt x="1" y="389"/>
                      <a:pt x="1" y="399"/>
                    </a:cubicBezTo>
                    <a:cubicBezTo>
                      <a:pt x="2" y="405"/>
                      <a:pt x="2" y="405"/>
                      <a:pt x="2" y="405"/>
                    </a:cubicBezTo>
                    <a:cubicBezTo>
                      <a:pt x="2" y="405"/>
                      <a:pt x="2" y="405"/>
                      <a:pt x="2" y="405"/>
                    </a:cubicBezTo>
                    <a:cubicBezTo>
                      <a:pt x="2" y="407"/>
                      <a:pt x="2" y="407"/>
                      <a:pt x="2" y="407"/>
                    </a:cubicBezTo>
                    <a:cubicBezTo>
                      <a:pt x="3" y="414"/>
                      <a:pt x="3" y="414"/>
                      <a:pt x="3" y="414"/>
                    </a:cubicBezTo>
                    <a:cubicBezTo>
                      <a:pt x="3" y="414"/>
                      <a:pt x="3" y="414"/>
                      <a:pt x="3" y="414"/>
                    </a:cubicBezTo>
                    <a:cubicBezTo>
                      <a:pt x="4" y="419"/>
                      <a:pt x="4" y="419"/>
                      <a:pt x="4" y="419"/>
                    </a:cubicBezTo>
                    <a:cubicBezTo>
                      <a:pt x="5" y="421"/>
                      <a:pt x="5" y="421"/>
                      <a:pt x="5" y="421"/>
                    </a:cubicBezTo>
                    <a:cubicBezTo>
                      <a:pt x="4" y="416"/>
                      <a:pt x="4" y="416"/>
                      <a:pt x="4" y="416"/>
                    </a:cubicBezTo>
                    <a:cubicBezTo>
                      <a:pt x="4" y="413"/>
                      <a:pt x="4" y="413"/>
                      <a:pt x="4" y="413"/>
                    </a:cubicBezTo>
                    <a:cubicBezTo>
                      <a:pt x="5" y="414"/>
                      <a:pt x="5" y="414"/>
                      <a:pt x="5" y="414"/>
                    </a:cubicBezTo>
                    <a:cubicBezTo>
                      <a:pt x="5" y="417"/>
                      <a:pt x="5" y="417"/>
                      <a:pt x="5" y="417"/>
                    </a:cubicBezTo>
                    <a:cubicBezTo>
                      <a:pt x="6" y="417"/>
                      <a:pt x="6" y="417"/>
                      <a:pt x="6" y="417"/>
                    </a:cubicBezTo>
                    <a:moveTo>
                      <a:pt x="182" y="64"/>
                    </a:moveTo>
                    <a:cubicBezTo>
                      <a:pt x="185" y="62"/>
                      <a:pt x="185" y="62"/>
                      <a:pt x="185" y="62"/>
                    </a:cubicBezTo>
                    <a:cubicBezTo>
                      <a:pt x="189" y="60"/>
                      <a:pt x="189" y="60"/>
                      <a:pt x="189" y="60"/>
                    </a:cubicBezTo>
                    <a:cubicBezTo>
                      <a:pt x="188" y="60"/>
                      <a:pt x="187" y="60"/>
                      <a:pt x="187" y="60"/>
                    </a:cubicBezTo>
                    <a:cubicBezTo>
                      <a:pt x="187" y="59"/>
                      <a:pt x="188" y="59"/>
                      <a:pt x="189" y="58"/>
                    </a:cubicBezTo>
                    <a:cubicBezTo>
                      <a:pt x="191" y="56"/>
                      <a:pt x="191" y="56"/>
                      <a:pt x="191" y="56"/>
                    </a:cubicBezTo>
                    <a:cubicBezTo>
                      <a:pt x="191" y="56"/>
                      <a:pt x="191" y="56"/>
                      <a:pt x="191" y="56"/>
                    </a:cubicBezTo>
                    <a:cubicBezTo>
                      <a:pt x="192" y="54"/>
                      <a:pt x="192" y="54"/>
                      <a:pt x="192" y="54"/>
                    </a:cubicBezTo>
                    <a:cubicBezTo>
                      <a:pt x="191" y="54"/>
                      <a:pt x="191" y="54"/>
                      <a:pt x="191" y="54"/>
                    </a:cubicBezTo>
                    <a:cubicBezTo>
                      <a:pt x="193" y="52"/>
                      <a:pt x="193" y="52"/>
                      <a:pt x="193" y="52"/>
                    </a:cubicBezTo>
                    <a:cubicBezTo>
                      <a:pt x="196" y="51"/>
                      <a:pt x="196" y="51"/>
                      <a:pt x="196" y="51"/>
                    </a:cubicBezTo>
                    <a:cubicBezTo>
                      <a:pt x="195" y="51"/>
                      <a:pt x="195" y="51"/>
                      <a:pt x="194" y="51"/>
                    </a:cubicBezTo>
                    <a:cubicBezTo>
                      <a:pt x="194" y="51"/>
                      <a:pt x="194" y="51"/>
                      <a:pt x="194" y="51"/>
                    </a:cubicBezTo>
                    <a:cubicBezTo>
                      <a:pt x="196" y="50"/>
                      <a:pt x="197" y="49"/>
                      <a:pt x="199" y="48"/>
                    </a:cubicBezTo>
                    <a:cubicBezTo>
                      <a:pt x="199" y="48"/>
                      <a:pt x="199" y="48"/>
                      <a:pt x="199" y="48"/>
                    </a:cubicBezTo>
                    <a:cubicBezTo>
                      <a:pt x="202" y="47"/>
                      <a:pt x="202" y="47"/>
                      <a:pt x="202" y="47"/>
                    </a:cubicBezTo>
                    <a:cubicBezTo>
                      <a:pt x="202" y="46"/>
                      <a:pt x="202" y="46"/>
                      <a:pt x="202" y="46"/>
                    </a:cubicBezTo>
                    <a:cubicBezTo>
                      <a:pt x="204" y="45"/>
                      <a:pt x="204" y="45"/>
                      <a:pt x="204" y="45"/>
                    </a:cubicBezTo>
                    <a:cubicBezTo>
                      <a:pt x="205" y="45"/>
                      <a:pt x="205" y="45"/>
                      <a:pt x="205" y="45"/>
                    </a:cubicBezTo>
                    <a:cubicBezTo>
                      <a:pt x="208" y="43"/>
                      <a:pt x="208" y="43"/>
                      <a:pt x="208" y="43"/>
                    </a:cubicBezTo>
                    <a:cubicBezTo>
                      <a:pt x="208" y="42"/>
                      <a:pt x="208" y="42"/>
                      <a:pt x="208" y="42"/>
                    </a:cubicBezTo>
                    <a:cubicBezTo>
                      <a:pt x="211" y="41"/>
                      <a:pt x="211" y="41"/>
                      <a:pt x="211" y="41"/>
                    </a:cubicBezTo>
                    <a:cubicBezTo>
                      <a:pt x="213" y="39"/>
                      <a:pt x="213" y="39"/>
                      <a:pt x="213" y="39"/>
                    </a:cubicBezTo>
                    <a:cubicBezTo>
                      <a:pt x="212" y="39"/>
                      <a:pt x="212" y="39"/>
                      <a:pt x="212" y="39"/>
                    </a:cubicBezTo>
                    <a:cubicBezTo>
                      <a:pt x="214" y="38"/>
                      <a:pt x="214" y="38"/>
                      <a:pt x="214" y="38"/>
                    </a:cubicBezTo>
                    <a:cubicBezTo>
                      <a:pt x="214" y="38"/>
                      <a:pt x="214" y="38"/>
                      <a:pt x="214" y="38"/>
                    </a:cubicBezTo>
                    <a:cubicBezTo>
                      <a:pt x="214" y="38"/>
                      <a:pt x="214" y="38"/>
                      <a:pt x="214" y="38"/>
                    </a:cubicBezTo>
                    <a:cubicBezTo>
                      <a:pt x="217" y="37"/>
                      <a:pt x="217" y="37"/>
                      <a:pt x="217" y="37"/>
                    </a:cubicBezTo>
                    <a:cubicBezTo>
                      <a:pt x="218" y="36"/>
                      <a:pt x="218" y="36"/>
                      <a:pt x="218" y="36"/>
                    </a:cubicBezTo>
                    <a:cubicBezTo>
                      <a:pt x="216" y="36"/>
                      <a:pt x="216" y="36"/>
                      <a:pt x="216" y="36"/>
                    </a:cubicBezTo>
                    <a:cubicBezTo>
                      <a:pt x="220" y="34"/>
                      <a:pt x="220" y="34"/>
                      <a:pt x="220" y="34"/>
                    </a:cubicBezTo>
                    <a:cubicBezTo>
                      <a:pt x="222" y="33"/>
                      <a:pt x="222" y="33"/>
                      <a:pt x="222" y="33"/>
                    </a:cubicBezTo>
                    <a:cubicBezTo>
                      <a:pt x="222" y="33"/>
                      <a:pt x="222" y="33"/>
                      <a:pt x="222" y="33"/>
                    </a:cubicBezTo>
                    <a:cubicBezTo>
                      <a:pt x="225" y="31"/>
                      <a:pt x="225" y="31"/>
                      <a:pt x="225" y="31"/>
                    </a:cubicBezTo>
                    <a:cubicBezTo>
                      <a:pt x="227" y="30"/>
                      <a:pt x="227" y="30"/>
                      <a:pt x="227" y="30"/>
                    </a:cubicBezTo>
                    <a:cubicBezTo>
                      <a:pt x="226" y="30"/>
                      <a:pt x="226" y="30"/>
                      <a:pt x="226" y="30"/>
                    </a:cubicBezTo>
                    <a:cubicBezTo>
                      <a:pt x="224" y="31"/>
                      <a:pt x="224" y="31"/>
                      <a:pt x="224" y="31"/>
                    </a:cubicBezTo>
                    <a:cubicBezTo>
                      <a:pt x="223" y="31"/>
                      <a:pt x="223" y="31"/>
                      <a:pt x="223" y="31"/>
                    </a:cubicBezTo>
                    <a:cubicBezTo>
                      <a:pt x="223" y="31"/>
                      <a:pt x="223" y="31"/>
                      <a:pt x="223" y="31"/>
                    </a:cubicBezTo>
                    <a:cubicBezTo>
                      <a:pt x="220" y="32"/>
                      <a:pt x="220" y="32"/>
                      <a:pt x="220" y="32"/>
                    </a:cubicBezTo>
                    <a:cubicBezTo>
                      <a:pt x="220" y="32"/>
                      <a:pt x="220" y="32"/>
                      <a:pt x="220" y="32"/>
                    </a:cubicBezTo>
                    <a:cubicBezTo>
                      <a:pt x="224" y="31"/>
                      <a:pt x="224" y="31"/>
                      <a:pt x="224" y="31"/>
                    </a:cubicBezTo>
                    <a:cubicBezTo>
                      <a:pt x="227" y="29"/>
                      <a:pt x="227" y="29"/>
                      <a:pt x="227" y="29"/>
                    </a:cubicBezTo>
                    <a:cubicBezTo>
                      <a:pt x="232" y="27"/>
                      <a:pt x="232" y="27"/>
                      <a:pt x="232" y="27"/>
                    </a:cubicBezTo>
                    <a:cubicBezTo>
                      <a:pt x="237" y="25"/>
                      <a:pt x="237" y="25"/>
                      <a:pt x="237" y="25"/>
                    </a:cubicBezTo>
                    <a:cubicBezTo>
                      <a:pt x="237" y="25"/>
                      <a:pt x="237" y="25"/>
                      <a:pt x="237" y="25"/>
                    </a:cubicBezTo>
                    <a:cubicBezTo>
                      <a:pt x="233" y="26"/>
                      <a:pt x="233" y="26"/>
                      <a:pt x="233" y="26"/>
                    </a:cubicBezTo>
                    <a:cubicBezTo>
                      <a:pt x="233" y="26"/>
                      <a:pt x="233" y="26"/>
                      <a:pt x="233" y="26"/>
                    </a:cubicBezTo>
                    <a:cubicBezTo>
                      <a:pt x="231" y="27"/>
                      <a:pt x="231" y="27"/>
                      <a:pt x="231" y="27"/>
                    </a:cubicBezTo>
                    <a:cubicBezTo>
                      <a:pt x="226" y="29"/>
                      <a:pt x="226" y="29"/>
                      <a:pt x="226" y="29"/>
                    </a:cubicBezTo>
                    <a:cubicBezTo>
                      <a:pt x="221" y="31"/>
                      <a:pt x="221" y="31"/>
                      <a:pt x="221" y="31"/>
                    </a:cubicBezTo>
                    <a:cubicBezTo>
                      <a:pt x="218" y="33"/>
                      <a:pt x="218" y="33"/>
                      <a:pt x="218" y="33"/>
                    </a:cubicBezTo>
                    <a:cubicBezTo>
                      <a:pt x="213" y="35"/>
                      <a:pt x="213" y="35"/>
                      <a:pt x="213" y="35"/>
                    </a:cubicBezTo>
                    <a:cubicBezTo>
                      <a:pt x="212" y="36"/>
                      <a:pt x="212" y="36"/>
                      <a:pt x="212" y="36"/>
                    </a:cubicBezTo>
                    <a:cubicBezTo>
                      <a:pt x="217" y="33"/>
                      <a:pt x="217" y="33"/>
                      <a:pt x="217" y="33"/>
                    </a:cubicBezTo>
                    <a:cubicBezTo>
                      <a:pt x="224" y="30"/>
                      <a:pt x="224" y="30"/>
                      <a:pt x="224" y="30"/>
                    </a:cubicBezTo>
                    <a:cubicBezTo>
                      <a:pt x="228" y="28"/>
                      <a:pt x="228" y="28"/>
                      <a:pt x="228" y="28"/>
                    </a:cubicBezTo>
                    <a:cubicBezTo>
                      <a:pt x="233" y="26"/>
                      <a:pt x="233" y="26"/>
                      <a:pt x="233" y="26"/>
                    </a:cubicBezTo>
                    <a:cubicBezTo>
                      <a:pt x="237" y="25"/>
                      <a:pt x="237" y="25"/>
                      <a:pt x="237" y="25"/>
                    </a:cubicBezTo>
                    <a:cubicBezTo>
                      <a:pt x="237" y="25"/>
                      <a:pt x="237" y="25"/>
                      <a:pt x="237" y="25"/>
                    </a:cubicBezTo>
                    <a:cubicBezTo>
                      <a:pt x="236" y="25"/>
                      <a:pt x="236" y="25"/>
                      <a:pt x="236" y="25"/>
                    </a:cubicBezTo>
                    <a:cubicBezTo>
                      <a:pt x="231" y="27"/>
                      <a:pt x="231" y="27"/>
                      <a:pt x="231" y="27"/>
                    </a:cubicBezTo>
                    <a:cubicBezTo>
                      <a:pt x="224" y="30"/>
                      <a:pt x="224" y="30"/>
                      <a:pt x="224" y="30"/>
                    </a:cubicBezTo>
                    <a:cubicBezTo>
                      <a:pt x="213" y="35"/>
                      <a:pt x="213" y="35"/>
                      <a:pt x="213" y="35"/>
                    </a:cubicBezTo>
                    <a:cubicBezTo>
                      <a:pt x="212" y="35"/>
                      <a:pt x="212" y="35"/>
                      <a:pt x="212" y="35"/>
                    </a:cubicBezTo>
                    <a:cubicBezTo>
                      <a:pt x="212" y="36"/>
                      <a:pt x="212" y="36"/>
                      <a:pt x="212" y="36"/>
                    </a:cubicBezTo>
                    <a:cubicBezTo>
                      <a:pt x="208" y="37"/>
                      <a:pt x="208" y="37"/>
                      <a:pt x="208" y="37"/>
                    </a:cubicBezTo>
                    <a:cubicBezTo>
                      <a:pt x="209" y="37"/>
                      <a:pt x="209" y="37"/>
                      <a:pt x="209" y="37"/>
                    </a:cubicBezTo>
                    <a:cubicBezTo>
                      <a:pt x="208" y="37"/>
                      <a:pt x="208" y="37"/>
                      <a:pt x="208" y="37"/>
                    </a:cubicBezTo>
                    <a:cubicBezTo>
                      <a:pt x="206" y="38"/>
                      <a:pt x="206" y="38"/>
                      <a:pt x="206" y="38"/>
                    </a:cubicBezTo>
                    <a:cubicBezTo>
                      <a:pt x="203" y="40"/>
                      <a:pt x="203" y="40"/>
                      <a:pt x="203" y="40"/>
                    </a:cubicBezTo>
                    <a:cubicBezTo>
                      <a:pt x="203" y="40"/>
                      <a:pt x="203" y="40"/>
                      <a:pt x="203" y="40"/>
                    </a:cubicBezTo>
                    <a:cubicBezTo>
                      <a:pt x="204" y="39"/>
                      <a:pt x="204" y="39"/>
                      <a:pt x="204" y="39"/>
                    </a:cubicBezTo>
                    <a:cubicBezTo>
                      <a:pt x="201" y="41"/>
                      <a:pt x="201" y="41"/>
                      <a:pt x="201" y="41"/>
                    </a:cubicBezTo>
                    <a:cubicBezTo>
                      <a:pt x="199" y="42"/>
                      <a:pt x="199" y="42"/>
                      <a:pt x="199" y="42"/>
                    </a:cubicBezTo>
                    <a:cubicBezTo>
                      <a:pt x="198" y="43"/>
                      <a:pt x="198" y="43"/>
                      <a:pt x="198" y="43"/>
                    </a:cubicBezTo>
                    <a:cubicBezTo>
                      <a:pt x="194" y="45"/>
                      <a:pt x="194" y="45"/>
                      <a:pt x="194" y="45"/>
                    </a:cubicBezTo>
                    <a:cubicBezTo>
                      <a:pt x="191" y="46"/>
                      <a:pt x="191" y="46"/>
                      <a:pt x="191" y="46"/>
                    </a:cubicBezTo>
                    <a:cubicBezTo>
                      <a:pt x="184" y="50"/>
                      <a:pt x="184" y="50"/>
                      <a:pt x="184" y="50"/>
                    </a:cubicBezTo>
                    <a:cubicBezTo>
                      <a:pt x="179" y="53"/>
                      <a:pt x="179" y="53"/>
                      <a:pt x="179" y="53"/>
                    </a:cubicBezTo>
                    <a:cubicBezTo>
                      <a:pt x="176" y="55"/>
                      <a:pt x="176" y="55"/>
                      <a:pt x="176" y="55"/>
                    </a:cubicBezTo>
                    <a:cubicBezTo>
                      <a:pt x="177" y="54"/>
                      <a:pt x="177" y="54"/>
                      <a:pt x="177" y="54"/>
                    </a:cubicBezTo>
                    <a:cubicBezTo>
                      <a:pt x="183" y="51"/>
                      <a:pt x="183" y="51"/>
                      <a:pt x="183" y="51"/>
                    </a:cubicBezTo>
                    <a:cubicBezTo>
                      <a:pt x="187" y="49"/>
                      <a:pt x="187" y="49"/>
                      <a:pt x="187" y="49"/>
                    </a:cubicBezTo>
                    <a:cubicBezTo>
                      <a:pt x="191" y="46"/>
                      <a:pt x="191" y="46"/>
                      <a:pt x="191" y="46"/>
                    </a:cubicBezTo>
                    <a:cubicBezTo>
                      <a:pt x="182" y="51"/>
                      <a:pt x="171" y="59"/>
                      <a:pt x="162" y="64"/>
                    </a:cubicBezTo>
                    <a:cubicBezTo>
                      <a:pt x="162" y="64"/>
                      <a:pt x="162" y="64"/>
                      <a:pt x="162" y="64"/>
                    </a:cubicBezTo>
                    <a:cubicBezTo>
                      <a:pt x="163" y="64"/>
                      <a:pt x="163" y="64"/>
                      <a:pt x="163" y="64"/>
                    </a:cubicBezTo>
                    <a:cubicBezTo>
                      <a:pt x="167" y="61"/>
                      <a:pt x="167" y="61"/>
                      <a:pt x="167" y="61"/>
                    </a:cubicBezTo>
                    <a:cubicBezTo>
                      <a:pt x="170" y="59"/>
                      <a:pt x="170" y="59"/>
                      <a:pt x="170" y="59"/>
                    </a:cubicBezTo>
                    <a:cubicBezTo>
                      <a:pt x="170" y="59"/>
                      <a:pt x="170" y="59"/>
                      <a:pt x="170" y="59"/>
                    </a:cubicBezTo>
                    <a:cubicBezTo>
                      <a:pt x="167" y="61"/>
                      <a:pt x="167" y="61"/>
                      <a:pt x="167" y="61"/>
                    </a:cubicBezTo>
                    <a:cubicBezTo>
                      <a:pt x="164" y="63"/>
                      <a:pt x="164" y="63"/>
                      <a:pt x="164" y="63"/>
                    </a:cubicBezTo>
                    <a:cubicBezTo>
                      <a:pt x="159" y="67"/>
                      <a:pt x="159" y="67"/>
                      <a:pt x="159" y="67"/>
                    </a:cubicBezTo>
                    <a:cubicBezTo>
                      <a:pt x="156" y="68"/>
                      <a:pt x="154" y="70"/>
                      <a:pt x="152" y="71"/>
                    </a:cubicBezTo>
                    <a:cubicBezTo>
                      <a:pt x="151" y="72"/>
                      <a:pt x="151" y="72"/>
                      <a:pt x="151" y="72"/>
                    </a:cubicBezTo>
                    <a:cubicBezTo>
                      <a:pt x="148" y="75"/>
                      <a:pt x="148" y="75"/>
                      <a:pt x="148" y="75"/>
                    </a:cubicBezTo>
                    <a:cubicBezTo>
                      <a:pt x="147" y="75"/>
                      <a:pt x="147" y="75"/>
                      <a:pt x="147" y="75"/>
                    </a:cubicBezTo>
                    <a:cubicBezTo>
                      <a:pt x="147" y="76"/>
                      <a:pt x="146" y="76"/>
                      <a:pt x="145" y="77"/>
                    </a:cubicBezTo>
                    <a:cubicBezTo>
                      <a:pt x="145" y="77"/>
                      <a:pt x="145" y="77"/>
                      <a:pt x="145" y="77"/>
                    </a:cubicBezTo>
                    <a:cubicBezTo>
                      <a:pt x="149" y="74"/>
                      <a:pt x="149" y="74"/>
                      <a:pt x="149" y="74"/>
                    </a:cubicBezTo>
                    <a:cubicBezTo>
                      <a:pt x="149" y="74"/>
                      <a:pt x="149" y="74"/>
                      <a:pt x="149" y="74"/>
                    </a:cubicBezTo>
                    <a:cubicBezTo>
                      <a:pt x="148" y="75"/>
                      <a:pt x="148" y="75"/>
                      <a:pt x="148" y="75"/>
                    </a:cubicBezTo>
                    <a:cubicBezTo>
                      <a:pt x="147" y="76"/>
                      <a:pt x="147" y="76"/>
                      <a:pt x="147" y="76"/>
                    </a:cubicBezTo>
                    <a:cubicBezTo>
                      <a:pt x="147" y="76"/>
                      <a:pt x="147" y="76"/>
                      <a:pt x="147" y="76"/>
                    </a:cubicBezTo>
                    <a:cubicBezTo>
                      <a:pt x="151" y="73"/>
                      <a:pt x="151" y="73"/>
                      <a:pt x="151" y="73"/>
                    </a:cubicBezTo>
                    <a:cubicBezTo>
                      <a:pt x="151" y="73"/>
                      <a:pt x="151" y="73"/>
                      <a:pt x="151" y="73"/>
                    </a:cubicBezTo>
                    <a:cubicBezTo>
                      <a:pt x="156" y="69"/>
                      <a:pt x="156" y="69"/>
                      <a:pt x="156" y="69"/>
                    </a:cubicBezTo>
                    <a:cubicBezTo>
                      <a:pt x="156" y="69"/>
                      <a:pt x="156" y="69"/>
                      <a:pt x="156" y="69"/>
                    </a:cubicBezTo>
                    <a:cubicBezTo>
                      <a:pt x="160" y="66"/>
                      <a:pt x="160" y="66"/>
                      <a:pt x="160" y="66"/>
                    </a:cubicBezTo>
                    <a:cubicBezTo>
                      <a:pt x="161" y="65"/>
                      <a:pt x="161" y="65"/>
                      <a:pt x="161" y="65"/>
                    </a:cubicBezTo>
                    <a:cubicBezTo>
                      <a:pt x="162" y="65"/>
                      <a:pt x="163" y="64"/>
                      <a:pt x="164" y="63"/>
                    </a:cubicBezTo>
                    <a:cubicBezTo>
                      <a:pt x="163" y="64"/>
                      <a:pt x="163" y="64"/>
                      <a:pt x="163" y="64"/>
                    </a:cubicBezTo>
                    <a:cubicBezTo>
                      <a:pt x="165" y="63"/>
                      <a:pt x="165" y="63"/>
                      <a:pt x="165" y="63"/>
                    </a:cubicBezTo>
                    <a:cubicBezTo>
                      <a:pt x="167" y="61"/>
                      <a:pt x="167" y="61"/>
                      <a:pt x="167" y="61"/>
                    </a:cubicBezTo>
                    <a:cubicBezTo>
                      <a:pt x="167" y="61"/>
                      <a:pt x="167" y="61"/>
                      <a:pt x="167" y="61"/>
                    </a:cubicBezTo>
                    <a:cubicBezTo>
                      <a:pt x="170" y="59"/>
                      <a:pt x="170" y="59"/>
                      <a:pt x="170" y="59"/>
                    </a:cubicBezTo>
                    <a:cubicBezTo>
                      <a:pt x="174" y="57"/>
                      <a:pt x="174" y="57"/>
                      <a:pt x="174" y="57"/>
                    </a:cubicBezTo>
                    <a:cubicBezTo>
                      <a:pt x="177" y="55"/>
                      <a:pt x="177" y="55"/>
                      <a:pt x="177" y="55"/>
                    </a:cubicBezTo>
                    <a:cubicBezTo>
                      <a:pt x="180" y="54"/>
                      <a:pt x="180" y="54"/>
                      <a:pt x="180" y="54"/>
                    </a:cubicBezTo>
                    <a:cubicBezTo>
                      <a:pt x="185" y="50"/>
                      <a:pt x="185" y="50"/>
                      <a:pt x="185" y="50"/>
                    </a:cubicBezTo>
                    <a:cubicBezTo>
                      <a:pt x="186" y="50"/>
                      <a:pt x="186" y="50"/>
                      <a:pt x="186" y="50"/>
                    </a:cubicBezTo>
                    <a:cubicBezTo>
                      <a:pt x="190" y="48"/>
                      <a:pt x="190" y="48"/>
                      <a:pt x="190" y="48"/>
                    </a:cubicBezTo>
                    <a:cubicBezTo>
                      <a:pt x="194" y="45"/>
                      <a:pt x="194" y="45"/>
                      <a:pt x="194" y="45"/>
                    </a:cubicBezTo>
                    <a:cubicBezTo>
                      <a:pt x="196" y="44"/>
                      <a:pt x="196" y="44"/>
                      <a:pt x="196" y="44"/>
                    </a:cubicBezTo>
                    <a:cubicBezTo>
                      <a:pt x="199" y="42"/>
                      <a:pt x="199" y="42"/>
                      <a:pt x="199" y="42"/>
                    </a:cubicBezTo>
                    <a:cubicBezTo>
                      <a:pt x="199" y="43"/>
                      <a:pt x="199" y="43"/>
                      <a:pt x="199" y="43"/>
                    </a:cubicBezTo>
                    <a:cubicBezTo>
                      <a:pt x="201" y="41"/>
                      <a:pt x="201" y="41"/>
                      <a:pt x="201" y="41"/>
                    </a:cubicBezTo>
                    <a:cubicBezTo>
                      <a:pt x="201" y="42"/>
                      <a:pt x="201" y="42"/>
                      <a:pt x="201" y="42"/>
                    </a:cubicBezTo>
                    <a:cubicBezTo>
                      <a:pt x="198" y="43"/>
                      <a:pt x="198" y="43"/>
                      <a:pt x="198" y="43"/>
                    </a:cubicBezTo>
                    <a:cubicBezTo>
                      <a:pt x="199" y="43"/>
                      <a:pt x="199" y="43"/>
                      <a:pt x="199" y="43"/>
                    </a:cubicBezTo>
                    <a:cubicBezTo>
                      <a:pt x="200" y="43"/>
                      <a:pt x="200" y="43"/>
                      <a:pt x="200" y="43"/>
                    </a:cubicBezTo>
                    <a:cubicBezTo>
                      <a:pt x="204" y="40"/>
                      <a:pt x="204" y="40"/>
                      <a:pt x="204" y="40"/>
                    </a:cubicBezTo>
                    <a:cubicBezTo>
                      <a:pt x="205" y="40"/>
                      <a:pt x="205" y="40"/>
                      <a:pt x="205" y="40"/>
                    </a:cubicBezTo>
                    <a:cubicBezTo>
                      <a:pt x="201" y="43"/>
                      <a:pt x="201" y="43"/>
                      <a:pt x="201" y="43"/>
                    </a:cubicBezTo>
                    <a:cubicBezTo>
                      <a:pt x="200" y="43"/>
                      <a:pt x="200" y="43"/>
                      <a:pt x="200" y="43"/>
                    </a:cubicBezTo>
                    <a:cubicBezTo>
                      <a:pt x="196" y="45"/>
                      <a:pt x="196" y="45"/>
                      <a:pt x="196" y="45"/>
                    </a:cubicBezTo>
                    <a:cubicBezTo>
                      <a:pt x="196" y="46"/>
                      <a:pt x="196" y="46"/>
                      <a:pt x="196" y="46"/>
                    </a:cubicBezTo>
                    <a:cubicBezTo>
                      <a:pt x="193" y="48"/>
                      <a:pt x="193" y="48"/>
                      <a:pt x="193" y="48"/>
                    </a:cubicBezTo>
                    <a:cubicBezTo>
                      <a:pt x="192" y="49"/>
                      <a:pt x="192" y="49"/>
                      <a:pt x="192" y="49"/>
                    </a:cubicBezTo>
                    <a:cubicBezTo>
                      <a:pt x="188" y="51"/>
                      <a:pt x="188" y="51"/>
                      <a:pt x="188" y="51"/>
                    </a:cubicBezTo>
                    <a:cubicBezTo>
                      <a:pt x="187" y="52"/>
                      <a:pt x="187" y="52"/>
                      <a:pt x="187" y="52"/>
                    </a:cubicBezTo>
                    <a:cubicBezTo>
                      <a:pt x="184" y="54"/>
                      <a:pt x="184" y="54"/>
                      <a:pt x="184" y="54"/>
                    </a:cubicBezTo>
                    <a:cubicBezTo>
                      <a:pt x="179" y="57"/>
                      <a:pt x="179" y="57"/>
                      <a:pt x="179" y="57"/>
                    </a:cubicBezTo>
                    <a:cubicBezTo>
                      <a:pt x="174" y="60"/>
                      <a:pt x="174" y="60"/>
                      <a:pt x="174" y="60"/>
                    </a:cubicBezTo>
                    <a:cubicBezTo>
                      <a:pt x="169" y="63"/>
                      <a:pt x="169" y="63"/>
                      <a:pt x="169" y="63"/>
                    </a:cubicBezTo>
                    <a:cubicBezTo>
                      <a:pt x="165" y="66"/>
                      <a:pt x="165" y="66"/>
                      <a:pt x="165" y="66"/>
                    </a:cubicBezTo>
                    <a:cubicBezTo>
                      <a:pt x="163" y="67"/>
                      <a:pt x="163" y="67"/>
                      <a:pt x="163" y="67"/>
                    </a:cubicBezTo>
                    <a:cubicBezTo>
                      <a:pt x="163" y="66"/>
                      <a:pt x="163" y="66"/>
                      <a:pt x="163" y="66"/>
                    </a:cubicBezTo>
                    <a:cubicBezTo>
                      <a:pt x="163" y="66"/>
                      <a:pt x="163" y="66"/>
                      <a:pt x="163" y="66"/>
                    </a:cubicBezTo>
                    <a:cubicBezTo>
                      <a:pt x="159" y="68"/>
                      <a:pt x="159" y="68"/>
                      <a:pt x="159" y="68"/>
                    </a:cubicBezTo>
                    <a:cubicBezTo>
                      <a:pt x="157" y="69"/>
                      <a:pt x="156" y="70"/>
                      <a:pt x="155" y="71"/>
                    </a:cubicBezTo>
                    <a:cubicBezTo>
                      <a:pt x="154" y="72"/>
                      <a:pt x="154" y="72"/>
                      <a:pt x="154" y="72"/>
                    </a:cubicBezTo>
                    <a:cubicBezTo>
                      <a:pt x="155" y="72"/>
                      <a:pt x="155" y="72"/>
                      <a:pt x="155" y="72"/>
                    </a:cubicBezTo>
                    <a:cubicBezTo>
                      <a:pt x="158" y="70"/>
                      <a:pt x="158" y="70"/>
                      <a:pt x="158" y="70"/>
                    </a:cubicBezTo>
                    <a:cubicBezTo>
                      <a:pt x="159" y="70"/>
                      <a:pt x="159" y="70"/>
                      <a:pt x="159" y="70"/>
                    </a:cubicBezTo>
                    <a:cubicBezTo>
                      <a:pt x="159" y="70"/>
                      <a:pt x="159" y="70"/>
                      <a:pt x="159" y="70"/>
                    </a:cubicBezTo>
                    <a:cubicBezTo>
                      <a:pt x="158" y="72"/>
                      <a:pt x="158" y="72"/>
                      <a:pt x="158" y="72"/>
                    </a:cubicBezTo>
                    <a:cubicBezTo>
                      <a:pt x="153" y="76"/>
                      <a:pt x="153" y="76"/>
                      <a:pt x="153" y="76"/>
                    </a:cubicBezTo>
                    <a:cubicBezTo>
                      <a:pt x="151" y="78"/>
                      <a:pt x="151" y="78"/>
                      <a:pt x="151" y="78"/>
                    </a:cubicBezTo>
                    <a:cubicBezTo>
                      <a:pt x="148" y="81"/>
                      <a:pt x="148" y="81"/>
                      <a:pt x="148" y="81"/>
                    </a:cubicBezTo>
                    <a:cubicBezTo>
                      <a:pt x="148" y="81"/>
                      <a:pt x="149" y="81"/>
                      <a:pt x="149" y="81"/>
                    </a:cubicBezTo>
                    <a:cubicBezTo>
                      <a:pt x="145" y="85"/>
                      <a:pt x="145" y="85"/>
                      <a:pt x="145" y="85"/>
                    </a:cubicBezTo>
                    <a:cubicBezTo>
                      <a:pt x="147" y="85"/>
                      <a:pt x="147" y="85"/>
                      <a:pt x="147" y="85"/>
                    </a:cubicBezTo>
                    <a:cubicBezTo>
                      <a:pt x="146" y="87"/>
                      <a:pt x="146" y="87"/>
                      <a:pt x="146" y="87"/>
                    </a:cubicBezTo>
                    <a:cubicBezTo>
                      <a:pt x="149" y="85"/>
                      <a:pt x="149" y="85"/>
                      <a:pt x="149" y="85"/>
                    </a:cubicBezTo>
                    <a:cubicBezTo>
                      <a:pt x="153" y="80"/>
                      <a:pt x="153" y="80"/>
                      <a:pt x="153" y="80"/>
                    </a:cubicBezTo>
                    <a:cubicBezTo>
                      <a:pt x="154" y="78"/>
                      <a:pt x="154" y="78"/>
                      <a:pt x="154" y="78"/>
                    </a:cubicBezTo>
                    <a:cubicBezTo>
                      <a:pt x="157" y="76"/>
                      <a:pt x="157" y="76"/>
                      <a:pt x="157" y="76"/>
                    </a:cubicBezTo>
                    <a:cubicBezTo>
                      <a:pt x="155" y="78"/>
                      <a:pt x="155" y="78"/>
                      <a:pt x="155" y="78"/>
                    </a:cubicBezTo>
                    <a:cubicBezTo>
                      <a:pt x="153" y="82"/>
                      <a:pt x="153" y="82"/>
                      <a:pt x="153" y="82"/>
                    </a:cubicBezTo>
                    <a:cubicBezTo>
                      <a:pt x="152" y="84"/>
                      <a:pt x="152" y="84"/>
                      <a:pt x="152" y="84"/>
                    </a:cubicBezTo>
                    <a:cubicBezTo>
                      <a:pt x="153" y="83"/>
                      <a:pt x="155" y="82"/>
                      <a:pt x="156" y="80"/>
                    </a:cubicBezTo>
                    <a:cubicBezTo>
                      <a:pt x="160" y="78"/>
                      <a:pt x="160" y="78"/>
                      <a:pt x="160" y="78"/>
                    </a:cubicBezTo>
                    <a:cubicBezTo>
                      <a:pt x="161" y="76"/>
                      <a:pt x="161" y="76"/>
                      <a:pt x="161" y="76"/>
                    </a:cubicBezTo>
                    <a:cubicBezTo>
                      <a:pt x="167" y="71"/>
                      <a:pt x="167" y="71"/>
                      <a:pt x="167" y="71"/>
                    </a:cubicBezTo>
                    <a:cubicBezTo>
                      <a:pt x="168" y="69"/>
                      <a:pt x="168" y="69"/>
                      <a:pt x="168" y="69"/>
                    </a:cubicBezTo>
                    <a:cubicBezTo>
                      <a:pt x="174" y="64"/>
                      <a:pt x="174" y="64"/>
                      <a:pt x="174" y="64"/>
                    </a:cubicBezTo>
                    <a:cubicBezTo>
                      <a:pt x="176" y="62"/>
                      <a:pt x="176" y="62"/>
                      <a:pt x="176" y="62"/>
                    </a:cubicBezTo>
                    <a:cubicBezTo>
                      <a:pt x="179" y="61"/>
                      <a:pt x="179" y="61"/>
                      <a:pt x="179" y="61"/>
                    </a:cubicBezTo>
                    <a:cubicBezTo>
                      <a:pt x="174" y="66"/>
                      <a:pt x="174" y="66"/>
                      <a:pt x="174" y="66"/>
                    </a:cubicBezTo>
                    <a:cubicBezTo>
                      <a:pt x="170" y="70"/>
                      <a:pt x="170" y="70"/>
                      <a:pt x="170" y="70"/>
                    </a:cubicBezTo>
                    <a:cubicBezTo>
                      <a:pt x="171" y="70"/>
                      <a:pt x="171" y="70"/>
                      <a:pt x="171" y="70"/>
                    </a:cubicBezTo>
                    <a:cubicBezTo>
                      <a:pt x="176" y="67"/>
                      <a:pt x="176" y="67"/>
                      <a:pt x="176" y="67"/>
                    </a:cubicBezTo>
                    <a:cubicBezTo>
                      <a:pt x="179" y="65"/>
                      <a:pt x="179" y="65"/>
                      <a:pt x="179" y="65"/>
                    </a:cubicBezTo>
                    <a:cubicBezTo>
                      <a:pt x="182" y="64"/>
                      <a:pt x="182" y="64"/>
                      <a:pt x="182" y="64"/>
                    </a:cubicBezTo>
                    <a:cubicBezTo>
                      <a:pt x="182" y="64"/>
                      <a:pt x="182" y="64"/>
                      <a:pt x="182" y="64"/>
                    </a:cubicBezTo>
                    <a:moveTo>
                      <a:pt x="110" y="148"/>
                    </a:moveTo>
                    <a:cubicBezTo>
                      <a:pt x="112" y="146"/>
                      <a:pt x="112" y="146"/>
                      <a:pt x="112" y="146"/>
                    </a:cubicBezTo>
                    <a:cubicBezTo>
                      <a:pt x="113" y="144"/>
                      <a:pt x="113" y="144"/>
                      <a:pt x="113" y="144"/>
                    </a:cubicBezTo>
                    <a:cubicBezTo>
                      <a:pt x="115" y="143"/>
                      <a:pt x="115" y="143"/>
                      <a:pt x="115" y="143"/>
                    </a:cubicBezTo>
                    <a:cubicBezTo>
                      <a:pt x="118" y="139"/>
                      <a:pt x="118" y="139"/>
                      <a:pt x="118" y="139"/>
                    </a:cubicBezTo>
                    <a:cubicBezTo>
                      <a:pt x="116" y="138"/>
                      <a:pt x="116" y="138"/>
                      <a:pt x="116" y="138"/>
                    </a:cubicBezTo>
                    <a:cubicBezTo>
                      <a:pt x="117" y="135"/>
                      <a:pt x="117" y="135"/>
                      <a:pt x="117" y="135"/>
                    </a:cubicBezTo>
                    <a:cubicBezTo>
                      <a:pt x="116" y="135"/>
                      <a:pt x="115" y="135"/>
                      <a:pt x="115" y="135"/>
                    </a:cubicBezTo>
                    <a:cubicBezTo>
                      <a:pt x="111" y="137"/>
                      <a:pt x="111" y="137"/>
                      <a:pt x="111" y="137"/>
                    </a:cubicBezTo>
                    <a:cubicBezTo>
                      <a:pt x="108" y="139"/>
                      <a:pt x="108" y="139"/>
                      <a:pt x="108" y="139"/>
                    </a:cubicBezTo>
                    <a:cubicBezTo>
                      <a:pt x="108" y="138"/>
                      <a:pt x="108" y="138"/>
                      <a:pt x="108" y="138"/>
                    </a:cubicBezTo>
                    <a:cubicBezTo>
                      <a:pt x="111" y="135"/>
                      <a:pt x="111" y="135"/>
                      <a:pt x="111" y="135"/>
                    </a:cubicBezTo>
                    <a:cubicBezTo>
                      <a:pt x="114" y="134"/>
                      <a:pt x="114" y="134"/>
                      <a:pt x="114" y="134"/>
                    </a:cubicBezTo>
                    <a:cubicBezTo>
                      <a:pt x="118" y="133"/>
                      <a:pt x="118" y="133"/>
                      <a:pt x="118" y="133"/>
                    </a:cubicBezTo>
                    <a:cubicBezTo>
                      <a:pt x="121" y="131"/>
                      <a:pt x="121" y="131"/>
                      <a:pt x="121" y="131"/>
                    </a:cubicBezTo>
                    <a:cubicBezTo>
                      <a:pt x="119" y="130"/>
                      <a:pt x="119" y="130"/>
                      <a:pt x="119" y="130"/>
                    </a:cubicBezTo>
                    <a:cubicBezTo>
                      <a:pt x="119" y="128"/>
                      <a:pt x="119" y="128"/>
                      <a:pt x="119" y="128"/>
                    </a:cubicBezTo>
                    <a:cubicBezTo>
                      <a:pt x="118" y="127"/>
                      <a:pt x="118" y="127"/>
                      <a:pt x="118" y="127"/>
                    </a:cubicBezTo>
                    <a:cubicBezTo>
                      <a:pt x="119" y="124"/>
                      <a:pt x="119" y="124"/>
                      <a:pt x="119" y="124"/>
                    </a:cubicBezTo>
                    <a:cubicBezTo>
                      <a:pt x="120" y="121"/>
                      <a:pt x="120" y="121"/>
                      <a:pt x="120" y="121"/>
                    </a:cubicBezTo>
                    <a:cubicBezTo>
                      <a:pt x="122" y="119"/>
                      <a:pt x="122" y="119"/>
                      <a:pt x="122" y="119"/>
                    </a:cubicBezTo>
                    <a:cubicBezTo>
                      <a:pt x="123" y="118"/>
                      <a:pt x="123" y="118"/>
                      <a:pt x="123" y="118"/>
                    </a:cubicBezTo>
                    <a:cubicBezTo>
                      <a:pt x="125" y="116"/>
                      <a:pt x="125" y="116"/>
                      <a:pt x="125" y="116"/>
                    </a:cubicBezTo>
                    <a:cubicBezTo>
                      <a:pt x="127" y="112"/>
                      <a:pt x="127" y="112"/>
                      <a:pt x="127" y="112"/>
                    </a:cubicBezTo>
                    <a:cubicBezTo>
                      <a:pt x="130" y="108"/>
                      <a:pt x="130" y="108"/>
                      <a:pt x="130" y="108"/>
                    </a:cubicBezTo>
                    <a:cubicBezTo>
                      <a:pt x="136" y="100"/>
                      <a:pt x="136" y="100"/>
                      <a:pt x="136" y="100"/>
                    </a:cubicBezTo>
                    <a:cubicBezTo>
                      <a:pt x="139" y="96"/>
                      <a:pt x="139" y="96"/>
                      <a:pt x="139" y="96"/>
                    </a:cubicBezTo>
                    <a:cubicBezTo>
                      <a:pt x="133" y="101"/>
                      <a:pt x="133" y="101"/>
                      <a:pt x="133" y="101"/>
                    </a:cubicBezTo>
                    <a:cubicBezTo>
                      <a:pt x="132" y="102"/>
                      <a:pt x="130" y="103"/>
                      <a:pt x="129" y="104"/>
                    </a:cubicBezTo>
                    <a:cubicBezTo>
                      <a:pt x="126" y="106"/>
                      <a:pt x="126" y="106"/>
                      <a:pt x="126" y="106"/>
                    </a:cubicBezTo>
                    <a:cubicBezTo>
                      <a:pt x="123" y="108"/>
                      <a:pt x="123" y="108"/>
                      <a:pt x="123" y="108"/>
                    </a:cubicBezTo>
                    <a:cubicBezTo>
                      <a:pt x="122" y="108"/>
                      <a:pt x="122" y="108"/>
                      <a:pt x="122" y="108"/>
                    </a:cubicBezTo>
                    <a:cubicBezTo>
                      <a:pt x="124" y="105"/>
                      <a:pt x="124" y="105"/>
                      <a:pt x="124" y="105"/>
                    </a:cubicBezTo>
                    <a:cubicBezTo>
                      <a:pt x="125" y="103"/>
                      <a:pt x="125" y="103"/>
                      <a:pt x="125" y="103"/>
                    </a:cubicBezTo>
                    <a:cubicBezTo>
                      <a:pt x="123" y="104"/>
                      <a:pt x="123" y="104"/>
                      <a:pt x="123" y="104"/>
                    </a:cubicBezTo>
                    <a:cubicBezTo>
                      <a:pt x="128" y="100"/>
                      <a:pt x="128" y="100"/>
                      <a:pt x="128" y="100"/>
                    </a:cubicBezTo>
                    <a:cubicBezTo>
                      <a:pt x="130" y="98"/>
                      <a:pt x="132" y="96"/>
                      <a:pt x="134" y="94"/>
                    </a:cubicBezTo>
                    <a:cubicBezTo>
                      <a:pt x="137" y="91"/>
                      <a:pt x="137" y="91"/>
                      <a:pt x="137" y="91"/>
                    </a:cubicBezTo>
                    <a:cubicBezTo>
                      <a:pt x="137" y="91"/>
                      <a:pt x="137" y="91"/>
                      <a:pt x="137" y="91"/>
                    </a:cubicBezTo>
                    <a:cubicBezTo>
                      <a:pt x="138" y="89"/>
                      <a:pt x="138" y="89"/>
                      <a:pt x="138" y="89"/>
                    </a:cubicBezTo>
                    <a:cubicBezTo>
                      <a:pt x="141" y="85"/>
                      <a:pt x="141" y="85"/>
                      <a:pt x="141" y="85"/>
                    </a:cubicBezTo>
                    <a:cubicBezTo>
                      <a:pt x="144" y="82"/>
                      <a:pt x="144" y="82"/>
                      <a:pt x="144" y="82"/>
                    </a:cubicBezTo>
                    <a:cubicBezTo>
                      <a:pt x="142" y="83"/>
                      <a:pt x="142" y="83"/>
                      <a:pt x="142" y="83"/>
                    </a:cubicBezTo>
                    <a:cubicBezTo>
                      <a:pt x="141" y="83"/>
                      <a:pt x="141" y="83"/>
                      <a:pt x="141" y="83"/>
                    </a:cubicBezTo>
                    <a:cubicBezTo>
                      <a:pt x="142" y="82"/>
                      <a:pt x="142" y="82"/>
                      <a:pt x="142" y="82"/>
                    </a:cubicBezTo>
                    <a:cubicBezTo>
                      <a:pt x="142" y="82"/>
                      <a:pt x="142" y="82"/>
                      <a:pt x="142" y="82"/>
                    </a:cubicBezTo>
                    <a:cubicBezTo>
                      <a:pt x="139" y="84"/>
                      <a:pt x="139" y="84"/>
                      <a:pt x="139" y="84"/>
                    </a:cubicBezTo>
                    <a:cubicBezTo>
                      <a:pt x="135" y="87"/>
                      <a:pt x="135" y="87"/>
                      <a:pt x="135" y="87"/>
                    </a:cubicBezTo>
                    <a:cubicBezTo>
                      <a:pt x="131" y="91"/>
                      <a:pt x="131" y="91"/>
                      <a:pt x="131" y="91"/>
                    </a:cubicBezTo>
                    <a:cubicBezTo>
                      <a:pt x="127" y="94"/>
                      <a:pt x="127" y="94"/>
                      <a:pt x="127" y="94"/>
                    </a:cubicBezTo>
                    <a:cubicBezTo>
                      <a:pt x="123" y="98"/>
                      <a:pt x="123" y="98"/>
                      <a:pt x="123" y="98"/>
                    </a:cubicBezTo>
                    <a:cubicBezTo>
                      <a:pt x="123" y="97"/>
                      <a:pt x="123" y="97"/>
                      <a:pt x="123" y="97"/>
                    </a:cubicBezTo>
                    <a:cubicBezTo>
                      <a:pt x="119" y="101"/>
                      <a:pt x="119" y="101"/>
                      <a:pt x="119" y="101"/>
                    </a:cubicBezTo>
                    <a:cubicBezTo>
                      <a:pt x="117" y="103"/>
                      <a:pt x="117" y="103"/>
                      <a:pt x="117" y="103"/>
                    </a:cubicBezTo>
                    <a:cubicBezTo>
                      <a:pt x="115" y="105"/>
                      <a:pt x="115" y="105"/>
                      <a:pt x="115" y="105"/>
                    </a:cubicBezTo>
                    <a:cubicBezTo>
                      <a:pt x="113" y="108"/>
                      <a:pt x="113" y="108"/>
                      <a:pt x="113" y="108"/>
                    </a:cubicBezTo>
                    <a:cubicBezTo>
                      <a:pt x="109" y="113"/>
                      <a:pt x="109" y="113"/>
                      <a:pt x="109" y="113"/>
                    </a:cubicBezTo>
                    <a:cubicBezTo>
                      <a:pt x="107" y="115"/>
                      <a:pt x="105" y="116"/>
                      <a:pt x="103" y="118"/>
                    </a:cubicBezTo>
                    <a:cubicBezTo>
                      <a:pt x="99" y="122"/>
                      <a:pt x="99" y="122"/>
                      <a:pt x="99" y="122"/>
                    </a:cubicBezTo>
                    <a:cubicBezTo>
                      <a:pt x="96" y="125"/>
                      <a:pt x="96" y="125"/>
                      <a:pt x="96" y="125"/>
                    </a:cubicBezTo>
                    <a:cubicBezTo>
                      <a:pt x="95" y="126"/>
                      <a:pt x="95" y="126"/>
                      <a:pt x="95" y="126"/>
                    </a:cubicBezTo>
                    <a:cubicBezTo>
                      <a:pt x="91" y="131"/>
                      <a:pt x="91" y="131"/>
                      <a:pt x="91" y="131"/>
                    </a:cubicBezTo>
                    <a:cubicBezTo>
                      <a:pt x="89" y="133"/>
                      <a:pt x="87" y="135"/>
                      <a:pt x="85" y="137"/>
                    </a:cubicBezTo>
                    <a:cubicBezTo>
                      <a:pt x="83" y="141"/>
                      <a:pt x="83" y="141"/>
                      <a:pt x="83" y="141"/>
                    </a:cubicBezTo>
                    <a:cubicBezTo>
                      <a:pt x="80" y="144"/>
                      <a:pt x="80" y="144"/>
                      <a:pt x="80" y="144"/>
                    </a:cubicBezTo>
                    <a:cubicBezTo>
                      <a:pt x="77" y="148"/>
                      <a:pt x="77" y="148"/>
                      <a:pt x="77" y="148"/>
                    </a:cubicBezTo>
                    <a:cubicBezTo>
                      <a:pt x="76" y="148"/>
                      <a:pt x="76" y="148"/>
                      <a:pt x="76" y="148"/>
                    </a:cubicBezTo>
                    <a:cubicBezTo>
                      <a:pt x="80" y="143"/>
                      <a:pt x="80" y="143"/>
                      <a:pt x="80" y="143"/>
                    </a:cubicBezTo>
                    <a:cubicBezTo>
                      <a:pt x="83" y="138"/>
                      <a:pt x="83" y="138"/>
                      <a:pt x="83" y="138"/>
                    </a:cubicBezTo>
                    <a:cubicBezTo>
                      <a:pt x="84" y="137"/>
                      <a:pt x="85" y="135"/>
                      <a:pt x="86" y="134"/>
                    </a:cubicBezTo>
                    <a:cubicBezTo>
                      <a:pt x="91" y="128"/>
                      <a:pt x="91" y="128"/>
                      <a:pt x="91" y="128"/>
                    </a:cubicBezTo>
                    <a:cubicBezTo>
                      <a:pt x="95" y="124"/>
                      <a:pt x="95" y="124"/>
                      <a:pt x="95" y="124"/>
                    </a:cubicBezTo>
                    <a:cubicBezTo>
                      <a:pt x="96" y="123"/>
                      <a:pt x="96" y="123"/>
                      <a:pt x="96" y="123"/>
                    </a:cubicBezTo>
                    <a:cubicBezTo>
                      <a:pt x="96" y="122"/>
                      <a:pt x="96" y="122"/>
                      <a:pt x="96" y="122"/>
                    </a:cubicBezTo>
                    <a:cubicBezTo>
                      <a:pt x="97" y="121"/>
                      <a:pt x="97" y="121"/>
                      <a:pt x="97" y="121"/>
                    </a:cubicBezTo>
                    <a:cubicBezTo>
                      <a:pt x="99" y="119"/>
                      <a:pt x="99" y="119"/>
                      <a:pt x="99" y="119"/>
                    </a:cubicBezTo>
                    <a:cubicBezTo>
                      <a:pt x="92" y="126"/>
                      <a:pt x="85" y="135"/>
                      <a:pt x="79" y="142"/>
                    </a:cubicBezTo>
                    <a:cubicBezTo>
                      <a:pt x="67" y="158"/>
                      <a:pt x="67" y="158"/>
                      <a:pt x="47" y="190"/>
                    </a:cubicBezTo>
                    <a:cubicBezTo>
                      <a:pt x="37" y="208"/>
                      <a:pt x="37" y="208"/>
                      <a:pt x="23" y="243"/>
                    </a:cubicBezTo>
                    <a:cubicBezTo>
                      <a:pt x="19" y="253"/>
                      <a:pt x="15" y="267"/>
                      <a:pt x="12" y="277"/>
                    </a:cubicBezTo>
                    <a:cubicBezTo>
                      <a:pt x="11" y="280"/>
                      <a:pt x="11" y="280"/>
                      <a:pt x="11" y="280"/>
                    </a:cubicBezTo>
                    <a:cubicBezTo>
                      <a:pt x="11" y="280"/>
                      <a:pt x="11" y="280"/>
                      <a:pt x="11" y="280"/>
                    </a:cubicBezTo>
                    <a:cubicBezTo>
                      <a:pt x="12" y="278"/>
                      <a:pt x="12" y="278"/>
                      <a:pt x="12" y="278"/>
                    </a:cubicBezTo>
                    <a:cubicBezTo>
                      <a:pt x="12" y="277"/>
                      <a:pt x="12" y="277"/>
                      <a:pt x="12" y="277"/>
                    </a:cubicBezTo>
                    <a:cubicBezTo>
                      <a:pt x="11" y="281"/>
                      <a:pt x="11" y="281"/>
                      <a:pt x="11" y="281"/>
                    </a:cubicBezTo>
                    <a:cubicBezTo>
                      <a:pt x="10" y="286"/>
                      <a:pt x="10" y="286"/>
                      <a:pt x="10" y="286"/>
                    </a:cubicBezTo>
                    <a:cubicBezTo>
                      <a:pt x="10" y="288"/>
                      <a:pt x="10" y="289"/>
                      <a:pt x="9" y="291"/>
                    </a:cubicBezTo>
                    <a:cubicBezTo>
                      <a:pt x="9" y="294"/>
                      <a:pt x="9" y="294"/>
                      <a:pt x="9" y="294"/>
                    </a:cubicBezTo>
                    <a:cubicBezTo>
                      <a:pt x="8" y="297"/>
                      <a:pt x="8" y="297"/>
                      <a:pt x="8" y="297"/>
                    </a:cubicBezTo>
                    <a:cubicBezTo>
                      <a:pt x="8" y="300"/>
                      <a:pt x="8" y="300"/>
                      <a:pt x="8" y="300"/>
                    </a:cubicBezTo>
                    <a:cubicBezTo>
                      <a:pt x="7" y="304"/>
                      <a:pt x="7" y="304"/>
                      <a:pt x="7" y="304"/>
                    </a:cubicBezTo>
                    <a:cubicBezTo>
                      <a:pt x="7" y="306"/>
                      <a:pt x="7" y="306"/>
                      <a:pt x="7" y="306"/>
                    </a:cubicBezTo>
                    <a:cubicBezTo>
                      <a:pt x="6" y="310"/>
                      <a:pt x="6" y="310"/>
                      <a:pt x="6" y="310"/>
                    </a:cubicBezTo>
                    <a:cubicBezTo>
                      <a:pt x="6" y="311"/>
                      <a:pt x="6" y="311"/>
                      <a:pt x="6" y="311"/>
                    </a:cubicBezTo>
                    <a:cubicBezTo>
                      <a:pt x="7" y="308"/>
                      <a:pt x="7" y="308"/>
                      <a:pt x="7" y="308"/>
                    </a:cubicBezTo>
                    <a:cubicBezTo>
                      <a:pt x="8" y="304"/>
                      <a:pt x="8" y="304"/>
                      <a:pt x="8" y="304"/>
                    </a:cubicBezTo>
                    <a:cubicBezTo>
                      <a:pt x="9" y="298"/>
                      <a:pt x="9" y="298"/>
                      <a:pt x="9" y="298"/>
                    </a:cubicBezTo>
                    <a:cubicBezTo>
                      <a:pt x="10" y="291"/>
                      <a:pt x="10" y="291"/>
                      <a:pt x="10" y="291"/>
                    </a:cubicBezTo>
                    <a:cubicBezTo>
                      <a:pt x="12" y="283"/>
                      <a:pt x="12" y="283"/>
                      <a:pt x="12" y="283"/>
                    </a:cubicBezTo>
                    <a:cubicBezTo>
                      <a:pt x="12" y="280"/>
                      <a:pt x="13" y="277"/>
                      <a:pt x="14" y="274"/>
                    </a:cubicBezTo>
                    <a:cubicBezTo>
                      <a:pt x="15" y="272"/>
                      <a:pt x="15" y="270"/>
                      <a:pt x="16" y="268"/>
                    </a:cubicBezTo>
                    <a:cubicBezTo>
                      <a:pt x="18" y="262"/>
                      <a:pt x="18" y="262"/>
                      <a:pt x="18" y="262"/>
                    </a:cubicBezTo>
                    <a:cubicBezTo>
                      <a:pt x="19" y="260"/>
                      <a:pt x="19" y="260"/>
                      <a:pt x="19" y="260"/>
                    </a:cubicBezTo>
                    <a:cubicBezTo>
                      <a:pt x="21" y="255"/>
                      <a:pt x="21" y="255"/>
                      <a:pt x="21" y="255"/>
                    </a:cubicBezTo>
                    <a:cubicBezTo>
                      <a:pt x="23" y="252"/>
                      <a:pt x="23" y="252"/>
                      <a:pt x="23" y="252"/>
                    </a:cubicBezTo>
                    <a:cubicBezTo>
                      <a:pt x="24" y="250"/>
                      <a:pt x="24" y="250"/>
                      <a:pt x="24" y="250"/>
                    </a:cubicBezTo>
                    <a:cubicBezTo>
                      <a:pt x="26" y="246"/>
                      <a:pt x="26" y="246"/>
                      <a:pt x="26" y="246"/>
                    </a:cubicBezTo>
                    <a:cubicBezTo>
                      <a:pt x="27" y="244"/>
                      <a:pt x="27" y="244"/>
                      <a:pt x="27" y="244"/>
                    </a:cubicBezTo>
                    <a:cubicBezTo>
                      <a:pt x="29" y="237"/>
                      <a:pt x="29" y="237"/>
                      <a:pt x="29" y="237"/>
                    </a:cubicBezTo>
                    <a:cubicBezTo>
                      <a:pt x="30" y="235"/>
                      <a:pt x="30" y="235"/>
                      <a:pt x="30" y="235"/>
                    </a:cubicBezTo>
                    <a:cubicBezTo>
                      <a:pt x="31" y="231"/>
                      <a:pt x="31" y="231"/>
                      <a:pt x="31" y="231"/>
                    </a:cubicBezTo>
                    <a:cubicBezTo>
                      <a:pt x="32" y="228"/>
                      <a:pt x="32" y="228"/>
                      <a:pt x="32" y="228"/>
                    </a:cubicBezTo>
                    <a:cubicBezTo>
                      <a:pt x="34" y="226"/>
                      <a:pt x="34" y="226"/>
                      <a:pt x="34" y="226"/>
                    </a:cubicBezTo>
                    <a:cubicBezTo>
                      <a:pt x="32" y="231"/>
                      <a:pt x="32" y="231"/>
                      <a:pt x="32" y="231"/>
                    </a:cubicBezTo>
                    <a:cubicBezTo>
                      <a:pt x="35" y="226"/>
                      <a:pt x="35" y="226"/>
                      <a:pt x="35" y="226"/>
                    </a:cubicBezTo>
                    <a:cubicBezTo>
                      <a:pt x="37" y="223"/>
                      <a:pt x="37" y="223"/>
                      <a:pt x="37" y="223"/>
                    </a:cubicBezTo>
                    <a:cubicBezTo>
                      <a:pt x="38" y="220"/>
                      <a:pt x="38" y="220"/>
                      <a:pt x="38" y="220"/>
                    </a:cubicBezTo>
                    <a:cubicBezTo>
                      <a:pt x="42" y="212"/>
                      <a:pt x="42" y="212"/>
                      <a:pt x="42" y="212"/>
                    </a:cubicBezTo>
                    <a:cubicBezTo>
                      <a:pt x="43" y="212"/>
                      <a:pt x="43" y="212"/>
                      <a:pt x="44" y="212"/>
                    </a:cubicBezTo>
                    <a:cubicBezTo>
                      <a:pt x="46" y="210"/>
                      <a:pt x="46" y="210"/>
                      <a:pt x="46" y="210"/>
                    </a:cubicBezTo>
                    <a:cubicBezTo>
                      <a:pt x="48" y="209"/>
                      <a:pt x="48" y="209"/>
                      <a:pt x="48" y="209"/>
                    </a:cubicBezTo>
                    <a:cubicBezTo>
                      <a:pt x="49" y="206"/>
                      <a:pt x="49" y="206"/>
                      <a:pt x="49" y="206"/>
                    </a:cubicBezTo>
                    <a:cubicBezTo>
                      <a:pt x="52" y="199"/>
                      <a:pt x="52" y="199"/>
                      <a:pt x="52" y="199"/>
                    </a:cubicBezTo>
                    <a:cubicBezTo>
                      <a:pt x="56" y="194"/>
                      <a:pt x="56" y="194"/>
                      <a:pt x="56" y="194"/>
                    </a:cubicBezTo>
                    <a:cubicBezTo>
                      <a:pt x="56" y="194"/>
                      <a:pt x="57" y="194"/>
                      <a:pt x="57" y="194"/>
                    </a:cubicBezTo>
                    <a:cubicBezTo>
                      <a:pt x="59" y="192"/>
                      <a:pt x="59" y="192"/>
                      <a:pt x="59" y="192"/>
                    </a:cubicBezTo>
                    <a:cubicBezTo>
                      <a:pt x="60" y="192"/>
                      <a:pt x="60" y="192"/>
                      <a:pt x="60" y="192"/>
                    </a:cubicBezTo>
                    <a:cubicBezTo>
                      <a:pt x="63" y="189"/>
                      <a:pt x="63" y="189"/>
                      <a:pt x="63" y="189"/>
                    </a:cubicBezTo>
                    <a:cubicBezTo>
                      <a:pt x="66" y="186"/>
                      <a:pt x="66" y="186"/>
                      <a:pt x="66" y="186"/>
                    </a:cubicBezTo>
                    <a:cubicBezTo>
                      <a:pt x="68" y="186"/>
                      <a:pt x="69" y="186"/>
                      <a:pt x="70" y="187"/>
                    </a:cubicBezTo>
                    <a:cubicBezTo>
                      <a:pt x="70" y="188"/>
                      <a:pt x="69" y="188"/>
                      <a:pt x="69" y="189"/>
                    </a:cubicBezTo>
                    <a:cubicBezTo>
                      <a:pt x="68" y="189"/>
                      <a:pt x="67" y="189"/>
                      <a:pt x="66" y="189"/>
                    </a:cubicBezTo>
                    <a:cubicBezTo>
                      <a:pt x="63" y="192"/>
                      <a:pt x="63" y="192"/>
                      <a:pt x="61" y="196"/>
                    </a:cubicBezTo>
                    <a:cubicBezTo>
                      <a:pt x="61" y="197"/>
                      <a:pt x="61" y="197"/>
                      <a:pt x="61" y="197"/>
                    </a:cubicBezTo>
                    <a:cubicBezTo>
                      <a:pt x="64" y="195"/>
                      <a:pt x="64" y="195"/>
                      <a:pt x="64" y="195"/>
                    </a:cubicBezTo>
                    <a:cubicBezTo>
                      <a:pt x="66" y="193"/>
                      <a:pt x="66" y="193"/>
                      <a:pt x="66" y="193"/>
                    </a:cubicBezTo>
                    <a:cubicBezTo>
                      <a:pt x="68" y="192"/>
                      <a:pt x="68" y="192"/>
                      <a:pt x="68" y="192"/>
                    </a:cubicBezTo>
                    <a:cubicBezTo>
                      <a:pt x="71" y="190"/>
                      <a:pt x="71" y="190"/>
                      <a:pt x="71" y="190"/>
                    </a:cubicBezTo>
                    <a:cubicBezTo>
                      <a:pt x="73" y="189"/>
                      <a:pt x="73" y="189"/>
                      <a:pt x="73" y="189"/>
                    </a:cubicBezTo>
                    <a:cubicBezTo>
                      <a:pt x="77" y="185"/>
                      <a:pt x="77" y="185"/>
                      <a:pt x="77" y="185"/>
                    </a:cubicBezTo>
                    <a:cubicBezTo>
                      <a:pt x="80" y="182"/>
                      <a:pt x="80" y="182"/>
                      <a:pt x="80" y="182"/>
                    </a:cubicBezTo>
                    <a:cubicBezTo>
                      <a:pt x="83" y="178"/>
                      <a:pt x="83" y="178"/>
                      <a:pt x="83" y="178"/>
                    </a:cubicBezTo>
                    <a:cubicBezTo>
                      <a:pt x="80" y="179"/>
                      <a:pt x="80" y="179"/>
                      <a:pt x="80" y="179"/>
                    </a:cubicBezTo>
                    <a:cubicBezTo>
                      <a:pt x="75" y="184"/>
                      <a:pt x="75" y="184"/>
                      <a:pt x="75" y="184"/>
                    </a:cubicBezTo>
                    <a:cubicBezTo>
                      <a:pt x="73" y="184"/>
                      <a:pt x="73" y="184"/>
                      <a:pt x="73" y="184"/>
                    </a:cubicBezTo>
                    <a:cubicBezTo>
                      <a:pt x="73" y="182"/>
                      <a:pt x="73" y="182"/>
                      <a:pt x="73" y="182"/>
                    </a:cubicBezTo>
                    <a:cubicBezTo>
                      <a:pt x="73" y="178"/>
                      <a:pt x="73" y="178"/>
                      <a:pt x="73" y="178"/>
                    </a:cubicBezTo>
                    <a:cubicBezTo>
                      <a:pt x="76" y="171"/>
                      <a:pt x="76" y="171"/>
                      <a:pt x="76" y="171"/>
                    </a:cubicBezTo>
                    <a:cubicBezTo>
                      <a:pt x="80" y="168"/>
                      <a:pt x="80" y="168"/>
                      <a:pt x="80" y="168"/>
                    </a:cubicBezTo>
                    <a:cubicBezTo>
                      <a:pt x="83" y="163"/>
                      <a:pt x="83" y="163"/>
                      <a:pt x="83" y="163"/>
                    </a:cubicBezTo>
                    <a:cubicBezTo>
                      <a:pt x="81" y="162"/>
                      <a:pt x="81" y="162"/>
                      <a:pt x="81" y="162"/>
                    </a:cubicBezTo>
                    <a:cubicBezTo>
                      <a:pt x="78" y="164"/>
                      <a:pt x="78" y="164"/>
                      <a:pt x="78" y="164"/>
                    </a:cubicBezTo>
                    <a:cubicBezTo>
                      <a:pt x="73" y="168"/>
                      <a:pt x="73" y="168"/>
                      <a:pt x="73" y="168"/>
                    </a:cubicBezTo>
                    <a:cubicBezTo>
                      <a:pt x="67" y="174"/>
                      <a:pt x="67" y="174"/>
                      <a:pt x="67" y="174"/>
                    </a:cubicBezTo>
                    <a:cubicBezTo>
                      <a:pt x="63" y="178"/>
                      <a:pt x="63" y="178"/>
                      <a:pt x="63" y="178"/>
                    </a:cubicBezTo>
                    <a:cubicBezTo>
                      <a:pt x="66" y="175"/>
                      <a:pt x="66" y="175"/>
                      <a:pt x="66" y="175"/>
                    </a:cubicBezTo>
                    <a:cubicBezTo>
                      <a:pt x="69" y="171"/>
                      <a:pt x="69" y="171"/>
                      <a:pt x="69" y="171"/>
                    </a:cubicBezTo>
                    <a:cubicBezTo>
                      <a:pt x="71" y="169"/>
                      <a:pt x="71" y="169"/>
                      <a:pt x="71" y="169"/>
                    </a:cubicBezTo>
                    <a:cubicBezTo>
                      <a:pt x="71" y="167"/>
                      <a:pt x="71" y="167"/>
                      <a:pt x="71" y="167"/>
                    </a:cubicBezTo>
                    <a:cubicBezTo>
                      <a:pt x="71" y="167"/>
                      <a:pt x="72" y="167"/>
                      <a:pt x="72" y="167"/>
                    </a:cubicBezTo>
                    <a:cubicBezTo>
                      <a:pt x="75" y="164"/>
                      <a:pt x="75" y="164"/>
                      <a:pt x="75" y="164"/>
                    </a:cubicBezTo>
                    <a:cubicBezTo>
                      <a:pt x="78" y="161"/>
                      <a:pt x="78" y="161"/>
                      <a:pt x="78" y="161"/>
                    </a:cubicBezTo>
                    <a:cubicBezTo>
                      <a:pt x="80" y="161"/>
                      <a:pt x="80" y="161"/>
                      <a:pt x="80" y="161"/>
                    </a:cubicBezTo>
                    <a:cubicBezTo>
                      <a:pt x="83" y="157"/>
                      <a:pt x="83" y="157"/>
                      <a:pt x="83" y="157"/>
                    </a:cubicBezTo>
                    <a:cubicBezTo>
                      <a:pt x="85" y="156"/>
                      <a:pt x="85" y="156"/>
                      <a:pt x="85" y="156"/>
                    </a:cubicBezTo>
                    <a:cubicBezTo>
                      <a:pt x="86" y="156"/>
                      <a:pt x="87" y="156"/>
                      <a:pt x="87" y="156"/>
                    </a:cubicBezTo>
                    <a:cubicBezTo>
                      <a:pt x="92" y="156"/>
                      <a:pt x="92" y="156"/>
                      <a:pt x="92" y="156"/>
                    </a:cubicBezTo>
                    <a:cubicBezTo>
                      <a:pt x="93" y="157"/>
                      <a:pt x="93" y="157"/>
                      <a:pt x="93" y="157"/>
                    </a:cubicBezTo>
                    <a:cubicBezTo>
                      <a:pt x="95" y="157"/>
                      <a:pt x="95" y="157"/>
                      <a:pt x="95" y="157"/>
                    </a:cubicBezTo>
                    <a:cubicBezTo>
                      <a:pt x="99" y="154"/>
                      <a:pt x="99" y="154"/>
                      <a:pt x="99" y="154"/>
                    </a:cubicBezTo>
                    <a:cubicBezTo>
                      <a:pt x="104" y="150"/>
                      <a:pt x="104" y="150"/>
                      <a:pt x="104" y="150"/>
                    </a:cubicBezTo>
                    <a:cubicBezTo>
                      <a:pt x="107" y="150"/>
                      <a:pt x="107" y="150"/>
                      <a:pt x="107" y="150"/>
                    </a:cubicBezTo>
                    <a:cubicBezTo>
                      <a:pt x="110" y="148"/>
                      <a:pt x="110" y="148"/>
                      <a:pt x="110" y="148"/>
                    </a:cubicBezTo>
                  </a:path>
                </a:pathLst>
              </a:custGeom>
              <a:solidFill>
                <a:schemeClr val="tx2">
                  <a:lumMod val="40000"/>
                  <a:lumOff val="60000"/>
                </a:schemeClr>
              </a:solidFill>
              <a:ln w="9525">
                <a:noFill/>
                <a:round/>
                <a:headEnd/>
                <a:tailEnd/>
              </a:ln>
            </p:spPr>
            <p:txBody>
              <a:bodyPr anchor="ctr"/>
              <a:lstStyle/>
              <a:p>
                <a:pPr algn="ctr"/>
                <a:endParaRPr dirty="0">
                  <a:latin typeface="UD デジタル 教科書体 N-B" panose="02020700000000000000" pitchFamily="17" charset="-128"/>
                  <a:ea typeface="UD デジタル 教科書体 N-B" panose="02020700000000000000" pitchFamily="17" charset="-128"/>
                </a:endParaRPr>
              </a:p>
            </p:txBody>
          </p:sp>
        </p:grpSp>
        <p:grpSp>
          <p:nvGrpSpPr>
            <p:cNvPr id="7" name="í$ľiḋê">
              <a:extLst>
                <a:ext uri="{FF2B5EF4-FFF2-40B4-BE49-F238E27FC236}">
                  <a16:creationId xmlns:a16="http://schemas.microsoft.com/office/drawing/2014/main" id="{244CF90F-DB7F-4D75-A9B0-18612D8E5E2C}"/>
                </a:ext>
              </a:extLst>
            </p:cNvPr>
            <p:cNvGrpSpPr/>
            <p:nvPr/>
          </p:nvGrpSpPr>
          <p:grpSpPr>
            <a:xfrm>
              <a:off x="714375" y="2130872"/>
              <a:ext cx="3070442" cy="381345"/>
              <a:chOff x="316322" y="1997706"/>
              <a:chExt cx="2302834" cy="286009"/>
            </a:xfrm>
          </p:grpSpPr>
          <p:cxnSp>
            <p:nvCxnSpPr>
              <p:cNvPr id="52" name="直接连接符 51">
                <a:extLst>
                  <a:ext uri="{FF2B5EF4-FFF2-40B4-BE49-F238E27FC236}">
                    <a16:creationId xmlns:a16="http://schemas.microsoft.com/office/drawing/2014/main" id="{E65A3A29-385E-49AB-A317-D52A6C2EDEEB}"/>
                  </a:ext>
                </a:extLst>
              </p:cNvPr>
              <p:cNvCxnSpPr/>
              <p:nvPr/>
            </p:nvCxnSpPr>
            <p:spPr>
              <a:xfrm flipH="1">
                <a:off x="2386109" y="1997706"/>
                <a:ext cx="233047" cy="285164"/>
              </a:xfrm>
              <a:prstGeom prst="line">
                <a:avLst/>
              </a:prstGeom>
              <a:ln w="19050">
                <a:headEnd type="oval"/>
                <a:tailEnd type="ova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45D6FA6D-BC80-447E-9893-9DA603B02E63}"/>
                  </a:ext>
                </a:extLst>
              </p:cNvPr>
              <p:cNvCxnSpPr>
                <a:cxnSpLocks/>
              </p:cNvCxnSpPr>
              <p:nvPr/>
            </p:nvCxnSpPr>
            <p:spPr>
              <a:xfrm flipH="1">
                <a:off x="316322" y="2283715"/>
                <a:ext cx="2066612" cy="0"/>
              </a:xfrm>
              <a:prstGeom prst="line">
                <a:avLst/>
              </a:prstGeom>
              <a:ln w="19050">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 name="îšlîďê">
              <a:extLst>
                <a:ext uri="{FF2B5EF4-FFF2-40B4-BE49-F238E27FC236}">
                  <a16:creationId xmlns:a16="http://schemas.microsoft.com/office/drawing/2014/main" id="{F1B0CB32-7A75-414A-B54D-2F0A9C3FC38C}"/>
                </a:ext>
              </a:extLst>
            </p:cNvPr>
            <p:cNvGrpSpPr/>
            <p:nvPr/>
          </p:nvGrpSpPr>
          <p:grpSpPr>
            <a:xfrm>
              <a:off x="3639519" y="1224000"/>
              <a:ext cx="963275" cy="963272"/>
              <a:chOff x="3639519" y="1224000"/>
              <a:chExt cx="963275" cy="963272"/>
            </a:xfrm>
          </p:grpSpPr>
          <p:sp>
            <p:nvSpPr>
              <p:cNvPr id="50" name="í$ḷîḓè">
                <a:extLst>
                  <a:ext uri="{FF2B5EF4-FFF2-40B4-BE49-F238E27FC236}">
                    <a16:creationId xmlns:a16="http://schemas.microsoft.com/office/drawing/2014/main" id="{F5752166-2D83-43C5-9A6F-2EF9E809B65E}"/>
                  </a:ext>
                </a:extLst>
              </p:cNvPr>
              <p:cNvSpPr/>
              <p:nvPr/>
            </p:nvSpPr>
            <p:spPr>
              <a:xfrm>
                <a:off x="3639519" y="1224000"/>
                <a:ext cx="963275" cy="963272"/>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UD デジタル 教科書体 N-B" panose="02020700000000000000" pitchFamily="17" charset="-128"/>
                  <a:ea typeface="UD デジタル 教科書体 N-B" panose="02020700000000000000" pitchFamily="17" charset="-128"/>
                </a:endParaRPr>
              </a:p>
            </p:txBody>
          </p:sp>
          <p:sp>
            <p:nvSpPr>
              <p:cNvPr id="51" name="íṧļíďe">
                <a:extLst>
                  <a:ext uri="{FF2B5EF4-FFF2-40B4-BE49-F238E27FC236}">
                    <a16:creationId xmlns:a16="http://schemas.microsoft.com/office/drawing/2014/main" id="{B1A54644-8B62-4123-8D55-372224898EA6}"/>
                  </a:ext>
                </a:extLst>
              </p:cNvPr>
              <p:cNvSpPr/>
              <p:nvPr/>
            </p:nvSpPr>
            <p:spPr bwMode="auto">
              <a:xfrm>
                <a:off x="3860105" y="1461029"/>
                <a:ext cx="522103" cy="489215"/>
              </a:xfrm>
              <a:custGeom>
                <a:avLst/>
                <a:gdLst/>
                <a:ahLst/>
                <a:cxnLst>
                  <a:cxn ang="0">
                    <a:pos x="65" y="22"/>
                  </a:cxn>
                  <a:cxn ang="0">
                    <a:pos x="26" y="45"/>
                  </a:cxn>
                  <a:cxn ang="0">
                    <a:pos x="0" y="26"/>
                  </a:cxn>
                  <a:cxn ang="0">
                    <a:pos x="39" y="0"/>
                  </a:cxn>
                  <a:cxn ang="0">
                    <a:pos x="65" y="22"/>
                  </a:cxn>
                  <a:cxn ang="0">
                    <a:pos x="65" y="69"/>
                  </a:cxn>
                  <a:cxn ang="0">
                    <a:pos x="39" y="91"/>
                  </a:cxn>
                  <a:cxn ang="0">
                    <a:pos x="0" y="67"/>
                  </a:cxn>
                  <a:cxn ang="0">
                    <a:pos x="26" y="45"/>
                  </a:cxn>
                  <a:cxn ang="0">
                    <a:pos x="65" y="69"/>
                  </a:cxn>
                  <a:cxn ang="0">
                    <a:pos x="101" y="97"/>
                  </a:cxn>
                  <a:cxn ang="0">
                    <a:pos x="65" y="119"/>
                  </a:cxn>
                  <a:cxn ang="0">
                    <a:pos x="65" y="119"/>
                  </a:cxn>
                  <a:cxn ang="0">
                    <a:pos x="65" y="119"/>
                  </a:cxn>
                  <a:cxn ang="0">
                    <a:pos x="65" y="119"/>
                  </a:cxn>
                  <a:cxn ang="0">
                    <a:pos x="65" y="119"/>
                  </a:cxn>
                  <a:cxn ang="0">
                    <a:pos x="26" y="97"/>
                  </a:cxn>
                  <a:cxn ang="0">
                    <a:pos x="26" y="89"/>
                  </a:cxn>
                  <a:cxn ang="0">
                    <a:pos x="39" y="95"/>
                  </a:cxn>
                  <a:cxn ang="0">
                    <a:pos x="65" y="74"/>
                  </a:cxn>
                  <a:cxn ang="0">
                    <a:pos x="65" y="74"/>
                  </a:cxn>
                  <a:cxn ang="0">
                    <a:pos x="65" y="74"/>
                  </a:cxn>
                  <a:cxn ang="0">
                    <a:pos x="65" y="74"/>
                  </a:cxn>
                  <a:cxn ang="0">
                    <a:pos x="65" y="74"/>
                  </a:cxn>
                  <a:cxn ang="0">
                    <a:pos x="91" y="95"/>
                  </a:cxn>
                  <a:cxn ang="0">
                    <a:pos x="101" y="89"/>
                  </a:cxn>
                  <a:cxn ang="0">
                    <a:pos x="101" y="97"/>
                  </a:cxn>
                  <a:cxn ang="0">
                    <a:pos x="127" y="26"/>
                  </a:cxn>
                  <a:cxn ang="0">
                    <a:pos x="101" y="45"/>
                  </a:cxn>
                  <a:cxn ang="0">
                    <a:pos x="65" y="22"/>
                  </a:cxn>
                  <a:cxn ang="0">
                    <a:pos x="91" y="0"/>
                  </a:cxn>
                  <a:cxn ang="0">
                    <a:pos x="127" y="26"/>
                  </a:cxn>
                  <a:cxn ang="0">
                    <a:pos x="127" y="67"/>
                  </a:cxn>
                  <a:cxn ang="0">
                    <a:pos x="91" y="91"/>
                  </a:cxn>
                  <a:cxn ang="0">
                    <a:pos x="65" y="69"/>
                  </a:cxn>
                  <a:cxn ang="0">
                    <a:pos x="101" y="45"/>
                  </a:cxn>
                  <a:cxn ang="0">
                    <a:pos x="127" y="67"/>
                  </a:cxn>
                </a:cxnLst>
                <a:rect l="0" t="0" r="r" b="b"/>
                <a:pathLst>
                  <a:path w="127" h="119">
                    <a:moveTo>
                      <a:pt x="65" y="22"/>
                    </a:moveTo>
                    <a:lnTo>
                      <a:pt x="26" y="45"/>
                    </a:lnTo>
                    <a:lnTo>
                      <a:pt x="0" y="26"/>
                    </a:lnTo>
                    <a:lnTo>
                      <a:pt x="39" y="0"/>
                    </a:lnTo>
                    <a:lnTo>
                      <a:pt x="65" y="22"/>
                    </a:lnTo>
                    <a:close/>
                    <a:moveTo>
                      <a:pt x="65" y="69"/>
                    </a:moveTo>
                    <a:lnTo>
                      <a:pt x="39" y="91"/>
                    </a:lnTo>
                    <a:lnTo>
                      <a:pt x="0" y="67"/>
                    </a:lnTo>
                    <a:lnTo>
                      <a:pt x="26" y="45"/>
                    </a:lnTo>
                    <a:lnTo>
                      <a:pt x="65" y="69"/>
                    </a:lnTo>
                    <a:close/>
                    <a:moveTo>
                      <a:pt x="101" y="97"/>
                    </a:moveTo>
                    <a:lnTo>
                      <a:pt x="65" y="119"/>
                    </a:lnTo>
                    <a:lnTo>
                      <a:pt x="65" y="119"/>
                    </a:lnTo>
                    <a:lnTo>
                      <a:pt x="65" y="119"/>
                    </a:lnTo>
                    <a:lnTo>
                      <a:pt x="65" y="119"/>
                    </a:lnTo>
                    <a:lnTo>
                      <a:pt x="65" y="119"/>
                    </a:lnTo>
                    <a:lnTo>
                      <a:pt x="26" y="97"/>
                    </a:lnTo>
                    <a:lnTo>
                      <a:pt x="26" y="89"/>
                    </a:lnTo>
                    <a:lnTo>
                      <a:pt x="39" y="95"/>
                    </a:lnTo>
                    <a:lnTo>
                      <a:pt x="65" y="74"/>
                    </a:lnTo>
                    <a:lnTo>
                      <a:pt x="65" y="74"/>
                    </a:lnTo>
                    <a:lnTo>
                      <a:pt x="65" y="74"/>
                    </a:lnTo>
                    <a:lnTo>
                      <a:pt x="65" y="74"/>
                    </a:lnTo>
                    <a:lnTo>
                      <a:pt x="65" y="74"/>
                    </a:lnTo>
                    <a:lnTo>
                      <a:pt x="91" y="95"/>
                    </a:lnTo>
                    <a:lnTo>
                      <a:pt x="101" y="89"/>
                    </a:lnTo>
                    <a:lnTo>
                      <a:pt x="101" y="97"/>
                    </a:lnTo>
                    <a:close/>
                    <a:moveTo>
                      <a:pt x="127" y="26"/>
                    </a:moveTo>
                    <a:lnTo>
                      <a:pt x="101" y="45"/>
                    </a:lnTo>
                    <a:lnTo>
                      <a:pt x="65" y="22"/>
                    </a:lnTo>
                    <a:lnTo>
                      <a:pt x="91" y="0"/>
                    </a:lnTo>
                    <a:lnTo>
                      <a:pt x="127" y="26"/>
                    </a:lnTo>
                    <a:close/>
                    <a:moveTo>
                      <a:pt x="127" y="67"/>
                    </a:moveTo>
                    <a:lnTo>
                      <a:pt x="91" y="91"/>
                    </a:lnTo>
                    <a:lnTo>
                      <a:pt x="65" y="69"/>
                    </a:lnTo>
                    <a:lnTo>
                      <a:pt x="101" y="45"/>
                    </a:lnTo>
                    <a:lnTo>
                      <a:pt x="127" y="67"/>
                    </a:lnTo>
                    <a:close/>
                  </a:path>
                </a:pathLst>
              </a:custGeom>
              <a:solidFill>
                <a:schemeClr val="accent1"/>
              </a:solidFill>
              <a:ln w="9525">
                <a:noFill/>
                <a:round/>
                <a:headEnd/>
                <a:tailEnd/>
              </a:ln>
            </p:spPr>
            <p:txBody>
              <a:bodyPr anchor="ctr"/>
              <a:lstStyle/>
              <a:p>
                <a:pPr algn="ctr"/>
                <a:endParaRPr dirty="0">
                  <a:latin typeface="UD デジタル 教科書体 N-B" panose="02020700000000000000" pitchFamily="17" charset="-128"/>
                  <a:ea typeface="UD デジタル 教科書体 N-B" panose="02020700000000000000" pitchFamily="17" charset="-128"/>
                </a:endParaRPr>
              </a:p>
            </p:txBody>
          </p:sp>
        </p:grpSp>
        <p:grpSp>
          <p:nvGrpSpPr>
            <p:cNvPr id="9" name="ïṣľïďe">
              <a:extLst>
                <a:ext uri="{FF2B5EF4-FFF2-40B4-BE49-F238E27FC236}">
                  <a16:creationId xmlns:a16="http://schemas.microsoft.com/office/drawing/2014/main" id="{307AAC7A-0997-4D4E-A6E3-96DB6B30F688}"/>
                </a:ext>
              </a:extLst>
            </p:cNvPr>
            <p:cNvGrpSpPr/>
            <p:nvPr/>
          </p:nvGrpSpPr>
          <p:grpSpPr>
            <a:xfrm>
              <a:off x="673100" y="2124003"/>
              <a:ext cx="2424726" cy="944997"/>
              <a:chOff x="1117157" y="2484003"/>
              <a:chExt cx="2424726" cy="944997"/>
            </a:xfrm>
          </p:grpSpPr>
          <p:sp>
            <p:nvSpPr>
              <p:cNvPr id="48" name="ïsļîḓe">
                <a:extLst>
                  <a:ext uri="{FF2B5EF4-FFF2-40B4-BE49-F238E27FC236}">
                    <a16:creationId xmlns:a16="http://schemas.microsoft.com/office/drawing/2014/main" id="{39340196-E1AA-4B49-976A-BF366BB2B662}"/>
                  </a:ext>
                </a:extLst>
              </p:cNvPr>
              <p:cNvSpPr/>
              <p:nvPr/>
            </p:nvSpPr>
            <p:spPr bwMode="auto">
              <a:xfrm>
                <a:off x="1117157" y="2871601"/>
                <a:ext cx="2424726"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30000"/>
                  </a:lnSpc>
                </a:pPr>
                <a:r>
                  <a:rPr lang="ja-JP" altLang="en-US" sz="1100" dirty="0">
                    <a:latin typeface="UD デジタル 教科書体 N-B" panose="02020700000000000000" pitchFamily="17" charset="-128"/>
                    <a:ea typeface="UD デジタル 教科書体 N-B" panose="02020700000000000000" pitchFamily="17" charset="-128"/>
                  </a:rPr>
                  <a:t>世界でもっとも利用されている</a:t>
                </a:r>
                <a:r>
                  <a:rPr lang="ja-JP" altLang="en-US" sz="1100" b="1" dirty="0">
                    <a:latin typeface="UD デジタル 教科書体 N-B" panose="02020700000000000000" pitchFamily="17" charset="-128"/>
                    <a:ea typeface="UD デジタル 教科書体 N-B" panose="02020700000000000000" pitchFamily="17" charset="-128"/>
                  </a:rPr>
                  <a:t>「データベース管理システム」</a:t>
                </a:r>
                <a:endParaRPr lang="en-US" altLang="zh-CN" sz="1100" dirty="0">
                  <a:latin typeface="UD デジタル 教科書体 N-B" panose="02020700000000000000" pitchFamily="17" charset="-128"/>
                  <a:ea typeface="UD デジタル 教科書体 N-B" panose="02020700000000000000" pitchFamily="17" charset="-128"/>
                </a:endParaRPr>
              </a:p>
            </p:txBody>
          </p:sp>
          <p:sp>
            <p:nvSpPr>
              <p:cNvPr id="49" name="ï$1íḋé">
                <a:extLst>
                  <a:ext uri="{FF2B5EF4-FFF2-40B4-BE49-F238E27FC236}">
                    <a16:creationId xmlns:a16="http://schemas.microsoft.com/office/drawing/2014/main" id="{4D5C24C6-4DD0-4193-AD42-019C1134797B}"/>
                  </a:ext>
                </a:extLst>
              </p:cNvPr>
              <p:cNvSpPr txBox="1"/>
              <p:nvPr/>
            </p:nvSpPr>
            <p:spPr bwMode="auto">
              <a:xfrm>
                <a:off x="1117157" y="2484003"/>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ja-JP" altLang="en-US" sz="1800" b="1" dirty="0">
                    <a:latin typeface="UD デジタル 教科書体 N-B" panose="02020700000000000000" pitchFamily="17" charset="-128"/>
                    <a:ea typeface="UD デジタル 教科書体 N-B" panose="02020700000000000000" pitchFamily="17" charset="-128"/>
                  </a:rPr>
                  <a:t>管理</a:t>
                </a:r>
                <a:endParaRPr lang="en-US" altLang="zh-CN" sz="1800" b="1" dirty="0">
                  <a:latin typeface="UD デジタル 教科書体 N-B" panose="02020700000000000000" pitchFamily="17" charset="-128"/>
                  <a:ea typeface="UD デジタル 教科書体 N-B" panose="02020700000000000000" pitchFamily="17" charset="-128"/>
                </a:endParaRPr>
              </a:p>
            </p:txBody>
          </p:sp>
        </p:grpSp>
        <p:grpSp>
          <p:nvGrpSpPr>
            <p:cNvPr id="10" name="ïṣḷíḋè">
              <a:extLst>
                <a:ext uri="{FF2B5EF4-FFF2-40B4-BE49-F238E27FC236}">
                  <a16:creationId xmlns:a16="http://schemas.microsoft.com/office/drawing/2014/main" id="{12DD2FFE-E83B-4BDC-9963-3649D64AA6BC}"/>
                </a:ext>
              </a:extLst>
            </p:cNvPr>
            <p:cNvGrpSpPr/>
            <p:nvPr/>
          </p:nvGrpSpPr>
          <p:grpSpPr>
            <a:xfrm flipH="1">
              <a:off x="8390999" y="2130872"/>
              <a:ext cx="3129489" cy="381345"/>
              <a:chOff x="272037" y="1997706"/>
              <a:chExt cx="2347119" cy="286009"/>
            </a:xfrm>
          </p:grpSpPr>
          <p:cxnSp>
            <p:nvCxnSpPr>
              <p:cNvPr id="46" name="直接连接符 45">
                <a:extLst>
                  <a:ext uri="{FF2B5EF4-FFF2-40B4-BE49-F238E27FC236}">
                    <a16:creationId xmlns:a16="http://schemas.microsoft.com/office/drawing/2014/main" id="{44F17FEC-B0BF-4D80-B00D-6D0892849FCD}"/>
                  </a:ext>
                </a:extLst>
              </p:cNvPr>
              <p:cNvCxnSpPr/>
              <p:nvPr/>
            </p:nvCxnSpPr>
            <p:spPr>
              <a:xfrm flipH="1">
                <a:off x="2386109" y="1997706"/>
                <a:ext cx="233047" cy="285164"/>
              </a:xfrm>
              <a:prstGeom prst="line">
                <a:avLst/>
              </a:prstGeom>
              <a:ln w="1905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FEADB770-0174-4CCA-8ABC-C21E1D38AFC6}"/>
                  </a:ext>
                </a:extLst>
              </p:cNvPr>
              <p:cNvCxnSpPr>
                <a:cxnSpLocks/>
              </p:cNvCxnSpPr>
              <p:nvPr/>
            </p:nvCxnSpPr>
            <p:spPr>
              <a:xfrm flipH="1">
                <a:off x="272037" y="2283715"/>
                <a:ext cx="2110897" cy="0"/>
              </a:xfrm>
              <a:prstGeom prst="line">
                <a:avLst/>
              </a:prstGeom>
              <a:ln w="1905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44" name="íşḻíḋe">
              <a:extLst>
                <a:ext uri="{FF2B5EF4-FFF2-40B4-BE49-F238E27FC236}">
                  <a16:creationId xmlns:a16="http://schemas.microsoft.com/office/drawing/2014/main" id="{B6E5A2AF-B5F1-49DE-BAA0-29627008128E}"/>
                </a:ext>
              </a:extLst>
            </p:cNvPr>
            <p:cNvSpPr/>
            <p:nvPr/>
          </p:nvSpPr>
          <p:spPr>
            <a:xfrm flipH="1">
              <a:off x="7554932" y="1224000"/>
              <a:ext cx="963275" cy="963272"/>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UD デジタル 教科書体 N-B" panose="02020700000000000000" pitchFamily="17" charset="-128"/>
                <a:ea typeface="UD デジタル 教科書体 N-B" panose="02020700000000000000" pitchFamily="17" charset="-128"/>
              </a:endParaRPr>
            </a:p>
          </p:txBody>
        </p:sp>
        <p:sp>
          <p:nvSpPr>
            <p:cNvPr id="12" name="îṡļîḋé">
              <a:extLst>
                <a:ext uri="{FF2B5EF4-FFF2-40B4-BE49-F238E27FC236}">
                  <a16:creationId xmlns:a16="http://schemas.microsoft.com/office/drawing/2014/main" id="{39340196-E1AA-4B49-976A-BF366BB2B662}"/>
                </a:ext>
              </a:extLst>
            </p:cNvPr>
            <p:cNvSpPr/>
            <p:nvPr/>
          </p:nvSpPr>
          <p:spPr bwMode="auto">
            <a:xfrm>
              <a:off x="8907694" y="2511601"/>
              <a:ext cx="2619361"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lnSpc>
                  <a:spcPct val="130000"/>
                </a:lnSpc>
              </a:pPr>
              <a:r>
                <a:rPr lang="ja-JP" altLang="en-US" sz="1100" dirty="0">
                  <a:latin typeface="UD デジタル 教科書体 N-B" panose="02020700000000000000" pitchFamily="17" charset="-128"/>
                  <a:ea typeface="UD デジタル 教科書体 N-B" panose="02020700000000000000" pitchFamily="17" charset="-128"/>
                </a:rPr>
                <a:t>大容量のデータに対しても高速で動作</a:t>
              </a:r>
              <a:endParaRPr lang="en-US" altLang="zh-CN" sz="1100" dirty="0">
                <a:latin typeface="UD デジタル 教科書体 N-B" panose="02020700000000000000" pitchFamily="17" charset="-128"/>
                <a:ea typeface="UD デジタル 教科書体 N-B" panose="02020700000000000000" pitchFamily="17" charset="-128"/>
              </a:endParaRPr>
            </a:p>
          </p:txBody>
        </p:sp>
        <p:sp>
          <p:nvSpPr>
            <p:cNvPr id="13" name="íṩľîḑê">
              <a:extLst>
                <a:ext uri="{FF2B5EF4-FFF2-40B4-BE49-F238E27FC236}">
                  <a16:creationId xmlns:a16="http://schemas.microsoft.com/office/drawing/2014/main" id="{4D5C24C6-4DD0-4193-AD42-019C1134797B}"/>
                </a:ext>
              </a:extLst>
            </p:cNvPr>
            <p:cNvSpPr txBox="1"/>
            <p:nvPr/>
          </p:nvSpPr>
          <p:spPr bwMode="auto">
            <a:xfrm>
              <a:off x="9418992" y="2124003"/>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spcBef>
                  <a:spcPct val="0"/>
                </a:spcBef>
              </a:pPr>
              <a:r>
                <a:rPr lang="ja-JP" altLang="en-US" dirty="0">
                  <a:latin typeface="UD デジタル 教科書体 N-B" panose="02020700000000000000" pitchFamily="17" charset="-128"/>
                  <a:ea typeface="UD デジタル 教科書体 N-B" panose="02020700000000000000" pitchFamily="17" charset="-128"/>
                </a:rPr>
                <a:t>高速</a:t>
              </a:r>
              <a:endParaRPr lang="en-US" altLang="zh-CN" sz="1800" b="1" dirty="0">
                <a:latin typeface="UD デジタル 教科書体 N-B" panose="02020700000000000000" pitchFamily="17" charset="-128"/>
                <a:ea typeface="UD デジタル 教科書体 N-B" panose="02020700000000000000" pitchFamily="17" charset="-128"/>
              </a:endParaRPr>
            </a:p>
          </p:txBody>
        </p:sp>
        <p:cxnSp>
          <p:nvCxnSpPr>
            <p:cNvPr id="14" name="直接连接符 13">
              <a:extLst>
                <a:ext uri="{FF2B5EF4-FFF2-40B4-BE49-F238E27FC236}">
                  <a16:creationId xmlns:a16="http://schemas.microsoft.com/office/drawing/2014/main" id="{90873E03-9552-42A1-BE4D-5E9E0E428219}"/>
                </a:ext>
              </a:extLst>
            </p:cNvPr>
            <p:cNvCxnSpPr/>
            <p:nvPr/>
          </p:nvCxnSpPr>
          <p:spPr>
            <a:xfrm flipH="1">
              <a:off x="997782" y="3691933"/>
              <a:ext cx="2073852" cy="0"/>
            </a:xfrm>
            <a:prstGeom prst="line">
              <a:avLst/>
            </a:prstGeom>
            <a:ln w="1905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2" name="ïṡlíḋè">
              <a:extLst>
                <a:ext uri="{FF2B5EF4-FFF2-40B4-BE49-F238E27FC236}">
                  <a16:creationId xmlns:a16="http://schemas.microsoft.com/office/drawing/2014/main" id="{58F2EF1B-C6A1-4755-B6C4-D1828A2320D3}"/>
                </a:ext>
              </a:extLst>
            </p:cNvPr>
            <p:cNvSpPr/>
            <p:nvPr/>
          </p:nvSpPr>
          <p:spPr>
            <a:xfrm>
              <a:off x="3147814" y="3210297"/>
              <a:ext cx="963275" cy="963272"/>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UD デジタル 教科書体 N-B" panose="02020700000000000000" pitchFamily="17" charset="-128"/>
                <a:ea typeface="UD デジタル 教科書体 N-B" panose="02020700000000000000" pitchFamily="17" charset="-128"/>
              </a:endParaRPr>
            </a:p>
          </p:txBody>
        </p:sp>
        <p:grpSp>
          <p:nvGrpSpPr>
            <p:cNvPr id="16" name="ïSḷïďé">
              <a:extLst>
                <a:ext uri="{FF2B5EF4-FFF2-40B4-BE49-F238E27FC236}">
                  <a16:creationId xmlns:a16="http://schemas.microsoft.com/office/drawing/2014/main" id="{B8FF06D7-451C-4BFD-9031-8A41DA5F8443}"/>
                </a:ext>
              </a:extLst>
            </p:cNvPr>
            <p:cNvGrpSpPr/>
            <p:nvPr/>
          </p:nvGrpSpPr>
          <p:grpSpPr>
            <a:xfrm>
              <a:off x="376990" y="3303031"/>
              <a:ext cx="2728856" cy="944997"/>
              <a:chOff x="376990" y="3303031"/>
              <a:chExt cx="2728856" cy="944997"/>
            </a:xfrm>
          </p:grpSpPr>
          <p:sp>
            <p:nvSpPr>
              <p:cNvPr id="40" name="ísļíḓe">
                <a:extLst>
                  <a:ext uri="{FF2B5EF4-FFF2-40B4-BE49-F238E27FC236}">
                    <a16:creationId xmlns:a16="http://schemas.microsoft.com/office/drawing/2014/main" id="{39340196-E1AA-4B49-976A-BF366BB2B662}"/>
                  </a:ext>
                </a:extLst>
              </p:cNvPr>
              <p:cNvSpPr/>
              <p:nvPr/>
            </p:nvSpPr>
            <p:spPr bwMode="auto">
              <a:xfrm>
                <a:off x="376990" y="3690629"/>
                <a:ext cx="2728856"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30000"/>
                  </a:lnSpc>
                </a:pPr>
                <a:r>
                  <a:rPr lang="ja-JP" altLang="en-US" sz="1200" dirty="0">
                    <a:latin typeface="UD デジタル 教科書体 N-B" panose="02020700000000000000" pitchFamily="17" charset="-128"/>
                    <a:ea typeface="UD デジタル 教科書体 N-B" panose="02020700000000000000" pitchFamily="17" charset="-128"/>
                  </a:rPr>
                  <a:t>オープンソース</a:t>
                </a:r>
                <a:r>
                  <a:rPr lang="en-US" altLang="ja-JP" sz="1200" dirty="0">
                    <a:latin typeface="UD デジタル 教科書体 N-B" panose="02020700000000000000" pitchFamily="17" charset="-128"/>
                    <a:ea typeface="UD デジタル 教科書体 N-B" panose="02020700000000000000" pitchFamily="17" charset="-128"/>
                  </a:rPr>
                  <a:t>(GPL)</a:t>
                </a:r>
                <a:r>
                  <a:rPr lang="ja-JP" altLang="en-US" sz="1200" dirty="0">
                    <a:latin typeface="UD デジタル 教科書体 N-B" panose="02020700000000000000" pitchFamily="17" charset="-128"/>
                    <a:ea typeface="UD デジタル 教科書体 N-B" panose="02020700000000000000" pitchFamily="17" charset="-128"/>
                  </a:rPr>
                  <a:t>で基本的に無料</a:t>
                </a:r>
                <a:endParaRPr lang="en-US" altLang="zh-CN" sz="1200" dirty="0">
                  <a:latin typeface="UD デジタル 教科書体 N-B" panose="02020700000000000000" pitchFamily="17" charset="-128"/>
                  <a:ea typeface="UD デジタル 教科書体 N-B" panose="02020700000000000000" pitchFamily="17" charset="-128"/>
                </a:endParaRPr>
              </a:p>
            </p:txBody>
          </p:sp>
          <p:sp>
            <p:nvSpPr>
              <p:cNvPr id="41" name="îšľïdè">
                <a:extLst>
                  <a:ext uri="{FF2B5EF4-FFF2-40B4-BE49-F238E27FC236}">
                    <a16:creationId xmlns:a16="http://schemas.microsoft.com/office/drawing/2014/main" id="{4D5C24C6-4DD0-4193-AD42-019C1134797B}"/>
                  </a:ext>
                </a:extLst>
              </p:cNvPr>
              <p:cNvSpPr txBox="1"/>
              <p:nvPr/>
            </p:nvSpPr>
            <p:spPr bwMode="auto">
              <a:xfrm>
                <a:off x="997782" y="3303031"/>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ja-JP" altLang="en-US" b="1" dirty="0">
                    <a:latin typeface="UD デジタル 教科書体 N-B" panose="02020700000000000000" pitchFamily="17" charset="-128"/>
                    <a:ea typeface="UD デジタル 教科書体 N-B" panose="02020700000000000000" pitchFamily="17" charset="-128"/>
                  </a:rPr>
                  <a:t>無料</a:t>
                </a:r>
                <a:endParaRPr lang="en-US" altLang="zh-CN" sz="1800" b="1" dirty="0">
                  <a:latin typeface="UD デジタル 教科書体 N-B" panose="02020700000000000000" pitchFamily="17" charset="-128"/>
                  <a:ea typeface="UD デジタル 教科書体 N-B" panose="02020700000000000000" pitchFamily="17" charset="-128"/>
                </a:endParaRPr>
              </a:p>
            </p:txBody>
          </p:sp>
        </p:grpSp>
        <p:cxnSp>
          <p:nvCxnSpPr>
            <p:cNvPr id="17" name="直接连接符 16">
              <a:extLst>
                <a:ext uri="{FF2B5EF4-FFF2-40B4-BE49-F238E27FC236}">
                  <a16:creationId xmlns:a16="http://schemas.microsoft.com/office/drawing/2014/main" id="{C92FA93A-320E-4777-911E-EB34FE2D6C10}"/>
                </a:ext>
              </a:extLst>
            </p:cNvPr>
            <p:cNvCxnSpPr/>
            <p:nvPr/>
          </p:nvCxnSpPr>
          <p:spPr>
            <a:xfrm>
              <a:off x="9120367" y="3691933"/>
              <a:ext cx="2073852" cy="0"/>
            </a:xfrm>
            <a:prstGeom prst="line">
              <a:avLst/>
            </a:prstGeom>
            <a:ln w="19050">
              <a:solidFill>
                <a:schemeClr val="accent5"/>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18" name="islîḑe">
              <a:extLst>
                <a:ext uri="{FF2B5EF4-FFF2-40B4-BE49-F238E27FC236}">
                  <a16:creationId xmlns:a16="http://schemas.microsoft.com/office/drawing/2014/main" id="{52A81866-DAE6-49F0-B45B-9D6FCF5CA426}"/>
                </a:ext>
              </a:extLst>
            </p:cNvPr>
            <p:cNvGrpSpPr/>
            <p:nvPr/>
          </p:nvGrpSpPr>
          <p:grpSpPr>
            <a:xfrm>
              <a:off x="8077014" y="3210297"/>
              <a:ext cx="963275" cy="963272"/>
              <a:chOff x="8102185" y="3210297"/>
              <a:chExt cx="963275" cy="963272"/>
            </a:xfrm>
          </p:grpSpPr>
          <p:sp>
            <p:nvSpPr>
              <p:cNvPr id="38" name="îśḻídê">
                <a:extLst>
                  <a:ext uri="{FF2B5EF4-FFF2-40B4-BE49-F238E27FC236}">
                    <a16:creationId xmlns:a16="http://schemas.microsoft.com/office/drawing/2014/main" id="{2AAA982D-23A6-47F3-A9BB-F3B0FA0617B1}"/>
                  </a:ext>
                </a:extLst>
              </p:cNvPr>
              <p:cNvSpPr/>
              <p:nvPr/>
            </p:nvSpPr>
            <p:spPr>
              <a:xfrm flipH="1">
                <a:off x="8102185" y="3210297"/>
                <a:ext cx="963275" cy="963272"/>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UD デジタル 教科書体 N-B" panose="02020700000000000000" pitchFamily="17" charset="-128"/>
                  <a:ea typeface="UD デジタル 教科書体 N-B" panose="02020700000000000000" pitchFamily="17" charset="-128"/>
                </a:endParaRPr>
              </a:p>
            </p:txBody>
          </p:sp>
          <p:sp>
            <p:nvSpPr>
              <p:cNvPr id="39" name="iṧľiḍê">
                <a:extLst>
                  <a:ext uri="{FF2B5EF4-FFF2-40B4-BE49-F238E27FC236}">
                    <a16:creationId xmlns:a16="http://schemas.microsoft.com/office/drawing/2014/main" id="{3F5C7207-527F-4669-A037-B940CBAC6A45}"/>
                  </a:ext>
                </a:extLst>
              </p:cNvPr>
              <p:cNvSpPr/>
              <p:nvPr/>
            </p:nvSpPr>
            <p:spPr bwMode="auto">
              <a:xfrm>
                <a:off x="8344096" y="3484046"/>
                <a:ext cx="479455" cy="415777"/>
              </a:xfrm>
              <a:custGeom>
                <a:avLst/>
                <a:gdLst/>
                <a:ahLst/>
                <a:cxnLst>
                  <a:cxn ang="0">
                    <a:pos x="59" y="26"/>
                  </a:cxn>
                  <a:cxn ang="0">
                    <a:pos x="57" y="28"/>
                  </a:cxn>
                  <a:cxn ang="0">
                    <a:pos x="20" y="32"/>
                  </a:cxn>
                  <a:cxn ang="0">
                    <a:pos x="20" y="35"/>
                  </a:cxn>
                  <a:cxn ang="0">
                    <a:pos x="19" y="37"/>
                  </a:cxn>
                  <a:cxn ang="0">
                    <a:pos x="52" y="37"/>
                  </a:cxn>
                  <a:cxn ang="0">
                    <a:pos x="55" y="39"/>
                  </a:cxn>
                  <a:cxn ang="0">
                    <a:pos x="52" y="42"/>
                  </a:cxn>
                  <a:cxn ang="0">
                    <a:pos x="16" y="42"/>
                  </a:cxn>
                  <a:cxn ang="0">
                    <a:pos x="13" y="39"/>
                  </a:cxn>
                  <a:cxn ang="0">
                    <a:pos x="16" y="34"/>
                  </a:cxn>
                  <a:cxn ang="0">
                    <a:pos x="9" y="5"/>
                  </a:cxn>
                  <a:cxn ang="0">
                    <a:pos x="2" y="5"/>
                  </a:cxn>
                  <a:cxn ang="0">
                    <a:pos x="0" y="3"/>
                  </a:cxn>
                  <a:cxn ang="0">
                    <a:pos x="2" y="0"/>
                  </a:cxn>
                  <a:cxn ang="0">
                    <a:pos x="11" y="0"/>
                  </a:cxn>
                  <a:cxn ang="0">
                    <a:pos x="14" y="5"/>
                  </a:cxn>
                  <a:cxn ang="0">
                    <a:pos x="57" y="5"/>
                  </a:cxn>
                  <a:cxn ang="0">
                    <a:pos x="59" y="7"/>
                  </a:cxn>
                  <a:cxn ang="0">
                    <a:pos x="59" y="26"/>
                  </a:cxn>
                  <a:cxn ang="0">
                    <a:pos x="18" y="51"/>
                  </a:cxn>
                  <a:cxn ang="0">
                    <a:pos x="13" y="46"/>
                  </a:cxn>
                  <a:cxn ang="0">
                    <a:pos x="18" y="42"/>
                  </a:cxn>
                  <a:cxn ang="0">
                    <a:pos x="23" y="46"/>
                  </a:cxn>
                  <a:cxn ang="0">
                    <a:pos x="18" y="51"/>
                  </a:cxn>
                  <a:cxn ang="0">
                    <a:pos x="50" y="51"/>
                  </a:cxn>
                  <a:cxn ang="0">
                    <a:pos x="45" y="46"/>
                  </a:cxn>
                  <a:cxn ang="0">
                    <a:pos x="50" y="42"/>
                  </a:cxn>
                  <a:cxn ang="0">
                    <a:pos x="55" y="46"/>
                  </a:cxn>
                  <a:cxn ang="0">
                    <a:pos x="50" y="51"/>
                  </a:cxn>
                </a:cxnLst>
                <a:rect l="0" t="0" r="r" b="b"/>
                <a:pathLst>
                  <a:path w="59" h="51">
                    <a:moveTo>
                      <a:pt x="59" y="26"/>
                    </a:moveTo>
                    <a:cubicBezTo>
                      <a:pt x="59" y="27"/>
                      <a:pt x="58" y="28"/>
                      <a:pt x="57" y="28"/>
                    </a:cubicBezTo>
                    <a:cubicBezTo>
                      <a:pt x="20" y="32"/>
                      <a:pt x="20" y="32"/>
                      <a:pt x="20" y="32"/>
                    </a:cubicBezTo>
                    <a:cubicBezTo>
                      <a:pt x="20" y="33"/>
                      <a:pt x="20" y="34"/>
                      <a:pt x="20" y="35"/>
                    </a:cubicBezTo>
                    <a:cubicBezTo>
                      <a:pt x="20" y="36"/>
                      <a:pt x="20" y="36"/>
                      <a:pt x="19" y="37"/>
                    </a:cubicBezTo>
                    <a:cubicBezTo>
                      <a:pt x="52" y="37"/>
                      <a:pt x="52" y="37"/>
                      <a:pt x="52" y="37"/>
                    </a:cubicBezTo>
                    <a:cubicBezTo>
                      <a:pt x="54" y="37"/>
                      <a:pt x="55" y="38"/>
                      <a:pt x="55" y="39"/>
                    </a:cubicBezTo>
                    <a:cubicBezTo>
                      <a:pt x="55" y="41"/>
                      <a:pt x="54" y="42"/>
                      <a:pt x="52" y="42"/>
                    </a:cubicBezTo>
                    <a:cubicBezTo>
                      <a:pt x="16" y="42"/>
                      <a:pt x="16" y="42"/>
                      <a:pt x="16" y="42"/>
                    </a:cubicBezTo>
                    <a:cubicBezTo>
                      <a:pt x="15" y="42"/>
                      <a:pt x="13" y="41"/>
                      <a:pt x="13" y="39"/>
                    </a:cubicBezTo>
                    <a:cubicBezTo>
                      <a:pt x="13" y="38"/>
                      <a:pt x="15" y="35"/>
                      <a:pt x="16" y="34"/>
                    </a:cubicBezTo>
                    <a:cubicBezTo>
                      <a:pt x="9" y="5"/>
                      <a:pt x="9" y="5"/>
                      <a:pt x="9" y="5"/>
                    </a:cubicBezTo>
                    <a:cubicBezTo>
                      <a:pt x="2" y="5"/>
                      <a:pt x="2" y="5"/>
                      <a:pt x="2" y="5"/>
                    </a:cubicBezTo>
                    <a:cubicBezTo>
                      <a:pt x="1" y="5"/>
                      <a:pt x="0" y="4"/>
                      <a:pt x="0" y="3"/>
                    </a:cubicBezTo>
                    <a:cubicBezTo>
                      <a:pt x="0" y="2"/>
                      <a:pt x="1" y="0"/>
                      <a:pt x="2" y="0"/>
                    </a:cubicBezTo>
                    <a:cubicBezTo>
                      <a:pt x="11" y="0"/>
                      <a:pt x="11" y="0"/>
                      <a:pt x="11" y="0"/>
                    </a:cubicBezTo>
                    <a:cubicBezTo>
                      <a:pt x="14" y="0"/>
                      <a:pt x="14" y="3"/>
                      <a:pt x="14" y="5"/>
                    </a:cubicBezTo>
                    <a:cubicBezTo>
                      <a:pt x="57" y="5"/>
                      <a:pt x="57" y="5"/>
                      <a:pt x="57" y="5"/>
                    </a:cubicBezTo>
                    <a:cubicBezTo>
                      <a:pt x="58" y="5"/>
                      <a:pt x="59" y="6"/>
                      <a:pt x="59" y="7"/>
                    </a:cubicBezTo>
                    <a:lnTo>
                      <a:pt x="59" y="26"/>
                    </a:lnTo>
                    <a:close/>
                    <a:moveTo>
                      <a:pt x="18" y="51"/>
                    </a:moveTo>
                    <a:cubicBezTo>
                      <a:pt x="16" y="51"/>
                      <a:pt x="13" y="49"/>
                      <a:pt x="13" y="46"/>
                    </a:cubicBezTo>
                    <a:cubicBezTo>
                      <a:pt x="13" y="44"/>
                      <a:pt x="16" y="42"/>
                      <a:pt x="18" y="42"/>
                    </a:cubicBezTo>
                    <a:cubicBezTo>
                      <a:pt x="21" y="42"/>
                      <a:pt x="23" y="44"/>
                      <a:pt x="23" y="46"/>
                    </a:cubicBezTo>
                    <a:cubicBezTo>
                      <a:pt x="23" y="49"/>
                      <a:pt x="21" y="51"/>
                      <a:pt x="18" y="51"/>
                    </a:cubicBezTo>
                    <a:close/>
                    <a:moveTo>
                      <a:pt x="50" y="51"/>
                    </a:moveTo>
                    <a:cubicBezTo>
                      <a:pt x="47" y="51"/>
                      <a:pt x="45" y="49"/>
                      <a:pt x="45" y="46"/>
                    </a:cubicBezTo>
                    <a:cubicBezTo>
                      <a:pt x="45" y="44"/>
                      <a:pt x="47" y="42"/>
                      <a:pt x="50" y="42"/>
                    </a:cubicBezTo>
                    <a:cubicBezTo>
                      <a:pt x="53" y="42"/>
                      <a:pt x="55" y="44"/>
                      <a:pt x="55" y="46"/>
                    </a:cubicBezTo>
                    <a:cubicBezTo>
                      <a:pt x="55" y="49"/>
                      <a:pt x="53" y="51"/>
                      <a:pt x="50" y="51"/>
                    </a:cubicBezTo>
                    <a:close/>
                  </a:path>
                </a:pathLst>
              </a:custGeom>
              <a:solidFill>
                <a:schemeClr val="accent2"/>
              </a:solidFill>
              <a:ln w="9525">
                <a:noFill/>
                <a:round/>
                <a:headEnd/>
                <a:tailEnd/>
              </a:ln>
            </p:spPr>
            <p:txBody>
              <a:bodyPr anchor="ctr"/>
              <a:lstStyle/>
              <a:p>
                <a:pPr algn="ctr"/>
                <a:endParaRPr dirty="0">
                  <a:latin typeface="UD デジタル 教科書体 N-B" panose="02020700000000000000" pitchFamily="17" charset="-128"/>
                  <a:ea typeface="UD デジタル 教科書体 N-B" panose="02020700000000000000" pitchFamily="17" charset="-128"/>
                </a:endParaRPr>
              </a:p>
            </p:txBody>
          </p:sp>
        </p:grpSp>
        <p:sp>
          <p:nvSpPr>
            <p:cNvPr id="19" name="ïśľiďé">
              <a:extLst>
                <a:ext uri="{FF2B5EF4-FFF2-40B4-BE49-F238E27FC236}">
                  <a16:creationId xmlns:a16="http://schemas.microsoft.com/office/drawing/2014/main" id="{39340196-E1AA-4B49-976A-BF366BB2B662}"/>
                </a:ext>
              </a:extLst>
            </p:cNvPr>
            <p:cNvSpPr/>
            <p:nvPr/>
          </p:nvSpPr>
          <p:spPr bwMode="auto">
            <a:xfrm>
              <a:off x="8859055" y="3706911"/>
              <a:ext cx="2395839"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85000"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lnSpc>
                  <a:spcPct val="130000"/>
                </a:lnSpc>
              </a:pPr>
              <a:r>
                <a:rPr lang="ja-JP" altLang="en-US" dirty="0">
                  <a:latin typeface="UD デジタル 教科書体 N-B" panose="02020700000000000000" pitchFamily="17" charset="-128"/>
                  <a:ea typeface="UD デジタル 教科書体 N-B" panose="02020700000000000000" pitchFamily="17" charset="-128"/>
                </a:rPr>
                <a:t>便利な管理ツールが充実</a:t>
              </a:r>
              <a:endParaRPr lang="en-US" altLang="zh-CN" sz="1100" dirty="0">
                <a:latin typeface="UD デジタル 教科書体 N-B" panose="02020700000000000000" pitchFamily="17" charset="-128"/>
                <a:ea typeface="UD デジタル 教科書体 N-B" panose="02020700000000000000" pitchFamily="17" charset="-128"/>
              </a:endParaRPr>
            </a:p>
          </p:txBody>
        </p:sp>
        <p:sp>
          <p:nvSpPr>
            <p:cNvPr id="20" name="ïṩlïḋe">
              <a:extLst>
                <a:ext uri="{FF2B5EF4-FFF2-40B4-BE49-F238E27FC236}">
                  <a16:creationId xmlns:a16="http://schemas.microsoft.com/office/drawing/2014/main" id="{4D5C24C6-4DD0-4193-AD42-019C1134797B}"/>
                </a:ext>
              </a:extLst>
            </p:cNvPr>
            <p:cNvSpPr txBox="1"/>
            <p:nvPr/>
          </p:nvSpPr>
          <p:spPr bwMode="auto">
            <a:xfrm>
              <a:off x="9086156" y="3303031"/>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spcBef>
                  <a:spcPct val="0"/>
                </a:spcBef>
              </a:pPr>
              <a:r>
                <a:rPr lang="ja-JP" altLang="en-US" dirty="0">
                  <a:latin typeface="UD デジタル 教科書体 N-B" panose="02020700000000000000" pitchFamily="17" charset="-128"/>
                  <a:ea typeface="UD デジタル 教科書体 N-B" panose="02020700000000000000" pitchFamily="17" charset="-128"/>
                </a:rPr>
                <a:t>便利</a:t>
              </a:r>
              <a:endParaRPr lang="en-US" altLang="zh-CN" sz="1800" b="1" dirty="0">
                <a:latin typeface="UD デジタル 教科書体 N-B" panose="02020700000000000000" pitchFamily="17" charset="-128"/>
                <a:ea typeface="UD デジタル 教科書体 N-B" panose="02020700000000000000" pitchFamily="17" charset="-128"/>
              </a:endParaRPr>
            </a:p>
          </p:txBody>
        </p:sp>
        <p:grpSp>
          <p:nvGrpSpPr>
            <p:cNvPr id="21" name="îṧḻídê">
              <a:extLst>
                <a:ext uri="{FF2B5EF4-FFF2-40B4-BE49-F238E27FC236}">
                  <a16:creationId xmlns:a16="http://schemas.microsoft.com/office/drawing/2014/main" id="{B8C1DEEB-8058-4E97-BB91-3BCC8A310BE7}"/>
                </a:ext>
              </a:extLst>
            </p:cNvPr>
            <p:cNvGrpSpPr/>
            <p:nvPr/>
          </p:nvGrpSpPr>
          <p:grpSpPr>
            <a:xfrm flipV="1">
              <a:off x="741001" y="4775868"/>
              <a:ext cx="3043817" cy="381345"/>
              <a:chOff x="336291" y="1997706"/>
              <a:chExt cx="2282865" cy="286009"/>
            </a:xfrm>
          </p:grpSpPr>
          <p:cxnSp>
            <p:nvCxnSpPr>
              <p:cNvPr id="36" name="直接连接符 35">
                <a:extLst>
                  <a:ext uri="{FF2B5EF4-FFF2-40B4-BE49-F238E27FC236}">
                    <a16:creationId xmlns:a16="http://schemas.microsoft.com/office/drawing/2014/main" id="{C5235082-DD7E-418A-A017-8CD9A3B4BBE6}"/>
                  </a:ext>
                </a:extLst>
              </p:cNvPr>
              <p:cNvCxnSpPr/>
              <p:nvPr/>
            </p:nvCxnSpPr>
            <p:spPr>
              <a:xfrm flipH="1">
                <a:off x="2386109" y="1997706"/>
                <a:ext cx="233047" cy="285164"/>
              </a:xfrm>
              <a:prstGeom prst="line">
                <a:avLst/>
              </a:prstGeom>
              <a:ln w="19050">
                <a:solidFill>
                  <a:schemeClr val="accent3"/>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FB1651CB-470D-4EB8-BB72-4FE48C1975B3}"/>
                  </a:ext>
                </a:extLst>
              </p:cNvPr>
              <p:cNvCxnSpPr>
                <a:cxnSpLocks/>
              </p:cNvCxnSpPr>
              <p:nvPr/>
            </p:nvCxnSpPr>
            <p:spPr>
              <a:xfrm flipH="1" flipV="1">
                <a:off x="336291" y="2283715"/>
                <a:ext cx="2046644" cy="0"/>
              </a:xfrm>
              <a:prstGeom prst="line">
                <a:avLst/>
              </a:prstGeom>
              <a:ln w="19050">
                <a:solidFill>
                  <a:schemeClr val="accent3"/>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34" name="išļidé">
              <a:extLst>
                <a:ext uri="{FF2B5EF4-FFF2-40B4-BE49-F238E27FC236}">
                  <a16:creationId xmlns:a16="http://schemas.microsoft.com/office/drawing/2014/main" id="{FD26358C-9CE8-4444-BD6A-14E1B5512936}"/>
                </a:ext>
              </a:extLst>
            </p:cNvPr>
            <p:cNvSpPr/>
            <p:nvPr/>
          </p:nvSpPr>
          <p:spPr>
            <a:xfrm>
              <a:off x="3639519" y="5081706"/>
              <a:ext cx="963275" cy="963272"/>
            </a:xfrm>
            <a:prstGeom prst="ellipse">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UD デジタル 教科書体 N-B" panose="02020700000000000000" pitchFamily="17" charset="-128"/>
                <a:ea typeface="UD デジタル 教科書体 N-B" panose="02020700000000000000" pitchFamily="17" charset="-128"/>
              </a:endParaRPr>
            </a:p>
          </p:txBody>
        </p:sp>
        <p:grpSp>
          <p:nvGrpSpPr>
            <p:cNvPr id="23" name="íŝḻiḋé">
              <a:extLst>
                <a:ext uri="{FF2B5EF4-FFF2-40B4-BE49-F238E27FC236}">
                  <a16:creationId xmlns:a16="http://schemas.microsoft.com/office/drawing/2014/main" id="{ED3F3B90-40D6-4F43-A0ED-2FCA0FDA41DC}"/>
                </a:ext>
              </a:extLst>
            </p:cNvPr>
            <p:cNvGrpSpPr/>
            <p:nvPr/>
          </p:nvGrpSpPr>
          <p:grpSpPr>
            <a:xfrm>
              <a:off x="673100" y="4389325"/>
              <a:ext cx="3049564" cy="1037114"/>
              <a:chOff x="1068608" y="4195723"/>
              <a:chExt cx="3049564" cy="1037114"/>
            </a:xfrm>
          </p:grpSpPr>
          <p:sp>
            <p:nvSpPr>
              <p:cNvPr id="32" name="íš1idè">
                <a:extLst>
                  <a:ext uri="{FF2B5EF4-FFF2-40B4-BE49-F238E27FC236}">
                    <a16:creationId xmlns:a16="http://schemas.microsoft.com/office/drawing/2014/main" id="{39340196-E1AA-4B49-976A-BF366BB2B662}"/>
                  </a:ext>
                </a:extLst>
              </p:cNvPr>
              <p:cNvSpPr/>
              <p:nvPr/>
            </p:nvSpPr>
            <p:spPr bwMode="auto">
              <a:xfrm>
                <a:off x="1389315" y="4675438"/>
                <a:ext cx="2728857"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30000"/>
                  </a:lnSpc>
                </a:pPr>
                <a:r>
                  <a:rPr lang="en-US" altLang="zh-CN" sz="1400" dirty="0">
                    <a:latin typeface="UD デジタル 教科書体 N-B" panose="02020700000000000000" pitchFamily="17" charset="-128"/>
                    <a:ea typeface="UD デジタル 教科書体 N-B" panose="02020700000000000000" pitchFamily="17" charset="-128"/>
                  </a:rPr>
                  <a:t>Linux</a:t>
                </a:r>
                <a:r>
                  <a:rPr lang="zh-CN" altLang="en-US" sz="1400" dirty="0">
                    <a:latin typeface="UD デジタル 教科書体 N-B" panose="02020700000000000000" pitchFamily="17" charset="-128"/>
                    <a:ea typeface="UD デジタル 教科書体 N-B" panose="02020700000000000000" pitchFamily="17" charset="-128"/>
                  </a:rPr>
                  <a:t>、</a:t>
                </a:r>
                <a:r>
                  <a:rPr lang="en-US" altLang="zh-CN" sz="1400" dirty="0">
                    <a:latin typeface="UD デジタル 教科書体 N-B" panose="02020700000000000000" pitchFamily="17" charset="-128"/>
                    <a:ea typeface="UD デジタル 教科書体 N-B" panose="02020700000000000000" pitchFamily="17" charset="-128"/>
                  </a:rPr>
                  <a:t>Windows</a:t>
                </a:r>
                <a:r>
                  <a:rPr lang="zh-CN" altLang="en-US" sz="1400" dirty="0">
                    <a:latin typeface="UD デジタル 教科書体 N-B" panose="02020700000000000000" pitchFamily="17" charset="-128"/>
                    <a:ea typeface="UD デジタル 教科書体 N-B" panose="02020700000000000000" pitchFamily="17" charset="-128"/>
                  </a:rPr>
                  <a:t>、</a:t>
                </a:r>
                <a:r>
                  <a:rPr lang="en-US" altLang="zh-CN" sz="1400" dirty="0">
                    <a:latin typeface="UD デジタル 教科書体 N-B" panose="02020700000000000000" pitchFamily="17" charset="-128"/>
                    <a:ea typeface="UD デジタル 教科書体 N-B" panose="02020700000000000000" pitchFamily="17" charset="-128"/>
                  </a:rPr>
                  <a:t>Mac OS X</a:t>
                </a:r>
                <a:r>
                  <a:rPr lang="ja-JP" altLang="en-US" sz="1400" dirty="0">
                    <a:latin typeface="UD デジタル 教科書体 N-B" panose="02020700000000000000" pitchFamily="17" charset="-128"/>
                    <a:ea typeface="UD デジタル 教科書体 N-B" panose="02020700000000000000" pitchFamily="17" charset="-128"/>
                  </a:rPr>
                  <a:t>など</a:t>
                </a:r>
                <a:endParaRPr lang="en-US" altLang="ja-JP" sz="1400" dirty="0">
                  <a:latin typeface="UD デジタル 教科書体 N-B" panose="02020700000000000000" pitchFamily="17" charset="-128"/>
                  <a:ea typeface="UD デジタル 教科書体 N-B" panose="02020700000000000000" pitchFamily="17" charset="-128"/>
                </a:endParaRPr>
              </a:p>
              <a:p>
                <a:pPr>
                  <a:lnSpc>
                    <a:spcPct val="130000"/>
                  </a:lnSpc>
                </a:pPr>
                <a:r>
                  <a:rPr lang="ja-JP" altLang="en-US" sz="1400" dirty="0">
                    <a:latin typeface="UD デジタル 教科書体 N-B" panose="02020700000000000000" pitchFamily="17" charset="-128"/>
                    <a:ea typeface="UD デジタル 教科書体 N-B" panose="02020700000000000000" pitchFamily="17" charset="-128"/>
                  </a:rPr>
                  <a:t>複数の</a:t>
                </a:r>
                <a:r>
                  <a:rPr lang="en-US" altLang="zh-CN" sz="1400" dirty="0">
                    <a:latin typeface="UD デジタル 教科書体 N-B" panose="02020700000000000000" pitchFamily="17" charset="-128"/>
                    <a:ea typeface="UD デジタル 教科書体 N-B" panose="02020700000000000000" pitchFamily="17" charset="-128"/>
                  </a:rPr>
                  <a:t>OS</a:t>
                </a:r>
                <a:r>
                  <a:rPr lang="ja-JP" altLang="en-US" sz="1400" dirty="0">
                    <a:latin typeface="UD デジタル 教科書体 N-B" panose="02020700000000000000" pitchFamily="17" charset="-128"/>
                    <a:ea typeface="UD デジタル 教科書体 N-B" panose="02020700000000000000" pitchFamily="17" charset="-128"/>
                  </a:rPr>
                  <a:t>で利用可能</a:t>
                </a:r>
                <a:endParaRPr lang="en-US" altLang="zh-CN" sz="1400" dirty="0">
                  <a:latin typeface="UD デジタル 教科書体 N-B" panose="02020700000000000000" pitchFamily="17" charset="-128"/>
                  <a:ea typeface="UD デジタル 教科書体 N-B" panose="02020700000000000000" pitchFamily="17" charset="-128"/>
                </a:endParaRPr>
              </a:p>
            </p:txBody>
          </p:sp>
          <p:sp>
            <p:nvSpPr>
              <p:cNvPr id="33" name="íṡḷïḍé">
                <a:extLst>
                  <a:ext uri="{FF2B5EF4-FFF2-40B4-BE49-F238E27FC236}">
                    <a16:creationId xmlns:a16="http://schemas.microsoft.com/office/drawing/2014/main" id="{4D5C24C6-4DD0-4193-AD42-019C1134797B}"/>
                  </a:ext>
                </a:extLst>
              </p:cNvPr>
              <p:cNvSpPr txBox="1"/>
              <p:nvPr/>
            </p:nvSpPr>
            <p:spPr bwMode="auto">
              <a:xfrm>
                <a:off x="1068608" y="4195723"/>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ja-JP" b="1" dirty="0">
                    <a:latin typeface="UD デジタル 教科書体 N-B" panose="02020700000000000000" pitchFamily="17" charset="-128"/>
                    <a:ea typeface="UD デジタル 教科書体 N-B" panose="02020700000000000000" pitchFamily="17" charset="-128"/>
                  </a:rPr>
                  <a:t>OS</a:t>
                </a:r>
                <a:endParaRPr lang="en-US" altLang="zh-CN" sz="1800" b="1" dirty="0">
                  <a:latin typeface="UD デジタル 教科書体 N-B" panose="02020700000000000000" pitchFamily="17" charset="-128"/>
                  <a:ea typeface="UD デジタル 教科書体 N-B" panose="02020700000000000000" pitchFamily="17" charset="-128"/>
                </a:endParaRPr>
              </a:p>
            </p:txBody>
          </p:sp>
        </p:grpSp>
        <p:grpSp>
          <p:nvGrpSpPr>
            <p:cNvPr id="24" name="îŝlídê">
              <a:extLst>
                <a:ext uri="{FF2B5EF4-FFF2-40B4-BE49-F238E27FC236}">
                  <a16:creationId xmlns:a16="http://schemas.microsoft.com/office/drawing/2014/main" id="{E5048160-1A28-4D91-A441-D850C9033D0B}"/>
                </a:ext>
              </a:extLst>
            </p:cNvPr>
            <p:cNvGrpSpPr/>
            <p:nvPr/>
          </p:nvGrpSpPr>
          <p:grpSpPr>
            <a:xfrm flipH="1" flipV="1">
              <a:off x="8390999" y="4775868"/>
              <a:ext cx="3129489" cy="381345"/>
              <a:chOff x="272037" y="1997706"/>
              <a:chExt cx="2347119" cy="286009"/>
            </a:xfrm>
          </p:grpSpPr>
          <p:cxnSp>
            <p:nvCxnSpPr>
              <p:cNvPr id="30" name="直接连接符 29">
                <a:extLst>
                  <a:ext uri="{FF2B5EF4-FFF2-40B4-BE49-F238E27FC236}">
                    <a16:creationId xmlns:a16="http://schemas.microsoft.com/office/drawing/2014/main" id="{C511B985-44F8-4068-A34C-B054DE71224D}"/>
                  </a:ext>
                </a:extLst>
              </p:cNvPr>
              <p:cNvCxnSpPr/>
              <p:nvPr/>
            </p:nvCxnSpPr>
            <p:spPr>
              <a:xfrm flipH="1">
                <a:off x="2386109" y="1997706"/>
                <a:ext cx="233047" cy="285164"/>
              </a:xfrm>
              <a:prstGeom prst="line">
                <a:avLst/>
              </a:prstGeom>
              <a:ln w="19050">
                <a:solidFill>
                  <a:schemeClr val="accent6"/>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B5E4304E-BFF5-4B25-BFA8-2D967F42115B}"/>
                  </a:ext>
                </a:extLst>
              </p:cNvPr>
              <p:cNvCxnSpPr>
                <a:cxnSpLocks/>
              </p:cNvCxnSpPr>
              <p:nvPr/>
            </p:nvCxnSpPr>
            <p:spPr>
              <a:xfrm flipH="1" flipV="1">
                <a:off x="272037" y="2283715"/>
                <a:ext cx="2110897" cy="0"/>
              </a:xfrm>
              <a:prstGeom prst="line">
                <a:avLst/>
              </a:prstGeom>
              <a:ln w="19050">
                <a:solidFill>
                  <a:schemeClr val="accent6"/>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28" name="ïś1îďé">
              <a:extLst>
                <a:ext uri="{FF2B5EF4-FFF2-40B4-BE49-F238E27FC236}">
                  <a16:creationId xmlns:a16="http://schemas.microsoft.com/office/drawing/2014/main" id="{C36AB6C2-BDA8-4892-BEEB-D1D52FE5AEFD}"/>
                </a:ext>
              </a:extLst>
            </p:cNvPr>
            <p:cNvSpPr/>
            <p:nvPr/>
          </p:nvSpPr>
          <p:spPr>
            <a:xfrm flipH="1">
              <a:off x="7554932" y="5081706"/>
              <a:ext cx="963275" cy="963272"/>
            </a:xfrm>
            <a:prstGeom prst="ellipse">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UD デジタル 教科書体 N-B" panose="02020700000000000000" pitchFamily="17" charset="-128"/>
                <a:ea typeface="UD デジタル 教科書体 N-B" panose="02020700000000000000" pitchFamily="17" charset="-128"/>
              </a:endParaRPr>
            </a:p>
          </p:txBody>
        </p:sp>
        <p:sp>
          <p:nvSpPr>
            <p:cNvPr id="26" name="işļîḑè">
              <a:extLst>
                <a:ext uri="{FF2B5EF4-FFF2-40B4-BE49-F238E27FC236}">
                  <a16:creationId xmlns:a16="http://schemas.microsoft.com/office/drawing/2014/main" id="{39340196-E1AA-4B49-976A-BF366BB2B662}"/>
                </a:ext>
              </a:extLst>
            </p:cNvPr>
            <p:cNvSpPr/>
            <p:nvPr/>
          </p:nvSpPr>
          <p:spPr bwMode="auto">
            <a:xfrm>
              <a:off x="8632826" y="4776922"/>
              <a:ext cx="2886075" cy="1194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lnSpc>
                  <a:spcPct val="130000"/>
                </a:lnSpc>
              </a:pPr>
              <a:r>
                <a:rPr lang="ja-JP" altLang="en-US" sz="1600" dirty="0">
                  <a:latin typeface="UD デジタル 教科書体 N-B" panose="02020700000000000000" pitchFamily="17" charset="-128"/>
                  <a:ea typeface="UD デジタル 教科書体 N-B" panose="02020700000000000000" pitchFamily="17" charset="-128"/>
                </a:rPr>
                <a:t>操作方法はシンプル</a:t>
              </a:r>
              <a:r>
                <a:rPr lang="en-US" altLang="ja-JP" sz="1600" dirty="0">
                  <a:latin typeface="UD デジタル 教科書体 N-B" panose="02020700000000000000" pitchFamily="17" charset="-128"/>
                  <a:ea typeface="UD デジタル 教科書体 N-B" panose="02020700000000000000" pitchFamily="17" charset="-128"/>
                </a:rPr>
                <a:t>(CMS</a:t>
              </a:r>
              <a:r>
                <a:rPr lang="ja-JP" altLang="en-US" sz="1600" dirty="0">
                  <a:latin typeface="UD デジタル 教科書体 N-B" panose="02020700000000000000" pitchFamily="17" charset="-128"/>
                  <a:ea typeface="UD デジタル 教科書体 N-B" panose="02020700000000000000" pitchFamily="17" charset="-128"/>
                </a:rPr>
                <a:t>では初期設定すれば、通常利用では操作がほぼ不要</a:t>
              </a:r>
              <a:r>
                <a:rPr lang="en-US" altLang="ja-JP" sz="1600" dirty="0">
                  <a:latin typeface="UD デジタル 教科書体 N-B" panose="02020700000000000000" pitchFamily="17" charset="-128"/>
                  <a:ea typeface="UD デジタル 教科書体 N-B" panose="02020700000000000000" pitchFamily="17" charset="-128"/>
                </a:rPr>
                <a:t>)</a:t>
              </a:r>
              <a:r>
                <a:rPr lang="en-US" altLang="zh-CN" sz="1600" dirty="0">
                  <a:latin typeface="UD デジタル 教科書体 N-B" panose="02020700000000000000" pitchFamily="17" charset="-128"/>
                  <a:ea typeface="UD デジタル 教科書体 N-B" panose="02020700000000000000" pitchFamily="17" charset="-128"/>
                </a:rPr>
                <a:t>.</a:t>
              </a:r>
            </a:p>
          </p:txBody>
        </p:sp>
        <p:sp>
          <p:nvSpPr>
            <p:cNvPr id="27" name="îSļíďê">
              <a:extLst>
                <a:ext uri="{FF2B5EF4-FFF2-40B4-BE49-F238E27FC236}">
                  <a16:creationId xmlns:a16="http://schemas.microsoft.com/office/drawing/2014/main" id="{4D5C24C6-4DD0-4193-AD42-019C1134797B}"/>
                </a:ext>
              </a:extLst>
            </p:cNvPr>
            <p:cNvSpPr txBox="1"/>
            <p:nvPr/>
          </p:nvSpPr>
          <p:spPr bwMode="auto">
            <a:xfrm>
              <a:off x="9410837" y="4389325"/>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buFontTx/>
                <a:buNone/>
              </a:pPr>
              <a:r>
                <a:rPr lang="ja-JP" altLang="en-US" sz="1800" b="1" dirty="0">
                  <a:latin typeface="UD デジタル 教科書体 N-B" panose="02020700000000000000" pitchFamily="17" charset="-128"/>
                  <a:ea typeface="UD デジタル 教科書体 N-B" panose="02020700000000000000" pitchFamily="17" charset="-128"/>
                </a:rPr>
                <a:t>操作</a:t>
              </a:r>
              <a:endParaRPr lang="en-US" altLang="zh-CN" sz="1800" b="1" dirty="0">
                <a:latin typeface="UD デジタル 教科書体 N-B" panose="02020700000000000000" pitchFamily="17" charset="-128"/>
                <a:ea typeface="UD デジタル 教科書体 N-B" panose="02020700000000000000" pitchFamily="17" charset="-128"/>
              </a:endParaRPr>
            </a:p>
          </p:txBody>
        </p:sp>
      </p:grpSp>
      <p:pic>
        <p:nvPicPr>
          <p:cNvPr id="57" name="図 56" descr="黒い背景と白い文字&#10;&#10;自動的に生成された説明">
            <a:extLst>
              <a:ext uri="{FF2B5EF4-FFF2-40B4-BE49-F238E27FC236}">
                <a16:creationId xmlns:a16="http://schemas.microsoft.com/office/drawing/2014/main" id="{98C242BB-B6C6-431E-871D-64F83D3F2BB3}"/>
              </a:ext>
            </a:extLst>
          </p:cNvPr>
          <p:cNvPicPr>
            <a:picLocks noChangeAspect="1"/>
          </p:cNvPicPr>
          <p:nvPr/>
        </p:nvPicPr>
        <p:blipFill>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10000" b="90000" l="10000" r="90000">
                        <a14:foregroundMark x1="53125" y1="48077" x2="53125" y2="48077"/>
                        <a14:foregroundMark x1="62019" y1="48798" x2="62019" y2="48798"/>
                        <a14:foregroundMark x1="38702" y1="52885" x2="38702" y2="52885"/>
                        <a14:foregroundMark x1="45913" y1="43990" x2="45913" y2="43990"/>
                        <a14:foregroundMark x1="50000" y1="43990" x2="50000" y2="43990"/>
                        <a14:foregroundMark x1="64423" y1="50481" x2="64423" y2="50481"/>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364858" y="1063207"/>
            <a:ext cx="1267968" cy="1267968"/>
          </a:xfrm>
          <a:prstGeom prst="rect">
            <a:avLst/>
          </a:prstGeom>
        </p:spPr>
      </p:pic>
      <p:pic>
        <p:nvPicPr>
          <p:cNvPr id="59" name="図 58" descr="挿絵 が含まれている画像&#10;&#10;自動的に生成された説明">
            <a:extLst>
              <a:ext uri="{FF2B5EF4-FFF2-40B4-BE49-F238E27FC236}">
                <a16:creationId xmlns:a16="http://schemas.microsoft.com/office/drawing/2014/main" id="{3D9A6D6C-C080-4BA4-8C3C-65638063E798}"/>
              </a:ext>
            </a:extLst>
          </p:cNvPr>
          <p:cNvPicPr>
            <a:picLocks noChangeAspect="1"/>
          </p:cNvPicPr>
          <p:nvPr/>
        </p:nvPicPr>
        <p:blipFill>
          <a:blip r:embed="rId6" cstate="print">
            <a:duotone>
              <a:schemeClr val="accent2">
                <a:shade val="45000"/>
                <a:satMod val="135000"/>
              </a:schemeClr>
              <a:prstClr val="white"/>
            </a:duotone>
            <a:extLst>
              <a:ext uri="{BEBA8EAE-BF5A-486C-A8C5-ECC9F3942E4B}">
                <a14:imgProps xmlns:a14="http://schemas.microsoft.com/office/drawing/2010/main">
                  <a14:imgLayer r:embed="rId7">
                    <a14:imgEffect>
                      <a14:backgroundRemoval t="10000" b="90000" l="10000" r="90000">
                        <a14:foregroundMark x1="27000" y1="44000" x2="27000" y2="44000"/>
                        <a14:foregroundMark x1="29000" y1="41667" x2="29000" y2="41667"/>
                        <a14:foregroundMark x1="29000" y1="41667" x2="29000" y2="41667"/>
                        <a14:foregroundMark x1="29000" y1="41667" x2="29000" y2="41667"/>
                        <a14:foregroundMark x1="29000" y1="41667" x2="29000" y2="41667"/>
                        <a14:foregroundMark x1="29000" y1="41667" x2="29000" y2="41667"/>
                        <a14:foregroundMark x1="29000" y1="41667" x2="29000" y2="41667"/>
                        <a14:foregroundMark x1="29000" y1="41667" x2="29000" y2="41667"/>
                        <a14:foregroundMark x1="29667" y1="41667" x2="29667" y2="41667"/>
                        <a14:foregroundMark x1="75667" y1="55000" x2="75667" y2="55000"/>
                        <a14:foregroundMark x1="76333" y1="55000" x2="77667" y2="5500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3362221" y="3410155"/>
            <a:ext cx="540000" cy="540000"/>
          </a:xfrm>
          <a:prstGeom prst="rect">
            <a:avLst/>
          </a:prstGeom>
        </p:spPr>
      </p:pic>
      <p:pic>
        <p:nvPicPr>
          <p:cNvPr id="67" name="図 66" descr="黒い背景と白い文字&#10;&#10;自動的に生成された説明">
            <a:extLst>
              <a:ext uri="{FF2B5EF4-FFF2-40B4-BE49-F238E27FC236}">
                <a16:creationId xmlns:a16="http://schemas.microsoft.com/office/drawing/2014/main" id="{1DC6475A-1F10-452A-ADF9-D2048BAF018C}"/>
              </a:ext>
            </a:extLst>
          </p:cNvPr>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3860105" y="5293342"/>
            <a:ext cx="540000" cy="540000"/>
          </a:xfrm>
          <a:prstGeom prst="rect">
            <a:avLst/>
          </a:prstGeom>
        </p:spPr>
      </p:pic>
      <p:pic>
        <p:nvPicPr>
          <p:cNvPr id="69" name="図 68" descr="プレート, 挿絵 が含まれている画像&#10;&#10;自動的に生成された説明">
            <a:extLst>
              <a:ext uri="{FF2B5EF4-FFF2-40B4-BE49-F238E27FC236}">
                <a16:creationId xmlns:a16="http://schemas.microsoft.com/office/drawing/2014/main" id="{7A0230BE-BCF1-4EF8-B857-7C720920F96D}"/>
              </a:ext>
            </a:extLst>
          </p:cNvPr>
          <p:cNvPicPr>
            <a:picLocks noChangeAspect="1"/>
          </p:cNvPicPr>
          <p:nvPr/>
        </p:nvPicPr>
        <p:blipFill>
          <a:blip r:embed="rId11" cstate="print">
            <a:duotone>
              <a:schemeClr val="accent3">
                <a:shade val="45000"/>
                <a:satMod val="135000"/>
              </a:schemeClr>
              <a:prstClr val="white"/>
            </a:duotone>
            <a:extLst>
              <a:ext uri="{BEBA8EAE-BF5A-486C-A8C5-ECC9F3942E4B}">
                <a14:imgProps xmlns:a14="http://schemas.microsoft.com/office/drawing/2010/main">
                  <a14:imgLayer r:embed="rId12">
                    <a14:imgEffect>
                      <a14:backgroundRemoval t="10000" b="90000" l="10000" r="90000">
                        <a14:foregroundMark x1="20333" y1="50000" x2="49000" y2="49333"/>
                        <a14:foregroundMark x1="36798" y1="42259" x2="41000" y2="45333"/>
                        <a14:foregroundMark x1="27333" y1="35333" x2="28700" y2="36333"/>
                        <a14:foregroundMark x1="41000" y1="45333" x2="45333" y2="44667"/>
                        <a14:foregroundMark x1="66000" y1="22667" x2="66000" y2="22667"/>
                        <a14:foregroundMark x1="80000" y1="52667" x2="80000" y2="52667"/>
                        <a14:backgroundMark x1="32667" y1="40667" x2="32667" y2="40667"/>
                        <a14:backgroundMark x1="33667" y1="40667" x2="33667" y2="40667"/>
                        <a14:backgroundMark x1="34333" y1="40667" x2="34333" y2="40667"/>
                        <a14:backgroundMark x1="34667" y1="38667" x2="34667" y2="38667"/>
                        <a14:backgroundMark x1="34667" y1="38333" x2="34667" y2="38333"/>
                        <a14:backgroundMark x1="34667" y1="38333" x2="34667" y2="38333"/>
                        <a14:backgroundMark x1="34000" y1="39333" x2="34000" y2="39333"/>
                        <a14:backgroundMark x1="33667" y1="40000" x2="33667" y2="40000"/>
                        <a14:backgroundMark x1="32000" y1="38667" x2="32000" y2="38667"/>
                        <a14:backgroundMark x1="32000" y1="38333" x2="36000" y2="41000"/>
                        <a14:backgroundMark x1="32667" y1="39333" x2="37333" y2="41667"/>
                        <a14:backgroundMark x1="32333" y1="38667" x2="32000" y2="38333"/>
                        <a14:backgroundMark x1="31667" y1="36333" x2="31667" y2="40333"/>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7765517" y="5293342"/>
            <a:ext cx="540000" cy="540000"/>
          </a:xfrm>
          <a:prstGeom prst="rect">
            <a:avLst/>
          </a:prstGeom>
        </p:spPr>
      </p:pic>
    </p:spTree>
    <p:extLst>
      <p:ext uri="{BB962C8B-B14F-4D97-AF65-F5344CB8AC3E}">
        <p14:creationId xmlns:p14="http://schemas.microsoft.com/office/powerpoint/2010/main" val="3497788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F4621D-B250-4DBC-85A3-D1E273E8A54B}"/>
              </a:ext>
            </a:extLst>
          </p:cNvPr>
          <p:cNvSpPr>
            <a:spLocks noGrp="1"/>
          </p:cNvSpPr>
          <p:nvPr>
            <p:ph type="title"/>
          </p:nvPr>
        </p:nvSpPr>
        <p:spPr/>
        <p:txBody>
          <a:bodyPr/>
          <a:lstStyle/>
          <a:p>
            <a:r>
              <a:rPr kumimoji="1" lang="ja-JP" altLang="en-US" dirty="0"/>
              <a:t>ダウンロードとインストール</a:t>
            </a:r>
          </a:p>
        </p:txBody>
      </p:sp>
      <p:sp>
        <p:nvSpPr>
          <p:cNvPr id="3" name="コンテンツ プレースホルダー 2">
            <a:extLst>
              <a:ext uri="{FF2B5EF4-FFF2-40B4-BE49-F238E27FC236}">
                <a16:creationId xmlns:a16="http://schemas.microsoft.com/office/drawing/2014/main" id="{6123A122-2480-4183-BC62-B51382787AC6}"/>
              </a:ext>
            </a:extLst>
          </p:cNvPr>
          <p:cNvSpPr>
            <a:spLocks noGrp="1"/>
          </p:cNvSpPr>
          <p:nvPr>
            <p:ph idx="4294967295"/>
          </p:nvPr>
        </p:nvSpPr>
        <p:spPr>
          <a:xfrm>
            <a:off x="669924" y="1125538"/>
            <a:ext cx="10850563" cy="5051425"/>
          </a:xfrm>
        </p:spPr>
        <p:txBody>
          <a:bodyPr/>
          <a:lstStyle/>
          <a:p>
            <a:pPr marL="0" indent="0" algn="ctr">
              <a:buNone/>
            </a:pPr>
            <a:r>
              <a:rPr kumimoji="1" lang="ja-JP" altLang="en-US" dirty="0">
                <a:latin typeface="UD デジタル 教科書体 N-B" panose="02020700000000000000" pitchFamily="17" charset="-128"/>
                <a:ea typeface="UD デジタル 教科書体 N-B" panose="02020700000000000000" pitchFamily="17" charset="-128"/>
              </a:rPr>
              <a:t>４．</a:t>
            </a:r>
            <a:r>
              <a:rPr lang="ja-JP" altLang="en-US" dirty="0">
                <a:latin typeface="UD デジタル 教科書体 N-B" panose="02020700000000000000" pitchFamily="17" charset="-128"/>
                <a:ea typeface="UD デジタル 教科書体 N-B" panose="02020700000000000000" pitchFamily="17" charset="-128"/>
              </a:rPr>
              <a:t>ダウンロードした </a:t>
            </a:r>
            <a:r>
              <a:rPr lang="en-US" altLang="ja-JP" dirty="0">
                <a:latin typeface="UD デジタル 教科書体 N-B" panose="02020700000000000000" pitchFamily="17" charset="-128"/>
                <a:ea typeface="UD デジタル 教科書体 N-B" panose="02020700000000000000" pitchFamily="17" charset="-128"/>
              </a:rPr>
              <a:t>.exe</a:t>
            </a:r>
            <a:r>
              <a:rPr lang="ja-JP" altLang="en-US" dirty="0">
                <a:latin typeface="UD デジタル 教科書体 N-B" panose="02020700000000000000" pitchFamily="17" charset="-128"/>
                <a:ea typeface="UD デジタル 教科書体 N-B" panose="02020700000000000000" pitchFamily="17" charset="-128"/>
              </a:rPr>
              <a:t>ファイルを実行する．</a:t>
            </a:r>
            <a:endParaRPr lang="en-US" altLang="ja-JP" dirty="0">
              <a:latin typeface="UD デジタル 教科書体 N-B" panose="02020700000000000000" pitchFamily="17" charset="-128"/>
              <a:ea typeface="UD デジタル 教科書体 N-B" panose="02020700000000000000" pitchFamily="17" charset="-128"/>
            </a:endParaRPr>
          </a:p>
          <a:p>
            <a:pPr marL="0" indent="0" algn="ctr">
              <a:buNone/>
            </a:pPr>
            <a:endParaRPr kumimoji="1" lang="en-US" altLang="ja-JP" dirty="0">
              <a:latin typeface="UD デジタル 教科書体 N-B" panose="02020700000000000000" pitchFamily="17" charset="-128"/>
              <a:ea typeface="UD デジタル 教科書体 N-B" panose="02020700000000000000" pitchFamily="17" charset="-128"/>
            </a:endParaRPr>
          </a:p>
          <a:p>
            <a:pPr marL="0" indent="0" algn="ctr">
              <a:buNone/>
            </a:pPr>
            <a:endParaRPr kumimoji="1" lang="en-US" altLang="ja-JP" dirty="0">
              <a:latin typeface="UD デジタル 教科書体 N-B" panose="02020700000000000000" pitchFamily="17" charset="-128"/>
              <a:ea typeface="UD デジタル 教科書体 N-B" panose="02020700000000000000" pitchFamily="17" charset="-128"/>
            </a:endParaRPr>
          </a:p>
          <a:p>
            <a:pPr marL="0" indent="0" algn="ctr">
              <a:buNone/>
            </a:pPr>
            <a:endParaRPr kumimoji="1" lang="en-US" altLang="ja-JP" dirty="0">
              <a:latin typeface="UD デジタル 教科書体 N-B" panose="02020700000000000000" pitchFamily="17" charset="-128"/>
              <a:ea typeface="UD デジタル 教科書体 N-B" panose="02020700000000000000" pitchFamily="17" charset="-128"/>
            </a:endParaRPr>
          </a:p>
          <a:p>
            <a:pPr marL="0" indent="0" algn="ctr">
              <a:buNone/>
            </a:pPr>
            <a:endParaRPr kumimoji="1" lang="en-US" altLang="ja-JP" dirty="0">
              <a:latin typeface="UD デジタル 教科書体 N-B" panose="02020700000000000000" pitchFamily="17" charset="-128"/>
              <a:ea typeface="UD デジタル 教科書体 N-B" panose="02020700000000000000" pitchFamily="17" charset="-128"/>
            </a:endParaRPr>
          </a:p>
          <a:p>
            <a:pPr marL="0" indent="0" algn="ctr">
              <a:buNone/>
            </a:pPr>
            <a:r>
              <a:rPr lang="ja-JP" altLang="en-US" dirty="0">
                <a:latin typeface="UD デジタル 教科書体 N-B" panose="02020700000000000000" pitchFamily="17" charset="-128"/>
                <a:ea typeface="UD デジタル 教科書体 N-B" panose="02020700000000000000" pitchFamily="17" charset="-128"/>
              </a:rPr>
              <a:t>５</a:t>
            </a:r>
            <a:r>
              <a:rPr lang="en-US" altLang="ja-JP" dirty="0">
                <a:latin typeface="UD デジタル 教科書体 N-B" panose="02020700000000000000" pitchFamily="17" charset="-128"/>
                <a:ea typeface="UD デジタル 教科書体 N-B" panose="02020700000000000000" pitchFamily="17" charset="-128"/>
              </a:rPr>
              <a:t>.</a:t>
            </a:r>
            <a:r>
              <a:rPr lang="ja-JP" altLang="en-US" dirty="0">
                <a:latin typeface="UD デジタル 教科書体 N-B" panose="02020700000000000000" pitchFamily="17" charset="-128"/>
                <a:ea typeface="UD デジタル 教科書体 N-B" panose="02020700000000000000" pitchFamily="17" charset="-128"/>
              </a:rPr>
              <a:t>ようこそ画面では，「</a:t>
            </a:r>
            <a:r>
              <a:rPr lang="ja-JP" altLang="en-US" b="1" dirty="0">
                <a:latin typeface="UD デジタル 教科書体 N-B" panose="02020700000000000000" pitchFamily="17" charset="-128"/>
                <a:ea typeface="UD デジタル 教科書体 N-B" panose="02020700000000000000" pitchFamily="17" charset="-128"/>
              </a:rPr>
              <a:t>次へ</a:t>
            </a:r>
            <a:r>
              <a:rPr lang="ja-JP" altLang="en-US" dirty="0">
                <a:latin typeface="UD デジタル 教科書体 N-B" panose="02020700000000000000" pitchFamily="17" charset="-128"/>
                <a:ea typeface="UD デジタル 教科書体 N-B" panose="02020700000000000000" pitchFamily="17" charset="-128"/>
              </a:rPr>
              <a:t>」をクリック．</a:t>
            </a:r>
            <a:endParaRPr lang="en-US" altLang="ja-JP" dirty="0">
              <a:latin typeface="UD デジタル 教科書体 N-B" panose="02020700000000000000" pitchFamily="17" charset="-128"/>
              <a:ea typeface="UD デジタル 教科書体 N-B" panose="02020700000000000000" pitchFamily="17" charset="-128"/>
            </a:endParaRPr>
          </a:p>
          <a:p>
            <a:pPr marL="0" indent="0" algn="ctr">
              <a:buNone/>
            </a:pPr>
            <a:endParaRPr lang="en-US" altLang="ja-JP" dirty="0">
              <a:latin typeface="UD デジタル 教科書体 N-B" panose="02020700000000000000" pitchFamily="17" charset="-128"/>
              <a:ea typeface="UD デジタル 教科書体 N-B" panose="02020700000000000000" pitchFamily="17" charset="-128"/>
            </a:endParaRPr>
          </a:p>
          <a:p>
            <a:pPr marL="0" indent="0" algn="ctr">
              <a:buNone/>
            </a:pPr>
            <a:endParaRPr lang="en-US" altLang="ja-JP" dirty="0">
              <a:latin typeface="UD デジタル 教科書体 N-B" panose="02020700000000000000" pitchFamily="17" charset="-128"/>
              <a:ea typeface="UD デジタル 教科書体 N-B" panose="02020700000000000000" pitchFamily="17" charset="-128"/>
            </a:endParaRPr>
          </a:p>
          <a:p>
            <a:pPr marL="0" indent="0" algn="ctr">
              <a:buNone/>
            </a:pPr>
            <a:endParaRPr lang="en-US" altLang="ja-JP" dirty="0">
              <a:latin typeface="UD デジタル 教科書体 N-B" panose="02020700000000000000" pitchFamily="17" charset="-128"/>
              <a:ea typeface="UD デジタル 教科書体 N-B" panose="02020700000000000000" pitchFamily="17" charset="-128"/>
            </a:endParaRPr>
          </a:p>
          <a:p>
            <a:pPr marL="0" indent="0" algn="ctr">
              <a:buNone/>
            </a:pPr>
            <a:endParaRPr lang="en-US" altLang="ja-JP" dirty="0">
              <a:latin typeface="UD デジタル 教科書体 N-B" panose="02020700000000000000" pitchFamily="17" charset="-128"/>
              <a:ea typeface="UD デジタル 教科書体 N-B" panose="02020700000000000000" pitchFamily="17" charset="-128"/>
            </a:endParaRPr>
          </a:p>
          <a:p>
            <a:pPr marL="0" indent="0" algn="ctr">
              <a:buNone/>
            </a:pPr>
            <a:endParaRPr lang="en-US" altLang="ja-JP" dirty="0">
              <a:latin typeface="UD デジタル 教科書体 N-B" panose="02020700000000000000" pitchFamily="17" charset="-128"/>
              <a:ea typeface="UD デジタル 教科書体 N-B" panose="02020700000000000000" pitchFamily="17" charset="-128"/>
            </a:endParaRPr>
          </a:p>
          <a:p>
            <a:pPr marL="0" indent="0" algn="ctr">
              <a:buNone/>
            </a:pPr>
            <a:endParaRPr lang="en-US" altLang="ja-JP" dirty="0">
              <a:latin typeface="UD デジタル 教科書体 N-B" panose="02020700000000000000" pitchFamily="17" charset="-128"/>
              <a:ea typeface="UD デジタル 教科書体 N-B" panose="02020700000000000000" pitchFamily="17" charset="-128"/>
            </a:endParaRPr>
          </a:p>
          <a:p>
            <a:pPr marL="0" indent="0" algn="ctr">
              <a:buNone/>
            </a:pPr>
            <a:endParaRPr lang="ja-JP" altLang="en-US" dirty="0">
              <a:latin typeface="UD デジタル 教科書体 N-B" panose="02020700000000000000" pitchFamily="17" charset="-128"/>
              <a:ea typeface="UD デジタル 教科書体 N-B" panose="02020700000000000000" pitchFamily="17" charset="-128"/>
            </a:endParaRPr>
          </a:p>
          <a:p>
            <a:pPr marL="0" indent="0">
              <a:buNone/>
            </a:pPr>
            <a:endParaRPr kumimoji="1" lang="ja-JP" altLang="en-US" dirty="0">
              <a:latin typeface="UD デジタル 教科書体 N-B" panose="02020700000000000000" pitchFamily="17" charset="-128"/>
              <a:ea typeface="UD デジタル 教科書体 N-B" panose="02020700000000000000" pitchFamily="17" charset="-128"/>
            </a:endParaRPr>
          </a:p>
        </p:txBody>
      </p:sp>
      <p:pic>
        <p:nvPicPr>
          <p:cNvPr id="7" name="図 6" descr="挿絵 が含まれている画像&#10;&#10;自動的に生成された説明">
            <a:extLst>
              <a:ext uri="{FF2B5EF4-FFF2-40B4-BE49-F238E27FC236}">
                <a16:creationId xmlns:a16="http://schemas.microsoft.com/office/drawing/2014/main" id="{D8DE1094-CBF0-4C44-8EEB-C60A76EA5C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9156" y="1696336"/>
            <a:ext cx="1148294" cy="1081722"/>
          </a:xfrm>
          <a:prstGeom prst="rect">
            <a:avLst/>
          </a:prstGeom>
        </p:spPr>
      </p:pic>
      <p:pic>
        <p:nvPicPr>
          <p:cNvPr id="9" name="図 8" descr="スクリーンショットの画面&#10;&#10;自動的に生成された説明">
            <a:extLst>
              <a:ext uri="{FF2B5EF4-FFF2-40B4-BE49-F238E27FC236}">
                <a16:creationId xmlns:a16="http://schemas.microsoft.com/office/drawing/2014/main" id="{55DB4F87-B133-4276-88E7-CCB54FA3E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2899" y="3714750"/>
            <a:ext cx="3895725" cy="2571751"/>
          </a:xfrm>
          <a:prstGeom prst="rect">
            <a:avLst/>
          </a:prstGeom>
        </p:spPr>
      </p:pic>
    </p:spTree>
    <p:extLst>
      <p:ext uri="{BB962C8B-B14F-4D97-AF65-F5344CB8AC3E}">
        <p14:creationId xmlns:p14="http://schemas.microsoft.com/office/powerpoint/2010/main" val="71171013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6E50A7-834F-44F4-960E-41B31F1E21A2}"/>
              </a:ext>
            </a:extLst>
          </p:cNvPr>
          <p:cNvSpPr>
            <a:spLocks noGrp="1"/>
          </p:cNvSpPr>
          <p:nvPr>
            <p:ph type="title"/>
          </p:nvPr>
        </p:nvSpPr>
        <p:spPr/>
        <p:txBody>
          <a:bodyPr>
            <a:normAutofit/>
          </a:bodyPr>
          <a:lstStyle/>
          <a:p>
            <a:r>
              <a:rPr lang="en-US" altLang="zh-CN" dirty="0"/>
              <a:t>PHP</a:t>
            </a:r>
            <a:r>
              <a:rPr lang="ja-JP" altLang="en-US" dirty="0"/>
              <a:t>から</a:t>
            </a:r>
            <a:r>
              <a:rPr lang="en-US" altLang="zh-CN" dirty="0"/>
              <a:t>MySQL</a:t>
            </a:r>
            <a:r>
              <a:rPr lang="ja-JP" altLang="en-US" dirty="0"/>
              <a:t>へ接続</a:t>
            </a:r>
            <a:endParaRPr kumimoji="1" lang="ja-JP" altLang="en-US" dirty="0"/>
          </a:p>
        </p:txBody>
      </p:sp>
      <p:sp>
        <p:nvSpPr>
          <p:cNvPr id="3" name="正方形/長方形 2">
            <a:extLst>
              <a:ext uri="{FF2B5EF4-FFF2-40B4-BE49-F238E27FC236}">
                <a16:creationId xmlns:a16="http://schemas.microsoft.com/office/drawing/2014/main" id="{F777A5C6-BA58-4CD9-B2B4-1B2015D7B74F}"/>
              </a:ext>
            </a:extLst>
          </p:cNvPr>
          <p:cNvSpPr/>
          <p:nvPr/>
        </p:nvSpPr>
        <p:spPr>
          <a:xfrm>
            <a:off x="5080337" y="5175740"/>
            <a:ext cx="2031325" cy="369332"/>
          </a:xfrm>
          <a:prstGeom prst="rect">
            <a:avLst/>
          </a:prstGeom>
        </p:spPr>
        <p:txBody>
          <a:bodyPr wrap="none">
            <a:spAutoFit/>
          </a:bodyPr>
          <a:lstStyle/>
          <a:p>
            <a:r>
              <a:rPr lang="ja-JP" altLang="en-US" dirty="0">
                <a:latin typeface="UD デジタル 教科書体 N-B" panose="02020700000000000000" pitchFamily="17" charset="-128"/>
                <a:ea typeface="UD デジタル 教科書体 N-B" panose="02020700000000000000" pitchFamily="17" charset="-128"/>
              </a:rPr>
              <a:t>これは最初の一歩</a:t>
            </a:r>
            <a:endParaRPr lang="ja-JP" altLang="en-US" dirty="0"/>
          </a:p>
        </p:txBody>
      </p:sp>
      <p:sp>
        <p:nvSpPr>
          <p:cNvPr id="10" name="テキスト ボックス 9">
            <a:extLst>
              <a:ext uri="{FF2B5EF4-FFF2-40B4-BE49-F238E27FC236}">
                <a16:creationId xmlns:a16="http://schemas.microsoft.com/office/drawing/2014/main" id="{380745CF-2FA8-427C-BAAF-B8A0D05D195E}"/>
              </a:ext>
            </a:extLst>
          </p:cNvPr>
          <p:cNvSpPr txBox="1"/>
          <p:nvPr/>
        </p:nvSpPr>
        <p:spPr>
          <a:xfrm>
            <a:off x="5888251" y="2065105"/>
            <a:ext cx="415498" cy="369332"/>
          </a:xfrm>
          <a:prstGeom prst="rect">
            <a:avLst/>
          </a:prstGeom>
          <a:noFill/>
        </p:spPr>
        <p:txBody>
          <a:bodyPr wrap="none" rtlCol="0">
            <a:spAutoFit/>
          </a:bodyPr>
          <a:lstStyle/>
          <a:p>
            <a:r>
              <a:rPr kumimoji="1" lang="en-US" altLang="ja-JP" dirty="0">
                <a:latin typeface="UD デジタル 教科書体 N-B" panose="02020700000000000000" pitchFamily="17" charset="-128"/>
                <a:ea typeface="UD デジタル 教科書体 N-B" panose="02020700000000000000" pitchFamily="17" charset="-128"/>
              </a:rPr>
              <a:t>02</a:t>
            </a:r>
            <a:endParaRPr kumimoji="1" lang="ja-JP" altLang="en-US" dirty="0">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1333694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422449-FF42-430C-B2FF-4B62F9C897F2}"/>
              </a:ext>
            </a:extLst>
          </p:cNvPr>
          <p:cNvSpPr>
            <a:spLocks noGrp="1"/>
          </p:cNvSpPr>
          <p:nvPr>
            <p:ph type="title"/>
          </p:nvPr>
        </p:nvSpPr>
        <p:spPr/>
        <p:txBody>
          <a:bodyPr/>
          <a:lstStyle/>
          <a:p>
            <a:r>
              <a:rPr kumimoji="1" lang="en-US" altLang="ja-JP" dirty="0"/>
              <a:t>PHP</a:t>
            </a:r>
            <a:r>
              <a:rPr kumimoji="1" lang="ja-JP" altLang="en-US" dirty="0"/>
              <a:t>から</a:t>
            </a:r>
            <a:r>
              <a:rPr kumimoji="1" lang="en-US" altLang="ja-JP" dirty="0"/>
              <a:t>MySQL</a:t>
            </a:r>
            <a:r>
              <a:rPr kumimoji="1" lang="ja-JP" altLang="en-US" dirty="0"/>
              <a:t>へ接続</a:t>
            </a:r>
          </a:p>
        </p:txBody>
      </p:sp>
      <p:sp>
        <p:nvSpPr>
          <p:cNvPr id="3" name="正方形/長方形 2">
            <a:extLst>
              <a:ext uri="{FF2B5EF4-FFF2-40B4-BE49-F238E27FC236}">
                <a16:creationId xmlns:a16="http://schemas.microsoft.com/office/drawing/2014/main" id="{39F73972-5E7F-46D4-B407-DCDCE2884614}"/>
              </a:ext>
            </a:extLst>
          </p:cNvPr>
          <p:cNvSpPr/>
          <p:nvPr/>
        </p:nvSpPr>
        <p:spPr>
          <a:xfrm>
            <a:off x="468120" y="1479703"/>
            <a:ext cx="9725739" cy="830997"/>
          </a:xfrm>
          <a:prstGeom prst="rect">
            <a:avLst/>
          </a:prstGeom>
        </p:spPr>
        <p:txBody>
          <a:bodyPr wrap="none">
            <a:spAutoFit/>
          </a:bodyPr>
          <a:lstStyle/>
          <a:p>
            <a:r>
              <a:rPr lang="ja-JP" altLang="en-US" sz="2400" dirty="0">
                <a:solidFill>
                  <a:srgbClr val="333333"/>
                </a:solidFill>
                <a:latin typeface="UD デジタル 教科書体 N-B" panose="02020700000000000000" pitchFamily="17" charset="-128"/>
                <a:ea typeface="UD デジタル 教科書体 N-B" panose="02020700000000000000" pitchFamily="17" charset="-128"/>
              </a:rPr>
              <a:t>１</a:t>
            </a:r>
            <a:r>
              <a:rPr lang="en-US" altLang="ja-JP" sz="2400" dirty="0">
                <a:solidFill>
                  <a:srgbClr val="333333"/>
                </a:solidFill>
                <a:latin typeface="UD デジタル 教科書体 N-B" panose="02020700000000000000" pitchFamily="17" charset="-128"/>
                <a:ea typeface="UD デジタル 教科書体 N-B" panose="02020700000000000000" pitchFamily="17" charset="-128"/>
              </a:rPr>
              <a:t>.</a:t>
            </a:r>
            <a:r>
              <a:rPr lang="ja-JP" altLang="en-US" sz="2400" dirty="0">
                <a:solidFill>
                  <a:srgbClr val="333333"/>
                </a:solidFill>
                <a:latin typeface="UD デジタル 教科書体 N-B" panose="02020700000000000000" pitchFamily="17" charset="-128"/>
                <a:ea typeface="UD デジタル 教科書体 N-B" panose="02020700000000000000" pitchFamily="17" charset="-128"/>
              </a:rPr>
              <a:t>「</a:t>
            </a:r>
            <a:r>
              <a:rPr lang="en-US" altLang="ja-JP" sz="2400" dirty="0">
                <a:solidFill>
                  <a:srgbClr val="333333"/>
                </a:solidFill>
                <a:latin typeface="UD デジタル 教科書体 N-B" panose="02020700000000000000" pitchFamily="17" charset="-128"/>
                <a:ea typeface="UD デジタル 教科書体 N-B" panose="02020700000000000000" pitchFamily="17" charset="-128"/>
              </a:rPr>
              <a:t>C:\xampp\htdocs\dblink.php</a:t>
            </a:r>
            <a:r>
              <a:rPr lang="ja-JP" altLang="en-US" sz="2400" dirty="0">
                <a:solidFill>
                  <a:srgbClr val="333333"/>
                </a:solidFill>
                <a:latin typeface="UD デジタル 教科書体 N-B" panose="02020700000000000000" pitchFamily="17" charset="-128"/>
                <a:ea typeface="UD デジタル 教科書体 N-B" panose="02020700000000000000" pitchFamily="17" charset="-128"/>
              </a:rPr>
              <a:t>」というファイルを作る。</a:t>
            </a:r>
            <a:endParaRPr lang="en-US" altLang="ja-JP" sz="2400" dirty="0">
              <a:solidFill>
                <a:srgbClr val="333333"/>
              </a:solidFill>
              <a:latin typeface="UD デジタル 教科書体 N-B" panose="02020700000000000000" pitchFamily="17" charset="-128"/>
              <a:ea typeface="UD デジタル 教科書体 N-B" panose="02020700000000000000" pitchFamily="17" charset="-128"/>
            </a:endParaRPr>
          </a:p>
          <a:p>
            <a:r>
              <a:rPr lang="en-US" altLang="ja-JP" sz="2400" dirty="0">
                <a:latin typeface="UD デジタル 教科書体 N-B" panose="02020700000000000000" pitchFamily="17" charset="-128"/>
                <a:ea typeface="UD デジタル 教科書体 N-B" panose="02020700000000000000" pitchFamily="17" charset="-128"/>
              </a:rPr>
              <a:t>	</a:t>
            </a:r>
            <a:r>
              <a:rPr lang="ja-JP" altLang="en-US" sz="2400" dirty="0">
                <a:latin typeface="UD デジタル 教科書体 N-B" panose="02020700000000000000" pitchFamily="17" charset="-128"/>
                <a:ea typeface="UD デジタル 教科書体 N-B" panose="02020700000000000000" pitchFamily="17" charset="-128"/>
              </a:rPr>
              <a:t>「</a:t>
            </a:r>
            <a:r>
              <a:rPr lang="en-US" altLang="ja-JP" sz="2400" dirty="0">
                <a:latin typeface="UD デジタル 教科書体 N-B" panose="02020700000000000000" pitchFamily="17" charset="-128"/>
                <a:ea typeface="UD デジタル 教科書体 N-B" panose="02020700000000000000" pitchFamily="17" charset="-128"/>
              </a:rPr>
              <a:t>C:\xampp\htdocs\dblink.php</a:t>
            </a:r>
            <a:r>
              <a:rPr lang="ja-JP" altLang="en-US" sz="2400" dirty="0">
                <a:latin typeface="UD デジタル 教科書体 N-B" panose="02020700000000000000" pitchFamily="17" charset="-128"/>
                <a:ea typeface="UD デジタル 教科書体 N-B" panose="02020700000000000000" pitchFamily="17" charset="-128"/>
              </a:rPr>
              <a:t>」を下のコードに書き換える。</a:t>
            </a:r>
          </a:p>
        </p:txBody>
      </p:sp>
      <p:pic>
        <p:nvPicPr>
          <p:cNvPr id="6" name="図 5" descr="コンピューターのスクリーンショット&#10;&#10;自動的に生成された説明">
            <a:extLst>
              <a:ext uri="{FF2B5EF4-FFF2-40B4-BE49-F238E27FC236}">
                <a16:creationId xmlns:a16="http://schemas.microsoft.com/office/drawing/2014/main" id="{79039F05-F354-47FF-9149-8650BB5B21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6000" y="2395640"/>
            <a:ext cx="6480000" cy="4303321"/>
          </a:xfrm>
          <a:prstGeom prst="rect">
            <a:avLst/>
          </a:prstGeom>
        </p:spPr>
      </p:pic>
    </p:spTree>
    <p:extLst>
      <p:ext uri="{BB962C8B-B14F-4D97-AF65-F5344CB8AC3E}">
        <p14:creationId xmlns:p14="http://schemas.microsoft.com/office/powerpoint/2010/main" val="988247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B721EF-B2BF-4A96-BDA6-BA3DEA34F2FA}"/>
              </a:ext>
            </a:extLst>
          </p:cNvPr>
          <p:cNvSpPr>
            <a:spLocks noGrp="1"/>
          </p:cNvSpPr>
          <p:nvPr>
            <p:ph type="title"/>
          </p:nvPr>
        </p:nvSpPr>
        <p:spPr/>
        <p:txBody>
          <a:bodyPr/>
          <a:lstStyle/>
          <a:p>
            <a:r>
              <a:rPr kumimoji="1" lang="en-US" altLang="ja-JP" dirty="0"/>
              <a:t>PHP</a:t>
            </a:r>
            <a:r>
              <a:rPr kumimoji="1" lang="ja-JP" altLang="en-US" dirty="0"/>
              <a:t>から</a:t>
            </a:r>
            <a:r>
              <a:rPr kumimoji="1" lang="en-US" altLang="ja-JP" dirty="0"/>
              <a:t>MySQL</a:t>
            </a:r>
            <a:r>
              <a:rPr kumimoji="1" lang="ja-JP" altLang="en-US" dirty="0"/>
              <a:t>へ接続</a:t>
            </a:r>
          </a:p>
        </p:txBody>
      </p:sp>
      <p:sp>
        <p:nvSpPr>
          <p:cNvPr id="3" name="正方形/長方形 2">
            <a:extLst>
              <a:ext uri="{FF2B5EF4-FFF2-40B4-BE49-F238E27FC236}">
                <a16:creationId xmlns:a16="http://schemas.microsoft.com/office/drawing/2014/main" id="{9C13DA7E-E9AB-4CF6-A35A-D3EB58FC8B16}"/>
              </a:ext>
            </a:extLst>
          </p:cNvPr>
          <p:cNvSpPr/>
          <p:nvPr/>
        </p:nvSpPr>
        <p:spPr>
          <a:xfrm>
            <a:off x="482886" y="1189906"/>
            <a:ext cx="10850563" cy="830997"/>
          </a:xfrm>
          <a:prstGeom prst="rect">
            <a:avLst/>
          </a:prstGeom>
        </p:spPr>
        <p:txBody>
          <a:bodyPr wrap="square">
            <a:spAutoFit/>
          </a:bodyPr>
          <a:lstStyle/>
          <a:p>
            <a:pPr fontAlgn="base"/>
            <a:r>
              <a:rPr lang="ja-JP" altLang="en-US" sz="2400" dirty="0">
                <a:solidFill>
                  <a:srgbClr val="333333"/>
                </a:solidFill>
                <a:latin typeface="UD デジタル 教科書体 N-B" panose="02020700000000000000" pitchFamily="17" charset="-128"/>
                <a:ea typeface="UD デジタル 教科書体 N-B" panose="02020700000000000000" pitchFamily="17" charset="-128"/>
              </a:rPr>
              <a:t>ブラウザから「 </a:t>
            </a:r>
            <a:r>
              <a:rPr lang="en-US" altLang="ja-JP" sz="2400" dirty="0">
                <a:solidFill>
                  <a:srgbClr val="333333"/>
                </a:solidFill>
                <a:latin typeface="UD デジタル 教科書体 N-B" panose="02020700000000000000" pitchFamily="17" charset="-128"/>
                <a:ea typeface="UD デジタル 教科書体 N-B" panose="02020700000000000000" pitchFamily="17" charset="-128"/>
              </a:rPr>
              <a:t>localhost/dblink.php </a:t>
            </a:r>
            <a:r>
              <a:rPr lang="ja-JP" altLang="en-US" sz="2400" dirty="0">
                <a:solidFill>
                  <a:srgbClr val="333333"/>
                </a:solidFill>
                <a:latin typeface="UD デジタル 教科書体 N-B" panose="02020700000000000000" pitchFamily="17" charset="-128"/>
                <a:ea typeface="UD デジタル 教科書体 N-B" panose="02020700000000000000" pitchFamily="17" charset="-128"/>
              </a:rPr>
              <a:t>」にアクセスしてみる。</a:t>
            </a:r>
          </a:p>
          <a:p>
            <a:pPr fontAlgn="base"/>
            <a:r>
              <a:rPr lang="ja-JP" altLang="en-US" sz="2400" dirty="0">
                <a:solidFill>
                  <a:srgbClr val="333333"/>
                </a:solidFill>
                <a:latin typeface="UD デジタル 教科書体 N-B" panose="02020700000000000000" pitchFamily="17" charset="-128"/>
                <a:ea typeface="UD デジタル 教科書体 N-B" panose="02020700000000000000" pitchFamily="17" charset="-128"/>
              </a:rPr>
              <a:t>下のように表示されたら、「正常にデータベースにつなげた」ってこと。</a:t>
            </a:r>
            <a:endParaRPr lang="ja-JP" altLang="en-US" sz="2400" b="0" i="0" dirty="0">
              <a:solidFill>
                <a:srgbClr val="333333"/>
              </a:solidFill>
              <a:effectLst/>
              <a:latin typeface="UD デジタル 教科書体 N-B" panose="02020700000000000000" pitchFamily="17" charset="-128"/>
              <a:ea typeface="UD デジタル 教科書体 N-B" panose="02020700000000000000" pitchFamily="17" charset="-128"/>
            </a:endParaRPr>
          </a:p>
        </p:txBody>
      </p:sp>
      <p:pic>
        <p:nvPicPr>
          <p:cNvPr id="5" name="図 4" descr="スクリーンショット, 抽象 が含まれている画像&#10;&#10;自動的に生成された説明">
            <a:extLst>
              <a:ext uri="{FF2B5EF4-FFF2-40B4-BE49-F238E27FC236}">
                <a16:creationId xmlns:a16="http://schemas.microsoft.com/office/drawing/2014/main" id="{3FE7E8AC-85B5-4102-AA06-7080D6AEB7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6346" y="2529000"/>
            <a:ext cx="8079309" cy="1800000"/>
          </a:xfrm>
          <a:prstGeom prst="rect">
            <a:avLst/>
          </a:prstGeom>
          <a:ln>
            <a:solidFill>
              <a:schemeClr val="accent2"/>
            </a:solidFill>
          </a:ln>
        </p:spPr>
      </p:pic>
    </p:spTree>
    <p:extLst>
      <p:ext uri="{BB962C8B-B14F-4D97-AF65-F5344CB8AC3E}">
        <p14:creationId xmlns:p14="http://schemas.microsoft.com/office/powerpoint/2010/main" val="9157717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9E5A04-3FFB-4D15-AEAB-3268295EA879}"/>
              </a:ext>
            </a:extLst>
          </p:cNvPr>
          <p:cNvSpPr>
            <a:spLocks noGrp="1"/>
          </p:cNvSpPr>
          <p:nvPr>
            <p:ph type="title"/>
          </p:nvPr>
        </p:nvSpPr>
        <p:spPr/>
        <p:txBody>
          <a:bodyPr/>
          <a:lstStyle/>
          <a:p>
            <a:r>
              <a:rPr kumimoji="1" lang="en-US" altLang="ja-JP" dirty="0"/>
              <a:t>PHP</a:t>
            </a:r>
            <a:r>
              <a:rPr kumimoji="1" lang="ja-JP" altLang="en-US" dirty="0"/>
              <a:t>から</a:t>
            </a:r>
            <a:r>
              <a:rPr kumimoji="1" lang="en-US" altLang="ja-JP" dirty="0"/>
              <a:t>MySQL</a:t>
            </a:r>
            <a:r>
              <a:rPr kumimoji="1" lang="ja-JP" altLang="en-US" dirty="0"/>
              <a:t>へ接続</a:t>
            </a:r>
          </a:p>
        </p:txBody>
      </p:sp>
      <p:sp>
        <p:nvSpPr>
          <p:cNvPr id="4" name="正方形/長方形 3">
            <a:extLst>
              <a:ext uri="{FF2B5EF4-FFF2-40B4-BE49-F238E27FC236}">
                <a16:creationId xmlns:a16="http://schemas.microsoft.com/office/drawing/2014/main" id="{1A6DE7A5-AF30-4B10-80A5-C047F64CAF1B}"/>
              </a:ext>
            </a:extLst>
          </p:cNvPr>
          <p:cNvSpPr/>
          <p:nvPr/>
        </p:nvSpPr>
        <p:spPr>
          <a:xfrm>
            <a:off x="669924" y="1206986"/>
            <a:ext cx="2646878" cy="584775"/>
          </a:xfrm>
          <a:prstGeom prst="rect">
            <a:avLst/>
          </a:prstGeom>
        </p:spPr>
        <p:txBody>
          <a:bodyPr wrap="none">
            <a:spAutoFit/>
          </a:bodyPr>
          <a:lstStyle/>
          <a:p>
            <a:pPr fontAlgn="base"/>
            <a:r>
              <a:rPr lang="ja-JP" altLang="en-US" sz="3200" b="1" dirty="0">
                <a:solidFill>
                  <a:srgbClr val="333333"/>
                </a:solidFill>
                <a:latin typeface="UD デジタル 教科書体 N-B" panose="02020700000000000000" pitchFamily="17" charset="-128"/>
                <a:ea typeface="UD デジタル 教科書体 N-B" panose="02020700000000000000" pitchFamily="17" charset="-128"/>
              </a:rPr>
              <a:t>コードの説明</a:t>
            </a:r>
            <a:endParaRPr lang="ja-JP" altLang="en-US" sz="3200" b="1" i="0" dirty="0">
              <a:solidFill>
                <a:srgbClr val="333333"/>
              </a:solidFill>
              <a:effectLst/>
              <a:latin typeface="UD デジタル 教科書体 N-B" panose="02020700000000000000" pitchFamily="17" charset="-128"/>
              <a:ea typeface="UD デジタル 教科書体 N-B" panose="02020700000000000000" pitchFamily="17" charset="-128"/>
            </a:endParaRPr>
          </a:p>
        </p:txBody>
      </p:sp>
      <p:sp>
        <p:nvSpPr>
          <p:cNvPr id="5" name="正方形/長方形 4">
            <a:extLst>
              <a:ext uri="{FF2B5EF4-FFF2-40B4-BE49-F238E27FC236}">
                <a16:creationId xmlns:a16="http://schemas.microsoft.com/office/drawing/2014/main" id="{87D15ECD-EA31-42DE-B5FF-527F656A4BCA}"/>
              </a:ext>
            </a:extLst>
          </p:cNvPr>
          <p:cNvSpPr/>
          <p:nvPr/>
        </p:nvSpPr>
        <p:spPr>
          <a:xfrm>
            <a:off x="669924" y="1791761"/>
            <a:ext cx="4339650" cy="369332"/>
          </a:xfrm>
          <a:prstGeom prst="rect">
            <a:avLst/>
          </a:prstGeom>
        </p:spPr>
        <p:txBody>
          <a:bodyPr wrap="none">
            <a:spAutoFit/>
          </a:bodyPr>
          <a:lstStyle/>
          <a:p>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上で書いたコードを、簡単に説明する。</a:t>
            </a:r>
            <a:endParaRPr lang="ja-JP" altLang="en-US" dirty="0">
              <a:latin typeface="UD デジタル 教科書体 N-B" panose="02020700000000000000" pitchFamily="17" charset="-128"/>
              <a:ea typeface="UD デジタル 教科書体 N-B" panose="02020700000000000000" pitchFamily="17" charset="-128"/>
            </a:endParaRPr>
          </a:p>
        </p:txBody>
      </p:sp>
      <p:sp>
        <p:nvSpPr>
          <p:cNvPr id="6" name="正方形/長方形 5">
            <a:extLst>
              <a:ext uri="{FF2B5EF4-FFF2-40B4-BE49-F238E27FC236}">
                <a16:creationId xmlns:a16="http://schemas.microsoft.com/office/drawing/2014/main" id="{13C7A4AE-E50C-417B-85C2-9097E0796AE0}"/>
              </a:ext>
            </a:extLst>
          </p:cNvPr>
          <p:cNvSpPr/>
          <p:nvPr/>
        </p:nvSpPr>
        <p:spPr>
          <a:xfrm>
            <a:off x="669924" y="2382856"/>
            <a:ext cx="3983783" cy="369332"/>
          </a:xfrm>
          <a:prstGeom prst="rect">
            <a:avLst/>
          </a:prstGeom>
        </p:spPr>
        <p:style>
          <a:lnRef idx="3">
            <a:schemeClr val="lt1"/>
          </a:lnRef>
          <a:fillRef idx="1">
            <a:schemeClr val="dk1"/>
          </a:fillRef>
          <a:effectRef idx="1">
            <a:schemeClr val="dk1"/>
          </a:effectRef>
          <a:fontRef idx="minor">
            <a:schemeClr val="lt1"/>
          </a:fontRef>
        </p:style>
        <p:txBody>
          <a:bodyPr wrap="none">
            <a:spAutoFit/>
          </a:bodyPr>
          <a:lstStyle/>
          <a:p>
            <a:r>
              <a:rPr lang="en-US" altLang="ja-JP" dirty="0">
                <a:solidFill>
                  <a:srgbClr val="9CDCFE"/>
                </a:solidFill>
                <a:latin typeface="Consolas" panose="020B0609020204030204" pitchFamily="49" charset="0"/>
              </a:rPr>
              <a:t>$db_hostname</a:t>
            </a:r>
            <a:r>
              <a:rPr lang="en-US" altLang="ja-JP" dirty="0">
                <a:solidFill>
                  <a:srgbClr val="D4D4D4"/>
                </a:solidFill>
                <a:latin typeface="Consolas" panose="020B0609020204030204" pitchFamily="49" charset="0"/>
              </a:rPr>
              <a:t>    = </a:t>
            </a:r>
            <a:r>
              <a:rPr lang="en-US" altLang="ja-JP" dirty="0">
                <a:solidFill>
                  <a:srgbClr val="CE9178"/>
                </a:solidFill>
                <a:latin typeface="Consolas" panose="020B0609020204030204" pitchFamily="49" charset="0"/>
              </a:rPr>
              <a:t>'localhost'</a:t>
            </a:r>
            <a:r>
              <a:rPr lang="en-US" altLang="ja-JP" dirty="0">
                <a:solidFill>
                  <a:srgbClr val="D4D4D4"/>
                </a:solidFill>
                <a:latin typeface="Consolas" panose="020B0609020204030204" pitchFamily="49" charset="0"/>
              </a:rPr>
              <a:t>;</a:t>
            </a:r>
            <a:endParaRPr lang="en-US" altLang="ja-JP" b="0" dirty="0">
              <a:solidFill>
                <a:srgbClr val="D4D4D4"/>
              </a:solidFill>
              <a:effectLst/>
              <a:latin typeface="Consolas" panose="020B0609020204030204" pitchFamily="49" charset="0"/>
            </a:endParaRPr>
          </a:p>
        </p:txBody>
      </p:sp>
      <p:sp>
        <p:nvSpPr>
          <p:cNvPr id="7" name="正方形/長方形 6">
            <a:extLst>
              <a:ext uri="{FF2B5EF4-FFF2-40B4-BE49-F238E27FC236}">
                <a16:creationId xmlns:a16="http://schemas.microsoft.com/office/drawing/2014/main" id="{2A5BCEB5-4874-4B00-8DC3-38630B1E232B}"/>
              </a:ext>
            </a:extLst>
          </p:cNvPr>
          <p:cNvSpPr/>
          <p:nvPr/>
        </p:nvSpPr>
        <p:spPr>
          <a:xfrm>
            <a:off x="669924" y="2936854"/>
            <a:ext cx="5426076" cy="646331"/>
          </a:xfrm>
          <a:prstGeom prst="rect">
            <a:avLst/>
          </a:prstGeom>
        </p:spPr>
        <p:txBody>
          <a:bodyPr wrap="square">
            <a:spAutoFit/>
          </a:bodyPr>
          <a:lstStyle/>
          <a:p>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①データベースのホスト名。 </a:t>
            </a:r>
            <a:r>
              <a:rPr lang="en-US" altLang="ja-JP" dirty="0">
                <a:solidFill>
                  <a:srgbClr val="333333"/>
                </a:solidFill>
                <a:latin typeface="UD デジタル 教科書体 N-B" panose="02020700000000000000" pitchFamily="17" charset="-128"/>
                <a:ea typeface="UD デジタル 教科書体 N-B" panose="02020700000000000000" pitchFamily="17" charset="-128"/>
              </a:rPr>
              <a:t>Web</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サーバとブラウザが同じだから、「</a:t>
            </a:r>
            <a:r>
              <a:rPr lang="en-US" altLang="ja-JP" dirty="0">
                <a:solidFill>
                  <a:srgbClr val="333333"/>
                </a:solidFill>
                <a:latin typeface="UD デジタル 教科書体 N-B" panose="02020700000000000000" pitchFamily="17" charset="-128"/>
                <a:ea typeface="UD デジタル 教科書体 N-B" panose="02020700000000000000" pitchFamily="17" charset="-128"/>
              </a:rPr>
              <a:t>localhost</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」になっている。</a:t>
            </a:r>
            <a:endParaRPr lang="ja-JP" altLang="en-US" dirty="0">
              <a:latin typeface="UD デジタル 教科書体 N-B" panose="02020700000000000000" pitchFamily="17" charset="-128"/>
              <a:ea typeface="UD デジタル 教科書体 N-B" panose="02020700000000000000" pitchFamily="17" charset="-128"/>
            </a:endParaRPr>
          </a:p>
        </p:txBody>
      </p:sp>
      <p:sp>
        <p:nvSpPr>
          <p:cNvPr id="8" name="正方形/長方形 7">
            <a:extLst>
              <a:ext uri="{FF2B5EF4-FFF2-40B4-BE49-F238E27FC236}">
                <a16:creationId xmlns:a16="http://schemas.microsoft.com/office/drawing/2014/main" id="{48AA1E11-994D-443B-8845-327A8B445CD6}"/>
              </a:ext>
            </a:extLst>
          </p:cNvPr>
          <p:cNvSpPr/>
          <p:nvPr/>
        </p:nvSpPr>
        <p:spPr>
          <a:xfrm>
            <a:off x="669924" y="3749712"/>
            <a:ext cx="3983783" cy="646331"/>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altLang="ja-JP" dirty="0">
                <a:solidFill>
                  <a:srgbClr val="9CDCFE"/>
                </a:solidFill>
                <a:latin typeface="Consolas" panose="020B0609020204030204" pitchFamily="49" charset="0"/>
              </a:rPr>
              <a:t>$db_username</a:t>
            </a:r>
            <a:r>
              <a:rPr lang="en-US" altLang="ja-JP" dirty="0">
                <a:solidFill>
                  <a:srgbClr val="D4D4D4"/>
                </a:solidFill>
                <a:latin typeface="Consolas" panose="020B0609020204030204" pitchFamily="49" charset="0"/>
              </a:rPr>
              <a:t>    = </a:t>
            </a:r>
            <a:r>
              <a:rPr lang="en-US" altLang="ja-JP" dirty="0">
                <a:solidFill>
                  <a:srgbClr val="CE9178"/>
                </a:solidFill>
                <a:latin typeface="Consolas" panose="020B0609020204030204" pitchFamily="49" charset="0"/>
              </a:rPr>
              <a:t>'root'</a:t>
            </a:r>
            <a:r>
              <a:rPr lang="en-US" altLang="ja-JP" dirty="0">
                <a:solidFill>
                  <a:srgbClr val="D4D4D4"/>
                </a:solidFill>
                <a:latin typeface="Consolas" panose="020B0609020204030204" pitchFamily="49" charset="0"/>
              </a:rPr>
              <a:t>;     </a:t>
            </a:r>
            <a:r>
              <a:rPr lang="en-US" altLang="ja-JP" dirty="0">
                <a:solidFill>
                  <a:srgbClr val="9CDCFE"/>
                </a:solidFill>
                <a:latin typeface="Consolas" panose="020B0609020204030204" pitchFamily="49" charset="0"/>
              </a:rPr>
              <a:t>$db_password</a:t>
            </a:r>
            <a:r>
              <a:rPr lang="en-US" altLang="ja-JP" dirty="0">
                <a:solidFill>
                  <a:srgbClr val="D4D4D4"/>
                </a:solidFill>
                <a:latin typeface="Consolas" panose="020B0609020204030204" pitchFamily="49" charset="0"/>
              </a:rPr>
              <a:t>    = </a:t>
            </a:r>
            <a:r>
              <a:rPr lang="en-US" altLang="ja-JP" dirty="0">
                <a:solidFill>
                  <a:srgbClr val="CE9178"/>
                </a:solidFill>
                <a:latin typeface="Consolas" panose="020B0609020204030204" pitchFamily="49" charset="0"/>
              </a:rPr>
              <a:t>''</a:t>
            </a:r>
            <a:r>
              <a:rPr lang="en-US" altLang="ja-JP" dirty="0">
                <a:solidFill>
                  <a:srgbClr val="D4D4D4"/>
                </a:solidFill>
                <a:latin typeface="Consolas" panose="020B0609020204030204" pitchFamily="49" charset="0"/>
              </a:rPr>
              <a:t>;</a:t>
            </a:r>
            <a:endParaRPr lang="en-US" altLang="ja-JP" b="0" dirty="0">
              <a:solidFill>
                <a:srgbClr val="D4D4D4"/>
              </a:solidFill>
              <a:effectLst/>
              <a:latin typeface="Consolas" panose="020B0609020204030204" pitchFamily="49" charset="0"/>
            </a:endParaRPr>
          </a:p>
        </p:txBody>
      </p:sp>
      <p:sp>
        <p:nvSpPr>
          <p:cNvPr id="9" name="正方形/長方形 8">
            <a:extLst>
              <a:ext uri="{FF2B5EF4-FFF2-40B4-BE49-F238E27FC236}">
                <a16:creationId xmlns:a16="http://schemas.microsoft.com/office/drawing/2014/main" id="{F1AF1850-0729-45F0-887C-C68843944AEB}"/>
              </a:ext>
            </a:extLst>
          </p:cNvPr>
          <p:cNvSpPr/>
          <p:nvPr/>
        </p:nvSpPr>
        <p:spPr>
          <a:xfrm>
            <a:off x="669924" y="4673042"/>
            <a:ext cx="6417141" cy="1200329"/>
          </a:xfrm>
          <a:prstGeom prst="rect">
            <a:avLst/>
          </a:prstGeom>
        </p:spPr>
        <p:txBody>
          <a:bodyPr wrap="none">
            <a:spAutoFit/>
          </a:bodyPr>
          <a:lstStyle/>
          <a:p>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②接続に使うユーザ／パスワードの設定。</a:t>
            </a:r>
            <a:endParaRPr lang="en-US" altLang="ja-JP" dirty="0">
              <a:solidFill>
                <a:srgbClr val="333333"/>
              </a:solidFill>
              <a:latin typeface="UD デジタル 教科書体 N-B" panose="02020700000000000000" pitchFamily="17" charset="-128"/>
              <a:ea typeface="UD デジタル 教科書体 N-B" panose="02020700000000000000" pitchFamily="17" charset="-128"/>
            </a:endParaRPr>
          </a:p>
          <a:p>
            <a:r>
              <a:rPr lang="ja-JP" altLang="en-US" dirty="0">
                <a:latin typeface="UD デジタル 教科書体 N-B" panose="02020700000000000000" pitchFamily="17" charset="-128"/>
                <a:ea typeface="UD デジタル 教科書体 N-B" panose="02020700000000000000" pitchFamily="17" charset="-128"/>
              </a:rPr>
              <a:t>デフォルトでは、</a:t>
            </a:r>
            <a:r>
              <a:rPr lang="en-US" altLang="ja-JP" dirty="0">
                <a:latin typeface="UD デジタル 教科書体 N-B" panose="02020700000000000000" pitchFamily="17" charset="-128"/>
                <a:ea typeface="UD デジタル 教科書体 N-B" panose="02020700000000000000" pitchFamily="17" charset="-128"/>
              </a:rPr>
              <a:t>root</a:t>
            </a:r>
            <a:r>
              <a:rPr lang="ja-JP" altLang="en-US" dirty="0">
                <a:latin typeface="UD デジタル 教科書体 N-B" panose="02020700000000000000" pitchFamily="17" charset="-128"/>
                <a:ea typeface="UD デジタル 教科書体 N-B" panose="02020700000000000000" pitchFamily="17" charset="-128"/>
              </a:rPr>
              <a:t>ユーザでパスワードは無し。</a:t>
            </a:r>
          </a:p>
          <a:p>
            <a:r>
              <a:rPr lang="ja-JP" altLang="en-US" dirty="0">
                <a:latin typeface="UD デジタル 教科書体 N-B" panose="02020700000000000000" pitchFamily="17" charset="-128"/>
                <a:ea typeface="UD デジタル 教科書体 N-B" panose="02020700000000000000" pitchFamily="17" charset="-128"/>
              </a:rPr>
              <a:t>テスト環境で使う分にはこれでも良いが、</a:t>
            </a:r>
            <a:endParaRPr lang="en-US" altLang="ja-JP" dirty="0">
              <a:latin typeface="UD デジタル 教科書体 N-B" panose="02020700000000000000" pitchFamily="17" charset="-128"/>
              <a:ea typeface="UD デジタル 教科書体 N-B" panose="02020700000000000000" pitchFamily="17" charset="-128"/>
            </a:endParaRPr>
          </a:p>
          <a:p>
            <a:r>
              <a:rPr lang="ja-JP" altLang="en-US" dirty="0">
                <a:latin typeface="UD デジタル 教科書体 N-B" panose="02020700000000000000" pitchFamily="17" charset="-128"/>
                <a:ea typeface="UD デジタル 教科書体 N-B" panose="02020700000000000000" pitchFamily="17" charset="-128"/>
              </a:rPr>
              <a:t>本番環境では、</a:t>
            </a:r>
            <a:r>
              <a:rPr lang="en-US" altLang="ja-JP" dirty="0">
                <a:latin typeface="UD デジタル 教科書体 N-B" panose="02020700000000000000" pitchFamily="17" charset="-128"/>
                <a:ea typeface="UD デジタル 教科書体 N-B" panose="02020700000000000000" pitchFamily="17" charset="-128"/>
              </a:rPr>
              <a:t>root</a:t>
            </a:r>
            <a:r>
              <a:rPr lang="ja-JP" altLang="en-US" dirty="0">
                <a:latin typeface="UD デジタル 教科書体 N-B" panose="02020700000000000000" pitchFamily="17" charset="-128"/>
                <a:ea typeface="UD デジタル 教科書体 N-B" panose="02020700000000000000" pitchFamily="17" charset="-128"/>
              </a:rPr>
              <a:t>ユーザをデータベース接続で使わない。</a:t>
            </a:r>
          </a:p>
        </p:txBody>
      </p:sp>
      <p:sp>
        <p:nvSpPr>
          <p:cNvPr id="10" name="正方形/長方形 9">
            <a:extLst>
              <a:ext uri="{FF2B5EF4-FFF2-40B4-BE49-F238E27FC236}">
                <a16:creationId xmlns:a16="http://schemas.microsoft.com/office/drawing/2014/main" id="{51C1B7C6-DE65-4761-B62A-D5B21FC61299}"/>
              </a:ext>
            </a:extLst>
          </p:cNvPr>
          <p:cNvSpPr/>
          <p:nvPr/>
        </p:nvSpPr>
        <p:spPr>
          <a:xfrm>
            <a:off x="8343756" y="2382856"/>
            <a:ext cx="3477234" cy="369332"/>
          </a:xfrm>
          <a:prstGeom prst="rect">
            <a:avLst/>
          </a:prstGeom>
        </p:spPr>
        <p:style>
          <a:lnRef idx="3">
            <a:schemeClr val="lt1"/>
          </a:lnRef>
          <a:fillRef idx="1">
            <a:schemeClr val="dk1"/>
          </a:fillRef>
          <a:effectRef idx="1">
            <a:schemeClr val="dk1"/>
          </a:effectRef>
          <a:fontRef idx="minor">
            <a:schemeClr val="lt1"/>
          </a:fontRef>
        </p:style>
        <p:txBody>
          <a:bodyPr wrap="none">
            <a:spAutoFit/>
          </a:bodyPr>
          <a:lstStyle/>
          <a:p>
            <a:r>
              <a:rPr lang="en-US" altLang="ja-JP" dirty="0">
                <a:solidFill>
                  <a:srgbClr val="9CDCFE"/>
                </a:solidFill>
                <a:latin typeface="Consolas" panose="020B0609020204030204" pitchFamily="49" charset="0"/>
              </a:rPr>
              <a:t>$db_name</a:t>
            </a:r>
            <a:r>
              <a:rPr lang="en-US" altLang="ja-JP" dirty="0">
                <a:solidFill>
                  <a:srgbClr val="D4D4D4"/>
                </a:solidFill>
                <a:latin typeface="Consolas" panose="020B0609020204030204" pitchFamily="49" charset="0"/>
              </a:rPr>
              <a:t>        = </a:t>
            </a:r>
            <a:r>
              <a:rPr lang="en-US" altLang="ja-JP" dirty="0">
                <a:solidFill>
                  <a:srgbClr val="CE9178"/>
                </a:solidFill>
                <a:latin typeface="Consolas" panose="020B0609020204030204" pitchFamily="49" charset="0"/>
              </a:rPr>
              <a:t>'myDB'</a:t>
            </a:r>
            <a:r>
              <a:rPr lang="en-US" altLang="ja-JP" dirty="0">
                <a:solidFill>
                  <a:srgbClr val="D4D4D4"/>
                </a:solidFill>
                <a:latin typeface="Consolas" panose="020B0609020204030204" pitchFamily="49" charset="0"/>
              </a:rPr>
              <a:t>; </a:t>
            </a:r>
            <a:endParaRPr lang="en-US" altLang="ja-JP" b="0" dirty="0">
              <a:solidFill>
                <a:srgbClr val="D4D4D4"/>
              </a:solidFill>
              <a:effectLst/>
              <a:latin typeface="Consolas" panose="020B0609020204030204" pitchFamily="49" charset="0"/>
            </a:endParaRPr>
          </a:p>
        </p:txBody>
      </p:sp>
      <p:sp>
        <p:nvSpPr>
          <p:cNvPr id="11" name="正方形/長方形 10">
            <a:extLst>
              <a:ext uri="{FF2B5EF4-FFF2-40B4-BE49-F238E27FC236}">
                <a16:creationId xmlns:a16="http://schemas.microsoft.com/office/drawing/2014/main" id="{AEEE8912-87EA-4115-9A6F-C851B5980DEE}"/>
              </a:ext>
            </a:extLst>
          </p:cNvPr>
          <p:cNvSpPr/>
          <p:nvPr/>
        </p:nvSpPr>
        <p:spPr>
          <a:xfrm>
            <a:off x="7698769" y="2936854"/>
            <a:ext cx="5424487" cy="923330"/>
          </a:xfrm>
          <a:prstGeom prst="rect">
            <a:avLst/>
          </a:prstGeom>
        </p:spPr>
        <p:txBody>
          <a:bodyPr wrap="square">
            <a:spAutoFit/>
          </a:bodyPr>
          <a:lstStyle/>
          <a:p>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③データベース名。 </a:t>
            </a:r>
            <a:endParaRPr lang="en-US" altLang="ja-JP" dirty="0">
              <a:solidFill>
                <a:srgbClr val="333333"/>
              </a:solidFill>
              <a:latin typeface="UD デジタル 教科書体 N-B" panose="02020700000000000000" pitchFamily="17" charset="-128"/>
              <a:ea typeface="UD デジタル 教科書体 N-B" panose="02020700000000000000" pitchFamily="17" charset="-128"/>
            </a:endParaRPr>
          </a:p>
          <a:p>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デフォルトの「</a:t>
            </a:r>
            <a:r>
              <a:rPr lang="en-US" altLang="ja-JP" dirty="0">
                <a:solidFill>
                  <a:srgbClr val="333333"/>
                </a:solidFill>
                <a:latin typeface="UD デジタル 教科書体 N-B" panose="02020700000000000000" pitchFamily="17" charset="-128"/>
                <a:ea typeface="UD デジタル 教科書体 N-B" panose="02020700000000000000" pitchFamily="17" charset="-128"/>
              </a:rPr>
              <a:t>myDB</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」を使っているので、</a:t>
            </a:r>
            <a:endParaRPr lang="en-US" altLang="ja-JP" dirty="0">
              <a:solidFill>
                <a:srgbClr val="333333"/>
              </a:solidFill>
              <a:latin typeface="UD デジタル 教科書体 N-B" panose="02020700000000000000" pitchFamily="17" charset="-128"/>
              <a:ea typeface="UD デジタル 教科書体 N-B" panose="02020700000000000000" pitchFamily="17" charset="-128"/>
            </a:endParaRPr>
          </a:p>
          <a:p>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それを指定。</a:t>
            </a:r>
            <a:endParaRPr lang="ja-JP" altLang="en-US" dirty="0">
              <a:latin typeface="UD デジタル 教科書体 N-B" panose="02020700000000000000" pitchFamily="17" charset="-128"/>
              <a:ea typeface="UD デジタル 教科書体 N-B" panose="02020700000000000000" pitchFamily="17" charset="-128"/>
            </a:endParaRPr>
          </a:p>
        </p:txBody>
      </p:sp>
      <p:sp>
        <p:nvSpPr>
          <p:cNvPr id="13" name="正方形/長方形 12">
            <a:extLst>
              <a:ext uri="{FF2B5EF4-FFF2-40B4-BE49-F238E27FC236}">
                <a16:creationId xmlns:a16="http://schemas.microsoft.com/office/drawing/2014/main" id="{D1AE81DB-1B8B-48E4-8D4A-71C2413622AA}"/>
              </a:ext>
            </a:extLst>
          </p:cNvPr>
          <p:cNvSpPr/>
          <p:nvPr/>
        </p:nvSpPr>
        <p:spPr>
          <a:xfrm>
            <a:off x="8343756" y="3868562"/>
            <a:ext cx="3477234" cy="1754326"/>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altLang="ja-JP" dirty="0">
                <a:solidFill>
                  <a:srgbClr val="9CDCFE"/>
                </a:solidFill>
                <a:latin typeface="Consolas" panose="020B0609020204030204" pitchFamily="49" charset="0"/>
              </a:rPr>
              <a:t>$link</a:t>
            </a:r>
            <a:r>
              <a:rPr lang="en-US" altLang="ja-JP" dirty="0">
                <a:solidFill>
                  <a:srgbClr val="D4D4D4"/>
                </a:solidFill>
                <a:latin typeface="Consolas" panose="020B0609020204030204" pitchFamily="49" charset="0"/>
              </a:rPr>
              <a:t> = </a:t>
            </a:r>
            <a:r>
              <a:rPr lang="en-US" altLang="ja-JP" dirty="0" err="1">
                <a:solidFill>
                  <a:srgbClr val="DCDCAA"/>
                </a:solidFill>
                <a:latin typeface="Consolas" panose="020B0609020204030204" pitchFamily="49" charset="0"/>
              </a:rPr>
              <a:t>mysqli_connect</a:t>
            </a:r>
            <a:r>
              <a:rPr lang="en-US" altLang="ja-JP" dirty="0">
                <a:solidFill>
                  <a:srgbClr val="D4D4D4"/>
                </a:solidFill>
                <a:latin typeface="Consolas" panose="020B0609020204030204" pitchFamily="49" charset="0"/>
              </a:rPr>
              <a:t>( </a:t>
            </a:r>
          </a:p>
          <a:p>
            <a:r>
              <a:rPr lang="en-US" altLang="ja-JP" dirty="0">
                <a:solidFill>
                  <a:srgbClr val="9CDCFE"/>
                </a:solidFill>
                <a:latin typeface="Consolas" panose="020B0609020204030204" pitchFamily="49" charset="0"/>
              </a:rPr>
              <a:t>$db_hostname</a:t>
            </a:r>
            <a:r>
              <a:rPr lang="en-US" altLang="ja-JP" dirty="0">
                <a:solidFill>
                  <a:srgbClr val="D4D4D4"/>
                </a:solidFill>
                <a:latin typeface="Consolas" panose="020B0609020204030204" pitchFamily="49" charset="0"/>
              </a:rPr>
              <a:t>, </a:t>
            </a:r>
          </a:p>
          <a:p>
            <a:r>
              <a:rPr lang="en-US" altLang="ja-JP" dirty="0">
                <a:solidFill>
                  <a:srgbClr val="9CDCFE"/>
                </a:solidFill>
                <a:latin typeface="Consolas" panose="020B0609020204030204" pitchFamily="49" charset="0"/>
              </a:rPr>
              <a:t>$db_username</a:t>
            </a:r>
            <a:r>
              <a:rPr lang="en-US" altLang="ja-JP" dirty="0">
                <a:solidFill>
                  <a:srgbClr val="D4D4D4"/>
                </a:solidFill>
                <a:latin typeface="Consolas" panose="020B0609020204030204" pitchFamily="49" charset="0"/>
              </a:rPr>
              <a:t>, </a:t>
            </a:r>
          </a:p>
          <a:p>
            <a:r>
              <a:rPr lang="en-US" altLang="ja-JP" dirty="0">
                <a:solidFill>
                  <a:srgbClr val="9CDCFE"/>
                </a:solidFill>
                <a:latin typeface="Consolas" panose="020B0609020204030204" pitchFamily="49" charset="0"/>
              </a:rPr>
              <a:t>$db_password</a:t>
            </a:r>
            <a:r>
              <a:rPr lang="en-US" altLang="ja-JP" dirty="0">
                <a:solidFill>
                  <a:srgbClr val="D4D4D4"/>
                </a:solidFill>
                <a:latin typeface="Consolas" panose="020B0609020204030204" pitchFamily="49" charset="0"/>
              </a:rPr>
              <a:t>, </a:t>
            </a:r>
          </a:p>
          <a:p>
            <a:r>
              <a:rPr lang="en-US" altLang="ja-JP" dirty="0">
                <a:solidFill>
                  <a:srgbClr val="9CDCFE"/>
                </a:solidFill>
                <a:latin typeface="Consolas" panose="020B0609020204030204" pitchFamily="49" charset="0"/>
              </a:rPr>
              <a:t>$db_name</a:t>
            </a:r>
          </a:p>
          <a:p>
            <a:r>
              <a:rPr lang="en-US" altLang="ja-JP" dirty="0">
                <a:solidFill>
                  <a:srgbClr val="D4D4D4"/>
                </a:solidFill>
                <a:latin typeface="Consolas" panose="020B0609020204030204" pitchFamily="49" charset="0"/>
              </a:rPr>
              <a:t>);</a:t>
            </a:r>
            <a:endParaRPr lang="ja-JP" altLang="en-US" b="0" dirty="0">
              <a:solidFill>
                <a:srgbClr val="D4D4D4"/>
              </a:solidFill>
              <a:effectLst/>
              <a:latin typeface="Consolas" panose="020B0609020204030204" pitchFamily="49" charset="0"/>
            </a:endParaRPr>
          </a:p>
        </p:txBody>
      </p:sp>
      <p:sp>
        <p:nvSpPr>
          <p:cNvPr id="14" name="正方形/長方形 13">
            <a:extLst>
              <a:ext uri="{FF2B5EF4-FFF2-40B4-BE49-F238E27FC236}">
                <a16:creationId xmlns:a16="http://schemas.microsoft.com/office/drawing/2014/main" id="{99BB76AC-1B57-46EE-A193-3849E768D67D}"/>
              </a:ext>
            </a:extLst>
          </p:cNvPr>
          <p:cNvSpPr/>
          <p:nvPr/>
        </p:nvSpPr>
        <p:spPr>
          <a:xfrm>
            <a:off x="7913386" y="5873371"/>
            <a:ext cx="4097104" cy="646331"/>
          </a:xfrm>
          <a:prstGeom prst="rect">
            <a:avLst/>
          </a:prstGeom>
        </p:spPr>
        <p:txBody>
          <a:bodyPr wrap="square">
            <a:spAutoFit/>
          </a:bodyPr>
          <a:lstStyle/>
          <a:p>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④上で指定した４つの設定値を使って、</a:t>
            </a:r>
            <a:endParaRPr lang="en-US" altLang="ja-JP" dirty="0">
              <a:solidFill>
                <a:srgbClr val="333333"/>
              </a:solidFill>
              <a:latin typeface="UD デジタル 教科書体 N-B" panose="02020700000000000000" pitchFamily="17" charset="-128"/>
              <a:ea typeface="UD デジタル 教科書体 N-B" panose="02020700000000000000" pitchFamily="17" charset="-128"/>
            </a:endParaRPr>
          </a:p>
          <a:p>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データベース接続を実行。</a:t>
            </a:r>
            <a:endParaRPr lang="ja-JP" altLang="en-US" dirty="0">
              <a:latin typeface="UD デジタル 教科書体 N-B" panose="02020700000000000000" pitchFamily="17" charset="-128"/>
              <a:ea typeface="UD デジタル 教科書体 N-B" panose="02020700000000000000" pitchFamily="17" charset="-128"/>
            </a:endParaRPr>
          </a:p>
        </p:txBody>
      </p:sp>
      <p:sp>
        <p:nvSpPr>
          <p:cNvPr id="15" name="正方形/長方形 14">
            <a:extLst>
              <a:ext uri="{FF2B5EF4-FFF2-40B4-BE49-F238E27FC236}">
                <a16:creationId xmlns:a16="http://schemas.microsoft.com/office/drawing/2014/main" id="{7EC6A2A8-3A97-4D05-9C83-74498699EBA0}"/>
              </a:ext>
            </a:extLst>
          </p:cNvPr>
          <p:cNvSpPr/>
          <p:nvPr/>
        </p:nvSpPr>
        <p:spPr>
          <a:xfrm>
            <a:off x="8343756" y="6488667"/>
            <a:ext cx="3300904" cy="369332"/>
          </a:xfrm>
          <a:prstGeom prst="rect">
            <a:avLst/>
          </a:prstGeom>
        </p:spPr>
        <p:txBody>
          <a:bodyPr wrap="none">
            <a:spAutoFit/>
          </a:bodyPr>
          <a:lstStyle/>
          <a:p>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結果は、</a:t>
            </a:r>
            <a:r>
              <a:rPr lang="en-US" altLang="ja-JP" dirty="0">
                <a:solidFill>
                  <a:srgbClr val="333333"/>
                </a:solidFill>
                <a:latin typeface="UD デジタル 教科書体 N-B" panose="02020700000000000000" pitchFamily="17" charset="-128"/>
                <a:ea typeface="UD デジタル 教科書体 N-B" panose="02020700000000000000" pitchFamily="17" charset="-128"/>
              </a:rPr>
              <a:t>$link</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に入っている。</a:t>
            </a:r>
            <a:endParaRPr lang="ja-JP" altLang="en-US" dirty="0">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13745028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0C7448-C36E-491A-8552-9A20B9A5F7A0}"/>
              </a:ext>
            </a:extLst>
          </p:cNvPr>
          <p:cNvSpPr>
            <a:spLocks noGrp="1"/>
          </p:cNvSpPr>
          <p:nvPr>
            <p:ph type="title"/>
          </p:nvPr>
        </p:nvSpPr>
        <p:spPr/>
        <p:txBody>
          <a:bodyPr/>
          <a:lstStyle/>
          <a:p>
            <a:r>
              <a:rPr kumimoji="1" lang="en-US" altLang="ja-JP" dirty="0"/>
              <a:t>PHP</a:t>
            </a:r>
            <a:r>
              <a:rPr kumimoji="1" lang="ja-JP" altLang="en-US" dirty="0"/>
              <a:t>から</a:t>
            </a:r>
            <a:r>
              <a:rPr kumimoji="1" lang="en-US" altLang="ja-JP" dirty="0"/>
              <a:t>MySQL</a:t>
            </a:r>
            <a:r>
              <a:rPr kumimoji="1" lang="ja-JP" altLang="en-US" dirty="0"/>
              <a:t>へ接続</a:t>
            </a:r>
          </a:p>
        </p:txBody>
      </p:sp>
      <p:sp>
        <p:nvSpPr>
          <p:cNvPr id="3" name="正方形/長方形 2">
            <a:extLst>
              <a:ext uri="{FF2B5EF4-FFF2-40B4-BE49-F238E27FC236}">
                <a16:creationId xmlns:a16="http://schemas.microsoft.com/office/drawing/2014/main" id="{5CD8A058-021F-43C4-A885-DC58C55123E0}"/>
              </a:ext>
            </a:extLst>
          </p:cNvPr>
          <p:cNvSpPr/>
          <p:nvPr/>
        </p:nvSpPr>
        <p:spPr>
          <a:xfrm>
            <a:off x="669924" y="1760448"/>
            <a:ext cx="4983453" cy="1754326"/>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ja-JP" altLang="en-US" dirty="0">
                <a:solidFill>
                  <a:srgbClr val="D4D4D4"/>
                </a:solidFill>
                <a:latin typeface="Consolas" panose="020B0609020204030204" pitchFamily="49" charset="0"/>
              </a:rPr>
              <a:t> </a:t>
            </a:r>
          </a:p>
          <a:p>
            <a:r>
              <a:rPr lang="en-US" altLang="ja-JP" dirty="0">
                <a:solidFill>
                  <a:srgbClr val="C586C0"/>
                </a:solidFill>
                <a:latin typeface="Consolas" panose="020B0609020204030204" pitchFamily="49" charset="0"/>
              </a:rPr>
              <a:t>if</a:t>
            </a:r>
            <a:r>
              <a:rPr lang="ja-JP" altLang="en-US" dirty="0">
                <a:solidFill>
                  <a:srgbClr val="D4D4D4"/>
                </a:solidFill>
                <a:latin typeface="Consolas" panose="020B0609020204030204" pitchFamily="49" charset="0"/>
              </a:rPr>
              <a:t> </a:t>
            </a:r>
            <a:r>
              <a:rPr lang="en-US" altLang="ja-JP" dirty="0">
                <a:solidFill>
                  <a:srgbClr val="D4D4D4"/>
                </a:solidFill>
                <a:latin typeface="Consolas" panose="020B0609020204030204" pitchFamily="49" charset="0"/>
              </a:rPr>
              <a:t>(!</a:t>
            </a:r>
            <a:r>
              <a:rPr lang="en-US" altLang="ja-JP" dirty="0">
                <a:solidFill>
                  <a:srgbClr val="9CDCFE"/>
                </a:solidFill>
                <a:latin typeface="Consolas" panose="020B0609020204030204" pitchFamily="49" charset="0"/>
              </a:rPr>
              <a:t>$link</a:t>
            </a:r>
            <a:r>
              <a:rPr lang="en-US" altLang="ja-JP" dirty="0">
                <a:solidFill>
                  <a:srgbClr val="D4D4D4"/>
                </a:solidFill>
                <a:latin typeface="Consolas" panose="020B0609020204030204" pitchFamily="49" charset="0"/>
              </a:rPr>
              <a:t>) </a:t>
            </a:r>
          </a:p>
          <a:p>
            <a:r>
              <a:rPr lang="en-US" altLang="ja-JP" dirty="0">
                <a:solidFill>
                  <a:srgbClr val="D4D4D4"/>
                </a:solidFill>
                <a:latin typeface="Consolas" panose="020B0609020204030204" pitchFamily="49" charset="0"/>
              </a:rPr>
              <a:t>{</a:t>
            </a:r>
          </a:p>
          <a:p>
            <a:r>
              <a:rPr lang="en-US" altLang="ja-JP" dirty="0">
                <a:solidFill>
                  <a:srgbClr val="C586C0"/>
                </a:solidFill>
                <a:latin typeface="Consolas" panose="020B0609020204030204" pitchFamily="49" charset="0"/>
              </a:rPr>
              <a:t>exit</a:t>
            </a:r>
            <a:r>
              <a:rPr lang="en-US" altLang="ja-JP" dirty="0">
                <a:solidFill>
                  <a:srgbClr val="D4D4D4"/>
                </a:solidFill>
                <a:latin typeface="Consolas" panose="020B0609020204030204" pitchFamily="49" charset="0"/>
              </a:rPr>
              <a:t>( </a:t>
            </a:r>
            <a:r>
              <a:rPr lang="en-US" altLang="ja-JP" dirty="0">
                <a:solidFill>
                  <a:srgbClr val="CE9178"/>
                </a:solidFill>
                <a:latin typeface="Consolas" panose="020B0609020204030204" pitchFamily="49" charset="0"/>
              </a:rPr>
              <a:t>'</a:t>
            </a:r>
            <a:r>
              <a:rPr lang="ja-JP" altLang="en-US" dirty="0">
                <a:solidFill>
                  <a:srgbClr val="CE9178"/>
                </a:solidFill>
                <a:latin typeface="Consolas" panose="020B0609020204030204" pitchFamily="49" charset="0"/>
              </a:rPr>
              <a:t>接続失敗 </a:t>
            </a:r>
            <a:r>
              <a:rPr lang="en-US" altLang="ja-JP" dirty="0">
                <a:solidFill>
                  <a:srgbClr val="CE9178"/>
                </a:solidFill>
                <a:latin typeface="Consolas" panose="020B0609020204030204" pitchFamily="49" charset="0"/>
              </a:rPr>
              <a:t>: </a:t>
            </a:r>
            <a:r>
              <a:rPr lang="en-US" altLang="ja-JP" dirty="0" err="1">
                <a:solidFill>
                  <a:srgbClr val="CE9178"/>
                </a:solidFill>
                <a:latin typeface="Consolas" panose="020B0609020204030204" pitchFamily="49" charset="0"/>
              </a:rPr>
              <a:t>mysqli_connect</a:t>
            </a:r>
            <a:r>
              <a:rPr lang="en-US" altLang="ja-JP" dirty="0">
                <a:solidFill>
                  <a:srgbClr val="CE9178"/>
                </a:solidFill>
                <a:latin typeface="Consolas" panose="020B0609020204030204" pitchFamily="49" charset="0"/>
              </a:rPr>
              <a:t> : ’</a:t>
            </a:r>
            <a:r>
              <a:rPr lang="ja-JP" altLang="en-US" dirty="0">
                <a:solidFill>
                  <a:srgbClr val="D4D4D4"/>
                </a:solidFill>
                <a:latin typeface="Consolas" panose="020B0609020204030204" pitchFamily="49" charset="0"/>
              </a:rPr>
              <a:t> </a:t>
            </a:r>
            <a:endParaRPr lang="en-US" altLang="ja-JP" dirty="0">
              <a:solidFill>
                <a:srgbClr val="D4D4D4"/>
              </a:solidFill>
              <a:latin typeface="Consolas" panose="020B0609020204030204" pitchFamily="49" charset="0"/>
            </a:endParaRPr>
          </a:p>
          <a:p>
            <a:r>
              <a:rPr lang="en-US" altLang="ja-JP" dirty="0">
                <a:solidFill>
                  <a:srgbClr val="D4D4D4"/>
                </a:solidFill>
                <a:latin typeface="Consolas" panose="020B0609020204030204" pitchFamily="49" charset="0"/>
              </a:rPr>
              <a:t>. </a:t>
            </a:r>
            <a:r>
              <a:rPr lang="en-US" altLang="ja-JP" dirty="0" err="1">
                <a:solidFill>
                  <a:srgbClr val="DCDCAA"/>
                </a:solidFill>
                <a:latin typeface="Consolas" panose="020B0609020204030204" pitchFamily="49" charset="0"/>
              </a:rPr>
              <a:t>mysqli_connect_error</a:t>
            </a:r>
            <a:r>
              <a:rPr lang="en-US" altLang="ja-JP" dirty="0">
                <a:solidFill>
                  <a:srgbClr val="D4D4D4"/>
                </a:solidFill>
                <a:latin typeface="Consolas" panose="020B0609020204030204" pitchFamily="49" charset="0"/>
              </a:rPr>
              <a:t>() );</a:t>
            </a:r>
          </a:p>
          <a:p>
            <a:r>
              <a:rPr lang="en-US" altLang="ja-JP" dirty="0">
                <a:solidFill>
                  <a:srgbClr val="D4D4D4"/>
                </a:solidFill>
                <a:latin typeface="Consolas" panose="020B0609020204030204" pitchFamily="49" charset="0"/>
              </a:rPr>
              <a:t>}</a:t>
            </a:r>
            <a:endParaRPr lang="en-US" altLang="ja-JP" b="0" dirty="0">
              <a:solidFill>
                <a:srgbClr val="D4D4D4"/>
              </a:solidFill>
              <a:effectLst/>
              <a:latin typeface="Consolas" panose="020B0609020204030204" pitchFamily="49" charset="0"/>
            </a:endParaRPr>
          </a:p>
        </p:txBody>
      </p:sp>
      <p:sp>
        <p:nvSpPr>
          <p:cNvPr id="4" name="正方形/長方形 3">
            <a:extLst>
              <a:ext uri="{FF2B5EF4-FFF2-40B4-BE49-F238E27FC236}">
                <a16:creationId xmlns:a16="http://schemas.microsoft.com/office/drawing/2014/main" id="{63FF8DEC-4B15-44CC-A3AD-0DE0FBD8E17F}"/>
              </a:ext>
            </a:extLst>
          </p:cNvPr>
          <p:cNvSpPr/>
          <p:nvPr/>
        </p:nvSpPr>
        <p:spPr>
          <a:xfrm>
            <a:off x="669924" y="3795646"/>
            <a:ext cx="4983453" cy="646331"/>
          </a:xfrm>
          <a:prstGeom prst="rect">
            <a:avLst/>
          </a:prstGeom>
        </p:spPr>
        <p:txBody>
          <a:bodyPr wrap="square">
            <a:spAutoFit/>
          </a:bodyPr>
          <a:lstStyle/>
          <a:p>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⑤</a:t>
            </a:r>
            <a:r>
              <a:rPr lang="en-US" altLang="ja-JP" dirty="0">
                <a:solidFill>
                  <a:srgbClr val="333333"/>
                </a:solidFill>
                <a:latin typeface="UD デジタル 教科書体 N-B" panose="02020700000000000000" pitchFamily="17" charset="-128"/>
                <a:ea typeface="UD デジタル 教科書体 N-B" panose="02020700000000000000" pitchFamily="17" charset="-128"/>
              </a:rPr>
              <a:t>$link</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を確認。 エラーであれば、</a:t>
            </a:r>
            <a:endParaRPr lang="en-US" altLang="ja-JP" dirty="0">
              <a:solidFill>
                <a:srgbClr val="333333"/>
              </a:solidFill>
              <a:latin typeface="UD デジタル 教科書体 N-B" panose="02020700000000000000" pitchFamily="17" charset="-128"/>
              <a:ea typeface="UD デジタル 教科書体 N-B" panose="02020700000000000000" pitchFamily="17" charset="-128"/>
            </a:endParaRPr>
          </a:p>
          <a:p>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エラーメッセージを表示して、終了。</a:t>
            </a:r>
            <a:endParaRPr lang="ja-JP" altLang="en-US" dirty="0">
              <a:latin typeface="UD デジタル 教科書体 N-B" panose="02020700000000000000" pitchFamily="17" charset="-128"/>
              <a:ea typeface="UD デジタル 教科書体 N-B" panose="02020700000000000000" pitchFamily="17" charset="-128"/>
            </a:endParaRPr>
          </a:p>
        </p:txBody>
      </p:sp>
      <p:sp>
        <p:nvSpPr>
          <p:cNvPr id="5" name="正方形/長方形 4">
            <a:extLst>
              <a:ext uri="{FF2B5EF4-FFF2-40B4-BE49-F238E27FC236}">
                <a16:creationId xmlns:a16="http://schemas.microsoft.com/office/drawing/2014/main" id="{5CBED178-4747-409D-90FF-E78D3D1FBAF2}"/>
              </a:ext>
            </a:extLst>
          </p:cNvPr>
          <p:cNvSpPr/>
          <p:nvPr/>
        </p:nvSpPr>
        <p:spPr>
          <a:xfrm>
            <a:off x="669924" y="4722849"/>
            <a:ext cx="4983453" cy="923330"/>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altLang="ja-JP" dirty="0">
                <a:solidFill>
                  <a:srgbClr val="DCDCAA"/>
                </a:solidFill>
                <a:latin typeface="Consolas" panose="020B0609020204030204" pitchFamily="49" charset="0"/>
              </a:rPr>
              <a:t>echo</a:t>
            </a:r>
            <a:r>
              <a:rPr lang="en-US" altLang="ja-JP" dirty="0">
                <a:solidFill>
                  <a:srgbClr val="D4D4D4"/>
                </a:solidFill>
                <a:latin typeface="Consolas" panose="020B0609020204030204" pitchFamily="49" charset="0"/>
              </a:rPr>
              <a:t> </a:t>
            </a:r>
            <a:r>
              <a:rPr lang="en-US" altLang="ja-JP" dirty="0" err="1">
                <a:solidFill>
                  <a:srgbClr val="DCDCAA"/>
                </a:solidFill>
                <a:latin typeface="Consolas" panose="020B0609020204030204" pitchFamily="49" charset="0"/>
              </a:rPr>
              <a:t>mysqli_get_host_info</a:t>
            </a:r>
            <a:r>
              <a:rPr lang="en-US" altLang="ja-JP" dirty="0">
                <a:solidFill>
                  <a:srgbClr val="D4D4D4"/>
                </a:solidFill>
                <a:latin typeface="Consolas" panose="020B0609020204030204" pitchFamily="49" charset="0"/>
              </a:rPr>
              <a:t>( </a:t>
            </a:r>
            <a:r>
              <a:rPr lang="en-US" altLang="ja-JP" dirty="0">
                <a:solidFill>
                  <a:srgbClr val="9CDCFE"/>
                </a:solidFill>
                <a:latin typeface="Consolas" panose="020B0609020204030204" pitchFamily="49" charset="0"/>
              </a:rPr>
              <a:t>$link</a:t>
            </a:r>
            <a:r>
              <a:rPr lang="en-US" altLang="ja-JP" dirty="0">
                <a:solidFill>
                  <a:srgbClr val="D4D4D4"/>
                </a:solidFill>
                <a:latin typeface="Consolas" panose="020B0609020204030204" pitchFamily="49" charset="0"/>
              </a:rPr>
              <a:t> ).</a:t>
            </a:r>
          </a:p>
          <a:p>
            <a:r>
              <a:rPr lang="en-US" altLang="ja-JP" dirty="0">
                <a:solidFill>
                  <a:srgbClr val="CE9178"/>
                </a:solidFill>
                <a:latin typeface="Consolas" panose="020B0609020204030204" pitchFamily="49" charset="0"/>
              </a:rPr>
              <a:t>"&lt;br&gt;"</a:t>
            </a:r>
            <a:r>
              <a:rPr lang="en-US" altLang="ja-JP" dirty="0">
                <a:solidFill>
                  <a:srgbClr val="D4D4D4"/>
                </a:solidFill>
                <a:latin typeface="Consolas" panose="020B0609020204030204" pitchFamily="49" charset="0"/>
              </a:rPr>
              <a:t>;</a:t>
            </a:r>
            <a:r>
              <a:rPr lang="ja-JP" altLang="en-US" dirty="0">
                <a:solidFill>
                  <a:srgbClr val="D4D4D4"/>
                </a:solidFill>
                <a:latin typeface="Consolas" panose="020B0609020204030204" pitchFamily="49" charset="0"/>
              </a:rPr>
              <a:t>    </a:t>
            </a:r>
          </a:p>
          <a:p>
            <a:r>
              <a:rPr lang="en-US" altLang="ja-JP" dirty="0">
                <a:solidFill>
                  <a:srgbClr val="DCDCAA"/>
                </a:solidFill>
                <a:latin typeface="Consolas" panose="020B0609020204030204" pitchFamily="49" charset="0"/>
              </a:rPr>
              <a:t>echo</a:t>
            </a:r>
            <a:r>
              <a:rPr lang="en-US" altLang="ja-JP" dirty="0">
                <a:solidFill>
                  <a:srgbClr val="D4D4D4"/>
                </a:solidFill>
                <a:latin typeface="Consolas" panose="020B0609020204030204" pitchFamily="49" charset="0"/>
              </a:rPr>
              <a:t> </a:t>
            </a:r>
            <a:r>
              <a:rPr lang="en-US" altLang="ja-JP" dirty="0">
                <a:solidFill>
                  <a:srgbClr val="CE9178"/>
                </a:solidFill>
                <a:latin typeface="Consolas" panose="020B0609020204030204" pitchFamily="49" charset="0"/>
              </a:rPr>
              <a:t>"</a:t>
            </a:r>
            <a:r>
              <a:rPr lang="ja-JP" altLang="en-US" dirty="0">
                <a:solidFill>
                  <a:srgbClr val="CE9178"/>
                </a:solidFill>
                <a:latin typeface="Consolas" panose="020B0609020204030204" pitchFamily="49" charset="0"/>
              </a:rPr>
              <a:t>接続成功</a:t>
            </a:r>
            <a:r>
              <a:rPr lang="en-US" altLang="ja-JP" dirty="0">
                <a:solidFill>
                  <a:srgbClr val="CE9178"/>
                </a:solidFill>
                <a:latin typeface="Consolas" panose="020B0609020204030204" pitchFamily="49" charset="0"/>
              </a:rPr>
              <a:t>&lt;br&gt;"</a:t>
            </a:r>
            <a:r>
              <a:rPr lang="en-US" altLang="ja-JP" dirty="0">
                <a:solidFill>
                  <a:srgbClr val="D4D4D4"/>
                </a:solidFill>
                <a:latin typeface="Consolas" panose="020B0609020204030204" pitchFamily="49" charset="0"/>
              </a:rPr>
              <a:t>;                  </a:t>
            </a:r>
            <a:endParaRPr lang="en-US" altLang="ja-JP" b="0" dirty="0">
              <a:solidFill>
                <a:srgbClr val="D4D4D4"/>
              </a:solidFill>
              <a:effectLst/>
              <a:latin typeface="Consolas" panose="020B0609020204030204" pitchFamily="49" charset="0"/>
            </a:endParaRPr>
          </a:p>
        </p:txBody>
      </p:sp>
      <p:sp>
        <p:nvSpPr>
          <p:cNvPr id="6" name="正方形/長方形 5">
            <a:extLst>
              <a:ext uri="{FF2B5EF4-FFF2-40B4-BE49-F238E27FC236}">
                <a16:creationId xmlns:a16="http://schemas.microsoft.com/office/drawing/2014/main" id="{A8051149-4AA9-4726-8290-3139941A8827}"/>
              </a:ext>
            </a:extLst>
          </p:cNvPr>
          <p:cNvSpPr/>
          <p:nvPr/>
        </p:nvSpPr>
        <p:spPr>
          <a:xfrm>
            <a:off x="669924" y="5828486"/>
            <a:ext cx="4983453" cy="923330"/>
          </a:xfrm>
          <a:prstGeom prst="rect">
            <a:avLst/>
          </a:prstGeom>
        </p:spPr>
        <p:txBody>
          <a:bodyPr wrap="square">
            <a:spAutoFit/>
          </a:bodyPr>
          <a:lstStyle/>
          <a:p>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⑥正しく接続できた場合、</a:t>
            </a:r>
            <a:endParaRPr lang="en-US" altLang="ja-JP" dirty="0">
              <a:solidFill>
                <a:srgbClr val="333333"/>
              </a:solidFill>
              <a:latin typeface="UD デジタル 教科書体 N-B" panose="02020700000000000000" pitchFamily="17" charset="-128"/>
              <a:ea typeface="UD デジタル 教科書体 N-B" panose="02020700000000000000" pitchFamily="17" charset="-128"/>
            </a:endParaRPr>
          </a:p>
          <a:p>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この後のデータベース操作は、</a:t>
            </a:r>
            <a:endParaRPr lang="en-US" altLang="ja-JP" dirty="0">
              <a:solidFill>
                <a:srgbClr val="333333"/>
              </a:solidFill>
              <a:latin typeface="UD デジタル 教科書体 N-B" panose="02020700000000000000" pitchFamily="17" charset="-128"/>
              <a:ea typeface="UD デジタル 教科書体 N-B" panose="02020700000000000000" pitchFamily="17" charset="-128"/>
            </a:endParaRPr>
          </a:p>
          <a:p>
            <a:r>
              <a:rPr lang="en-US" altLang="ja-JP" dirty="0">
                <a:solidFill>
                  <a:srgbClr val="333333"/>
                </a:solidFill>
                <a:latin typeface="UD デジタル 教科書体 N-B" panose="02020700000000000000" pitchFamily="17" charset="-128"/>
                <a:ea typeface="UD デジタル 教科書体 N-B" panose="02020700000000000000" pitchFamily="17" charset="-128"/>
              </a:rPr>
              <a:t>$link</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を使って行う。</a:t>
            </a:r>
            <a:endParaRPr lang="ja-JP" altLang="en-US" dirty="0">
              <a:latin typeface="UD デジタル 教科書体 N-B" panose="02020700000000000000" pitchFamily="17" charset="-128"/>
              <a:ea typeface="UD デジタル 教科書体 N-B" panose="02020700000000000000" pitchFamily="17" charset="-128"/>
            </a:endParaRPr>
          </a:p>
        </p:txBody>
      </p:sp>
      <p:sp>
        <p:nvSpPr>
          <p:cNvPr id="7" name="正方形/長方形 6">
            <a:extLst>
              <a:ext uri="{FF2B5EF4-FFF2-40B4-BE49-F238E27FC236}">
                <a16:creationId xmlns:a16="http://schemas.microsoft.com/office/drawing/2014/main" id="{E57EE191-9B2A-4507-BE9D-E0A598628624}"/>
              </a:ext>
            </a:extLst>
          </p:cNvPr>
          <p:cNvSpPr/>
          <p:nvPr/>
        </p:nvSpPr>
        <p:spPr>
          <a:xfrm>
            <a:off x="7290538" y="1760448"/>
            <a:ext cx="3097323" cy="369332"/>
          </a:xfrm>
          <a:prstGeom prst="rect">
            <a:avLst/>
          </a:prstGeom>
        </p:spPr>
        <p:style>
          <a:lnRef idx="3">
            <a:schemeClr val="lt1"/>
          </a:lnRef>
          <a:fillRef idx="1">
            <a:schemeClr val="dk1"/>
          </a:fillRef>
          <a:effectRef idx="1">
            <a:schemeClr val="dk1"/>
          </a:effectRef>
          <a:fontRef idx="minor">
            <a:schemeClr val="lt1"/>
          </a:fontRef>
        </p:style>
        <p:txBody>
          <a:bodyPr wrap="none">
            <a:spAutoFit/>
          </a:bodyPr>
          <a:lstStyle/>
          <a:p>
            <a:r>
              <a:rPr lang="en-US" altLang="ja-JP" dirty="0" err="1">
                <a:solidFill>
                  <a:srgbClr val="DCDCAA"/>
                </a:solidFill>
                <a:latin typeface="Consolas" panose="020B0609020204030204" pitchFamily="49" charset="0"/>
              </a:rPr>
              <a:t>mysqli_close</a:t>
            </a:r>
            <a:r>
              <a:rPr lang="en-US" altLang="ja-JP" dirty="0">
                <a:solidFill>
                  <a:srgbClr val="D4D4D4"/>
                </a:solidFill>
                <a:latin typeface="Consolas" panose="020B0609020204030204" pitchFamily="49" charset="0"/>
              </a:rPr>
              <a:t>( </a:t>
            </a:r>
            <a:r>
              <a:rPr lang="en-US" altLang="ja-JP" dirty="0">
                <a:solidFill>
                  <a:srgbClr val="9CDCFE"/>
                </a:solidFill>
                <a:latin typeface="Consolas" panose="020B0609020204030204" pitchFamily="49" charset="0"/>
              </a:rPr>
              <a:t>$link</a:t>
            </a:r>
            <a:r>
              <a:rPr lang="en-US" altLang="ja-JP" dirty="0">
                <a:solidFill>
                  <a:srgbClr val="D4D4D4"/>
                </a:solidFill>
                <a:latin typeface="Consolas" panose="020B0609020204030204" pitchFamily="49" charset="0"/>
              </a:rPr>
              <a:t> ); </a:t>
            </a:r>
            <a:endParaRPr lang="en-US" altLang="ja-JP" b="0" dirty="0">
              <a:solidFill>
                <a:srgbClr val="D4D4D4"/>
              </a:solidFill>
              <a:effectLst/>
              <a:latin typeface="Consolas" panose="020B0609020204030204" pitchFamily="49" charset="0"/>
            </a:endParaRPr>
          </a:p>
        </p:txBody>
      </p:sp>
      <p:sp>
        <p:nvSpPr>
          <p:cNvPr id="8" name="正方形/長方形 7">
            <a:extLst>
              <a:ext uri="{FF2B5EF4-FFF2-40B4-BE49-F238E27FC236}">
                <a16:creationId xmlns:a16="http://schemas.microsoft.com/office/drawing/2014/main" id="{71DE85FE-F5D5-4DD4-91CC-4781F888151E}"/>
              </a:ext>
            </a:extLst>
          </p:cNvPr>
          <p:cNvSpPr/>
          <p:nvPr/>
        </p:nvSpPr>
        <p:spPr>
          <a:xfrm>
            <a:off x="7054920" y="2175946"/>
            <a:ext cx="4770635" cy="923330"/>
          </a:xfrm>
          <a:prstGeom prst="rect">
            <a:avLst/>
          </a:prstGeom>
        </p:spPr>
        <p:txBody>
          <a:bodyPr wrap="square">
            <a:spAutoFit/>
          </a:bodyPr>
          <a:lstStyle/>
          <a:p>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⑦データベースの利用を止める場合、</a:t>
            </a:r>
            <a:endParaRPr lang="en-US" altLang="ja-JP" dirty="0">
              <a:solidFill>
                <a:srgbClr val="333333"/>
              </a:solidFill>
              <a:latin typeface="UD デジタル 教科書体 N-B" panose="02020700000000000000" pitchFamily="17" charset="-128"/>
              <a:ea typeface="UD デジタル 教科書体 N-B" panose="02020700000000000000" pitchFamily="17" charset="-128"/>
            </a:endParaRPr>
          </a:p>
          <a:p>
            <a:r>
              <a:rPr lang="en-US" altLang="ja-JP" dirty="0">
                <a:solidFill>
                  <a:srgbClr val="333333"/>
                </a:solidFill>
                <a:latin typeface="UD デジタル 教科書体 N-B" panose="02020700000000000000" pitchFamily="17" charset="-128"/>
                <a:ea typeface="UD デジタル 教科書体 N-B" panose="02020700000000000000" pitchFamily="17" charset="-128"/>
              </a:rPr>
              <a:t>$link</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を使って、</a:t>
            </a:r>
            <a:endParaRPr lang="en-US" altLang="ja-JP" dirty="0">
              <a:solidFill>
                <a:srgbClr val="333333"/>
              </a:solidFill>
              <a:latin typeface="UD デジタル 教科書体 N-B" panose="02020700000000000000" pitchFamily="17" charset="-128"/>
              <a:ea typeface="UD デジタル 教科書体 N-B" panose="02020700000000000000" pitchFamily="17" charset="-128"/>
            </a:endParaRPr>
          </a:p>
          <a:p>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「終わりで～す」と宣言する必要がある。</a:t>
            </a:r>
            <a:endParaRPr lang="ja-JP" altLang="en-US" dirty="0">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38627351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256E6B-4355-4C9F-AB37-92A04D98BDB5}"/>
              </a:ext>
            </a:extLst>
          </p:cNvPr>
          <p:cNvSpPr>
            <a:spLocks noGrp="1"/>
          </p:cNvSpPr>
          <p:nvPr>
            <p:ph type="title"/>
          </p:nvPr>
        </p:nvSpPr>
        <p:spPr/>
        <p:txBody>
          <a:bodyPr>
            <a:normAutofit/>
          </a:bodyPr>
          <a:lstStyle/>
          <a:p>
            <a:r>
              <a:rPr lang="en-US" altLang="ja-JP" dirty="0"/>
              <a:t>PHPM</a:t>
            </a:r>
            <a:r>
              <a:rPr lang="ja-JP" altLang="en-US" dirty="0"/>
              <a:t>ｙ</a:t>
            </a:r>
            <a:r>
              <a:rPr lang="en-US" altLang="ja-JP" dirty="0"/>
              <a:t>SQL</a:t>
            </a:r>
            <a:r>
              <a:rPr lang="ja-JP" altLang="en-US" dirty="0"/>
              <a:t>でデータ処理</a:t>
            </a:r>
            <a:endParaRPr kumimoji="1" lang="ja-JP" altLang="en-US" dirty="0"/>
          </a:p>
        </p:txBody>
      </p:sp>
      <p:sp>
        <p:nvSpPr>
          <p:cNvPr id="5" name="テキスト ボックス 4">
            <a:extLst>
              <a:ext uri="{FF2B5EF4-FFF2-40B4-BE49-F238E27FC236}">
                <a16:creationId xmlns:a16="http://schemas.microsoft.com/office/drawing/2014/main" id="{352E2931-AE7A-44F4-99A7-609CA2DEE085}"/>
              </a:ext>
            </a:extLst>
          </p:cNvPr>
          <p:cNvSpPr txBox="1"/>
          <p:nvPr/>
        </p:nvSpPr>
        <p:spPr>
          <a:xfrm>
            <a:off x="5888251" y="2065105"/>
            <a:ext cx="415498" cy="369332"/>
          </a:xfrm>
          <a:prstGeom prst="rect">
            <a:avLst/>
          </a:prstGeom>
          <a:noFill/>
        </p:spPr>
        <p:txBody>
          <a:bodyPr wrap="none" rtlCol="0">
            <a:spAutoFit/>
          </a:bodyPr>
          <a:lstStyle/>
          <a:p>
            <a:r>
              <a:rPr kumimoji="1" lang="en-US" altLang="ja-JP" dirty="0">
                <a:latin typeface="UD デジタル 教科書体 N-B" panose="02020700000000000000" pitchFamily="17" charset="-128"/>
                <a:ea typeface="UD デジタル 教科書体 N-B" panose="02020700000000000000" pitchFamily="17" charset="-128"/>
              </a:rPr>
              <a:t>03</a:t>
            </a:r>
            <a:endParaRPr kumimoji="1" lang="ja-JP" altLang="en-US" dirty="0">
              <a:latin typeface="UD デジタル 教科書体 N-B" panose="02020700000000000000" pitchFamily="17" charset="-128"/>
              <a:ea typeface="UD デジタル 教科書体 N-B" panose="02020700000000000000" pitchFamily="17" charset="-128"/>
            </a:endParaRPr>
          </a:p>
        </p:txBody>
      </p:sp>
      <p:sp>
        <p:nvSpPr>
          <p:cNvPr id="6" name="正方形/長方形 5">
            <a:extLst>
              <a:ext uri="{FF2B5EF4-FFF2-40B4-BE49-F238E27FC236}">
                <a16:creationId xmlns:a16="http://schemas.microsoft.com/office/drawing/2014/main" id="{3AE81A84-B65A-47B8-8A4E-5F2BF021E8AB}"/>
              </a:ext>
            </a:extLst>
          </p:cNvPr>
          <p:cNvSpPr/>
          <p:nvPr/>
        </p:nvSpPr>
        <p:spPr>
          <a:xfrm>
            <a:off x="5080337" y="5175740"/>
            <a:ext cx="1569660" cy="369332"/>
          </a:xfrm>
          <a:prstGeom prst="rect">
            <a:avLst/>
          </a:prstGeom>
        </p:spPr>
        <p:txBody>
          <a:bodyPr wrap="none">
            <a:spAutoFit/>
          </a:bodyPr>
          <a:lstStyle/>
          <a:p>
            <a:r>
              <a:rPr lang="ja-JP" altLang="en-US" dirty="0">
                <a:latin typeface="UD デジタル 教科書体 N-B" panose="02020700000000000000" pitchFamily="17" charset="-128"/>
                <a:ea typeface="UD デジタル 教科書体 N-B" panose="02020700000000000000" pitchFamily="17" charset="-128"/>
              </a:rPr>
              <a:t>これは第二歩</a:t>
            </a:r>
            <a:endParaRPr lang="ja-JP" altLang="en-US" dirty="0"/>
          </a:p>
        </p:txBody>
      </p:sp>
    </p:spTree>
    <p:extLst>
      <p:ext uri="{BB962C8B-B14F-4D97-AF65-F5344CB8AC3E}">
        <p14:creationId xmlns:p14="http://schemas.microsoft.com/office/powerpoint/2010/main" val="13184276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13EC5F-C24D-4677-BC8F-B54461881F87}"/>
              </a:ext>
            </a:extLst>
          </p:cNvPr>
          <p:cNvSpPr>
            <a:spLocks noGrp="1"/>
          </p:cNvSpPr>
          <p:nvPr>
            <p:ph type="title"/>
          </p:nvPr>
        </p:nvSpPr>
        <p:spPr/>
        <p:txBody>
          <a:bodyPr/>
          <a:lstStyle/>
          <a:p>
            <a:r>
              <a:rPr lang="en-US" altLang="ja-JP" dirty="0"/>
              <a:t>PHPM</a:t>
            </a:r>
            <a:r>
              <a:rPr lang="ja-JP" altLang="en-US" dirty="0"/>
              <a:t>ｙ</a:t>
            </a:r>
            <a:r>
              <a:rPr lang="en-US" altLang="ja-JP" dirty="0"/>
              <a:t>SQL</a:t>
            </a:r>
            <a:r>
              <a:rPr lang="ja-JP" altLang="en-US" dirty="0"/>
              <a:t>でデータ処理</a:t>
            </a:r>
            <a:endParaRPr lang="zh-CN" altLang="en-US" dirty="0"/>
          </a:p>
        </p:txBody>
      </p:sp>
      <p:grpSp>
        <p:nvGrpSpPr>
          <p:cNvPr id="5" name="7c273de4-a495-4542-9591-9da9076d567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A15E65F-A4C5-4156-A44F-A194382D9044}"/>
              </a:ext>
            </a:extLst>
          </p:cNvPr>
          <p:cNvGrpSpPr>
            <a:grpSpLocks noChangeAspect="1"/>
          </p:cNvGrpSpPr>
          <p:nvPr>
            <p:custDataLst>
              <p:tags r:id="rId1"/>
            </p:custDataLst>
          </p:nvPr>
        </p:nvGrpSpPr>
        <p:grpSpPr>
          <a:xfrm>
            <a:off x="669926" y="1764000"/>
            <a:ext cx="10850562" cy="3670856"/>
            <a:chOff x="669926" y="1764000"/>
            <a:chExt cx="10850562" cy="3670856"/>
          </a:xfrm>
        </p:grpSpPr>
        <p:grpSp>
          <p:nvGrpSpPr>
            <p:cNvPr id="6" name="î$ḷîḑe">
              <a:extLst>
                <a:ext uri="{FF2B5EF4-FFF2-40B4-BE49-F238E27FC236}">
                  <a16:creationId xmlns:a16="http://schemas.microsoft.com/office/drawing/2014/main" id="{07EE05A6-182A-46F4-B2E1-B56DC098D09C}"/>
                </a:ext>
              </a:extLst>
            </p:cNvPr>
            <p:cNvGrpSpPr/>
            <p:nvPr/>
          </p:nvGrpSpPr>
          <p:grpSpPr>
            <a:xfrm>
              <a:off x="4260572" y="1764000"/>
              <a:ext cx="3670857" cy="3670856"/>
              <a:chOff x="2025650" y="1773238"/>
              <a:chExt cx="4551363" cy="4551362"/>
            </a:xfrm>
          </p:grpSpPr>
          <p:sp>
            <p:nvSpPr>
              <p:cNvPr id="18" name="ïs1ïḑé">
                <a:extLst>
                  <a:ext uri="{FF2B5EF4-FFF2-40B4-BE49-F238E27FC236}">
                    <a16:creationId xmlns:a16="http://schemas.microsoft.com/office/drawing/2014/main" id="{B8051893-FD83-4889-9556-DF5401650ABB}"/>
                  </a:ext>
                </a:extLst>
              </p:cNvPr>
              <p:cNvSpPr/>
              <p:nvPr/>
            </p:nvSpPr>
            <p:spPr bwMode="auto">
              <a:xfrm>
                <a:off x="2025650" y="2903538"/>
                <a:ext cx="1563688" cy="1150937"/>
              </a:xfrm>
              <a:custGeom>
                <a:avLst/>
                <a:gdLst>
                  <a:gd name="T0" fmla="*/ 705 w 985"/>
                  <a:gd name="T1" fmla="*/ 613 h 725"/>
                  <a:gd name="T2" fmla="*/ 712 w 985"/>
                  <a:gd name="T3" fmla="*/ 480 h 725"/>
                  <a:gd name="T4" fmla="*/ 731 w 985"/>
                  <a:gd name="T5" fmla="*/ 434 h 725"/>
                  <a:gd name="T6" fmla="*/ 748 w 985"/>
                  <a:gd name="T7" fmla="*/ 429 h 725"/>
                  <a:gd name="T8" fmla="*/ 802 w 985"/>
                  <a:gd name="T9" fmla="*/ 459 h 725"/>
                  <a:gd name="T10" fmla="*/ 847 w 985"/>
                  <a:gd name="T11" fmla="*/ 482 h 725"/>
                  <a:gd name="T12" fmla="*/ 886 w 985"/>
                  <a:gd name="T13" fmla="*/ 485 h 725"/>
                  <a:gd name="T14" fmla="*/ 928 w 985"/>
                  <a:gd name="T15" fmla="*/ 473 h 725"/>
                  <a:gd name="T16" fmla="*/ 959 w 985"/>
                  <a:gd name="T17" fmla="*/ 445 h 725"/>
                  <a:gd name="T18" fmla="*/ 978 w 985"/>
                  <a:gd name="T19" fmla="*/ 409 h 725"/>
                  <a:gd name="T20" fmla="*/ 983 w 985"/>
                  <a:gd name="T21" fmla="*/ 335 h 725"/>
                  <a:gd name="T22" fmla="*/ 969 w 985"/>
                  <a:gd name="T23" fmla="*/ 297 h 725"/>
                  <a:gd name="T24" fmla="*/ 939 w 985"/>
                  <a:gd name="T25" fmla="*/ 268 h 725"/>
                  <a:gd name="T26" fmla="*/ 896 w 985"/>
                  <a:gd name="T27" fmla="*/ 253 h 725"/>
                  <a:gd name="T28" fmla="*/ 858 w 985"/>
                  <a:gd name="T29" fmla="*/ 255 h 725"/>
                  <a:gd name="T30" fmla="*/ 790 w 985"/>
                  <a:gd name="T31" fmla="*/ 286 h 725"/>
                  <a:gd name="T32" fmla="*/ 745 w 985"/>
                  <a:gd name="T33" fmla="*/ 299 h 725"/>
                  <a:gd name="T34" fmla="*/ 727 w 985"/>
                  <a:gd name="T35" fmla="*/ 282 h 725"/>
                  <a:gd name="T36" fmla="*/ 718 w 985"/>
                  <a:gd name="T37" fmla="*/ 183 h 725"/>
                  <a:gd name="T38" fmla="*/ 614 w 985"/>
                  <a:gd name="T39" fmla="*/ 1 h 725"/>
                  <a:gd name="T40" fmla="*/ 484 w 985"/>
                  <a:gd name="T41" fmla="*/ 5 h 725"/>
                  <a:gd name="T42" fmla="*/ 436 w 985"/>
                  <a:gd name="T43" fmla="*/ 26 h 725"/>
                  <a:gd name="T44" fmla="*/ 431 w 985"/>
                  <a:gd name="T45" fmla="*/ 44 h 725"/>
                  <a:gd name="T46" fmla="*/ 439 w 985"/>
                  <a:gd name="T47" fmla="*/ 65 h 725"/>
                  <a:gd name="T48" fmla="*/ 475 w 985"/>
                  <a:gd name="T49" fmla="*/ 125 h 725"/>
                  <a:gd name="T50" fmla="*/ 484 w 985"/>
                  <a:gd name="T51" fmla="*/ 180 h 725"/>
                  <a:gd name="T52" fmla="*/ 479 w 985"/>
                  <a:gd name="T53" fmla="*/ 213 h 725"/>
                  <a:gd name="T54" fmla="*/ 458 w 985"/>
                  <a:gd name="T55" fmla="*/ 247 h 725"/>
                  <a:gd name="T56" fmla="*/ 425 w 985"/>
                  <a:gd name="T57" fmla="*/ 269 h 725"/>
                  <a:gd name="T58" fmla="*/ 376 w 985"/>
                  <a:gd name="T59" fmla="*/ 279 h 725"/>
                  <a:gd name="T60" fmla="*/ 337 w 985"/>
                  <a:gd name="T61" fmla="*/ 271 h 725"/>
                  <a:gd name="T62" fmla="*/ 302 w 985"/>
                  <a:gd name="T63" fmla="*/ 250 h 725"/>
                  <a:gd name="T64" fmla="*/ 277 w 985"/>
                  <a:gd name="T65" fmla="*/ 215 h 725"/>
                  <a:gd name="T66" fmla="*/ 268 w 985"/>
                  <a:gd name="T67" fmla="*/ 166 h 725"/>
                  <a:gd name="T68" fmla="*/ 274 w 985"/>
                  <a:gd name="T69" fmla="*/ 120 h 725"/>
                  <a:gd name="T70" fmla="*/ 296 w 985"/>
                  <a:gd name="T71" fmla="*/ 74 h 725"/>
                  <a:gd name="T72" fmla="*/ 319 w 985"/>
                  <a:gd name="T73" fmla="*/ 43 h 725"/>
                  <a:gd name="T74" fmla="*/ 315 w 985"/>
                  <a:gd name="T75" fmla="*/ 30 h 725"/>
                  <a:gd name="T76" fmla="*/ 270 w 985"/>
                  <a:gd name="T77" fmla="*/ 11 h 725"/>
                  <a:gd name="T78" fmla="*/ 176 w 985"/>
                  <a:gd name="T79" fmla="*/ 2 h 725"/>
                  <a:gd name="T80" fmla="*/ 0 w 985"/>
                  <a:gd name="T81" fmla="*/ 721 h 725"/>
                  <a:gd name="T82" fmla="*/ 130 w 985"/>
                  <a:gd name="T83" fmla="*/ 724 h 725"/>
                  <a:gd name="T84" fmla="*/ 275 w 985"/>
                  <a:gd name="T85" fmla="*/ 715 h 725"/>
                  <a:gd name="T86" fmla="*/ 338 w 985"/>
                  <a:gd name="T87" fmla="*/ 697 h 725"/>
                  <a:gd name="T88" fmla="*/ 345 w 985"/>
                  <a:gd name="T89" fmla="*/ 684 h 725"/>
                  <a:gd name="T90" fmla="*/ 322 w 985"/>
                  <a:gd name="T91" fmla="*/ 650 h 725"/>
                  <a:gd name="T92" fmla="*/ 288 w 985"/>
                  <a:gd name="T93" fmla="*/ 592 h 725"/>
                  <a:gd name="T94" fmla="*/ 278 w 985"/>
                  <a:gd name="T95" fmla="*/ 533 h 725"/>
                  <a:gd name="T96" fmla="*/ 284 w 985"/>
                  <a:gd name="T97" fmla="*/ 506 h 725"/>
                  <a:gd name="T98" fmla="*/ 303 w 985"/>
                  <a:gd name="T99" fmla="*/ 478 h 725"/>
                  <a:gd name="T100" fmla="*/ 358 w 985"/>
                  <a:gd name="T101" fmla="*/ 451 h 725"/>
                  <a:gd name="T102" fmla="*/ 414 w 985"/>
                  <a:gd name="T103" fmla="*/ 452 h 725"/>
                  <a:gd name="T104" fmla="*/ 468 w 985"/>
                  <a:gd name="T105" fmla="*/ 482 h 725"/>
                  <a:gd name="T106" fmla="*/ 488 w 985"/>
                  <a:gd name="T107" fmla="*/ 510 h 725"/>
                  <a:gd name="T108" fmla="*/ 493 w 985"/>
                  <a:gd name="T109" fmla="*/ 556 h 725"/>
                  <a:gd name="T110" fmla="*/ 478 w 985"/>
                  <a:gd name="T111" fmla="*/ 619 h 725"/>
                  <a:gd name="T112" fmla="*/ 460 w 985"/>
                  <a:gd name="T113" fmla="*/ 677 h 725"/>
                  <a:gd name="T114" fmla="*/ 478 w 985"/>
                  <a:gd name="T115" fmla="*/ 703 h 725"/>
                  <a:gd name="T116" fmla="*/ 526 w 985"/>
                  <a:gd name="T117" fmla="*/ 719 h 725"/>
                  <a:gd name="T118" fmla="*/ 706 w 985"/>
                  <a:gd name="T119" fmla="*/ 724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85" h="725">
                    <a:moveTo>
                      <a:pt x="706" y="724"/>
                    </a:moveTo>
                    <a:lnTo>
                      <a:pt x="706" y="724"/>
                    </a:lnTo>
                    <a:lnTo>
                      <a:pt x="705" y="668"/>
                    </a:lnTo>
                    <a:lnTo>
                      <a:pt x="705" y="613"/>
                    </a:lnTo>
                    <a:lnTo>
                      <a:pt x="705" y="564"/>
                    </a:lnTo>
                    <a:lnTo>
                      <a:pt x="707" y="518"/>
                    </a:lnTo>
                    <a:lnTo>
                      <a:pt x="709" y="499"/>
                    </a:lnTo>
                    <a:lnTo>
                      <a:pt x="712" y="480"/>
                    </a:lnTo>
                    <a:lnTo>
                      <a:pt x="716" y="465"/>
                    </a:lnTo>
                    <a:lnTo>
                      <a:pt x="720" y="452"/>
                    </a:lnTo>
                    <a:lnTo>
                      <a:pt x="725" y="441"/>
                    </a:lnTo>
                    <a:lnTo>
                      <a:pt x="731" y="434"/>
                    </a:lnTo>
                    <a:lnTo>
                      <a:pt x="739" y="430"/>
                    </a:lnTo>
                    <a:lnTo>
                      <a:pt x="742" y="429"/>
                    </a:lnTo>
                    <a:lnTo>
                      <a:pt x="748" y="429"/>
                    </a:lnTo>
                    <a:lnTo>
                      <a:pt x="748" y="429"/>
                    </a:lnTo>
                    <a:lnTo>
                      <a:pt x="755" y="430"/>
                    </a:lnTo>
                    <a:lnTo>
                      <a:pt x="760" y="431"/>
                    </a:lnTo>
                    <a:lnTo>
                      <a:pt x="774" y="438"/>
                    </a:lnTo>
                    <a:lnTo>
                      <a:pt x="802" y="459"/>
                    </a:lnTo>
                    <a:lnTo>
                      <a:pt x="818" y="469"/>
                    </a:lnTo>
                    <a:lnTo>
                      <a:pt x="828" y="475"/>
                    </a:lnTo>
                    <a:lnTo>
                      <a:pt x="837" y="478"/>
                    </a:lnTo>
                    <a:lnTo>
                      <a:pt x="847" y="482"/>
                    </a:lnTo>
                    <a:lnTo>
                      <a:pt x="860" y="483"/>
                    </a:lnTo>
                    <a:lnTo>
                      <a:pt x="872" y="485"/>
                    </a:lnTo>
                    <a:lnTo>
                      <a:pt x="886" y="485"/>
                    </a:lnTo>
                    <a:lnTo>
                      <a:pt x="886" y="485"/>
                    </a:lnTo>
                    <a:lnTo>
                      <a:pt x="897" y="483"/>
                    </a:lnTo>
                    <a:lnTo>
                      <a:pt x="909" y="480"/>
                    </a:lnTo>
                    <a:lnTo>
                      <a:pt x="918" y="478"/>
                    </a:lnTo>
                    <a:lnTo>
                      <a:pt x="928" y="473"/>
                    </a:lnTo>
                    <a:lnTo>
                      <a:pt x="937" y="468"/>
                    </a:lnTo>
                    <a:lnTo>
                      <a:pt x="945" y="461"/>
                    </a:lnTo>
                    <a:lnTo>
                      <a:pt x="952" y="454"/>
                    </a:lnTo>
                    <a:lnTo>
                      <a:pt x="959" y="445"/>
                    </a:lnTo>
                    <a:lnTo>
                      <a:pt x="965" y="437"/>
                    </a:lnTo>
                    <a:lnTo>
                      <a:pt x="970" y="429"/>
                    </a:lnTo>
                    <a:lnTo>
                      <a:pt x="974" y="419"/>
                    </a:lnTo>
                    <a:lnTo>
                      <a:pt x="978" y="409"/>
                    </a:lnTo>
                    <a:lnTo>
                      <a:pt x="984" y="388"/>
                    </a:lnTo>
                    <a:lnTo>
                      <a:pt x="985" y="367"/>
                    </a:lnTo>
                    <a:lnTo>
                      <a:pt x="985" y="345"/>
                    </a:lnTo>
                    <a:lnTo>
                      <a:pt x="983" y="335"/>
                    </a:lnTo>
                    <a:lnTo>
                      <a:pt x="981" y="325"/>
                    </a:lnTo>
                    <a:lnTo>
                      <a:pt x="977" y="315"/>
                    </a:lnTo>
                    <a:lnTo>
                      <a:pt x="973" y="306"/>
                    </a:lnTo>
                    <a:lnTo>
                      <a:pt x="969" y="297"/>
                    </a:lnTo>
                    <a:lnTo>
                      <a:pt x="962" y="289"/>
                    </a:lnTo>
                    <a:lnTo>
                      <a:pt x="955" y="280"/>
                    </a:lnTo>
                    <a:lnTo>
                      <a:pt x="948" y="273"/>
                    </a:lnTo>
                    <a:lnTo>
                      <a:pt x="939" y="268"/>
                    </a:lnTo>
                    <a:lnTo>
                      <a:pt x="930" y="262"/>
                    </a:lnTo>
                    <a:lnTo>
                      <a:pt x="920" y="258"/>
                    </a:lnTo>
                    <a:lnTo>
                      <a:pt x="909" y="255"/>
                    </a:lnTo>
                    <a:lnTo>
                      <a:pt x="896" y="253"/>
                    </a:lnTo>
                    <a:lnTo>
                      <a:pt x="883" y="253"/>
                    </a:lnTo>
                    <a:lnTo>
                      <a:pt x="883" y="253"/>
                    </a:lnTo>
                    <a:lnTo>
                      <a:pt x="871" y="253"/>
                    </a:lnTo>
                    <a:lnTo>
                      <a:pt x="858" y="255"/>
                    </a:lnTo>
                    <a:lnTo>
                      <a:pt x="846" y="258"/>
                    </a:lnTo>
                    <a:lnTo>
                      <a:pt x="835" y="264"/>
                    </a:lnTo>
                    <a:lnTo>
                      <a:pt x="811" y="275"/>
                    </a:lnTo>
                    <a:lnTo>
                      <a:pt x="790" y="286"/>
                    </a:lnTo>
                    <a:lnTo>
                      <a:pt x="769" y="294"/>
                    </a:lnTo>
                    <a:lnTo>
                      <a:pt x="760" y="299"/>
                    </a:lnTo>
                    <a:lnTo>
                      <a:pt x="752" y="299"/>
                    </a:lnTo>
                    <a:lnTo>
                      <a:pt x="745" y="299"/>
                    </a:lnTo>
                    <a:lnTo>
                      <a:pt x="738" y="296"/>
                    </a:lnTo>
                    <a:lnTo>
                      <a:pt x="732" y="290"/>
                    </a:lnTo>
                    <a:lnTo>
                      <a:pt x="727" y="282"/>
                    </a:lnTo>
                    <a:lnTo>
                      <a:pt x="727" y="282"/>
                    </a:lnTo>
                    <a:lnTo>
                      <a:pt x="724" y="269"/>
                    </a:lnTo>
                    <a:lnTo>
                      <a:pt x="721" y="247"/>
                    </a:lnTo>
                    <a:lnTo>
                      <a:pt x="720" y="219"/>
                    </a:lnTo>
                    <a:lnTo>
                      <a:pt x="718" y="183"/>
                    </a:lnTo>
                    <a:lnTo>
                      <a:pt x="717" y="99"/>
                    </a:lnTo>
                    <a:lnTo>
                      <a:pt x="718" y="6"/>
                    </a:lnTo>
                    <a:lnTo>
                      <a:pt x="718" y="6"/>
                    </a:lnTo>
                    <a:lnTo>
                      <a:pt x="614" y="1"/>
                    </a:lnTo>
                    <a:lnTo>
                      <a:pt x="565" y="0"/>
                    </a:lnTo>
                    <a:lnTo>
                      <a:pt x="521" y="1"/>
                    </a:lnTo>
                    <a:lnTo>
                      <a:pt x="502" y="2"/>
                    </a:lnTo>
                    <a:lnTo>
                      <a:pt x="484" y="5"/>
                    </a:lnTo>
                    <a:lnTo>
                      <a:pt x="468" y="9"/>
                    </a:lnTo>
                    <a:lnTo>
                      <a:pt x="454" y="13"/>
                    </a:lnTo>
                    <a:lnTo>
                      <a:pt x="445" y="19"/>
                    </a:lnTo>
                    <a:lnTo>
                      <a:pt x="436" y="26"/>
                    </a:lnTo>
                    <a:lnTo>
                      <a:pt x="433" y="30"/>
                    </a:lnTo>
                    <a:lnTo>
                      <a:pt x="432" y="34"/>
                    </a:lnTo>
                    <a:lnTo>
                      <a:pt x="431" y="39"/>
                    </a:lnTo>
                    <a:lnTo>
                      <a:pt x="431" y="44"/>
                    </a:lnTo>
                    <a:lnTo>
                      <a:pt x="431" y="44"/>
                    </a:lnTo>
                    <a:lnTo>
                      <a:pt x="431" y="50"/>
                    </a:lnTo>
                    <a:lnTo>
                      <a:pt x="433" y="55"/>
                    </a:lnTo>
                    <a:lnTo>
                      <a:pt x="439" y="65"/>
                    </a:lnTo>
                    <a:lnTo>
                      <a:pt x="457" y="90"/>
                    </a:lnTo>
                    <a:lnTo>
                      <a:pt x="467" y="106"/>
                    </a:lnTo>
                    <a:lnTo>
                      <a:pt x="471" y="116"/>
                    </a:lnTo>
                    <a:lnTo>
                      <a:pt x="475" y="125"/>
                    </a:lnTo>
                    <a:lnTo>
                      <a:pt x="479" y="138"/>
                    </a:lnTo>
                    <a:lnTo>
                      <a:pt x="482" y="150"/>
                    </a:lnTo>
                    <a:lnTo>
                      <a:pt x="484" y="164"/>
                    </a:lnTo>
                    <a:lnTo>
                      <a:pt x="484" y="180"/>
                    </a:lnTo>
                    <a:lnTo>
                      <a:pt x="484" y="180"/>
                    </a:lnTo>
                    <a:lnTo>
                      <a:pt x="484" y="192"/>
                    </a:lnTo>
                    <a:lnTo>
                      <a:pt x="482" y="204"/>
                    </a:lnTo>
                    <a:lnTo>
                      <a:pt x="479" y="213"/>
                    </a:lnTo>
                    <a:lnTo>
                      <a:pt x="475" y="223"/>
                    </a:lnTo>
                    <a:lnTo>
                      <a:pt x="470" y="232"/>
                    </a:lnTo>
                    <a:lnTo>
                      <a:pt x="464" y="240"/>
                    </a:lnTo>
                    <a:lnTo>
                      <a:pt x="458" y="247"/>
                    </a:lnTo>
                    <a:lnTo>
                      <a:pt x="450" y="254"/>
                    </a:lnTo>
                    <a:lnTo>
                      <a:pt x="443" y="260"/>
                    </a:lnTo>
                    <a:lnTo>
                      <a:pt x="435" y="265"/>
                    </a:lnTo>
                    <a:lnTo>
                      <a:pt x="425" y="269"/>
                    </a:lnTo>
                    <a:lnTo>
                      <a:pt x="417" y="272"/>
                    </a:lnTo>
                    <a:lnTo>
                      <a:pt x="407" y="275"/>
                    </a:lnTo>
                    <a:lnTo>
                      <a:pt x="397" y="278"/>
                    </a:lnTo>
                    <a:lnTo>
                      <a:pt x="376" y="279"/>
                    </a:lnTo>
                    <a:lnTo>
                      <a:pt x="366" y="278"/>
                    </a:lnTo>
                    <a:lnTo>
                      <a:pt x="356" y="276"/>
                    </a:lnTo>
                    <a:lnTo>
                      <a:pt x="347" y="275"/>
                    </a:lnTo>
                    <a:lnTo>
                      <a:pt x="337" y="271"/>
                    </a:lnTo>
                    <a:lnTo>
                      <a:pt x="327" y="268"/>
                    </a:lnTo>
                    <a:lnTo>
                      <a:pt x="319" y="262"/>
                    </a:lnTo>
                    <a:lnTo>
                      <a:pt x="310" y="257"/>
                    </a:lnTo>
                    <a:lnTo>
                      <a:pt x="302" y="250"/>
                    </a:lnTo>
                    <a:lnTo>
                      <a:pt x="295" y="243"/>
                    </a:lnTo>
                    <a:lnTo>
                      <a:pt x="288" y="234"/>
                    </a:lnTo>
                    <a:lnTo>
                      <a:pt x="282" y="226"/>
                    </a:lnTo>
                    <a:lnTo>
                      <a:pt x="277" y="215"/>
                    </a:lnTo>
                    <a:lnTo>
                      <a:pt x="274" y="205"/>
                    </a:lnTo>
                    <a:lnTo>
                      <a:pt x="271" y="192"/>
                    </a:lnTo>
                    <a:lnTo>
                      <a:pt x="268" y="180"/>
                    </a:lnTo>
                    <a:lnTo>
                      <a:pt x="268" y="166"/>
                    </a:lnTo>
                    <a:lnTo>
                      <a:pt x="268" y="166"/>
                    </a:lnTo>
                    <a:lnTo>
                      <a:pt x="268" y="149"/>
                    </a:lnTo>
                    <a:lnTo>
                      <a:pt x="271" y="132"/>
                    </a:lnTo>
                    <a:lnTo>
                      <a:pt x="274" y="120"/>
                    </a:lnTo>
                    <a:lnTo>
                      <a:pt x="277" y="107"/>
                    </a:lnTo>
                    <a:lnTo>
                      <a:pt x="282" y="97"/>
                    </a:lnTo>
                    <a:lnTo>
                      <a:pt x="287" y="88"/>
                    </a:lnTo>
                    <a:lnTo>
                      <a:pt x="296" y="74"/>
                    </a:lnTo>
                    <a:lnTo>
                      <a:pt x="306" y="62"/>
                    </a:lnTo>
                    <a:lnTo>
                      <a:pt x="315" y="53"/>
                    </a:lnTo>
                    <a:lnTo>
                      <a:pt x="317" y="48"/>
                    </a:lnTo>
                    <a:lnTo>
                      <a:pt x="319" y="43"/>
                    </a:lnTo>
                    <a:lnTo>
                      <a:pt x="319" y="39"/>
                    </a:lnTo>
                    <a:lnTo>
                      <a:pt x="317" y="33"/>
                    </a:lnTo>
                    <a:lnTo>
                      <a:pt x="317" y="33"/>
                    </a:lnTo>
                    <a:lnTo>
                      <a:pt x="315" y="30"/>
                    </a:lnTo>
                    <a:lnTo>
                      <a:pt x="312" y="26"/>
                    </a:lnTo>
                    <a:lnTo>
                      <a:pt x="302" y="20"/>
                    </a:lnTo>
                    <a:lnTo>
                      <a:pt x="287" y="15"/>
                    </a:lnTo>
                    <a:lnTo>
                      <a:pt x="270" y="11"/>
                    </a:lnTo>
                    <a:lnTo>
                      <a:pt x="249" y="8"/>
                    </a:lnTo>
                    <a:lnTo>
                      <a:pt x="226" y="5"/>
                    </a:lnTo>
                    <a:lnTo>
                      <a:pt x="176" y="2"/>
                    </a:lnTo>
                    <a:lnTo>
                      <a:pt x="176" y="2"/>
                    </a:lnTo>
                    <a:lnTo>
                      <a:pt x="123" y="1"/>
                    </a:lnTo>
                    <a:lnTo>
                      <a:pt x="74" y="2"/>
                    </a:lnTo>
                    <a:lnTo>
                      <a:pt x="0" y="4"/>
                    </a:lnTo>
                    <a:lnTo>
                      <a:pt x="0" y="721"/>
                    </a:lnTo>
                    <a:lnTo>
                      <a:pt x="0" y="721"/>
                    </a:lnTo>
                    <a:lnTo>
                      <a:pt x="0" y="721"/>
                    </a:lnTo>
                    <a:lnTo>
                      <a:pt x="74" y="724"/>
                    </a:lnTo>
                    <a:lnTo>
                      <a:pt x="130" y="724"/>
                    </a:lnTo>
                    <a:lnTo>
                      <a:pt x="192" y="722"/>
                    </a:lnTo>
                    <a:lnTo>
                      <a:pt x="221" y="721"/>
                    </a:lnTo>
                    <a:lnTo>
                      <a:pt x="249" y="718"/>
                    </a:lnTo>
                    <a:lnTo>
                      <a:pt x="275" y="715"/>
                    </a:lnTo>
                    <a:lnTo>
                      <a:pt x="299" y="711"/>
                    </a:lnTo>
                    <a:lnTo>
                      <a:pt x="319" y="707"/>
                    </a:lnTo>
                    <a:lnTo>
                      <a:pt x="333" y="700"/>
                    </a:lnTo>
                    <a:lnTo>
                      <a:pt x="338" y="697"/>
                    </a:lnTo>
                    <a:lnTo>
                      <a:pt x="342" y="693"/>
                    </a:lnTo>
                    <a:lnTo>
                      <a:pt x="344" y="689"/>
                    </a:lnTo>
                    <a:lnTo>
                      <a:pt x="345" y="684"/>
                    </a:lnTo>
                    <a:lnTo>
                      <a:pt x="345" y="684"/>
                    </a:lnTo>
                    <a:lnTo>
                      <a:pt x="344" y="679"/>
                    </a:lnTo>
                    <a:lnTo>
                      <a:pt x="341" y="675"/>
                    </a:lnTo>
                    <a:lnTo>
                      <a:pt x="333" y="663"/>
                    </a:lnTo>
                    <a:lnTo>
                      <a:pt x="322" y="650"/>
                    </a:lnTo>
                    <a:lnTo>
                      <a:pt x="310" y="634"/>
                    </a:lnTo>
                    <a:lnTo>
                      <a:pt x="298" y="615"/>
                    </a:lnTo>
                    <a:lnTo>
                      <a:pt x="292" y="605"/>
                    </a:lnTo>
                    <a:lnTo>
                      <a:pt x="288" y="592"/>
                    </a:lnTo>
                    <a:lnTo>
                      <a:pt x="284" y="580"/>
                    </a:lnTo>
                    <a:lnTo>
                      <a:pt x="281" y="566"/>
                    </a:lnTo>
                    <a:lnTo>
                      <a:pt x="278" y="550"/>
                    </a:lnTo>
                    <a:lnTo>
                      <a:pt x="278" y="533"/>
                    </a:lnTo>
                    <a:lnTo>
                      <a:pt x="278" y="533"/>
                    </a:lnTo>
                    <a:lnTo>
                      <a:pt x="280" y="524"/>
                    </a:lnTo>
                    <a:lnTo>
                      <a:pt x="281" y="514"/>
                    </a:lnTo>
                    <a:lnTo>
                      <a:pt x="284" y="506"/>
                    </a:lnTo>
                    <a:lnTo>
                      <a:pt x="288" y="497"/>
                    </a:lnTo>
                    <a:lnTo>
                      <a:pt x="292" y="490"/>
                    </a:lnTo>
                    <a:lnTo>
                      <a:pt x="298" y="483"/>
                    </a:lnTo>
                    <a:lnTo>
                      <a:pt x="303" y="478"/>
                    </a:lnTo>
                    <a:lnTo>
                      <a:pt x="309" y="472"/>
                    </a:lnTo>
                    <a:lnTo>
                      <a:pt x="324" y="462"/>
                    </a:lnTo>
                    <a:lnTo>
                      <a:pt x="341" y="457"/>
                    </a:lnTo>
                    <a:lnTo>
                      <a:pt x="358" y="451"/>
                    </a:lnTo>
                    <a:lnTo>
                      <a:pt x="376" y="450"/>
                    </a:lnTo>
                    <a:lnTo>
                      <a:pt x="376" y="450"/>
                    </a:lnTo>
                    <a:lnTo>
                      <a:pt x="396" y="450"/>
                    </a:lnTo>
                    <a:lnTo>
                      <a:pt x="414" y="452"/>
                    </a:lnTo>
                    <a:lnTo>
                      <a:pt x="431" y="458"/>
                    </a:lnTo>
                    <a:lnTo>
                      <a:pt x="447" y="465"/>
                    </a:lnTo>
                    <a:lnTo>
                      <a:pt x="461" y="476"/>
                    </a:lnTo>
                    <a:lnTo>
                      <a:pt x="468" y="482"/>
                    </a:lnTo>
                    <a:lnTo>
                      <a:pt x="474" y="487"/>
                    </a:lnTo>
                    <a:lnTo>
                      <a:pt x="479" y="494"/>
                    </a:lnTo>
                    <a:lnTo>
                      <a:pt x="484" y="503"/>
                    </a:lnTo>
                    <a:lnTo>
                      <a:pt x="488" y="510"/>
                    </a:lnTo>
                    <a:lnTo>
                      <a:pt x="489" y="520"/>
                    </a:lnTo>
                    <a:lnTo>
                      <a:pt x="489" y="520"/>
                    </a:lnTo>
                    <a:lnTo>
                      <a:pt x="493" y="538"/>
                    </a:lnTo>
                    <a:lnTo>
                      <a:pt x="493" y="556"/>
                    </a:lnTo>
                    <a:lnTo>
                      <a:pt x="492" y="573"/>
                    </a:lnTo>
                    <a:lnTo>
                      <a:pt x="488" y="589"/>
                    </a:lnTo>
                    <a:lnTo>
                      <a:pt x="482" y="605"/>
                    </a:lnTo>
                    <a:lnTo>
                      <a:pt x="478" y="619"/>
                    </a:lnTo>
                    <a:lnTo>
                      <a:pt x="467" y="645"/>
                    </a:lnTo>
                    <a:lnTo>
                      <a:pt x="463" y="656"/>
                    </a:lnTo>
                    <a:lnTo>
                      <a:pt x="460" y="668"/>
                    </a:lnTo>
                    <a:lnTo>
                      <a:pt x="460" y="677"/>
                    </a:lnTo>
                    <a:lnTo>
                      <a:pt x="463" y="687"/>
                    </a:lnTo>
                    <a:lnTo>
                      <a:pt x="465" y="691"/>
                    </a:lnTo>
                    <a:lnTo>
                      <a:pt x="468" y="696"/>
                    </a:lnTo>
                    <a:lnTo>
                      <a:pt x="478" y="703"/>
                    </a:lnTo>
                    <a:lnTo>
                      <a:pt x="492" y="710"/>
                    </a:lnTo>
                    <a:lnTo>
                      <a:pt x="510" y="715"/>
                    </a:lnTo>
                    <a:lnTo>
                      <a:pt x="510" y="715"/>
                    </a:lnTo>
                    <a:lnTo>
                      <a:pt x="526" y="719"/>
                    </a:lnTo>
                    <a:lnTo>
                      <a:pt x="545" y="721"/>
                    </a:lnTo>
                    <a:lnTo>
                      <a:pt x="591" y="724"/>
                    </a:lnTo>
                    <a:lnTo>
                      <a:pt x="646" y="725"/>
                    </a:lnTo>
                    <a:lnTo>
                      <a:pt x="706" y="724"/>
                    </a:lnTo>
                    <a:lnTo>
                      <a:pt x="706" y="724"/>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19" name="ïs1iḍé">
                <a:extLst>
                  <a:ext uri="{FF2B5EF4-FFF2-40B4-BE49-F238E27FC236}">
                    <a16:creationId xmlns:a16="http://schemas.microsoft.com/office/drawing/2014/main" id="{EB43FF9B-6947-4ECC-8393-984B4A9DB4CE}"/>
                  </a:ext>
                </a:extLst>
              </p:cNvPr>
              <p:cNvSpPr/>
              <p:nvPr/>
            </p:nvSpPr>
            <p:spPr bwMode="auto">
              <a:xfrm>
                <a:off x="5013325" y="1773238"/>
                <a:ext cx="1563688" cy="1149350"/>
              </a:xfrm>
              <a:custGeom>
                <a:avLst/>
                <a:gdLst>
                  <a:gd name="T0" fmla="*/ 985 w 985"/>
                  <a:gd name="T1" fmla="*/ 74 h 724"/>
                  <a:gd name="T2" fmla="*/ 978 w 985"/>
                  <a:gd name="T3" fmla="*/ 45 h 724"/>
                  <a:gd name="T4" fmla="*/ 949 w 985"/>
                  <a:gd name="T5" fmla="*/ 13 h 724"/>
                  <a:gd name="T6" fmla="*/ 901 w 985"/>
                  <a:gd name="T7" fmla="*/ 0 h 724"/>
                  <a:gd name="T8" fmla="*/ 269 w 985"/>
                  <a:gd name="T9" fmla="*/ 32 h 724"/>
                  <a:gd name="T10" fmla="*/ 267 w 985"/>
                  <a:gd name="T11" fmla="*/ 189 h 724"/>
                  <a:gd name="T12" fmla="*/ 260 w 985"/>
                  <a:gd name="T13" fmla="*/ 270 h 724"/>
                  <a:gd name="T14" fmla="*/ 246 w 985"/>
                  <a:gd name="T15" fmla="*/ 327 h 724"/>
                  <a:gd name="T16" fmla="*/ 232 w 985"/>
                  <a:gd name="T17" fmla="*/ 344 h 724"/>
                  <a:gd name="T18" fmla="*/ 222 w 985"/>
                  <a:gd name="T19" fmla="*/ 345 h 724"/>
                  <a:gd name="T20" fmla="*/ 202 w 985"/>
                  <a:gd name="T21" fmla="*/ 328 h 724"/>
                  <a:gd name="T22" fmla="*/ 164 w 985"/>
                  <a:gd name="T23" fmla="*/ 295 h 724"/>
                  <a:gd name="T24" fmla="*/ 127 w 985"/>
                  <a:gd name="T25" fmla="*/ 280 h 724"/>
                  <a:gd name="T26" fmla="*/ 93 w 985"/>
                  <a:gd name="T27" fmla="*/ 275 h 724"/>
                  <a:gd name="T28" fmla="*/ 61 w 985"/>
                  <a:gd name="T29" fmla="*/ 281 h 724"/>
                  <a:gd name="T30" fmla="*/ 34 w 985"/>
                  <a:gd name="T31" fmla="*/ 294 h 724"/>
                  <a:gd name="T32" fmla="*/ 16 w 985"/>
                  <a:gd name="T33" fmla="*/ 313 h 724"/>
                  <a:gd name="T34" fmla="*/ 5 w 985"/>
                  <a:gd name="T35" fmla="*/ 338 h 724"/>
                  <a:gd name="T36" fmla="*/ 1 w 985"/>
                  <a:gd name="T37" fmla="*/ 396 h 724"/>
                  <a:gd name="T38" fmla="*/ 19 w 985"/>
                  <a:gd name="T39" fmla="*/ 449 h 724"/>
                  <a:gd name="T40" fmla="*/ 41 w 985"/>
                  <a:gd name="T41" fmla="*/ 477 h 724"/>
                  <a:gd name="T42" fmla="*/ 64 w 985"/>
                  <a:gd name="T43" fmla="*/ 489 h 724"/>
                  <a:gd name="T44" fmla="*/ 92 w 985"/>
                  <a:gd name="T45" fmla="*/ 493 h 724"/>
                  <a:gd name="T46" fmla="*/ 143 w 985"/>
                  <a:gd name="T47" fmla="*/ 488 h 724"/>
                  <a:gd name="T48" fmla="*/ 197 w 985"/>
                  <a:gd name="T49" fmla="*/ 465 h 724"/>
                  <a:gd name="T50" fmla="*/ 227 w 985"/>
                  <a:gd name="T51" fmla="*/ 460 h 724"/>
                  <a:gd name="T52" fmla="*/ 251 w 985"/>
                  <a:gd name="T53" fmla="*/ 477 h 724"/>
                  <a:gd name="T54" fmla="*/ 262 w 985"/>
                  <a:gd name="T55" fmla="*/ 510 h 724"/>
                  <a:gd name="T56" fmla="*/ 271 w 985"/>
                  <a:gd name="T57" fmla="*/ 570 h 724"/>
                  <a:gd name="T58" fmla="*/ 271 w 985"/>
                  <a:gd name="T59" fmla="*/ 718 h 724"/>
                  <a:gd name="T60" fmla="*/ 517 w 985"/>
                  <a:gd name="T61" fmla="*/ 724 h 724"/>
                  <a:gd name="T62" fmla="*/ 546 w 985"/>
                  <a:gd name="T63" fmla="*/ 720 h 724"/>
                  <a:gd name="T64" fmla="*/ 570 w 985"/>
                  <a:gd name="T65" fmla="*/ 700 h 724"/>
                  <a:gd name="T66" fmla="*/ 575 w 985"/>
                  <a:gd name="T67" fmla="*/ 678 h 724"/>
                  <a:gd name="T68" fmla="*/ 566 w 985"/>
                  <a:gd name="T69" fmla="*/ 657 h 724"/>
                  <a:gd name="T70" fmla="*/ 522 w 985"/>
                  <a:gd name="T71" fmla="*/ 577 h 724"/>
                  <a:gd name="T72" fmla="*/ 510 w 985"/>
                  <a:gd name="T73" fmla="*/ 533 h 724"/>
                  <a:gd name="T74" fmla="*/ 511 w 985"/>
                  <a:gd name="T75" fmla="*/ 509 h 724"/>
                  <a:gd name="T76" fmla="*/ 521 w 985"/>
                  <a:gd name="T77" fmla="*/ 477 h 724"/>
                  <a:gd name="T78" fmla="*/ 542 w 985"/>
                  <a:gd name="T79" fmla="*/ 450 h 724"/>
                  <a:gd name="T80" fmla="*/ 568 w 985"/>
                  <a:gd name="T81" fmla="*/ 431 h 724"/>
                  <a:gd name="T82" fmla="*/ 601 w 985"/>
                  <a:gd name="T83" fmla="*/ 418 h 724"/>
                  <a:gd name="T84" fmla="*/ 624 w 985"/>
                  <a:gd name="T85" fmla="*/ 414 h 724"/>
                  <a:gd name="T86" fmla="*/ 658 w 985"/>
                  <a:gd name="T87" fmla="*/ 414 h 724"/>
                  <a:gd name="T88" fmla="*/ 690 w 985"/>
                  <a:gd name="T89" fmla="*/ 424 h 724"/>
                  <a:gd name="T90" fmla="*/ 719 w 985"/>
                  <a:gd name="T91" fmla="*/ 442 h 724"/>
                  <a:gd name="T92" fmla="*/ 740 w 985"/>
                  <a:gd name="T93" fmla="*/ 472 h 724"/>
                  <a:gd name="T94" fmla="*/ 752 w 985"/>
                  <a:gd name="T95" fmla="*/ 512 h 724"/>
                  <a:gd name="T96" fmla="*/ 753 w 985"/>
                  <a:gd name="T97" fmla="*/ 544 h 724"/>
                  <a:gd name="T98" fmla="*/ 746 w 985"/>
                  <a:gd name="T99" fmla="*/ 580 h 724"/>
                  <a:gd name="T100" fmla="*/ 728 w 985"/>
                  <a:gd name="T101" fmla="*/ 619 h 724"/>
                  <a:gd name="T102" fmla="*/ 704 w 985"/>
                  <a:gd name="T103" fmla="*/ 660 h 724"/>
                  <a:gd name="T104" fmla="*/ 696 w 985"/>
                  <a:gd name="T105" fmla="*/ 686 h 724"/>
                  <a:gd name="T106" fmla="*/ 697 w 985"/>
                  <a:gd name="T107" fmla="*/ 695 h 724"/>
                  <a:gd name="T108" fmla="*/ 714 w 985"/>
                  <a:gd name="T109" fmla="*/ 706 h 724"/>
                  <a:gd name="T110" fmla="*/ 763 w 985"/>
                  <a:gd name="T111" fmla="*/ 716 h 724"/>
                  <a:gd name="T112" fmla="*/ 905 w 985"/>
                  <a:gd name="T113" fmla="*/ 717 h 724"/>
                  <a:gd name="T114" fmla="*/ 985 w 985"/>
                  <a:gd name="T115" fmla="*/ 716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85" h="724">
                    <a:moveTo>
                      <a:pt x="985" y="716"/>
                    </a:moveTo>
                    <a:lnTo>
                      <a:pt x="985" y="74"/>
                    </a:lnTo>
                    <a:lnTo>
                      <a:pt x="985" y="74"/>
                    </a:lnTo>
                    <a:lnTo>
                      <a:pt x="985" y="67"/>
                    </a:lnTo>
                    <a:lnTo>
                      <a:pt x="984" y="59"/>
                    </a:lnTo>
                    <a:lnTo>
                      <a:pt x="978" y="45"/>
                    </a:lnTo>
                    <a:lnTo>
                      <a:pt x="971" y="32"/>
                    </a:lnTo>
                    <a:lnTo>
                      <a:pt x="960" y="21"/>
                    </a:lnTo>
                    <a:lnTo>
                      <a:pt x="949" y="13"/>
                    </a:lnTo>
                    <a:lnTo>
                      <a:pt x="933" y="6"/>
                    </a:lnTo>
                    <a:lnTo>
                      <a:pt x="918" y="1"/>
                    </a:lnTo>
                    <a:lnTo>
                      <a:pt x="901" y="0"/>
                    </a:lnTo>
                    <a:lnTo>
                      <a:pt x="268" y="0"/>
                    </a:lnTo>
                    <a:lnTo>
                      <a:pt x="268" y="0"/>
                    </a:lnTo>
                    <a:lnTo>
                      <a:pt x="269" y="32"/>
                    </a:lnTo>
                    <a:lnTo>
                      <a:pt x="269" y="77"/>
                    </a:lnTo>
                    <a:lnTo>
                      <a:pt x="269" y="131"/>
                    </a:lnTo>
                    <a:lnTo>
                      <a:pt x="267" y="189"/>
                    </a:lnTo>
                    <a:lnTo>
                      <a:pt x="267" y="189"/>
                    </a:lnTo>
                    <a:lnTo>
                      <a:pt x="262" y="245"/>
                    </a:lnTo>
                    <a:lnTo>
                      <a:pt x="260" y="270"/>
                    </a:lnTo>
                    <a:lnTo>
                      <a:pt x="255" y="292"/>
                    </a:lnTo>
                    <a:lnTo>
                      <a:pt x="251" y="312"/>
                    </a:lnTo>
                    <a:lnTo>
                      <a:pt x="246" y="327"/>
                    </a:lnTo>
                    <a:lnTo>
                      <a:pt x="239" y="338"/>
                    </a:lnTo>
                    <a:lnTo>
                      <a:pt x="236" y="342"/>
                    </a:lnTo>
                    <a:lnTo>
                      <a:pt x="232" y="344"/>
                    </a:lnTo>
                    <a:lnTo>
                      <a:pt x="232" y="344"/>
                    </a:lnTo>
                    <a:lnTo>
                      <a:pt x="226" y="345"/>
                    </a:lnTo>
                    <a:lnTo>
                      <a:pt x="222" y="345"/>
                    </a:lnTo>
                    <a:lnTo>
                      <a:pt x="216" y="342"/>
                    </a:lnTo>
                    <a:lnTo>
                      <a:pt x="212" y="338"/>
                    </a:lnTo>
                    <a:lnTo>
                      <a:pt x="202" y="328"/>
                    </a:lnTo>
                    <a:lnTo>
                      <a:pt x="190" y="315"/>
                    </a:lnTo>
                    <a:lnTo>
                      <a:pt x="174" y="301"/>
                    </a:lnTo>
                    <a:lnTo>
                      <a:pt x="164" y="295"/>
                    </a:lnTo>
                    <a:lnTo>
                      <a:pt x="153" y="289"/>
                    </a:lnTo>
                    <a:lnTo>
                      <a:pt x="141" y="284"/>
                    </a:lnTo>
                    <a:lnTo>
                      <a:pt x="127" y="280"/>
                    </a:lnTo>
                    <a:lnTo>
                      <a:pt x="111" y="277"/>
                    </a:lnTo>
                    <a:lnTo>
                      <a:pt x="93" y="275"/>
                    </a:lnTo>
                    <a:lnTo>
                      <a:pt x="93" y="275"/>
                    </a:lnTo>
                    <a:lnTo>
                      <a:pt x="82" y="277"/>
                    </a:lnTo>
                    <a:lnTo>
                      <a:pt x="71" y="278"/>
                    </a:lnTo>
                    <a:lnTo>
                      <a:pt x="61" y="281"/>
                    </a:lnTo>
                    <a:lnTo>
                      <a:pt x="51" y="284"/>
                    </a:lnTo>
                    <a:lnTo>
                      <a:pt x="43" y="288"/>
                    </a:lnTo>
                    <a:lnTo>
                      <a:pt x="34" y="294"/>
                    </a:lnTo>
                    <a:lnTo>
                      <a:pt x="27" y="299"/>
                    </a:lnTo>
                    <a:lnTo>
                      <a:pt x="22" y="306"/>
                    </a:lnTo>
                    <a:lnTo>
                      <a:pt x="16" y="313"/>
                    </a:lnTo>
                    <a:lnTo>
                      <a:pt x="12" y="322"/>
                    </a:lnTo>
                    <a:lnTo>
                      <a:pt x="8" y="330"/>
                    </a:lnTo>
                    <a:lnTo>
                      <a:pt x="5" y="338"/>
                    </a:lnTo>
                    <a:lnTo>
                      <a:pt x="1" y="356"/>
                    </a:lnTo>
                    <a:lnTo>
                      <a:pt x="0" y="376"/>
                    </a:lnTo>
                    <a:lnTo>
                      <a:pt x="1" y="396"/>
                    </a:lnTo>
                    <a:lnTo>
                      <a:pt x="4" y="414"/>
                    </a:lnTo>
                    <a:lnTo>
                      <a:pt x="11" y="432"/>
                    </a:lnTo>
                    <a:lnTo>
                      <a:pt x="19" y="449"/>
                    </a:lnTo>
                    <a:lnTo>
                      <a:pt x="29" y="464"/>
                    </a:lnTo>
                    <a:lnTo>
                      <a:pt x="36" y="471"/>
                    </a:lnTo>
                    <a:lnTo>
                      <a:pt x="41" y="477"/>
                    </a:lnTo>
                    <a:lnTo>
                      <a:pt x="48" y="481"/>
                    </a:lnTo>
                    <a:lnTo>
                      <a:pt x="57" y="485"/>
                    </a:lnTo>
                    <a:lnTo>
                      <a:pt x="64" y="489"/>
                    </a:lnTo>
                    <a:lnTo>
                      <a:pt x="72" y="491"/>
                    </a:lnTo>
                    <a:lnTo>
                      <a:pt x="72" y="491"/>
                    </a:lnTo>
                    <a:lnTo>
                      <a:pt x="92" y="493"/>
                    </a:lnTo>
                    <a:lnTo>
                      <a:pt x="110" y="493"/>
                    </a:lnTo>
                    <a:lnTo>
                      <a:pt x="128" y="491"/>
                    </a:lnTo>
                    <a:lnTo>
                      <a:pt x="143" y="488"/>
                    </a:lnTo>
                    <a:lnTo>
                      <a:pt x="159" y="482"/>
                    </a:lnTo>
                    <a:lnTo>
                      <a:pt x="171" y="477"/>
                    </a:lnTo>
                    <a:lnTo>
                      <a:pt x="197" y="465"/>
                    </a:lnTo>
                    <a:lnTo>
                      <a:pt x="208" y="463"/>
                    </a:lnTo>
                    <a:lnTo>
                      <a:pt x="218" y="460"/>
                    </a:lnTo>
                    <a:lnTo>
                      <a:pt x="227" y="460"/>
                    </a:lnTo>
                    <a:lnTo>
                      <a:pt x="236" y="461"/>
                    </a:lnTo>
                    <a:lnTo>
                      <a:pt x="244" y="468"/>
                    </a:lnTo>
                    <a:lnTo>
                      <a:pt x="251" y="477"/>
                    </a:lnTo>
                    <a:lnTo>
                      <a:pt x="257" y="491"/>
                    </a:lnTo>
                    <a:lnTo>
                      <a:pt x="262" y="510"/>
                    </a:lnTo>
                    <a:lnTo>
                      <a:pt x="262" y="510"/>
                    </a:lnTo>
                    <a:lnTo>
                      <a:pt x="267" y="526"/>
                    </a:lnTo>
                    <a:lnTo>
                      <a:pt x="269" y="547"/>
                    </a:lnTo>
                    <a:lnTo>
                      <a:pt x="271" y="570"/>
                    </a:lnTo>
                    <a:lnTo>
                      <a:pt x="272" y="595"/>
                    </a:lnTo>
                    <a:lnTo>
                      <a:pt x="272" y="656"/>
                    </a:lnTo>
                    <a:lnTo>
                      <a:pt x="271" y="718"/>
                    </a:lnTo>
                    <a:lnTo>
                      <a:pt x="271" y="718"/>
                    </a:lnTo>
                    <a:lnTo>
                      <a:pt x="419" y="721"/>
                    </a:lnTo>
                    <a:lnTo>
                      <a:pt x="517" y="724"/>
                    </a:lnTo>
                    <a:lnTo>
                      <a:pt x="517" y="724"/>
                    </a:lnTo>
                    <a:lnTo>
                      <a:pt x="533" y="723"/>
                    </a:lnTo>
                    <a:lnTo>
                      <a:pt x="546" y="720"/>
                    </a:lnTo>
                    <a:lnTo>
                      <a:pt x="556" y="714"/>
                    </a:lnTo>
                    <a:lnTo>
                      <a:pt x="564" y="709"/>
                    </a:lnTo>
                    <a:lnTo>
                      <a:pt x="570" y="700"/>
                    </a:lnTo>
                    <a:lnTo>
                      <a:pt x="573" y="693"/>
                    </a:lnTo>
                    <a:lnTo>
                      <a:pt x="575" y="685"/>
                    </a:lnTo>
                    <a:lnTo>
                      <a:pt x="575" y="678"/>
                    </a:lnTo>
                    <a:lnTo>
                      <a:pt x="575" y="678"/>
                    </a:lnTo>
                    <a:lnTo>
                      <a:pt x="573" y="670"/>
                    </a:lnTo>
                    <a:lnTo>
                      <a:pt x="566" y="657"/>
                    </a:lnTo>
                    <a:lnTo>
                      <a:pt x="545" y="621"/>
                    </a:lnTo>
                    <a:lnTo>
                      <a:pt x="533" y="600"/>
                    </a:lnTo>
                    <a:lnTo>
                      <a:pt x="522" y="577"/>
                    </a:lnTo>
                    <a:lnTo>
                      <a:pt x="515" y="555"/>
                    </a:lnTo>
                    <a:lnTo>
                      <a:pt x="513" y="544"/>
                    </a:lnTo>
                    <a:lnTo>
                      <a:pt x="510" y="533"/>
                    </a:lnTo>
                    <a:lnTo>
                      <a:pt x="510" y="533"/>
                    </a:lnTo>
                    <a:lnTo>
                      <a:pt x="510" y="520"/>
                    </a:lnTo>
                    <a:lnTo>
                      <a:pt x="511" y="509"/>
                    </a:lnTo>
                    <a:lnTo>
                      <a:pt x="513" y="498"/>
                    </a:lnTo>
                    <a:lnTo>
                      <a:pt x="517" y="486"/>
                    </a:lnTo>
                    <a:lnTo>
                      <a:pt x="521" y="477"/>
                    </a:lnTo>
                    <a:lnTo>
                      <a:pt x="527" y="467"/>
                    </a:lnTo>
                    <a:lnTo>
                      <a:pt x="533" y="458"/>
                    </a:lnTo>
                    <a:lnTo>
                      <a:pt x="542" y="450"/>
                    </a:lnTo>
                    <a:lnTo>
                      <a:pt x="550" y="443"/>
                    </a:lnTo>
                    <a:lnTo>
                      <a:pt x="559" y="436"/>
                    </a:lnTo>
                    <a:lnTo>
                      <a:pt x="568" y="431"/>
                    </a:lnTo>
                    <a:lnTo>
                      <a:pt x="580" y="425"/>
                    </a:lnTo>
                    <a:lnTo>
                      <a:pt x="589" y="421"/>
                    </a:lnTo>
                    <a:lnTo>
                      <a:pt x="601" y="418"/>
                    </a:lnTo>
                    <a:lnTo>
                      <a:pt x="612" y="415"/>
                    </a:lnTo>
                    <a:lnTo>
                      <a:pt x="624" y="414"/>
                    </a:lnTo>
                    <a:lnTo>
                      <a:pt x="624" y="414"/>
                    </a:lnTo>
                    <a:lnTo>
                      <a:pt x="636" y="412"/>
                    </a:lnTo>
                    <a:lnTo>
                      <a:pt x="647" y="412"/>
                    </a:lnTo>
                    <a:lnTo>
                      <a:pt x="658" y="414"/>
                    </a:lnTo>
                    <a:lnTo>
                      <a:pt x="669" y="415"/>
                    </a:lnTo>
                    <a:lnTo>
                      <a:pt x="680" y="419"/>
                    </a:lnTo>
                    <a:lnTo>
                      <a:pt x="690" y="424"/>
                    </a:lnTo>
                    <a:lnTo>
                      <a:pt x="701" y="429"/>
                    </a:lnTo>
                    <a:lnTo>
                      <a:pt x="710" y="435"/>
                    </a:lnTo>
                    <a:lnTo>
                      <a:pt x="719" y="442"/>
                    </a:lnTo>
                    <a:lnTo>
                      <a:pt x="726" y="452"/>
                    </a:lnTo>
                    <a:lnTo>
                      <a:pt x="733" y="461"/>
                    </a:lnTo>
                    <a:lnTo>
                      <a:pt x="740" y="472"/>
                    </a:lnTo>
                    <a:lnTo>
                      <a:pt x="745" y="484"/>
                    </a:lnTo>
                    <a:lnTo>
                      <a:pt x="749" y="498"/>
                    </a:lnTo>
                    <a:lnTo>
                      <a:pt x="752" y="512"/>
                    </a:lnTo>
                    <a:lnTo>
                      <a:pt x="753" y="528"/>
                    </a:lnTo>
                    <a:lnTo>
                      <a:pt x="753" y="528"/>
                    </a:lnTo>
                    <a:lnTo>
                      <a:pt x="753" y="544"/>
                    </a:lnTo>
                    <a:lnTo>
                      <a:pt x="752" y="556"/>
                    </a:lnTo>
                    <a:lnTo>
                      <a:pt x="750" y="569"/>
                    </a:lnTo>
                    <a:lnTo>
                      <a:pt x="746" y="580"/>
                    </a:lnTo>
                    <a:lnTo>
                      <a:pt x="742" y="591"/>
                    </a:lnTo>
                    <a:lnTo>
                      <a:pt x="738" y="601"/>
                    </a:lnTo>
                    <a:lnTo>
                      <a:pt x="728" y="619"/>
                    </a:lnTo>
                    <a:lnTo>
                      <a:pt x="717" y="635"/>
                    </a:lnTo>
                    <a:lnTo>
                      <a:pt x="707" y="651"/>
                    </a:lnTo>
                    <a:lnTo>
                      <a:pt x="704" y="660"/>
                    </a:lnTo>
                    <a:lnTo>
                      <a:pt x="700" y="668"/>
                    </a:lnTo>
                    <a:lnTo>
                      <a:pt x="697" y="677"/>
                    </a:lnTo>
                    <a:lnTo>
                      <a:pt x="696" y="686"/>
                    </a:lnTo>
                    <a:lnTo>
                      <a:pt x="696" y="686"/>
                    </a:lnTo>
                    <a:lnTo>
                      <a:pt x="696" y="691"/>
                    </a:lnTo>
                    <a:lnTo>
                      <a:pt x="697" y="695"/>
                    </a:lnTo>
                    <a:lnTo>
                      <a:pt x="700" y="698"/>
                    </a:lnTo>
                    <a:lnTo>
                      <a:pt x="703" y="700"/>
                    </a:lnTo>
                    <a:lnTo>
                      <a:pt x="714" y="706"/>
                    </a:lnTo>
                    <a:lnTo>
                      <a:pt x="726" y="710"/>
                    </a:lnTo>
                    <a:lnTo>
                      <a:pt x="743" y="713"/>
                    </a:lnTo>
                    <a:lnTo>
                      <a:pt x="763" y="716"/>
                    </a:lnTo>
                    <a:lnTo>
                      <a:pt x="807" y="718"/>
                    </a:lnTo>
                    <a:lnTo>
                      <a:pt x="856" y="718"/>
                    </a:lnTo>
                    <a:lnTo>
                      <a:pt x="905" y="717"/>
                    </a:lnTo>
                    <a:lnTo>
                      <a:pt x="950" y="716"/>
                    </a:lnTo>
                    <a:lnTo>
                      <a:pt x="985" y="716"/>
                    </a:lnTo>
                    <a:lnTo>
                      <a:pt x="985" y="716"/>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20" name="išḻidè">
                <a:extLst>
                  <a:ext uri="{FF2B5EF4-FFF2-40B4-BE49-F238E27FC236}">
                    <a16:creationId xmlns:a16="http://schemas.microsoft.com/office/drawing/2014/main" id="{78459FC4-817F-4D16-AAFD-E56B838F6E3F}"/>
                  </a:ext>
                </a:extLst>
              </p:cNvPr>
              <p:cNvSpPr/>
              <p:nvPr/>
            </p:nvSpPr>
            <p:spPr bwMode="auto">
              <a:xfrm>
                <a:off x="4295775" y="1773238"/>
                <a:ext cx="1149350" cy="1563687"/>
              </a:xfrm>
              <a:custGeom>
                <a:avLst/>
                <a:gdLst>
                  <a:gd name="T0" fmla="*/ 0 w 724"/>
                  <a:gd name="T1" fmla="*/ 598 h 985"/>
                  <a:gd name="T2" fmla="*/ 8 w 724"/>
                  <a:gd name="T3" fmla="*/ 510 h 985"/>
                  <a:gd name="T4" fmla="*/ 29 w 724"/>
                  <a:gd name="T5" fmla="*/ 468 h 985"/>
                  <a:gd name="T6" fmla="*/ 57 w 724"/>
                  <a:gd name="T7" fmla="*/ 460 h 985"/>
                  <a:gd name="T8" fmla="*/ 120 w 724"/>
                  <a:gd name="T9" fmla="*/ 482 h 985"/>
                  <a:gd name="T10" fmla="*/ 186 w 724"/>
                  <a:gd name="T11" fmla="*/ 492 h 985"/>
                  <a:gd name="T12" fmla="*/ 222 w 724"/>
                  <a:gd name="T13" fmla="*/ 484 h 985"/>
                  <a:gd name="T14" fmla="*/ 249 w 724"/>
                  <a:gd name="T15" fmla="*/ 461 h 985"/>
                  <a:gd name="T16" fmla="*/ 274 w 724"/>
                  <a:gd name="T17" fmla="*/ 394 h 985"/>
                  <a:gd name="T18" fmla="*/ 268 w 724"/>
                  <a:gd name="T19" fmla="*/ 340 h 985"/>
                  <a:gd name="T20" fmla="*/ 240 w 724"/>
                  <a:gd name="T21" fmla="*/ 296 h 985"/>
                  <a:gd name="T22" fmla="*/ 211 w 724"/>
                  <a:gd name="T23" fmla="*/ 281 h 985"/>
                  <a:gd name="T24" fmla="*/ 175 w 724"/>
                  <a:gd name="T25" fmla="*/ 278 h 985"/>
                  <a:gd name="T26" fmla="*/ 120 w 724"/>
                  <a:gd name="T27" fmla="*/ 292 h 985"/>
                  <a:gd name="T28" fmla="*/ 62 w 724"/>
                  <a:gd name="T29" fmla="*/ 333 h 985"/>
                  <a:gd name="T30" fmla="*/ 41 w 724"/>
                  <a:gd name="T31" fmla="*/ 344 h 985"/>
                  <a:gd name="T32" fmla="*/ 24 w 724"/>
                  <a:gd name="T33" fmla="*/ 333 h 985"/>
                  <a:gd name="T34" fmla="*/ 6 w 724"/>
                  <a:gd name="T35" fmla="*/ 249 h 985"/>
                  <a:gd name="T36" fmla="*/ 1 w 724"/>
                  <a:gd name="T37" fmla="*/ 73 h 985"/>
                  <a:gd name="T38" fmla="*/ 721 w 724"/>
                  <a:gd name="T39" fmla="*/ 32 h 985"/>
                  <a:gd name="T40" fmla="*/ 719 w 724"/>
                  <a:gd name="T41" fmla="*/ 189 h 985"/>
                  <a:gd name="T42" fmla="*/ 703 w 724"/>
                  <a:gd name="T43" fmla="*/ 312 h 985"/>
                  <a:gd name="T44" fmla="*/ 684 w 724"/>
                  <a:gd name="T45" fmla="*/ 344 h 985"/>
                  <a:gd name="T46" fmla="*/ 668 w 724"/>
                  <a:gd name="T47" fmla="*/ 342 h 985"/>
                  <a:gd name="T48" fmla="*/ 626 w 724"/>
                  <a:gd name="T49" fmla="*/ 301 h 985"/>
                  <a:gd name="T50" fmla="*/ 579 w 724"/>
                  <a:gd name="T51" fmla="*/ 280 h 985"/>
                  <a:gd name="T52" fmla="*/ 534 w 724"/>
                  <a:gd name="T53" fmla="*/ 277 h 985"/>
                  <a:gd name="T54" fmla="*/ 495 w 724"/>
                  <a:gd name="T55" fmla="*/ 288 h 985"/>
                  <a:gd name="T56" fmla="*/ 468 w 724"/>
                  <a:gd name="T57" fmla="*/ 313 h 985"/>
                  <a:gd name="T58" fmla="*/ 453 w 724"/>
                  <a:gd name="T59" fmla="*/ 356 h 985"/>
                  <a:gd name="T60" fmla="*/ 463 w 724"/>
                  <a:gd name="T61" fmla="*/ 432 h 985"/>
                  <a:gd name="T62" fmla="*/ 493 w 724"/>
                  <a:gd name="T63" fmla="*/ 477 h 985"/>
                  <a:gd name="T64" fmla="*/ 524 w 724"/>
                  <a:gd name="T65" fmla="*/ 491 h 985"/>
                  <a:gd name="T66" fmla="*/ 580 w 724"/>
                  <a:gd name="T67" fmla="*/ 491 h 985"/>
                  <a:gd name="T68" fmla="*/ 649 w 724"/>
                  <a:gd name="T69" fmla="*/ 465 h 985"/>
                  <a:gd name="T70" fmla="*/ 688 w 724"/>
                  <a:gd name="T71" fmla="*/ 461 h 985"/>
                  <a:gd name="T72" fmla="*/ 714 w 724"/>
                  <a:gd name="T73" fmla="*/ 510 h 985"/>
                  <a:gd name="T74" fmla="*/ 723 w 724"/>
                  <a:gd name="T75" fmla="*/ 570 h 985"/>
                  <a:gd name="T76" fmla="*/ 723 w 724"/>
                  <a:gd name="T77" fmla="*/ 718 h 985"/>
                  <a:gd name="T78" fmla="*/ 478 w 724"/>
                  <a:gd name="T79" fmla="*/ 721 h 985"/>
                  <a:gd name="T80" fmla="*/ 433 w 724"/>
                  <a:gd name="T81" fmla="*/ 731 h 985"/>
                  <a:gd name="T82" fmla="*/ 426 w 724"/>
                  <a:gd name="T83" fmla="*/ 760 h 985"/>
                  <a:gd name="T84" fmla="*/ 461 w 724"/>
                  <a:gd name="T85" fmla="*/ 833 h 985"/>
                  <a:gd name="T86" fmla="*/ 472 w 724"/>
                  <a:gd name="T87" fmla="*/ 882 h 985"/>
                  <a:gd name="T88" fmla="*/ 467 w 724"/>
                  <a:gd name="T89" fmla="*/ 920 h 985"/>
                  <a:gd name="T90" fmla="*/ 445 w 724"/>
                  <a:gd name="T91" fmla="*/ 955 h 985"/>
                  <a:gd name="T92" fmla="*/ 410 w 724"/>
                  <a:gd name="T93" fmla="*/ 977 h 985"/>
                  <a:gd name="T94" fmla="*/ 358 w 724"/>
                  <a:gd name="T95" fmla="*/ 985 h 985"/>
                  <a:gd name="T96" fmla="*/ 296 w 724"/>
                  <a:gd name="T97" fmla="*/ 970 h 985"/>
                  <a:gd name="T98" fmla="*/ 264 w 724"/>
                  <a:gd name="T99" fmla="*/ 945 h 985"/>
                  <a:gd name="T100" fmla="*/ 243 w 724"/>
                  <a:gd name="T101" fmla="*/ 909 h 985"/>
                  <a:gd name="T102" fmla="*/ 239 w 724"/>
                  <a:gd name="T103" fmla="*/ 872 h 985"/>
                  <a:gd name="T104" fmla="*/ 250 w 724"/>
                  <a:gd name="T105" fmla="*/ 826 h 985"/>
                  <a:gd name="T106" fmla="*/ 294 w 724"/>
                  <a:gd name="T107" fmla="*/ 760 h 985"/>
                  <a:gd name="T108" fmla="*/ 296 w 724"/>
                  <a:gd name="T109" fmla="*/ 742 h 985"/>
                  <a:gd name="T110" fmla="*/ 282 w 724"/>
                  <a:gd name="T111" fmla="*/ 727 h 985"/>
                  <a:gd name="T112" fmla="*/ 225 w 724"/>
                  <a:gd name="T113" fmla="*/ 714 h 985"/>
                  <a:gd name="T114" fmla="*/ 1 w 724"/>
                  <a:gd name="T115" fmla="*/ 723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4" h="985">
                    <a:moveTo>
                      <a:pt x="1" y="723"/>
                    </a:moveTo>
                    <a:lnTo>
                      <a:pt x="1" y="723"/>
                    </a:lnTo>
                    <a:lnTo>
                      <a:pt x="0" y="657"/>
                    </a:lnTo>
                    <a:lnTo>
                      <a:pt x="0" y="598"/>
                    </a:lnTo>
                    <a:lnTo>
                      <a:pt x="1" y="572"/>
                    </a:lnTo>
                    <a:lnTo>
                      <a:pt x="3" y="547"/>
                    </a:lnTo>
                    <a:lnTo>
                      <a:pt x="6" y="527"/>
                    </a:lnTo>
                    <a:lnTo>
                      <a:pt x="8" y="510"/>
                    </a:lnTo>
                    <a:lnTo>
                      <a:pt x="8" y="510"/>
                    </a:lnTo>
                    <a:lnTo>
                      <a:pt x="15" y="491"/>
                    </a:lnTo>
                    <a:lnTo>
                      <a:pt x="21" y="477"/>
                    </a:lnTo>
                    <a:lnTo>
                      <a:pt x="29" y="468"/>
                    </a:lnTo>
                    <a:lnTo>
                      <a:pt x="34" y="464"/>
                    </a:lnTo>
                    <a:lnTo>
                      <a:pt x="38" y="463"/>
                    </a:lnTo>
                    <a:lnTo>
                      <a:pt x="48" y="460"/>
                    </a:lnTo>
                    <a:lnTo>
                      <a:pt x="57" y="460"/>
                    </a:lnTo>
                    <a:lnTo>
                      <a:pt x="69" y="463"/>
                    </a:lnTo>
                    <a:lnTo>
                      <a:pt x="80" y="467"/>
                    </a:lnTo>
                    <a:lnTo>
                      <a:pt x="106" y="477"/>
                    </a:lnTo>
                    <a:lnTo>
                      <a:pt x="120" y="482"/>
                    </a:lnTo>
                    <a:lnTo>
                      <a:pt x="136" y="488"/>
                    </a:lnTo>
                    <a:lnTo>
                      <a:pt x="151" y="491"/>
                    </a:lnTo>
                    <a:lnTo>
                      <a:pt x="169" y="493"/>
                    </a:lnTo>
                    <a:lnTo>
                      <a:pt x="186" y="492"/>
                    </a:lnTo>
                    <a:lnTo>
                      <a:pt x="205" y="489"/>
                    </a:lnTo>
                    <a:lnTo>
                      <a:pt x="205" y="489"/>
                    </a:lnTo>
                    <a:lnTo>
                      <a:pt x="214" y="486"/>
                    </a:lnTo>
                    <a:lnTo>
                      <a:pt x="222" y="484"/>
                    </a:lnTo>
                    <a:lnTo>
                      <a:pt x="229" y="479"/>
                    </a:lnTo>
                    <a:lnTo>
                      <a:pt x="236" y="474"/>
                    </a:lnTo>
                    <a:lnTo>
                      <a:pt x="243" y="468"/>
                    </a:lnTo>
                    <a:lnTo>
                      <a:pt x="249" y="461"/>
                    </a:lnTo>
                    <a:lnTo>
                      <a:pt x="259" y="447"/>
                    </a:lnTo>
                    <a:lnTo>
                      <a:pt x="267" y="431"/>
                    </a:lnTo>
                    <a:lnTo>
                      <a:pt x="271" y="414"/>
                    </a:lnTo>
                    <a:lnTo>
                      <a:pt x="274" y="394"/>
                    </a:lnTo>
                    <a:lnTo>
                      <a:pt x="275" y="376"/>
                    </a:lnTo>
                    <a:lnTo>
                      <a:pt x="275" y="376"/>
                    </a:lnTo>
                    <a:lnTo>
                      <a:pt x="273" y="358"/>
                    </a:lnTo>
                    <a:lnTo>
                      <a:pt x="268" y="340"/>
                    </a:lnTo>
                    <a:lnTo>
                      <a:pt x="261" y="324"/>
                    </a:lnTo>
                    <a:lnTo>
                      <a:pt x="253" y="309"/>
                    </a:lnTo>
                    <a:lnTo>
                      <a:pt x="247" y="302"/>
                    </a:lnTo>
                    <a:lnTo>
                      <a:pt x="240" y="296"/>
                    </a:lnTo>
                    <a:lnTo>
                      <a:pt x="235" y="292"/>
                    </a:lnTo>
                    <a:lnTo>
                      <a:pt x="226" y="287"/>
                    </a:lnTo>
                    <a:lnTo>
                      <a:pt x="219" y="284"/>
                    </a:lnTo>
                    <a:lnTo>
                      <a:pt x="211" y="281"/>
                    </a:lnTo>
                    <a:lnTo>
                      <a:pt x="201" y="278"/>
                    </a:lnTo>
                    <a:lnTo>
                      <a:pt x="192" y="278"/>
                    </a:lnTo>
                    <a:lnTo>
                      <a:pt x="192" y="278"/>
                    </a:lnTo>
                    <a:lnTo>
                      <a:pt x="175" y="278"/>
                    </a:lnTo>
                    <a:lnTo>
                      <a:pt x="159" y="280"/>
                    </a:lnTo>
                    <a:lnTo>
                      <a:pt x="145" y="282"/>
                    </a:lnTo>
                    <a:lnTo>
                      <a:pt x="133" y="287"/>
                    </a:lnTo>
                    <a:lnTo>
                      <a:pt x="120" y="292"/>
                    </a:lnTo>
                    <a:lnTo>
                      <a:pt x="109" y="298"/>
                    </a:lnTo>
                    <a:lnTo>
                      <a:pt x="91" y="309"/>
                    </a:lnTo>
                    <a:lnTo>
                      <a:pt x="75" y="322"/>
                    </a:lnTo>
                    <a:lnTo>
                      <a:pt x="62" y="333"/>
                    </a:lnTo>
                    <a:lnTo>
                      <a:pt x="50" y="341"/>
                    </a:lnTo>
                    <a:lnTo>
                      <a:pt x="45" y="344"/>
                    </a:lnTo>
                    <a:lnTo>
                      <a:pt x="41" y="344"/>
                    </a:lnTo>
                    <a:lnTo>
                      <a:pt x="41" y="344"/>
                    </a:lnTo>
                    <a:lnTo>
                      <a:pt x="35" y="344"/>
                    </a:lnTo>
                    <a:lnTo>
                      <a:pt x="32" y="341"/>
                    </a:lnTo>
                    <a:lnTo>
                      <a:pt x="28" y="338"/>
                    </a:lnTo>
                    <a:lnTo>
                      <a:pt x="24" y="333"/>
                    </a:lnTo>
                    <a:lnTo>
                      <a:pt x="18" y="317"/>
                    </a:lnTo>
                    <a:lnTo>
                      <a:pt x="13" y="299"/>
                    </a:lnTo>
                    <a:lnTo>
                      <a:pt x="10" y="275"/>
                    </a:lnTo>
                    <a:lnTo>
                      <a:pt x="6" y="249"/>
                    </a:lnTo>
                    <a:lnTo>
                      <a:pt x="4" y="221"/>
                    </a:lnTo>
                    <a:lnTo>
                      <a:pt x="3" y="190"/>
                    </a:lnTo>
                    <a:lnTo>
                      <a:pt x="1" y="130"/>
                    </a:lnTo>
                    <a:lnTo>
                      <a:pt x="1" y="73"/>
                    </a:lnTo>
                    <a:lnTo>
                      <a:pt x="4" y="0"/>
                    </a:lnTo>
                    <a:lnTo>
                      <a:pt x="720" y="0"/>
                    </a:lnTo>
                    <a:lnTo>
                      <a:pt x="720" y="0"/>
                    </a:lnTo>
                    <a:lnTo>
                      <a:pt x="721" y="32"/>
                    </a:lnTo>
                    <a:lnTo>
                      <a:pt x="721" y="77"/>
                    </a:lnTo>
                    <a:lnTo>
                      <a:pt x="721" y="131"/>
                    </a:lnTo>
                    <a:lnTo>
                      <a:pt x="719" y="189"/>
                    </a:lnTo>
                    <a:lnTo>
                      <a:pt x="719" y="189"/>
                    </a:lnTo>
                    <a:lnTo>
                      <a:pt x="714" y="245"/>
                    </a:lnTo>
                    <a:lnTo>
                      <a:pt x="712" y="270"/>
                    </a:lnTo>
                    <a:lnTo>
                      <a:pt x="707" y="292"/>
                    </a:lnTo>
                    <a:lnTo>
                      <a:pt x="703" y="312"/>
                    </a:lnTo>
                    <a:lnTo>
                      <a:pt x="698" y="327"/>
                    </a:lnTo>
                    <a:lnTo>
                      <a:pt x="691" y="338"/>
                    </a:lnTo>
                    <a:lnTo>
                      <a:pt x="688" y="342"/>
                    </a:lnTo>
                    <a:lnTo>
                      <a:pt x="684" y="344"/>
                    </a:lnTo>
                    <a:lnTo>
                      <a:pt x="684" y="344"/>
                    </a:lnTo>
                    <a:lnTo>
                      <a:pt x="678" y="345"/>
                    </a:lnTo>
                    <a:lnTo>
                      <a:pt x="674" y="345"/>
                    </a:lnTo>
                    <a:lnTo>
                      <a:pt x="668" y="342"/>
                    </a:lnTo>
                    <a:lnTo>
                      <a:pt x="664" y="338"/>
                    </a:lnTo>
                    <a:lnTo>
                      <a:pt x="654" y="328"/>
                    </a:lnTo>
                    <a:lnTo>
                      <a:pt x="642" y="315"/>
                    </a:lnTo>
                    <a:lnTo>
                      <a:pt x="626" y="301"/>
                    </a:lnTo>
                    <a:lnTo>
                      <a:pt x="616" y="295"/>
                    </a:lnTo>
                    <a:lnTo>
                      <a:pt x="605" y="289"/>
                    </a:lnTo>
                    <a:lnTo>
                      <a:pt x="593" y="284"/>
                    </a:lnTo>
                    <a:lnTo>
                      <a:pt x="579" y="280"/>
                    </a:lnTo>
                    <a:lnTo>
                      <a:pt x="563" y="277"/>
                    </a:lnTo>
                    <a:lnTo>
                      <a:pt x="545" y="275"/>
                    </a:lnTo>
                    <a:lnTo>
                      <a:pt x="545" y="275"/>
                    </a:lnTo>
                    <a:lnTo>
                      <a:pt x="534" y="277"/>
                    </a:lnTo>
                    <a:lnTo>
                      <a:pt x="523" y="278"/>
                    </a:lnTo>
                    <a:lnTo>
                      <a:pt x="513" y="281"/>
                    </a:lnTo>
                    <a:lnTo>
                      <a:pt x="503" y="284"/>
                    </a:lnTo>
                    <a:lnTo>
                      <a:pt x="495" y="288"/>
                    </a:lnTo>
                    <a:lnTo>
                      <a:pt x="486" y="294"/>
                    </a:lnTo>
                    <a:lnTo>
                      <a:pt x="479" y="299"/>
                    </a:lnTo>
                    <a:lnTo>
                      <a:pt x="474" y="306"/>
                    </a:lnTo>
                    <a:lnTo>
                      <a:pt x="468" y="313"/>
                    </a:lnTo>
                    <a:lnTo>
                      <a:pt x="464" y="322"/>
                    </a:lnTo>
                    <a:lnTo>
                      <a:pt x="460" y="330"/>
                    </a:lnTo>
                    <a:lnTo>
                      <a:pt x="457" y="338"/>
                    </a:lnTo>
                    <a:lnTo>
                      <a:pt x="453" y="356"/>
                    </a:lnTo>
                    <a:lnTo>
                      <a:pt x="452" y="376"/>
                    </a:lnTo>
                    <a:lnTo>
                      <a:pt x="453" y="396"/>
                    </a:lnTo>
                    <a:lnTo>
                      <a:pt x="456" y="414"/>
                    </a:lnTo>
                    <a:lnTo>
                      <a:pt x="463" y="432"/>
                    </a:lnTo>
                    <a:lnTo>
                      <a:pt x="471" y="449"/>
                    </a:lnTo>
                    <a:lnTo>
                      <a:pt x="481" y="464"/>
                    </a:lnTo>
                    <a:lnTo>
                      <a:pt x="488" y="471"/>
                    </a:lnTo>
                    <a:lnTo>
                      <a:pt x="493" y="477"/>
                    </a:lnTo>
                    <a:lnTo>
                      <a:pt x="500" y="481"/>
                    </a:lnTo>
                    <a:lnTo>
                      <a:pt x="509" y="485"/>
                    </a:lnTo>
                    <a:lnTo>
                      <a:pt x="516" y="489"/>
                    </a:lnTo>
                    <a:lnTo>
                      <a:pt x="524" y="491"/>
                    </a:lnTo>
                    <a:lnTo>
                      <a:pt x="524" y="491"/>
                    </a:lnTo>
                    <a:lnTo>
                      <a:pt x="544" y="493"/>
                    </a:lnTo>
                    <a:lnTo>
                      <a:pt x="562" y="493"/>
                    </a:lnTo>
                    <a:lnTo>
                      <a:pt x="580" y="491"/>
                    </a:lnTo>
                    <a:lnTo>
                      <a:pt x="595" y="488"/>
                    </a:lnTo>
                    <a:lnTo>
                      <a:pt x="611" y="482"/>
                    </a:lnTo>
                    <a:lnTo>
                      <a:pt x="623" y="477"/>
                    </a:lnTo>
                    <a:lnTo>
                      <a:pt x="649" y="465"/>
                    </a:lnTo>
                    <a:lnTo>
                      <a:pt x="660" y="463"/>
                    </a:lnTo>
                    <a:lnTo>
                      <a:pt x="670" y="460"/>
                    </a:lnTo>
                    <a:lnTo>
                      <a:pt x="679" y="460"/>
                    </a:lnTo>
                    <a:lnTo>
                      <a:pt x="688" y="461"/>
                    </a:lnTo>
                    <a:lnTo>
                      <a:pt x="696" y="468"/>
                    </a:lnTo>
                    <a:lnTo>
                      <a:pt x="703" y="477"/>
                    </a:lnTo>
                    <a:lnTo>
                      <a:pt x="709" y="491"/>
                    </a:lnTo>
                    <a:lnTo>
                      <a:pt x="714" y="510"/>
                    </a:lnTo>
                    <a:lnTo>
                      <a:pt x="714" y="510"/>
                    </a:lnTo>
                    <a:lnTo>
                      <a:pt x="719" y="526"/>
                    </a:lnTo>
                    <a:lnTo>
                      <a:pt x="721" y="547"/>
                    </a:lnTo>
                    <a:lnTo>
                      <a:pt x="723" y="570"/>
                    </a:lnTo>
                    <a:lnTo>
                      <a:pt x="724" y="595"/>
                    </a:lnTo>
                    <a:lnTo>
                      <a:pt x="724" y="656"/>
                    </a:lnTo>
                    <a:lnTo>
                      <a:pt x="723" y="718"/>
                    </a:lnTo>
                    <a:lnTo>
                      <a:pt x="723" y="718"/>
                    </a:lnTo>
                    <a:lnTo>
                      <a:pt x="629" y="717"/>
                    </a:lnTo>
                    <a:lnTo>
                      <a:pt x="544" y="718"/>
                    </a:lnTo>
                    <a:lnTo>
                      <a:pt x="507" y="718"/>
                    </a:lnTo>
                    <a:lnTo>
                      <a:pt x="478" y="721"/>
                    </a:lnTo>
                    <a:lnTo>
                      <a:pt x="456" y="723"/>
                    </a:lnTo>
                    <a:lnTo>
                      <a:pt x="442" y="727"/>
                    </a:lnTo>
                    <a:lnTo>
                      <a:pt x="442" y="727"/>
                    </a:lnTo>
                    <a:lnTo>
                      <a:pt x="433" y="731"/>
                    </a:lnTo>
                    <a:lnTo>
                      <a:pt x="429" y="738"/>
                    </a:lnTo>
                    <a:lnTo>
                      <a:pt x="426" y="744"/>
                    </a:lnTo>
                    <a:lnTo>
                      <a:pt x="425" y="752"/>
                    </a:lnTo>
                    <a:lnTo>
                      <a:pt x="426" y="760"/>
                    </a:lnTo>
                    <a:lnTo>
                      <a:pt x="429" y="769"/>
                    </a:lnTo>
                    <a:lnTo>
                      <a:pt x="439" y="788"/>
                    </a:lnTo>
                    <a:lnTo>
                      <a:pt x="450" y="811"/>
                    </a:lnTo>
                    <a:lnTo>
                      <a:pt x="461" y="833"/>
                    </a:lnTo>
                    <a:lnTo>
                      <a:pt x="465" y="846"/>
                    </a:lnTo>
                    <a:lnTo>
                      <a:pt x="470" y="858"/>
                    </a:lnTo>
                    <a:lnTo>
                      <a:pt x="472" y="871"/>
                    </a:lnTo>
                    <a:lnTo>
                      <a:pt x="472" y="882"/>
                    </a:lnTo>
                    <a:lnTo>
                      <a:pt x="472" y="882"/>
                    </a:lnTo>
                    <a:lnTo>
                      <a:pt x="472" y="896"/>
                    </a:lnTo>
                    <a:lnTo>
                      <a:pt x="470" y="907"/>
                    </a:lnTo>
                    <a:lnTo>
                      <a:pt x="467" y="920"/>
                    </a:lnTo>
                    <a:lnTo>
                      <a:pt x="463" y="930"/>
                    </a:lnTo>
                    <a:lnTo>
                      <a:pt x="457" y="939"/>
                    </a:lnTo>
                    <a:lnTo>
                      <a:pt x="452" y="948"/>
                    </a:lnTo>
                    <a:lnTo>
                      <a:pt x="445" y="955"/>
                    </a:lnTo>
                    <a:lnTo>
                      <a:pt x="436" y="962"/>
                    </a:lnTo>
                    <a:lnTo>
                      <a:pt x="428" y="967"/>
                    </a:lnTo>
                    <a:lnTo>
                      <a:pt x="419" y="973"/>
                    </a:lnTo>
                    <a:lnTo>
                      <a:pt x="410" y="977"/>
                    </a:lnTo>
                    <a:lnTo>
                      <a:pt x="400" y="980"/>
                    </a:lnTo>
                    <a:lnTo>
                      <a:pt x="390" y="983"/>
                    </a:lnTo>
                    <a:lnTo>
                      <a:pt x="379" y="984"/>
                    </a:lnTo>
                    <a:lnTo>
                      <a:pt x="358" y="985"/>
                    </a:lnTo>
                    <a:lnTo>
                      <a:pt x="337" y="983"/>
                    </a:lnTo>
                    <a:lnTo>
                      <a:pt x="316" y="978"/>
                    </a:lnTo>
                    <a:lnTo>
                      <a:pt x="306" y="974"/>
                    </a:lnTo>
                    <a:lnTo>
                      <a:pt x="296" y="970"/>
                    </a:lnTo>
                    <a:lnTo>
                      <a:pt x="288" y="965"/>
                    </a:lnTo>
                    <a:lnTo>
                      <a:pt x="280" y="959"/>
                    </a:lnTo>
                    <a:lnTo>
                      <a:pt x="271" y="952"/>
                    </a:lnTo>
                    <a:lnTo>
                      <a:pt x="264" y="945"/>
                    </a:lnTo>
                    <a:lnTo>
                      <a:pt x="257" y="937"/>
                    </a:lnTo>
                    <a:lnTo>
                      <a:pt x="252" y="928"/>
                    </a:lnTo>
                    <a:lnTo>
                      <a:pt x="247" y="918"/>
                    </a:lnTo>
                    <a:lnTo>
                      <a:pt x="243" y="909"/>
                    </a:lnTo>
                    <a:lnTo>
                      <a:pt x="240" y="897"/>
                    </a:lnTo>
                    <a:lnTo>
                      <a:pt x="240" y="886"/>
                    </a:lnTo>
                    <a:lnTo>
                      <a:pt x="240" y="886"/>
                    </a:lnTo>
                    <a:lnTo>
                      <a:pt x="239" y="872"/>
                    </a:lnTo>
                    <a:lnTo>
                      <a:pt x="240" y="860"/>
                    </a:lnTo>
                    <a:lnTo>
                      <a:pt x="243" y="847"/>
                    </a:lnTo>
                    <a:lnTo>
                      <a:pt x="246" y="836"/>
                    </a:lnTo>
                    <a:lnTo>
                      <a:pt x="250" y="826"/>
                    </a:lnTo>
                    <a:lnTo>
                      <a:pt x="254" y="818"/>
                    </a:lnTo>
                    <a:lnTo>
                      <a:pt x="266" y="801"/>
                    </a:lnTo>
                    <a:lnTo>
                      <a:pt x="285" y="774"/>
                    </a:lnTo>
                    <a:lnTo>
                      <a:pt x="294" y="760"/>
                    </a:lnTo>
                    <a:lnTo>
                      <a:pt x="295" y="753"/>
                    </a:lnTo>
                    <a:lnTo>
                      <a:pt x="296" y="746"/>
                    </a:lnTo>
                    <a:lnTo>
                      <a:pt x="296" y="746"/>
                    </a:lnTo>
                    <a:lnTo>
                      <a:pt x="296" y="742"/>
                    </a:lnTo>
                    <a:lnTo>
                      <a:pt x="295" y="739"/>
                    </a:lnTo>
                    <a:lnTo>
                      <a:pt x="294" y="735"/>
                    </a:lnTo>
                    <a:lnTo>
                      <a:pt x="291" y="732"/>
                    </a:lnTo>
                    <a:lnTo>
                      <a:pt x="282" y="727"/>
                    </a:lnTo>
                    <a:lnTo>
                      <a:pt x="273" y="723"/>
                    </a:lnTo>
                    <a:lnTo>
                      <a:pt x="259" y="718"/>
                    </a:lnTo>
                    <a:lnTo>
                      <a:pt x="243" y="716"/>
                    </a:lnTo>
                    <a:lnTo>
                      <a:pt x="225" y="714"/>
                    </a:lnTo>
                    <a:lnTo>
                      <a:pt x="205" y="714"/>
                    </a:lnTo>
                    <a:lnTo>
                      <a:pt x="161" y="714"/>
                    </a:lnTo>
                    <a:lnTo>
                      <a:pt x="110" y="716"/>
                    </a:lnTo>
                    <a:lnTo>
                      <a:pt x="1" y="723"/>
                    </a:lnTo>
                    <a:lnTo>
                      <a:pt x="1" y="723"/>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21" name="îṣḷïdê">
                <a:extLst>
                  <a:ext uri="{FF2B5EF4-FFF2-40B4-BE49-F238E27FC236}">
                    <a16:creationId xmlns:a16="http://schemas.microsoft.com/office/drawing/2014/main" id="{456B7029-2643-4184-AB4C-38122C64E3D4}"/>
                  </a:ext>
                </a:extLst>
              </p:cNvPr>
              <p:cNvSpPr/>
              <p:nvPr/>
            </p:nvSpPr>
            <p:spPr bwMode="auto">
              <a:xfrm>
                <a:off x="2684463" y="1773238"/>
                <a:ext cx="2047875" cy="1155700"/>
              </a:xfrm>
              <a:custGeom>
                <a:avLst/>
                <a:gdLst>
                  <a:gd name="T0" fmla="*/ 1015 w 1290"/>
                  <a:gd name="T1" fmla="*/ 598 h 728"/>
                  <a:gd name="T2" fmla="*/ 1023 w 1290"/>
                  <a:gd name="T3" fmla="*/ 510 h 728"/>
                  <a:gd name="T4" fmla="*/ 1044 w 1290"/>
                  <a:gd name="T5" fmla="*/ 468 h 728"/>
                  <a:gd name="T6" fmla="*/ 1072 w 1290"/>
                  <a:gd name="T7" fmla="*/ 460 h 728"/>
                  <a:gd name="T8" fmla="*/ 1135 w 1290"/>
                  <a:gd name="T9" fmla="*/ 482 h 728"/>
                  <a:gd name="T10" fmla="*/ 1201 w 1290"/>
                  <a:gd name="T11" fmla="*/ 492 h 728"/>
                  <a:gd name="T12" fmla="*/ 1237 w 1290"/>
                  <a:gd name="T13" fmla="*/ 484 h 728"/>
                  <a:gd name="T14" fmla="*/ 1264 w 1290"/>
                  <a:gd name="T15" fmla="*/ 461 h 728"/>
                  <a:gd name="T16" fmla="*/ 1289 w 1290"/>
                  <a:gd name="T17" fmla="*/ 394 h 728"/>
                  <a:gd name="T18" fmla="*/ 1283 w 1290"/>
                  <a:gd name="T19" fmla="*/ 340 h 728"/>
                  <a:gd name="T20" fmla="*/ 1255 w 1290"/>
                  <a:gd name="T21" fmla="*/ 296 h 728"/>
                  <a:gd name="T22" fmla="*/ 1226 w 1290"/>
                  <a:gd name="T23" fmla="*/ 281 h 728"/>
                  <a:gd name="T24" fmla="*/ 1190 w 1290"/>
                  <a:gd name="T25" fmla="*/ 278 h 728"/>
                  <a:gd name="T26" fmla="*/ 1135 w 1290"/>
                  <a:gd name="T27" fmla="*/ 292 h 728"/>
                  <a:gd name="T28" fmla="*/ 1077 w 1290"/>
                  <a:gd name="T29" fmla="*/ 333 h 728"/>
                  <a:gd name="T30" fmla="*/ 1056 w 1290"/>
                  <a:gd name="T31" fmla="*/ 344 h 728"/>
                  <a:gd name="T32" fmla="*/ 1039 w 1290"/>
                  <a:gd name="T33" fmla="*/ 333 h 728"/>
                  <a:gd name="T34" fmla="*/ 1021 w 1290"/>
                  <a:gd name="T35" fmla="*/ 249 h 728"/>
                  <a:gd name="T36" fmla="*/ 1016 w 1290"/>
                  <a:gd name="T37" fmla="*/ 73 h 728"/>
                  <a:gd name="T38" fmla="*/ 302 w 1290"/>
                  <a:gd name="T39" fmla="*/ 78 h 728"/>
                  <a:gd name="T40" fmla="*/ 295 w 1290"/>
                  <a:gd name="T41" fmla="*/ 240 h 728"/>
                  <a:gd name="T42" fmla="*/ 281 w 1290"/>
                  <a:gd name="T43" fmla="*/ 285 h 728"/>
                  <a:gd name="T44" fmla="*/ 271 w 1290"/>
                  <a:gd name="T45" fmla="*/ 288 h 728"/>
                  <a:gd name="T46" fmla="*/ 207 w 1290"/>
                  <a:gd name="T47" fmla="*/ 260 h 728"/>
                  <a:gd name="T48" fmla="*/ 141 w 1290"/>
                  <a:gd name="T49" fmla="*/ 238 h 728"/>
                  <a:gd name="T50" fmla="*/ 101 w 1290"/>
                  <a:gd name="T51" fmla="*/ 236 h 728"/>
                  <a:gd name="T52" fmla="*/ 53 w 1290"/>
                  <a:gd name="T53" fmla="*/ 252 h 728"/>
                  <a:gd name="T54" fmla="*/ 21 w 1290"/>
                  <a:gd name="T55" fmla="*/ 284 h 728"/>
                  <a:gd name="T56" fmla="*/ 4 w 1290"/>
                  <a:gd name="T57" fmla="*/ 324 h 728"/>
                  <a:gd name="T58" fmla="*/ 0 w 1290"/>
                  <a:gd name="T59" fmla="*/ 356 h 728"/>
                  <a:gd name="T60" fmla="*/ 7 w 1290"/>
                  <a:gd name="T61" fmla="*/ 401 h 728"/>
                  <a:gd name="T62" fmla="*/ 30 w 1290"/>
                  <a:gd name="T63" fmla="*/ 439 h 728"/>
                  <a:gd name="T64" fmla="*/ 64 w 1290"/>
                  <a:gd name="T65" fmla="*/ 465 h 728"/>
                  <a:gd name="T66" fmla="*/ 113 w 1290"/>
                  <a:gd name="T67" fmla="*/ 474 h 728"/>
                  <a:gd name="T68" fmla="*/ 150 w 1290"/>
                  <a:gd name="T69" fmla="*/ 468 h 728"/>
                  <a:gd name="T70" fmla="*/ 224 w 1290"/>
                  <a:gd name="T71" fmla="*/ 433 h 728"/>
                  <a:gd name="T72" fmla="*/ 263 w 1290"/>
                  <a:gd name="T73" fmla="*/ 410 h 728"/>
                  <a:gd name="T74" fmla="*/ 292 w 1290"/>
                  <a:gd name="T75" fmla="*/ 419 h 728"/>
                  <a:gd name="T76" fmla="*/ 309 w 1290"/>
                  <a:gd name="T77" fmla="*/ 467 h 728"/>
                  <a:gd name="T78" fmla="*/ 303 w 1290"/>
                  <a:gd name="T79" fmla="*/ 718 h 728"/>
                  <a:gd name="T80" fmla="*/ 488 w 1290"/>
                  <a:gd name="T81" fmla="*/ 721 h 728"/>
                  <a:gd name="T82" fmla="*/ 547 w 1290"/>
                  <a:gd name="T83" fmla="*/ 707 h 728"/>
                  <a:gd name="T84" fmla="*/ 570 w 1290"/>
                  <a:gd name="T85" fmla="*/ 685 h 728"/>
                  <a:gd name="T86" fmla="*/ 572 w 1290"/>
                  <a:gd name="T87" fmla="*/ 647 h 728"/>
                  <a:gd name="T88" fmla="*/ 536 w 1290"/>
                  <a:gd name="T89" fmla="*/ 584 h 728"/>
                  <a:gd name="T90" fmla="*/ 522 w 1290"/>
                  <a:gd name="T91" fmla="*/ 534 h 728"/>
                  <a:gd name="T92" fmla="*/ 527 w 1290"/>
                  <a:gd name="T93" fmla="*/ 485 h 728"/>
                  <a:gd name="T94" fmla="*/ 554 w 1290"/>
                  <a:gd name="T95" fmla="*/ 436 h 728"/>
                  <a:gd name="T96" fmla="*/ 593 w 1290"/>
                  <a:gd name="T97" fmla="*/ 407 h 728"/>
                  <a:gd name="T98" fmla="*/ 640 w 1290"/>
                  <a:gd name="T99" fmla="*/ 396 h 728"/>
                  <a:gd name="T100" fmla="*/ 677 w 1290"/>
                  <a:gd name="T101" fmla="*/ 398 h 728"/>
                  <a:gd name="T102" fmla="*/ 723 w 1290"/>
                  <a:gd name="T103" fmla="*/ 418 h 728"/>
                  <a:gd name="T104" fmla="*/ 759 w 1290"/>
                  <a:gd name="T105" fmla="*/ 454 h 728"/>
                  <a:gd name="T106" fmla="*/ 780 w 1290"/>
                  <a:gd name="T107" fmla="*/ 505 h 728"/>
                  <a:gd name="T108" fmla="*/ 782 w 1290"/>
                  <a:gd name="T109" fmla="*/ 547 h 728"/>
                  <a:gd name="T110" fmla="*/ 755 w 1290"/>
                  <a:gd name="T111" fmla="*/ 604 h 728"/>
                  <a:gd name="T112" fmla="*/ 721 w 1290"/>
                  <a:gd name="T113" fmla="*/ 667 h 728"/>
                  <a:gd name="T114" fmla="*/ 733 w 1290"/>
                  <a:gd name="T115" fmla="*/ 700 h 728"/>
                  <a:gd name="T116" fmla="*/ 762 w 1290"/>
                  <a:gd name="T117" fmla="*/ 716 h 728"/>
                  <a:gd name="T118" fmla="*/ 842 w 1290"/>
                  <a:gd name="T119" fmla="*/ 727 h 728"/>
                  <a:gd name="T120" fmla="*/ 1016 w 1290"/>
                  <a:gd name="T121" fmla="*/ 723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90" h="728">
                    <a:moveTo>
                      <a:pt x="1016" y="723"/>
                    </a:moveTo>
                    <a:lnTo>
                      <a:pt x="1016" y="723"/>
                    </a:lnTo>
                    <a:lnTo>
                      <a:pt x="1015" y="657"/>
                    </a:lnTo>
                    <a:lnTo>
                      <a:pt x="1015" y="598"/>
                    </a:lnTo>
                    <a:lnTo>
                      <a:pt x="1016" y="572"/>
                    </a:lnTo>
                    <a:lnTo>
                      <a:pt x="1018" y="547"/>
                    </a:lnTo>
                    <a:lnTo>
                      <a:pt x="1021" y="527"/>
                    </a:lnTo>
                    <a:lnTo>
                      <a:pt x="1023" y="510"/>
                    </a:lnTo>
                    <a:lnTo>
                      <a:pt x="1023" y="510"/>
                    </a:lnTo>
                    <a:lnTo>
                      <a:pt x="1030" y="491"/>
                    </a:lnTo>
                    <a:lnTo>
                      <a:pt x="1036" y="477"/>
                    </a:lnTo>
                    <a:lnTo>
                      <a:pt x="1044" y="468"/>
                    </a:lnTo>
                    <a:lnTo>
                      <a:pt x="1049" y="464"/>
                    </a:lnTo>
                    <a:lnTo>
                      <a:pt x="1053" y="463"/>
                    </a:lnTo>
                    <a:lnTo>
                      <a:pt x="1063" y="460"/>
                    </a:lnTo>
                    <a:lnTo>
                      <a:pt x="1072" y="460"/>
                    </a:lnTo>
                    <a:lnTo>
                      <a:pt x="1084" y="463"/>
                    </a:lnTo>
                    <a:lnTo>
                      <a:pt x="1095" y="467"/>
                    </a:lnTo>
                    <a:lnTo>
                      <a:pt x="1121" y="477"/>
                    </a:lnTo>
                    <a:lnTo>
                      <a:pt x="1135" y="482"/>
                    </a:lnTo>
                    <a:lnTo>
                      <a:pt x="1151" y="488"/>
                    </a:lnTo>
                    <a:lnTo>
                      <a:pt x="1166" y="491"/>
                    </a:lnTo>
                    <a:lnTo>
                      <a:pt x="1184" y="493"/>
                    </a:lnTo>
                    <a:lnTo>
                      <a:pt x="1201" y="492"/>
                    </a:lnTo>
                    <a:lnTo>
                      <a:pt x="1220" y="489"/>
                    </a:lnTo>
                    <a:lnTo>
                      <a:pt x="1220" y="489"/>
                    </a:lnTo>
                    <a:lnTo>
                      <a:pt x="1229" y="486"/>
                    </a:lnTo>
                    <a:lnTo>
                      <a:pt x="1237" y="484"/>
                    </a:lnTo>
                    <a:lnTo>
                      <a:pt x="1244" y="479"/>
                    </a:lnTo>
                    <a:lnTo>
                      <a:pt x="1251" y="474"/>
                    </a:lnTo>
                    <a:lnTo>
                      <a:pt x="1258" y="468"/>
                    </a:lnTo>
                    <a:lnTo>
                      <a:pt x="1264" y="461"/>
                    </a:lnTo>
                    <a:lnTo>
                      <a:pt x="1274" y="447"/>
                    </a:lnTo>
                    <a:lnTo>
                      <a:pt x="1282" y="431"/>
                    </a:lnTo>
                    <a:lnTo>
                      <a:pt x="1286" y="414"/>
                    </a:lnTo>
                    <a:lnTo>
                      <a:pt x="1289" y="394"/>
                    </a:lnTo>
                    <a:lnTo>
                      <a:pt x="1290" y="376"/>
                    </a:lnTo>
                    <a:lnTo>
                      <a:pt x="1290" y="376"/>
                    </a:lnTo>
                    <a:lnTo>
                      <a:pt x="1288" y="358"/>
                    </a:lnTo>
                    <a:lnTo>
                      <a:pt x="1283" y="340"/>
                    </a:lnTo>
                    <a:lnTo>
                      <a:pt x="1276" y="324"/>
                    </a:lnTo>
                    <a:lnTo>
                      <a:pt x="1268" y="309"/>
                    </a:lnTo>
                    <a:lnTo>
                      <a:pt x="1262" y="302"/>
                    </a:lnTo>
                    <a:lnTo>
                      <a:pt x="1255" y="296"/>
                    </a:lnTo>
                    <a:lnTo>
                      <a:pt x="1250" y="292"/>
                    </a:lnTo>
                    <a:lnTo>
                      <a:pt x="1241" y="287"/>
                    </a:lnTo>
                    <a:lnTo>
                      <a:pt x="1234" y="284"/>
                    </a:lnTo>
                    <a:lnTo>
                      <a:pt x="1226" y="281"/>
                    </a:lnTo>
                    <a:lnTo>
                      <a:pt x="1216" y="278"/>
                    </a:lnTo>
                    <a:lnTo>
                      <a:pt x="1207" y="278"/>
                    </a:lnTo>
                    <a:lnTo>
                      <a:pt x="1207" y="278"/>
                    </a:lnTo>
                    <a:lnTo>
                      <a:pt x="1190" y="278"/>
                    </a:lnTo>
                    <a:lnTo>
                      <a:pt x="1174" y="280"/>
                    </a:lnTo>
                    <a:lnTo>
                      <a:pt x="1160" y="282"/>
                    </a:lnTo>
                    <a:lnTo>
                      <a:pt x="1148" y="287"/>
                    </a:lnTo>
                    <a:lnTo>
                      <a:pt x="1135" y="292"/>
                    </a:lnTo>
                    <a:lnTo>
                      <a:pt x="1124" y="298"/>
                    </a:lnTo>
                    <a:lnTo>
                      <a:pt x="1106" y="309"/>
                    </a:lnTo>
                    <a:lnTo>
                      <a:pt x="1090" y="322"/>
                    </a:lnTo>
                    <a:lnTo>
                      <a:pt x="1077" y="333"/>
                    </a:lnTo>
                    <a:lnTo>
                      <a:pt x="1065" y="341"/>
                    </a:lnTo>
                    <a:lnTo>
                      <a:pt x="1060" y="344"/>
                    </a:lnTo>
                    <a:lnTo>
                      <a:pt x="1056" y="344"/>
                    </a:lnTo>
                    <a:lnTo>
                      <a:pt x="1056" y="344"/>
                    </a:lnTo>
                    <a:lnTo>
                      <a:pt x="1050" y="344"/>
                    </a:lnTo>
                    <a:lnTo>
                      <a:pt x="1047" y="341"/>
                    </a:lnTo>
                    <a:lnTo>
                      <a:pt x="1043" y="338"/>
                    </a:lnTo>
                    <a:lnTo>
                      <a:pt x="1039" y="333"/>
                    </a:lnTo>
                    <a:lnTo>
                      <a:pt x="1033" y="317"/>
                    </a:lnTo>
                    <a:lnTo>
                      <a:pt x="1028" y="299"/>
                    </a:lnTo>
                    <a:lnTo>
                      <a:pt x="1025" y="275"/>
                    </a:lnTo>
                    <a:lnTo>
                      <a:pt x="1021" y="249"/>
                    </a:lnTo>
                    <a:lnTo>
                      <a:pt x="1019" y="221"/>
                    </a:lnTo>
                    <a:lnTo>
                      <a:pt x="1018" y="190"/>
                    </a:lnTo>
                    <a:lnTo>
                      <a:pt x="1016" y="130"/>
                    </a:lnTo>
                    <a:lnTo>
                      <a:pt x="1016" y="73"/>
                    </a:lnTo>
                    <a:lnTo>
                      <a:pt x="1019" y="0"/>
                    </a:lnTo>
                    <a:lnTo>
                      <a:pt x="302" y="0"/>
                    </a:lnTo>
                    <a:lnTo>
                      <a:pt x="302" y="0"/>
                    </a:lnTo>
                    <a:lnTo>
                      <a:pt x="302" y="78"/>
                    </a:lnTo>
                    <a:lnTo>
                      <a:pt x="301" y="126"/>
                    </a:lnTo>
                    <a:lnTo>
                      <a:pt x="301" y="175"/>
                    </a:lnTo>
                    <a:lnTo>
                      <a:pt x="298" y="221"/>
                    </a:lnTo>
                    <a:lnTo>
                      <a:pt x="295" y="240"/>
                    </a:lnTo>
                    <a:lnTo>
                      <a:pt x="292" y="257"/>
                    </a:lnTo>
                    <a:lnTo>
                      <a:pt x="288" y="271"/>
                    </a:lnTo>
                    <a:lnTo>
                      <a:pt x="284" y="281"/>
                    </a:lnTo>
                    <a:lnTo>
                      <a:pt x="281" y="285"/>
                    </a:lnTo>
                    <a:lnTo>
                      <a:pt x="278" y="287"/>
                    </a:lnTo>
                    <a:lnTo>
                      <a:pt x="276" y="288"/>
                    </a:lnTo>
                    <a:lnTo>
                      <a:pt x="271" y="288"/>
                    </a:lnTo>
                    <a:lnTo>
                      <a:pt x="271" y="288"/>
                    </a:lnTo>
                    <a:lnTo>
                      <a:pt x="264" y="287"/>
                    </a:lnTo>
                    <a:lnTo>
                      <a:pt x="259" y="285"/>
                    </a:lnTo>
                    <a:lnTo>
                      <a:pt x="243" y="278"/>
                    </a:lnTo>
                    <a:lnTo>
                      <a:pt x="207" y="260"/>
                    </a:lnTo>
                    <a:lnTo>
                      <a:pt x="187" y="250"/>
                    </a:lnTo>
                    <a:lnTo>
                      <a:pt x="165" y="242"/>
                    </a:lnTo>
                    <a:lnTo>
                      <a:pt x="154" y="239"/>
                    </a:lnTo>
                    <a:lnTo>
                      <a:pt x="141" y="238"/>
                    </a:lnTo>
                    <a:lnTo>
                      <a:pt x="129" y="236"/>
                    </a:lnTo>
                    <a:lnTo>
                      <a:pt x="116" y="235"/>
                    </a:lnTo>
                    <a:lnTo>
                      <a:pt x="116" y="235"/>
                    </a:lnTo>
                    <a:lnTo>
                      <a:pt x="101" y="236"/>
                    </a:lnTo>
                    <a:lnTo>
                      <a:pt x="88" y="239"/>
                    </a:lnTo>
                    <a:lnTo>
                      <a:pt x="76" y="242"/>
                    </a:lnTo>
                    <a:lnTo>
                      <a:pt x="64" y="246"/>
                    </a:lnTo>
                    <a:lnTo>
                      <a:pt x="53" y="252"/>
                    </a:lnTo>
                    <a:lnTo>
                      <a:pt x="45" y="259"/>
                    </a:lnTo>
                    <a:lnTo>
                      <a:pt x="37" y="266"/>
                    </a:lnTo>
                    <a:lnTo>
                      <a:pt x="28" y="274"/>
                    </a:lnTo>
                    <a:lnTo>
                      <a:pt x="21" y="284"/>
                    </a:lnTo>
                    <a:lnTo>
                      <a:pt x="16" y="292"/>
                    </a:lnTo>
                    <a:lnTo>
                      <a:pt x="11" y="302"/>
                    </a:lnTo>
                    <a:lnTo>
                      <a:pt x="7" y="313"/>
                    </a:lnTo>
                    <a:lnTo>
                      <a:pt x="4" y="324"/>
                    </a:lnTo>
                    <a:lnTo>
                      <a:pt x="2" y="334"/>
                    </a:lnTo>
                    <a:lnTo>
                      <a:pt x="0" y="345"/>
                    </a:lnTo>
                    <a:lnTo>
                      <a:pt x="0" y="356"/>
                    </a:lnTo>
                    <a:lnTo>
                      <a:pt x="0" y="356"/>
                    </a:lnTo>
                    <a:lnTo>
                      <a:pt x="0" y="369"/>
                    </a:lnTo>
                    <a:lnTo>
                      <a:pt x="2" y="379"/>
                    </a:lnTo>
                    <a:lnTo>
                      <a:pt x="4" y="390"/>
                    </a:lnTo>
                    <a:lnTo>
                      <a:pt x="7" y="401"/>
                    </a:lnTo>
                    <a:lnTo>
                      <a:pt x="11" y="411"/>
                    </a:lnTo>
                    <a:lnTo>
                      <a:pt x="17" y="421"/>
                    </a:lnTo>
                    <a:lnTo>
                      <a:pt x="23" y="431"/>
                    </a:lnTo>
                    <a:lnTo>
                      <a:pt x="30" y="439"/>
                    </a:lnTo>
                    <a:lnTo>
                      <a:pt x="37" y="447"/>
                    </a:lnTo>
                    <a:lnTo>
                      <a:pt x="45" y="454"/>
                    </a:lnTo>
                    <a:lnTo>
                      <a:pt x="55" y="460"/>
                    </a:lnTo>
                    <a:lnTo>
                      <a:pt x="64" y="465"/>
                    </a:lnTo>
                    <a:lnTo>
                      <a:pt x="76" y="470"/>
                    </a:lnTo>
                    <a:lnTo>
                      <a:pt x="88" y="472"/>
                    </a:lnTo>
                    <a:lnTo>
                      <a:pt x="101" y="474"/>
                    </a:lnTo>
                    <a:lnTo>
                      <a:pt x="113" y="474"/>
                    </a:lnTo>
                    <a:lnTo>
                      <a:pt x="113" y="474"/>
                    </a:lnTo>
                    <a:lnTo>
                      <a:pt x="126" y="474"/>
                    </a:lnTo>
                    <a:lnTo>
                      <a:pt x="139" y="471"/>
                    </a:lnTo>
                    <a:lnTo>
                      <a:pt x="150" y="468"/>
                    </a:lnTo>
                    <a:lnTo>
                      <a:pt x="162" y="465"/>
                    </a:lnTo>
                    <a:lnTo>
                      <a:pt x="185" y="456"/>
                    </a:lnTo>
                    <a:lnTo>
                      <a:pt x="206" y="445"/>
                    </a:lnTo>
                    <a:lnTo>
                      <a:pt x="224" y="433"/>
                    </a:lnTo>
                    <a:lnTo>
                      <a:pt x="241" y="422"/>
                    </a:lnTo>
                    <a:lnTo>
                      <a:pt x="253" y="414"/>
                    </a:lnTo>
                    <a:lnTo>
                      <a:pt x="263" y="410"/>
                    </a:lnTo>
                    <a:lnTo>
                      <a:pt x="263" y="410"/>
                    </a:lnTo>
                    <a:lnTo>
                      <a:pt x="270" y="408"/>
                    </a:lnTo>
                    <a:lnTo>
                      <a:pt x="278" y="410"/>
                    </a:lnTo>
                    <a:lnTo>
                      <a:pt x="285" y="412"/>
                    </a:lnTo>
                    <a:lnTo>
                      <a:pt x="292" y="419"/>
                    </a:lnTo>
                    <a:lnTo>
                      <a:pt x="299" y="428"/>
                    </a:lnTo>
                    <a:lnTo>
                      <a:pt x="305" y="438"/>
                    </a:lnTo>
                    <a:lnTo>
                      <a:pt x="308" y="452"/>
                    </a:lnTo>
                    <a:lnTo>
                      <a:pt x="309" y="467"/>
                    </a:lnTo>
                    <a:lnTo>
                      <a:pt x="309" y="467"/>
                    </a:lnTo>
                    <a:lnTo>
                      <a:pt x="308" y="568"/>
                    </a:lnTo>
                    <a:lnTo>
                      <a:pt x="303" y="718"/>
                    </a:lnTo>
                    <a:lnTo>
                      <a:pt x="303" y="718"/>
                    </a:lnTo>
                    <a:lnTo>
                      <a:pt x="385" y="723"/>
                    </a:lnTo>
                    <a:lnTo>
                      <a:pt x="422" y="723"/>
                    </a:lnTo>
                    <a:lnTo>
                      <a:pt x="457" y="723"/>
                    </a:lnTo>
                    <a:lnTo>
                      <a:pt x="488" y="721"/>
                    </a:lnTo>
                    <a:lnTo>
                      <a:pt x="516" y="717"/>
                    </a:lnTo>
                    <a:lnTo>
                      <a:pt x="527" y="716"/>
                    </a:lnTo>
                    <a:lnTo>
                      <a:pt x="538" y="712"/>
                    </a:lnTo>
                    <a:lnTo>
                      <a:pt x="547" y="707"/>
                    </a:lnTo>
                    <a:lnTo>
                      <a:pt x="554" y="703"/>
                    </a:lnTo>
                    <a:lnTo>
                      <a:pt x="554" y="703"/>
                    </a:lnTo>
                    <a:lnTo>
                      <a:pt x="565" y="693"/>
                    </a:lnTo>
                    <a:lnTo>
                      <a:pt x="570" y="685"/>
                    </a:lnTo>
                    <a:lnTo>
                      <a:pt x="575" y="675"/>
                    </a:lnTo>
                    <a:lnTo>
                      <a:pt x="576" y="667"/>
                    </a:lnTo>
                    <a:lnTo>
                      <a:pt x="575" y="657"/>
                    </a:lnTo>
                    <a:lnTo>
                      <a:pt x="572" y="647"/>
                    </a:lnTo>
                    <a:lnTo>
                      <a:pt x="568" y="637"/>
                    </a:lnTo>
                    <a:lnTo>
                      <a:pt x="561" y="628"/>
                    </a:lnTo>
                    <a:lnTo>
                      <a:pt x="548" y="607"/>
                    </a:lnTo>
                    <a:lnTo>
                      <a:pt x="536" y="584"/>
                    </a:lnTo>
                    <a:lnTo>
                      <a:pt x="530" y="573"/>
                    </a:lnTo>
                    <a:lnTo>
                      <a:pt x="524" y="561"/>
                    </a:lnTo>
                    <a:lnTo>
                      <a:pt x="522" y="548"/>
                    </a:lnTo>
                    <a:lnTo>
                      <a:pt x="522" y="534"/>
                    </a:lnTo>
                    <a:lnTo>
                      <a:pt x="522" y="534"/>
                    </a:lnTo>
                    <a:lnTo>
                      <a:pt x="522" y="517"/>
                    </a:lnTo>
                    <a:lnTo>
                      <a:pt x="524" y="500"/>
                    </a:lnTo>
                    <a:lnTo>
                      <a:pt x="527" y="485"/>
                    </a:lnTo>
                    <a:lnTo>
                      <a:pt x="533" y="471"/>
                    </a:lnTo>
                    <a:lnTo>
                      <a:pt x="538" y="457"/>
                    </a:lnTo>
                    <a:lnTo>
                      <a:pt x="545" y="446"/>
                    </a:lnTo>
                    <a:lnTo>
                      <a:pt x="554" y="436"/>
                    </a:lnTo>
                    <a:lnTo>
                      <a:pt x="562" y="426"/>
                    </a:lnTo>
                    <a:lnTo>
                      <a:pt x="572" y="418"/>
                    </a:lnTo>
                    <a:lnTo>
                      <a:pt x="582" y="412"/>
                    </a:lnTo>
                    <a:lnTo>
                      <a:pt x="593" y="407"/>
                    </a:lnTo>
                    <a:lnTo>
                      <a:pt x="604" y="401"/>
                    </a:lnTo>
                    <a:lnTo>
                      <a:pt x="617" y="398"/>
                    </a:lnTo>
                    <a:lnTo>
                      <a:pt x="628" y="396"/>
                    </a:lnTo>
                    <a:lnTo>
                      <a:pt x="640" y="396"/>
                    </a:lnTo>
                    <a:lnTo>
                      <a:pt x="653" y="396"/>
                    </a:lnTo>
                    <a:lnTo>
                      <a:pt x="653" y="396"/>
                    </a:lnTo>
                    <a:lnTo>
                      <a:pt x="664" y="396"/>
                    </a:lnTo>
                    <a:lnTo>
                      <a:pt x="677" y="398"/>
                    </a:lnTo>
                    <a:lnTo>
                      <a:pt x="689" y="401"/>
                    </a:lnTo>
                    <a:lnTo>
                      <a:pt x="700" y="407"/>
                    </a:lnTo>
                    <a:lnTo>
                      <a:pt x="712" y="411"/>
                    </a:lnTo>
                    <a:lnTo>
                      <a:pt x="723" y="418"/>
                    </a:lnTo>
                    <a:lnTo>
                      <a:pt x="733" y="425"/>
                    </a:lnTo>
                    <a:lnTo>
                      <a:pt x="742" y="433"/>
                    </a:lnTo>
                    <a:lnTo>
                      <a:pt x="751" y="443"/>
                    </a:lnTo>
                    <a:lnTo>
                      <a:pt x="759" y="454"/>
                    </a:lnTo>
                    <a:lnTo>
                      <a:pt x="766" y="465"/>
                    </a:lnTo>
                    <a:lnTo>
                      <a:pt x="772" y="478"/>
                    </a:lnTo>
                    <a:lnTo>
                      <a:pt x="776" y="491"/>
                    </a:lnTo>
                    <a:lnTo>
                      <a:pt x="780" y="505"/>
                    </a:lnTo>
                    <a:lnTo>
                      <a:pt x="782" y="520"/>
                    </a:lnTo>
                    <a:lnTo>
                      <a:pt x="782" y="537"/>
                    </a:lnTo>
                    <a:lnTo>
                      <a:pt x="782" y="537"/>
                    </a:lnTo>
                    <a:lnTo>
                      <a:pt x="782" y="547"/>
                    </a:lnTo>
                    <a:lnTo>
                      <a:pt x="779" y="558"/>
                    </a:lnTo>
                    <a:lnTo>
                      <a:pt x="773" y="570"/>
                    </a:lnTo>
                    <a:lnTo>
                      <a:pt x="768" y="582"/>
                    </a:lnTo>
                    <a:lnTo>
                      <a:pt x="755" y="604"/>
                    </a:lnTo>
                    <a:lnTo>
                      <a:pt x="741" y="626"/>
                    </a:lnTo>
                    <a:lnTo>
                      <a:pt x="730" y="647"/>
                    </a:lnTo>
                    <a:lnTo>
                      <a:pt x="724" y="657"/>
                    </a:lnTo>
                    <a:lnTo>
                      <a:pt x="721" y="667"/>
                    </a:lnTo>
                    <a:lnTo>
                      <a:pt x="721" y="677"/>
                    </a:lnTo>
                    <a:lnTo>
                      <a:pt x="723" y="685"/>
                    </a:lnTo>
                    <a:lnTo>
                      <a:pt x="726" y="693"/>
                    </a:lnTo>
                    <a:lnTo>
                      <a:pt x="733" y="700"/>
                    </a:lnTo>
                    <a:lnTo>
                      <a:pt x="733" y="700"/>
                    </a:lnTo>
                    <a:lnTo>
                      <a:pt x="741" y="707"/>
                    </a:lnTo>
                    <a:lnTo>
                      <a:pt x="751" y="712"/>
                    </a:lnTo>
                    <a:lnTo>
                      <a:pt x="762" y="716"/>
                    </a:lnTo>
                    <a:lnTo>
                      <a:pt x="775" y="720"/>
                    </a:lnTo>
                    <a:lnTo>
                      <a:pt x="790" y="723"/>
                    </a:lnTo>
                    <a:lnTo>
                      <a:pt x="807" y="724"/>
                    </a:lnTo>
                    <a:lnTo>
                      <a:pt x="842" y="727"/>
                    </a:lnTo>
                    <a:lnTo>
                      <a:pt x="882" y="728"/>
                    </a:lnTo>
                    <a:lnTo>
                      <a:pt x="926" y="727"/>
                    </a:lnTo>
                    <a:lnTo>
                      <a:pt x="1016" y="723"/>
                    </a:lnTo>
                    <a:lnTo>
                      <a:pt x="1016" y="723"/>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22" name="íṥḻiďè">
                <a:extLst>
                  <a:ext uri="{FF2B5EF4-FFF2-40B4-BE49-F238E27FC236}">
                    <a16:creationId xmlns:a16="http://schemas.microsoft.com/office/drawing/2014/main" id="{6B520202-A7FC-4F66-A1C1-190FD1BEF999}"/>
                  </a:ext>
                </a:extLst>
              </p:cNvPr>
              <p:cNvSpPr/>
              <p:nvPr/>
            </p:nvSpPr>
            <p:spPr bwMode="auto">
              <a:xfrm>
                <a:off x="2025650" y="1773238"/>
                <a:ext cx="1149350" cy="1573212"/>
              </a:xfrm>
              <a:custGeom>
                <a:avLst/>
                <a:gdLst>
                  <a:gd name="T0" fmla="*/ 723 w 724"/>
                  <a:gd name="T1" fmla="*/ 568 h 991"/>
                  <a:gd name="T2" fmla="*/ 723 w 724"/>
                  <a:gd name="T3" fmla="*/ 452 h 991"/>
                  <a:gd name="T4" fmla="*/ 707 w 724"/>
                  <a:gd name="T5" fmla="*/ 419 h 991"/>
                  <a:gd name="T6" fmla="*/ 685 w 724"/>
                  <a:gd name="T7" fmla="*/ 408 h 991"/>
                  <a:gd name="T8" fmla="*/ 668 w 724"/>
                  <a:gd name="T9" fmla="*/ 414 h 991"/>
                  <a:gd name="T10" fmla="*/ 621 w 724"/>
                  <a:gd name="T11" fmla="*/ 445 h 991"/>
                  <a:gd name="T12" fmla="*/ 565 w 724"/>
                  <a:gd name="T13" fmla="*/ 468 h 991"/>
                  <a:gd name="T14" fmla="*/ 528 w 724"/>
                  <a:gd name="T15" fmla="*/ 474 h 991"/>
                  <a:gd name="T16" fmla="*/ 503 w 724"/>
                  <a:gd name="T17" fmla="*/ 472 h 991"/>
                  <a:gd name="T18" fmla="*/ 470 w 724"/>
                  <a:gd name="T19" fmla="*/ 460 h 991"/>
                  <a:gd name="T20" fmla="*/ 445 w 724"/>
                  <a:gd name="T21" fmla="*/ 439 h 991"/>
                  <a:gd name="T22" fmla="*/ 426 w 724"/>
                  <a:gd name="T23" fmla="*/ 411 h 991"/>
                  <a:gd name="T24" fmla="*/ 417 w 724"/>
                  <a:gd name="T25" fmla="*/ 379 h 991"/>
                  <a:gd name="T26" fmla="*/ 415 w 724"/>
                  <a:gd name="T27" fmla="*/ 356 h 991"/>
                  <a:gd name="T28" fmla="*/ 419 w 724"/>
                  <a:gd name="T29" fmla="*/ 324 h 991"/>
                  <a:gd name="T30" fmla="*/ 431 w 724"/>
                  <a:gd name="T31" fmla="*/ 292 h 991"/>
                  <a:gd name="T32" fmla="*/ 452 w 724"/>
                  <a:gd name="T33" fmla="*/ 266 h 991"/>
                  <a:gd name="T34" fmla="*/ 479 w 724"/>
                  <a:gd name="T35" fmla="*/ 246 h 991"/>
                  <a:gd name="T36" fmla="*/ 516 w 724"/>
                  <a:gd name="T37" fmla="*/ 236 h 991"/>
                  <a:gd name="T38" fmla="*/ 544 w 724"/>
                  <a:gd name="T39" fmla="*/ 236 h 991"/>
                  <a:gd name="T40" fmla="*/ 580 w 724"/>
                  <a:gd name="T41" fmla="*/ 242 h 991"/>
                  <a:gd name="T42" fmla="*/ 658 w 724"/>
                  <a:gd name="T43" fmla="*/ 278 h 991"/>
                  <a:gd name="T44" fmla="*/ 686 w 724"/>
                  <a:gd name="T45" fmla="*/ 288 h 991"/>
                  <a:gd name="T46" fmla="*/ 693 w 724"/>
                  <a:gd name="T47" fmla="*/ 287 h 991"/>
                  <a:gd name="T48" fmla="*/ 703 w 724"/>
                  <a:gd name="T49" fmla="*/ 271 h 991"/>
                  <a:gd name="T50" fmla="*/ 713 w 724"/>
                  <a:gd name="T51" fmla="*/ 221 h 991"/>
                  <a:gd name="T52" fmla="*/ 717 w 724"/>
                  <a:gd name="T53" fmla="*/ 78 h 991"/>
                  <a:gd name="T54" fmla="*/ 84 w 724"/>
                  <a:gd name="T55" fmla="*/ 0 h 991"/>
                  <a:gd name="T56" fmla="*/ 36 w 724"/>
                  <a:gd name="T57" fmla="*/ 13 h 991"/>
                  <a:gd name="T58" fmla="*/ 7 w 724"/>
                  <a:gd name="T59" fmla="*/ 45 h 991"/>
                  <a:gd name="T60" fmla="*/ 0 w 724"/>
                  <a:gd name="T61" fmla="*/ 74 h 991"/>
                  <a:gd name="T62" fmla="*/ 74 w 724"/>
                  <a:gd name="T63" fmla="*/ 714 h 991"/>
                  <a:gd name="T64" fmla="*/ 176 w 724"/>
                  <a:gd name="T65" fmla="*/ 714 h 991"/>
                  <a:gd name="T66" fmla="*/ 270 w 724"/>
                  <a:gd name="T67" fmla="*/ 723 h 991"/>
                  <a:gd name="T68" fmla="*/ 312 w 724"/>
                  <a:gd name="T69" fmla="*/ 738 h 991"/>
                  <a:gd name="T70" fmla="*/ 317 w 724"/>
                  <a:gd name="T71" fmla="*/ 745 h 991"/>
                  <a:gd name="T72" fmla="*/ 317 w 724"/>
                  <a:gd name="T73" fmla="*/ 760 h 991"/>
                  <a:gd name="T74" fmla="*/ 296 w 724"/>
                  <a:gd name="T75" fmla="*/ 786 h 991"/>
                  <a:gd name="T76" fmla="*/ 277 w 724"/>
                  <a:gd name="T77" fmla="*/ 819 h 991"/>
                  <a:gd name="T78" fmla="*/ 268 w 724"/>
                  <a:gd name="T79" fmla="*/ 861 h 991"/>
                  <a:gd name="T80" fmla="*/ 268 w 724"/>
                  <a:gd name="T81" fmla="*/ 892 h 991"/>
                  <a:gd name="T82" fmla="*/ 277 w 724"/>
                  <a:gd name="T83" fmla="*/ 927 h 991"/>
                  <a:gd name="T84" fmla="*/ 295 w 724"/>
                  <a:gd name="T85" fmla="*/ 955 h 991"/>
                  <a:gd name="T86" fmla="*/ 319 w 724"/>
                  <a:gd name="T87" fmla="*/ 974 h 991"/>
                  <a:gd name="T88" fmla="*/ 347 w 724"/>
                  <a:gd name="T89" fmla="*/ 987 h 991"/>
                  <a:gd name="T90" fmla="*/ 376 w 724"/>
                  <a:gd name="T91" fmla="*/ 991 h 991"/>
                  <a:gd name="T92" fmla="*/ 417 w 724"/>
                  <a:gd name="T93" fmla="*/ 984 h 991"/>
                  <a:gd name="T94" fmla="*/ 443 w 724"/>
                  <a:gd name="T95" fmla="*/ 972 h 991"/>
                  <a:gd name="T96" fmla="*/ 464 w 724"/>
                  <a:gd name="T97" fmla="*/ 952 h 991"/>
                  <a:gd name="T98" fmla="*/ 479 w 724"/>
                  <a:gd name="T99" fmla="*/ 925 h 991"/>
                  <a:gd name="T100" fmla="*/ 484 w 724"/>
                  <a:gd name="T101" fmla="*/ 892 h 991"/>
                  <a:gd name="T102" fmla="*/ 482 w 724"/>
                  <a:gd name="T103" fmla="*/ 862 h 991"/>
                  <a:gd name="T104" fmla="*/ 471 w 724"/>
                  <a:gd name="T105" fmla="*/ 828 h 991"/>
                  <a:gd name="T106" fmla="*/ 439 w 724"/>
                  <a:gd name="T107" fmla="*/ 777 h 991"/>
                  <a:gd name="T108" fmla="*/ 431 w 724"/>
                  <a:gd name="T109" fmla="*/ 756 h 991"/>
                  <a:gd name="T110" fmla="*/ 432 w 724"/>
                  <a:gd name="T111" fmla="*/ 746 h 991"/>
                  <a:gd name="T112" fmla="*/ 445 w 724"/>
                  <a:gd name="T113" fmla="*/ 731 h 991"/>
                  <a:gd name="T114" fmla="*/ 484 w 724"/>
                  <a:gd name="T115" fmla="*/ 717 h 991"/>
                  <a:gd name="T116" fmla="*/ 565 w 724"/>
                  <a:gd name="T117" fmla="*/ 712 h 991"/>
                  <a:gd name="T118" fmla="*/ 718 w 724"/>
                  <a:gd name="T119" fmla="*/ 718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24" h="991">
                    <a:moveTo>
                      <a:pt x="718" y="718"/>
                    </a:moveTo>
                    <a:lnTo>
                      <a:pt x="718" y="718"/>
                    </a:lnTo>
                    <a:lnTo>
                      <a:pt x="723" y="568"/>
                    </a:lnTo>
                    <a:lnTo>
                      <a:pt x="724" y="467"/>
                    </a:lnTo>
                    <a:lnTo>
                      <a:pt x="724" y="467"/>
                    </a:lnTo>
                    <a:lnTo>
                      <a:pt x="723" y="452"/>
                    </a:lnTo>
                    <a:lnTo>
                      <a:pt x="720" y="438"/>
                    </a:lnTo>
                    <a:lnTo>
                      <a:pt x="714" y="428"/>
                    </a:lnTo>
                    <a:lnTo>
                      <a:pt x="707" y="419"/>
                    </a:lnTo>
                    <a:lnTo>
                      <a:pt x="700" y="412"/>
                    </a:lnTo>
                    <a:lnTo>
                      <a:pt x="693" y="410"/>
                    </a:lnTo>
                    <a:lnTo>
                      <a:pt x="685" y="408"/>
                    </a:lnTo>
                    <a:lnTo>
                      <a:pt x="678" y="410"/>
                    </a:lnTo>
                    <a:lnTo>
                      <a:pt x="678" y="410"/>
                    </a:lnTo>
                    <a:lnTo>
                      <a:pt x="668" y="414"/>
                    </a:lnTo>
                    <a:lnTo>
                      <a:pt x="656" y="422"/>
                    </a:lnTo>
                    <a:lnTo>
                      <a:pt x="639" y="433"/>
                    </a:lnTo>
                    <a:lnTo>
                      <a:pt x="621" y="445"/>
                    </a:lnTo>
                    <a:lnTo>
                      <a:pt x="600" y="456"/>
                    </a:lnTo>
                    <a:lnTo>
                      <a:pt x="577" y="465"/>
                    </a:lnTo>
                    <a:lnTo>
                      <a:pt x="565" y="468"/>
                    </a:lnTo>
                    <a:lnTo>
                      <a:pt x="554" y="471"/>
                    </a:lnTo>
                    <a:lnTo>
                      <a:pt x="541" y="474"/>
                    </a:lnTo>
                    <a:lnTo>
                      <a:pt x="528" y="474"/>
                    </a:lnTo>
                    <a:lnTo>
                      <a:pt x="528" y="474"/>
                    </a:lnTo>
                    <a:lnTo>
                      <a:pt x="516" y="474"/>
                    </a:lnTo>
                    <a:lnTo>
                      <a:pt x="503" y="472"/>
                    </a:lnTo>
                    <a:lnTo>
                      <a:pt x="491" y="470"/>
                    </a:lnTo>
                    <a:lnTo>
                      <a:pt x="479" y="465"/>
                    </a:lnTo>
                    <a:lnTo>
                      <a:pt x="470" y="460"/>
                    </a:lnTo>
                    <a:lnTo>
                      <a:pt x="460" y="454"/>
                    </a:lnTo>
                    <a:lnTo>
                      <a:pt x="452" y="447"/>
                    </a:lnTo>
                    <a:lnTo>
                      <a:pt x="445" y="439"/>
                    </a:lnTo>
                    <a:lnTo>
                      <a:pt x="438" y="431"/>
                    </a:lnTo>
                    <a:lnTo>
                      <a:pt x="432" y="421"/>
                    </a:lnTo>
                    <a:lnTo>
                      <a:pt x="426" y="411"/>
                    </a:lnTo>
                    <a:lnTo>
                      <a:pt x="422" y="401"/>
                    </a:lnTo>
                    <a:lnTo>
                      <a:pt x="419" y="390"/>
                    </a:lnTo>
                    <a:lnTo>
                      <a:pt x="417" y="379"/>
                    </a:lnTo>
                    <a:lnTo>
                      <a:pt x="415" y="369"/>
                    </a:lnTo>
                    <a:lnTo>
                      <a:pt x="415" y="356"/>
                    </a:lnTo>
                    <a:lnTo>
                      <a:pt x="415" y="356"/>
                    </a:lnTo>
                    <a:lnTo>
                      <a:pt x="415" y="345"/>
                    </a:lnTo>
                    <a:lnTo>
                      <a:pt x="417" y="334"/>
                    </a:lnTo>
                    <a:lnTo>
                      <a:pt x="419" y="324"/>
                    </a:lnTo>
                    <a:lnTo>
                      <a:pt x="422" y="313"/>
                    </a:lnTo>
                    <a:lnTo>
                      <a:pt x="426" y="302"/>
                    </a:lnTo>
                    <a:lnTo>
                      <a:pt x="431" y="292"/>
                    </a:lnTo>
                    <a:lnTo>
                      <a:pt x="436" y="284"/>
                    </a:lnTo>
                    <a:lnTo>
                      <a:pt x="443" y="274"/>
                    </a:lnTo>
                    <a:lnTo>
                      <a:pt x="452" y="266"/>
                    </a:lnTo>
                    <a:lnTo>
                      <a:pt x="460" y="259"/>
                    </a:lnTo>
                    <a:lnTo>
                      <a:pt x="468" y="252"/>
                    </a:lnTo>
                    <a:lnTo>
                      <a:pt x="479" y="246"/>
                    </a:lnTo>
                    <a:lnTo>
                      <a:pt x="491" y="242"/>
                    </a:lnTo>
                    <a:lnTo>
                      <a:pt x="503" y="239"/>
                    </a:lnTo>
                    <a:lnTo>
                      <a:pt x="516" y="236"/>
                    </a:lnTo>
                    <a:lnTo>
                      <a:pt x="531" y="235"/>
                    </a:lnTo>
                    <a:lnTo>
                      <a:pt x="531" y="235"/>
                    </a:lnTo>
                    <a:lnTo>
                      <a:pt x="544" y="236"/>
                    </a:lnTo>
                    <a:lnTo>
                      <a:pt x="556" y="238"/>
                    </a:lnTo>
                    <a:lnTo>
                      <a:pt x="569" y="239"/>
                    </a:lnTo>
                    <a:lnTo>
                      <a:pt x="580" y="242"/>
                    </a:lnTo>
                    <a:lnTo>
                      <a:pt x="602" y="250"/>
                    </a:lnTo>
                    <a:lnTo>
                      <a:pt x="622" y="260"/>
                    </a:lnTo>
                    <a:lnTo>
                      <a:pt x="658" y="278"/>
                    </a:lnTo>
                    <a:lnTo>
                      <a:pt x="674" y="285"/>
                    </a:lnTo>
                    <a:lnTo>
                      <a:pt x="679" y="287"/>
                    </a:lnTo>
                    <a:lnTo>
                      <a:pt x="686" y="288"/>
                    </a:lnTo>
                    <a:lnTo>
                      <a:pt x="686" y="288"/>
                    </a:lnTo>
                    <a:lnTo>
                      <a:pt x="691" y="288"/>
                    </a:lnTo>
                    <a:lnTo>
                      <a:pt x="693" y="287"/>
                    </a:lnTo>
                    <a:lnTo>
                      <a:pt x="696" y="285"/>
                    </a:lnTo>
                    <a:lnTo>
                      <a:pt x="699" y="281"/>
                    </a:lnTo>
                    <a:lnTo>
                      <a:pt x="703" y="271"/>
                    </a:lnTo>
                    <a:lnTo>
                      <a:pt x="707" y="257"/>
                    </a:lnTo>
                    <a:lnTo>
                      <a:pt x="710" y="240"/>
                    </a:lnTo>
                    <a:lnTo>
                      <a:pt x="713" y="221"/>
                    </a:lnTo>
                    <a:lnTo>
                      <a:pt x="716" y="175"/>
                    </a:lnTo>
                    <a:lnTo>
                      <a:pt x="716" y="126"/>
                    </a:lnTo>
                    <a:lnTo>
                      <a:pt x="717" y="78"/>
                    </a:lnTo>
                    <a:lnTo>
                      <a:pt x="717" y="0"/>
                    </a:lnTo>
                    <a:lnTo>
                      <a:pt x="84" y="0"/>
                    </a:lnTo>
                    <a:lnTo>
                      <a:pt x="84" y="0"/>
                    </a:lnTo>
                    <a:lnTo>
                      <a:pt x="67" y="1"/>
                    </a:lnTo>
                    <a:lnTo>
                      <a:pt x="52" y="6"/>
                    </a:lnTo>
                    <a:lnTo>
                      <a:pt x="36" y="13"/>
                    </a:lnTo>
                    <a:lnTo>
                      <a:pt x="25" y="21"/>
                    </a:lnTo>
                    <a:lnTo>
                      <a:pt x="14" y="32"/>
                    </a:lnTo>
                    <a:lnTo>
                      <a:pt x="7" y="45"/>
                    </a:lnTo>
                    <a:lnTo>
                      <a:pt x="1" y="59"/>
                    </a:lnTo>
                    <a:lnTo>
                      <a:pt x="0" y="67"/>
                    </a:lnTo>
                    <a:lnTo>
                      <a:pt x="0" y="74"/>
                    </a:lnTo>
                    <a:lnTo>
                      <a:pt x="0" y="716"/>
                    </a:lnTo>
                    <a:lnTo>
                      <a:pt x="0" y="716"/>
                    </a:lnTo>
                    <a:lnTo>
                      <a:pt x="74" y="714"/>
                    </a:lnTo>
                    <a:lnTo>
                      <a:pt x="123" y="713"/>
                    </a:lnTo>
                    <a:lnTo>
                      <a:pt x="176" y="714"/>
                    </a:lnTo>
                    <a:lnTo>
                      <a:pt x="176" y="714"/>
                    </a:lnTo>
                    <a:lnTo>
                      <a:pt x="226" y="717"/>
                    </a:lnTo>
                    <a:lnTo>
                      <a:pt x="249" y="720"/>
                    </a:lnTo>
                    <a:lnTo>
                      <a:pt x="270" y="723"/>
                    </a:lnTo>
                    <a:lnTo>
                      <a:pt x="287" y="727"/>
                    </a:lnTo>
                    <a:lnTo>
                      <a:pt x="302" y="732"/>
                    </a:lnTo>
                    <a:lnTo>
                      <a:pt x="312" y="738"/>
                    </a:lnTo>
                    <a:lnTo>
                      <a:pt x="315" y="742"/>
                    </a:lnTo>
                    <a:lnTo>
                      <a:pt x="317" y="745"/>
                    </a:lnTo>
                    <a:lnTo>
                      <a:pt x="317" y="745"/>
                    </a:lnTo>
                    <a:lnTo>
                      <a:pt x="319" y="751"/>
                    </a:lnTo>
                    <a:lnTo>
                      <a:pt x="319" y="755"/>
                    </a:lnTo>
                    <a:lnTo>
                      <a:pt x="317" y="760"/>
                    </a:lnTo>
                    <a:lnTo>
                      <a:pt x="315" y="765"/>
                    </a:lnTo>
                    <a:lnTo>
                      <a:pt x="306" y="774"/>
                    </a:lnTo>
                    <a:lnTo>
                      <a:pt x="296" y="786"/>
                    </a:lnTo>
                    <a:lnTo>
                      <a:pt x="287" y="800"/>
                    </a:lnTo>
                    <a:lnTo>
                      <a:pt x="282" y="809"/>
                    </a:lnTo>
                    <a:lnTo>
                      <a:pt x="277" y="819"/>
                    </a:lnTo>
                    <a:lnTo>
                      <a:pt x="274" y="832"/>
                    </a:lnTo>
                    <a:lnTo>
                      <a:pt x="271" y="844"/>
                    </a:lnTo>
                    <a:lnTo>
                      <a:pt x="268" y="861"/>
                    </a:lnTo>
                    <a:lnTo>
                      <a:pt x="268" y="878"/>
                    </a:lnTo>
                    <a:lnTo>
                      <a:pt x="268" y="878"/>
                    </a:lnTo>
                    <a:lnTo>
                      <a:pt x="268" y="892"/>
                    </a:lnTo>
                    <a:lnTo>
                      <a:pt x="271" y="904"/>
                    </a:lnTo>
                    <a:lnTo>
                      <a:pt x="274" y="917"/>
                    </a:lnTo>
                    <a:lnTo>
                      <a:pt x="277" y="927"/>
                    </a:lnTo>
                    <a:lnTo>
                      <a:pt x="282" y="938"/>
                    </a:lnTo>
                    <a:lnTo>
                      <a:pt x="288" y="946"/>
                    </a:lnTo>
                    <a:lnTo>
                      <a:pt x="295" y="955"/>
                    </a:lnTo>
                    <a:lnTo>
                      <a:pt x="302" y="962"/>
                    </a:lnTo>
                    <a:lnTo>
                      <a:pt x="310" y="969"/>
                    </a:lnTo>
                    <a:lnTo>
                      <a:pt x="319" y="974"/>
                    </a:lnTo>
                    <a:lnTo>
                      <a:pt x="327" y="980"/>
                    </a:lnTo>
                    <a:lnTo>
                      <a:pt x="337" y="983"/>
                    </a:lnTo>
                    <a:lnTo>
                      <a:pt x="347" y="987"/>
                    </a:lnTo>
                    <a:lnTo>
                      <a:pt x="356" y="988"/>
                    </a:lnTo>
                    <a:lnTo>
                      <a:pt x="366" y="990"/>
                    </a:lnTo>
                    <a:lnTo>
                      <a:pt x="376" y="991"/>
                    </a:lnTo>
                    <a:lnTo>
                      <a:pt x="397" y="990"/>
                    </a:lnTo>
                    <a:lnTo>
                      <a:pt x="407" y="987"/>
                    </a:lnTo>
                    <a:lnTo>
                      <a:pt x="417" y="984"/>
                    </a:lnTo>
                    <a:lnTo>
                      <a:pt x="425" y="981"/>
                    </a:lnTo>
                    <a:lnTo>
                      <a:pt x="435" y="977"/>
                    </a:lnTo>
                    <a:lnTo>
                      <a:pt x="443" y="972"/>
                    </a:lnTo>
                    <a:lnTo>
                      <a:pt x="450" y="966"/>
                    </a:lnTo>
                    <a:lnTo>
                      <a:pt x="458" y="959"/>
                    </a:lnTo>
                    <a:lnTo>
                      <a:pt x="464" y="952"/>
                    </a:lnTo>
                    <a:lnTo>
                      <a:pt x="470" y="944"/>
                    </a:lnTo>
                    <a:lnTo>
                      <a:pt x="475" y="935"/>
                    </a:lnTo>
                    <a:lnTo>
                      <a:pt x="479" y="925"/>
                    </a:lnTo>
                    <a:lnTo>
                      <a:pt x="482" y="914"/>
                    </a:lnTo>
                    <a:lnTo>
                      <a:pt x="484" y="904"/>
                    </a:lnTo>
                    <a:lnTo>
                      <a:pt x="484" y="892"/>
                    </a:lnTo>
                    <a:lnTo>
                      <a:pt x="484" y="892"/>
                    </a:lnTo>
                    <a:lnTo>
                      <a:pt x="484" y="876"/>
                    </a:lnTo>
                    <a:lnTo>
                      <a:pt x="482" y="862"/>
                    </a:lnTo>
                    <a:lnTo>
                      <a:pt x="479" y="850"/>
                    </a:lnTo>
                    <a:lnTo>
                      <a:pt x="475" y="837"/>
                    </a:lnTo>
                    <a:lnTo>
                      <a:pt x="471" y="828"/>
                    </a:lnTo>
                    <a:lnTo>
                      <a:pt x="467" y="818"/>
                    </a:lnTo>
                    <a:lnTo>
                      <a:pt x="457" y="802"/>
                    </a:lnTo>
                    <a:lnTo>
                      <a:pt x="439" y="777"/>
                    </a:lnTo>
                    <a:lnTo>
                      <a:pt x="433" y="767"/>
                    </a:lnTo>
                    <a:lnTo>
                      <a:pt x="431" y="762"/>
                    </a:lnTo>
                    <a:lnTo>
                      <a:pt x="431" y="756"/>
                    </a:lnTo>
                    <a:lnTo>
                      <a:pt x="431" y="756"/>
                    </a:lnTo>
                    <a:lnTo>
                      <a:pt x="431" y="751"/>
                    </a:lnTo>
                    <a:lnTo>
                      <a:pt x="432" y="746"/>
                    </a:lnTo>
                    <a:lnTo>
                      <a:pt x="433" y="742"/>
                    </a:lnTo>
                    <a:lnTo>
                      <a:pt x="436" y="738"/>
                    </a:lnTo>
                    <a:lnTo>
                      <a:pt x="445" y="731"/>
                    </a:lnTo>
                    <a:lnTo>
                      <a:pt x="454" y="725"/>
                    </a:lnTo>
                    <a:lnTo>
                      <a:pt x="468" y="721"/>
                    </a:lnTo>
                    <a:lnTo>
                      <a:pt x="484" y="717"/>
                    </a:lnTo>
                    <a:lnTo>
                      <a:pt x="502" y="714"/>
                    </a:lnTo>
                    <a:lnTo>
                      <a:pt x="521" y="713"/>
                    </a:lnTo>
                    <a:lnTo>
                      <a:pt x="565" y="712"/>
                    </a:lnTo>
                    <a:lnTo>
                      <a:pt x="614" y="713"/>
                    </a:lnTo>
                    <a:lnTo>
                      <a:pt x="718" y="718"/>
                    </a:lnTo>
                    <a:lnTo>
                      <a:pt x="718" y="718"/>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23" name="iṣ1iḓé">
                <a:extLst>
                  <a:ext uri="{FF2B5EF4-FFF2-40B4-BE49-F238E27FC236}">
                    <a16:creationId xmlns:a16="http://schemas.microsoft.com/office/drawing/2014/main" id="{90B6129A-D644-49F6-966C-C019D591E885}"/>
                  </a:ext>
                </a:extLst>
              </p:cNvPr>
              <p:cNvSpPr/>
              <p:nvPr/>
            </p:nvSpPr>
            <p:spPr bwMode="auto">
              <a:xfrm>
                <a:off x="2025650" y="5175250"/>
                <a:ext cx="1549400" cy="1149350"/>
              </a:xfrm>
              <a:custGeom>
                <a:avLst/>
                <a:gdLst>
                  <a:gd name="T0" fmla="*/ 0 w 976"/>
                  <a:gd name="T1" fmla="*/ 649 h 724"/>
                  <a:gd name="T2" fmla="*/ 7 w 976"/>
                  <a:gd name="T3" fmla="*/ 678 h 724"/>
                  <a:gd name="T4" fmla="*/ 38 w 976"/>
                  <a:gd name="T5" fmla="*/ 711 h 724"/>
                  <a:gd name="T6" fmla="*/ 84 w 976"/>
                  <a:gd name="T7" fmla="*/ 724 h 724"/>
                  <a:gd name="T8" fmla="*/ 716 w 976"/>
                  <a:gd name="T9" fmla="*/ 649 h 724"/>
                  <a:gd name="T10" fmla="*/ 713 w 976"/>
                  <a:gd name="T11" fmla="*/ 471 h 724"/>
                  <a:gd name="T12" fmla="*/ 720 w 976"/>
                  <a:gd name="T13" fmla="*/ 414 h 724"/>
                  <a:gd name="T14" fmla="*/ 735 w 976"/>
                  <a:gd name="T15" fmla="*/ 383 h 724"/>
                  <a:gd name="T16" fmla="*/ 748 w 976"/>
                  <a:gd name="T17" fmla="*/ 379 h 724"/>
                  <a:gd name="T18" fmla="*/ 759 w 976"/>
                  <a:gd name="T19" fmla="*/ 380 h 724"/>
                  <a:gd name="T20" fmla="*/ 784 w 976"/>
                  <a:gd name="T21" fmla="*/ 404 h 724"/>
                  <a:gd name="T22" fmla="*/ 814 w 976"/>
                  <a:gd name="T23" fmla="*/ 429 h 724"/>
                  <a:gd name="T24" fmla="*/ 847 w 976"/>
                  <a:gd name="T25" fmla="*/ 443 h 724"/>
                  <a:gd name="T26" fmla="*/ 892 w 976"/>
                  <a:gd name="T27" fmla="*/ 447 h 724"/>
                  <a:gd name="T28" fmla="*/ 909 w 976"/>
                  <a:gd name="T29" fmla="*/ 444 h 724"/>
                  <a:gd name="T30" fmla="*/ 938 w 976"/>
                  <a:gd name="T31" fmla="*/ 430 h 724"/>
                  <a:gd name="T32" fmla="*/ 967 w 976"/>
                  <a:gd name="T33" fmla="*/ 391 h 724"/>
                  <a:gd name="T34" fmla="*/ 976 w 976"/>
                  <a:gd name="T35" fmla="*/ 342 h 724"/>
                  <a:gd name="T36" fmla="*/ 965 w 976"/>
                  <a:gd name="T37" fmla="*/ 293 h 724"/>
                  <a:gd name="T38" fmla="*/ 932 w 976"/>
                  <a:gd name="T39" fmla="*/ 256 h 724"/>
                  <a:gd name="T40" fmla="*/ 918 w 976"/>
                  <a:gd name="T41" fmla="*/ 247 h 724"/>
                  <a:gd name="T42" fmla="*/ 867 w 976"/>
                  <a:gd name="T43" fmla="*/ 239 h 724"/>
                  <a:gd name="T44" fmla="*/ 821 w 976"/>
                  <a:gd name="T45" fmla="*/ 249 h 724"/>
                  <a:gd name="T46" fmla="*/ 772 w 976"/>
                  <a:gd name="T47" fmla="*/ 263 h 724"/>
                  <a:gd name="T48" fmla="*/ 748 w 976"/>
                  <a:gd name="T49" fmla="*/ 259 h 724"/>
                  <a:gd name="T50" fmla="*/ 728 w 976"/>
                  <a:gd name="T51" fmla="*/ 232 h 724"/>
                  <a:gd name="T52" fmla="*/ 718 w 976"/>
                  <a:gd name="T53" fmla="*/ 197 h 724"/>
                  <a:gd name="T54" fmla="*/ 712 w 976"/>
                  <a:gd name="T55" fmla="*/ 68 h 724"/>
                  <a:gd name="T56" fmla="*/ 565 w 976"/>
                  <a:gd name="T57" fmla="*/ 1 h 724"/>
                  <a:gd name="T58" fmla="*/ 452 w 976"/>
                  <a:gd name="T59" fmla="*/ 1 h 724"/>
                  <a:gd name="T60" fmla="*/ 419 w 976"/>
                  <a:gd name="T61" fmla="*/ 15 h 724"/>
                  <a:gd name="T62" fmla="*/ 408 w 976"/>
                  <a:gd name="T63" fmla="*/ 38 h 724"/>
                  <a:gd name="T64" fmla="*/ 415 w 976"/>
                  <a:gd name="T65" fmla="*/ 54 h 724"/>
                  <a:gd name="T66" fmla="*/ 445 w 976"/>
                  <a:gd name="T67" fmla="*/ 103 h 724"/>
                  <a:gd name="T68" fmla="*/ 470 w 976"/>
                  <a:gd name="T69" fmla="*/ 159 h 724"/>
                  <a:gd name="T70" fmla="*/ 475 w 976"/>
                  <a:gd name="T71" fmla="*/ 194 h 724"/>
                  <a:gd name="T72" fmla="*/ 472 w 976"/>
                  <a:gd name="T73" fmla="*/ 221 h 724"/>
                  <a:gd name="T74" fmla="*/ 461 w 976"/>
                  <a:gd name="T75" fmla="*/ 254 h 724"/>
                  <a:gd name="T76" fmla="*/ 439 w 976"/>
                  <a:gd name="T77" fmla="*/ 279 h 724"/>
                  <a:gd name="T78" fmla="*/ 412 w 976"/>
                  <a:gd name="T79" fmla="*/ 296 h 724"/>
                  <a:gd name="T80" fmla="*/ 380 w 976"/>
                  <a:gd name="T81" fmla="*/ 306 h 724"/>
                  <a:gd name="T82" fmla="*/ 358 w 976"/>
                  <a:gd name="T83" fmla="*/ 309 h 724"/>
                  <a:gd name="T84" fmla="*/ 324 w 976"/>
                  <a:gd name="T85" fmla="*/ 305 h 724"/>
                  <a:gd name="T86" fmla="*/ 294 w 976"/>
                  <a:gd name="T87" fmla="*/ 293 h 724"/>
                  <a:gd name="T88" fmla="*/ 267 w 976"/>
                  <a:gd name="T89" fmla="*/ 272 h 724"/>
                  <a:gd name="T90" fmla="*/ 247 w 976"/>
                  <a:gd name="T91" fmla="*/ 245 h 724"/>
                  <a:gd name="T92" fmla="*/ 236 w 976"/>
                  <a:gd name="T93" fmla="*/ 207 h 724"/>
                  <a:gd name="T94" fmla="*/ 236 w 976"/>
                  <a:gd name="T95" fmla="*/ 180 h 724"/>
                  <a:gd name="T96" fmla="*/ 243 w 976"/>
                  <a:gd name="T97" fmla="*/ 144 h 724"/>
                  <a:gd name="T98" fmla="*/ 278 w 976"/>
                  <a:gd name="T99" fmla="*/ 66 h 724"/>
                  <a:gd name="T100" fmla="*/ 289 w 976"/>
                  <a:gd name="T101" fmla="*/ 38 h 724"/>
                  <a:gd name="T102" fmla="*/ 288 w 976"/>
                  <a:gd name="T103" fmla="*/ 31 h 724"/>
                  <a:gd name="T104" fmla="*/ 271 w 976"/>
                  <a:gd name="T105" fmla="*/ 19 h 724"/>
                  <a:gd name="T106" fmla="*/ 221 w 976"/>
                  <a:gd name="T107" fmla="*/ 11 h 724"/>
                  <a:gd name="T108" fmla="*/ 78 w 976"/>
                  <a:gd name="T109" fmla="*/ 7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6" h="724">
                    <a:moveTo>
                      <a:pt x="0" y="7"/>
                    </a:moveTo>
                    <a:lnTo>
                      <a:pt x="0" y="649"/>
                    </a:lnTo>
                    <a:lnTo>
                      <a:pt x="0" y="649"/>
                    </a:lnTo>
                    <a:lnTo>
                      <a:pt x="0" y="657"/>
                    </a:lnTo>
                    <a:lnTo>
                      <a:pt x="1" y="664"/>
                    </a:lnTo>
                    <a:lnTo>
                      <a:pt x="7" y="678"/>
                    </a:lnTo>
                    <a:lnTo>
                      <a:pt x="14" y="690"/>
                    </a:lnTo>
                    <a:lnTo>
                      <a:pt x="25" y="702"/>
                    </a:lnTo>
                    <a:lnTo>
                      <a:pt x="38" y="711"/>
                    </a:lnTo>
                    <a:lnTo>
                      <a:pt x="52" y="717"/>
                    </a:lnTo>
                    <a:lnTo>
                      <a:pt x="67" y="723"/>
                    </a:lnTo>
                    <a:lnTo>
                      <a:pt x="84" y="724"/>
                    </a:lnTo>
                    <a:lnTo>
                      <a:pt x="717" y="724"/>
                    </a:lnTo>
                    <a:lnTo>
                      <a:pt x="717" y="724"/>
                    </a:lnTo>
                    <a:lnTo>
                      <a:pt x="716" y="649"/>
                    </a:lnTo>
                    <a:lnTo>
                      <a:pt x="714" y="580"/>
                    </a:lnTo>
                    <a:lnTo>
                      <a:pt x="713" y="521"/>
                    </a:lnTo>
                    <a:lnTo>
                      <a:pt x="713" y="471"/>
                    </a:lnTo>
                    <a:lnTo>
                      <a:pt x="714" y="449"/>
                    </a:lnTo>
                    <a:lnTo>
                      <a:pt x="716" y="430"/>
                    </a:lnTo>
                    <a:lnTo>
                      <a:pt x="720" y="414"/>
                    </a:lnTo>
                    <a:lnTo>
                      <a:pt x="723" y="401"/>
                    </a:lnTo>
                    <a:lnTo>
                      <a:pt x="728" y="390"/>
                    </a:lnTo>
                    <a:lnTo>
                      <a:pt x="735" y="383"/>
                    </a:lnTo>
                    <a:lnTo>
                      <a:pt x="739" y="382"/>
                    </a:lnTo>
                    <a:lnTo>
                      <a:pt x="744" y="380"/>
                    </a:lnTo>
                    <a:lnTo>
                      <a:pt x="748" y="379"/>
                    </a:lnTo>
                    <a:lnTo>
                      <a:pt x="753" y="379"/>
                    </a:lnTo>
                    <a:lnTo>
                      <a:pt x="753" y="379"/>
                    </a:lnTo>
                    <a:lnTo>
                      <a:pt x="759" y="380"/>
                    </a:lnTo>
                    <a:lnTo>
                      <a:pt x="763" y="383"/>
                    </a:lnTo>
                    <a:lnTo>
                      <a:pt x="773" y="391"/>
                    </a:lnTo>
                    <a:lnTo>
                      <a:pt x="784" y="404"/>
                    </a:lnTo>
                    <a:lnTo>
                      <a:pt x="798" y="416"/>
                    </a:lnTo>
                    <a:lnTo>
                      <a:pt x="805" y="422"/>
                    </a:lnTo>
                    <a:lnTo>
                      <a:pt x="814" y="429"/>
                    </a:lnTo>
                    <a:lnTo>
                      <a:pt x="823" y="435"/>
                    </a:lnTo>
                    <a:lnTo>
                      <a:pt x="835" y="439"/>
                    </a:lnTo>
                    <a:lnTo>
                      <a:pt x="847" y="443"/>
                    </a:lnTo>
                    <a:lnTo>
                      <a:pt x="860" y="446"/>
                    </a:lnTo>
                    <a:lnTo>
                      <a:pt x="875" y="447"/>
                    </a:lnTo>
                    <a:lnTo>
                      <a:pt x="892" y="447"/>
                    </a:lnTo>
                    <a:lnTo>
                      <a:pt x="892" y="447"/>
                    </a:lnTo>
                    <a:lnTo>
                      <a:pt x="900" y="446"/>
                    </a:lnTo>
                    <a:lnTo>
                      <a:pt x="909" y="444"/>
                    </a:lnTo>
                    <a:lnTo>
                      <a:pt x="917" y="442"/>
                    </a:lnTo>
                    <a:lnTo>
                      <a:pt x="925" y="439"/>
                    </a:lnTo>
                    <a:lnTo>
                      <a:pt x="938" y="430"/>
                    </a:lnTo>
                    <a:lnTo>
                      <a:pt x="951" y="419"/>
                    </a:lnTo>
                    <a:lnTo>
                      <a:pt x="959" y="405"/>
                    </a:lnTo>
                    <a:lnTo>
                      <a:pt x="967" y="391"/>
                    </a:lnTo>
                    <a:lnTo>
                      <a:pt x="972" y="376"/>
                    </a:lnTo>
                    <a:lnTo>
                      <a:pt x="974" y="359"/>
                    </a:lnTo>
                    <a:lnTo>
                      <a:pt x="976" y="342"/>
                    </a:lnTo>
                    <a:lnTo>
                      <a:pt x="974" y="326"/>
                    </a:lnTo>
                    <a:lnTo>
                      <a:pt x="970" y="309"/>
                    </a:lnTo>
                    <a:lnTo>
                      <a:pt x="965" y="293"/>
                    </a:lnTo>
                    <a:lnTo>
                      <a:pt x="956" y="279"/>
                    </a:lnTo>
                    <a:lnTo>
                      <a:pt x="946" y="267"/>
                    </a:lnTo>
                    <a:lnTo>
                      <a:pt x="932" y="256"/>
                    </a:lnTo>
                    <a:lnTo>
                      <a:pt x="925" y="252"/>
                    </a:lnTo>
                    <a:lnTo>
                      <a:pt x="918" y="247"/>
                    </a:lnTo>
                    <a:lnTo>
                      <a:pt x="918" y="247"/>
                    </a:lnTo>
                    <a:lnTo>
                      <a:pt x="900" y="242"/>
                    </a:lnTo>
                    <a:lnTo>
                      <a:pt x="882" y="239"/>
                    </a:lnTo>
                    <a:lnTo>
                      <a:pt x="867" y="239"/>
                    </a:lnTo>
                    <a:lnTo>
                      <a:pt x="850" y="240"/>
                    </a:lnTo>
                    <a:lnTo>
                      <a:pt x="835" y="245"/>
                    </a:lnTo>
                    <a:lnTo>
                      <a:pt x="821" y="249"/>
                    </a:lnTo>
                    <a:lnTo>
                      <a:pt x="794" y="257"/>
                    </a:lnTo>
                    <a:lnTo>
                      <a:pt x="783" y="261"/>
                    </a:lnTo>
                    <a:lnTo>
                      <a:pt x="772" y="263"/>
                    </a:lnTo>
                    <a:lnTo>
                      <a:pt x="762" y="264"/>
                    </a:lnTo>
                    <a:lnTo>
                      <a:pt x="752" y="261"/>
                    </a:lnTo>
                    <a:lnTo>
                      <a:pt x="748" y="259"/>
                    </a:lnTo>
                    <a:lnTo>
                      <a:pt x="744" y="256"/>
                    </a:lnTo>
                    <a:lnTo>
                      <a:pt x="735" y="246"/>
                    </a:lnTo>
                    <a:lnTo>
                      <a:pt x="728" y="232"/>
                    </a:lnTo>
                    <a:lnTo>
                      <a:pt x="723" y="214"/>
                    </a:lnTo>
                    <a:lnTo>
                      <a:pt x="723" y="214"/>
                    </a:lnTo>
                    <a:lnTo>
                      <a:pt x="718" y="197"/>
                    </a:lnTo>
                    <a:lnTo>
                      <a:pt x="716" y="177"/>
                    </a:lnTo>
                    <a:lnTo>
                      <a:pt x="713" y="127"/>
                    </a:lnTo>
                    <a:lnTo>
                      <a:pt x="712" y="68"/>
                    </a:lnTo>
                    <a:lnTo>
                      <a:pt x="713" y="4"/>
                    </a:lnTo>
                    <a:lnTo>
                      <a:pt x="713" y="4"/>
                    </a:lnTo>
                    <a:lnTo>
                      <a:pt x="565" y="1"/>
                    </a:lnTo>
                    <a:lnTo>
                      <a:pt x="468" y="0"/>
                    </a:lnTo>
                    <a:lnTo>
                      <a:pt x="468" y="0"/>
                    </a:lnTo>
                    <a:lnTo>
                      <a:pt x="452" y="1"/>
                    </a:lnTo>
                    <a:lnTo>
                      <a:pt x="439" y="4"/>
                    </a:lnTo>
                    <a:lnTo>
                      <a:pt x="428" y="10"/>
                    </a:lnTo>
                    <a:lnTo>
                      <a:pt x="419" y="15"/>
                    </a:lnTo>
                    <a:lnTo>
                      <a:pt x="414" y="22"/>
                    </a:lnTo>
                    <a:lnTo>
                      <a:pt x="410" y="31"/>
                    </a:lnTo>
                    <a:lnTo>
                      <a:pt x="408" y="38"/>
                    </a:lnTo>
                    <a:lnTo>
                      <a:pt x="410" y="46"/>
                    </a:lnTo>
                    <a:lnTo>
                      <a:pt x="410" y="46"/>
                    </a:lnTo>
                    <a:lnTo>
                      <a:pt x="415" y="54"/>
                    </a:lnTo>
                    <a:lnTo>
                      <a:pt x="424" y="68"/>
                    </a:lnTo>
                    <a:lnTo>
                      <a:pt x="433" y="84"/>
                    </a:lnTo>
                    <a:lnTo>
                      <a:pt x="445" y="103"/>
                    </a:lnTo>
                    <a:lnTo>
                      <a:pt x="456" y="124"/>
                    </a:lnTo>
                    <a:lnTo>
                      <a:pt x="465" y="147"/>
                    </a:lnTo>
                    <a:lnTo>
                      <a:pt x="470" y="159"/>
                    </a:lnTo>
                    <a:lnTo>
                      <a:pt x="472" y="170"/>
                    </a:lnTo>
                    <a:lnTo>
                      <a:pt x="474" y="183"/>
                    </a:lnTo>
                    <a:lnTo>
                      <a:pt x="475" y="194"/>
                    </a:lnTo>
                    <a:lnTo>
                      <a:pt x="475" y="194"/>
                    </a:lnTo>
                    <a:lnTo>
                      <a:pt x="475" y="208"/>
                    </a:lnTo>
                    <a:lnTo>
                      <a:pt x="472" y="221"/>
                    </a:lnTo>
                    <a:lnTo>
                      <a:pt x="470" y="233"/>
                    </a:lnTo>
                    <a:lnTo>
                      <a:pt x="465" y="243"/>
                    </a:lnTo>
                    <a:lnTo>
                      <a:pt x="461" y="254"/>
                    </a:lnTo>
                    <a:lnTo>
                      <a:pt x="454" y="263"/>
                    </a:lnTo>
                    <a:lnTo>
                      <a:pt x="447" y="271"/>
                    </a:lnTo>
                    <a:lnTo>
                      <a:pt x="439" y="279"/>
                    </a:lnTo>
                    <a:lnTo>
                      <a:pt x="431" y="286"/>
                    </a:lnTo>
                    <a:lnTo>
                      <a:pt x="422" y="292"/>
                    </a:lnTo>
                    <a:lnTo>
                      <a:pt x="412" y="296"/>
                    </a:lnTo>
                    <a:lnTo>
                      <a:pt x="401" y="300"/>
                    </a:lnTo>
                    <a:lnTo>
                      <a:pt x="391" y="305"/>
                    </a:lnTo>
                    <a:lnTo>
                      <a:pt x="380" y="306"/>
                    </a:lnTo>
                    <a:lnTo>
                      <a:pt x="369" y="307"/>
                    </a:lnTo>
                    <a:lnTo>
                      <a:pt x="358" y="309"/>
                    </a:lnTo>
                    <a:lnTo>
                      <a:pt x="358" y="309"/>
                    </a:lnTo>
                    <a:lnTo>
                      <a:pt x="347" y="307"/>
                    </a:lnTo>
                    <a:lnTo>
                      <a:pt x="335" y="307"/>
                    </a:lnTo>
                    <a:lnTo>
                      <a:pt x="324" y="305"/>
                    </a:lnTo>
                    <a:lnTo>
                      <a:pt x="313" y="302"/>
                    </a:lnTo>
                    <a:lnTo>
                      <a:pt x="303" y="298"/>
                    </a:lnTo>
                    <a:lnTo>
                      <a:pt x="294" y="293"/>
                    </a:lnTo>
                    <a:lnTo>
                      <a:pt x="284" y="286"/>
                    </a:lnTo>
                    <a:lnTo>
                      <a:pt x="275" y="281"/>
                    </a:lnTo>
                    <a:lnTo>
                      <a:pt x="267" y="272"/>
                    </a:lnTo>
                    <a:lnTo>
                      <a:pt x="259" y="264"/>
                    </a:lnTo>
                    <a:lnTo>
                      <a:pt x="253" y="254"/>
                    </a:lnTo>
                    <a:lnTo>
                      <a:pt x="247" y="245"/>
                    </a:lnTo>
                    <a:lnTo>
                      <a:pt x="242" y="233"/>
                    </a:lnTo>
                    <a:lnTo>
                      <a:pt x="239" y="221"/>
                    </a:lnTo>
                    <a:lnTo>
                      <a:pt x="236" y="207"/>
                    </a:lnTo>
                    <a:lnTo>
                      <a:pt x="236" y="193"/>
                    </a:lnTo>
                    <a:lnTo>
                      <a:pt x="236" y="193"/>
                    </a:lnTo>
                    <a:lnTo>
                      <a:pt x="236" y="180"/>
                    </a:lnTo>
                    <a:lnTo>
                      <a:pt x="238" y="168"/>
                    </a:lnTo>
                    <a:lnTo>
                      <a:pt x="240" y="155"/>
                    </a:lnTo>
                    <a:lnTo>
                      <a:pt x="243" y="144"/>
                    </a:lnTo>
                    <a:lnTo>
                      <a:pt x="252" y="122"/>
                    </a:lnTo>
                    <a:lnTo>
                      <a:pt x="260" y="101"/>
                    </a:lnTo>
                    <a:lnTo>
                      <a:pt x="278" y="66"/>
                    </a:lnTo>
                    <a:lnTo>
                      <a:pt x="285" y="50"/>
                    </a:lnTo>
                    <a:lnTo>
                      <a:pt x="288" y="43"/>
                    </a:lnTo>
                    <a:lnTo>
                      <a:pt x="289" y="38"/>
                    </a:lnTo>
                    <a:lnTo>
                      <a:pt x="289" y="38"/>
                    </a:lnTo>
                    <a:lnTo>
                      <a:pt x="289" y="33"/>
                    </a:lnTo>
                    <a:lnTo>
                      <a:pt x="288" y="31"/>
                    </a:lnTo>
                    <a:lnTo>
                      <a:pt x="285" y="28"/>
                    </a:lnTo>
                    <a:lnTo>
                      <a:pt x="282" y="25"/>
                    </a:lnTo>
                    <a:lnTo>
                      <a:pt x="271" y="19"/>
                    </a:lnTo>
                    <a:lnTo>
                      <a:pt x="257" y="17"/>
                    </a:lnTo>
                    <a:lnTo>
                      <a:pt x="240" y="14"/>
                    </a:lnTo>
                    <a:lnTo>
                      <a:pt x="221" y="11"/>
                    </a:lnTo>
                    <a:lnTo>
                      <a:pt x="176" y="8"/>
                    </a:lnTo>
                    <a:lnTo>
                      <a:pt x="127" y="7"/>
                    </a:lnTo>
                    <a:lnTo>
                      <a:pt x="78" y="7"/>
                    </a:lnTo>
                    <a:lnTo>
                      <a:pt x="0" y="7"/>
                    </a:lnTo>
                    <a:lnTo>
                      <a:pt x="0" y="7"/>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24" name="íṣļiḓè">
                <a:extLst>
                  <a:ext uri="{FF2B5EF4-FFF2-40B4-BE49-F238E27FC236}">
                    <a16:creationId xmlns:a16="http://schemas.microsoft.com/office/drawing/2014/main" id="{385C0959-209A-46D5-9B52-D1A794EEFCA3}"/>
                  </a:ext>
                </a:extLst>
              </p:cNvPr>
              <p:cNvSpPr/>
              <p:nvPr/>
            </p:nvSpPr>
            <p:spPr bwMode="auto">
              <a:xfrm>
                <a:off x="3155950" y="4757738"/>
                <a:ext cx="1157288" cy="1566862"/>
              </a:xfrm>
              <a:custGeom>
                <a:avLst/>
                <a:gdLst>
                  <a:gd name="T0" fmla="*/ 615 w 729"/>
                  <a:gd name="T1" fmla="*/ 282 h 987"/>
                  <a:gd name="T2" fmla="*/ 482 w 729"/>
                  <a:gd name="T3" fmla="*/ 274 h 987"/>
                  <a:gd name="T4" fmla="*/ 434 w 729"/>
                  <a:gd name="T5" fmla="*/ 255 h 987"/>
                  <a:gd name="T6" fmla="*/ 429 w 729"/>
                  <a:gd name="T7" fmla="*/ 239 h 987"/>
                  <a:gd name="T8" fmla="*/ 459 w 729"/>
                  <a:gd name="T9" fmla="*/ 185 h 987"/>
                  <a:gd name="T10" fmla="*/ 482 w 729"/>
                  <a:gd name="T11" fmla="*/ 139 h 987"/>
                  <a:gd name="T12" fmla="*/ 486 w 729"/>
                  <a:gd name="T13" fmla="*/ 101 h 987"/>
                  <a:gd name="T14" fmla="*/ 473 w 729"/>
                  <a:gd name="T15" fmla="*/ 59 h 987"/>
                  <a:gd name="T16" fmla="*/ 447 w 729"/>
                  <a:gd name="T17" fmla="*/ 28 h 987"/>
                  <a:gd name="T18" fmla="*/ 409 w 729"/>
                  <a:gd name="T19" fmla="*/ 9 h 987"/>
                  <a:gd name="T20" fmla="*/ 335 w 729"/>
                  <a:gd name="T21" fmla="*/ 3 h 987"/>
                  <a:gd name="T22" fmla="*/ 297 w 729"/>
                  <a:gd name="T23" fmla="*/ 18 h 987"/>
                  <a:gd name="T24" fmla="*/ 268 w 729"/>
                  <a:gd name="T25" fmla="*/ 48 h 987"/>
                  <a:gd name="T26" fmla="*/ 254 w 729"/>
                  <a:gd name="T27" fmla="*/ 91 h 987"/>
                  <a:gd name="T28" fmla="*/ 255 w 729"/>
                  <a:gd name="T29" fmla="*/ 129 h 987"/>
                  <a:gd name="T30" fmla="*/ 286 w 729"/>
                  <a:gd name="T31" fmla="*/ 197 h 987"/>
                  <a:gd name="T32" fmla="*/ 299 w 729"/>
                  <a:gd name="T33" fmla="*/ 242 h 987"/>
                  <a:gd name="T34" fmla="*/ 283 w 729"/>
                  <a:gd name="T35" fmla="*/ 260 h 987"/>
                  <a:gd name="T36" fmla="*/ 218 w 729"/>
                  <a:gd name="T37" fmla="*/ 267 h 987"/>
                  <a:gd name="T38" fmla="*/ 1 w 729"/>
                  <a:gd name="T39" fmla="*/ 267 h 987"/>
                  <a:gd name="T40" fmla="*/ 6 w 729"/>
                  <a:gd name="T41" fmla="*/ 460 h 987"/>
                  <a:gd name="T42" fmla="*/ 23 w 729"/>
                  <a:gd name="T43" fmla="*/ 509 h 987"/>
                  <a:gd name="T44" fmla="*/ 50 w 729"/>
                  <a:gd name="T45" fmla="*/ 527 h 987"/>
                  <a:gd name="T46" fmla="*/ 109 w 729"/>
                  <a:gd name="T47" fmla="*/ 512 h 987"/>
                  <a:gd name="T48" fmla="*/ 170 w 729"/>
                  <a:gd name="T49" fmla="*/ 502 h 987"/>
                  <a:gd name="T50" fmla="*/ 213 w 729"/>
                  <a:gd name="T51" fmla="*/ 515 h 987"/>
                  <a:gd name="T52" fmla="*/ 253 w 729"/>
                  <a:gd name="T53" fmla="*/ 556 h 987"/>
                  <a:gd name="T54" fmla="*/ 262 w 729"/>
                  <a:gd name="T55" fmla="*/ 622 h 987"/>
                  <a:gd name="T56" fmla="*/ 239 w 729"/>
                  <a:gd name="T57" fmla="*/ 682 h 987"/>
                  <a:gd name="T58" fmla="*/ 197 w 729"/>
                  <a:gd name="T59" fmla="*/ 707 h 987"/>
                  <a:gd name="T60" fmla="*/ 163 w 729"/>
                  <a:gd name="T61" fmla="*/ 710 h 987"/>
                  <a:gd name="T62" fmla="*/ 111 w 729"/>
                  <a:gd name="T63" fmla="*/ 698 h 987"/>
                  <a:gd name="T64" fmla="*/ 72 w 729"/>
                  <a:gd name="T65" fmla="*/ 667 h 987"/>
                  <a:gd name="T66" fmla="*/ 41 w 729"/>
                  <a:gd name="T67" fmla="*/ 642 h 987"/>
                  <a:gd name="T68" fmla="*/ 27 w 729"/>
                  <a:gd name="T69" fmla="*/ 645 h 987"/>
                  <a:gd name="T70" fmla="*/ 8 w 729"/>
                  <a:gd name="T71" fmla="*/ 677 h 987"/>
                  <a:gd name="T72" fmla="*/ 1 w 729"/>
                  <a:gd name="T73" fmla="*/ 784 h 987"/>
                  <a:gd name="T74" fmla="*/ 722 w 729"/>
                  <a:gd name="T75" fmla="*/ 987 h 987"/>
                  <a:gd name="T76" fmla="*/ 724 w 729"/>
                  <a:gd name="T77" fmla="*/ 752 h 987"/>
                  <a:gd name="T78" fmla="*/ 714 w 729"/>
                  <a:gd name="T79" fmla="*/ 707 h 987"/>
                  <a:gd name="T80" fmla="*/ 691 w 729"/>
                  <a:gd name="T81" fmla="*/ 698 h 987"/>
                  <a:gd name="T82" fmla="*/ 624 w 729"/>
                  <a:gd name="T83" fmla="*/ 716 h 987"/>
                  <a:gd name="T84" fmla="*/ 545 w 729"/>
                  <a:gd name="T85" fmla="*/ 733 h 987"/>
                  <a:gd name="T86" fmla="*/ 510 w 729"/>
                  <a:gd name="T87" fmla="*/ 727 h 987"/>
                  <a:gd name="T88" fmla="*/ 476 w 729"/>
                  <a:gd name="T89" fmla="*/ 705 h 987"/>
                  <a:gd name="T90" fmla="*/ 454 w 729"/>
                  <a:gd name="T91" fmla="*/ 667 h 987"/>
                  <a:gd name="T92" fmla="*/ 445 w 729"/>
                  <a:gd name="T93" fmla="*/ 590 h 987"/>
                  <a:gd name="T94" fmla="*/ 458 w 729"/>
                  <a:gd name="T95" fmla="*/ 549 h 987"/>
                  <a:gd name="T96" fmla="*/ 485 w 729"/>
                  <a:gd name="T97" fmla="*/ 519 h 987"/>
                  <a:gd name="T98" fmla="*/ 524 w 729"/>
                  <a:gd name="T99" fmla="*/ 503 h 987"/>
                  <a:gd name="T100" fmla="*/ 560 w 729"/>
                  <a:gd name="T101" fmla="*/ 506 h 987"/>
                  <a:gd name="T102" fmla="*/ 612 w 729"/>
                  <a:gd name="T103" fmla="*/ 530 h 987"/>
                  <a:gd name="T104" fmla="*/ 679 w 729"/>
                  <a:gd name="T105" fmla="*/ 576 h 987"/>
                  <a:gd name="T106" fmla="*/ 698 w 729"/>
                  <a:gd name="T107" fmla="*/ 575 h 987"/>
                  <a:gd name="T108" fmla="*/ 719 w 729"/>
                  <a:gd name="T109" fmla="*/ 558 h 987"/>
                  <a:gd name="T110" fmla="*/ 729 w 729"/>
                  <a:gd name="T111" fmla="*/ 519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29" h="987">
                    <a:moveTo>
                      <a:pt x="724" y="280"/>
                    </a:moveTo>
                    <a:lnTo>
                      <a:pt x="724" y="280"/>
                    </a:lnTo>
                    <a:lnTo>
                      <a:pt x="668" y="282"/>
                    </a:lnTo>
                    <a:lnTo>
                      <a:pt x="615" y="282"/>
                    </a:lnTo>
                    <a:lnTo>
                      <a:pt x="564" y="282"/>
                    </a:lnTo>
                    <a:lnTo>
                      <a:pt x="520" y="280"/>
                    </a:lnTo>
                    <a:lnTo>
                      <a:pt x="500" y="277"/>
                    </a:lnTo>
                    <a:lnTo>
                      <a:pt x="482" y="274"/>
                    </a:lnTo>
                    <a:lnTo>
                      <a:pt x="466" y="271"/>
                    </a:lnTo>
                    <a:lnTo>
                      <a:pt x="452" y="267"/>
                    </a:lnTo>
                    <a:lnTo>
                      <a:pt x="443" y="262"/>
                    </a:lnTo>
                    <a:lnTo>
                      <a:pt x="434" y="255"/>
                    </a:lnTo>
                    <a:lnTo>
                      <a:pt x="430" y="248"/>
                    </a:lnTo>
                    <a:lnTo>
                      <a:pt x="429" y="243"/>
                    </a:lnTo>
                    <a:lnTo>
                      <a:pt x="429" y="239"/>
                    </a:lnTo>
                    <a:lnTo>
                      <a:pt x="429" y="239"/>
                    </a:lnTo>
                    <a:lnTo>
                      <a:pt x="430" y="232"/>
                    </a:lnTo>
                    <a:lnTo>
                      <a:pt x="433" y="225"/>
                    </a:lnTo>
                    <a:lnTo>
                      <a:pt x="440" y="213"/>
                    </a:lnTo>
                    <a:lnTo>
                      <a:pt x="459" y="185"/>
                    </a:lnTo>
                    <a:lnTo>
                      <a:pt x="471" y="169"/>
                    </a:lnTo>
                    <a:lnTo>
                      <a:pt x="475" y="159"/>
                    </a:lnTo>
                    <a:lnTo>
                      <a:pt x="479" y="150"/>
                    </a:lnTo>
                    <a:lnTo>
                      <a:pt x="482" y="139"/>
                    </a:lnTo>
                    <a:lnTo>
                      <a:pt x="485" y="127"/>
                    </a:lnTo>
                    <a:lnTo>
                      <a:pt x="486" y="115"/>
                    </a:lnTo>
                    <a:lnTo>
                      <a:pt x="486" y="101"/>
                    </a:lnTo>
                    <a:lnTo>
                      <a:pt x="486" y="101"/>
                    </a:lnTo>
                    <a:lnTo>
                      <a:pt x="485" y="88"/>
                    </a:lnTo>
                    <a:lnTo>
                      <a:pt x="482" y="78"/>
                    </a:lnTo>
                    <a:lnTo>
                      <a:pt x="478" y="67"/>
                    </a:lnTo>
                    <a:lnTo>
                      <a:pt x="473" y="59"/>
                    </a:lnTo>
                    <a:lnTo>
                      <a:pt x="468" y="49"/>
                    </a:lnTo>
                    <a:lnTo>
                      <a:pt x="461" y="42"/>
                    </a:lnTo>
                    <a:lnTo>
                      <a:pt x="454" y="34"/>
                    </a:lnTo>
                    <a:lnTo>
                      <a:pt x="447" y="28"/>
                    </a:lnTo>
                    <a:lnTo>
                      <a:pt x="437" y="21"/>
                    </a:lnTo>
                    <a:lnTo>
                      <a:pt x="429" y="17"/>
                    </a:lnTo>
                    <a:lnTo>
                      <a:pt x="419" y="11"/>
                    </a:lnTo>
                    <a:lnTo>
                      <a:pt x="409" y="9"/>
                    </a:lnTo>
                    <a:lnTo>
                      <a:pt x="388" y="3"/>
                    </a:lnTo>
                    <a:lnTo>
                      <a:pt x="367" y="0"/>
                    </a:lnTo>
                    <a:lnTo>
                      <a:pt x="346" y="2"/>
                    </a:lnTo>
                    <a:lnTo>
                      <a:pt x="335" y="3"/>
                    </a:lnTo>
                    <a:lnTo>
                      <a:pt x="325" y="6"/>
                    </a:lnTo>
                    <a:lnTo>
                      <a:pt x="315" y="10"/>
                    </a:lnTo>
                    <a:lnTo>
                      <a:pt x="306" y="14"/>
                    </a:lnTo>
                    <a:lnTo>
                      <a:pt x="297" y="18"/>
                    </a:lnTo>
                    <a:lnTo>
                      <a:pt x="289" y="24"/>
                    </a:lnTo>
                    <a:lnTo>
                      <a:pt x="282" y="31"/>
                    </a:lnTo>
                    <a:lnTo>
                      <a:pt x="275" y="39"/>
                    </a:lnTo>
                    <a:lnTo>
                      <a:pt x="268" y="48"/>
                    </a:lnTo>
                    <a:lnTo>
                      <a:pt x="262" y="57"/>
                    </a:lnTo>
                    <a:lnTo>
                      <a:pt x="258" y="67"/>
                    </a:lnTo>
                    <a:lnTo>
                      <a:pt x="255" y="78"/>
                    </a:lnTo>
                    <a:lnTo>
                      <a:pt x="254" y="91"/>
                    </a:lnTo>
                    <a:lnTo>
                      <a:pt x="253" y="104"/>
                    </a:lnTo>
                    <a:lnTo>
                      <a:pt x="253" y="104"/>
                    </a:lnTo>
                    <a:lnTo>
                      <a:pt x="253" y="116"/>
                    </a:lnTo>
                    <a:lnTo>
                      <a:pt x="255" y="129"/>
                    </a:lnTo>
                    <a:lnTo>
                      <a:pt x="260" y="140"/>
                    </a:lnTo>
                    <a:lnTo>
                      <a:pt x="264" y="152"/>
                    </a:lnTo>
                    <a:lnTo>
                      <a:pt x="275" y="176"/>
                    </a:lnTo>
                    <a:lnTo>
                      <a:pt x="286" y="197"/>
                    </a:lnTo>
                    <a:lnTo>
                      <a:pt x="296" y="217"/>
                    </a:lnTo>
                    <a:lnTo>
                      <a:pt x="299" y="227"/>
                    </a:lnTo>
                    <a:lnTo>
                      <a:pt x="300" y="235"/>
                    </a:lnTo>
                    <a:lnTo>
                      <a:pt x="299" y="242"/>
                    </a:lnTo>
                    <a:lnTo>
                      <a:pt x="296" y="249"/>
                    </a:lnTo>
                    <a:lnTo>
                      <a:pt x="292" y="255"/>
                    </a:lnTo>
                    <a:lnTo>
                      <a:pt x="283" y="260"/>
                    </a:lnTo>
                    <a:lnTo>
                      <a:pt x="283" y="260"/>
                    </a:lnTo>
                    <a:lnTo>
                      <a:pt x="278" y="262"/>
                    </a:lnTo>
                    <a:lnTo>
                      <a:pt x="269" y="263"/>
                    </a:lnTo>
                    <a:lnTo>
                      <a:pt x="247" y="266"/>
                    </a:lnTo>
                    <a:lnTo>
                      <a:pt x="218" y="267"/>
                    </a:lnTo>
                    <a:lnTo>
                      <a:pt x="181" y="269"/>
                    </a:lnTo>
                    <a:lnTo>
                      <a:pt x="95" y="269"/>
                    </a:lnTo>
                    <a:lnTo>
                      <a:pt x="1" y="267"/>
                    </a:lnTo>
                    <a:lnTo>
                      <a:pt x="1" y="267"/>
                    </a:lnTo>
                    <a:lnTo>
                      <a:pt x="0" y="331"/>
                    </a:lnTo>
                    <a:lnTo>
                      <a:pt x="1" y="390"/>
                    </a:lnTo>
                    <a:lnTo>
                      <a:pt x="4" y="440"/>
                    </a:lnTo>
                    <a:lnTo>
                      <a:pt x="6" y="460"/>
                    </a:lnTo>
                    <a:lnTo>
                      <a:pt x="11" y="477"/>
                    </a:lnTo>
                    <a:lnTo>
                      <a:pt x="11" y="477"/>
                    </a:lnTo>
                    <a:lnTo>
                      <a:pt x="16" y="495"/>
                    </a:lnTo>
                    <a:lnTo>
                      <a:pt x="23" y="509"/>
                    </a:lnTo>
                    <a:lnTo>
                      <a:pt x="32" y="519"/>
                    </a:lnTo>
                    <a:lnTo>
                      <a:pt x="36" y="522"/>
                    </a:lnTo>
                    <a:lnTo>
                      <a:pt x="40" y="524"/>
                    </a:lnTo>
                    <a:lnTo>
                      <a:pt x="50" y="527"/>
                    </a:lnTo>
                    <a:lnTo>
                      <a:pt x="60" y="526"/>
                    </a:lnTo>
                    <a:lnTo>
                      <a:pt x="71" y="524"/>
                    </a:lnTo>
                    <a:lnTo>
                      <a:pt x="82" y="520"/>
                    </a:lnTo>
                    <a:lnTo>
                      <a:pt x="109" y="512"/>
                    </a:lnTo>
                    <a:lnTo>
                      <a:pt x="123" y="508"/>
                    </a:lnTo>
                    <a:lnTo>
                      <a:pt x="138" y="503"/>
                    </a:lnTo>
                    <a:lnTo>
                      <a:pt x="155" y="502"/>
                    </a:lnTo>
                    <a:lnTo>
                      <a:pt x="170" y="502"/>
                    </a:lnTo>
                    <a:lnTo>
                      <a:pt x="188" y="505"/>
                    </a:lnTo>
                    <a:lnTo>
                      <a:pt x="206" y="510"/>
                    </a:lnTo>
                    <a:lnTo>
                      <a:pt x="206" y="510"/>
                    </a:lnTo>
                    <a:lnTo>
                      <a:pt x="213" y="515"/>
                    </a:lnTo>
                    <a:lnTo>
                      <a:pt x="220" y="519"/>
                    </a:lnTo>
                    <a:lnTo>
                      <a:pt x="234" y="530"/>
                    </a:lnTo>
                    <a:lnTo>
                      <a:pt x="244" y="542"/>
                    </a:lnTo>
                    <a:lnTo>
                      <a:pt x="253" y="556"/>
                    </a:lnTo>
                    <a:lnTo>
                      <a:pt x="258" y="572"/>
                    </a:lnTo>
                    <a:lnTo>
                      <a:pt x="262" y="589"/>
                    </a:lnTo>
                    <a:lnTo>
                      <a:pt x="264" y="605"/>
                    </a:lnTo>
                    <a:lnTo>
                      <a:pt x="262" y="622"/>
                    </a:lnTo>
                    <a:lnTo>
                      <a:pt x="260" y="639"/>
                    </a:lnTo>
                    <a:lnTo>
                      <a:pt x="255" y="654"/>
                    </a:lnTo>
                    <a:lnTo>
                      <a:pt x="247" y="668"/>
                    </a:lnTo>
                    <a:lnTo>
                      <a:pt x="239" y="682"/>
                    </a:lnTo>
                    <a:lnTo>
                      <a:pt x="226" y="693"/>
                    </a:lnTo>
                    <a:lnTo>
                      <a:pt x="213" y="702"/>
                    </a:lnTo>
                    <a:lnTo>
                      <a:pt x="205" y="705"/>
                    </a:lnTo>
                    <a:lnTo>
                      <a:pt x="197" y="707"/>
                    </a:lnTo>
                    <a:lnTo>
                      <a:pt x="188" y="709"/>
                    </a:lnTo>
                    <a:lnTo>
                      <a:pt x="180" y="710"/>
                    </a:lnTo>
                    <a:lnTo>
                      <a:pt x="180" y="710"/>
                    </a:lnTo>
                    <a:lnTo>
                      <a:pt x="163" y="710"/>
                    </a:lnTo>
                    <a:lnTo>
                      <a:pt x="148" y="709"/>
                    </a:lnTo>
                    <a:lnTo>
                      <a:pt x="135" y="706"/>
                    </a:lnTo>
                    <a:lnTo>
                      <a:pt x="123" y="702"/>
                    </a:lnTo>
                    <a:lnTo>
                      <a:pt x="111" y="698"/>
                    </a:lnTo>
                    <a:lnTo>
                      <a:pt x="102" y="692"/>
                    </a:lnTo>
                    <a:lnTo>
                      <a:pt x="93" y="685"/>
                    </a:lnTo>
                    <a:lnTo>
                      <a:pt x="86" y="679"/>
                    </a:lnTo>
                    <a:lnTo>
                      <a:pt x="72" y="667"/>
                    </a:lnTo>
                    <a:lnTo>
                      <a:pt x="61" y="654"/>
                    </a:lnTo>
                    <a:lnTo>
                      <a:pt x="51" y="646"/>
                    </a:lnTo>
                    <a:lnTo>
                      <a:pt x="47" y="643"/>
                    </a:lnTo>
                    <a:lnTo>
                      <a:pt x="41" y="642"/>
                    </a:lnTo>
                    <a:lnTo>
                      <a:pt x="41" y="642"/>
                    </a:lnTo>
                    <a:lnTo>
                      <a:pt x="36" y="642"/>
                    </a:lnTo>
                    <a:lnTo>
                      <a:pt x="32" y="643"/>
                    </a:lnTo>
                    <a:lnTo>
                      <a:pt x="27" y="645"/>
                    </a:lnTo>
                    <a:lnTo>
                      <a:pt x="23" y="646"/>
                    </a:lnTo>
                    <a:lnTo>
                      <a:pt x="16" y="653"/>
                    </a:lnTo>
                    <a:lnTo>
                      <a:pt x="11" y="664"/>
                    </a:lnTo>
                    <a:lnTo>
                      <a:pt x="8" y="677"/>
                    </a:lnTo>
                    <a:lnTo>
                      <a:pt x="4" y="693"/>
                    </a:lnTo>
                    <a:lnTo>
                      <a:pt x="2" y="712"/>
                    </a:lnTo>
                    <a:lnTo>
                      <a:pt x="1" y="734"/>
                    </a:lnTo>
                    <a:lnTo>
                      <a:pt x="1" y="784"/>
                    </a:lnTo>
                    <a:lnTo>
                      <a:pt x="2" y="843"/>
                    </a:lnTo>
                    <a:lnTo>
                      <a:pt x="4" y="912"/>
                    </a:lnTo>
                    <a:lnTo>
                      <a:pt x="5" y="987"/>
                    </a:lnTo>
                    <a:lnTo>
                      <a:pt x="722" y="987"/>
                    </a:lnTo>
                    <a:lnTo>
                      <a:pt x="722" y="987"/>
                    </a:lnTo>
                    <a:lnTo>
                      <a:pt x="724" y="843"/>
                    </a:lnTo>
                    <a:lnTo>
                      <a:pt x="724" y="791"/>
                    </a:lnTo>
                    <a:lnTo>
                      <a:pt x="724" y="752"/>
                    </a:lnTo>
                    <a:lnTo>
                      <a:pt x="722" y="738"/>
                    </a:lnTo>
                    <a:lnTo>
                      <a:pt x="721" y="726"/>
                    </a:lnTo>
                    <a:lnTo>
                      <a:pt x="718" y="716"/>
                    </a:lnTo>
                    <a:lnTo>
                      <a:pt x="714" y="707"/>
                    </a:lnTo>
                    <a:lnTo>
                      <a:pt x="710" y="702"/>
                    </a:lnTo>
                    <a:lnTo>
                      <a:pt x="705" y="699"/>
                    </a:lnTo>
                    <a:lnTo>
                      <a:pt x="698" y="698"/>
                    </a:lnTo>
                    <a:lnTo>
                      <a:pt x="691" y="698"/>
                    </a:lnTo>
                    <a:lnTo>
                      <a:pt x="691" y="698"/>
                    </a:lnTo>
                    <a:lnTo>
                      <a:pt x="677" y="700"/>
                    </a:lnTo>
                    <a:lnTo>
                      <a:pt x="662" y="705"/>
                    </a:lnTo>
                    <a:lnTo>
                      <a:pt x="624" y="716"/>
                    </a:lnTo>
                    <a:lnTo>
                      <a:pt x="605" y="723"/>
                    </a:lnTo>
                    <a:lnTo>
                      <a:pt x="585" y="727"/>
                    </a:lnTo>
                    <a:lnTo>
                      <a:pt x="564" y="731"/>
                    </a:lnTo>
                    <a:lnTo>
                      <a:pt x="545" y="733"/>
                    </a:lnTo>
                    <a:lnTo>
                      <a:pt x="545" y="733"/>
                    </a:lnTo>
                    <a:lnTo>
                      <a:pt x="532" y="733"/>
                    </a:lnTo>
                    <a:lnTo>
                      <a:pt x="521" y="731"/>
                    </a:lnTo>
                    <a:lnTo>
                      <a:pt x="510" y="727"/>
                    </a:lnTo>
                    <a:lnTo>
                      <a:pt x="500" y="723"/>
                    </a:lnTo>
                    <a:lnTo>
                      <a:pt x="492" y="717"/>
                    </a:lnTo>
                    <a:lnTo>
                      <a:pt x="483" y="712"/>
                    </a:lnTo>
                    <a:lnTo>
                      <a:pt x="476" y="705"/>
                    </a:lnTo>
                    <a:lnTo>
                      <a:pt x="469" y="696"/>
                    </a:lnTo>
                    <a:lnTo>
                      <a:pt x="464" y="686"/>
                    </a:lnTo>
                    <a:lnTo>
                      <a:pt x="458" y="678"/>
                    </a:lnTo>
                    <a:lnTo>
                      <a:pt x="454" y="667"/>
                    </a:lnTo>
                    <a:lnTo>
                      <a:pt x="450" y="657"/>
                    </a:lnTo>
                    <a:lnTo>
                      <a:pt x="445" y="635"/>
                    </a:lnTo>
                    <a:lnTo>
                      <a:pt x="444" y="612"/>
                    </a:lnTo>
                    <a:lnTo>
                      <a:pt x="445" y="590"/>
                    </a:lnTo>
                    <a:lnTo>
                      <a:pt x="448" y="580"/>
                    </a:lnTo>
                    <a:lnTo>
                      <a:pt x="451" y="569"/>
                    </a:lnTo>
                    <a:lnTo>
                      <a:pt x="454" y="559"/>
                    </a:lnTo>
                    <a:lnTo>
                      <a:pt x="458" y="549"/>
                    </a:lnTo>
                    <a:lnTo>
                      <a:pt x="464" y="541"/>
                    </a:lnTo>
                    <a:lnTo>
                      <a:pt x="471" y="533"/>
                    </a:lnTo>
                    <a:lnTo>
                      <a:pt x="478" y="524"/>
                    </a:lnTo>
                    <a:lnTo>
                      <a:pt x="485" y="519"/>
                    </a:lnTo>
                    <a:lnTo>
                      <a:pt x="493" y="513"/>
                    </a:lnTo>
                    <a:lnTo>
                      <a:pt x="503" y="509"/>
                    </a:lnTo>
                    <a:lnTo>
                      <a:pt x="513" y="505"/>
                    </a:lnTo>
                    <a:lnTo>
                      <a:pt x="524" y="503"/>
                    </a:lnTo>
                    <a:lnTo>
                      <a:pt x="536" y="502"/>
                    </a:lnTo>
                    <a:lnTo>
                      <a:pt x="549" y="503"/>
                    </a:lnTo>
                    <a:lnTo>
                      <a:pt x="549" y="503"/>
                    </a:lnTo>
                    <a:lnTo>
                      <a:pt x="560" y="506"/>
                    </a:lnTo>
                    <a:lnTo>
                      <a:pt x="570" y="509"/>
                    </a:lnTo>
                    <a:lnTo>
                      <a:pt x="581" y="513"/>
                    </a:lnTo>
                    <a:lnTo>
                      <a:pt x="592" y="517"/>
                    </a:lnTo>
                    <a:lnTo>
                      <a:pt x="612" y="530"/>
                    </a:lnTo>
                    <a:lnTo>
                      <a:pt x="631" y="542"/>
                    </a:lnTo>
                    <a:lnTo>
                      <a:pt x="663" y="566"/>
                    </a:lnTo>
                    <a:lnTo>
                      <a:pt x="675" y="575"/>
                    </a:lnTo>
                    <a:lnTo>
                      <a:pt x="679" y="576"/>
                    </a:lnTo>
                    <a:lnTo>
                      <a:pt x="683" y="577"/>
                    </a:lnTo>
                    <a:lnTo>
                      <a:pt x="683" y="577"/>
                    </a:lnTo>
                    <a:lnTo>
                      <a:pt x="690" y="577"/>
                    </a:lnTo>
                    <a:lnTo>
                      <a:pt x="698" y="575"/>
                    </a:lnTo>
                    <a:lnTo>
                      <a:pt x="707" y="572"/>
                    </a:lnTo>
                    <a:lnTo>
                      <a:pt x="714" y="565"/>
                    </a:lnTo>
                    <a:lnTo>
                      <a:pt x="714" y="565"/>
                    </a:lnTo>
                    <a:lnTo>
                      <a:pt x="719" y="558"/>
                    </a:lnTo>
                    <a:lnTo>
                      <a:pt x="725" y="547"/>
                    </a:lnTo>
                    <a:lnTo>
                      <a:pt x="728" y="534"/>
                    </a:lnTo>
                    <a:lnTo>
                      <a:pt x="729" y="519"/>
                    </a:lnTo>
                    <a:lnTo>
                      <a:pt x="729" y="519"/>
                    </a:lnTo>
                    <a:lnTo>
                      <a:pt x="728" y="424"/>
                    </a:lnTo>
                    <a:lnTo>
                      <a:pt x="724" y="280"/>
                    </a:lnTo>
                    <a:lnTo>
                      <a:pt x="724" y="280"/>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25" name="îś1îḍè">
                <a:extLst>
                  <a:ext uri="{FF2B5EF4-FFF2-40B4-BE49-F238E27FC236}">
                    <a16:creationId xmlns:a16="http://schemas.microsoft.com/office/drawing/2014/main" id="{4E2301C5-4574-4988-BAB3-74528C0E0E4D}"/>
                  </a:ext>
                </a:extLst>
              </p:cNvPr>
              <p:cNvSpPr/>
              <p:nvPr/>
            </p:nvSpPr>
            <p:spPr bwMode="auto">
              <a:xfrm>
                <a:off x="3860800" y="5192713"/>
                <a:ext cx="2062163" cy="1131887"/>
              </a:xfrm>
              <a:custGeom>
                <a:avLst/>
                <a:gdLst>
                  <a:gd name="T0" fmla="*/ 280 w 1299"/>
                  <a:gd name="T1" fmla="*/ 517 h 713"/>
                  <a:gd name="T2" fmla="*/ 274 w 1299"/>
                  <a:gd name="T3" fmla="*/ 442 h 713"/>
                  <a:gd name="T4" fmla="*/ 254 w 1299"/>
                  <a:gd name="T5" fmla="*/ 424 h 713"/>
                  <a:gd name="T6" fmla="*/ 218 w 1299"/>
                  <a:gd name="T7" fmla="*/ 431 h 713"/>
                  <a:gd name="T8" fmla="*/ 120 w 1299"/>
                  <a:gd name="T9" fmla="*/ 457 h 713"/>
                  <a:gd name="T10" fmla="*/ 77 w 1299"/>
                  <a:gd name="T11" fmla="*/ 457 h 713"/>
                  <a:gd name="T12" fmla="*/ 39 w 1299"/>
                  <a:gd name="T13" fmla="*/ 438 h 713"/>
                  <a:gd name="T14" fmla="*/ 14 w 1299"/>
                  <a:gd name="T15" fmla="*/ 404 h 713"/>
                  <a:gd name="T16" fmla="*/ 0 w 1299"/>
                  <a:gd name="T17" fmla="*/ 338 h 713"/>
                  <a:gd name="T18" fmla="*/ 10 w 1299"/>
                  <a:gd name="T19" fmla="*/ 285 h 713"/>
                  <a:gd name="T20" fmla="*/ 34 w 1299"/>
                  <a:gd name="T21" fmla="*/ 250 h 713"/>
                  <a:gd name="T22" fmla="*/ 69 w 1299"/>
                  <a:gd name="T23" fmla="*/ 231 h 713"/>
                  <a:gd name="T24" fmla="*/ 105 w 1299"/>
                  <a:gd name="T25" fmla="*/ 229 h 713"/>
                  <a:gd name="T26" fmla="*/ 148 w 1299"/>
                  <a:gd name="T27" fmla="*/ 243 h 713"/>
                  <a:gd name="T28" fmla="*/ 231 w 1299"/>
                  <a:gd name="T29" fmla="*/ 301 h 713"/>
                  <a:gd name="T30" fmla="*/ 246 w 1299"/>
                  <a:gd name="T31" fmla="*/ 303 h 713"/>
                  <a:gd name="T32" fmla="*/ 270 w 1299"/>
                  <a:gd name="T33" fmla="*/ 291 h 713"/>
                  <a:gd name="T34" fmla="*/ 285 w 1299"/>
                  <a:gd name="T35" fmla="*/ 245 h 713"/>
                  <a:gd name="T36" fmla="*/ 280 w 1299"/>
                  <a:gd name="T37" fmla="*/ 6 h 713"/>
                  <a:gd name="T38" fmla="*/ 516 w 1299"/>
                  <a:gd name="T39" fmla="*/ 4 h 713"/>
                  <a:gd name="T40" fmla="*/ 573 w 1299"/>
                  <a:gd name="T41" fmla="*/ 15 h 713"/>
                  <a:gd name="T42" fmla="*/ 582 w 1299"/>
                  <a:gd name="T43" fmla="*/ 45 h 713"/>
                  <a:gd name="T44" fmla="*/ 542 w 1299"/>
                  <a:gd name="T45" fmla="*/ 123 h 713"/>
                  <a:gd name="T46" fmla="*/ 523 w 1299"/>
                  <a:gd name="T47" fmla="*/ 197 h 713"/>
                  <a:gd name="T48" fmla="*/ 526 w 1299"/>
                  <a:gd name="T49" fmla="*/ 250 h 713"/>
                  <a:gd name="T50" fmla="*/ 549 w 1299"/>
                  <a:gd name="T51" fmla="*/ 301 h 713"/>
                  <a:gd name="T52" fmla="*/ 587 w 1299"/>
                  <a:gd name="T53" fmla="*/ 330 h 713"/>
                  <a:gd name="T54" fmla="*/ 635 w 1299"/>
                  <a:gd name="T55" fmla="*/ 340 h 713"/>
                  <a:gd name="T56" fmla="*/ 672 w 1299"/>
                  <a:gd name="T57" fmla="*/ 337 h 713"/>
                  <a:gd name="T58" fmla="*/ 720 w 1299"/>
                  <a:gd name="T59" fmla="*/ 319 h 713"/>
                  <a:gd name="T60" fmla="*/ 758 w 1299"/>
                  <a:gd name="T61" fmla="*/ 285 h 713"/>
                  <a:gd name="T62" fmla="*/ 780 w 1299"/>
                  <a:gd name="T63" fmla="*/ 239 h 713"/>
                  <a:gd name="T64" fmla="*/ 784 w 1299"/>
                  <a:gd name="T65" fmla="*/ 197 h 713"/>
                  <a:gd name="T66" fmla="*/ 767 w 1299"/>
                  <a:gd name="T67" fmla="*/ 143 h 713"/>
                  <a:gd name="T68" fmla="*/ 727 w 1299"/>
                  <a:gd name="T69" fmla="*/ 52 h 713"/>
                  <a:gd name="T70" fmla="*/ 734 w 1299"/>
                  <a:gd name="T71" fmla="*/ 15 h 713"/>
                  <a:gd name="T72" fmla="*/ 753 w 1299"/>
                  <a:gd name="T73" fmla="*/ 6 h 713"/>
                  <a:gd name="T74" fmla="*/ 907 w 1299"/>
                  <a:gd name="T75" fmla="*/ 1 h 713"/>
                  <a:gd name="T76" fmla="*/ 987 w 1299"/>
                  <a:gd name="T77" fmla="*/ 245 h 713"/>
                  <a:gd name="T78" fmla="*/ 997 w 1299"/>
                  <a:gd name="T79" fmla="*/ 284 h 713"/>
                  <a:gd name="T80" fmla="*/ 1025 w 1299"/>
                  <a:gd name="T81" fmla="*/ 302 h 713"/>
                  <a:gd name="T82" fmla="*/ 1054 w 1299"/>
                  <a:gd name="T83" fmla="*/ 294 h 713"/>
                  <a:gd name="T84" fmla="*/ 1156 w 1299"/>
                  <a:gd name="T85" fmla="*/ 242 h 713"/>
                  <a:gd name="T86" fmla="*/ 1190 w 1299"/>
                  <a:gd name="T87" fmla="*/ 238 h 713"/>
                  <a:gd name="T88" fmla="*/ 1234 w 1299"/>
                  <a:gd name="T89" fmla="*/ 249 h 713"/>
                  <a:gd name="T90" fmla="*/ 1268 w 1299"/>
                  <a:gd name="T91" fmla="*/ 277 h 713"/>
                  <a:gd name="T92" fmla="*/ 1290 w 1299"/>
                  <a:gd name="T93" fmla="*/ 317 h 713"/>
                  <a:gd name="T94" fmla="*/ 1297 w 1299"/>
                  <a:gd name="T95" fmla="*/ 351 h 713"/>
                  <a:gd name="T96" fmla="*/ 1294 w 1299"/>
                  <a:gd name="T97" fmla="*/ 397 h 713"/>
                  <a:gd name="T98" fmla="*/ 1276 w 1299"/>
                  <a:gd name="T99" fmla="*/ 438 h 713"/>
                  <a:gd name="T100" fmla="*/ 1239 w 1299"/>
                  <a:gd name="T101" fmla="*/ 467 h 713"/>
                  <a:gd name="T102" fmla="*/ 1183 w 1299"/>
                  <a:gd name="T103" fmla="*/ 481 h 713"/>
                  <a:gd name="T104" fmla="*/ 1139 w 1299"/>
                  <a:gd name="T105" fmla="*/ 477 h 713"/>
                  <a:gd name="T106" fmla="*/ 1085 w 1299"/>
                  <a:gd name="T107" fmla="*/ 454 h 713"/>
                  <a:gd name="T108" fmla="*/ 1025 w 1299"/>
                  <a:gd name="T109" fmla="*/ 424 h 713"/>
                  <a:gd name="T110" fmla="*/ 1013 w 1299"/>
                  <a:gd name="T111" fmla="*/ 428 h 713"/>
                  <a:gd name="T112" fmla="*/ 999 w 1299"/>
                  <a:gd name="T113" fmla="*/ 471 h 713"/>
                  <a:gd name="T114" fmla="*/ 994 w 1299"/>
                  <a:gd name="T115" fmla="*/ 633 h 713"/>
                  <a:gd name="T116" fmla="*/ 278 w 1299"/>
                  <a:gd name="T117" fmla="*/ 713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99" h="713">
                    <a:moveTo>
                      <a:pt x="278" y="713"/>
                    </a:moveTo>
                    <a:lnTo>
                      <a:pt x="278" y="713"/>
                    </a:lnTo>
                    <a:lnTo>
                      <a:pt x="280" y="569"/>
                    </a:lnTo>
                    <a:lnTo>
                      <a:pt x="280" y="517"/>
                    </a:lnTo>
                    <a:lnTo>
                      <a:pt x="280" y="478"/>
                    </a:lnTo>
                    <a:lnTo>
                      <a:pt x="278" y="464"/>
                    </a:lnTo>
                    <a:lnTo>
                      <a:pt x="275" y="452"/>
                    </a:lnTo>
                    <a:lnTo>
                      <a:pt x="274" y="442"/>
                    </a:lnTo>
                    <a:lnTo>
                      <a:pt x="270" y="433"/>
                    </a:lnTo>
                    <a:lnTo>
                      <a:pt x="266" y="428"/>
                    </a:lnTo>
                    <a:lnTo>
                      <a:pt x="261" y="425"/>
                    </a:lnTo>
                    <a:lnTo>
                      <a:pt x="254" y="424"/>
                    </a:lnTo>
                    <a:lnTo>
                      <a:pt x="247" y="424"/>
                    </a:lnTo>
                    <a:lnTo>
                      <a:pt x="247" y="424"/>
                    </a:lnTo>
                    <a:lnTo>
                      <a:pt x="233" y="426"/>
                    </a:lnTo>
                    <a:lnTo>
                      <a:pt x="218" y="431"/>
                    </a:lnTo>
                    <a:lnTo>
                      <a:pt x="180" y="442"/>
                    </a:lnTo>
                    <a:lnTo>
                      <a:pt x="161" y="449"/>
                    </a:lnTo>
                    <a:lnTo>
                      <a:pt x="141" y="453"/>
                    </a:lnTo>
                    <a:lnTo>
                      <a:pt x="120" y="457"/>
                    </a:lnTo>
                    <a:lnTo>
                      <a:pt x="101" y="459"/>
                    </a:lnTo>
                    <a:lnTo>
                      <a:pt x="101" y="459"/>
                    </a:lnTo>
                    <a:lnTo>
                      <a:pt x="88" y="459"/>
                    </a:lnTo>
                    <a:lnTo>
                      <a:pt x="77" y="457"/>
                    </a:lnTo>
                    <a:lnTo>
                      <a:pt x="66" y="453"/>
                    </a:lnTo>
                    <a:lnTo>
                      <a:pt x="56" y="449"/>
                    </a:lnTo>
                    <a:lnTo>
                      <a:pt x="48" y="443"/>
                    </a:lnTo>
                    <a:lnTo>
                      <a:pt x="39" y="438"/>
                    </a:lnTo>
                    <a:lnTo>
                      <a:pt x="32" y="431"/>
                    </a:lnTo>
                    <a:lnTo>
                      <a:pt x="25" y="422"/>
                    </a:lnTo>
                    <a:lnTo>
                      <a:pt x="18" y="412"/>
                    </a:lnTo>
                    <a:lnTo>
                      <a:pt x="14" y="404"/>
                    </a:lnTo>
                    <a:lnTo>
                      <a:pt x="10" y="393"/>
                    </a:lnTo>
                    <a:lnTo>
                      <a:pt x="6" y="383"/>
                    </a:lnTo>
                    <a:lnTo>
                      <a:pt x="1" y="361"/>
                    </a:lnTo>
                    <a:lnTo>
                      <a:pt x="0" y="338"/>
                    </a:lnTo>
                    <a:lnTo>
                      <a:pt x="1" y="316"/>
                    </a:lnTo>
                    <a:lnTo>
                      <a:pt x="3" y="306"/>
                    </a:lnTo>
                    <a:lnTo>
                      <a:pt x="6" y="295"/>
                    </a:lnTo>
                    <a:lnTo>
                      <a:pt x="10" y="285"/>
                    </a:lnTo>
                    <a:lnTo>
                      <a:pt x="14" y="275"/>
                    </a:lnTo>
                    <a:lnTo>
                      <a:pt x="20" y="267"/>
                    </a:lnTo>
                    <a:lnTo>
                      <a:pt x="27" y="259"/>
                    </a:lnTo>
                    <a:lnTo>
                      <a:pt x="34" y="250"/>
                    </a:lnTo>
                    <a:lnTo>
                      <a:pt x="41" y="245"/>
                    </a:lnTo>
                    <a:lnTo>
                      <a:pt x="49" y="239"/>
                    </a:lnTo>
                    <a:lnTo>
                      <a:pt x="59" y="235"/>
                    </a:lnTo>
                    <a:lnTo>
                      <a:pt x="69" y="231"/>
                    </a:lnTo>
                    <a:lnTo>
                      <a:pt x="80" y="229"/>
                    </a:lnTo>
                    <a:lnTo>
                      <a:pt x="92" y="228"/>
                    </a:lnTo>
                    <a:lnTo>
                      <a:pt x="105" y="229"/>
                    </a:lnTo>
                    <a:lnTo>
                      <a:pt x="105" y="229"/>
                    </a:lnTo>
                    <a:lnTo>
                      <a:pt x="116" y="232"/>
                    </a:lnTo>
                    <a:lnTo>
                      <a:pt x="126" y="235"/>
                    </a:lnTo>
                    <a:lnTo>
                      <a:pt x="137" y="239"/>
                    </a:lnTo>
                    <a:lnTo>
                      <a:pt x="148" y="243"/>
                    </a:lnTo>
                    <a:lnTo>
                      <a:pt x="168" y="256"/>
                    </a:lnTo>
                    <a:lnTo>
                      <a:pt x="187" y="268"/>
                    </a:lnTo>
                    <a:lnTo>
                      <a:pt x="219" y="292"/>
                    </a:lnTo>
                    <a:lnTo>
                      <a:pt x="231" y="301"/>
                    </a:lnTo>
                    <a:lnTo>
                      <a:pt x="235" y="302"/>
                    </a:lnTo>
                    <a:lnTo>
                      <a:pt x="239" y="303"/>
                    </a:lnTo>
                    <a:lnTo>
                      <a:pt x="239" y="303"/>
                    </a:lnTo>
                    <a:lnTo>
                      <a:pt x="246" y="303"/>
                    </a:lnTo>
                    <a:lnTo>
                      <a:pt x="254" y="301"/>
                    </a:lnTo>
                    <a:lnTo>
                      <a:pt x="261" y="298"/>
                    </a:lnTo>
                    <a:lnTo>
                      <a:pt x="270" y="291"/>
                    </a:lnTo>
                    <a:lnTo>
                      <a:pt x="270" y="291"/>
                    </a:lnTo>
                    <a:lnTo>
                      <a:pt x="275" y="284"/>
                    </a:lnTo>
                    <a:lnTo>
                      <a:pt x="281" y="273"/>
                    </a:lnTo>
                    <a:lnTo>
                      <a:pt x="284" y="260"/>
                    </a:lnTo>
                    <a:lnTo>
                      <a:pt x="285" y="245"/>
                    </a:lnTo>
                    <a:lnTo>
                      <a:pt x="285" y="245"/>
                    </a:lnTo>
                    <a:lnTo>
                      <a:pt x="282" y="150"/>
                    </a:lnTo>
                    <a:lnTo>
                      <a:pt x="280" y="6"/>
                    </a:lnTo>
                    <a:lnTo>
                      <a:pt x="280" y="6"/>
                    </a:lnTo>
                    <a:lnTo>
                      <a:pt x="368" y="3"/>
                    </a:lnTo>
                    <a:lnTo>
                      <a:pt x="449" y="1"/>
                    </a:lnTo>
                    <a:lnTo>
                      <a:pt x="485" y="3"/>
                    </a:lnTo>
                    <a:lnTo>
                      <a:pt x="516" y="4"/>
                    </a:lnTo>
                    <a:lnTo>
                      <a:pt x="542" y="7"/>
                    </a:lnTo>
                    <a:lnTo>
                      <a:pt x="563" y="11"/>
                    </a:lnTo>
                    <a:lnTo>
                      <a:pt x="563" y="11"/>
                    </a:lnTo>
                    <a:lnTo>
                      <a:pt x="573" y="15"/>
                    </a:lnTo>
                    <a:lnTo>
                      <a:pt x="580" y="21"/>
                    </a:lnTo>
                    <a:lnTo>
                      <a:pt x="583" y="28"/>
                    </a:lnTo>
                    <a:lnTo>
                      <a:pt x="583" y="36"/>
                    </a:lnTo>
                    <a:lnTo>
                      <a:pt x="582" y="45"/>
                    </a:lnTo>
                    <a:lnTo>
                      <a:pt x="577" y="56"/>
                    </a:lnTo>
                    <a:lnTo>
                      <a:pt x="565" y="80"/>
                    </a:lnTo>
                    <a:lnTo>
                      <a:pt x="551" y="108"/>
                    </a:lnTo>
                    <a:lnTo>
                      <a:pt x="542" y="123"/>
                    </a:lnTo>
                    <a:lnTo>
                      <a:pt x="535" y="140"/>
                    </a:lnTo>
                    <a:lnTo>
                      <a:pt x="530" y="158"/>
                    </a:lnTo>
                    <a:lnTo>
                      <a:pt x="526" y="178"/>
                    </a:lnTo>
                    <a:lnTo>
                      <a:pt x="523" y="197"/>
                    </a:lnTo>
                    <a:lnTo>
                      <a:pt x="521" y="218"/>
                    </a:lnTo>
                    <a:lnTo>
                      <a:pt x="521" y="218"/>
                    </a:lnTo>
                    <a:lnTo>
                      <a:pt x="523" y="235"/>
                    </a:lnTo>
                    <a:lnTo>
                      <a:pt x="526" y="250"/>
                    </a:lnTo>
                    <a:lnTo>
                      <a:pt x="530" y="264"/>
                    </a:lnTo>
                    <a:lnTo>
                      <a:pt x="535" y="278"/>
                    </a:lnTo>
                    <a:lnTo>
                      <a:pt x="541" y="289"/>
                    </a:lnTo>
                    <a:lnTo>
                      <a:pt x="549" y="301"/>
                    </a:lnTo>
                    <a:lnTo>
                      <a:pt x="558" y="309"/>
                    </a:lnTo>
                    <a:lnTo>
                      <a:pt x="568" y="317"/>
                    </a:lnTo>
                    <a:lnTo>
                      <a:pt x="577" y="324"/>
                    </a:lnTo>
                    <a:lnTo>
                      <a:pt x="587" y="330"/>
                    </a:lnTo>
                    <a:lnTo>
                      <a:pt x="600" y="334"/>
                    </a:lnTo>
                    <a:lnTo>
                      <a:pt x="611" y="337"/>
                    </a:lnTo>
                    <a:lnTo>
                      <a:pt x="623" y="338"/>
                    </a:lnTo>
                    <a:lnTo>
                      <a:pt x="635" y="340"/>
                    </a:lnTo>
                    <a:lnTo>
                      <a:pt x="647" y="340"/>
                    </a:lnTo>
                    <a:lnTo>
                      <a:pt x="660" y="338"/>
                    </a:lnTo>
                    <a:lnTo>
                      <a:pt x="660" y="338"/>
                    </a:lnTo>
                    <a:lnTo>
                      <a:pt x="672" y="337"/>
                    </a:lnTo>
                    <a:lnTo>
                      <a:pt x="685" y="334"/>
                    </a:lnTo>
                    <a:lnTo>
                      <a:pt x="696" y="330"/>
                    </a:lnTo>
                    <a:lnTo>
                      <a:pt x="709" y="324"/>
                    </a:lnTo>
                    <a:lnTo>
                      <a:pt x="720" y="319"/>
                    </a:lnTo>
                    <a:lnTo>
                      <a:pt x="730" y="312"/>
                    </a:lnTo>
                    <a:lnTo>
                      <a:pt x="739" y="303"/>
                    </a:lnTo>
                    <a:lnTo>
                      <a:pt x="749" y="295"/>
                    </a:lnTo>
                    <a:lnTo>
                      <a:pt x="758" y="285"/>
                    </a:lnTo>
                    <a:lnTo>
                      <a:pt x="765" y="275"/>
                    </a:lnTo>
                    <a:lnTo>
                      <a:pt x="772" y="264"/>
                    </a:lnTo>
                    <a:lnTo>
                      <a:pt x="777" y="252"/>
                    </a:lnTo>
                    <a:lnTo>
                      <a:pt x="780" y="239"/>
                    </a:lnTo>
                    <a:lnTo>
                      <a:pt x="783" y="227"/>
                    </a:lnTo>
                    <a:lnTo>
                      <a:pt x="784" y="213"/>
                    </a:lnTo>
                    <a:lnTo>
                      <a:pt x="784" y="197"/>
                    </a:lnTo>
                    <a:lnTo>
                      <a:pt x="784" y="197"/>
                    </a:lnTo>
                    <a:lnTo>
                      <a:pt x="781" y="185"/>
                    </a:lnTo>
                    <a:lnTo>
                      <a:pt x="779" y="171"/>
                    </a:lnTo>
                    <a:lnTo>
                      <a:pt x="773" y="157"/>
                    </a:lnTo>
                    <a:lnTo>
                      <a:pt x="767" y="143"/>
                    </a:lnTo>
                    <a:lnTo>
                      <a:pt x="753" y="115"/>
                    </a:lnTo>
                    <a:lnTo>
                      <a:pt x="741" y="88"/>
                    </a:lnTo>
                    <a:lnTo>
                      <a:pt x="731" y="63"/>
                    </a:lnTo>
                    <a:lnTo>
                      <a:pt x="727" y="52"/>
                    </a:lnTo>
                    <a:lnTo>
                      <a:pt x="726" y="41"/>
                    </a:lnTo>
                    <a:lnTo>
                      <a:pt x="726" y="31"/>
                    </a:lnTo>
                    <a:lnTo>
                      <a:pt x="728" y="22"/>
                    </a:lnTo>
                    <a:lnTo>
                      <a:pt x="734" y="15"/>
                    </a:lnTo>
                    <a:lnTo>
                      <a:pt x="742" y="8"/>
                    </a:lnTo>
                    <a:lnTo>
                      <a:pt x="742" y="8"/>
                    </a:lnTo>
                    <a:lnTo>
                      <a:pt x="746" y="7"/>
                    </a:lnTo>
                    <a:lnTo>
                      <a:pt x="753" y="6"/>
                    </a:lnTo>
                    <a:lnTo>
                      <a:pt x="774" y="3"/>
                    </a:lnTo>
                    <a:lnTo>
                      <a:pt x="801" y="1"/>
                    </a:lnTo>
                    <a:lnTo>
                      <a:pt x="832" y="0"/>
                    </a:lnTo>
                    <a:lnTo>
                      <a:pt x="907" y="1"/>
                    </a:lnTo>
                    <a:lnTo>
                      <a:pt x="993" y="3"/>
                    </a:lnTo>
                    <a:lnTo>
                      <a:pt x="993" y="3"/>
                    </a:lnTo>
                    <a:lnTo>
                      <a:pt x="988" y="148"/>
                    </a:lnTo>
                    <a:lnTo>
                      <a:pt x="987" y="245"/>
                    </a:lnTo>
                    <a:lnTo>
                      <a:pt x="987" y="245"/>
                    </a:lnTo>
                    <a:lnTo>
                      <a:pt x="988" y="260"/>
                    </a:lnTo>
                    <a:lnTo>
                      <a:pt x="991" y="273"/>
                    </a:lnTo>
                    <a:lnTo>
                      <a:pt x="997" y="284"/>
                    </a:lnTo>
                    <a:lnTo>
                      <a:pt x="1002" y="291"/>
                    </a:lnTo>
                    <a:lnTo>
                      <a:pt x="1009" y="296"/>
                    </a:lnTo>
                    <a:lnTo>
                      <a:pt x="1018" y="301"/>
                    </a:lnTo>
                    <a:lnTo>
                      <a:pt x="1025" y="302"/>
                    </a:lnTo>
                    <a:lnTo>
                      <a:pt x="1033" y="303"/>
                    </a:lnTo>
                    <a:lnTo>
                      <a:pt x="1033" y="303"/>
                    </a:lnTo>
                    <a:lnTo>
                      <a:pt x="1041" y="301"/>
                    </a:lnTo>
                    <a:lnTo>
                      <a:pt x="1054" y="294"/>
                    </a:lnTo>
                    <a:lnTo>
                      <a:pt x="1089" y="273"/>
                    </a:lnTo>
                    <a:lnTo>
                      <a:pt x="1110" y="260"/>
                    </a:lnTo>
                    <a:lnTo>
                      <a:pt x="1132" y="250"/>
                    </a:lnTo>
                    <a:lnTo>
                      <a:pt x="1156" y="242"/>
                    </a:lnTo>
                    <a:lnTo>
                      <a:pt x="1167" y="239"/>
                    </a:lnTo>
                    <a:lnTo>
                      <a:pt x="1177" y="238"/>
                    </a:lnTo>
                    <a:lnTo>
                      <a:pt x="1177" y="238"/>
                    </a:lnTo>
                    <a:lnTo>
                      <a:pt x="1190" y="238"/>
                    </a:lnTo>
                    <a:lnTo>
                      <a:pt x="1202" y="238"/>
                    </a:lnTo>
                    <a:lnTo>
                      <a:pt x="1213" y="241"/>
                    </a:lnTo>
                    <a:lnTo>
                      <a:pt x="1225" y="245"/>
                    </a:lnTo>
                    <a:lnTo>
                      <a:pt x="1234" y="249"/>
                    </a:lnTo>
                    <a:lnTo>
                      <a:pt x="1244" y="255"/>
                    </a:lnTo>
                    <a:lnTo>
                      <a:pt x="1253" y="261"/>
                    </a:lnTo>
                    <a:lnTo>
                      <a:pt x="1261" y="268"/>
                    </a:lnTo>
                    <a:lnTo>
                      <a:pt x="1268" y="277"/>
                    </a:lnTo>
                    <a:lnTo>
                      <a:pt x="1275" y="287"/>
                    </a:lnTo>
                    <a:lnTo>
                      <a:pt x="1280" y="296"/>
                    </a:lnTo>
                    <a:lnTo>
                      <a:pt x="1286" y="306"/>
                    </a:lnTo>
                    <a:lnTo>
                      <a:pt x="1290" y="317"/>
                    </a:lnTo>
                    <a:lnTo>
                      <a:pt x="1293" y="329"/>
                    </a:lnTo>
                    <a:lnTo>
                      <a:pt x="1296" y="340"/>
                    </a:lnTo>
                    <a:lnTo>
                      <a:pt x="1297" y="351"/>
                    </a:lnTo>
                    <a:lnTo>
                      <a:pt x="1297" y="351"/>
                    </a:lnTo>
                    <a:lnTo>
                      <a:pt x="1299" y="364"/>
                    </a:lnTo>
                    <a:lnTo>
                      <a:pt x="1299" y="375"/>
                    </a:lnTo>
                    <a:lnTo>
                      <a:pt x="1297" y="386"/>
                    </a:lnTo>
                    <a:lnTo>
                      <a:pt x="1294" y="397"/>
                    </a:lnTo>
                    <a:lnTo>
                      <a:pt x="1292" y="408"/>
                    </a:lnTo>
                    <a:lnTo>
                      <a:pt x="1287" y="418"/>
                    </a:lnTo>
                    <a:lnTo>
                      <a:pt x="1282" y="428"/>
                    </a:lnTo>
                    <a:lnTo>
                      <a:pt x="1276" y="438"/>
                    </a:lnTo>
                    <a:lnTo>
                      <a:pt x="1268" y="446"/>
                    </a:lnTo>
                    <a:lnTo>
                      <a:pt x="1259" y="454"/>
                    </a:lnTo>
                    <a:lnTo>
                      <a:pt x="1250" y="461"/>
                    </a:lnTo>
                    <a:lnTo>
                      <a:pt x="1239" y="467"/>
                    </a:lnTo>
                    <a:lnTo>
                      <a:pt x="1226" y="473"/>
                    </a:lnTo>
                    <a:lnTo>
                      <a:pt x="1213" y="477"/>
                    </a:lnTo>
                    <a:lnTo>
                      <a:pt x="1198" y="480"/>
                    </a:lnTo>
                    <a:lnTo>
                      <a:pt x="1183" y="481"/>
                    </a:lnTo>
                    <a:lnTo>
                      <a:pt x="1183" y="481"/>
                    </a:lnTo>
                    <a:lnTo>
                      <a:pt x="1167" y="481"/>
                    </a:lnTo>
                    <a:lnTo>
                      <a:pt x="1153" y="480"/>
                    </a:lnTo>
                    <a:lnTo>
                      <a:pt x="1139" y="477"/>
                    </a:lnTo>
                    <a:lnTo>
                      <a:pt x="1127" y="474"/>
                    </a:lnTo>
                    <a:lnTo>
                      <a:pt x="1116" y="470"/>
                    </a:lnTo>
                    <a:lnTo>
                      <a:pt x="1104" y="466"/>
                    </a:lnTo>
                    <a:lnTo>
                      <a:pt x="1085" y="454"/>
                    </a:lnTo>
                    <a:lnTo>
                      <a:pt x="1051" y="435"/>
                    </a:lnTo>
                    <a:lnTo>
                      <a:pt x="1037" y="428"/>
                    </a:lnTo>
                    <a:lnTo>
                      <a:pt x="1030" y="425"/>
                    </a:lnTo>
                    <a:lnTo>
                      <a:pt x="1025" y="424"/>
                    </a:lnTo>
                    <a:lnTo>
                      <a:pt x="1025" y="424"/>
                    </a:lnTo>
                    <a:lnTo>
                      <a:pt x="1020" y="424"/>
                    </a:lnTo>
                    <a:lnTo>
                      <a:pt x="1018" y="425"/>
                    </a:lnTo>
                    <a:lnTo>
                      <a:pt x="1013" y="428"/>
                    </a:lnTo>
                    <a:lnTo>
                      <a:pt x="1011" y="431"/>
                    </a:lnTo>
                    <a:lnTo>
                      <a:pt x="1006" y="440"/>
                    </a:lnTo>
                    <a:lnTo>
                      <a:pt x="1002" y="454"/>
                    </a:lnTo>
                    <a:lnTo>
                      <a:pt x="999" y="471"/>
                    </a:lnTo>
                    <a:lnTo>
                      <a:pt x="997" y="491"/>
                    </a:lnTo>
                    <a:lnTo>
                      <a:pt x="994" y="535"/>
                    </a:lnTo>
                    <a:lnTo>
                      <a:pt x="994" y="584"/>
                    </a:lnTo>
                    <a:lnTo>
                      <a:pt x="994" y="633"/>
                    </a:lnTo>
                    <a:lnTo>
                      <a:pt x="994" y="677"/>
                    </a:lnTo>
                    <a:lnTo>
                      <a:pt x="994" y="713"/>
                    </a:lnTo>
                    <a:lnTo>
                      <a:pt x="278" y="713"/>
                    </a:lnTo>
                    <a:lnTo>
                      <a:pt x="278" y="713"/>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26" name="íṧliḍè">
                <a:extLst>
                  <a:ext uri="{FF2B5EF4-FFF2-40B4-BE49-F238E27FC236}">
                    <a16:creationId xmlns:a16="http://schemas.microsoft.com/office/drawing/2014/main" id="{41392C11-9EA9-4E28-9D8A-2F926421F68A}"/>
                  </a:ext>
                </a:extLst>
              </p:cNvPr>
              <p:cNvSpPr/>
              <p:nvPr/>
            </p:nvSpPr>
            <p:spPr bwMode="auto">
              <a:xfrm>
                <a:off x="5427663" y="4768850"/>
                <a:ext cx="1149350" cy="1555750"/>
              </a:xfrm>
              <a:custGeom>
                <a:avLst/>
                <a:gdLst>
                  <a:gd name="T0" fmla="*/ 640 w 724"/>
                  <a:gd name="T1" fmla="*/ 980 h 980"/>
                  <a:gd name="T2" fmla="*/ 688 w 724"/>
                  <a:gd name="T3" fmla="*/ 967 h 980"/>
                  <a:gd name="T4" fmla="*/ 717 w 724"/>
                  <a:gd name="T5" fmla="*/ 934 h 980"/>
                  <a:gd name="T6" fmla="*/ 724 w 724"/>
                  <a:gd name="T7" fmla="*/ 905 h 980"/>
                  <a:gd name="T8" fmla="*/ 650 w 724"/>
                  <a:gd name="T9" fmla="*/ 264 h 980"/>
                  <a:gd name="T10" fmla="*/ 484 w 724"/>
                  <a:gd name="T11" fmla="*/ 268 h 980"/>
                  <a:gd name="T12" fmla="*/ 435 w 724"/>
                  <a:gd name="T13" fmla="*/ 263 h 980"/>
                  <a:gd name="T14" fmla="*/ 408 w 724"/>
                  <a:gd name="T15" fmla="*/ 248 h 980"/>
                  <a:gd name="T16" fmla="*/ 405 w 724"/>
                  <a:gd name="T17" fmla="*/ 229 h 980"/>
                  <a:gd name="T18" fmla="*/ 415 w 724"/>
                  <a:gd name="T19" fmla="*/ 210 h 980"/>
                  <a:gd name="T20" fmla="*/ 443 w 724"/>
                  <a:gd name="T21" fmla="*/ 169 h 980"/>
                  <a:gd name="T22" fmla="*/ 453 w 724"/>
                  <a:gd name="T23" fmla="*/ 136 h 980"/>
                  <a:gd name="T24" fmla="*/ 457 w 724"/>
                  <a:gd name="T25" fmla="*/ 91 h 980"/>
                  <a:gd name="T26" fmla="*/ 454 w 724"/>
                  <a:gd name="T27" fmla="*/ 70 h 980"/>
                  <a:gd name="T28" fmla="*/ 443 w 724"/>
                  <a:gd name="T29" fmla="*/ 43 h 980"/>
                  <a:gd name="T30" fmla="*/ 425 w 724"/>
                  <a:gd name="T31" fmla="*/ 24 h 980"/>
                  <a:gd name="T32" fmla="*/ 393 w 724"/>
                  <a:gd name="T33" fmla="*/ 7 h 980"/>
                  <a:gd name="T34" fmla="*/ 335 w 724"/>
                  <a:gd name="T35" fmla="*/ 0 h 980"/>
                  <a:gd name="T36" fmla="*/ 282 w 724"/>
                  <a:gd name="T37" fmla="*/ 15 h 980"/>
                  <a:gd name="T38" fmla="*/ 256 w 724"/>
                  <a:gd name="T39" fmla="*/ 38 h 980"/>
                  <a:gd name="T40" fmla="*/ 243 w 724"/>
                  <a:gd name="T41" fmla="*/ 59 h 980"/>
                  <a:gd name="T42" fmla="*/ 239 w 724"/>
                  <a:gd name="T43" fmla="*/ 78 h 980"/>
                  <a:gd name="T44" fmla="*/ 240 w 724"/>
                  <a:gd name="T45" fmla="*/ 127 h 980"/>
                  <a:gd name="T46" fmla="*/ 259 w 724"/>
                  <a:gd name="T47" fmla="*/ 175 h 980"/>
                  <a:gd name="T48" fmla="*/ 282 w 724"/>
                  <a:gd name="T49" fmla="*/ 218 h 980"/>
                  <a:gd name="T50" fmla="*/ 282 w 724"/>
                  <a:gd name="T51" fmla="*/ 239 h 980"/>
                  <a:gd name="T52" fmla="*/ 259 w 724"/>
                  <a:gd name="T53" fmla="*/ 256 h 980"/>
                  <a:gd name="T54" fmla="*/ 222 w 724"/>
                  <a:gd name="T55" fmla="*/ 264 h 980"/>
                  <a:gd name="T56" fmla="*/ 144 w 724"/>
                  <a:gd name="T57" fmla="*/ 270 h 980"/>
                  <a:gd name="T58" fmla="*/ 6 w 724"/>
                  <a:gd name="T59" fmla="*/ 270 h 980"/>
                  <a:gd name="T60" fmla="*/ 0 w 724"/>
                  <a:gd name="T61" fmla="*/ 512 h 980"/>
                  <a:gd name="T62" fmla="*/ 10 w 724"/>
                  <a:gd name="T63" fmla="*/ 551 h 980"/>
                  <a:gd name="T64" fmla="*/ 31 w 724"/>
                  <a:gd name="T65" fmla="*/ 568 h 980"/>
                  <a:gd name="T66" fmla="*/ 46 w 724"/>
                  <a:gd name="T67" fmla="*/ 570 h 980"/>
                  <a:gd name="T68" fmla="*/ 102 w 724"/>
                  <a:gd name="T69" fmla="*/ 540 h 980"/>
                  <a:gd name="T70" fmla="*/ 169 w 724"/>
                  <a:gd name="T71" fmla="*/ 509 h 980"/>
                  <a:gd name="T72" fmla="*/ 190 w 724"/>
                  <a:gd name="T73" fmla="*/ 505 h 980"/>
                  <a:gd name="T74" fmla="*/ 226 w 724"/>
                  <a:gd name="T75" fmla="*/ 508 h 980"/>
                  <a:gd name="T76" fmla="*/ 257 w 724"/>
                  <a:gd name="T77" fmla="*/ 522 h 980"/>
                  <a:gd name="T78" fmla="*/ 281 w 724"/>
                  <a:gd name="T79" fmla="*/ 544 h 980"/>
                  <a:gd name="T80" fmla="*/ 299 w 724"/>
                  <a:gd name="T81" fmla="*/ 573 h 980"/>
                  <a:gd name="T82" fmla="*/ 309 w 724"/>
                  <a:gd name="T83" fmla="*/ 607 h 980"/>
                  <a:gd name="T84" fmla="*/ 312 w 724"/>
                  <a:gd name="T85" fmla="*/ 631 h 980"/>
                  <a:gd name="T86" fmla="*/ 307 w 724"/>
                  <a:gd name="T87" fmla="*/ 664 h 980"/>
                  <a:gd name="T88" fmla="*/ 295 w 724"/>
                  <a:gd name="T89" fmla="*/ 695 h 980"/>
                  <a:gd name="T90" fmla="*/ 272 w 724"/>
                  <a:gd name="T91" fmla="*/ 721 h 980"/>
                  <a:gd name="T92" fmla="*/ 239 w 724"/>
                  <a:gd name="T93" fmla="*/ 740 h 980"/>
                  <a:gd name="T94" fmla="*/ 196 w 724"/>
                  <a:gd name="T95" fmla="*/ 748 h 980"/>
                  <a:gd name="T96" fmla="*/ 166 w 724"/>
                  <a:gd name="T97" fmla="*/ 747 h 980"/>
                  <a:gd name="T98" fmla="*/ 129 w 724"/>
                  <a:gd name="T99" fmla="*/ 737 h 980"/>
                  <a:gd name="T100" fmla="*/ 64 w 724"/>
                  <a:gd name="T101" fmla="*/ 702 h 980"/>
                  <a:gd name="T102" fmla="*/ 38 w 724"/>
                  <a:gd name="T103" fmla="*/ 691 h 980"/>
                  <a:gd name="T104" fmla="*/ 31 w 724"/>
                  <a:gd name="T105" fmla="*/ 692 h 980"/>
                  <a:gd name="T106" fmla="*/ 19 w 724"/>
                  <a:gd name="T107" fmla="*/ 707 h 980"/>
                  <a:gd name="T108" fmla="*/ 10 w 724"/>
                  <a:gd name="T109" fmla="*/ 758 h 980"/>
                  <a:gd name="T110" fmla="*/ 7 w 724"/>
                  <a:gd name="T111" fmla="*/ 900 h 980"/>
                  <a:gd name="T112" fmla="*/ 7 w 724"/>
                  <a:gd name="T113" fmla="*/ 980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4" h="980">
                    <a:moveTo>
                      <a:pt x="7" y="980"/>
                    </a:moveTo>
                    <a:lnTo>
                      <a:pt x="640" y="980"/>
                    </a:lnTo>
                    <a:lnTo>
                      <a:pt x="640" y="980"/>
                    </a:lnTo>
                    <a:lnTo>
                      <a:pt x="657" y="979"/>
                    </a:lnTo>
                    <a:lnTo>
                      <a:pt x="672" y="973"/>
                    </a:lnTo>
                    <a:lnTo>
                      <a:pt x="688" y="967"/>
                    </a:lnTo>
                    <a:lnTo>
                      <a:pt x="699" y="958"/>
                    </a:lnTo>
                    <a:lnTo>
                      <a:pt x="710" y="946"/>
                    </a:lnTo>
                    <a:lnTo>
                      <a:pt x="717" y="934"/>
                    </a:lnTo>
                    <a:lnTo>
                      <a:pt x="723" y="920"/>
                    </a:lnTo>
                    <a:lnTo>
                      <a:pt x="724" y="913"/>
                    </a:lnTo>
                    <a:lnTo>
                      <a:pt x="724" y="905"/>
                    </a:lnTo>
                    <a:lnTo>
                      <a:pt x="724" y="263"/>
                    </a:lnTo>
                    <a:lnTo>
                      <a:pt x="724" y="263"/>
                    </a:lnTo>
                    <a:lnTo>
                      <a:pt x="650" y="264"/>
                    </a:lnTo>
                    <a:lnTo>
                      <a:pt x="584" y="267"/>
                    </a:lnTo>
                    <a:lnTo>
                      <a:pt x="530" y="268"/>
                    </a:lnTo>
                    <a:lnTo>
                      <a:pt x="484" y="268"/>
                    </a:lnTo>
                    <a:lnTo>
                      <a:pt x="464" y="268"/>
                    </a:lnTo>
                    <a:lnTo>
                      <a:pt x="449" y="266"/>
                    </a:lnTo>
                    <a:lnTo>
                      <a:pt x="435" y="263"/>
                    </a:lnTo>
                    <a:lnTo>
                      <a:pt x="423" y="260"/>
                    </a:lnTo>
                    <a:lnTo>
                      <a:pt x="414" y="255"/>
                    </a:lnTo>
                    <a:lnTo>
                      <a:pt x="408" y="248"/>
                    </a:lnTo>
                    <a:lnTo>
                      <a:pt x="405" y="239"/>
                    </a:lnTo>
                    <a:lnTo>
                      <a:pt x="405" y="229"/>
                    </a:lnTo>
                    <a:lnTo>
                      <a:pt x="405" y="229"/>
                    </a:lnTo>
                    <a:lnTo>
                      <a:pt x="407" y="225"/>
                    </a:lnTo>
                    <a:lnTo>
                      <a:pt x="408" y="220"/>
                    </a:lnTo>
                    <a:lnTo>
                      <a:pt x="415" y="210"/>
                    </a:lnTo>
                    <a:lnTo>
                      <a:pt x="423" y="199"/>
                    </a:lnTo>
                    <a:lnTo>
                      <a:pt x="433" y="186"/>
                    </a:lnTo>
                    <a:lnTo>
                      <a:pt x="443" y="169"/>
                    </a:lnTo>
                    <a:lnTo>
                      <a:pt x="447" y="159"/>
                    </a:lnTo>
                    <a:lnTo>
                      <a:pt x="450" y="148"/>
                    </a:lnTo>
                    <a:lnTo>
                      <a:pt x="453" y="136"/>
                    </a:lnTo>
                    <a:lnTo>
                      <a:pt x="456" y="123"/>
                    </a:lnTo>
                    <a:lnTo>
                      <a:pt x="457" y="108"/>
                    </a:lnTo>
                    <a:lnTo>
                      <a:pt x="457" y="91"/>
                    </a:lnTo>
                    <a:lnTo>
                      <a:pt x="457" y="91"/>
                    </a:lnTo>
                    <a:lnTo>
                      <a:pt x="456" y="80"/>
                    </a:lnTo>
                    <a:lnTo>
                      <a:pt x="454" y="70"/>
                    </a:lnTo>
                    <a:lnTo>
                      <a:pt x="451" y="60"/>
                    </a:lnTo>
                    <a:lnTo>
                      <a:pt x="447" y="52"/>
                    </a:lnTo>
                    <a:lnTo>
                      <a:pt x="443" y="43"/>
                    </a:lnTo>
                    <a:lnTo>
                      <a:pt x="437" y="36"/>
                    </a:lnTo>
                    <a:lnTo>
                      <a:pt x="430" y="29"/>
                    </a:lnTo>
                    <a:lnTo>
                      <a:pt x="425" y="24"/>
                    </a:lnTo>
                    <a:lnTo>
                      <a:pt x="416" y="18"/>
                    </a:lnTo>
                    <a:lnTo>
                      <a:pt x="409" y="14"/>
                    </a:lnTo>
                    <a:lnTo>
                      <a:pt x="393" y="7"/>
                    </a:lnTo>
                    <a:lnTo>
                      <a:pt x="375" y="2"/>
                    </a:lnTo>
                    <a:lnTo>
                      <a:pt x="355" y="0"/>
                    </a:lnTo>
                    <a:lnTo>
                      <a:pt x="335" y="0"/>
                    </a:lnTo>
                    <a:lnTo>
                      <a:pt x="317" y="3"/>
                    </a:lnTo>
                    <a:lnTo>
                      <a:pt x="299" y="8"/>
                    </a:lnTo>
                    <a:lnTo>
                      <a:pt x="282" y="15"/>
                    </a:lnTo>
                    <a:lnTo>
                      <a:pt x="268" y="25"/>
                    </a:lnTo>
                    <a:lnTo>
                      <a:pt x="261" y="31"/>
                    </a:lnTo>
                    <a:lnTo>
                      <a:pt x="256" y="38"/>
                    </a:lnTo>
                    <a:lnTo>
                      <a:pt x="250" y="45"/>
                    </a:lnTo>
                    <a:lnTo>
                      <a:pt x="246" y="52"/>
                    </a:lnTo>
                    <a:lnTo>
                      <a:pt x="243" y="59"/>
                    </a:lnTo>
                    <a:lnTo>
                      <a:pt x="240" y="67"/>
                    </a:lnTo>
                    <a:lnTo>
                      <a:pt x="240" y="67"/>
                    </a:lnTo>
                    <a:lnTo>
                      <a:pt x="239" y="78"/>
                    </a:lnTo>
                    <a:lnTo>
                      <a:pt x="238" y="90"/>
                    </a:lnTo>
                    <a:lnTo>
                      <a:pt x="238" y="109"/>
                    </a:lnTo>
                    <a:lnTo>
                      <a:pt x="240" y="127"/>
                    </a:lnTo>
                    <a:lnTo>
                      <a:pt x="245" y="144"/>
                    </a:lnTo>
                    <a:lnTo>
                      <a:pt x="252" y="159"/>
                    </a:lnTo>
                    <a:lnTo>
                      <a:pt x="259" y="175"/>
                    </a:lnTo>
                    <a:lnTo>
                      <a:pt x="272" y="199"/>
                    </a:lnTo>
                    <a:lnTo>
                      <a:pt x="278" y="210"/>
                    </a:lnTo>
                    <a:lnTo>
                      <a:pt x="282" y="218"/>
                    </a:lnTo>
                    <a:lnTo>
                      <a:pt x="285" y="228"/>
                    </a:lnTo>
                    <a:lnTo>
                      <a:pt x="284" y="235"/>
                    </a:lnTo>
                    <a:lnTo>
                      <a:pt x="282" y="239"/>
                    </a:lnTo>
                    <a:lnTo>
                      <a:pt x="279" y="242"/>
                    </a:lnTo>
                    <a:lnTo>
                      <a:pt x="271" y="249"/>
                    </a:lnTo>
                    <a:lnTo>
                      <a:pt x="259" y="256"/>
                    </a:lnTo>
                    <a:lnTo>
                      <a:pt x="240" y="262"/>
                    </a:lnTo>
                    <a:lnTo>
                      <a:pt x="240" y="262"/>
                    </a:lnTo>
                    <a:lnTo>
                      <a:pt x="222" y="264"/>
                    </a:lnTo>
                    <a:lnTo>
                      <a:pt x="200" y="267"/>
                    </a:lnTo>
                    <a:lnTo>
                      <a:pt x="173" y="268"/>
                    </a:lnTo>
                    <a:lnTo>
                      <a:pt x="144" y="270"/>
                    </a:lnTo>
                    <a:lnTo>
                      <a:pt x="77" y="270"/>
                    </a:lnTo>
                    <a:lnTo>
                      <a:pt x="6" y="270"/>
                    </a:lnTo>
                    <a:lnTo>
                      <a:pt x="6" y="270"/>
                    </a:lnTo>
                    <a:lnTo>
                      <a:pt x="1" y="415"/>
                    </a:lnTo>
                    <a:lnTo>
                      <a:pt x="0" y="512"/>
                    </a:lnTo>
                    <a:lnTo>
                      <a:pt x="0" y="512"/>
                    </a:lnTo>
                    <a:lnTo>
                      <a:pt x="1" y="527"/>
                    </a:lnTo>
                    <a:lnTo>
                      <a:pt x="4" y="540"/>
                    </a:lnTo>
                    <a:lnTo>
                      <a:pt x="10" y="551"/>
                    </a:lnTo>
                    <a:lnTo>
                      <a:pt x="15" y="558"/>
                    </a:lnTo>
                    <a:lnTo>
                      <a:pt x="22" y="563"/>
                    </a:lnTo>
                    <a:lnTo>
                      <a:pt x="31" y="568"/>
                    </a:lnTo>
                    <a:lnTo>
                      <a:pt x="38" y="569"/>
                    </a:lnTo>
                    <a:lnTo>
                      <a:pt x="46" y="570"/>
                    </a:lnTo>
                    <a:lnTo>
                      <a:pt x="46" y="570"/>
                    </a:lnTo>
                    <a:lnTo>
                      <a:pt x="54" y="568"/>
                    </a:lnTo>
                    <a:lnTo>
                      <a:pt x="67" y="561"/>
                    </a:lnTo>
                    <a:lnTo>
                      <a:pt x="102" y="540"/>
                    </a:lnTo>
                    <a:lnTo>
                      <a:pt x="123" y="527"/>
                    </a:lnTo>
                    <a:lnTo>
                      <a:pt x="145" y="517"/>
                    </a:lnTo>
                    <a:lnTo>
                      <a:pt x="169" y="509"/>
                    </a:lnTo>
                    <a:lnTo>
                      <a:pt x="180" y="506"/>
                    </a:lnTo>
                    <a:lnTo>
                      <a:pt x="190" y="505"/>
                    </a:lnTo>
                    <a:lnTo>
                      <a:pt x="190" y="505"/>
                    </a:lnTo>
                    <a:lnTo>
                      <a:pt x="203" y="505"/>
                    </a:lnTo>
                    <a:lnTo>
                      <a:pt x="215" y="505"/>
                    </a:lnTo>
                    <a:lnTo>
                      <a:pt x="226" y="508"/>
                    </a:lnTo>
                    <a:lnTo>
                      <a:pt x="238" y="512"/>
                    </a:lnTo>
                    <a:lnTo>
                      <a:pt x="247" y="516"/>
                    </a:lnTo>
                    <a:lnTo>
                      <a:pt x="257" y="522"/>
                    </a:lnTo>
                    <a:lnTo>
                      <a:pt x="266" y="528"/>
                    </a:lnTo>
                    <a:lnTo>
                      <a:pt x="274" y="535"/>
                    </a:lnTo>
                    <a:lnTo>
                      <a:pt x="281" y="544"/>
                    </a:lnTo>
                    <a:lnTo>
                      <a:pt x="288" y="554"/>
                    </a:lnTo>
                    <a:lnTo>
                      <a:pt x="293" y="563"/>
                    </a:lnTo>
                    <a:lnTo>
                      <a:pt x="299" y="573"/>
                    </a:lnTo>
                    <a:lnTo>
                      <a:pt x="303" y="584"/>
                    </a:lnTo>
                    <a:lnTo>
                      <a:pt x="306" y="596"/>
                    </a:lnTo>
                    <a:lnTo>
                      <a:pt x="309" y="607"/>
                    </a:lnTo>
                    <a:lnTo>
                      <a:pt x="310" y="618"/>
                    </a:lnTo>
                    <a:lnTo>
                      <a:pt x="310" y="618"/>
                    </a:lnTo>
                    <a:lnTo>
                      <a:pt x="312" y="631"/>
                    </a:lnTo>
                    <a:lnTo>
                      <a:pt x="312" y="642"/>
                    </a:lnTo>
                    <a:lnTo>
                      <a:pt x="310" y="653"/>
                    </a:lnTo>
                    <a:lnTo>
                      <a:pt x="307" y="664"/>
                    </a:lnTo>
                    <a:lnTo>
                      <a:pt x="305" y="675"/>
                    </a:lnTo>
                    <a:lnTo>
                      <a:pt x="300" y="685"/>
                    </a:lnTo>
                    <a:lnTo>
                      <a:pt x="295" y="695"/>
                    </a:lnTo>
                    <a:lnTo>
                      <a:pt x="289" y="705"/>
                    </a:lnTo>
                    <a:lnTo>
                      <a:pt x="281" y="713"/>
                    </a:lnTo>
                    <a:lnTo>
                      <a:pt x="272" y="721"/>
                    </a:lnTo>
                    <a:lnTo>
                      <a:pt x="263" y="728"/>
                    </a:lnTo>
                    <a:lnTo>
                      <a:pt x="252" y="734"/>
                    </a:lnTo>
                    <a:lnTo>
                      <a:pt x="239" y="740"/>
                    </a:lnTo>
                    <a:lnTo>
                      <a:pt x="226" y="744"/>
                    </a:lnTo>
                    <a:lnTo>
                      <a:pt x="211" y="747"/>
                    </a:lnTo>
                    <a:lnTo>
                      <a:pt x="196" y="748"/>
                    </a:lnTo>
                    <a:lnTo>
                      <a:pt x="196" y="748"/>
                    </a:lnTo>
                    <a:lnTo>
                      <a:pt x="180" y="748"/>
                    </a:lnTo>
                    <a:lnTo>
                      <a:pt x="166" y="747"/>
                    </a:lnTo>
                    <a:lnTo>
                      <a:pt x="152" y="744"/>
                    </a:lnTo>
                    <a:lnTo>
                      <a:pt x="140" y="741"/>
                    </a:lnTo>
                    <a:lnTo>
                      <a:pt x="129" y="737"/>
                    </a:lnTo>
                    <a:lnTo>
                      <a:pt x="117" y="733"/>
                    </a:lnTo>
                    <a:lnTo>
                      <a:pt x="98" y="721"/>
                    </a:lnTo>
                    <a:lnTo>
                      <a:pt x="64" y="702"/>
                    </a:lnTo>
                    <a:lnTo>
                      <a:pt x="50" y="695"/>
                    </a:lnTo>
                    <a:lnTo>
                      <a:pt x="43" y="692"/>
                    </a:lnTo>
                    <a:lnTo>
                      <a:pt x="38" y="691"/>
                    </a:lnTo>
                    <a:lnTo>
                      <a:pt x="38" y="691"/>
                    </a:lnTo>
                    <a:lnTo>
                      <a:pt x="33" y="691"/>
                    </a:lnTo>
                    <a:lnTo>
                      <a:pt x="31" y="692"/>
                    </a:lnTo>
                    <a:lnTo>
                      <a:pt x="26" y="695"/>
                    </a:lnTo>
                    <a:lnTo>
                      <a:pt x="24" y="698"/>
                    </a:lnTo>
                    <a:lnTo>
                      <a:pt x="19" y="707"/>
                    </a:lnTo>
                    <a:lnTo>
                      <a:pt x="15" y="721"/>
                    </a:lnTo>
                    <a:lnTo>
                      <a:pt x="12" y="738"/>
                    </a:lnTo>
                    <a:lnTo>
                      <a:pt x="10" y="758"/>
                    </a:lnTo>
                    <a:lnTo>
                      <a:pt x="7" y="802"/>
                    </a:lnTo>
                    <a:lnTo>
                      <a:pt x="7" y="851"/>
                    </a:lnTo>
                    <a:lnTo>
                      <a:pt x="7" y="900"/>
                    </a:lnTo>
                    <a:lnTo>
                      <a:pt x="7" y="944"/>
                    </a:lnTo>
                    <a:lnTo>
                      <a:pt x="7" y="980"/>
                    </a:lnTo>
                    <a:lnTo>
                      <a:pt x="7" y="980"/>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27" name="is1iḍe">
                <a:extLst>
                  <a:ext uri="{FF2B5EF4-FFF2-40B4-BE49-F238E27FC236}">
                    <a16:creationId xmlns:a16="http://schemas.microsoft.com/office/drawing/2014/main" id="{A12B23C7-7BF6-41F8-BF4F-A29DDB0B1819}"/>
                  </a:ext>
                </a:extLst>
              </p:cNvPr>
              <p:cNvSpPr/>
              <p:nvPr/>
            </p:nvSpPr>
            <p:spPr bwMode="auto">
              <a:xfrm>
                <a:off x="5013325" y="4037013"/>
                <a:ext cx="1563688" cy="1160462"/>
              </a:xfrm>
              <a:custGeom>
                <a:avLst/>
                <a:gdLst>
                  <a:gd name="T0" fmla="*/ 267 w 985"/>
                  <a:gd name="T1" fmla="*/ 548 h 731"/>
                  <a:gd name="T2" fmla="*/ 260 w 985"/>
                  <a:gd name="T3" fmla="*/ 451 h 731"/>
                  <a:gd name="T4" fmla="*/ 247 w 985"/>
                  <a:gd name="T5" fmla="*/ 432 h 731"/>
                  <a:gd name="T6" fmla="*/ 216 w 985"/>
                  <a:gd name="T7" fmla="*/ 433 h 731"/>
                  <a:gd name="T8" fmla="*/ 139 w 985"/>
                  <a:gd name="T9" fmla="*/ 469 h 731"/>
                  <a:gd name="T10" fmla="*/ 102 w 985"/>
                  <a:gd name="T11" fmla="*/ 476 h 731"/>
                  <a:gd name="T12" fmla="*/ 55 w 985"/>
                  <a:gd name="T13" fmla="*/ 465 h 731"/>
                  <a:gd name="T14" fmla="*/ 23 w 985"/>
                  <a:gd name="T15" fmla="*/ 440 h 731"/>
                  <a:gd name="T16" fmla="*/ 4 w 985"/>
                  <a:gd name="T17" fmla="*/ 404 h 731"/>
                  <a:gd name="T18" fmla="*/ 1 w 985"/>
                  <a:gd name="T19" fmla="*/ 341 h 731"/>
                  <a:gd name="T20" fmla="*/ 20 w 985"/>
                  <a:gd name="T21" fmla="*/ 291 h 731"/>
                  <a:gd name="T22" fmla="*/ 48 w 985"/>
                  <a:gd name="T23" fmla="*/ 261 h 731"/>
                  <a:gd name="T24" fmla="*/ 88 w 985"/>
                  <a:gd name="T25" fmla="*/ 244 h 731"/>
                  <a:gd name="T26" fmla="*/ 125 w 985"/>
                  <a:gd name="T27" fmla="*/ 244 h 731"/>
                  <a:gd name="T28" fmla="*/ 167 w 985"/>
                  <a:gd name="T29" fmla="*/ 258 h 731"/>
                  <a:gd name="T30" fmla="*/ 230 w 985"/>
                  <a:gd name="T31" fmla="*/ 299 h 731"/>
                  <a:gd name="T32" fmla="*/ 246 w 985"/>
                  <a:gd name="T33" fmla="*/ 299 h 731"/>
                  <a:gd name="T34" fmla="*/ 262 w 985"/>
                  <a:gd name="T35" fmla="*/ 277 h 731"/>
                  <a:gd name="T36" fmla="*/ 271 w 985"/>
                  <a:gd name="T37" fmla="*/ 209 h 731"/>
                  <a:gd name="T38" fmla="*/ 262 w 985"/>
                  <a:gd name="T39" fmla="*/ 5 h 731"/>
                  <a:gd name="T40" fmla="*/ 533 w 985"/>
                  <a:gd name="T41" fmla="*/ 1 h 731"/>
                  <a:gd name="T42" fmla="*/ 564 w 985"/>
                  <a:gd name="T43" fmla="*/ 15 h 731"/>
                  <a:gd name="T44" fmla="*/ 575 w 985"/>
                  <a:gd name="T45" fmla="*/ 46 h 731"/>
                  <a:gd name="T46" fmla="*/ 564 w 985"/>
                  <a:gd name="T47" fmla="*/ 66 h 731"/>
                  <a:gd name="T48" fmla="*/ 511 w 985"/>
                  <a:gd name="T49" fmla="*/ 148 h 731"/>
                  <a:gd name="T50" fmla="*/ 501 w 985"/>
                  <a:gd name="T51" fmla="*/ 180 h 731"/>
                  <a:gd name="T52" fmla="*/ 507 w 985"/>
                  <a:gd name="T53" fmla="*/ 226 h 731"/>
                  <a:gd name="T54" fmla="*/ 531 w 985"/>
                  <a:gd name="T55" fmla="*/ 258 h 731"/>
                  <a:gd name="T56" fmla="*/ 567 w 985"/>
                  <a:gd name="T57" fmla="*/ 278 h 731"/>
                  <a:gd name="T58" fmla="*/ 634 w 985"/>
                  <a:gd name="T59" fmla="*/ 284 h 731"/>
                  <a:gd name="T60" fmla="*/ 676 w 985"/>
                  <a:gd name="T61" fmla="*/ 271 h 731"/>
                  <a:gd name="T62" fmla="*/ 710 w 985"/>
                  <a:gd name="T63" fmla="*/ 246 h 731"/>
                  <a:gd name="T64" fmla="*/ 729 w 985"/>
                  <a:gd name="T65" fmla="*/ 208 h 731"/>
                  <a:gd name="T66" fmla="*/ 729 w 985"/>
                  <a:gd name="T67" fmla="*/ 165 h 731"/>
                  <a:gd name="T68" fmla="*/ 704 w 985"/>
                  <a:gd name="T69" fmla="*/ 67 h 731"/>
                  <a:gd name="T70" fmla="*/ 696 w 985"/>
                  <a:gd name="T71" fmla="*/ 31 h 731"/>
                  <a:gd name="T72" fmla="*/ 714 w 985"/>
                  <a:gd name="T73" fmla="*/ 11 h 731"/>
                  <a:gd name="T74" fmla="*/ 789 w 985"/>
                  <a:gd name="T75" fmla="*/ 5 h 731"/>
                  <a:gd name="T76" fmla="*/ 985 w 985"/>
                  <a:gd name="T77" fmla="*/ 724 h 731"/>
                  <a:gd name="T78" fmla="*/ 745 w 985"/>
                  <a:gd name="T79" fmla="*/ 729 h 731"/>
                  <a:gd name="T80" fmla="*/ 684 w 985"/>
                  <a:gd name="T81" fmla="*/ 721 h 731"/>
                  <a:gd name="T82" fmla="*/ 666 w 985"/>
                  <a:gd name="T83" fmla="*/ 690 h 731"/>
                  <a:gd name="T84" fmla="*/ 676 w 985"/>
                  <a:gd name="T85" fmla="*/ 671 h 731"/>
                  <a:gd name="T86" fmla="*/ 708 w 985"/>
                  <a:gd name="T87" fmla="*/ 620 h 731"/>
                  <a:gd name="T88" fmla="*/ 718 w 985"/>
                  <a:gd name="T89" fmla="*/ 569 h 731"/>
                  <a:gd name="T90" fmla="*/ 715 w 985"/>
                  <a:gd name="T91" fmla="*/ 531 h 731"/>
                  <a:gd name="T92" fmla="*/ 698 w 985"/>
                  <a:gd name="T93" fmla="*/ 497 h 731"/>
                  <a:gd name="T94" fmla="*/ 670 w 985"/>
                  <a:gd name="T95" fmla="*/ 475 h 731"/>
                  <a:gd name="T96" fmla="*/ 596 w 985"/>
                  <a:gd name="T97" fmla="*/ 461 h 731"/>
                  <a:gd name="T98" fmla="*/ 529 w 985"/>
                  <a:gd name="T99" fmla="*/ 486 h 731"/>
                  <a:gd name="T100" fmla="*/ 507 w 985"/>
                  <a:gd name="T101" fmla="*/ 513 h 731"/>
                  <a:gd name="T102" fmla="*/ 500 w 985"/>
                  <a:gd name="T103" fmla="*/ 539 h 731"/>
                  <a:gd name="T104" fmla="*/ 506 w 985"/>
                  <a:gd name="T105" fmla="*/ 605 h 731"/>
                  <a:gd name="T106" fmla="*/ 539 w 985"/>
                  <a:gd name="T107" fmla="*/ 671 h 731"/>
                  <a:gd name="T108" fmla="*/ 543 w 985"/>
                  <a:gd name="T109" fmla="*/ 700 h 731"/>
                  <a:gd name="T110" fmla="*/ 501 w 985"/>
                  <a:gd name="T111" fmla="*/ 723 h 731"/>
                  <a:gd name="T112" fmla="*/ 434 w 985"/>
                  <a:gd name="T113" fmla="*/ 729 h 731"/>
                  <a:gd name="T114" fmla="*/ 267 w 985"/>
                  <a:gd name="T115" fmla="*/ 731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85" h="731">
                    <a:moveTo>
                      <a:pt x="267" y="731"/>
                    </a:moveTo>
                    <a:lnTo>
                      <a:pt x="267" y="731"/>
                    </a:lnTo>
                    <a:lnTo>
                      <a:pt x="268" y="634"/>
                    </a:lnTo>
                    <a:lnTo>
                      <a:pt x="267" y="548"/>
                    </a:lnTo>
                    <a:lnTo>
                      <a:pt x="265" y="511"/>
                    </a:lnTo>
                    <a:lnTo>
                      <a:pt x="264" y="482"/>
                    </a:lnTo>
                    <a:lnTo>
                      <a:pt x="261" y="460"/>
                    </a:lnTo>
                    <a:lnTo>
                      <a:pt x="260" y="451"/>
                    </a:lnTo>
                    <a:lnTo>
                      <a:pt x="258" y="446"/>
                    </a:lnTo>
                    <a:lnTo>
                      <a:pt x="258" y="446"/>
                    </a:lnTo>
                    <a:lnTo>
                      <a:pt x="253" y="437"/>
                    </a:lnTo>
                    <a:lnTo>
                      <a:pt x="247" y="432"/>
                    </a:lnTo>
                    <a:lnTo>
                      <a:pt x="240" y="429"/>
                    </a:lnTo>
                    <a:lnTo>
                      <a:pt x="233" y="429"/>
                    </a:lnTo>
                    <a:lnTo>
                      <a:pt x="225" y="430"/>
                    </a:lnTo>
                    <a:lnTo>
                      <a:pt x="216" y="433"/>
                    </a:lnTo>
                    <a:lnTo>
                      <a:pt x="195" y="442"/>
                    </a:lnTo>
                    <a:lnTo>
                      <a:pt x="174" y="454"/>
                    </a:lnTo>
                    <a:lnTo>
                      <a:pt x="150" y="465"/>
                    </a:lnTo>
                    <a:lnTo>
                      <a:pt x="139" y="469"/>
                    </a:lnTo>
                    <a:lnTo>
                      <a:pt x="127" y="474"/>
                    </a:lnTo>
                    <a:lnTo>
                      <a:pt x="114" y="475"/>
                    </a:lnTo>
                    <a:lnTo>
                      <a:pt x="102" y="476"/>
                    </a:lnTo>
                    <a:lnTo>
                      <a:pt x="102" y="476"/>
                    </a:lnTo>
                    <a:lnTo>
                      <a:pt x="89" y="475"/>
                    </a:lnTo>
                    <a:lnTo>
                      <a:pt x="76" y="474"/>
                    </a:lnTo>
                    <a:lnTo>
                      <a:pt x="65" y="469"/>
                    </a:lnTo>
                    <a:lnTo>
                      <a:pt x="55" y="465"/>
                    </a:lnTo>
                    <a:lnTo>
                      <a:pt x="46" y="461"/>
                    </a:lnTo>
                    <a:lnTo>
                      <a:pt x="37" y="454"/>
                    </a:lnTo>
                    <a:lnTo>
                      <a:pt x="30" y="447"/>
                    </a:lnTo>
                    <a:lnTo>
                      <a:pt x="23" y="440"/>
                    </a:lnTo>
                    <a:lnTo>
                      <a:pt x="16" y="432"/>
                    </a:lnTo>
                    <a:lnTo>
                      <a:pt x="12" y="422"/>
                    </a:lnTo>
                    <a:lnTo>
                      <a:pt x="8" y="414"/>
                    </a:lnTo>
                    <a:lnTo>
                      <a:pt x="4" y="404"/>
                    </a:lnTo>
                    <a:lnTo>
                      <a:pt x="2" y="393"/>
                    </a:lnTo>
                    <a:lnTo>
                      <a:pt x="0" y="383"/>
                    </a:lnTo>
                    <a:lnTo>
                      <a:pt x="0" y="362"/>
                    </a:lnTo>
                    <a:lnTo>
                      <a:pt x="1" y="341"/>
                    </a:lnTo>
                    <a:lnTo>
                      <a:pt x="7" y="320"/>
                    </a:lnTo>
                    <a:lnTo>
                      <a:pt x="11" y="310"/>
                    </a:lnTo>
                    <a:lnTo>
                      <a:pt x="15" y="300"/>
                    </a:lnTo>
                    <a:lnTo>
                      <a:pt x="20" y="291"/>
                    </a:lnTo>
                    <a:lnTo>
                      <a:pt x="26" y="282"/>
                    </a:lnTo>
                    <a:lnTo>
                      <a:pt x="33" y="275"/>
                    </a:lnTo>
                    <a:lnTo>
                      <a:pt x="40" y="267"/>
                    </a:lnTo>
                    <a:lnTo>
                      <a:pt x="48" y="261"/>
                    </a:lnTo>
                    <a:lnTo>
                      <a:pt x="57" y="256"/>
                    </a:lnTo>
                    <a:lnTo>
                      <a:pt x="67" y="251"/>
                    </a:lnTo>
                    <a:lnTo>
                      <a:pt x="76" y="247"/>
                    </a:lnTo>
                    <a:lnTo>
                      <a:pt x="88" y="244"/>
                    </a:lnTo>
                    <a:lnTo>
                      <a:pt x="99" y="243"/>
                    </a:lnTo>
                    <a:lnTo>
                      <a:pt x="99" y="243"/>
                    </a:lnTo>
                    <a:lnTo>
                      <a:pt x="113" y="243"/>
                    </a:lnTo>
                    <a:lnTo>
                      <a:pt x="125" y="244"/>
                    </a:lnTo>
                    <a:lnTo>
                      <a:pt x="138" y="247"/>
                    </a:lnTo>
                    <a:lnTo>
                      <a:pt x="148" y="250"/>
                    </a:lnTo>
                    <a:lnTo>
                      <a:pt x="157" y="254"/>
                    </a:lnTo>
                    <a:lnTo>
                      <a:pt x="167" y="258"/>
                    </a:lnTo>
                    <a:lnTo>
                      <a:pt x="183" y="270"/>
                    </a:lnTo>
                    <a:lnTo>
                      <a:pt x="211" y="289"/>
                    </a:lnTo>
                    <a:lnTo>
                      <a:pt x="225" y="296"/>
                    </a:lnTo>
                    <a:lnTo>
                      <a:pt x="230" y="299"/>
                    </a:lnTo>
                    <a:lnTo>
                      <a:pt x="237" y="300"/>
                    </a:lnTo>
                    <a:lnTo>
                      <a:pt x="237" y="300"/>
                    </a:lnTo>
                    <a:lnTo>
                      <a:pt x="241" y="300"/>
                    </a:lnTo>
                    <a:lnTo>
                      <a:pt x="246" y="299"/>
                    </a:lnTo>
                    <a:lnTo>
                      <a:pt x="250" y="296"/>
                    </a:lnTo>
                    <a:lnTo>
                      <a:pt x="253" y="295"/>
                    </a:lnTo>
                    <a:lnTo>
                      <a:pt x="258" y="286"/>
                    </a:lnTo>
                    <a:lnTo>
                      <a:pt x="262" y="277"/>
                    </a:lnTo>
                    <a:lnTo>
                      <a:pt x="267" y="263"/>
                    </a:lnTo>
                    <a:lnTo>
                      <a:pt x="268" y="247"/>
                    </a:lnTo>
                    <a:lnTo>
                      <a:pt x="271" y="229"/>
                    </a:lnTo>
                    <a:lnTo>
                      <a:pt x="271" y="209"/>
                    </a:lnTo>
                    <a:lnTo>
                      <a:pt x="271" y="165"/>
                    </a:lnTo>
                    <a:lnTo>
                      <a:pt x="269" y="114"/>
                    </a:lnTo>
                    <a:lnTo>
                      <a:pt x="262" y="5"/>
                    </a:lnTo>
                    <a:lnTo>
                      <a:pt x="262" y="5"/>
                    </a:lnTo>
                    <a:lnTo>
                      <a:pt x="416" y="1"/>
                    </a:lnTo>
                    <a:lnTo>
                      <a:pt x="518" y="0"/>
                    </a:lnTo>
                    <a:lnTo>
                      <a:pt x="518" y="0"/>
                    </a:lnTo>
                    <a:lnTo>
                      <a:pt x="533" y="1"/>
                    </a:lnTo>
                    <a:lnTo>
                      <a:pt x="546" y="4"/>
                    </a:lnTo>
                    <a:lnTo>
                      <a:pt x="556" y="10"/>
                    </a:lnTo>
                    <a:lnTo>
                      <a:pt x="564" y="15"/>
                    </a:lnTo>
                    <a:lnTo>
                      <a:pt x="564" y="15"/>
                    </a:lnTo>
                    <a:lnTo>
                      <a:pt x="570" y="22"/>
                    </a:lnTo>
                    <a:lnTo>
                      <a:pt x="574" y="31"/>
                    </a:lnTo>
                    <a:lnTo>
                      <a:pt x="575" y="38"/>
                    </a:lnTo>
                    <a:lnTo>
                      <a:pt x="575" y="46"/>
                    </a:lnTo>
                    <a:lnTo>
                      <a:pt x="575" y="46"/>
                    </a:lnTo>
                    <a:lnTo>
                      <a:pt x="574" y="49"/>
                    </a:lnTo>
                    <a:lnTo>
                      <a:pt x="573" y="54"/>
                    </a:lnTo>
                    <a:lnTo>
                      <a:pt x="564" y="66"/>
                    </a:lnTo>
                    <a:lnTo>
                      <a:pt x="540" y="98"/>
                    </a:lnTo>
                    <a:lnTo>
                      <a:pt x="528" y="117"/>
                    </a:lnTo>
                    <a:lnTo>
                      <a:pt x="517" y="137"/>
                    </a:lnTo>
                    <a:lnTo>
                      <a:pt x="511" y="148"/>
                    </a:lnTo>
                    <a:lnTo>
                      <a:pt x="507" y="158"/>
                    </a:lnTo>
                    <a:lnTo>
                      <a:pt x="504" y="169"/>
                    </a:lnTo>
                    <a:lnTo>
                      <a:pt x="501" y="180"/>
                    </a:lnTo>
                    <a:lnTo>
                      <a:pt x="501" y="180"/>
                    </a:lnTo>
                    <a:lnTo>
                      <a:pt x="501" y="193"/>
                    </a:lnTo>
                    <a:lnTo>
                      <a:pt x="501" y="204"/>
                    </a:lnTo>
                    <a:lnTo>
                      <a:pt x="504" y="215"/>
                    </a:lnTo>
                    <a:lnTo>
                      <a:pt x="507" y="226"/>
                    </a:lnTo>
                    <a:lnTo>
                      <a:pt x="511" y="235"/>
                    </a:lnTo>
                    <a:lnTo>
                      <a:pt x="517" y="244"/>
                    </a:lnTo>
                    <a:lnTo>
                      <a:pt x="524" y="251"/>
                    </a:lnTo>
                    <a:lnTo>
                      <a:pt x="531" y="258"/>
                    </a:lnTo>
                    <a:lnTo>
                      <a:pt x="539" y="265"/>
                    </a:lnTo>
                    <a:lnTo>
                      <a:pt x="547" y="270"/>
                    </a:lnTo>
                    <a:lnTo>
                      <a:pt x="557" y="275"/>
                    </a:lnTo>
                    <a:lnTo>
                      <a:pt x="567" y="278"/>
                    </a:lnTo>
                    <a:lnTo>
                      <a:pt x="578" y="281"/>
                    </a:lnTo>
                    <a:lnTo>
                      <a:pt x="589" y="284"/>
                    </a:lnTo>
                    <a:lnTo>
                      <a:pt x="612" y="285"/>
                    </a:lnTo>
                    <a:lnTo>
                      <a:pt x="634" y="284"/>
                    </a:lnTo>
                    <a:lnTo>
                      <a:pt x="645" y="282"/>
                    </a:lnTo>
                    <a:lnTo>
                      <a:pt x="655" y="279"/>
                    </a:lnTo>
                    <a:lnTo>
                      <a:pt x="666" y="275"/>
                    </a:lnTo>
                    <a:lnTo>
                      <a:pt x="676" y="271"/>
                    </a:lnTo>
                    <a:lnTo>
                      <a:pt x="686" y="265"/>
                    </a:lnTo>
                    <a:lnTo>
                      <a:pt x="694" y="260"/>
                    </a:lnTo>
                    <a:lnTo>
                      <a:pt x="703" y="253"/>
                    </a:lnTo>
                    <a:lnTo>
                      <a:pt x="710" y="246"/>
                    </a:lnTo>
                    <a:lnTo>
                      <a:pt x="717" y="237"/>
                    </a:lnTo>
                    <a:lnTo>
                      <a:pt x="722" y="228"/>
                    </a:lnTo>
                    <a:lnTo>
                      <a:pt x="726" y="218"/>
                    </a:lnTo>
                    <a:lnTo>
                      <a:pt x="729" y="208"/>
                    </a:lnTo>
                    <a:lnTo>
                      <a:pt x="731" y="197"/>
                    </a:lnTo>
                    <a:lnTo>
                      <a:pt x="731" y="184"/>
                    </a:lnTo>
                    <a:lnTo>
                      <a:pt x="731" y="184"/>
                    </a:lnTo>
                    <a:lnTo>
                      <a:pt x="729" y="165"/>
                    </a:lnTo>
                    <a:lnTo>
                      <a:pt x="726" y="144"/>
                    </a:lnTo>
                    <a:lnTo>
                      <a:pt x="721" y="124"/>
                    </a:lnTo>
                    <a:lnTo>
                      <a:pt x="715" y="103"/>
                    </a:lnTo>
                    <a:lnTo>
                      <a:pt x="704" y="67"/>
                    </a:lnTo>
                    <a:lnTo>
                      <a:pt x="698" y="52"/>
                    </a:lnTo>
                    <a:lnTo>
                      <a:pt x="697" y="38"/>
                    </a:lnTo>
                    <a:lnTo>
                      <a:pt x="697" y="38"/>
                    </a:lnTo>
                    <a:lnTo>
                      <a:pt x="696" y="31"/>
                    </a:lnTo>
                    <a:lnTo>
                      <a:pt x="697" y="24"/>
                    </a:lnTo>
                    <a:lnTo>
                      <a:pt x="701" y="18"/>
                    </a:lnTo>
                    <a:lnTo>
                      <a:pt x="705" y="14"/>
                    </a:lnTo>
                    <a:lnTo>
                      <a:pt x="714" y="11"/>
                    </a:lnTo>
                    <a:lnTo>
                      <a:pt x="724" y="8"/>
                    </a:lnTo>
                    <a:lnTo>
                      <a:pt x="736" y="7"/>
                    </a:lnTo>
                    <a:lnTo>
                      <a:pt x="752" y="5"/>
                    </a:lnTo>
                    <a:lnTo>
                      <a:pt x="789" y="5"/>
                    </a:lnTo>
                    <a:lnTo>
                      <a:pt x="841" y="5"/>
                    </a:lnTo>
                    <a:lnTo>
                      <a:pt x="985" y="7"/>
                    </a:lnTo>
                    <a:lnTo>
                      <a:pt x="985" y="724"/>
                    </a:lnTo>
                    <a:lnTo>
                      <a:pt x="985" y="724"/>
                    </a:lnTo>
                    <a:lnTo>
                      <a:pt x="911" y="725"/>
                    </a:lnTo>
                    <a:lnTo>
                      <a:pt x="845" y="728"/>
                    </a:lnTo>
                    <a:lnTo>
                      <a:pt x="791" y="729"/>
                    </a:lnTo>
                    <a:lnTo>
                      <a:pt x="745" y="729"/>
                    </a:lnTo>
                    <a:lnTo>
                      <a:pt x="725" y="729"/>
                    </a:lnTo>
                    <a:lnTo>
                      <a:pt x="710" y="727"/>
                    </a:lnTo>
                    <a:lnTo>
                      <a:pt x="696" y="724"/>
                    </a:lnTo>
                    <a:lnTo>
                      <a:pt x="684" y="721"/>
                    </a:lnTo>
                    <a:lnTo>
                      <a:pt x="675" y="716"/>
                    </a:lnTo>
                    <a:lnTo>
                      <a:pt x="669" y="709"/>
                    </a:lnTo>
                    <a:lnTo>
                      <a:pt x="666" y="700"/>
                    </a:lnTo>
                    <a:lnTo>
                      <a:pt x="666" y="690"/>
                    </a:lnTo>
                    <a:lnTo>
                      <a:pt x="666" y="690"/>
                    </a:lnTo>
                    <a:lnTo>
                      <a:pt x="668" y="686"/>
                    </a:lnTo>
                    <a:lnTo>
                      <a:pt x="669" y="681"/>
                    </a:lnTo>
                    <a:lnTo>
                      <a:pt x="676" y="671"/>
                    </a:lnTo>
                    <a:lnTo>
                      <a:pt x="684" y="660"/>
                    </a:lnTo>
                    <a:lnTo>
                      <a:pt x="694" y="647"/>
                    </a:lnTo>
                    <a:lnTo>
                      <a:pt x="704" y="630"/>
                    </a:lnTo>
                    <a:lnTo>
                      <a:pt x="708" y="620"/>
                    </a:lnTo>
                    <a:lnTo>
                      <a:pt x="711" y="609"/>
                    </a:lnTo>
                    <a:lnTo>
                      <a:pt x="714" y="597"/>
                    </a:lnTo>
                    <a:lnTo>
                      <a:pt x="717" y="584"/>
                    </a:lnTo>
                    <a:lnTo>
                      <a:pt x="718" y="569"/>
                    </a:lnTo>
                    <a:lnTo>
                      <a:pt x="718" y="552"/>
                    </a:lnTo>
                    <a:lnTo>
                      <a:pt x="718" y="552"/>
                    </a:lnTo>
                    <a:lnTo>
                      <a:pt x="717" y="541"/>
                    </a:lnTo>
                    <a:lnTo>
                      <a:pt x="715" y="531"/>
                    </a:lnTo>
                    <a:lnTo>
                      <a:pt x="712" y="521"/>
                    </a:lnTo>
                    <a:lnTo>
                      <a:pt x="708" y="513"/>
                    </a:lnTo>
                    <a:lnTo>
                      <a:pt x="704" y="504"/>
                    </a:lnTo>
                    <a:lnTo>
                      <a:pt x="698" y="497"/>
                    </a:lnTo>
                    <a:lnTo>
                      <a:pt x="691" y="490"/>
                    </a:lnTo>
                    <a:lnTo>
                      <a:pt x="686" y="485"/>
                    </a:lnTo>
                    <a:lnTo>
                      <a:pt x="677" y="479"/>
                    </a:lnTo>
                    <a:lnTo>
                      <a:pt x="670" y="475"/>
                    </a:lnTo>
                    <a:lnTo>
                      <a:pt x="654" y="468"/>
                    </a:lnTo>
                    <a:lnTo>
                      <a:pt x="636" y="463"/>
                    </a:lnTo>
                    <a:lnTo>
                      <a:pt x="616" y="461"/>
                    </a:lnTo>
                    <a:lnTo>
                      <a:pt x="596" y="461"/>
                    </a:lnTo>
                    <a:lnTo>
                      <a:pt x="578" y="464"/>
                    </a:lnTo>
                    <a:lnTo>
                      <a:pt x="560" y="469"/>
                    </a:lnTo>
                    <a:lnTo>
                      <a:pt x="543" y="476"/>
                    </a:lnTo>
                    <a:lnTo>
                      <a:pt x="529" y="486"/>
                    </a:lnTo>
                    <a:lnTo>
                      <a:pt x="522" y="492"/>
                    </a:lnTo>
                    <a:lnTo>
                      <a:pt x="517" y="499"/>
                    </a:lnTo>
                    <a:lnTo>
                      <a:pt x="511" y="506"/>
                    </a:lnTo>
                    <a:lnTo>
                      <a:pt x="507" y="513"/>
                    </a:lnTo>
                    <a:lnTo>
                      <a:pt x="504" y="520"/>
                    </a:lnTo>
                    <a:lnTo>
                      <a:pt x="501" y="528"/>
                    </a:lnTo>
                    <a:lnTo>
                      <a:pt x="501" y="528"/>
                    </a:lnTo>
                    <a:lnTo>
                      <a:pt x="500" y="539"/>
                    </a:lnTo>
                    <a:lnTo>
                      <a:pt x="499" y="551"/>
                    </a:lnTo>
                    <a:lnTo>
                      <a:pt x="499" y="570"/>
                    </a:lnTo>
                    <a:lnTo>
                      <a:pt x="501" y="588"/>
                    </a:lnTo>
                    <a:lnTo>
                      <a:pt x="506" y="605"/>
                    </a:lnTo>
                    <a:lnTo>
                      <a:pt x="513" y="620"/>
                    </a:lnTo>
                    <a:lnTo>
                      <a:pt x="520" y="636"/>
                    </a:lnTo>
                    <a:lnTo>
                      <a:pt x="533" y="660"/>
                    </a:lnTo>
                    <a:lnTo>
                      <a:pt x="539" y="671"/>
                    </a:lnTo>
                    <a:lnTo>
                      <a:pt x="543" y="679"/>
                    </a:lnTo>
                    <a:lnTo>
                      <a:pt x="546" y="689"/>
                    </a:lnTo>
                    <a:lnTo>
                      <a:pt x="545" y="696"/>
                    </a:lnTo>
                    <a:lnTo>
                      <a:pt x="543" y="700"/>
                    </a:lnTo>
                    <a:lnTo>
                      <a:pt x="540" y="703"/>
                    </a:lnTo>
                    <a:lnTo>
                      <a:pt x="532" y="710"/>
                    </a:lnTo>
                    <a:lnTo>
                      <a:pt x="520" y="717"/>
                    </a:lnTo>
                    <a:lnTo>
                      <a:pt x="501" y="723"/>
                    </a:lnTo>
                    <a:lnTo>
                      <a:pt x="501" y="723"/>
                    </a:lnTo>
                    <a:lnTo>
                      <a:pt x="483" y="725"/>
                    </a:lnTo>
                    <a:lnTo>
                      <a:pt x="461" y="728"/>
                    </a:lnTo>
                    <a:lnTo>
                      <a:pt x="434" y="729"/>
                    </a:lnTo>
                    <a:lnTo>
                      <a:pt x="405" y="731"/>
                    </a:lnTo>
                    <a:lnTo>
                      <a:pt x="338" y="731"/>
                    </a:lnTo>
                    <a:lnTo>
                      <a:pt x="267" y="731"/>
                    </a:lnTo>
                    <a:lnTo>
                      <a:pt x="267" y="731"/>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28" name="îṧlîdê">
                <a:extLst>
                  <a:ext uri="{FF2B5EF4-FFF2-40B4-BE49-F238E27FC236}">
                    <a16:creationId xmlns:a16="http://schemas.microsoft.com/office/drawing/2014/main" id="{FC445556-CA28-4EA3-9BC5-C28A2A91E9FE}"/>
                  </a:ext>
                </a:extLst>
              </p:cNvPr>
              <p:cNvSpPr/>
              <p:nvPr/>
            </p:nvSpPr>
            <p:spPr bwMode="auto">
              <a:xfrm>
                <a:off x="2025650" y="3617913"/>
                <a:ext cx="1131888" cy="2047875"/>
              </a:xfrm>
              <a:custGeom>
                <a:avLst/>
                <a:gdLst>
                  <a:gd name="T0" fmla="*/ 712 w 713"/>
                  <a:gd name="T1" fmla="*/ 443 h 1290"/>
                  <a:gd name="T2" fmla="*/ 702 w 713"/>
                  <a:gd name="T3" fmla="*/ 557 h 1290"/>
                  <a:gd name="T4" fmla="*/ 692 w 713"/>
                  <a:gd name="T5" fmla="*/ 573 h 1290"/>
                  <a:gd name="T6" fmla="*/ 665 w 713"/>
                  <a:gd name="T7" fmla="*/ 569 h 1290"/>
                  <a:gd name="T8" fmla="*/ 584 w 713"/>
                  <a:gd name="T9" fmla="*/ 515 h 1290"/>
                  <a:gd name="T10" fmla="*/ 509 w 713"/>
                  <a:gd name="T11" fmla="*/ 489 h 1290"/>
                  <a:gd name="T12" fmla="*/ 456 w 713"/>
                  <a:gd name="T13" fmla="*/ 492 h 1290"/>
                  <a:gd name="T14" fmla="*/ 405 w 713"/>
                  <a:gd name="T15" fmla="*/ 515 h 1290"/>
                  <a:gd name="T16" fmla="*/ 376 w 713"/>
                  <a:gd name="T17" fmla="*/ 555 h 1290"/>
                  <a:gd name="T18" fmla="*/ 365 w 713"/>
                  <a:gd name="T19" fmla="*/ 601 h 1290"/>
                  <a:gd name="T20" fmla="*/ 369 w 713"/>
                  <a:gd name="T21" fmla="*/ 638 h 1290"/>
                  <a:gd name="T22" fmla="*/ 387 w 713"/>
                  <a:gd name="T23" fmla="*/ 686 h 1290"/>
                  <a:gd name="T24" fmla="*/ 419 w 713"/>
                  <a:gd name="T25" fmla="*/ 724 h 1290"/>
                  <a:gd name="T26" fmla="*/ 465 w 713"/>
                  <a:gd name="T27" fmla="*/ 746 h 1290"/>
                  <a:gd name="T28" fmla="*/ 507 w 713"/>
                  <a:gd name="T29" fmla="*/ 750 h 1290"/>
                  <a:gd name="T30" fmla="*/ 593 w 713"/>
                  <a:gd name="T31" fmla="*/ 729 h 1290"/>
                  <a:gd name="T32" fmla="*/ 660 w 713"/>
                  <a:gd name="T33" fmla="*/ 714 h 1290"/>
                  <a:gd name="T34" fmla="*/ 698 w 713"/>
                  <a:gd name="T35" fmla="*/ 727 h 1290"/>
                  <a:gd name="T36" fmla="*/ 707 w 713"/>
                  <a:gd name="T37" fmla="*/ 747 h 1290"/>
                  <a:gd name="T38" fmla="*/ 713 w 713"/>
                  <a:gd name="T39" fmla="*/ 903 h 1290"/>
                  <a:gd name="T40" fmla="*/ 468 w 713"/>
                  <a:gd name="T41" fmla="*/ 981 h 1290"/>
                  <a:gd name="T42" fmla="*/ 428 w 713"/>
                  <a:gd name="T43" fmla="*/ 991 h 1290"/>
                  <a:gd name="T44" fmla="*/ 408 w 713"/>
                  <a:gd name="T45" fmla="*/ 1019 h 1290"/>
                  <a:gd name="T46" fmla="*/ 424 w 713"/>
                  <a:gd name="T47" fmla="*/ 1049 h 1290"/>
                  <a:gd name="T48" fmla="*/ 465 w 713"/>
                  <a:gd name="T49" fmla="*/ 1128 h 1290"/>
                  <a:gd name="T50" fmla="*/ 475 w 713"/>
                  <a:gd name="T51" fmla="*/ 1175 h 1290"/>
                  <a:gd name="T52" fmla="*/ 470 w 713"/>
                  <a:gd name="T53" fmla="*/ 1214 h 1290"/>
                  <a:gd name="T54" fmla="*/ 447 w 713"/>
                  <a:gd name="T55" fmla="*/ 1252 h 1290"/>
                  <a:gd name="T56" fmla="*/ 412 w 713"/>
                  <a:gd name="T57" fmla="*/ 1277 h 1290"/>
                  <a:gd name="T58" fmla="*/ 369 w 713"/>
                  <a:gd name="T59" fmla="*/ 1288 h 1290"/>
                  <a:gd name="T60" fmla="*/ 335 w 713"/>
                  <a:gd name="T61" fmla="*/ 1288 h 1290"/>
                  <a:gd name="T62" fmla="*/ 294 w 713"/>
                  <a:gd name="T63" fmla="*/ 1274 h 1290"/>
                  <a:gd name="T64" fmla="*/ 259 w 713"/>
                  <a:gd name="T65" fmla="*/ 1245 h 1290"/>
                  <a:gd name="T66" fmla="*/ 239 w 713"/>
                  <a:gd name="T67" fmla="*/ 1202 h 1290"/>
                  <a:gd name="T68" fmla="*/ 236 w 713"/>
                  <a:gd name="T69" fmla="*/ 1161 h 1290"/>
                  <a:gd name="T70" fmla="*/ 252 w 713"/>
                  <a:gd name="T71" fmla="*/ 1103 h 1290"/>
                  <a:gd name="T72" fmla="*/ 288 w 713"/>
                  <a:gd name="T73" fmla="*/ 1024 h 1290"/>
                  <a:gd name="T74" fmla="*/ 288 w 713"/>
                  <a:gd name="T75" fmla="*/ 1012 h 1290"/>
                  <a:gd name="T76" fmla="*/ 257 w 713"/>
                  <a:gd name="T77" fmla="*/ 998 h 1290"/>
                  <a:gd name="T78" fmla="*/ 127 w 713"/>
                  <a:gd name="T79" fmla="*/ 988 h 1290"/>
                  <a:gd name="T80" fmla="*/ 0 w 713"/>
                  <a:gd name="T81" fmla="*/ 271 h 1290"/>
                  <a:gd name="T82" fmla="*/ 221 w 713"/>
                  <a:gd name="T83" fmla="*/ 271 h 1290"/>
                  <a:gd name="T84" fmla="*/ 319 w 713"/>
                  <a:gd name="T85" fmla="*/ 257 h 1290"/>
                  <a:gd name="T86" fmla="*/ 344 w 713"/>
                  <a:gd name="T87" fmla="*/ 239 h 1290"/>
                  <a:gd name="T88" fmla="*/ 341 w 713"/>
                  <a:gd name="T89" fmla="*/ 225 h 1290"/>
                  <a:gd name="T90" fmla="*/ 298 w 713"/>
                  <a:gd name="T91" fmla="*/ 165 h 1290"/>
                  <a:gd name="T92" fmla="*/ 281 w 713"/>
                  <a:gd name="T93" fmla="*/ 116 h 1290"/>
                  <a:gd name="T94" fmla="*/ 280 w 713"/>
                  <a:gd name="T95" fmla="*/ 74 h 1290"/>
                  <a:gd name="T96" fmla="*/ 292 w 713"/>
                  <a:gd name="T97" fmla="*/ 40 h 1290"/>
                  <a:gd name="T98" fmla="*/ 324 w 713"/>
                  <a:gd name="T99" fmla="*/ 12 h 1290"/>
                  <a:gd name="T100" fmla="*/ 377 w 713"/>
                  <a:gd name="T101" fmla="*/ 0 h 1290"/>
                  <a:gd name="T102" fmla="*/ 447 w 713"/>
                  <a:gd name="T103" fmla="*/ 15 h 1290"/>
                  <a:gd name="T104" fmla="*/ 479 w 713"/>
                  <a:gd name="T105" fmla="*/ 44 h 1290"/>
                  <a:gd name="T106" fmla="*/ 491 w 713"/>
                  <a:gd name="T107" fmla="*/ 70 h 1290"/>
                  <a:gd name="T108" fmla="*/ 488 w 713"/>
                  <a:gd name="T109" fmla="*/ 139 h 1290"/>
                  <a:gd name="T110" fmla="*/ 463 w 713"/>
                  <a:gd name="T111" fmla="*/ 206 h 1290"/>
                  <a:gd name="T112" fmla="*/ 465 w 713"/>
                  <a:gd name="T113" fmla="*/ 241 h 1290"/>
                  <a:gd name="T114" fmla="*/ 510 w 713"/>
                  <a:gd name="T115" fmla="*/ 265 h 1290"/>
                  <a:gd name="T116" fmla="*/ 591 w 713"/>
                  <a:gd name="T117" fmla="*/ 274 h 1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13" h="1290">
                    <a:moveTo>
                      <a:pt x="706" y="274"/>
                    </a:moveTo>
                    <a:lnTo>
                      <a:pt x="706" y="274"/>
                    </a:lnTo>
                    <a:lnTo>
                      <a:pt x="709" y="362"/>
                    </a:lnTo>
                    <a:lnTo>
                      <a:pt x="712" y="443"/>
                    </a:lnTo>
                    <a:lnTo>
                      <a:pt x="710" y="478"/>
                    </a:lnTo>
                    <a:lnTo>
                      <a:pt x="709" y="510"/>
                    </a:lnTo>
                    <a:lnTo>
                      <a:pt x="706" y="536"/>
                    </a:lnTo>
                    <a:lnTo>
                      <a:pt x="702" y="557"/>
                    </a:lnTo>
                    <a:lnTo>
                      <a:pt x="702" y="557"/>
                    </a:lnTo>
                    <a:lnTo>
                      <a:pt x="698" y="567"/>
                    </a:lnTo>
                    <a:lnTo>
                      <a:pt x="695" y="570"/>
                    </a:lnTo>
                    <a:lnTo>
                      <a:pt x="692" y="573"/>
                    </a:lnTo>
                    <a:lnTo>
                      <a:pt x="688" y="574"/>
                    </a:lnTo>
                    <a:lnTo>
                      <a:pt x="684" y="574"/>
                    </a:lnTo>
                    <a:lnTo>
                      <a:pt x="675" y="573"/>
                    </a:lnTo>
                    <a:lnTo>
                      <a:pt x="665" y="569"/>
                    </a:lnTo>
                    <a:lnTo>
                      <a:pt x="656" y="562"/>
                    </a:lnTo>
                    <a:lnTo>
                      <a:pt x="629" y="545"/>
                    </a:lnTo>
                    <a:lnTo>
                      <a:pt x="600" y="525"/>
                    </a:lnTo>
                    <a:lnTo>
                      <a:pt x="584" y="515"/>
                    </a:lnTo>
                    <a:lnTo>
                      <a:pt x="566" y="506"/>
                    </a:lnTo>
                    <a:lnTo>
                      <a:pt x="548" y="499"/>
                    </a:lnTo>
                    <a:lnTo>
                      <a:pt x="528" y="493"/>
                    </a:lnTo>
                    <a:lnTo>
                      <a:pt x="509" y="489"/>
                    </a:lnTo>
                    <a:lnTo>
                      <a:pt x="488" y="487"/>
                    </a:lnTo>
                    <a:lnTo>
                      <a:pt x="488" y="487"/>
                    </a:lnTo>
                    <a:lnTo>
                      <a:pt x="471" y="489"/>
                    </a:lnTo>
                    <a:lnTo>
                      <a:pt x="456" y="492"/>
                    </a:lnTo>
                    <a:lnTo>
                      <a:pt x="440" y="496"/>
                    </a:lnTo>
                    <a:lnTo>
                      <a:pt x="428" y="501"/>
                    </a:lnTo>
                    <a:lnTo>
                      <a:pt x="417" y="508"/>
                    </a:lnTo>
                    <a:lnTo>
                      <a:pt x="405" y="515"/>
                    </a:lnTo>
                    <a:lnTo>
                      <a:pt x="397" y="524"/>
                    </a:lnTo>
                    <a:lnTo>
                      <a:pt x="389" y="534"/>
                    </a:lnTo>
                    <a:lnTo>
                      <a:pt x="382" y="543"/>
                    </a:lnTo>
                    <a:lnTo>
                      <a:pt x="376" y="555"/>
                    </a:lnTo>
                    <a:lnTo>
                      <a:pt x="372" y="566"/>
                    </a:lnTo>
                    <a:lnTo>
                      <a:pt x="369" y="577"/>
                    </a:lnTo>
                    <a:lnTo>
                      <a:pt x="366" y="590"/>
                    </a:lnTo>
                    <a:lnTo>
                      <a:pt x="365" y="601"/>
                    </a:lnTo>
                    <a:lnTo>
                      <a:pt x="365" y="613"/>
                    </a:lnTo>
                    <a:lnTo>
                      <a:pt x="366" y="626"/>
                    </a:lnTo>
                    <a:lnTo>
                      <a:pt x="366" y="626"/>
                    </a:lnTo>
                    <a:lnTo>
                      <a:pt x="369" y="638"/>
                    </a:lnTo>
                    <a:lnTo>
                      <a:pt x="372" y="651"/>
                    </a:lnTo>
                    <a:lnTo>
                      <a:pt x="376" y="662"/>
                    </a:lnTo>
                    <a:lnTo>
                      <a:pt x="382" y="675"/>
                    </a:lnTo>
                    <a:lnTo>
                      <a:pt x="387" y="686"/>
                    </a:lnTo>
                    <a:lnTo>
                      <a:pt x="394" y="696"/>
                    </a:lnTo>
                    <a:lnTo>
                      <a:pt x="401" y="707"/>
                    </a:lnTo>
                    <a:lnTo>
                      <a:pt x="411" y="715"/>
                    </a:lnTo>
                    <a:lnTo>
                      <a:pt x="419" y="724"/>
                    </a:lnTo>
                    <a:lnTo>
                      <a:pt x="431" y="731"/>
                    </a:lnTo>
                    <a:lnTo>
                      <a:pt x="442" y="738"/>
                    </a:lnTo>
                    <a:lnTo>
                      <a:pt x="453" y="743"/>
                    </a:lnTo>
                    <a:lnTo>
                      <a:pt x="465" y="746"/>
                    </a:lnTo>
                    <a:lnTo>
                      <a:pt x="479" y="749"/>
                    </a:lnTo>
                    <a:lnTo>
                      <a:pt x="493" y="750"/>
                    </a:lnTo>
                    <a:lnTo>
                      <a:pt x="507" y="750"/>
                    </a:lnTo>
                    <a:lnTo>
                      <a:pt x="507" y="750"/>
                    </a:lnTo>
                    <a:lnTo>
                      <a:pt x="521" y="747"/>
                    </a:lnTo>
                    <a:lnTo>
                      <a:pt x="535" y="745"/>
                    </a:lnTo>
                    <a:lnTo>
                      <a:pt x="563" y="738"/>
                    </a:lnTo>
                    <a:lnTo>
                      <a:pt x="593" y="729"/>
                    </a:lnTo>
                    <a:lnTo>
                      <a:pt x="621" y="721"/>
                    </a:lnTo>
                    <a:lnTo>
                      <a:pt x="635" y="718"/>
                    </a:lnTo>
                    <a:lnTo>
                      <a:pt x="647" y="715"/>
                    </a:lnTo>
                    <a:lnTo>
                      <a:pt x="660" y="714"/>
                    </a:lnTo>
                    <a:lnTo>
                      <a:pt x="671" y="715"/>
                    </a:lnTo>
                    <a:lnTo>
                      <a:pt x="681" y="717"/>
                    </a:lnTo>
                    <a:lnTo>
                      <a:pt x="689" y="721"/>
                    </a:lnTo>
                    <a:lnTo>
                      <a:pt x="698" y="727"/>
                    </a:lnTo>
                    <a:lnTo>
                      <a:pt x="703" y="735"/>
                    </a:lnTo>
                    <a:lnTo>
                      <a:pt x="703" y="735"/>
                    </a:lnTo>
                    <a:lnTo>
                      <a:pt x="706" y="740"/>
                    </a:lnTo>
                    <a:lnTo>
                      <a:pt x="707" y="747"/>
                    </a:lnTo>
                    <a:lnTo>
                      <a:pt x="710" y="768"/>
                    </a:lnTo>
                    <a:lnTo>
                      <a:pt x="713" y="795"/>
                    </a:lnTo>
                    <a:lnTo>
                      <a:pt x="713" y="827"/>
                    </a:lnTo>
                    <a:lnTo>
                      <a:pt x="713" y="903"/>
                    </a:lnTo>
                    <a:lnTo>
                      <a:pt x="713" y="985"/>
                    </a:lnTo>
                    <a:lnTo>
                      <a:pt x="713" y="985"/>
                    </a:lnTo>
                    <a:lnTo>
                      <a:pt x="565" y="982"/>
                    </a:lnTo>
                    <a:lnTo>
                      <a:pt x="468" y="981"/>
                    </a:lnTo>
                    <a:lnTo>
                      <a:pt x="468" y="981"/>
                    </a:lnTo>
                    <a:lnTo>
                      <a:pt x="452" y="982"/>
                    </a:lnTo>
                    <a:lnTo>
                      <a:pt x="439" y="985"/>
                    </a:lnTo>
                    <a:lnTo>
                      <a:pt x="428" y="991"/>
                    </a:lnTo>
                    <a:lnTo>
                      <a:pt x="419" y="996"/>
                    </a:lnTo>
                    <a:lnTo>
                      <a:pt x="414" y="1003"/>
                    </a:lnTo>
                    <a:lnTo>
                      <a:pt x="410" y="1012"/>
                    </a:lnTo>
                    <a:lnTo>
                      <a:pt x="408" y="1019"/>
                    </a:lnTo>
                    <a:lnTo>
                      <a:pt x="410" y="1027"/>
                    </a:lnTo>
                    <a:lnTo>
                      <a:pt x="410" y="1027"/>
                    </a:lnTo>
                    <a:lnTo>
                      <a:pt x="415" y="1035"/>
                    </a:lnTo>
                    <a:lnTo>
                      <a:pt x="424" y="1049"/>
                    </a:lnTo>
                    <a:lnTo>
                      <a:pt x="433" y="1065"/>
                    </a:lnTo>
                    <a:lnTo>
                      <a:pt x="445" y="1084"/>
                    </a:lnTo>
                    <a:lnTo>
                      <a:pt x="456" y="1105"/>
                    </a:lnTo>
                    <a:lnTo>
                      <a:pt x="465" y="1128"/>
                    </a:lnTo>
                    <a:lnTo>
                      <a:pt x="470" y="1140"/>
                    </a:lnTo>
                    <a:lnTo>
                      <a:pt x="472" y="1151"/>
                    </a:lnTo>
                    <a:lnTo>
                      <a:pt x="474" y="1164"/>
                    </a:lnTo>
                    <a:lnTo>
                      <a:pt x="475" y="1175"/>
                    </a:lnTo>
                    <a:lnTo>
                      <a:pt x="475" y="1175"/>
                    </a:lnTo>
                    <a:lnTo>
                      <a:pt x="475" y="1189"/>
                    </a:lnTo>
                    <a:lnTo>
                      <a:pt x="472" y="1202"/>
                    </a:lnTo>
                    <a:lnTo>
                      <a:pt x="470" y="1214"/>
                    </a:lnTo>
                    <a:lnTo>
                      <a:pt x="465" y="1224"/>
                    </a:lnTo>
                    <a:lnTo>
                      <a:pt x="461" y="1235"/>
                    </a:lnTo>
                    <a:lnTo>
                      <a:pt x="454" y="1244"/>
                    </a:lnTo>
                    <a:lnTo>
                      <a:pt x="447" y="1252"/>
                    </a:lnTo>
                    <a:lnTo>
                      <a:pt x="439" y="1260"/>
                    </a:lnTo>
                    <a:lnTo>
                      <a:pt x="431" y="1267"/>
                    </a:lnTo>
                    <a:lnTo>
                      <a:pt x="422" y="1273"/>
                    </a:lnTo>
                    <a:lnTo>
                      <a:pt x="412" y="1277"/>
                    </a:lnTo>
                    <a:lnTo>
                      <a:pt x="401" y="1281"/>
                    </a:lnTo>
                    <a:lnTo>
                      <a:pt x="391" y="1286"/>
                    </a:lnTo>
                    <a:lnTo>
                      <a:pt x="380" y="1287"/>
                    </a:lnTo>
                    <a:lnTo>
                      <a:pt x="369" y="1288"/>
                    </a:lnTo>
                    <a:lnTo>
                      <a:pt x="358" y="1290"/>
                    </a:lnTo>
                    <a:lnTo>
                      <a:pt x="358" y="1290"/>
                    </a:lnTo>
                    <a:lnTo>
                      <a:pt x="347" y="1288"/>
                    </a:lnTo>
                    <a:lnTo>
                      <a:pt x="335" y="1288"/>
                    </a:lnTo>
                    <a:lnTo>
                      <a:pt x="324" y="1286"/>
                    </a:lnTo>
                    <a:lnTo>
                      <a:pt x="313" y="1283"/>
                    </a:lnTo>
                    <a:lnTo>
                      <a:pt x="303" y="1279"/>
                    </a:lnTo>
                    <a:lnTo>
                      <a:pt x="294" y="1274"/>
                    </a:lnTo>
                    <a:lnTo>
                      <a:pt x="284" y="1267"/>
                    </a:lnTo>
                    <a:lnTo>
                      <a:pt x="275" y="1262"/>
                    </a:lnTo>
                    <a:lnTo>
                      <a:pt x="267" y="1253"/>
                    </a:lnTo>
                    <a:lnTo>
                      <a:pt x="259" y="1245"/>
                    </a:lnTo>
                    <a:lnTo>
                      <a:pt x="253" y="1235"/>
                    </a:lnTo>
                    <a:lnTo>
                      <a:pt x="247" y="1226"/>
                    </a:lnTo>
                    <a:lnTo>
                      <a:pt x="242" y="1214"/>
                    </a:lnTo>
                    <a:lnTo>
                      <a:pt x="239" y="1202"/>
                    </a:lnTo>
                    <a:lnTo>
                      <a:pt x="236" y="1188"/>
                    </a:lnTo>
                    <a:lnTo>
                      <a:pt x="236" y="1174"/>
                    </a:lnTo>
                    <a:lnTo>
                      <a:pt x="236" y="1174"/>
                    </a:lnTo>
                    <a:lnTo>
                      <a:pt x="236" y="1161"/>
                    </a:lnTo>
                    <a:lnTo>
                      <a:pt x="238" y="1149"/>
                    </a:lnTo>
                    <a:lnTo>
                      <a:pt x="240" y="1136"/>
                    </a:lnTo>
                    <a:lnTo>
                      <a:pt x="243" y="1125"/>
                    </a:lnTo>
                    <a:lnTo>
                      <a:pt x="252" y="1103"/>
                    </a:lnTo>
                    <a:lnTo>
                      <a:pt x="260" y="1082"/>
                    </a:lnTo>
                    <a:lnTo>
                      <a:pt x="278" y="1047"/>
                    </a:lnTo>
                    <a:lnTo>
                      <a:pt x="285" y="1031"/>
                    </a:lnTo>
                    <a:lnTo>
                      <a:pt x="288" y="1024"/>
                    </a:lnTo>
                    <a:lnTo>
                      <a:pt x="289" y="1019"/>
                    </a:lnTo>
                    <a:lnTo>
                      <a:pt x="289" y="1019"/>
                    </a:lnTo>
                    <a:lnTo>
                      <a:pt x="289" y="1014"/>
                    </a:lnTo>
                    <a:lnTo>
                      <a:pt x="288" y="1012"/>
                    </a:lnTo>
                    <a:lnTo>
                      <a:pt x="285" y="1009"/>
                    </a:lnTo>
                    <a:lnTo>
                      <a:pt x="282" y="1006"/>
                    </a:lnTo>
                    <a:lnTo>
                      <a:pt x="271" y="1000"/>
                    </a:lnTo>
                    <a:lnTo>
                      <a:pt x="257" y="998"/>
                    </a:lnTo>
                    <a:lnTo>
                      <a:pt x="240" y="995"/>
                    </a:lnTo>
                    <a:lnTo>
                      <a:pt x="221" y="992"/>
                    </a:lnTo>
                    <a:lnTo>
                      <a:pt x="176" y="989"/>
                    </a:lnTo>
                    <a:lnTo>
                      <a:pt x="127" y="988"/>
                    </a:lnTo>
                    <a:lnTo>
                      <a:pt x="78" y="988"/>
                    </a:lnTo>
                    <a:lnTo>
                      <a:pt x="0" y="988"/>
                    </a:lnTo>
                    <a:lnTo>
                      <a:pt x="0" y="271"/>
                    </a:lnTo>
                    <a:lnTo>
                      <a:pt x="0" y="271"/>
                    </a:lnTo>
                    <a:lnTo>
                      <a:pt x="74" y="274"/>
                    </a:lnTo>
                    <a:lnTo>
                      <a:pt x="130" y="274"/>
                    </a:lnTo>
                    <a:lnTo>
                      <a:pt x="192" y="272"/>
                    </a:lnTo>
                    <a:lnTo>
                      <a:pt x="221" y="271"/>
                    </a:lnTo>
                    <a:lnTo>
                      <a:pt x="250" y="268"/>
                    </a:lnTo>
                    <a:lnTo>
                      <a:pt x="275" y="265"/>
                    </a:lnTo>
                    <a:lnTo>
                      <a:pt x="299" y="261"/>
                    </a:lnTo>
                    <a:lnTo>
                      <a:pt x="319" y="257"/>
                    </a:lnTo>
                    <a:lnTo>
                      <a:pt x="333" y="250"/>
                    </a:lnTo>
                    <a:lnTo>
                      <a:pt x="338" y="247"/>
                    </a:lnTo>
                    <a:lnTo>
                      <a:pt x="342" y="243"/>
                    </a:lnTo>
                    <a:lnTo>
                      <a:pt x="344" y="239"/>
                    </a:lnTo>
                    <a:lnTo>
                      <a:pt x="345" y="234"/>
                    </a:lnTo>
                    <a:lnTo>
                      <a:pt x="345" y="234"/>
                    </a:lnTo>
                    <a:lnTo>
                      <a:pt x="344" y="229"/>
                    </a:lnTo>
                    <a:lnTo>
                      <a:pt x="341" y="225"/>
                    </a:lnTo>
                    <a:lnTo>
                      <a:pt x="333" y="213"/>
                    </a:lnTo>
                    <a:lnTo>
                      <a:pt x="323" y="200"/>
                    </a:lnTo>
                    <a:lnTo>
                      <a:pt x="310" y="184"/>
                    </a:lnTo>
                    <a:lnTo>
                      <a:pt x="298" y="165"/>
                    </a:lnTo>
                    <a:lnTo>
                      <a:pt x="292" y="155"/>
                    </a:lnTo>
                    <a:lnTo>
                      <a:pt x="288" y="142"/>
                    </a:lnTo>
                    <a:lnTo>
                      <a:pt x="284" y="130"/>
                    </a:lnTo>
                    <a:lnTo>
                      <a:pt x="281" y="116"/>
                    </a:lnTo>
                    <a:lnTo>
                      <a:pt x="278" y="100"/>
                    </a:lnTo>
                    <a:lnTo>
                      <a:pt x="278" y="83"/>
                    </a:lnTo>
                    <a:lnTo>
                      <a:pt x="278" y="83"/>
                    </a:lnTo>
                    <a:lnTo>
                      <a:pt x="280" y="74"/>
                    </a:lnTo>
                    <a:lnTo>
                      <a:pt x="281" y="64"/>
                    </a:lnTo>
                    <a:lnTo>
                      <a:pt x="284" y="56"/>
                    </a:lnTo>
                    <a:lnTo>
                      <a:pt x="288" y="47"/>
                    </a:lnTo>
                    <a:lnTo>
                      <a:pt x="292" y="40"/>
                    </a:lnTo>
                    <a:lnTo>
                      <a:pt x="298" y="33"/>
                    </a:lnTo>
                    <a:lnTo>
                      <a:pt x="303" y="28"/>
                    </a:lnTo>
                    <a:lnTo>
                      <a:pt x="310" y="22"/>
                    </a:lnTo>
                    <a:lnTo>
                      <a:pt x="324" y="12"/>
                    </a:lnTo>
                    <a:lnTo>
                      <a:pt x="341" y="7"/>
                    </a:lnTo>
                    <a:lnTo>
                      <a:pt x="358" y="1"/>
                    </a:lnTo>
                    <a:lnTo>
                      <a:pt x="377" y="0"/>
                    </a:lnTo>
                    <a:lnTo>
                      <a:pt x="377" y="0"/>
                    </a:lnTo>
                    <a:lnTo>
                      <a:pt x="396" y="0"/>
                    </a:lnTo>
                    <a:lnTo>
                      <a:pt x="414" y="2"/>
                    </a:lnTo>
                    <a:lnTo>
                      <a:pt x="432" y="8"/>
                    </a:lnTo>
                    <a:lnTo>
                      <a:pt x="447" y="15"/>
                    </a:lnTo>
                    <a:lnTo>
                      <a:pt x="463" y="26"/>
                    </a:lnTo>
                    <a:lnTo>
                      <a:pt x="468" y="32"/>
                    </a:lnTo>
                    <a:lnTo>
                      <a:pt x="474" y="37"/>
                    </a:lnTo>
                    <a:lnTo>
                      <a:pt x="479" y="44"/>
                    </a:lnTo>
                    <a:lnTo>
                      <a:pt x="484" y="53"/>
                    </a:lnTo>
                    <a:lnTo>
                      <a:pt x="488" y="60"/>
                    </a:lnTo>
                    <a:lnTo>
                      <a:pt x="491" y="70"/>
                    </a:lnTo>
                    <a:lnTo>
                      <a:pt x="491" y="70"/>
                    </a:lnTo>
                    <a:lnTo>
                      <a:pt x="493" y="88"/>
                    </a:lnTo>
                    <a:lnTo>
                      <a:pt x="493" y="106"/>
                    </a:lnTo>
                    <a:lnTo>
                      <a:pt x="492" y="123"/>
                    </a:lnTo>
                    <a:lnTo>
                      <a:pt x="488" y="139"/>
                    </a:lnTo>
                    <a:lnTo>
                      <a:pt x="484" y="155"/>
                    </a:lnTo>
                    <a:lnTo>
                      <a:pt x="478" y="169"/>
                    </a:lnTo>
                    <a:lnTo>
                      <a:pt x="467" y="195"/>
                    </a:lnTo>
                    <a:lnTo>
                      <a:pt x="463" y="206"/>
                    </a:lnTo>
                    <a:lnTo>
                      <a:pt x="461" y="218"/>
                    </a:lnTo>
                    <a:lnTo>
                      <a:pt x="460" y="227"/>
                    </a:lnTo>
                    <a:lnTo>
                      <a:pt x="463" y="237"/>
                    </a:lnTo>
                    <a:lnTo>
                      <a:pt x="465" y="241"/>
                    </a:lnTo>
                    <a:lnTo>
                      <a:pt x="468" y="246"/>
                    </a:lnTo>
                    <a:lnTo>
                      <a:pt x="478" y="253"/>
                    </a:lnTo>
                    <a:lnTo>
                      <a:pt x="492" y="260"/>
                    </a:lnTo>
                    <a:lnTo>
                      <a:pt x="510" y="265"/>
                    </a:lnTo>
                    <a:lnTo>
                      <a:pt x="510" y="265"/>
                    </a:lnTo>
                    <a:lnTo>
                      <a:pt x="526" y="269"/>
                    </a:lnTo>
                    <a:lnTo>
                      <a:pt x="545" y="271"/>
                    </a:lnTo>
                    <a:lnTo>
                      <a:pt x="591" y="274"/>
                    </a:lnTo>
                    <a:lnTo>
                      <a:pt x="646" y="275"/>
                    </a:lnTo>
                    <a:lnTo>
                      <a:pt x="706" y="274"/>
                    </a:lnTo>
                    <a:lnTo>
                      <a:pt x="706" y="274"/>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29" name="îš1iḑè">
                <a:extLst>
                  <a:ext uri="{FF2B5EF4-FFF2-40B4-BE49-F238E27FC236}">
                    <a16:creationId xmlns:a16="http://schemas.microsoft.com/office/drawing/2014/main" id="{BE216270-DA9C-4739-A423-C9E3F07B9350}"/>
                  </a:ext>
                </a:extLst>
              </p:cNvPr>
              <p:cNvSpPr/>
              <p:nvPr/>
            </p:nvSpPr>
            <p:spPr bwMode="auto">
              <a:xfrm>
                <a:off x="5421313" y="2427288"/>
                <a:ext cx="1155700" cy="2062162"/>
              </a:xfrm>
              <a:custGeom>
                <a:avLst/>
                <a:gdLst>
                  <a:gd name="T0" fmla="*/ 584 w 728"/>
                  <a:gd name="T1" fmla="*/ 1019 h 1299"/>
                  <a:gd name="T2" fmla="*/ 467 w 728"/>
                  <a:gd name="T3" fmla="*/ 1022 h 1299"/>
                  <a:gd name="T4" fmla="*/ 440 w 728"/>
                  <a:gd name="T5" fmla="*/ 1038 h 1299"/>
                  <a:gd name="T6" fmla="*/ 441 w 728"/>
                  <a:gd name="T7" fmla="*/ 1066 h 1299"/>
                  <a:gd name="T8" fmla="*/ 469 w 728"/>
                  <a:gd name="T9" fmla="*/ 1158 h 1299"/>
                  <a:gd name="T10" fmla="*/ 474 w 728"/>
                  <a:gd name="T11" fmla="*/ 1211 h 1299"/>
                  <a:gd name="T12" fmla="*/ 460 w 728"/>
                  <a:gd name="T13" fmla="*/ 1251 h 1299"/>
                  <a:gd name="T14" fmla="*/ 429 w 728"/>
                  <a:gd name="T15" fmla="*/ 1279 h 1299"/>
                  <a:gd name="T16" fmla="*/ 377 w 728"/>
                  <a:gd name="T17" fmla="*/ 1298 h 1299"/>
                  <a:gd name="T18" fmla="*/ 310 w 728"/>
                  <a:gd name="T19" fmla="*/ 1292 h 1299"/>
                  <a:gd name="T20" fmla="*/ 274 w 728"/>
                  <a:gd name="T21" fmla="*/ 1272 h 1299"/>
                  <a:gd name="T22" fmla="*/ 250 w 728"/>
                  <a:gd name="T23" fmla="*/ 1240 h 1299"/>
                  <a:gd name="T24" fmla="*/ 244 w 728"/>
                  <a:gd name="T25" fmla="*/ 1194 h 1299"/>
                  <a:gd name="T26" fmla="*/ 254 w 728"/>
                  <a:gd name="T27" fmla="*/ 1162 h 1299"/>
                  <a:gd name="T28" fmla="*/ 307 w 728"/>
                  <a:gd name="T29" fmla="*/ 1080 h 1299"/>
                  <a:gd name="T30" fmla="*/ 318 w 728"/>
                  <a:gd name="T31" fmla="*/ 1060 h 1299"/>
                  <a:gd name="T32" fmla="*/ 307 w 728"/>
                  <a:gd name="T33" fmla="*/ 1029 h 1299"/>
                  <a:gd name="T34" fmla="*/ 276 w 728"/>
                  <a:gd name="T35" fmla="*/ 1015 h 1299"/>
                  <a:gd name="T36" fmla="*/ 5 w 728"/>
                  <a:gd name="T37" fmla="*/ 1019 h 1299"/>
                  <a:gd name="T38" fmla="*/ 1 w 728"/>
                  <a:gd name="T39" fmla="*/ 845 h 1299"/>
                  <a:gd name="T40" fmla="*/ 11 w 728"/>
                  <a:gd name="T41" fmla="*/ 765 h 1299"/>
                  <a:gd name="T42" fmla="*/ 26 w 728"/>
                  <a:gd name="T43" fmla="*/ 736 h 1299"/>
                  <a:gd name="T44" fmla="*/ 61 w 728"/>
                  <a:gd name="T45" fmla="*/ 724 h 1299"/>
                  <a:gd name="T46" fmla="*/ 124 w 728"/>
                  <a:gd name="T47" fmla="*/ 758 h 1299"/>
                  <a:gd name="T48" fmla="*/ 180 w 728"/>
                  <a:gd name="T49" fmla="*/ 783 h 1299"/>
                  <a:gd name="T50" fmla="*/ 222 w 728"/>
                  <a:gd name="T51" fmla="*/ 782 h 1299"/>
                  <a:gd name="T52" fmla="*/ 274 w 728"/>
                  <a:gd name="T53" fmla="*/ 761 h 1299"/>
                  <a:gd name="T54" fmla="*/ 310 w 728"/>
                  <a:gd name="T55" fmla="*/ 724 h 1299"/>
                  <a:gd name="T56" fmla="*/ 330 w 728"/>
                  <a:gd name="T57" fmla="*/ 680 h 1299"/>
                  <a:gd name="T58" fmla="*/ 332 w 728"/>
                  <a:gd name="T59" fmla="*/ 643 h 1299"/>
                  <a:gd name="T60" fmla="*/ 321 w 728"/>
                  <a:gd name="T61" fmla="*/ 596 h 1299"/>
                  <a:gd name="T62" fmla="*/ 292 w 728"/>
                  <a:gd name="T63" fmla="*/ 557 h 1299"/>
                  <a:gd name="T64" fmla="*/ 243 w 728"/>
                  <a:gd name="T65" fmla="*/ 530 h 1299"/>
                  <a:gd name="T66" fmla="*/ 193 w 728"/>
                  <a:gd name="T67" fmla="*/ 523 h 1299"/>
                  <a:gd name="T68" fmla="*/ 142 w 728"/>
                  <a:gd name="T69" fmla="*/ 537 h 1299"/>
                  <a:gd name="T70" fmla="*/ 81 w 728"/>
                  <a:gd name="T71" fmla="*/ 575 h 1299"/>
                  <a:gd name="T72" fmla="*/ 43 w 728"/>
                  <a:gd name="T73" fmla="*/ 573 h 1299"/>
                  <a:gd name="T74" fmla="*/ 22 w 728"/>
                  <a:gd name="T75" fmla="*/ 551 h 1299"/>
                  <a:gd name="T76" fmla="*/ 12 w 728"/>
                  <a:gd name="T77" fmla="*/ 466 h 1299"/>
                  <a:gd name="T78" fmla="*/ 162 w 728"/>
                  <a:gd name="T79" fmla="*/ 309 h 1299"/>
                  <a:gd name="T80" fmla="*/ 289 w 728"/>
                  <a:gd name="T81" fmla="*/ 308 h 1299"/>
                  <a:gd name="T82" fmla="*/ 316 w 728"/>
                  <a:gd name="T83" fmla="*/ 281 h 1299"/>
                  <a:gd name="T84" fmla="*/ 316 w 728"/>
                  <a:gd name="T85" fmla="*/ 258 h 1299"/>
                  <a:gd name="T86" fmla="*/ 265 w 728"/>
                  <a:gd name="T87" fmla="*/ 165 h 1299"/>
                  <a:gd name="T88" fmla="*/ 253 w 728"/>
                  <a:gd name="T89" fmla="*/ 121 h 1299"/>
                  <a:gd name="T90" fmla="*/ 260 w 728"/>
                  <a:gd name="T91" fmla="*/ 74 h 1299"/>
                  <a:gd name="T92" fmla="*/ 285 w 728"/>
                  <a:gd name="T93" fmla="*/ 38 h 1299"/>
                  <a:gd name="T94" fmla="*/ 323 w 728"/>
                  <a:gd name="T95" fmla="*/ 13 h 1299"/>
                  <a:gd name="T96" fmla="*/ 367 w 728"/>
                  <a:gd name="T97" fmla="*/ 2 h 1299"/>
                  <a:gd name="T98" fmla="*/ 401 w 728"/>
                  <a:gd name="T99" fmla="*/ 2 h 1299"/>
                  <a:gd name="T100" fmla="*/ 444 w 728"/>
                  <a:gd name="T101" fmla="*/ 17 h 1299"/>
                  <a:gd name="T102" fmla="*/ 476 w 728"/>
                  <a:gd name="T103" fmla="*/ 49 h 1299"/>
                  <a:gd name="T104" fmla="*/ 495 w 728"/>
                  <a:gd name="T105" fmla="*/ 100 h 1299"/>
                  <a:gd name="T106" fmla="*/ 495 w 728"/>
                  <a:gd name="T107" fmla="*/ 144 h 1299"/>
                  <a:gd name="T108" fmla="*/ 481 w 728"/>
                  <a:gd name="T109" fmla="*/ 189 h 1299"/>
                  <a:gd name="T110" fmla="*/ 447 w 728"/>
                  <a:gd name="T111" fmla="*/ 248 h 1299"/>
                  <a:gd name="T112" fmla="*/ 439 w 728"/>
                  <a:gd name="T113" fmla="*/ 274 h 1299"/>
                  <a:gd name="T114" fmla="*/ 446 w 728"/>
                  <a:gd name="T115" fmla="*/ 288 h 1299"/>
                  <a:gd name="T116" fmla="*/ 506 w 728"/>
                  <a:gd name="T117" fmla="*/ 304 h 1299"/>
                  <a:gd name="T118" fmla="*/ 693 w 728"/>
                  <a:gd name="T119" fmla="*/ 304 h 1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28" h="1299">
                    <a:moveTo>
                      <a:pt x="728" y="304"/>
                    </a:moveTo>
                    <a:lnTo>
                      <a:pt x="728" y="1021"/>
                    </a:lnTo>
                    <a:lnTo>
                      <a:pt x="728" y="1021"/>
                    </a:lnTo>
                    <a:lnTo>
                      <a:pt x="584" y="1019"/>
                    </a:lnTo>
                    <a:lnTo>
                      <a:pt x="532" y="1019"/>
                    </a:lnTo>
                    <a:lnTo>
                      <a:pt x="495" y="1019"/>
                    </a:lnTo>
                    <a:lnTo>
                      <a:pt x="479" y="1021"/>
                    </a:lnTo>
                    <a:lnTo>
                      <a:pt x="467" y="1022"/>
                    </a:lnTo>
                    <a:lnTo>
                      <a:pt x="457" y="1025"/>
                    </a:lnTo>
                    <a:lnTo>
                      <a:pt x="448" y="1028"/>
                    </a:lnTo>
                    <a:lnTo>
                      <a:pt x="444" y="1032"/>
                    </a:lnTo>
                    <a:lnTo>
                      <a:pt x="440" y="1038"/>
                    </a:lnTo>
                    <a:lnTo>
                      <a:pt x="439" y="1045"/>
                    </a:lnTo>
                    <a:lnTo>
                      <a:pt x="440" y="1052"/>
                    </a:lnTo>
                    <a:lnTo>
                      <a:pt x="440" y="1052"/>
                    </a:lnTo>
                    <a:lnTo>
                      <a:pt x="441" y="1066"/>
                    </a:lnTo>
                    <a:lnTo>
                      <a:pt x="447" y="1081"/>
                    </a:lnTo>
                    <a:lnTo>
                      <a:pt x="458" y="1117"/>
                    </a:lnTo>
                    <a:lnTo>
                      <a:pt x="464" y="1138"/>
                    </a:lnTo>
                    <a:lnTo>
                      <a:pt x="469" y="1158"/>
                    </a:lnTo>
                    <a:lnTo>
                      <a:pt x="472" y="1179"/>
                    </a:lnTo>
                    <a:lnTo>
                      <a:pt x="474" y="1198"/>
                    </a:lnTo>
                    <a:lnTo>
                      <a:pt x="474" y="1198"/>
                    </a:lnTo>
                    <a:lnTo>
                      <a:pt x="474" y="1211"/>
                    </a:lnTo>
                    <a:lnTo>
                      <a:pt x="472" y="1222"/>
                    </a:lnTo>
                    <a:lnTo>
                      <a:pt x="469" y="1232"/>
                    </a:lnTo>
                    <a:lnTo>
                      <a:pt x="465" y="1242"/>
                    </a:lnTo>
                    <a:lnTo>
                      <a:pt x="460" y="1251"/>
                    </a:lnTo>
                    <a:lnTo>
                      <a:pt x="453" y="1260"/>
                    </a:lnTo>
                    <a:lnTo>
                      <a:pt x="446" y="1267"/>
                    </a:lnTo>
                    <a:lnTo>
                      <a:pt x="437" y="1274"/>
                    </a:lnTo>
                    <a:lnTo>
                      <a:pt x="429" y="1279"/>
                    </a:lnTo>
                    <a:lnTo>
                      <a:pt x="419" y="1285"/>
                    </a:lnTo>
                    <a:lnTo>
                      <a:pt x="409" y="1289"/>
                    </a:lnTo>
                    <a:lnTo>
                      <a:pt x="398" y="1293"/>
                    </a:lnTo>
                    <a:lnTo>
                      <a:pt x="377" y="1298"/>
                    </a:lnTo>
                    <a:lnTo>
                      <a:pt x="355" y="1299"/>
                    </a:lnTo>
                    <a:lnTo>
                      <a:pt x="332" y="1298"/>
                    </a:lnTo>
                    <a:lnTo>
                      <a:pt x="321" y="1295"/>
                    </a:lnTo>
                    <a:lnTo>
                      <a:pt x="310" y="1292"/>
                    </a:lnTo>
                    <a:lnTo>
                      <a:pt x="300" y="1289"/>
                    </a:lnTo>
                    <a:lnTo>
                      <a:pt x="290" y="1284"/>
                    </a:lnTo>
                    <a:lnTo>
                      <a:pt x="282" y="1279"/>
                    </a:lnTo>
                    <a:lnTo>
                      <a:pt x="274" y="1272"/>
                    </a:lnTo>
                    <a:lnTo>
                      <a:pt x="267" y="1265"/>
                    </a:lnTo>
                    <a:lnTo>
                      <a:pt x="260" y="1258"/>
                    </a:lnTo>
                    <a:lnTo>
                      <a:pt x="254" y="1249"/>
                    </a:lnTo>
                    <a:lnTo>
                      <a:pt x="250" y="1240"/>
                    </a:lnTo>
                    <a:lnTo>
                      <a:pt x="247" y="1229"/>
                    </a:lnTo>
                    <a:lnTo>
                      <a:pt x="244" y="1218"/>
                    </a:lnTo>
                    <a:lnTo>
                      <a:pt x="244" y="1207"/>
                    </a:lnTo>
                    <a:lnTo>
                      <a:pt x="244" y="1194"/>
                    </a:lnTo>
                    <a:lnTo>
                      <a:pt x="244" y="1194"/>
                    </a:lnTo>
                    <a:lnTo>
                      <a:pt x="247" y="1183"/>
                    </a:lnTo>
                    <a:lnTo>
                      <a:pt x="250" y="1172"/>
                    </a:lnTo>
                    <a:lnTo>
                      <a:pt x="254" y="1162"/>
                    </a:lnTo>
                    <a:lnTo>
                      <a:pt x="260" y="1151"/>
                    </a:lnTo>
                    <a:lnTo>
                      <a:pt x="271" y="1131"/>
                    </a:lnTo>
                    <a:lnTo>
                      <a:pt x="283" y="1112"/>
                    </a:lnTo>
                    <a:lnTo>
                      <a:pt x="307" y="1080"/>
                    </a:lnTo>
                    <a:lnTo>
                      <a:pt x="316" y="1068"/>
                    </a:lnTo>
                    <a:lnTo>
                      <a:pt x="317" y="1063"/>
                    </a:lnTo>
                    <a:lnTo>
                      <a:pt x="318" y="1060"/>
                    </a:lnTo>
                    <a:lnTo>
                      <a:pt x="318" y="1060"/>
                    </a:lnTo>
                    <a:lnTo>
                      <a:pt x="318" y="1052"/>
                    </a:lnTo>
                    <a:lnTo>
                      <a:pt x="317" y="1045"/>
                    </a:lnTo>
                    <a:lnTo>
                      <a:pt x="313" y="1036"/>
                    </a:lnTo>
                    <a:lnTo>
                      <a:pt x="307" y="1029"/>
                    </a:lnTo>
                    <a:lnTo>
                      <a:pt x="307" y="1029"/>
                    </a:lnTo>
                    <a:lnTo>
                      <a:pt x="299" y="1024"/>
                    </a:lnTo>
                    <a:lnTo>
                      <a:pt x="289" y="1018"/>
                    </a:lnTo>
                    <a:lnTo>
                      <a:pt x="276" y="1015"/>
                    </a:lnTo>
                    <a:lnTo>
                      <a:pt x="261" y="1014"/>
                    </a:lnTo>
                    <a:lnTo>
                      <a:pt x="261" y="1014"/>
                    </a:lnTo>
                    <a:lnTo>
                      <a:pt x="159" y="1015"/>
                    </a:lnTo>
                    <a:lnTo>
                      <a:pt x="5" y="1019"/>
                    </a:lnTo>
                    <a:lnTo>
                      <a:pt x="5" y="1019"/>
                    </a:lnTo>
                    <a:lnTo>
                      <a:pt x="1" y="929"/>
                    </a:lnTo>
                    <a:lnTo>
                      <a:pt x="0" y="885"/>
                    </a:lnTo>
                    <a:lnTo>
                      <a:pt x="1" y="845"/>
                    </a:lnTo>
                    <a:lnTo>
                      <a:pt x="3" y="808"/>
                    </a:lnTo>
                    <a:lnTo>
                      <a:pt x="5" y="793"/>
                    </a:lnTo>
                    <a:lnTo>
                      <a:pt x="8" y="778"/>
                    </a:lnTo>
                    <a:lnTo>
                      <a:pt x="11" y="765"/>
                    </a:lnTo>
                    <a:lnTo>
                      <a:pt x="15" y="752"/>
                    </a:lnTo>
                    <a:lnTo>
                      <a:pt x="21" y="743"/>
                    </a:lnTo>
                    <a:lnTo>
                      <a:pt x="26" y="736"/>
                    </a:lnTo>
                    <a:lnTo>
                      <a:pt x="26" y="736"/>
                    </a:lnTo>
                    <a:lnTo>
                      <a:pt x="35" y="729"/>
                    </a:lnTo>
                    <a:lnTo>
                      <a:pt x="43" y="724"/>
                    </a:lnTo>
                    <a:lnTo>
                      <a:pt x="51" y="723"/>
                    </a:lnTo>
                    <a:lnTo>
                      <a:pt x="61" y="724"/>
                    </a:lnTo>
                    <a:lnTo>
                      <a:pt x="71" y="727"/>
                    </a:lnTo>
                    <a:lnTo>
                      <a:pt x="81" y="731"/>
                    </a:lnTo>
                    <a:lnTo>
                      <a:pt x="102" y="744"/>
                    </a:lnTo>
                    <a:lnTo>
                      <a:pt x="124" y="758"/>
                    </a:lnTo>
                    <a:lnTo>
                      <a:pt x="146" y="771"/>
                    </a:lnTo>
                    <a:lnTo>
                      <a:pt x="158" y="776"/>
                    </a:lnTo>
                    <a:lnTo>
                      <a:pt x="169" y="780"/>
                    </a:lnTo>
                    <a:lnTo>
                      <a:pt x="180" y="783"/>
                    </a:lnTo>
                    <a:lnTo>
                      <a:pt x="191" y="785"/>
                    </a:lnTo>
                    <a:lnTo>
                      <a:pt x="191" y="785"/>
                    </a:lnTo>
                    <a:lnTo>
                      <a:pt x="208" y="785"/>
                    </a:lnTo>
                    <a:lnTo>
                      <a:pt x="222" y="782"/>
                    </a:lnTo>
                    <a:lnTo>
                      <a:pt x="237" y="779"/>
                    </a:lnTo>
                    <a:lnTo>
                      <a:pt x="250" y="773"/>
                    </a:lnTo>
                    <a:lnTo>
                      <a:pt x="263" y="768"/>
                    </a:lnTo>
                    <a:lnTo>
                      <a:pt x="274" y="761"/>
                    </a:lnTo>
                    <a:lnTo>
                      <a:pt x="285" y="754"/>
                    </a:lnTo>
                    <a:lnTo>
                      <a:pt x="293" y="744"/>
                    </a:lnTo>
                    <a:lnTo>
                      <a:pt x="302" y="736"/>
                    </a:lnTo>
                    <a:lnTo>
                      <a:pt x="310" y="724"/>
                    </a:lnTo>
                    <a:lnTo>
                      <a:pt x="316" y="715"/>
                    </a:lnTo>
                    <a:lnTo>
                      <a:pt x="321" y="703"/>
                    </a:lnTo>
                    <a:lnTo>
                      <a:pt x="325" y="691"/>
                    </a:lnTo>
                    <a:lnTo>
                      <a:pt x="330" y="680"/>
                    </a:lnTo>
                    <a:lnTo>
                      <a:pt x="331" y="667"/>
                    </a:lnTo>
                    <a:lnTo>
                      <a:pt x="332" y="655"/>
                    </a:lnTo>
                    <a:lnTo>
                      <a:pt x="332" y="655"/>
                    </a:lnTo>
                    <a:lnTo>
                      <a:pt x="332" y="643"/>
                    </a:lnTo>
                    <a:lnTo>
                      <a:pt x="331" y="631"/>
                    </a:lnTo>
                    <a:lnTo>
                      <a:pt x="330" y="618"/>
                    </a:lnTo>
                    <a:lnTo>
                      <a:pt x="325" y="607"/>
                    </a:lnTo>
                    <a:lnTo>
                      <a:pt x="321" y="596"/>
                    </a:lnTo>
                    <a:lnTo>
                      <a:pt x="316" y="585"/>
                    </a:lnTo>
                    <a:lnTo>
                      <a:pt x="309" y="575"/>
                    </a:lnTo>
                    <a:lnTo>
                      <a:pt x="302" y="565"/>
                    </a:lnTo>
                    <a:lnTo>
                      <a:pt x="292" y="557"/>
                    </a:lnTo>
                    <a:lnTo>
                      <a:pt x="282" y="548"/>
                    </a:lnTo>
                    <a:lnTo>
                      <a:pt x="270" y="541"/>
                    </a:lnTo>
                    <a:lnTo>
                      <a:pt x="257" y="536"/>
                    </a:lnTo>
                    <a:lnTo>
                      <a:pt x="243" y="530"/>
                    </a:lnTo>
                    <a:lnTo>
                      <a:pt x="228" y="527"/>
                    </a:lnTo>
                    <a:lnTo>
                      <a:pt x="211" y="525"/>
                    </a:lnTo>
                    <a:lnTo>
                      <a:pt x="193" y="523"/>
                    </a:lnTo>
                    <a:lnTo>
                      <a:pt x="193" y="523"/>
                    </a:lnTo>
                    <a:lnTo>
                      <a:pt x="180" y="525"/>
                    </a:lnTo>
                    <a:lnTo>
                      <a:pt x="167" y="527"/>
                    </a:lnTo>
                    <a:lnTo>
                      <a:pt x="155" y="532"/>
                    </a:lnTo>
                    <a:lnTo>
                      <a:pt x="142" y="537"/>
                    </a:lnTo>
                    <a:lnTo>
                      <a:pt x="120" y="551"/>
                    </a:lnTo>
                    <a:lnTo>
                      <a:pt x="100" y="564"/>
                    </a:lnTo>
                    <a:lnTo>
                      <a:pt x="89" y="569"/>
                    </a:lnTo>
                    <a:lnTo>
                      <a:pt x="81" y="575"/>
                    </a:lnTo>
                    <a:lnTo>
                      <a:pt x="71" y="578"/>
                    </a:lnTo>
                    <a:lnTo>
                      <a:pt x="61" y="579"/>
                    </a:lnTo>
                    <a:lnTo>
                      <a:pt x="51" y="578"/>
                    </a:lnTo>
                    <a:lnTo>
                      <a:pt x="43" y="573"/>
                    </a:lnTo>
                    <a:lnTo>
                      <a:pt x="33" y="566"/>
                    </a:lnTo>
                    <a:lnTo>
                      <a:pt x="25" y="557"/>
                    </a:lnTo>
                    <a:lnTo>
                      <a:pt x="25" y="557"/>
                    </a:lnTo>
                    <a:lnTo>
                      <a:pt x="22" y="551"/>
                    </a:lnTo>
                    <a:lnTo>
                      <a:pt x="19" y="544"/>
                    </a:lnTo>
                    <a:lnTo>
                      <a:pt x="16" y="525"/>
                    </a:lnTo>
                    <a:lnTo>
                      <a:pt x="14" y="498"/>
                    </a:lnTo>
                    <a:lnTo>
                      <a:pt x="12" y="466"/>
                    </a:lnTo>
                    <a:lnTo>
                      <a:pt x="12" y="390"/>
                    </a:lnTo>
                    <a:lnTo>
                      <a:pt x="14" y="306"/>
                    </a:lnTo>
                    <a:lnTo>
                      <a:pt x="14" y="306"/>
                    </a:lnTo>
                    <a:lnTo>
                      <a:pt x="162" y="309"/>
                    </a:lnTo>
                    <a:lnTo>
                      <a:pt x="260" y="312"/>
                    </a:lnTo>
                    <a:lnTo>
                      <a:pt x="260" y="312"/>
                    </a:lnTo>
                    <a:lnTo>
                      <a:pt x="276" y="311"/>
                    </a:lnTo>
                    <a:lnTo>
                      <a:pt x="289" y="308"/>
                    </a:lnTo>
                    <a:lnTo>
                      <a:pt x="299" y="302"/>
                    </a:lnTo>
                    <a:lnTo>
                      <a:pt x="307" y="297"/>
                    </a:lnTo>
                    <a:lnTo>
                      <a:pt x="313" y="288"/>
                    </a:lnTo>
                    <a:lnTo>
                      <a:pt x="316" y="281"/>
                    </a:lnTo>
                    <a:lnTo>
                      <a:pt x="318" y="273"/>
                    </a:lnTo>
                    <a:lnTo>
                      <a:pt x="318" y="266"/>
                    </a:lnTo>
                    <a:lnTo>
                      <a:pt x="318" y="266"/>
                    </a:lnTo>
                    <a:lnTo>
                      <a:pt x="316" y="258"/>
                    </a:lnTo>
                    <a:lnTo>
                      <a:pt x="309" y="245"/>
                    </a:lnTo>
                    <a:lnTo>
                      <a:pt x="288" y="209"/>
                    </a:lnTo>
                    <a:lnTo>
                      <a:pt x="276" y="188"/>
                    </a:lnTo>
                    <a:lnTo>
                      <a:pt x="265" y="165"/>
                    </a:lnTo>
                    <a:lnTo>
                      <a:pt x="258" y="143"/>
                    </a:lnTo>
                    <a:lnTo>
                      <a:pt x="256" y="132"/>
                    </a:lnTo>
                    <a:lnTo>
                      <a:pt x="253" y="121"/>
                    </a:lnTo>
                    <a:lnTo>
                      <a:pt x="253" y="121"/>
                    </a:lnTo>
                    <a:lnTo>
                      <a:pt x="253" y="108"/>
                    </a:lnTo>
                    <a:lnTo>
                      <a:pt x="254" y="97"/>
                    </a:lnTo>
                    <a:lnTo>
                      <a:pt x="256" y="86"/>
                    </a:lnTo>
                    <a:lnTo>
                      <a:pt x="260" y="74"/>
                    </a:lnTo>
                    <a:lnTo>
                      <a:pt x="264" y="65"/>
                    </a:lnTo>
                    <a:lnTo>
                      <a:pt x="270" y="55"/>
                    </a:lnTo>
                    <a:lnTo>
                      <a:pt x="276" y="46"/>
                    </a:lnTo>
                    <a:lnTo>
                      <a:pt x="285" y="38"/>
                    </a:lnTo>
                    <a:lnTo>
                      <a:pt x="293" y="31"/>
                    </a:lnTo>
                    <a:lnTo>
                      <a:pt x="302" y="24"/>
                    </a:lnTo>
                    <a:lnTo>
                      <a:pt x="311" y="19"/>
                    </a:lnTo>
                    <a:lnTo>
                      <a:pt x="323" y="13"/>
                    </a:lnTo>
                    <a:lnTo>
                      <a:pt x="332" y="9"/>
                    </a:lnTo>
                    <a:lnTo>
                      <a:pt x="344" y="6"/>
                    </a:lnTo>
                    <a:lnTo>
                      <a:pt x="355" y="3"/>
                    </a:lnTo>
                    <a:lnTo>
                      <a:pt x="367" y="2"/>
                    </a:lnTo>
                    <a:lnTo>
                      <a:pt x="367" y="2"/>
                    </a:lnTo>
                    <a:lnTo>
                      <a:pt x="379" y="0"/>
                    </a:lnTo>
                    <a:lnTo>
                      <a:pt x="390" y="0"/>
                    </a:lnTo>
                    <a:lnTo>
                      <a:pt x="401" y="2"/>
                    </a:lnTo>
                    <a:lnTo>
                      <a:pt x="412" y="3"/>
                    </a:lnTo>
                    <a:lnTo>
                      <a:pt x="423" y="7"/>
                    </a:lnTo>
                    <a:lnTo>
                      <a:pt x="433" y="12"/>
                    </a:lnTo>
                    <a:lnTo>
                      <a:pt x="444" y="17"/>
                    </a:lnTo>
                    <a:lnTo>
                      <a:pt x="453" y="23"/>
                    </a:lnTo>
                    <a:lnTo>
                      <a:pt x="462" y="30"/>
                    </a:lnTo>
                    <a:lnTo>
                      <a:pt x="469" y="40"/>
                    </a:lnTo>
                    <a:lnTo>
                      <a:pt x="476" y="49"/>
                    </a:lnTo>
                    <a:lnTo>
                      <a:pt x="483" y="60"/>
                    </a:lnTo>
                    <a:lnTo>
                      <a:pt x="488" y="72"/>
                    </a:lnTo>
                    <a:lnTo>
                      <a:pt x="492" y="86"/>
                    </a:lnTo>
                    <a:lnTo>
                      <a:pt x="495" y="100"/>
                    </a:lnTo>
                    <a:lnTo>
                      <a:pt x="496" y="116"/>
                    </a:lnTo>
                    <a:lnTo>
                      <a:pt x="496" y="116"/>
                    </a:lnTo>
                    <a:lnTo>
                      <a:pt x="496" y="132"/>
                    </a:lnTo>
                    <a:lnTo>
                      <a:pt x="495" y="144"/>
                    </a:lnTo>
                    <a:lnTo>
                      <a:pt x="493" y="157"/>
                    </a:lnTo>
                    <a:lnTo>
                      <a:pt x="489" y="168"/>
                    </a:lnTo>
                    <a:lnTo>
                      <a:pt x="485" y="179"/>
                    </a:lnTo>
                    <a:lnTo>
                      <a:pt x="481" y="189"/>
                    </a:lnTo>
                    <a:lnTo>
                      <a:pt x="471" y="207"/>
                    </a:lnTo>
                    <a:lnTo>
                      <a:pt x="460" y="223"/>
                    </a:lnTo>
                    <a:lnTo>
                      <a:pt x="450" y="239"/>
                    </a:lnTo>
                    <a:lnTo>
                      <a:pt x="447" y="248"/>
                    </a:lnTo>
                    <a:lnTo>
                      <a:pt x="443" y="256"/>
                    </a:lnTo>
                    <a:lnTo>
                      <a:pt x="440" y="265"/>
                    </a:lnTo>
                    <a:lnTo>
                      <a:pt x="439" y="274"/>
                    </a:lnTo>
                    <a:lnTo>
                      <a:pt x="439" y="274"/>
                    </a:lnTo>
                    <a:lnTo>
                      <a:pt x="439" y="279"/>
                    </a:lnTo>
                    <a:lnTo>
                      <a:pt x="440" y="283"/>
                    </a:lnTo>
                    <a:lnTo>
                      <a:pt x="443" y="286"/>
                    </a:lnTo>
                    <a:lnTo>
                      <a:pt x="446" y="288"/>
                    </a:lnTo>
                    <a:lnTo>
                      <a:pt x="457" y="294"/>
                    </a:lnTo>
                    <a:lnTo>
                      <a:pt x="469" y="298"/>
                    </a:lnTo>
                    <a:lnTo>
                      <a:pt x="486" y="301"/>
                    </a:lnTo>
                    <a:lnTo>
                      <a:pt x="506" y="304"/>
                    </a:lnTo>
                    <a:lnTo>
                      <a:pt x="550" y="306"/>
                    </a:lnTo>
                    <a:lnTo>
                      <a:pt x="599" y="306"/>
                    </a:lnTo>
                    <a:lnTo>
                      <a:pt x="648" y="305"/>
                    </a:lnTo>
                    <a:lnTo>
                      <a:pt x="693" y="304"/>
                    </a:lnTo>
                    <a:lnTo>
                      <a:pt x="728" y="304"/>
                    </a:lnTo>
                    <a:lnTo>
                      <a:pt x="728" y="304"/>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30" name="ïṡḻidé">
                <a:extLst>
                  <a:ext uri="{FF2B5EF4-FFF2-40B4-BE49-F238E27FC236}">
                    <a16:creationId xmlns:a16="http://schemas.microsoft.com/office/drawing/2014/main" id="{8FFA2F2B-3C9D-4E65-BFE1-98171C3A3613}"/>
                  </a:ext>
                </a:extLst>
              </p:cNvPr>
              <p:cNvSpPr/>
              <p:nvPr/>
            </p:nvSpPr>
            <p:spPr bwMode="auto">
              <a:xfrm>
                <a:off x="3144839" y="2401886"/>
                <a:ext cx="1157286" cy="2052638"/>
              </a:xfrm>
              <a:custGeom>
                <a:avLst/>
                <a:gdLst>
                  <a:gd name="T0" fmla="*/ 0 w 729"/>
                  <a:gd name="T1" fmla="*/ 880 h 1293"/>
                  <a:gd name="T2" fmla="*/ 15 w 729"/>
                  <a:gd name="T3" fmla="*/ 768 h 1293"/>
                  <a:gd name="T4" fmla="*/ 43 w 729"/>
                  <a:gd name="T5" fmla="*/ 745 h 1293"/>
                  <a:gd name="T6" fmla="*/ 97 w 729"/>
                  <a:gd name="T7" fmla="*/ 775 h 1293"/>
                  <a:gd name="T8" fmla="*/ 155 w 729"/>
                  <a:gd name="T9" fmla="*/ 799 h 1293"/>
                  <a:gd name="T10" fmla="*/ 204 w 729"/>
                  <a:gd name="T11" fmla="*/ 796 h 1293"/>
                  <a:gd name="T12" fmla="*/ 247 w 729"/>
                  <a:gd name="T13" fmla="*/ 770 h 1293"/>
                  <a:gd name="T14" fmla="*/ 273 w 729"/>
                  <a:gd name="T15" fmla="*/ 725 h 1293"/>
                  <a:gd name="T16" fmla="*/ 276 w 729"/>
                  <a:gd name="T17" fmla="*/ 641 h 1293"/>
                  <a:gd name="T18" fmla="*/ 250 w 729"/>
                  <a:gd name="T19" fmla="*/ 596 h 1293"/>
                  <a:gd name="T20" fmla="*/ 204 w 729"/>
                  <a:gd name="T21" fmla="*/ 571 h 1293"/>
                  <a:gd name="T22" fmla="*/ 153 w 729"/>
                  <a:gd name="T23" fmla="*/ 571 h 1293"/>
                  <a:gd name="T24" fmla="*/ 64 w 729"/>
                  <a:gd name="T25" fmla="*/ 610 h 1293"/>
                  <a:gd name="T26" fmla="*/ 27 w 729"/>
                  <a:gd name="T27" fmla="*/ 606 h 1293"/>
                  <a:gd name="T28" fmla="*/ 15 w 729"/>
                  <a:gd name="T29" fmla="*/ 535 h 1293"/>
                  <a:gd name="T30" fmla="*/ 95 w 729"/>
                  <a:gd name="T31" fmla="*/ 327 h 1293"/>
                  <a:gd name="T32" fmla="*/ 237 w 729"/>
                  <a:gd name="T33" fmla="*/ 320 h 1293"/>
                  <a:gd name="T34" fmla="*/ 275 w 729"/>
                  <a:gd name="T35" fmla="*/ 297 h 1293"/>
                  <a:gd name="T36" fmla="*/ 282 w 729"/>
                  <a:gd name="T37" fmla="*/ 251 h 1293"/>
                  <a:gd name="T38" fmla="*/ 240 w 729"/>
                  <a:gd name="T39" fmla="*/ 177 h 1293"/>
                  <a:gd name="T40" fmla="*/ 232 w 729"/>
                  <a:gd name="T41" fmla="*/ 121 h 1293"/>
                  <a:gd name="T42" fmla="*/ 255 w 729"/>
                  <a:gd name="T43" fmla="*/ 50 h 1293"/>
                  <a:gd name="T44" fmla="*/ 303 w 729"/>
                  <a:gd name="T45" fmla="*/ 11 h 1293"/>
                  <a:gd name="T46" fmla="*/ 363 w 729"/>
                  <a:gd name="T47" fmla="*/ 0 h 1293"/>
                  <a:gd name="T48" fmla="*/ 410 w 729"/>
                  <a:gd name="T49" fmla="*/ 11 h 1293"/>
                  <a:gd name="T50" fmla="*/ 461 w 729"/>
                  <a:gd name="T51" fmla="*/ 47 h 1293"/>
                  <a:gd name="T52" fmla="*/ 490 w 729"/>
                  <a:gd name="T53" fmla="*/ 109 h 1293"/>
                  <a:gd name="T54" fmla="*/ 489 w 729"/>
                  <a:gd name="T55" fmla="*/ 162 h 1293"/>
                  <a:gd name="T56" fmla="*/ 440 w 729"/>
                  <a:gd name="T57" fmla="*/ 251 h 1293"/>
                  <a:gd name="T58" fmla="*/ 436 w 729"/>
                  <a:gd name="T59" fmla="*/ 297 h 1293"/>
                  <a:gd name="T60" fmla="*/ 472 w 729"/>
                  <a:gd name="T61" fmla="*/ 320 h 1293"/>
                  <a:gd name="T62" fmla="*/ 592 w 729"/>
                  <a:gd name="T63" fmla="*/ 332 h 1293"/>
                  <a:gd name="T64" fmla="*/ 728 w 729"/>
                  <a:gd name="T65" fmla="*/ 485 h 1293"/>
                  <a:gd name="T66" fmla="*/ 715 w 729"/>
                  <a:gd name="T67" fmla="*/ 573 h 1293"/>
                  <a:gd name="T68" fmla="*/ 689 w 729"/>
                  <a:gd name="T69" fmla="*/ 587 h 1293"/>
                  <a:gd name="T70" fmla="*/ 634 w 729"/>
                  <a:gd name="T71" fmla="*/ 562 h 1293"/>
                  <a:gd name="T72" fmla="*/ 556 w 729"/>
                  <a:gd name="T73" fmla="*/ 549 h 1293"/>
                  <a:gd name="T74" fmla="*/ 517 w 729"/>
                  <a:gd name="T75" fmla="*/ 559 h 1293"/>
                  <a:gd name="T76" fmla="*/ 486 w 729"/>
                  <a:gd name="T77" fmla="*/ 594 h 1293"/>
                  <a:gd name="T78" fmla="*/ 476 w 729"/>
                  <a:gd name="T79" fmla="*/ 683 h 1293"/>
                  <a:gd name="T80" fmla="*/ 511 w 729"/>
                  <a:gd name="T81" fmla="*/ 753 h 1293"/>
                  <a:gd name="T82" fmla="*/ 552 w 729"/>
                  <a:gd name="T83" fmla="*/ 774 h 1293"/>
                  <a:gd name="T84" fmla="*/ 612 w 729"/>
                  <a:gd name="T85" fmla="*/ 771 h 1293"/>
                  <a:gd name="T86" fmla="*/ 690 w 729"/>
                  <a:gd name="T87" fmla="*/ 742 h 1293"/>
                  <a:gd name="T88" fmla="*/ 712 w 729"/>
                  <a:gd name="T89" fmla="*/ 752 h 1293"/>
                  <a:gd name="T90" fmla="*/ 728 w 729"/>
                  <a:gd name="T91" fmla="*/ 830 h 1293"/>
                  <a:gd name="T92" fmla="*/ 725 w 729"/>
                  <a:gd name="T93" fmla="*/ 1041 h 1293"/>
                  <a:gd name="T94" fmla="*/ 489 w 729"/>
                  <a:gd name="T95" fmla="*/ 1041 h 1293"/>
                  <a:gd name="T96" fmla="*/ 437 w 729"/>
                  <a:gd name="T97" fmla="*/ 1056 h 1293"/>
                  <a:gd name="T98" fmla="*/ 436 w 729"/>
                  <a:gd name="T99" fmla="*/ 1082 h 1293"/>
                  <a:gd name="T100" fmla="*/ 465 w 729"/>
                  <a:gd name="T101" fmla="*/ 1168 h 1293"/>
                  <a:gd name="T102" fmla="*/ 464 w 729"/>
                  <a:gd name="T103" fmla="*/ 1223 h 1293"/>
                  <a:gd name="T104" fmla="*/ 438 w 729"/>
                  <a:gd name="T105" fmla="*/ 1260 h 1293"/>
                  <a:gd name="T106" fmla="*/ 353 w 729"/>
                  <a:gd name="T107" fmla="*/ 1293 h 1293"/>
                  <a:gd name="T108" fmla="*/ 276 w 729"/>
                  <a:gd name="T109" fmla="*/ 1276 h 1293"/>
                  <a:gd name="T110" fmla="*/ 247 w 729"/>
                  <a:gd name="T111" fmla="*/ 1241 h 1293"/>
                  <a:gd name="T112" fmla="*/ 240 w 729"/>
                  <a:gd name="T113" fmla="*/ 1191 h 1293"/>
                  <a:gd name="T114" fmla="*/ 258 w 729"/>
                  <a:gd name="T115" fmla="*/ 1121 h 1293"/>
                  <a:gd name="T116" fmla="*/ 278 w 729"/>
                  <a:gd name="T117" fmla="*/ 1070 h 1293"/>
                  <a:gd name="T118" fmla="*/ 260 w 729"/>
                  <a:gd name="T119" fmla="*/ 1047 h 1293"/>
                  <a:gd name="T120" fmla="*/ 89 w 729"/>
                  <a:gd name="T121" fmla="*/ 1038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9" h="1293">
                    <a:moveTo>
                      <a:pt x="1" y="1040"/>
                    </a:moveTo>
                    <a:lnTo>
                      <a:pt x="1" y="1040"/>
                    </a:lnTo>
                    <a:lnTo>
                      <a:pt x="0" y="984"/>
                    </a:lnTo>
                    <a:lnTo>
                      <a:pt x="0" y="929"/>
                    </a:lnTo>
                    <a:lnTo>
                      <a:pt x="0" y="880"/>
                    </a:lnTo>
                    <a:lnTo>
                      <a:pt x="2" y="834"/>
                    </a:lnTo>
                    <a:lnTo>
                      <a:pt x="4" y="815"/>
                    </a:lnTo>
                    <a:lnTo>
                      <a:pt x="7" y="796"/>
                    </a:lnTo>
                    <a:lnTo>
                      <a:pt x="11" y="781"/>
                    </a:lnTo>
                    <a:lnTo>
                      <a:pt x="15" y="768"/>
                    </a:lnTo>
                    <a:lnTo>
                      <a:pt x="20" y="757"/>
                    </a:lnTo>
                    <a:lnTo>
                      <a:pt x="26" y="750"/>
                    </a:lnTo>
                    <a:lnTo>
                      <a:pt x="34" y="746"/>
                    </a:lnTo>
                    <a:lnTo>
                      <a:pt x="37" y="745"/>
                    </a:lnTo>
                    <a:lnTo>
                      <a:pt x="43" y="745"/>
                    </a:lnTo>
                    <a:lnTo>
                      <a:pt x="43" y="745"/>
                    </a:lnTo>
                    <a:lnTo>
                      <a:pt x="50" y="746"/>
                    </a:lnTo>
                    <a:lnTo>
                      <a:pt x="55" y="747"/>
                    </a:lnTo>
                    <a:lnTo>
                      <a:pt x="69" y="754"/>
                    </a:lnTo>
                    <a:lnTo>
                      <a:pt x="97" y="775"/>
                    </a:lnTo>
                    <a:lnTo>
                      <a:pt x="113" y="785"/>
                    </a:lnTo>
                    <a:lnTo>
                      <a:pt x="123" y="791"/>
                    </a:lnTo>
                    <a:lnTo>
                      <a:pt x="132" y="794"/>
                    </a:lnTo>
                    <a:lnTo>
                      <a:pt x="142" y="798"/>
                    </a:lnTo>
                    <a:lnTo>
                      <a:pt x="155" y="799"/>
                    </a:lnTo>
                    <a:lnTo>
                      <a:pt x="167" y="801"/>
                    </a:lnTo>
                    <a:lnTo>
                      <a:pt x="181" y="801"/>
                    </a:lnTo>
                    <a:lnTo>
                      <a:pt x="181" y="801"/>
                    </a:lnTo>
                    <a:lnTo>
                      <a:pt x="192" y="799"/>
                    </a:lnTo>
                    <a:lnTo>
                      <a:pt x="204" y="796"/>
                    </a:lnTo>
                    <a:lnTo>
                      <a:pt x="213" y="794"/>
                    </a:lnTo>
                    <a:lnTo>
                      <a:pt x="223" y="789"/>
                    </a:lnTo>
                    <a:lnTo>
                      <a:pt x="232" y="784"/>
                    </a:lnTo>
                    <a:lnTo>
                      <a:pt x="240" y="777"/>
                    </a:lnTo>
                    <a:lnTo>
                      <a:pt x="247" y="770"/>
                    </a:lnTo>
                    <a:lnTo>
                      <a:pt x="254" y="761"/>
                    </a:lnTo>
                    <a:lnTo>
                      <a:pt x="260" y="753"/>
                    </a:lnTo>
                    <a:lnTo>
                      <a:pt x="265" y="745"/>
                    </a:lnTo>
                    <a:lnTo>
                      <a:pt x="269" y="735"/>
                    </a:lnTo>
                    <a:lnTo>
                      <a:pt x="273" y="725"/>
                    </a:lnTo>
                    <a:lnTo>
                      <a:pt x="279" y="704"/>
                    </a:lnTo>
                    <a:lnTo>
                      <a:pt x="280" y="683"/>
                    </a:lnTo>
                    <a:lnTo>
                      <a:pt x="280" y="661"/>
                    </a:lnTo>
                    <a:lnTo>
                      <a:pt x="278" y="651"/>
                    </a:lnTo>
                    <a:lnTo>
                      <a:pt x="276" y="641"/>
                    </a:lnTo>
                    <a:lnTo>
                      <a:pt x="272" y="631"/>
                    </a:lnTo>
                    <a:lnTo>
                      <a:pt x="268" y="622"/>
                    </a:lnTo>
                    <a:lnTo>
                      <a:pt x="264" y="613"/>
                    </a:lnTo>
                    <a:lnTo>
                      <a:pt x="257" y="605"/>
                    </a:lnTo>
                    <a:lnTo>
                      <a:pt x="250" y="596"/>
                    </a:lnTo>
                    <a:lnTo>
                      <a:pt x="243" y="589"/>
                    </a:lnTo>
                    <a:lnTo>
                      <a:pt x="234" y="584"/>
                    </a:lnTo>
                    <a:lnTo>
                      <a:pt x="225" y="578"/>
                    </a:lnTo>
                    <a:lnTo>
                      <a:pt x="215" y="574"/>
                    </a:lnTo>
                    <a:lnTo>
                      <a:pt x="204" y="571"/>
                    </a:lnTo>
                    <a:lnTo>
                      <a:pt x="191" y="569"/>
                    </a:lnTo>
                    <a:lnTo>
                      <a:pt x="178" y="569"/>
                    </a:lnTo>
                    <a:lnTo>
                      <a:pt x="178" y="569"/>
                    </a:lnTo>
                    <a:lnTo>
                      <a:pt x="166" y="569"/>
                    </a:lnTo>
                    <a:lnTo>
                      <a:pt x="153" y="571"/>
                    </a:lnTo>
                    <a:lnTo>
                      <a:pt x="141" y="574"/>
                    </a:lnTo>
                    <a:lnTo>
                      <a:pt x="130" y="580"/>
                    </a:lnTo>
                    <a:lnTo>
                      <a:pt x="106" y="591"/>
                    </a:lnTo>
                    <a:lnTo>
                      <a:pt x="85" y="602"/>
                    </a:lnTo>
                    <a:lnTo>
                      <a:pt x="64" y="610"/>
                    </a:lnTo>
                    <a:lnTo>
                      <a:pt x="55" y="615"/>
                    </a:lnTo>
                    <a:lnTo>
                      <a:pt x="47" y="615"/>
                    </a:lnTo>
                    <a:lnTo>
                      <a:pt x="40" y="615"/>
                    </a:lnTo>
                    <a:lnTo>
                      <a:pt x="33" y="612"/>
                    </a:lnTo>
                    <a:lnTo>
                      <a:pt x="27" y="606"/>
                    </a:lnTo>
                    <a:lnTo>
                      <a:pt x="22" y="598"/>
                    </a:lnTo>
                    <a:lnTo>
                      <a:pt x="22" y="598"/>
                    </a:lnTo>
                    <a:lnTo>
                      <a:pt x="19" y="585"/>
                    </a:lnTo>
                    <a:lnTo>
                      <a:pt x="16" y="563"/>
                    </a:lnTo>
                    <a:lnTo>
                      <a:pt x="15" y="535"/>
                    </a:lnTo>
                    <a:lnTo>
                      <a:pt x="13" y="499"/>
                    </a:lnTo>
                    <a:lnTo>
                      <a:pt x="12" y="415"/>
                    </a:lnTo>
                    <a:lnTo>
                      <a:pt x="13" y="322"/>
                    </a:lnTo>
                    <a:lnTo>
                      <a:pt x="13" y="322"/>
                    </a:lnTo>
                    <a:lnTo>
                      <a:pt x="95" y="327"/>
                    </a:lnTo>
                    <a:lnTo>
                      <a:pt x="132" y="327"/>
                    </a:lnTo>
                    <a:lnTo>
                      <a:pt x="167" y="327"/>
                    </a:lnTo>
                    <a:lnTo>
                      <a:pt x="198" y="325"/>
                    </a:lnTo>
                    <a:lnTo>
                      <a:pt x="226" y="321"/>
                    </a:lnTo>
                    <a:lnTo>
                      <a:pt x="237" y="320"/>
                    </a:lnTo>
                    <a:lnTo>
                      <a:pt x="248" y="316"/>
                    </a:lnTo>
                    <a:lnTo>
                      <a:pt x="257" y="311"/>
                    </a:lnTo>
                    <a:lnTo>
                      <a:pt x="264" y="307"/>
                    </a:lnTo>
                    <a:lnTo>
                      <a:pt x="264" y="307"/>
                    </a:lnTo>
                    <a:lnTo>
                      <a:pt x="275" y="297"/>
                    </a:lnTo>
                    <a:lnTo>
                      <a:pt x="280" y="289"/>
                    </a:lnTo>
                    <a:lnTo>
                      <a:pt x="285" y="279"/>
                    </a:lnTo>
                    <a:lnTo>
                      <a:pt x="286" y="271"/>
                    </a:lnTo>
                    <a:lnTo>
                      <a:pt x="285" y="261"/>
                    </a:lnTo>
                    <a:lnTo>
                      <a:pt x="282" y="251"/>
                    </a:lnTo>
                    <a:lnTo>
                      <a:pt x="278" y="241"/>
                    </a:lnTo>
                    <a:lnTo>
                      <a:pt x="271" y="232"/>
                    </a:lnTo>
                    <a:lnTo>
                      <a:pt x="258" y="211"/>
                    </a:lnTo>
                    <a:lnTo>
                      <a:pt x="246" y="188"/>
                    </a:lnTo>
                    <a:lnTo>
                      <a:pt x="240" y="177"/>
                    </a:lnTo>
                    <a:lnTo>
                      <a:pt x="234" y="165"/>
                    </a:lnTo>
                    <a:lnTo>
                      <a:pt x="232" y="152"/>
                    </a:lnTo>
                    <a:lnTo>
                      <a:pt x="232" y="138"/>
                    </a:lnTo>
                    <a:lnTo>
                      <a:pt x="232" y="138"/>
                    </a:lnTo>
                    <a:lnTo>
                      <a:pt x="232" y="121"/>
                    </a:lnTo>
                    <a:lnTo>
                      <a:pt x="234" y="104"/>
                    </a:lnTo>
                    <a:lnTo>
                      <a:pt x="237" y="89"/>
                    </a:lnTo>
                    <a:lnTo>
                      <a:pt x="243" y="75"/>
                    </a:lnTo>
                    <a:lnTo>
                      <a:pt x="248" y="61"/>
                    </a:lnTo>
                    <a:lnTo>
                      <a:pt x="255" y="50"/>
                    </a:lnTo>
                    <a:lnTo>
                      <a:pt x="264" y="40"/>
                    </a:lnTo>
                    <a:lnTo>
                      <a:pt x="272" y="30"/>
                    </a:lnTo>
                    <a:lnTo>
                      <a:pt x="282" y="22"/>
                    </a:lnTo>
                    <a:lnTo>
                      <a:pt x="292" y="16"/>
                    </a:lnTo>
                    <a:lnTo>
                      <a:pt x="303" y="11"/>
                    </a:lnTo>
                    <a:lnTo>
                      <a:pt x="314" y="5"/>
                    </a:lnTo>
                    <a:lnTo>
                      <a:pt x="327" y="2"/>
                    </a:lnTo>
                    <a:lnTo>
                      <a:pt x="338" y="0"/>
                    </a:lnTo>
                    <a:lnTo>
                      <a:pt x="350" y="0"/>
                    </a:lnTo>
                    <a:lnTo>
                      <a:pt x="363" y="0"/>
                    </a:lnTo>
                    <a:lnTo>
                      <a:pt x="363" y="0"/>
                    </a:lnTo>
                    <a:lnTo>
                      <a:pt x="374" y="0"/>
                    </a:lnTo>
                    <a:lnTo>
                      <a:pt x="387" y="2"/>
                    </a:lnTo>
                    <a:lnTo>
                      <a:pt x="399" y="5"/>
                    </a:lnTo>
                    <a:lnTo>
                      <a:pt x="410" y="11"/>
                    </a:lnTo>
                    <a:lnTo>
                      <a:pt x="422" y="15"/>
                    </a:lnTo>
                    <a:lnTo>
                      <a:pt x="433" y="22"/>
                    </a:lnTo>
                    <a:lnTo>
                      <a:pt x="443" y="29"/>
                    </a:lnTo>
                    <a:lnTo>
                      <a:pt x="452" y="37"/>
                    </a:lnTo>
                    <a:lnTo>
                      <a:pt x="461" y="47"/>
                    </a:lnTo>
                    <a:lnTo>
                      <a:pt x="469" y="58"/>
                    </a:lnTo>
                    <a:lnTo>
                      <a:pt x="476" y="69"/>
                    </a:lnTo>
                    <a:lnTo>
                      <a:pt x="482" y="82"/>
                    </a:lnTo>
                    <a:lnTo>
                      <a:pt x="486" y="95"/>
                    </a:lnTo>
                    <a:lnTo>
                      <a:pt x="490" y="109"/>
                    </a:lnTo>
                    <a:lnTo>
                      <a:pt x="492" y="124"/>
                    </a:lnTo>
                    <a:lnTo>
                      <a:pt x="492" y="141"/>
                    </a:lnTo>
                    <a:lnTo>
                      <a:pt x="492" y="141"/>
                    </a:lnTo>
                    <a:lnTo>
                      <a:pt x="492" y="151"/>
                    </a:lnTo>
                    <a:lnTo>
                      <a:pt x="489" y="162"/>
                    </a:lnTo>
                    <a:lnTo>
                      <a:pt x="483" y="174"/>
                    </a:lnTo>
                    <a:lnTo>
                      <a:pt x="478" y="186"/>
                    </a:lnTo>
                    <a:lnTo>
                      <a:pt x="465" y="208"/>
                    </a:lnTo>
                    <a:lnTo>
                      <a:pt x="451" y="230"/>
                    </a:lnTo>
                    <a:lnTo>
                      <a:pt x="440" y="251"/>
                    </a:lnTo>
                    <a:lnTo>
                      <a:pt x="434" y="261"/>
                    </a:lnTo>
                    <a:lnTo>
                      <a:pt x="431" y="271"/>
                    </a:lnTo>
                    <a:lnTo>
                      <a:pt x="431" y="281"/>
                    </a:lnTo>
                    <a:lnTo>
                      <a:pt x="433" y="289"/>
                    </a:lnTo>
                    <a:lnTo>
                      <a:pt x="436" y="297"/>
                    </a:lnTo>
                    <a:lnTo>
                      <a:pt x="443" y="304"/>
                    </a:lnTo>
                    <a:lnTo>
                      <a:pt x="443" y="304"/>
                    </a:lnTo>
                    <a:lnTo>
                      <a:pt x="451" y="311"/>
                    </a:lnTo>
                    <a:lnTo>
                      <a:pt x="461" y="316"/>
                    </a:lnTo>
                    <a:lnTo>
                      <a:pt x="472" y="320"/>
                    </a:lnTo>
                    <a:lnTo>
                      <a:pt x="485" y="324"/>
                    </a:lnTo>
                    <a:lnTo>
                      <a:pt x="500" y="327"/>
                    </a:lnTo>
                    <a:lnTo>
                      <a:pt x="517" y="328"/>
                    </a:lnTo>
                    <a:lnTo>
                      <a:pt x="552" y="331"/>
                    </a:lnTo>
                    <a:lnTo>
                      <a:pt x="592" y="332"/>
                    </a:lnTo>
                    <a:lnTo>
                      <a:pt x="636" y="331"/>
                    </a:lnTo>
                    <a:lnTo>
                      <a:pt x="726" y="327"/>
                    </a:lnTo>
                    <a:lnTo>
                      <a:pt x="726" y="327"/>
                    </a:lnTo>
                    <a:lnTo>
                      <a:pt x="728" y="409"/>
                    </a:lnTo>
                    <a:lnTo>
                      <a:pt x="728" y="485"/>
                    </a:lnTo>
                    <a:lnTo>
                      <a:pt x="726" y="517"/>
                    </a:lnTo>
                    <a:lnTo>
                      <a:pt x="725" y="542"/>
                    </a:lnTo>
                    <a:lnTo>
                      <a:pt x="721" y="562"/>
                    </a:lnTo>
                    <a:lnTo>
                      <a:pt x="718" y="569"/>
                    </a:lnTo>
                    <a:lnTo>
                      <a:pt x="715" y="573"/>
                    </a:lnTo>
                    <a:lnTo>
                      <a:pt x="715" y="573"/>
                    </a:lnTo>
                    <a:lnTo>
                      <a:pt x="708" y="580"/>
                    </a:lnTo>
                    <a:lnTo>
                      <a:pt x="701" y="584"/>
                    </a:lnTo>
                    <a:lnTo>
                      <a:pt x="696" y="587"/>
                    </a:lnTo>
                    <a:lnTo>
                      <a:pt x="689" y="587"/>
                    </a:lnTo>
                    <a:lnTo>
                      <a:pt x="683" y="587"/>
                    </a:lnTo>
                    <a:lnTo>
                      <a:pt x="676" y="584"/>
                    </a:lnTo>
                    <a:lnTo>
                      <a:pt x="662" y="577"/>
                    </a:lnTo>
                    <a:lnTo>
                      <a:pt x="644" y="567"/>
                    </a:lnTo>
                    <a:lnTo>
                      <a:pt x="634" y="562"/>
                    </a:lnTo>
                    <a:lnTo>
                      <a:pt x="622" y="557"/>
                    </a:lnTo>
                    <a:lnTo>
                      <a:pt x="608" y="553"/>
                    </a:lnTo>
                    <a:lnTo>
                      <a:pt x="592" y="550"/>
                    </a:lnTo>
                    <a:lnTo>
                      <a:pt x="575" y="549"/>
                    </a:lnTo>
                    <a:lnTo>
                      <a:pt x="556" y="549"/>
                    </a:lnTo>
                    <a:lnTo>
                      <a:pt x="556" y="549"/>
                    </a:lnTo>
                    <a:lnTo>
                      <a:pt x="545" y="550"/>
                    </a:lnTo>
                    <a:lnTo>
                      <a:pt x="535" y="552"/>
                    </a:lnTo>
                    <a:lnTo>
                      <a:pt x="525" y="555"/>
                    </a:lnTo>
                    <a:lnTo>
                      <a:pt x="517" y="559"/>
                    </a:lnTo>
                    <a:lnTo>
                      <a:pt x="510" y="564"/>
                    </a:lnTo>
                    <a:lnTo>
                      <a:pt x="503" y="571"/>
                    </a:lnTo>
                    <a:lnTo>
                      <a:pt x="496" y="577"/>
                    </a:lnTo>
                    <a:lnTo>
                      <a:pt x="490" y="585"/>
                    </a:lnTo>
                    <a:lnTo>
                      <a:pt x="486" y="594"/>
                    </a:lnTo>
                    <a:lnTo>
                      <a:pt x="482" y="602"/>
                    </a:lnTo>
                    <a:lnTo>
                      <a:pt x="476" y="622"/>
                    </a:lnTo>
                    <a:lnTo>
                      <a:pt x="473" y="641"/>
                    </a:lnTo>
                    <a:lnTo>
                      <a:pt x="473" y="662"/>
                    </a:lnTo>
                    <a:lnTo>
                      <a:pt x="476" y="683"/>
                    </a:lnTo>
                    <a:lnTo>
                      <a:pt x="480" y="703"/>
                    </a:lnTo>
                    <a:lnTo>
                      <a:pt x="489" y="722"/>
                    </a:lnTo>
                    <a:lnTo>
                      <a:pt x="499" y="739"/>
                    </a:lnTo>
                    <a:lnTo>
                      <a:pt x="504" y="746"/>
                    </a:lnTo>
                    <a:lnTo>
                      <a:pt x="511" y="753"/>
                    </a:lnTo>
                    <a:lnTo>
                      <a:pt x="518" y="760"/>
                    </a:lnTo>
                    <a:lnTo>
                      <a:pt x="527" y="764"/>
                    </a:lnTo>
                    <a:lnTo>
                      <a:pt x="533" y="770"/>
                    </a:lnTo>
                    <a:lnTo>
                      <a:pt x="543" y="773"/>
                    </a:lnTo>
                    <a:lnTo>
                      <a:pt x="552" y="774"/>
                    </a:lnTo>
                    <a:lnTo>
                      <a:pt x="561" y="775"/>
                    </a:lnTo>
                    <a:lnTo>
                      <a:pt x="561" y="775"/>
                    </a:lnTo>
                    <a:lnTo>
                      <a:pt x="580" y="775"/>
                    </a:lnTo>
                    <a:lnTo>
                      <a:pt x="596" y="774"/>
                    </a:lnTo>
                    <a:lnTo>
                      <a:pt x="612" y="771"/>
                    </a:lnTo>
                    <a:lnTo>
                      <a:pt x="626" y="768"/>
                    </a:lnTo>
                    <a:lnTo>
                      <a:pt x="650" y="760"/>
                    </a:lnTo>
                    <a:lnTo>
                      <a:pt x="669" y="752"/>
                    </a:lnTo>
                    <a:lnTo>
                      <a:pt x="684" y="745"/>
                    </a:lnTo>
                    <a:lnTo>
                      <a:pt x="690" y="742"/>
                    </a:lnTo>
                    <a:lnTo>
                      <a:pt x="696" y="740"/>
                    </a:lnTo>
                    <a:lnTo>
                      <a:pt x="701" y="740"/>
                    </a:lnTo>
                    <a:lnTo>
                      <a:pt x="705" y="743"/>
                    </a:lnTo>
                    <a:lnTo>
                      <a:pt x="710" y="746"/>
                    </a:lnTo>
                    <a:lnTo>
                      <a:pt x="712" y="752"/>
                    </a:lnTo>
                    <a:lnTo>
                      <a:pt x="712" y="752"/>
                    </a:lnTo>
                    <a:lnTo>
                      <a:pt x="717" y="760"/>
                    </a:lnTo>
                    <a:lnTo>
                      <a:pt x="721" y="771"/>
                    </a:lnTo>
                    <a:lnTo>
                      <a:pt x="725" y="798"/>
                    </a:lnTo>
                    <a:lnTo>
                      <a:pt x="728" y="830"/>
                    </a:lnTo>
                    <a:lnTo>
                      <a:pt x="729" y="866"/>
                    </a:lnTo>
                    <a:lnTo>
                      <a:pt x="729" y="907"/>
                    </a:lnTo>
                    <a:lnTo>
                      <a:pt x="729" y="950"/>
                    </a:lnTo>
                    <a:lnTo>
                      <a:pt x="725" y="1041"/>
                    </a:lnTo>
                    <a:lnTo>
                      <a:pt x="725" y="1041"/>
                    </a:lnTo>
                    <a:lnTo>
                      <a:pt x="637" y="1037"/>
                    </a:lnTo>
                    <a:lnTo>
                      <a:pt x="595" y="1035"/>
                    </a:lnTo>
                    <a:lnTo>
                      <a:pt x="556" y="1035"/>
                    </a:lnTo>
                    <a:lnTo>
                      <a:pt x="520" y="1037"/>
                    </a:lnTo>
                    <a:lnTo>
                      <a:pt x="489" y="1041"/>
                    </a:lnTo>
                    <a:lnTo>
                      <a:pt x="462" y="1045"/>
                    </a:lnTo>
                    <a:lnTo>
                      <a:pt x="451" y="1048"/>
                    </a:lnTo>
                    <a:lnTo>
                      <a:pt x="443" y="1052"/>
                    </a:lnTo>
                    <a:lnTo>
                      <a:pt x="443" y="1052"/>
                    </a:lnTo>
                    <a:lnTo>
                      <a:pt x="437" y="1056"/>
                    </a:lnTo>
                    <a:lnTo>
                      <a:pt x="434" y="1061"/>
                    </a:lnTo>
                    <a:lnTo>
                      <a:pt x="433" y="1065"/>
                    </a:lnTo>
                    <a:lnTo>
                      <a:pt x="433" y="1069"/>
                    </a:lnTo>
                    <a:lnTo>
                      <a:pt x="434" y="1075"/>
                    </a:lnTo>
                    <a:lnTo>
                      <a:pt x="436" y="1082"/>
                    </a:lnTo>
                    <a:lnTo>
                      <a:pt x="444" y="1097"/>
                    </a:lnTo>
                    <a:lnTo>
                      <a:pt x="452" y="1116"/>
                    </a:lnTo>
                    <a:lnTo>
                      <a:pt x="459" y="1140"/>
                    </a:lnTo>
                    <a:lnTo>
                      <a:pt x="464" y="1153"/>
                    </a:lnTo>
                    <a:lnTo>
                      <a:pt x="465" y="1168"/>
                    </a:lnTo>
                    <a:lnTo>
                      <a:pt x="466" y="1185"/>
                    </a:lnTo>
                    <a:lnTo>
                      <a:pt x="466" y="1203"/>
                    </a:lnTo>
                    <a:lnTo>
                      <a:pt x="466" y="1203"/>
                    </a:lnTo>
                    <a:lnTo>
                      <a:pt x="466" y="1213"/>
                    </a:lnTo>
                    <a:lnTo>
                      <a:pt x="464" y="1223"/>
                    </a:lnTo>
                    <a:lnTo>
                      <a:pt x="461" y="1231"/>
                    </a:lnTo>
                    <a:lnTo>
                      <a:pt x="457" y="1239"/>
                    </a:lnTo>
                    <a:lnTo>
                      <a:pt x="451" y="1248"/>
                    </a:lnTo>
                    <a:lnTo>
                      <a:pt x="445" y="1255"/>
                    </a:lnTo>
                    <a:lnTo>
                      <a:pt x="438" y="1260"/>
                    </a:lnTo>
                    <a:lnTo>
                      <a:pt x="430" y="1267"/>
                    </a:lnTo>
                    <a:lnTo>
                      <a:pt x="413" y="1277"/>
                    </a:lnTo>
                    <a:lnTo>
                      <a:pt x="395" y="1284"/>
                    </a:lnTo>
                    <a:lnTo>
                      <a:pt x="374" y="1290"/>
                    </a:lnTo>
                    <a:lnTo>
                      <a:pt x="353" y="1293"/>
                    </a:lnTo>
                    <a:lnTo>
                      <a:pt x="332" y="1293"/>
                    </a:lnTo>
                    <a:lnTo>
                      <a:pt x="313" y="1290"/>
                    </a:lnTo>
                    <a:lnTo>
                      <a:pt x="293" y="1284"/>
                    </a:lnTo>
                    <a:lnTo>
                      <a:pt x="285" y="1280"/>
                    </a:lnTo>
                    <a:lnTo>
                      <a:pt x="276" y="1276"/>
                    </a:lnTo>
                    <a:lnTo>
                      <a:pt x="269" y="1270"/>
                    </a:lnTo>
                    <a:lnTo>
                      <a:pt x="262" y="1263"/>
                    </a:lnTo>
                    <a:lnTo>
                      <a:pt x="255" y="1256"/>
                    </a:lnTo>
                    <a:lnTo>
                      <a:pt x="251" y="1249"/>
                    </a:lnTo>
                    <a:lnTo>
                      <a:pt x="247" y="1241"/>
                    </a:lnTo>
                    <a:lnTo>
                      <a:pt x="243" y="1231"/>
                    </a:lnTo>
                    <a:lnTo>
                      <a:pt x="241" y="1221"/>
                    </a:lnTo>
                    <a:lnTo>
                      <a:pt x="240" y="1210"/>
                    </a:lnTo>
                    <a:lnTo>
                      <a:pt x="240" y="1210"/>
                    </a:lnTo>
                    <a:lnTo>
                      <a:pt x="240" y="1191"/>
                    </a:lnTo>
                    <a:lnTo>
                      <a:pt x="243" y="1172"/>
                    </a:lnTo>
                    <a:lnTo>
                      <a:pt x="246" y="1157"/>
                    </a:lnTo>
                    <a:lnTo>
                      <a:pt x="248" y="1144"/>
                    </a:lnTo>
                    <a:lnTo>
                      <a:pt x="254" y="1132"/>
                    </a:lnTo>
                    <a:lnTo>
                      <a:pt x="258" y="1121"/>
                    </a:lnTo>
                    <a:lnTo>
                      <a:pt x="268" y="1104"/>
                    </a:lnTo>
                    <a:lnTo>
                      <a:pt x="275" y="1089"/>
                    </a:lnTo>
                    <a:lnTo>
                      <a:pt x="278" y="1083"/>
                    </a:lnTo>
                    <a:lnTo>
                      <a:pt x="279" y="1076"/>
                    </a:lnTo>
                    <a:lnTo>
                      <a:pt x="278" y="1070"/>
                    </a:lnTo>
                    <a:lnTo>
                      <a:pt x="276" y="1063"/>
                    </a:lnTo>
                    <a:lnTo>
                      <a:pt x="271" y="1058"/>
                    </a:lnTo>
                    <a:lnTo>
                      <a:pt x="264" y="1051"/>
                    </a:lnTo>
                    <a:lnTo>
                      <a:pt x="264" y="1051"/>
                    </a:lnTo>
                    <a:lnTo>
                      <a:pt x="260" y="1047"/>
                    </a:lnTo>
                    <a:lnTo>
                      <a:pt x="253" y="1045"/>
                    </a:lnTo>
                    <a:lnTo>
                      <a:pt x="232" y="1041"/>
                    </a:lnTo>
                    <a:lnTo>
                      <a:pt x="204" y="1038"/>
                    </a:lnTo>
                    <a:lnTo>
                      <a:pt x="169" y="1037"/>
                    </a:lnTo>
                    <a:lnTo>
                      <a:pt x="89" y="1038"/>
                    </a:lnTo>
                    <a:lnTo>
                      <a:pt x="1" y="1040"/>
                    </a:lnTo>
                    <a:lnTo>
                      <a:pt x="1" y="1040"/>
                    </a:lnTo>
                    <a:close/>
                  </a:path>
                </a:pathLst>
              </a:custGeom>
              <a:solidFill>
                <a:schemeClr val="accent1"/>
              </a:solidFill>
              <a:ln w="28575" cap="rnd">
                <a:solidFill>
                  <a:schemeClr val="bg1"/>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31" name="îš1íďe">
                <a:extLst>
                  <a:ext uri="{FF2B5EF4-FFF2-40B4-BE49-F238E27FC236}">
                    <a16:creationId xmlns:a16="http://schemas.microsoft.com/office/drawing/2014/main" id="{7ECD6850-E4B6-4B1C-880F-1E7D96326608}"/>
                  </a:ext>
                </a:extLst>
              </p:cNvPr>
              <p:cNvSpPr/>
              <p:nvPr/>
            </p:nvSpPr>
            <p:spPr bwMode="auto">
              <a:xfrm>
                <a:off x="2605088" y="4044951"/>
                <a:ext cx="2124075" cy="1160462"/>
              </a:xfrm>
              <a:custGeom>
                <a:avLst/>
                <a:gdLst>
                  <a:gd name="T0" fmla="*/ 347 w 1338"/>
                  <a:gd name="T1" fmla="*/ 526 h 731"/>
                  <a:gd name="T2" fmla="*/ 338 w 1338"/>
                  <a:gd name="T3" fmla="*/ 466 h 731"/>
                  <a:gd name="T4" fmla="*/ 295 w 1338"/>
                  <a:gd name="T5" fmla="*/ 445 h 731"/>
                  <a:gd name="T6" fmla="*/ 198 w 1338"/>
                  <a:gd name="T7" fmla="*/ 469 h 731"/>
                  <a:gd name="T8" fmla="*/ 128 w 1338"/>
                  <a:gd name="T9" fmla="*/ 481 h 731"/>
                  <a:gd name="T10" fmla="*/ 66 w 1338"/>
                  <a:gd name="T11" fmla="*/ 462 h 731"/>
                  <a:gd name="T12" fmla="*/ 22 w 1338"/>
                  <a:gd name="T13" fmla="*/ 417 h 731"/>
                  <a:gd name="T14" fmla="*/ 1 w 1338"/>
                  <a:gd name="T15" fmla="*/ 357 h 731"/>
                  <a:gd name="T16" fmla="*/ 4 w 1338"/>
                  <a:gd name="T17" fmla="*/ 308 h 731"/>
                  <a:gd name="T18" fmla="*/ 31 w 1338"/>
                  <a:gd name="T19" fmla="*/ 255 h 731"/>
                  <a:gd name="T20" fmla="*/ 89 w 1338"/>
                  <a:gd name="T21" fmla="*/ 223 h 731"/>
                  <a:gd name="T22" fmla="*/ 163 w 1338"/>
                  <a:gd name="T23" fmla="*/ 224 h 731"/>
                  <a:gd name="T24" fmla="*/ 264 w 1338"/>
                  <a:gd name="T25" fmla="*/ 276 h 731"/>
                  <a:gd name="T26" fmla="*/ 323 w 1338"/>
                  <a:gd name="T27" fmla="*/ 305 h 731"/>
                  <a:gd name="T28" fmla="*/ 337 w 1338"/>
                  <a:gd name="T29" fmla="*/ 288 h 731"/>
                  <a:gd name="T30" fmla="*/ 344 w 1338"/>
                  <a:gd name="T31" fmla="*/ 93 h 731"/>
                  <a:gd name="T32" fmla="*/ 544 w 1338"/>
                  <a:gd name="T33" fmla="*/ 3 h 731"/>
                  <a:gd name="T34" fmla="*/ 604 w 1338"/>
                  <a:gd name="T35" fmla="*/ 16 h 731"/>
                  <a:gd name="T36" fmla="*/ 618 w 1338"/>
                  <a:gd name="T37" fmla="*/ 48 h 731"/>
                  <a:gd name="T38" fmla="*/ 588 w 1338"/>
                  <a:gd name="T39" fmla="*/ 109 h 731"/>
                  <a:gd name="T40" fmla="*/ 580 w 1338"/>
                  <a:gd name="T41" fmla="*/ 175 h 731"/>
                  <a:gd name="T42" fmla="*/ 595 w 1338"/>
                  <a:gd name="T43" fmla="*/ 221 h 731"/>
                  <a:gd name="T44" fmla="*/ 633 w 1338"/>
                  <a:gd name="T45" fmla="*/ 249 h 731"/>
                  <a:gd name="T46" fmla="*/ 735 w 1338"/>
                  <a:gd name="T47" fmla="*/ 249 h 731"/>
                  <a:gd name="T48" fmla="*/ 791 w 1338"/>
                  <a:gd name="T49" fmla="*/ 213 h 731"/>
                  <a:gd name="T50" fmla="*/ 806 w 1338"/>
                  <a:gd name="T51" fmla="*/ 168 h 731"/>
                  <a:gd name="T52" fmla="*/ 799 w 1338"/>
                  <a:gd name="T53" fmla="*/ 105 h 731"/>
                  <a:gd name="T54" fmla="*/ 773 w 1338"/>
                  <a:gd name="T55" fmla="*/ 34 h 731"/>
                  <a:gd name="T56" fmla="*/ 783 w 1338"/>
                  <a:gd name="T57" fmla="*/ 17 h 731"/>
                  <a:gd name="T58" fmla="*/ 896 w 1338"/>
                  <a:gd name="T59" fmla="*/ 0 h 731"/>
                  <a:gd name="T60" fmla="*/ 1061 w 1338"/>
                  <a:gd name="T61" fmla="*/ 114 h 731"/>
                  <a:gd name="T62" fmla="*/ 1069 w 1338"/>
                  <a:gd name="T63" fmla="*/ 259 h 731"/>
                  <a:gd name="T64" fmla="*/ 1094 w 1338"/>
                  <a:gd name="T65" fmla="*/ 295 h 731"/>
                  <a:gd name="T66" fmla="*/ 1127 w 1338"/>
                  <a:gd name="T67" fmla="*/ 284 h 731"/>
                  <a:gd name="T68" fmla="*/ 1199 w 1338"/>
                  <a:gd name="T69" fmla="*/ 242 h 731"/>
                  <a:gd name="T70" fmla="*/ 1250 w 1338"/>
                  <a:gd name="T71" fmla="*/ 239 h 731"/>
                  <a:gd name="T72" fmla="*/ 1297 w 1338"/>
                  <a:gd name="T73" fmla="*/ 263 h 731"/>
                  <a:gd name="T74" fmla="*/ 1326 w 1338"/>
                  <a:gd name="T75" fmla="*/ 305 h 731"/>
                  <a:gd name="T76" fmla="*/ 1336 w 1338"/>
                  <a:gd name="T77" fmla="*/ 378 h 731"/>
                  <a:gd name="T78" fmla="*/ 1319 w 1338"/>
                  <a:gd name="T79" fmla="*/ 427 h 731"/>
                  <a:gd name="T80" fmla="*/ 1282 w 1338"/>
                  <a:gd name="T81" fmla="*/ 462 h 731"/>
                  <a:gd name="T82" fmla="*/ 1234 w 1338"/>
                  <a:gd name="T83" fmla="*/ 471 h 731"/>
                  <a:gd name="T84" fmla="*/ 1163 w 1338"/>
                  <a:gd name="T85" fmla="*/ 449 h 731"/>
                  <a:gd name="T86" fmla="*/ 1096 w 1338"/>
                  <a:gd name="T87" fmla="*/ 425 h 731"/>
                  <a:gd name="T88" fmla="*/ 1078 w 1338"/>
                  <a:gd name="T89" fmla="*/ 446 h 731"/>
                  <a:gd name="T90" fmla="*/ 1069 w 1338"/>
                  <a:gd name="T91" fmla="*/ 632 h 731"/>
                  <a:gd name="T92" fmla="*/ 911 w 1338"/>
                  <a:gd name="T93" fmla="*/ 731 h 731"/>
                  <a:gd name="T94" fmla="*/ 799 w 1338"/>
                  <a:gd name="T95" fmla="*/ 716 h 731"/>
                  <a:gd name="T96" fmla="*/ 776 w 1338"/>
                  <a:gd name="T97" fmla="*/ 688 h 731"/>
                  <a:gd name="T98" fmla="*/ 806 w 1338"/>
                  <a:gd name="T99" fmla="*/ 634 h 731"/>
                  <a:gd name="T100" fmla="*/ 832 w 1338"/>
                  <a:gd name="T101" fmla="*/ 576 h 731"/>
                  <a:gd name="T102" fmla="*/ 829 w 1338"/>
                  <a:gd name="T103" fmla="*/ 527 h 731"/>
                  <a:gd name="T104" fmla="*/ 801 w 1338"/>
                  <a:gd name="T105" fmla="*/ 483 h 731"/>
                  <a:gd name="T106" fmla="*/ 756 w 1338"/>
                  <a:gd name="T107" fmla="*/ 458 h 731"/>
                  <a:gd name="T108" fmla="*/ 672 w 1338"/>
                  <a:gd name="T109" fmla="*/ 455 h 731"/>
                  <a:gd name="T110" fmla="*/ 627 w 1338"/>
                  <a:gd name="T111" fmla="*/ 480 h 731"/>
                  <a:gd name="T112" fmla="*/ 602 w 1338"/>
                  <a:gd name="T113" fmla="*/ 527 h 731"/>
                  <a:gd name="T114" fmla="*/ 602 w 1338"/>
                  <a:gd name="T115" fmla="*/ 578 h 731"/>
                  <a:gd name="T116" fmla="*/ 643 w 1338"/>
                  <a:gd name="T117" fmla="*/ 666 h 731"/>
                  <a:gd name="T118" fmla="*/ 639 w 1338"/>
                  <a:gd name="T119" fmla="*/ 704 h 731"/>
                  <a:gd name="T120" fmla="*/ 594 w 1338"/>
                  <a:gd name="T121" fmla="*/ 715 h 731"/>
                  <a:gd name="T122" fmla="*/ 347 w 1338"/>
                  <a:gd name="T123" fmla="*/ 716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38" h="731">
                    <a:moveTo>
                      <a:pt x="347" y="716"/>
                    </a:moveTo>
                    <a:lnTo>
                      <a:pt x="347" y="716"/>
                    </a:lnTo>
                    <a:lnTo>
                      <a:pt x="348" y="634"/>
                    </a:lnTo>
                    <a:lnTo>
                      <a:pt x="348" y="558"/>
                    </a:lnTo>
                    <a:lnTo>
                      <a:pt x="347" y="526"/>
                    </a:lnTo>
                    <a:lnTo>
                      <a:pt x="345" y="499"/>
                    </a:lnTo>
                    <a:lnTo>
                      <a:pt x="342" y="478"/>
                    </a:lnTo>
                    <a:lnTo>
                      <a:pt x="341" y="471"/>
                    </a:lnTo>
                    <a:lnTo>
                      <a:pt x="338" y="466"/>
                    </a:lnTo>
                    <a:lnTo>
                      <a:pt x="338" y="466"/>
                    </a:lnTo>
                    <a:lnTo>
                      <a:pt x="333" y="458"/>
                    </a:lnTo>
                    <a:lnTo>
                      <a:pt x="324" y="452"/>
                    </a:lnTo>
                    <a:lnTo>
                      <a:pt x="316" y="448"/>
                    </a:lnTo>
                    <a:lnTo>
                      <a:pt x="306" y="446"/>
                    </a:lnTo>
                    <a:lnTo>
                      <a:pt x="295" y="445"/>
                    </a:lnTo>
                    <a:lnTo>
                      <a:pt x="282" y="446"/>
                    </a:lnTo>
                    <a:lnTo>
                      <a:pt x="270" y="449"/>
                    </a:lnTo>
                    <a:lnTo>
                      <a:pt x="256" y="452"/>
                    </a:lnTo>
                    <a:lnTo>
                      <a:pt x="228" y="460"/>
                    </a:lnTo>
                    <a:lnTo>
                      <a:pt x="198" y="469"/>
                    </a:lnTo>
                    <a:lnTo>
                      <a:pt x="170" y="476"/>
                    </a:lnTo>
                    <a:lnTo>
                      <a:pt x="156" y="478"/>
                    </a:lnTo>
                    <a:lnTo>
                      <a:pt x="142" y="481"/>
                    </a:lnTo>
                    <a:lnTo>
                      <a:pt x="142" y="481"/>
                    </a:lnTo>
                    <a:lnTo>
                      <a:pt x="128" y="481"/>
                    </a:lnTo>
                    <a:lnTo>
                      <a:pt x="114" y="480"/>
                    </a:lnTo>
                    <a:lnTo>
                      <a:pt x="100" y="477"/>
                    </a:lnTo>
                    <a:lnTo>
                      <a:pt x="88" y="474"/>
                    </a:lnTo>
                    <a:lnTo>
                      <a:pt x="77" y="469"/>
                    </a:lnTo>
                    <a:lnTo>
                      <a:pt x="66" y="462"/>
                    </a:lnTo>
                    <a:lnTo>
                      <a:pt x="54" y="455"/>
                    </a:lnTo>
                    <a:lnTo>
                      <a:pt x="46" y="446"/>
                    </a:lnTo>
                    <a:lnTo>
                      <a:pt x="36" y="438"/>
                    </a:lnTo>
                    <a:lnTo>
                      <a:pt x="29" y="427"/>
                    </a:lnTo>
                    <a:lnTo>
                      <a:pt x="22" y="417"/>
                    </a:lnTo>
                    <a:lnTo>
                      <a:pt x="17" y="406"/>
                    </a:lnTo>
                    <a:lnTo>
                      <a:pt x="11" y="393"/>
                    </a:lnTo>
                    <a:lnTo>
                      <a:pt x="7" y="382"/>
                    </a:lnTo>
                    <a:lnTo>
                      <a:pt x="4" y="369"/>
                    </a:lnTo>
                    <a:lnTo>
                      <a:pt x="1" y="357"/>
                    </a:lnTo>
                    <a:lnTo>
                      <a:pt x="1" y="357"/>
                    </a:lnTo>
                    <a:lnTo>
                      <a:pt x="0" y="344"/>
                    </a:lnTo>
                    <a:lnTo>
                      <a:pt x="0" y="332"/>
                    </a:lnTo>
                    <a:lnTo>
                      <a:pt x="1" y="321"/>
                    </a:lnTo>
                    <a:lnTo>
                      <a:pt x="4" y="308"/>
                    </a:lnTo>
                    <a:lnTo>
                      <a:pt x="7" y="297"/>
                    </a:lnTo>
                    <a:lnTo>
                      <a:pt x="11" y="286"/>
                    </a:lnTo>
                    <a:lnTo>
                      <a:pt x="17" y="274"/>
                    </a:lnTo>
                    <a:lnTo>
                      <a:pt x="24" y="265"/>
                    </a:lnTo>
                    <a:lnTo>
                      <a:pt x="31" y="255"/>
                    </a:lnTo>
                    <a:lnTo>
                      <a:pt x="40" y="246"/>
                    </a:lnTo>
                    <a:lnTo>
                      <a:pt x="50" y="239"/>
                    </a:lnTo>
                    <a:lnTo>
                      <a:pt x="63" y="232"/>
                    </a:lnTo>
                    <a:lnTo>
                      <a:pt x="75" y="227"/>
                    </a:lnTo>
                    <a:lnTo>
                      <a:pt x="89" y="223"/>
                    </a:lnTo>
                    <a:lnTo>
                      <a:pt x="106" y="220"/>
                    </a:lnTo>
                    <a:lnTo>
                      <a:pt x="123" y="218"/>
                    </a:lnTo>
                    <a:lnTo>
                      <a:pt x="123" y="218"/>
                    </a:lnTo>
                    <a:lnTo>
                      <a:pt x="144" y="220"/>
                    </a:lnTo>
                    <a:lnTo>
                      <a:pt x="163" y="224"/>
                    </a:lnTo>
                    <a:lnTo>
                      <a:pt x="183" y="230"/>
                    </a:lnTo>
                    <a:lnTo>
                      <a:pt x="201" y="237"/>
                    </a:lnTo>
                    <a:lnTo>
                      <a:pt x="218" y="246"/>
                    </a:lnTo>
                    <a:lnTo>
                      <a:pt x="235" y="256"/>
                    </a:lnTo>
                    <a:lnTo>
                      <a:pt x="264" y="276"/>
                    </a:lnTo>
                    <a:lnTo>
                      <a:pt x="289" y="293"/>
                    </a:lnTo>
                    <a:lnTo>
                      <a:pt x="300" y="300"/>
                    </a:lnTo>
                    <a:lnTo>
                      <a:pt x="310" y="304"/>
                    </a:lnTo>
                    <a:lnTo>
                      <a:pt x="319" y="305"/>
                    </a:lnTo>
                    <a:lnTo>
                      <a:pt x="323" y="305"/>
                    </a:lnTo>
                    <a:lnTo>
                      <a:pt x="326" y="304"/>
                    </a:lnTo>
                    <a:lnTo>
                      <a:pt x="330" y="301"/>
                    </a:lnTo>
                    <a:lnTo>
                      <a:pt x="333" y="298"/>
                    </a:lnTo>
                    <a:lnTo>
                      <a:pt x="337" y="288"/>
                    </a:lnTo>
                    <a:lnTo>
                      <a:pt x="337" y="288"/>
                    </a:lnTo>
                    <a:lnTo>
                      <a:pt x="341" y="267"/>
                    </a:lnTo>
                    <a:lnTo>
                      <a:pt x="344" y="241"/>
                    </a:lnTo>
                    <a:lnTo>
                      <a:pt x="345" y="209"/>
                    </a:lnTo>
                    <a:lnTo>
                      <a:pt x="345" y="174"/>
                    </a:lnTo>
                    <a:lnTo>
                      <a:pt x="344" y="93"/>
                    </a:lnTo>
                    <a:lnTo>
                      <a:pt x="341" y="5"/>
                    </a:lnTo>
                    <a:lnTo>
                      <a:pt x="341" y="5"/>
                    </a:lnTo>
                    <a:lnTo>
                      <a:pt x="429" y="3"/>
                    </a:lnTo>
                    <a:lnTo>
                      <a:pt x="509" y="2"/>
                    </a:lnTo>
                    <a:lnTo>
                      <a:pt x="544" y="3"/>
                    </a:lnTo>
                    <a:lnTo>
                      <a:pt x="572" y="6"/>
                    </a:lnTo>
                    <a:lnTo>
                      <a:pt x="593" y="10"/>
                    </a:lnTo>
                    <a:lnTo>
                      <a:pt x="600" y="12"/>
                    </a:lnTo>
                    <a:lnTo>
                      <a:pt x="604" y="16"/>
                    </a:lnTo>
                    <a:lnTo>
                      <a:pt x="604" y="16"/>
                    </a:lnTo>
                    <a:lnTo>
                      <a:pt x="611" y="23"/>
                    </a:lnTo>
                    <a:lnTo>
                      <a:pt x="616" y="28"/>
                    </a:lnTo>
                    <a:lnTo>
                      <a:pt x="618" y="35"/>
                    </a:lnTo>
                    <a:lnTo>
                      <a:pt x="619" y="41"/>
                    </a:lnTo>
                    <a:lnTo>
                      <a:pt x="618" y="48"/>
                    </a:lnTo>
                    <a:lnTo>
                      <a:pt x="615" y="54"/>
                    </a:lnTo>
                    <a:lnTo>
                      <a:pt x="608" y="69"/>
                    </a:lnTo>
                    <a:lnTo>
                      <a:pt x="598" y="86"/>
                    </a:lnTo>
                    <a:lnTo>
                      <a:pt x="594" y="97"/>
                    </a:lnTo>
                    <a:lnTo>
                      <a:pt x="588" y="109"/>
                    </a:lnTo>
                    <a:lnTo>
                      <a:pt x="586" y="122"/>
                    </a:lnTo>
                    <a:lnTo>
                      <a:pt x="583" y="137"/>
                    </a:lnTo>
                    <a:lnTo>
                      <a:pt x="580" y="156"/>
                    </a:lnTo>
                    <a:lnTo>
                      <a:pt x="580" y="175"/>
                    </a:lnTo>
                    <a:lnTo>
                      <a:pt x="580" y="175"/>
                    </a:lnTo>
                    <a:lnTo>
                      <a:pt x="581" y="186"/>
                    </a:lnTo>
                    <a:lnTo>
                      <a:pt x="583" y="196"/>
                    </a:lnTo>
                    <a:lnTo>
                      <a:pt x="587" y="206"/>
                    </a:lnTo>
                    <a:lnTo>
                      <a:pt x="591" y="214"/>
                    </a:lnTo>
                    <a:lnTo>
                      <a:pt x="595" y="221"/>
                    </a:lnTo>
                    <a:lnTo>
                      <a:pt x="602" y="228"/>
                    </a:lnTo>
                    <a:lnTo>
                      <a:pt x="609" y="235"/>
                    </a:lnTo>
                    <a:lnTo>
                      <a:pt x="616" y="241"/>
                    </a:lnTo>
                    <a:lnTo>
                      <a:pt x="625" y="245"/>
                    </a:lnTo>
                    <a:lnTo>
                      <a:pt x="633" y="249"/>
                    </a:lnTo>
                    <a:lnTo>
                      <a:pt x="653" y="255"/>
                    </a:lnTo>
                    <a:lnTo>
                      <a:pt x="672" y="258"/>
                    </a:lnTo>
                    <a:lnTo>
                      <a:pt x="693" y="258"/>
                    </a:lnTo>
                    <a:lnTo>
                      <a:pt x="714" y="255"/>
                    </a:lnTo>
                    <a:lnTo>
                      <a:pt x="735" y="249"/>
                    </a:lnTo>
                    <a:lnTo>
                      <a:pt x="753" y="242"/>
                    </a:lnTo>
                    <a:lnTo>
                      <a:pt x="770" y="232"/>
                    </a:lnTo>
                    <a:lnTo>
                      <a:pt x="778" y="225"/>
                    </a:lnTo>
                    <a:lnTo>
                      <a:pt x="785" y="220"/>
                    </a:lnTo>
                    <a:lnTo>
                      <a:pt x="791" y="213"/>
                    </a:lnTo>
                    <a:lnTo>
                      <a:pt x="797" y="204"/>
                    </a:lnTo>
                    <a:lnTo>
                      <a:pt x="801" y="196"/>
                    </a:lnTo>
                    <a:lnTo>
                      <a:pt x="804" y="188"/>
                    </a:lnTo>
                    <a:lnTo>
                      <a:pt x="806" y="178"/>
                    </a:lnTo>
                    <a:lnTo>
                      <a:pt x="806" y="168"/>
                    </a:lnTo>
                    <a:lnTo>
                      <a:pt x="806" y="168"/>
                    </a:lnTo>
                    <a:lnTo>
                      <a:pt x="806" y="150"/>
                    </a:lnTo>
                    <a:lnTo>
                      <a:pt x="805" y="133"/>
                    </a:lnTo>
                    <a:lnTo>
                      <a:pt x="804" y="118"/>
                    </a:lnTo>
                    <a:lnTo>
                      <a:pt x="799" y="105"/>
                    </a:lnTo>
                    <a:lnTo>
                      <a:pt x="792" y="81"/>
                    </a:lnTo>
                    <a:lnTo>
                      <a:pt x="784" y="62"/>
                    </a:lnTo>
                    <a:lnTo>
                      <a:pt x="776" y="47"/>
                    </a:lnTo>
                    <a:lnTo>
                      <a:pt x="774" y="40"/>
                    </a:lnTo>
                    <a:lnTo>
                      <a:pt x="773" y="34"/>
                    </a:lnTo>
                    <a:lnTo>
                      <a:pt x="773" y="30"/>
                    </a:lnTo>
                    <a:lnTo>
                      <a:pt x="774" y="26"/>
                    </a:lnTo>
                    <a:lnTo>
                      <a:pt x="777" y="21"/>
                    </a:lnTo>
                    <a:lnTo>
                      <a:pt x="783" y="17"/>
                    </a:lnTo>
                    <a:lnTo>
                      <a:pt x="783" y="17"/>
                    </a:lnTo>
                    <a:lnTo>
                      <a:pt x="791" y="13"/>
                    </a:lnTo>
                    <a:lnTo>
                      <a:pt x="802" y="10"/>
                    </a:lnTo>
                    <a:lnTo>
                      <a:pt x="829" y="6"/>
                    </a:lnTo>
                    <a:lnTo>
                      <a:pt x="860" y="2"/>
                    </a:lnTo>
                    <a:lnTo>
                      <a:pt x="896" y="0"/>
                    </a:lnTo>
                    <a:lnTo>
                      <a:pt x="935" y="0"/>
                    </a:lnTo>
                    <a:lnTo>
                      <a:pt x="977" y="2"/>
                    </a:lnTo>
                    <a:lnTo>
                      <a:pt x="1065" y="6"/>
                    </a:lnTo>
                    <a:lnTo>
                      <a:pt x="1065" y="6"/>
                    </a:lnTo>
                    <a:lnTo>
                      <a:pt x="1061" y="114"/>
                    </a:lnTo>
                    <a:lnTo>
                      <a:pt x="1061" y="163"/>
                    </a:lnTo>
                    <a:lnTo>
                      <a:pt x="1062" y="207"/>
                    </a:lnTo>
                    <a:lnTo>
                      <a:pt x="1064" y="225"/>
                    </a:lnTo>
                    <a:lnTo>
                      <a:pt x="1066" y="244"/>
                    </a:lnTo>
                    <a:lnTo>
                      <a:pt x="1069" y="259"/>
                    </a:lnTo>
                    <a:lnTo>
                      <a:pt x="1073" y="272"/>
                    </a:lnTo>
                    <a:lnTo>
                      <a:pt x="1078" y="281"/>
                    </a:lnTo>
                    <a:lnTo>
                      <a:pt x="1083" y="290"/>
                    </a:lnTo>
                    <a:lnTo>
                      <a:pt x="1090" y="294"/>
                    </a:lnTo>
                    <a:lnTo>
                      <a:pt x="1094" y="295"/>
                    </a:lnTo>
                    <a:lnTo>
                      <a:pt x="1099" y="295"/>
                    </a:lnTo>
                    <a:lnTo>
                      <a:pt x="1099" y="295"/>
                    </a:lnTo>
                    <a:lnTo>
                      <a:pt x="1106" y="294"/>
                    </a:lnTo>
                    <a:lnTo>
                      <a:pt x="1113" y="291"/>
                    </a:lnTo>
                    <a:lnTo>
                      <a:pt x="1127" y="284"/>
                    </a:lnTo>
                    <a:lnTo>
                      <a:pt x="1153" y="265"/>
                    </a:lnTo>
                    <a:lnTo>
                      <a:pt x="1170" y="253"/>
                    </a:lnTo>
                    <a:lnTo>
                      <a:pt x="1178" y="249"/>
                    </a:lnTo>
                    <a:lnTo>
                      <a:pt x="1188" y="245"/>
                    </a:lnTo>
                    <a:lnTo>
                      <a:pt x="1199" y="242"/>
                    </a:lnTo>
                    <a:lnTo>
                      <a:pt x="1212" y="239"/>
                    </a:lnTo>
                    <a:lnTo>
                      <a:pt x="1224" y="238"/>
                    </a:lnTo>
                    <a:lnTo>
                      <a:pt x="1238" y="238"/>
                    </a:lnTo>
                    <a:lnTo>
                      <a:pt x="1238" y="238"/>
                    </a:lnTo>
                    <a:lnTo>
                      <a:pt x="1250" y="239"/>
                    </a:lnTo>
                    <a:lnTo>
                      <a:pt x="1261" y="242"/>
                    </a:lnTo>
                    <a:lnTo>
                      <a:pt x="1270" y="246"/>
                    </a:lnTo>
                    <a:lnTo>
                      <a:pt x="1280" y="251"/>
                    </a:lnTo>
                    <a:lnTo>
                      <a:pt x="1289" y="256"/>
                    </a:lnTo>
                    <a:lnTo>
                      <a:pt x="1297" y="263"/>
                    </a:lnTo>
                    <a:lnTo>
                      <a:pt x="1304" y="270"/>
                    </a:lnTo>
                    <a:lnTo>
                      <a:pt x="1311" y="277"/>
                    </a:lnTo>
                    <a:lnTo>
                      <a:pt x="1317" y="286"/>
                    </a:lnTo>
                    <a:lnTo>
                      <a:pt x="1322" y="295"/>
                    </a:lnTo>
                    <a:lnTo>
                      <a:pt x="1326" y="305"/>
                    </a:lnTo>
                    <a:lnTo>
                      <a:pt x="1331" y="315"/>
                    </a:lnTo>
                    <a:lnTo>
                      <a:pt x="1335" y="336"/>
                    </a:lnTo>
                    <a:lnTo>
                      <a:pt x="1338" y="357"/>
                    </a:lnTo>
                    <a:lnTo>
                      <a:pt x="1338" y="357"/>
                    </a:lnTo>
                    <a:lnTo>
                      <a:pt x="1336" y="378"/>
                    </a:lnTo>
                    <a:lnTo>
                      <a:pt x="1335" y="389"/>
                    </a:lnTo>
                    <a:lnTo>
                      <a:pt x="1332" y="399"/>
                    </a:lnTo>
                    <a:lnTo>
                      <a:pt x="1329" y="409"/>
                    </a:lnTo>
                    <a:lnTo>
                      <a:pt x="1325" y="418"/>
                    </a:lnTo>
                    <a:lnTo>
                      <a:pt x="1319" y="427"/>
                    </a:lnTo>
                    <a:lnTo>
                      <a:pt x="1314" y="435"/>
                    </a:lnTo>
                    <a:lnTo>
                      <a:pt x="1307" y="442"/>
                    </a:lnTo>
                    <a:lnTo>
                      <a:pt x="1300" y="449"/>
                    </a:lnTo>
                    <a:lnTo>
                      <a:pt x="1291" y="456"/>
                    </a:lnTo>
                    <a:lnTo>
                      <a:pt x="1282" y="462"/>
                    </a:lnTo>
                    <a:lnTo>
                      <a:pt x="1272" y="466"/>
                    </a:lnTo>
                    <a:lnTo>
                      <a:pt x="1259" y="469"/>
                    </a:lnTo>
                    <a:lnTo>
                      <a:pt x="1248" y="470"/>
                    </a:lnTo>
                    <a:lnTo>
                      <a:pt x="1234" y="471"/>
                    </a:lnTo>
                    <a:lnTo>
                      <a:pt x="1234" y="471"/>
                    </a:lnTo>
                    <a:lnTo>
                      <a:pt x="1223" y="471"/>
                    </a:lnTo>
                    <a:lnTo>
                      <a:pt x="1210" y="469"/>
                    </a:lnTo>
                    <a:lnTo>
                      <a:pt x="1198" y="464"/>
                    </a:lnTo>
                    <a:lnTo>
                      <a:pt x="1185" y="460"/>
                    </a:lnTo>
                    <a:lnTo>
                      <a:pt x="1163" y="449"/>
                    </a:lnTo>
                    <a:lnTo>
                      <a:pt x="1140" y="438"/>
                    </a:lnTo>
                    <a:lnTo>
                      <a:pt x="1121" y="428"/>
                    </a:lnTo>
                    <a:lnTo>
                      <a:pt x="1113" y="425"/>
                    </a:lnTo>
                    <a:lnTo>
                      <a:pt x="1104" y="424"/>
                    </a:lnTo>
                    <a:lnTo>
                      <a:pt x="1096" y="425"/>
                    </a:lnTo>
                    <a:lnTo>
                      <a:pt x="1090" y="428"/>
                    </a:lnTo>
                    <a:lnTo>
                      <a:pt x="1083" y="432"/>
                    </a:lnTo>
                    <a:lnTo>
                      <a:pt x="1079" y="441"/>
                    </a:lnTo>
                    <a:lnTo>
                      <a:pt x="1079" y="441"/>
                    </a:lnTo>
                    <a:lnTo>
                      <a:pt x="1078" y="446"/>
                    </a:lnTo>
                    <a:lnTo>
                      <a:pt x="1075" y="455"/>
                    </a:lnTo>
                    <a:lnTo>
                      <a:pt x="1073" y="477"/>
                    </a:lnTo>
                    <a:lnTo>
                      <a:pt x="1071" y="508"/>
                    </a:lnTo>
                    <a:lnTo>
                      <a:pt x="1071" y="546"/>
                    </a:lnTo>
                    <a:lnTo>
                      <a:pt x="1069" y="632"/>
                    </a:lnTo>
                    <a:lnTo>
                      <a:pt x="1071" y="729"/>
                    </a:lnTo>
                    <a:lnTo>
                      <a:pt x="1071" y="729"/>
                    </a:lnTo>
                    <a:lnTo>
                      <a:pt x="1015" y="731"/>
                    </a:lnTo>
                    <a:lnTo>
                      <a:pt x="962" y="731"/>
                    </a:lnTo>
                    <a:lnTo>
                      <a:pt x="911" y="731"/>
                    </a:lnTo>
                    <a:lnTo>
                      <a:pt x="867" y="729"/>
                    </a:lnTo>
                    <a:lnTo>
                      <a:pt x="846" y="726"/>
                    </a:lnTo>
                    <a:lnTo>
                      <a:pt x="829" y="723"/>
                    </a:lnTo>
                    <a:lnTo>
                      <a:pt x="813" y="720"/>
                    </a:lnTo>
                    <a:lnTo>
                      <a:pt x="799" y="716"/>
                    </a:lnTo>
                    <a:lnTo>
                      <a:pt x="790" y="711"/>
                    </a:lnTo>
                    <a:lnTo>
                      <a:pt x="781" y="704"/>
                    </a:lnTo>
                    <a:lnTo>
                      <a:pt x="777" y="697"/>
                    </a:lnTo>
                    <a:lnTo>
                      <a:pt x="776" y="692"/>
                    </a:lnTo>
                    <a:lnTo>
                      <a:pt x="776" y="688"/>
                    </a:lnTo>
                    <a:lnTo>
                      <a:pt x="776" y="688"/>
                    </a:lnTo>
                    <a:lnTo>
                      <a:pt x="777" y="681"/>
                    </a:lnTo>
                    <a:lnTo>
                      <a:pt x="778" y="674"/>
                    </a:lnTo>
                    <a:lnTo>
                      <a:pt x="787" y="662"/>
                    </a:lnTo>
                    <a:lnTo>
                      <a:pt x="806" y="634"/>
                    </a:lnTo>
                    <a:lnTo>
                      <a:pt x="818" y="618"/>
                    </a:lnTo>
                    <a:lnTo>
                      <a:pt x="822" y="608"/>
                    </a:lnTo>
                    <a:lnTo>
                      <a:pt x="826" y="599"/>
                    </a:lnTo>
                    <a:lnTo>
                      <a:pt x="829" y="588"/>
                    </a:lnTo>
                    <a:lnTo>
                      <a:pt x="832" y="576"/>
                    </a:lnTo>
                    <a:lnTo>
                      <a:pt x="833" y="564"/>
                    </a:lnTo>
                    <a:lnTo>
                      <a:pt x="832" y="550"/>
                    </a:lnTo>
                    <a:lnTo>
                      <a:pt x="832" y="550"/>
                    </a:lnTo>
                    <a:lnTo>
                      <a:pt x="832" y="537"/>
                    </a:lnTo>
                    <a:lnTo>
                      <a:pt x="829" y="527"/>
                    </a:lnTo>
                    <a:lnTo>
                      <a:pt x="825" y="516"/>
                    </a:lnTo>
                    <a:lnTo>
                      <a:pt x="820" y="508"/>
                    </a:lnTo>
                    <a:lnTo>
                      <a:pt x="815" y="498"/>
                    </a:lnTo>
                    <a:lnTo>
                      <a:pt x="808" y="491"/>
                    </a:lnTo>
                    <a:lnTo>
                      <a:pt x="801" y="483"/>
                    </a:lnTo>
                    <a:lnTo>
                      <a:pt x="792" y="477"/>
                    </a:lnTo>
                    <a:lnTo>
                      <a:pt x="784" y="470"/>
                    </a:lnTo>
                    <a:lnTo>
                      <a:pt x="776" y="466"/>
                    </a:lnTo>
                    <a:lnTo>
                      <a:pt x="766" y="460"/>
                    </a:lnTo>
                    <a:lnTo>
                      <a:pt x="756" y="458"/>
                    </a:lnTo>
                    <a:lnTo>
                      <a:pt x="735" y="452"/>
                    </a:lnTo>
                    <a:lnTo>
                      <a:pt x="714" y="449"/>
                    </a:lnTo>
                    <a:lnTo>
                      <a:pt x="693" y="451"/>
                    </a:lnTo>
                    <a:lnTo>
                      <a:pt x="682" y="452"/>
                    </a:lnTo>
                    <a:lnTo>
                      <a:pt x="672" y="455"/>
                    </a:lnTo>
                    <a:lnTo>
                      <a:pt x="662" y="459"/>
                    </a:lnTo>
                    <a:lnTo>
                      <a:pt x="653" y="463"/>
                    </a:lnTo>
                    <a:lnTo>
                      <a:pt x="644" y="467"/>
                    </a:lnTo>
                    <a:lnTo>
                      <a:pt x="636" y="473"/>
                    </a:lnTo>
                    <a:lnTo>
                      <a:pt x="627" y="480"/>
                    </a:lnTo>
                    <a:lnTo>
                      <a:pt x="620" y="488"/>
                    </a:lnTo>
                    <a:lnTo>
                      <a:pt x="615" y="497"/>
                    </a:lnTo>
                    <a:lnTo>
                      <a:pt x="609" y="506"/>
                    </a:lnTo>
                    <a:lnTo>
                      <a:pt x="605" y="516"/>
                    </a:lnTo>
                    <a:lnTo>
                      <a:pt x="602" y="527"/>
                    </a:lnTo>
                    <a:lnTo>
                      <a:pt x="600" y="540"/>
                    </a:lnTo>
                    <a:lnTo>
                      <a:pt x="600" y="553"/>
                    </a:lnTo>
                    <a:lnTo>
                      <a:pt x="600" y="553"/>
                    </a:lnTo>
                    <a:lnTo>
                      <a:pt x="600" y="565"/>
                    </a:lnTo>
                    <a:lnTo>
                      <a:pt x="602" y="578"/>
                    </a:lnTo>
                    <a:lnTo>
                      <a:pt x="607" y="589"/>
                    </a:lnTo>
                    <a:lnTo>
                      <a:pt x="611" y="601"/>
                    </a:lnTo>
                    <a:lnTo>
                      <a:pt x="622" y="625"/>
                    </a:lnTo>
                    <a:lnTo>
                      <a:pt x="633" y="646"/>
                    </a:lnTo>
                    <a:lnTo>
                      <a:pt x="643" y="666"/>
                    </a:lnTo>
                    <a:lnTo>
                      <a:pt x="646" y="676"/>
                    </a:lnTo>
                    <a:lnTo>
                      <a:pt x="647" y="684"/>
                    </a:lnTo>
                    <a:lnTo>
                      <a:pt x="646" y="691"/>
                    </a:lnTo>
                    <a:lnTo>
                      <a:pt x="643" y="698"/>
                    </a:lnTo>
                    <a:lnTo>
                      <a:pt x="639" y="704"/>
                    </a:lnTo>
                    <a:lnTo>
                      <a:pt x="630" y="709"/>
                    </a:lnTo>
                    <a:lnTo>
                      <a:pt x="630" y="709"/>
                    </a:lnTo>
                    <a:lnTo>
                      <a:pt x="625" y="711"/>
                    </a:lnTo>
                    <a:lnTo>
                      <a:pt x="616" y="712"/>
                    </a:lnTo>
                    <a:lnTo>
                      <a:pt x="594" y="715"/>
                    </a:lnTo>
                    <a:lnTo>
                      <a:pt x="565" y="716"/>
                    </a:lnTo>
                    <a:lnTo>
                      <a:pt x="528" y="718"/>
                    </a:lnTo>
                    <a:lnTo>
                      <a:pt x="442" y="718"/>
                    </a:lnTo>
                    <a:lnTo>
                      <a:pt x="347" y="716"/>
                    </a:lnTo>
                    <a:lnTo>
                      <a:pt x="347" y="716"/>
                    </a:lnTo>
                    <a:close/>
                  </a:path>
                </a:pathLst>
              </a:custGeom>
              <a:solidFill>
                <a:schemeClr val="accent4"/>
              </a:solidFill>
              <a:ln w="28575" cap="rnd">
                <a:solidFill>
                  <a:schemeClr val="bg1"/>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32" name="iSlîdé">
                <a:extLst>
                  <a:ext uri="{FF2B5EF4-FFF2-40B4-BE49-F238E27FC236}">
                    <a16:creationId xmlns:a16="http://schemas.microsoft.com/office/drawing/2014/main" id="{622439E8-3E46-44EF-B3B1-49C59194914D}"/>
                  </a:ext>
                </a:extLst>
              </p:cNvPr>
              <p:cNvSpPr/>
              <p:nvPr/>
            </p:nvSpPr>
            <p:spPr bwMode="auto">
              <a:xfrm>
                <a:off x="3895725" y="2906714"/>
                <a:ext cx="2052637" cy="1154112"/>
              </a:xfrm>
              <a:custGeom>
                <a:avLst/>
                <a:gdLst>
                  <a:gd name="T0" fmla="*/ 757 w 1293"/>
                  <a:gd name="T1" fmla="*/ 716 h 727"/>
                  <a:gd name="T2" fmla="*/ 687 w 1293"/>
                  <a:gd name="T3" fmla="*/ 703 h 727"/>
                  <a:gd name="T4" fmla="*/ 681 w 1293"/>
                  <a:gd name="T5" fmla="*/ 667 h 727"/>
                  <a:gd name="T6" fmla="*/ 722 w 1293"/>
                  <a:gd name="T7" fmla="*/ 578 h 727"/>
                  <a:gd name="T8" fmla="*/ 722 w 1293"/>
                  <a:gd name="T9" fmla="*/ 527 h 727"/>
                  <a:gd name="T10" fmla="*/ 697 w 1293"/>
                  <a:gd name="T11" fmla="*/ 481 h 727"/>
                  <a:gd name="T12" fmla="*/ 652 w 1293"/>
                  <a:gd name="T13" fmla="*/ 455 h 727"/>
                  <a:gd name="T14" fmla="*/ 589 w 1293"/>
                  <a:gd name="T15" fmla="*/ 452 h 727"/>
                  <a:gd name="T16" fmla="*/ 532 w 1293"/>
                  <a:gd name="T17" fmla="*/ 477 h 727"/>
                  <a:gd name="T18" fmla="*/ 499 w 1293"/>
                  <a:gd name="T19" fmla="*/ 518 h 727"/>
                  <a:gd name="T20" fmla="*/ 492 w 1293"/>
                  <a:gd name="T21" fmla="*/ 564 h 727"/>
                  <a:gd name="T22" fmla="*/ 508 w 1293"/>
                  <a:gd name="T23" fmla="*/ 618 h 727"/>
                  <a:gd name="T24" fmla="*/ 548 w 1293"/>
                  <a:gd name="T25" fmla="*/ 688 h 727"/>
                  <a:gd name="T26" fmla="*/ 543 w 1293"/>
                  <a:gd name="T27" fmla="*/ 703 h 727"/>
                  <a:gd name="T28" fmla="*/ 477 w 1293"/>
                  <a:gd name="T29" fmla="*/ 724 h 727"/>
                  <a:gd name="T30" fmla="*/ 252 w 1293"/>
                  <a:gd name="T31" fmla="*/ 723 h 727"/>
                  <a:gd name="T32" fmla="*/ 252 w 1293"/>
                  <a:gd name="T33" fmla="*/ 480 h 727"/>
                  <a:gd name="T34" fmla="*/ 237 w 1293"/>
                  <a:gd name="T35" fmla="*/ 428 h 727"/>
                  <a:gd name="T36" fmla="*/ 211 w 1293"/>
                  <a:gd name="T37" fmla="*/ 427 h 727"/>
                  <a:gd name="T38" fmla="*/ 123 w 1293"/>
                  <a:gd name="T39" fmla="*/ 456 h 727"/>
                  <a:gd name="T40" fmla="*/ 70 w 1293"/>
                  <a:gd name="T41" fmla="*/ 455 h 727"/>
                  <a:gd name="T42" fmla="*/ 31 w 1293"/>
                  <a:gd name="T43" fmla="*/ 428 h 727"/>
                  <a:gd name="T44" fmla="*/ 0 w 1293"/>
                  <a:gd name="T45" fmla="*/ 344 h 727"/>
                  <a:gd name="T46" fmla="*/ 17 w 1293"/>
                  <a:gd name="T47" fmla="*/ 267 h 727"/>
                  <a:gd name="T48" fmla="*/ 52 w 1293"/>
                  <a:gd name="T49" fmla="*/ 237 h 727"/>
                  <a:gd name="T50" fmla="*/ 102 w 1293"/>
                  <a:gd name="T51" fmla="*/ 231 h 727"/>
                  <a:gd name="T52" fmla="*/ 171 w 1293"/>
                  <a:gd name="T53" fmla="*/ 249 h 727"/>
                  <a:gd name="T54" fmla="*/ 223 w 1293"/>
                  <a:gd name="T55" fmla="*/ 269 h 727"/>
                  <a:gd name="T56" fmla="*/ 245 w 1293"/>
                  <a:gd name="T57" fmla="*/ 251 h 727"/>
                  <a:gd name="T58" fmla="*/ 255 w 1293"/>
                  <a:gd name="T59" fmla="*/ 91 h 727"/>
                  <a:gd name="T60" fmla="*/ 457 w 1293"/>
                  <a:gd name="T61" fmla="*/ 0 h 727"/>
                  <a:gd name="T62" fmla="*/ 534 w 1293"/>
                  <a:gd name="T63" fmla="*/ 13 h 727"/>
                  <a:gd name="T64" fmla="*/ 548 w 1293"/>
                  <a:gd name="T65" fmla="*/ 32 h 727"/>
                  <a:gd name="T66" fmla="*/ 518 w 1293"/>
                  <a:gd name="T67" fmla="*/ 87 h 727"/>
                  <a:gd name="T68" fmla="*/ 492 w 1293"/>
                  <a:gd name="T69" fmla="*/ 146 h 727"/>
                  <a:gd name="T70" fmla="*/ 495 w 1293"/>
                  <a:gd name="T71" fmla="*/ 195 h 727"/>
                  <a:gd name="T72" fmla="*/ 523 w 1293"/>
                  <a:gd name="T73" fmla="*/ 238 h 727"/>
                  <a:gd name="T74" fmla="*/ 568 w 1293"/>
                  <a:gd name="T75" fmla="*/ 264 h 727"/>
                  <a:gd name="T76" fmla="*/ 652 w 1293"/>
                  <a:gd name="T77" fmla="*/ 266 h 727"/>
                  <a:gd name="T78" fmla="*/ 697 w 1293"/>
                  <a:gd name="T79" fmla="*/ 241 h 727"/>
                  <a:gd name="T80" fmla="*/ 722 w 1293"/>
                  <a:gd name="T81" fmla="*/ 193 h 727"/>
                  <a:gd name="T82" fmla="*/ 722 w 1293"/>
                  <a:gd name="T83" fmla="*/ 144 h 727"/>
                  <a:gd name="T84" fmla="*/ 681 w 1293"/>
                  <a:gd name="T85" fmla="*/ 55 h 727"/>
                  <a:gd name="T86" fmla="*/ 685 w 1293"/>
                  <a:gd name="T87" fmla="*/ 17 h 727"/>
                  <a:gd name="T88" fmla="*/ 759 w 1293"/>
                  <a:gd name="T89" fmla="*/ 4 h 727"/>
                  <a:gd name="T90" fmla="*/ 973 w 1293"/>
                  <a:gd name="T91" fmla="*/ 88 h 727"/>
                  <a:gd name="T92" fmla="*/ 983 w 1293"/>
                  <a:gd name="T93" fmla="*/ 249 h 727"/>
                  <a:gd name="T94" fmla="*/ 1012 w 1293"/>
                  <a:gd name="T95" fmla="*/ 276 h 727"/>
                  <a:gd name="T96" fmla="*/ 1061 w 1293"/>
                  <a:gd name="T97" fmla="*/ 262 h 727"/>
                  <a:gd name="T98" fmla="*/ 1141 w 1293"/>
                  <a:gd name="T99" fmla="*/ 223 h 727"/>
                  <a:gd name="T100" fmla="*/ 1204 w 1293"/>
                  <a:gd name="T101" fmla="*/ 228 h 727"/>
                  <a:gd name="T102" fmla="*/ 1263 w 1293"/>
                  <a:gd name="T103" fmla="*/ 263 h 727"/>
                  <a:gd name="T104" fmla="*/ 1291 w 1293"/>
                  <a:gd name="T105" fmla="*/ 316 h 727"/>
                  <a:gd name="T106" fmla="*/ 1292 w 1293"/>
                  <a:gd name="T107" fmla="*/ 365 h 727"/>
                  <a:gd name="T108" fmla="*/ 1271 w 1293"/>
                  <a:gd name="T109" fmla="*/ 422 h 727"/>
                  <a:gd name="T110" fmla="*/ 1224 w 1293"/>
                  <a:gd name="T111" fmla="*/ 466 h 727"/>
                  <a:gd name="T112" fmla="*/ 1152 w 1293"/>
                  <a:gd name="T113" fmla="*/ 483 h 727"/>
                  <a:gd name="T114" fmla="*/ 1107 w 1293"/>
                  <a:gd name="T115" fmla="*/ 469 h 727"/>
                  <a:gd name="T116" fmla="*/ 1022 w 1293"/>
                  <a:gd name="T117" fmla="*/ 422 h 727"/>
                  <a:gd name="T118" fmla="*/ 987 w 1293"/>
                  <a:gd name="T119" fmla="*/ 434 h 727"/>
                  <a:gd name="T120" fmla="*/ 966 w 1293"/>
                  <a:gd name="T121" fmla="*/ 491 h 727"/>
                  <a:gd name="T122" fmla="*/ 966 w 1293"/>
                  <a:gd name="T123" fmla="*/ 717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93" h="727">
                    <a:moveTo>
                      <a:pt x="966" y="717"/>
                    </a:moveTo>
                    <a:lnTo>
                      <a:pt x="966" y="717"/>
                    </a:lnTo>
                    <a:lnTo>
                      <a:pt x="874" y="719"/>
                    </a:lnTo>
                    <a:lnTo>
                      <a:pt x="792" y="717"/>
                    </a:lnTo>
                    <a:lnTo>
                      <a:pt x="757" y="716"/>
                    </a:lnTo>
                    <a:lnTo>
                      <a:pt x="729" y="715"/>
                    </a:lnTo>
                    <a:lnTo>
                      <a:pt x="708" y="712"/>
                    </a:lnTo>
                    <a:lnTo>
                      <a:pt x="694" y="709"/>
                    </a:lnTo>
                    <a:lnTo>
                      <a:pt x="694" y="709"/>
                    </a:lnTo>
                    <a:lnTo>
                      <a:pt x="687" y="703"/>
                    </a:lnTo>
                    <a:lnTo>
                      <a:pt x="681" y="698"/>
                    </a:lnTo>
                    <a:lnTo>
                      <a:pt x="678" y="691"/>
                    </a:lnTo>
                    <a:lnTo>
                      <a:pt x="677" y="684"/>
                    </a:lnTo>
                    <a:lnTo>
                      <a:pt x="678" y="675"/>
                    </a:lnTo>
                    <a:lnTo>
                      <a:pt x="681" y="667"/>
                    </a:lnTo>
                    <a:lnTo>
                      <a:pt x="691" y="646"/>
                    </a:lnTo>
                    <a:lnTo>
                      <a:pt x="702" y="625"/>
                    </a:lnTo>
                    <a:lnTo>
                      <a:pt x="713" y="601"/>
                    </a:lnTo>
                    <a:lnTo>
                      <a:pt x="717" y="590"/>
                    </a:lnTo>
                    <a:lnTo>
                      <a:pt x="722" y="578"/>
                    </a:lnTo>
                    <a:lnTo>
                      <a:pt x="724" y="565"/>
                    </a:lnTo>
                    <a:lnTo>
                      <a:pt x="724" y="552"/>
                    </a:lnTo>
                    <a:lnTo>
                      <a:pt x="724" y="552"/>
                    </a:lnTo>
                    <a:lnTo>
                      <a:pt x="724" y="540"/>
                    </a:lnTo>
                    <a:lnTo>
                      <a:pt x="722" y="527"/>
                    </a:lnTo>
                    <a:lnTo>
                      <a:pt x="719" y="516"/>
                    </a:lnTo>
                    <a:lnTo>
                      <a:pt x="715" y="506"/>
                    </a:lnTo>
                    <a:lnTo>
                      <a:pt x="709" y="497"/>
                    </a:lnTo>
                    <a:lnTo>
                      <a:pt x="704" y="488"/>
                    </a:lnTo>
                    <a:lnTo>
                      <a:pt x="697" y="481"/>
                    </a:lnTo>
                    <a:lnTo>
                      <a:pt x="688" y="474"/>
                    </a:lnTo>
                    <a:lnTo>
                      <a:pt x="680" y="467"/>
                    </a:lnTo>
                    <a:lnTo>
                      <a:pt x="671" y="463"/>
                    </a:lnTo>
                    <a:lnTo>
                      <a:pt x="662" y="459"/>
                    </a:lnTo>
                    <a:lnTo>
                      <a:pt x="652" y="455"/>
                    </a:lnTo>
                    <a:lnTo>
                      <a:pt x="642" y="453"/>
                    </a:lnTo>
                    <a:lnTo>
                      <a:pt x="631" y="450"/>
                    </a:lnTo>
                    <a:lnTo>
                      <a:pt x="610" y="450"/>
                    </a:lnTo>
                    <a:lnTo>
                      <a:pt x="610" y="450"/>
                    </a:lnTo>
                    <a:lnTo>
                      <a:pt x="589" y="452"/>
                    </a:lnTo>
                    <a:lnTo>
                      <a:pt x="568" y="457"/>
                    </a:lnTo>
                    <a:lnTo>
                      <a:pt x="558" y="462"/>
                    </a:lnTo>
                    <a:lnTo>
                      <a:pt x="548" y="466"/>
                    </a:lnTo>
                    <a:lnTo>
                      <a:pt x="540" y="471"/>
                    </a:lnTo>
                    <a:lnTo>
                      <a:pt x="532" y="477"/>
                    </a:lnTo>
                    <a:lnTo>
                      <a:pt x="523" y="484"/>
                    </a:lnTo>
                    <a:lnTo>
                      <a:pt x="516" y="491"/>
                    </a:lnTo>
                    <a:lnTo>
                      <a:pt x="509" y="499"/>
                    </a:lnTo>
                    <a:lnTo>
                      <a:pt x="504" y="508"/>
                    </a:lnTo>
                    <a:lnTo>
                      <a:pt x="499" y="518"/>
                    </a:lnTo>
                    <a:lnTo>
                      <a:pt x="495" y="527"/>
                    </a:lnTo>
                    <a:lnTo>
                      <a:pt x="494" y="538"/>
                    </a:lnTo>
                    <a:lnTo>
                      <a:pt x="492" y="550"/>
                    </a:lnTo>
                    <a:lnTo>
                      <a:pt x="492" y="550"/>
                    </a:lnTo>
                    <a:lnTo>
                      <a:pt x="492" y="564"/>
                    </a:lnTo>
                    <a:lnTo>
                      <a:pt x="492" y="576"/>
                    </a:lnTo>
                    <a:lnTo>
                      <a:pt x="495" y="589"/>
                    </a:lnTo>
                    <a:lnTo>
                      <a:pt x="498" y="599"/>
                    </a:lnTo>
                    <a:lnTo>
                      <a:pt x="502" y="608"/>
                    </a:lnTo>
                    <a:lnTo>
                      <a:pt x="508" y="618"/>
                    </a:lnTo>
                    <a:lnTo>
                      <a:pt x="518" y="634"/>
                    </a:lnTo>
                    <a:lnTo>
                      <a:pt x="539" y="661"/>
                    </a:lnTo>
                    <a:lnTo>
                      <a:pt x="546" y="675"/>
                    </a:lnTo>
                    <a:lnTo>
                      <a:pt x="547" y="681"/>
                    </a:lnTo>
                    <a:lnTo>
                      <a:pt x="548" y="688"/>
                    </a:lnTo>
                    <a:lnTo>
                      <a:pt x="548" y="688"/>
                    </a:lnTo>
                    <a:lnTo>
                      <a:pt x="548" y="692"/>
                    </a:lnTo>
                    <a:lnTo>
                      <a:pt x="547" y="696"/>
                    </a:lnTo>
                    <a:lnTo>
                      <a:pt x="546" y="701"/>
                    </a:lnTo>
                    <a:lnTo>
                      <a:pt x="543" y="703"/>
                    </a:lnTo>
                    <a:lnTo>
                      <a:pt x="534" y="710"/>
                    </a:lnTo>
                    <a:lnTo>
                      <a:pt x="525" y="715"/>
                    </a:lnTo>
                    <a:lnTo>
                      <a:pt x="511" y="719"/>
                    </a:lnTo>
                    <a:lnTo>
                      <a:pt x="495" y="722"/>
                    </a:lnTo>
                    <a:lnTo>
                      <a:pt x="477" y="724"/>
                    </a:lnTo>
                    <a:lnTo>
                      <a:pt x="457" y="726"/>
                    </a:lnTo>
                    <a:lnTo>
                      <a:pt x="413" y="727"/>
                    </a:lnTo>
                    <a:lnTo>
                      <a:pt x="362" y="727"/>
                    </a:lnTo>
                    <a:lnTo>
                      <a:pt x="252" y="723"/>
                    </a:lnTo>
                    <a:lnTo>
                      <a:pt x="252" y="723"/>
                    </a:lnTo>
                    <a:lnTo>
                      <a:pt x="256" y="632"/>
                    </a:lnTo>
                    <a:lnTo>
                      <a:pt x="256" y="589"/>
                    </a:lnTo>
                    <a:lnTo>
                      <a:pt x="256" y="548"/>
                    </a:lnTo>
                    <a:lnTo>
                      <a:pt x="255" y="512"/>
                    </a:lnTo>
                    <a:lnTo>
                      <a:pt x="252" y="480"/>
                    </a:lnTo>
                    <a:lnTo>
                      <a:pt x="248" y="453"/>
                    </a:lnTo>
                    <a:lnTo>
                      <a:pt x="244" y="442"/>
                    </a:lnTo>
                    <a:lnTo>
                      <a:pt x="239" y="434"/>
                    </a:lnTo>
                    <a:lnTo>
                      <a:pt x="239" y="434"/>
                    </a:lnTo>
                    <a:lnTo>
                      <a:pt x="237" y="428"/>
                    </a:lnTo>
                    <a:lnTo>
                      <a:pt x="232" y="425"/>
                    </a:lnTo>
                    <a:lnTo>
                      <a:pt x="228" y="422"/>
                    </a:lnTo>
                    <a:lnTo>
                      <a:pt x="223" y="422"/>
                    </a:lnTo>
                    <a:lnTo>
                      <a:pt x="217" y="424"/>
                    </a:lnTo>
                    <a:lnTo>
                      <a:pt x="211" y="427"/>
                    </a:lnTo>
                    <a:lnTo>
                      <a:pt x="196" y="434"/>
                    </a:lnTo>
                    <a:lnTo>
                      <a:pt x="177" y="442"/>
                    </a:lnTo>
                    <a:lnTo>
                      <a:pt x="153" y="450"/>
                    </a:lnTo>
                    <a:lnTo>
                      <a:pt x="139" y="453"/>
                    </a:lnTo>
                    <a:lnTo>
                      <a:pt x="123" y="456"/>
                    </a:lnTo>
                    <a:lnTo>
                      <a:pt x="107" y="457"/>
                    </a:lnTo>
                    <a:lnTo>
                      <a:pt x="88" y="457"/>
                    </a:lnTo>
                    <a:lnTo>
                      <a:pt x="88" y="457"/>
                    </a:lnTo>
                    <a:lnTo>
                      <a:pt x="79" y="456"/>
                    </a:lnTo>
                    <a:lnTo>
                      <a:pt x="70" y="455"/>
                    </a:lnTo>
                    <a:lnTo>
                      <a:pt x="60" y="452"/>
                    </a:lnTo>
                    <a:lnTo>
                      <a:pt x="54" y="446"/>
                    </a:lnTo>
                    <a:lnTo>
                      <a:pt x="45" y="442"/>
                    </a:lnTo>
                    <a:lnTo>
                      <a:pt x="38" y="435"/>
                    </a:lnTo>
                    <a:lnTo>
                      <a:pt x="31" y="428"/>
                    </a:lnTo>
                    <a:lnTo>
                      <a:pt x="26" y="421"/>
                    </a:lnTo>
                    <a:lnTo>
                      <a:pt x="16" y="404"/>
                    </a:lnTo>
                    <a:lnTo>
                      <a:pt x="7" y="385"/>
                    </a:lnTo>
                    <a:lnTo>
                      <a:pt x="3" y="365"/>
                    </a:lnTo>
                    <a:lnTo>
                      <a:pt x="0" y="344"/>
                    </a:lnTo>
                    <a:lnTo>
                      <a:pt x="0" y="323"/>
                    </a:lnTo>
                    <a:lnTo>
                      <a:pt x="3" y="304"/>
                    </a:lnTo>
                    <a:lnTo>
                      <a:pt x="9" y="284"/>
                    </a:lnTo>
                    <a:lnTo>
                      <a:pt x="13" y="276"/>
                    </a:lnTo>
                    <a:lnTo>
                      <a:pt x="17" y="267"/>
                    </a:lnTo>
                    <a:lnTo>
                      <a:pt x="23" y="259"/>
                    </a:lnTo>
                    <a:lnTo>
                      <a:pt x="30" y="253"/>
                    </a:lnTo>
                    <a:lnTo>
                      <a:pt x="37" y="246"/>
                    </a:lnTo>
                    <a:lnTo>
                      <a:pt x="44" y="241"/>
                    </a:lnTo>
                    <a:lnTo>
                      <a:pt x="52" y="237"/>
                    </a:lnTo>
                    <a:lnTo>
                      <a:pt x="62" y="234"/>
                    </a:lnTo>
                    <a:lnTo>
                      <a:pt x="72" y="232"/>
                    </a:lnTo>
                    <a:lnTo>
                      <a:pt x="83" y="231"/>
                    </a:lnTo>
                    <a:lnTo>
                      <a:pt x="83" y="231"/>
                    </a:lnTo>
                    <a:lnTo>
                      <a:pt x="102" y="231"/>
                    </a:lnTo>
                    <a:lnTo>
                      <a:pt x="119" y="232"/>
                    </a:lnTo>
                    <a:lnTo>
                      <a:pt x="135" y="235"/>
                    </a:lnTo>
                    <a:lnTo>
                      <a:pt x="149" y="239"/>
                    </a:lnTo>
                    <a:lnTo>
                      <a:pt x="161" y="244"/>
                    </a:lnTo>
                    <a:lnTo>
                      <a:pt x="171" y="249"/>
                    </a:lnTo>
                    <a:lnTo>
                      <a:pt x="189" y="259"/>
                    </a:lnTo>
                    <a:lnTo>
                      <a:pt x="203" y="266"/>
                    </a:lnTo>
                    <a:lnTo>
                      <a:pt x="210" y="269"/>
                    </a:lnTo>
                    <a:lnTo>
                      <a:pt x="216" y="269"/>
                    </a:lnTo>
                    <a:lnTo>
                      <a:pt x="223" y="269"/>
                    </a:lnTo>
                    <a:lnTo>
                      <a:pt x="228" y="266"/>
                    </a:lnTo>
                    <a:lnTo>
                      <a:pt x="235" y="262"/>
                    </a:lnTo>
                    <a:lnTo>
                      <a:pt x="242" y="255"/>
                    </a:lnTo>
                    <a:lnTo>
                      <a:pt x="242" y="255"/>
                    </a:lnTo>
                    <a:lnTo>
                      <a:pt x="245" y="251"/>
                    </a:lnTo>
                    <a:lnTo>
                      <a:pt x="248" y="244"/>
                    </a:lnTo>
                    <a:lnTo>
                      <a:pt x="252" y="224"/>
                    </a:lnTo>
                    <a:lnTo>
                      <a:pt x="253" y="199"/>
                    </a:lnTo>
                    <a:lnTo>
                      <a:pt x="255" y="167"/>
                    </a:lnTo>
                    <a:lnTo>
                      <a:pt x="255" y="91"/>
                    </a:lnTo>
                    <a:lnTo>
                      <a:pt x="253" y="9"/>
                    </a:lnTo>
                    <a:lnTo>
                      <a:pt x="253" y="9"/>
                    </a:lnTo>
                    <a:lnTo>
                      <a:pt x="362" y="2"/>
                    </a:lnTo>
                    <a:lnTo>
                      <a:pt x="413" y="0"/>
                    </a:lnTo>
                    <a:lnTo>
                      <a:pt x="457" y="0"/>
                    </a:lnTo>
                    <a:lnTo>
                      <a:pt x="477" y="0"/>
                    </a:lnTo>
                    <a:lnTo>
                      <a:pt x="495" y="2"/>
                    </a:lnTo>
                    <a:lnTo>
                      <a:pt x="511" y="4"/>
                    </a:lnTo>
                    <a:lnTo>
                      <a:pt x="525" y="9"/>
                    </a:lnTo>
                    <a:lnTo>
                      <a:pt x="534" y="13"/>
                    </a:lnTo>
                    <a:lnTo>
                      <a:pt x="543" y="18"/>
                    </a:lnTo>
                    <a:lnTo>
                      <a:pt x="546" y="21"/>
                    </a:lnTo>
                    <a:lnTo>
                      <a:pt x="547" y="25"/>
                    </a:lnTo>
                    <a:lnTo>
                      <a:pt x="548" y="28"/>
                    </a:lnTo>
                    <a:lnTo>
                      <a:pt x="548" y="32"/>
                    </a:lnTo>
                    <a:lnTo>
                      <a:pt x="548" y="32"/>
                    </a:lnTo>
                    <a:lnTo>
                      <a:pt x="547" y="39"/>
                    </a:lnTo>
                    <a:lnTo>
                      <a:pt x="546" y="46"/>
                    </a:lnTo>
                    <a:lnTo>
                      <a:pt x="537" y="60"/>
                    </a:lnTo>
                    <a:lnTo>
                      <a:pt x="518" y="87"/>
                    </a:lnTo>
                    <a:lnTo>
                      <a:pt x="506" y="104"/>
                    </a:lnTo>
                    <a:lnTo>
                      <a:pt x="502" y="112"/>
                    </a:lnTo>
                    <a:lnTo>
                      <a:pt x="498" y="122"/>
                    </a:lnTo>
                    <a:lnTo>
                      <a:pt x="495" y="133"/>
                    </a:lnTo>
                    <a:lnTo>
                      <a:pt x="492" y="146"/>
                    </a:lnTo>
                    <a:lnTo>
                      <a:pt x="491" y="158"/>
                    </a:lnTo>
                    <a:lnTo>
                      <a:pt x="492" y="172"/>
                    </a:lnTo>
                    <a:lnTo>
                      <a:pt x="492" y="172"/>
                    </a:lnTo>
                    <a:lnTo>
                      <a:pt x="492" y="183"/>
                    </a:lnTo>
                    <a:lnTo>
                      <a:pt x="495" y="195"/>
                    </a:lnTo>
                    <a:lnTo>
                      <a:pt x="499" y="204"/>
                    </a:lnTo>
                    <a:lnTo>
                      <a:pt x="504" y="214"/>
                    </a:lnTo>
                    <a:lnTo>
                      <a:pt x="509" y="223"/>
                    </a:lnTo>
                    <a:lnTo>
                      <a:pt x="516" y="231"/>
                    </a:lnTo>
                    <a:lnTo>
                      <a:pt x="523" y="238"/>
                    </a:lnTo>
                    <a:lnTo>
                      <a:pt x="532" y="245"/>
                    </a:lnTo>
                    <a:lnTo>
                      <a:pt x="540" y="251"/>
                    </a:lnTo>
                    <a:lnTo>
                      <a:pt x="548" y="256"/>
                    </a:lnTo>
                    <a:lnTo>
                      <a:pt x="558" y="260"/>
                    </a:lnTo>
                    <a:lnTo>
                      <a:pt x="568" y="264"/>
                    </a:lnTo>
                    <a:lnTo>
                      <a:pt x="589" y="269"/>
                    </a:lnTo>
                    <a:lnTo>
                      <a:pt x="610" y="271"/>
                    </a:lnTo>
                    <a:lnTo>
                      <a:pt x="631" y="270"/>
                    </a:lnTo>
                    <a:lnTo>
                      <a:pt x="642" y="269"/>
                    </a:lnTo>
                    <a:lnTo>
                      <a:pt x="652" y="266"/>
                    </a:lnTo>
                    <a:lnTo>
                      <a:pt x="662" y="263"/>
                    </a:lnTo>
                    <a:lnTo>
                      <a:pt x="671" y="259"/>
                    </a:lnTo>
                    <a:lnTo>
                      <a:pt x="680" y="253"/>
                    </a:lnTo>
                    <a:lnTo>
                      <a:pt x="688" y="248"/>
                    </a:lnTo>
                    <a:lnTo>
                      <a:pt x="697" y="241"/>
                    </a:lnTo>
                    <a:lnTo>
                      <a:pt x="704" y="234"/>
                    </a:lnTo>
                    <a:lnTo>
                      <a:pt x="709" y="225"/>
                    </a:lnTo>
                    <a:lnTo>
                      <a:pt x="715" y="216"/>
                    </a:lnTo>
                    <a:lnTo>
                      <a:pt x="719" y="206"/>
                    </a:lnTo>
                    <a:lnTo>
                      <a:pt x="722" y="193"/>
                    </a:lnTo>
                    <a:lnTo>
                      <a:pt x="724" y="182"/>
                    </a:lnTo>
                    <a:lnTo>
                      <a:pt x="724" y="168"/>
                    </a:lnTo>
                    <a:lnTo>
                      <a:pt x="724" y="168"/>
                    </a:lnTo>
                    <a:lnTo>
                      <a:pt x="724" y="157"/>
                    </a:lnTo>
                    <a:lnTo>
                      <a:pt x="722" y="144"/>
                    </a:lnTo>
                    <a:lnTo>
                      <a:pt x="717" y="132"/>
                    </a:lnTo>
                    <a:lnTo>
                      <a:pt x="713" y="119"/>
                    </a:lnTo>
                    <a:lnTo>
                      <a:pt x="702" y="97"/>
                    </a:lnTo>
                    <a:lnTo>
                      <a:pt x="691" y="74"/>
                    </a:lnTo>
                    <a:lnTo>
                      <a:pt x="681" y="55"/>
                    </a:lnTo>
                    <a:lnTo>
                      <a:pt x="678" y="46"/>
                    </a:lnTo>
                    <a:lnTo>
                      <a:pt x="677" y="38"/>
                    </a:lnTo>
                    <a:lnTo>
                      <a:pt x="678" y="30"/>
                    </a:lnTo>
                    <a:lnTo>
                      <a:pt x="681" y="24"/>
                    </a:lnTo>
                    <a:lnTo>
                      <a:pt x="685" y="17"/>
                    </a:lnTo>
                    <a:lnTo>
                      <a:pt x="694" y="13"/>
                    </a:lnTo>
                    <a:lnTo>
                      <a:pt x="694" y="13"/>
                    </a:lnTo>
                    <a:lnTo>
                      <a:pt x="708" y="9"/>
                    </a:lnTo>
                    <a:lnTo>
                      <a:pt x="730" y="7"/>
                    </a:lnTo>
                    <a:lnTo>
                      <a:pt x="759" y="4"/>
                    </a:lnTo>
                    <a:lnTo>
                      <a:pt x="796" y="4"/>
                    </a:lnTo>
                    <a:lnTo>
                      <a:pt x="881" y="3"/>
                    </a:lnTo>
                    <a:lnTo>
                      <a:pt x="975" y="4"/>
                    </a:lnTo>
                    <a:lnTo>
                      <a:pt x="975" y="4"/>
                    </a:lnTo>
                    <a:lnTo>
                      <a:pt x="973" y="88"/>
                    </a:lnTo>
                    <a:lnTo>
                      <a:pt x="973" y="164"/>
                    </a:lnTo>
                    <a:lnTo>
                      <a:pt x="975" y="196"/>
                    </a:lnTo>
                    <a:lnTo>
                      <a:pt x="977" y="223"/>
                    </a:lnTo>
                    <a:lnTo>
                      <a:pt x="980" y="242"/>
                    </a:lnTo>
                    <a:lnTo>
                      <a:pt x="983" y="249"/>
                    </a:lnTo>
                    <a:lnTo>
                      <a:pt x="986" y="255"/>
                    </a:lnTo>
                    <a:lnTo>
                      <a:pt x="986" y="255"/>
                    </a:lnTo>
                    <a:lnTo>
                      <a:pt x="994" y="264"/>
                    </a:lnTo>
                    <a:lnTo>
                      <a:pt x="1004" y="271"/>
                    </a:lnTo>
                    <a:lnTo>
                      <a:pt x="1012" y="276"/>
                    </a:lnTo>
                    <a:lnTo>
                      <a:pt x="1022" y="277"/>
                    </a:lnTo>
                    <a:lnTo>
                      <a:pt x="1032" y="276"/>
                    </a:lnTo>
                    <a:lnTo>
                      <a:pt x="1042" y="273"/>
                    </a:lnTo>
                    <a:lnTo>
                      <a:pt x="1050" y="267"/>
                    </a:lnTo>
                    <a:lnTo>
                      <a:pt x="1061" y="262"/>
                    </a:lnTo>
                    <a:lnTo>
                      <a:pt x="1081" y="249"/>
                    </a:lnTo>
                    <a:lnTo>
                      <a:pt x="1103" y="235"/>
                    </a:lnTo>
                    <a:lnTo>
                      <a:pt x="1116" y="230"/>
                    </a:lnTo>
                    <a:lnTo>
                      <a:pt x="1128" y="225"/>
                    </a:lnTo>
                    <a:lnTo>
                      <a:pt x="1141" y="223"/>
                    </a:lnTo>
                    <a:lnTo>
                      <a:pt x="1154" y="221"/>
                    </a:lnTo>
                    <a:lnTo>
                      <a:pt x="1154" y="221"/>
                    </a:lnTo>
                    <a:lnTo>
                      <a:pt x="1172" y="223"/>
                    </a:lnTo>
                    <a:lnTo>
                      <a:pt x="1189" y="225"/>
                    </a:lnTo>
                    <a:lnTo>
                      <a:pt x="1204" y="228"/>
                    </a:lnTo>
                    <a:lnTo>
                      <a:pt x="1218" y="234"/>
                    </a:lnTo>
                    <a:lnTo>
                      <a:pt x="1231" y="239"/>
                    </a:lnTo>
                    <a:lnTo>
                      <a:pt x="1243" y="246"/>
                    </a:lnTo>
                    <a:lnTo>
                      <a:pt x="1253" y="255"/>
                    </a:lnTo>
                    <a:lnTo>
                      <a:pt x="1263" y="263"/>
                    </a:lnTo>
                    <a:lnTo>
                      <a:pt x="1270" y="273"/>
                    </a:lnTo>
                    <a:lnTo>
                      <a:pt x="1277" y="283"/>
                    </a:lnTo>
                    <a:lnTo>
                      <a:pt x="1282" y="294"/>
                    </a:lnTo>
                    <a:lnTo>
                      <a:pt x="1286" y="305"/>
                    </a:lnTo>
                    <a:lnTo>
                      <a:pt x="1291" y="316"/>
                    </a:lnTo>
                    <a:lnTo>
                      <a:pt x="1292" y="329"/>
                    </a:lnTo>
                    <a:lnTo>
                      <a:pt x="1293" y="341"/>
                    </a:lnTo>
                    <a:lnTo>
                      <a:pt x="1293" y="353"/>
                    </a:lnTo>
                    <a:lnTo>
                      <a:pt x="1293" y="353"/>
                    </a:lnTo>
                    <a:lnTo>
                      <a:pt x="1292" y="365"/>
                    </a:lnTo>
                    <a:lnTo>
                      <a:pt x="1291" y="378"/>
                    </a:lnTo>
                    <a:lnTo>
                      <a:pt x="1286" y="389"/>
                    </a:lnTo>
                    <a:lnTo>
                      <a:pt x="1282" y="401"/>
                    </a:lnTo>
                    <a:lnTo>
                      <a:pt x="1277" y="413"/>
                    </a:lnTo>
                    <a:lnTo>
                      <a:pt x="1271" y="422"/>
                    </a:lnTo>
                    <a:lnTo>
                      <a:pt x="1263" y="434"/>
                    </a:lnTo>
                    <a:lnTo>
                      <a:pt x="1254" y="442"/>
                    </a:lnTo>
                    <a:lnTo>
                      <a:pt x="1246" y="452"/>
                    </a:lnTo>
                    <a:lnTo>
                      <a:pt x="1235" y="459"/>
                    </a:lnTo>
                    <a:lnTo>
                      <a:pt x="1224" y="466"/>
                    </a:lnTo>
                    <a:lnTo>
                      <a:pt x="1211" y="471"/>
                    </a:lnTo>
                    <a:lnTo>
                      <a:pt x="1198" y="477"/>
                    </a:lnTo>
                    <a:lnTo>
                      <a:pt x="1183" y="480"/>
                    </a:lnTo>
                    <a:lnTo>
                      <a:pt x="1169" y="483"/>
                    </a:lnTo>
                    <a:lnTo>
                      <a:pt x="1152" y="483"/>
                    </a:lnTo>
                    <a:lnTo>
                      <a:pt x="1152" y="483"/>
                    </a:lnTo>
                    <a:lnTo>
                      <a:pt x="1141" y="481"/>
                    </a:lnTo>
                    <a:lnTo>
                      <a:pt x="1130" y="478"/>
                    </a:lnTo>
                    <a:lnTo>
                      <a:pt x="1119" y="474"/>
                    </a:lnTo>
                    <a:lnTo>
                      <a:pt x="1107" y="469"/>
                    </a:lnTo>
                    <a:lnTo>
                      <a:pt x="1085" y="456"/>
                    </a:lnTo>
                    <a:lnTo>
                      <a:pt x="1063" y="442"/>
                    </a:lnTo>
                    <a:lnTo>
                      <a:pt x="1042" y="429"/>
                    </a:lnTo>
                    <a:lnTo>
                      <a:pt x="1032" y="425"/>
                    </a:lnTo>
                    <a:lnTo>
                      <a:pt x="1022" y="422"/>
                    </a:lnTo>
                    <a:lnTo>
                      <a:pt x="1012" y="421"/>
                    </a:lnTo>
                    <a:lnTo>
                      <a:pt x="1004" y="422"/>
                    </a:lnTo>
                    <a:lnTo>
                      <a:pt x="996" y="427"/>
                    </a:lnTo>
                    <a:lnTo>
                      <a:pt x="987" y="434"/>
                    </a:lnTo>
                    <a:lnTo>
                      <a:pt x="987" y="434"/>
                    </a:lnTo>
                    <a:lnTo>
                      <a:pt x="982" y="441"/>
                    </a:lnTo>
                    <a:lnTo>
                      <a:pt x="976" y="450"/>
                    </a:lnTo>
                    <a:lnTo>
                      <a:pt x="972" y="463"/>
                    </a:lnTo>
                    <a:lnTo>
                      <a:pt x="969" y="476"/>
                    </a:lnTo>
                    <a:lnTo>
                      <a:pt x="966" y="491"/>
                    </a:lnTo>
                    <a:lnTo>
                      <a:pt x="964" y="506"/>
                    </a:lnTo>
                    <a:lnTo>
                      <a:pt x="962" y="543"/>
                    </a:lnTo>
                    <a:lnTo>
                      <a:pt x="961" y="583"/>
                    </a:lnTo>
                    <a:lnTo>
                      <a:pt x="962" y="627"/>
                    </a:lnTo>
                    <a:lnTo>
                      <a:pt x="966" y="717"/>
                    </a:lnTo>
                    <a:lnTo>
                      <a:pt x="966" y="717"/>
                    </a:lnTo>
                    <a:close/>
                  </a:path>
                </a:pathLst>
              </a:custGeom>
              <a:solidFill>
                <a:schemeClr val="accent2"/>
              </a:solidFill>
              <a:ln w="28575" cap="rnd">
                <a:solidFill>
                  <a:schemeClr val="bg1"/>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33" name="îś1îḑê">
                <a:extLst>
                  <a:ext uri="{FF2B5EF4-FFF2-40B4-BE49-F238E27FC236}">
                    <a16:creationId xmlns:a16="http://schemas.microsoft.com/office/drawing/2014/main" id="{622A0448-074B-4C14-BFDA-5C72786C0486}"/>
                  </a:ext>
                </a:extLst>
              </p:cNvPr>
              <p:cNvSpPr/>
              <p:nvPr/>
            </p:nvSpPr>
            <p:spPr bwMode="auto">
              <a:xfrm>
                <a:off x="4289424" y="3621086"/>
                <a:ext cx="1154112" cy="2111375"/>
              </a:xfrm>
              <a:custGeom>
                <a:avLst/>
                <a:gdLst>
                  <a:gd name="T0" fmla="*/ 10 w 727"/>
                  <a:gd name="T1" fmla="*/ 775 h 1330"/>
                  <a:gd name="T2" fmla="*/ 18 w 727"/>
                  <a:gd name="T3" fmla="*/ 708 h 1330"/>
                  <a:gd name="T4" fmla="*/ 52 w 727"/>
                  <a:gd name="T5" fmla="*/ 692 h 1330"/>
                  <a:gd name="T6" fmla="*/ 137 w 727"/>
                  <a:gd name="T7" fmla="*/ 731 h 1330"/>
                  <a:gd name="T8" fmla="*/ 187 w 727"/>
                  <a:gd name="T9" fmla="*/ 737 h 1330"/>
                  <a:gd name="T10" fmla="*/ 239 w 727"/>
                  <a:gd name="T11" fmla="*/ 716 h 1330"/>
                  <a:gd name="T12" fmla="*/ 268 w 727"/>
                  <a:gd name="T13" fmla="*/ 676 h 1330"/>
                  <a:gd name="T14" fmla="*/ 277 w 727"/>
                  <a:gd name="T15" fmla="*/ 624 h 1330"/>
                  <a:gd name="T16" fmla="*/ 256 w 727"/>
                  <a:gd name="T17" fmla="*/ 553 h 1330"/>
                  <a:gd name="T18" fmla="*/ 219 w 727"/>
                  <a:gd name="T19" fmla="*/ 518 h 1330"/>
                  <a:gd name="T20" fmla="*/ 177 w 727"/>
                  <a:gd name="T21" fmla="*/ 505 h 1330"/>
                  <a:gd name="T22" fmla="*/ 117 w 727"/>
                  <a:gd name="T23" fmla="*/ 516 h 1330"/>
                  <a:gd name="T24" fmla="*/ 45 w 727"/>
                  <a:gd name="T25" fmla="*/ 561 h 1330"/>
                  <a:gd name="T26" fmla="*/ 22 w 727"/>
                  <a:gd name="T27" fmla="*/ 557 h 1330"/>
                  <a:gd name="T28" fmla="*/ 3 w 727"/>
                  <a:gd name="T29" fmla="*/ 492 h 1330"/>
                  <a:gd name="T30" fmla="*/ 4 w 727"/>
                  <a:gd name="T31" fmla="*/ 273 h 1330"/>
                  <a:gd name="T32" fmla="*/ 247 w 727"/>
                  <a:gd name="T33" fmla="*/ 272 h 1330"/>
                  <a:gd name="T34" fmla="*/ 298 w 727"/>
                  <a:gd name="T35" fmla="*/ 251 h 1330"/>
                  <a:gd name="T36" fmla="*/ 299 w 727"/>
                  <a:gd name="T37" fmla="*/ 231 h 1330"/>
                  <a:gd name="T38" fmla="*/ 254 w 727"/>
                  <a:gd name="T39" fmla="*/ 158 h 1330"/>
                  <a:gd name="T40" fmla="*/ 244 w 727"/>
                  <a:gd name="T41" fmla="*/ 100 h 1330"/>
                  <a:gd name="T42" fmla="*/ 256 w 727"/>
                  <a:gd name="T43" fmla="*/ 58 h 1330"/>
                  <a:gd name="T44" fmla="*/ 292 w 727"/>
                  <a:gd name="T45" fmla="*/ 21 h 1330"/>
                  <a:gd name="T46" fmla="*/ 362 w 727"/>
                  <a:gd name="T47" fmla="*/ 0 h 1330"/>
                  <a:gd name="T48" fmla="*/ 414 w 727"/>
                  <a:gd name="T49" fmla="*/ 9 h 1330"/>
                  <a:gd name="T50" fmla="*/ 456 w 727"/>
                  <a:gd name="T51" fmla="*/ 38 h 1330"/>
                  <a:gd name="T52" fmla="*/ 476 w 727"/>
                  <a:gd name="T53" fmla="*/ 90 h 1330"/>
                  <a:gd name="T54" fmla="*/ 469 w 727"/>
                  <a:gd name="T55" fmla="*/ 140 h 1330"/>
                  <a:gd name="T56" fmla="*/ 430 w 727"/>
                  <a:gd name="T57" fmla="*/ 225 h 1330"/>
                  <a:gd name="T58" fmla="*/ 446 w 727"/>
                  <a:gd name="T59" fmla="*/ 259 h 1330"/>
                  <a:gd name="T60" fmla="*/ 544 w 727"/>
                  <a:gd name="T61" fmla="*/ 267 h 1330"/>
                  <a:gd name="T62" fmla="*/ 727 w 727"/>
                  <a:gd name="T63" fmla="*/ 427 h 1330"/>
                  <a:gd name="T64" fmla="*/ 718 w 727"/>
                  <a:gd name="T65" fmla="*/ 539 h 1330"/>
                  <a:gd name="T66" fmla="*/ 697 w 727"/>
                  <a:gd name="T67" fmla="*/ 562 h 1330"/>
                  <a:gd name="T68" fmla="*/ 667 w 727"/>
                  <a:gd name="T69" fmla="*/ 551 h 1330"/>
                  <a:gd name="T70" fmla="*/ 594 w 727"/>
                  <a:gd name="T71" fmla="*/ 509 h 1330"/>
                  <a:gd name="T72" fmla="*/ 544 w 727"/>
                  <a:gd name="T73" fmla="*/ 506 h 1330"/>
                  <a:gd name="T74" fmla="*/ 496 w 727"/>
                  <a:gd name="T75" fmla="*/ 529 h 1330"/>
                  <a:gd name="T76" fmla="*/ 467 w 727"/>
                  <a:gd name="T77" fmla="*/ 572 h 1330"/>
                  <a:gd name="T78" fmla="*/ 458 w 727"/>
                  <a:gd name="T79" fmla="*/ 655 h 1330"/>
                  <a:gd name="T80" fmla="*/ 479 w 727"/>
                  <a:gd name="T81" fmla="*/ 702 h 1330"/>
                  <a:gd name="T82" fmla="*/ 521 w 727"/>
                  <a:gd name="T83" fmla="*/ 731 h 1330"/>
                  <a:gd name="T84" fmla="*/ 570 w 727"/>
                  <a:gd name="T85" fmla="*/ 737 h 1330"/>
                  <a:gd name="T86" fmla="*/ 651 w 727"/>
                  <a:gd name="T87" fmla="*/ 704 h 1330"/>
                  <a:gd name="T88" fmla="*/ 703 w 727"/>
                  <a:gd name="T89" fmla="*/ 694 h 1330"/>
                  <a:gd name="T90" fmla="*/ 717 w 727"/>
                  <a:gd name="T91" fmla="*/ 722 h 1330"/>
                  <a:gd name="T92" fmla="*/ 723 w 727"/>
                  <a:gd name="T93" fmla="*/ 993 h 1330"/>
                  <a:gd name="T94" fmla="*/ 504 w 727"/>
                  <a:gd name="T95" fmla="*/ 993 h 1330"/>
                  <a:gd name="T96" fmla="*/ 464 w 727"/>
                  <a:gd name="T97" fmla="*/ 1005 h 1330"/>
                  <a:gd name="T98" fmla="*/ 461 w 727"/>
                  <a:gd name="T99" fmla="*/ 1053 h 1330"/>
                  <a:gd name="T100" fmla="*/ 509 w 727"/>
                  <a:gd name="T101" fmla="*/ 1161 h 1330"/>
                  <a:gd name="T102" fmla="*/ 513 w 727"/>
                  <a:gd name="T103" fmla="*/ 1217 h 1330"/>
                  <a:gd name="T104" fmla="*/ 488 w 727"/>
                  <a:gd name="T105" fmla="*/ 1275 h 1330"/>
                  <a:gd name="T106" fmla="*/ 439 w 727"/>
                  <a:gd name="T107" fmla="*/ 1314 h 1330"/>
                  <a:gd name="T108" fmla="*/ 390 w 727"/>
                  <a:gd name="T109" fmla="*/ 1328 h 1330"/>
                  <a:gd name="T110" fmla="*/ 330 w 727"/>
                  <a:gd name="T111" fmla="*/ 1324 h 1330"/>
                  <a:gd name="T112" fmla="*/ 279 w 727"/>
                  <a:gd name="T113" fmla="*/ 1291 h 1330"/>
                  <a:gd name="T114" fmla="*/ 253 w 727"/>
                  <a:gd name="T115" fmla="*/ 1225 h 1330"/>
                  <a:gd name="T116" fmla="*/ 260 w 727"/>
                  <a:gd name="T117" fmla="*/ 1148 h 1330"/>
                  <a:gd name="T118" fmla="*/ 307 w 727"/>
                  <a:gd name="T119" fmla="*/ 1046 h 1330"/>
                  <a:gd name="T120" fmla="*/ 303 w 727"/>
                  <a:gd name="T121" fmla="*/ 1005 h 1330"/>
                  <a:gd name="T122" fmla="*/ 215 w 727"/>
                  <a:gd name="T123" fmla="*/ 993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27" h="1330">
                    <a:moveTo>
                      <a:pt x="10" y="996"/>
                    </a:moveTo>
                    <a:lnTo>
                      <a:pt x="10" y="996"/>
                    </a:lnTo>
                    <a:lnTo>
                      <a:pt x="8" y="899"/>
                    </a:lnTo>
                    <a:lnTo>
                      <a:pt x="10" y="813"/>
                    </a:lnTo>
                    <a:lnTo>
                      <a:pt x="10" y="775"/>
                    </a:lnTo>
                    <a:lnTo>
                      <a:pt x="12" y="744"/>
                    </a:lnTo>
                    <a:lnTo>
                      <a:pt x="14" y="722"/>
                    </a:lnTo>
                    <a:lnTo>
                      <a:pt x="17" y="713"/>
                    </a:lnTo>
                    <a:lnTo>
                      <a:pt x="18" y="708"/>
                    </a:lnTo>
                    <a:lnTo>
                      <a:pt x="18" y="708"/>
                    </a:lnTo>
                    <a:lnTo>
                      <a:pt x="22" y="699"/>
                    </a:lnTo>
                    <a:lnTo>
                      <a:pt x="29" y="695"/>
                    </a:lnTo>
                    <a:lnTo>
                      <a:pt x="35" y="692"/>
                    </a:lnTo>
                    <a:lnTo>
                      <a:pt x="43" y="691"/>
                    </a:lnTo>
                    <a:lnTo>
                      <a:pt x="52" y="692"/>
                    </a:lnTo>
                    <a:lnTo>
                      <a:pt x="60" y="695"/>
                    </a:lnTo>
                    <a:lnTo>
                      <a:pt x="79" y="705"/>
                    </a:lnTo>
                    <a:lnTo>
                      <a:pt x="102" y="716"/>
                    </a:lnTo>
                    <a:lnTo>
                      <a:pt x="124" y="727"/>
                    </a:lnTo>
                    <a:lnTo>
                      <a:pt x="137" y="731"/>
                    </a:lnTo>
                    <a:lnTo>
                      <a:pt x="149" y="736"/>
                    </a:lnTo>
                    <a:lnTo>
                      <a:pt x="162" y="738"/>
                    </a:lnTo>
                    <a:lnTo>
                      <a:pt x="173" y="738"/>
                    </a:lnTo>
                    <a:lnTo>
                      <a:pt x="173" y="738"/>
                    </a:lnTo>
                    <a:lnTo>
                      <a:pt x="187" y="737"/>
                    </a:lnTo>
                    <a:lnTo>
                      <a:pt x="198" y="736"/>
                    </a:lnTo>
                    <a:lnTo>
                      <a:pt x="211" y="733"/>
                    </a:lnTo>
                    <a:lnTo>
                      <a:pt x="221" y="729"/>
                    </a:lnTo>
                    <a:lnTo>
                      <a:pt x="230" y="723"/>
                    </a:lnTo>
                    <a:lnTo>
                      <a:pt x="239" y="716"/>
                    </a:lnTo>
                    <a:lnTo>
                      <a:pt x="246" y="709"/>
                    </a:lnTo>
                    <a:lnTo>
                      <a:pt x="253" y="702"/>
                    </a:lnTo>
                    <a:lnTo>
                      <a:pt x="258" y="694"/>
                    </a:lnTo>
                    <a:lnTo>
                      <a:pt x="264" y="685"/>
                    </a:lnTo>
                    <a:lnTo>
                      <a:pt x="268" y="676"/>
                    </a:lnTo>
                    <a:lnTo>
                      <a:pt x="271" y="666"/>
                    </a:lnTo>
                    <a:lnTo>
                      <a:pt x="274" y="656"/>
                    </a:lnTo>
                    <a:lnTo>
                      <a:pt x="275" y="645"/>
                    </a:lnTo>
                    <a:lnTo>
                      <a:pt x="277" y="624"/>
                    </a:lnTo>
                    <a:lnTo>
                      <a:pt x="277" y="624"/>
                    </a:lnTo>
                    <a:lnTo>
                      <a:pt x="274" y="603"/>
                    </a:lnTo>
                    <a:lnTo>
                      <a:pt x="270" y="582"/>
                    </a:lnTo>
                    <a:lnTo>
                      <a:pt x="265" y="572"/>
                    </a:lnTo>
                    <a:lnTo>
                      <a:pt x="261" y="562"/>
                    </a:lnTo>
                    <a:lnTo>
                      <a:pt x="256" y="553"/>
                    </a:lnTo>
                    <a:lnTo>
                      <a:pt x="250" y="544"/>
                    </a:lnTo>
                    <a:lnTo>
                      <a:pt x="243" y="537"/>
                    </a:lnTo>
                    <a:lnTo>
                      <a:pt x="236" y="530"/>
                    </a:lnTo>
                    <a:lnTo>
                      <a:pt x="228" y="523"/>
                    </a:lnTo>
                    <a:lnTo>
                      <a:pt x="219" y="518"/>
                    </a:lnTo>
                    <a:lnTo>
                      <a:pt x="209" y="513"/>
                    </a:lnTo>
                    <a:lnTo>
                      <a:pt x="200" y="509"/>
                    </a:lnTo>
                    <a:lnTo>
                      <a:pt x="189" y="506"/>
                    </a:lnTo>
                    <a:lnTo>
                      <a:pt x="177" y="505"/>
                    </a:lnTo>
                    <a:lnTo>
                      <a:pt x="177" y="505"/>
                    </a:lnTo>
                    <a:lnTo>
                      <a:pt x="163" y="505"/>
                    </a:lnTo>
                    <a:lnTo>
                      <a:pt x="151" y="506"/>
                    </a:lnTo>
                    <a:lnTo>
                      <a:pt x="138" y="509"/>
                    </a:lnTo>
                    <a:lnTo>
                      <a:pt x="127" y="512"/>
                    </a:lnTo>
                    <a:lnTo>
                      <a:pt x="117" y="516"/>
                    </a:lnTo>
                    <a:lnTo>
                      <a:pt x="109" y="520"/>
                    </a:lnTo>
                    <a:lnTo>
                      <a:pt x="92" y="532"/>
                    </a:lnTo>
                    <a:lnTo>
                      <a:pt x="66" y="551"/>
                    </a:lnTo>
                    <a:lnTo>
                      <a:pt x="52" y="558"/>
                    </a:lnTo>
                    <a:lnTo>
                      <a:pt x="45" y="561"/>
                    </a:lnTo>
                    <a:lnTo>
                      <a:pt x="38" y="562"/>
                    </a:lnTo>
                    <a:lnTo>
                      <a:pt x="38" y="562"/>
                    </a:lnTo>
                    <a:lnTo>
                      <a:pt x="33" y="562"/>
                    </a:lnTo>
                    <a:lnTo>
                      <a:pt x="29" y="561"/>
                    </a:lnTo>
                    <a:lnTo>
                      <a:pt x="22" y="557"/>
                    </a:lnTo>
                    <a:lnTo>
                      <a:pt x="17" y="548"/>
                    </a:lnTo>
                    <a:lnTo>
                      <a:pt x="12" y="539"/>
                    </a:lnTo>
                    <a:lnTo>
                      <a:pt x="8" y="526"/>
                    </a:lnTo>
                    <a:lnTo>
                      <a:pt x="5" y="511"/>
                    </a:lnTo>
                    <a:lnTo>
                      <a:pt x="3" y="492"/>
                    </a:lnTo>
                    <a:lnTo>
                      <a:pt x="1" y="474"/>
                    </a:lnTo>
                    <a:lnTo>
                      <a:pt x="0" y="430"/>
                    </a:lnTo>
                    <a:lnTo>
                      <a:pt x="0" y="381"/>
                    </a:lnTo>
                    <a:lnTo>
                      <a:pt x="4" y="273"/>
                    </a:lnTo>
                    <a:lnTo>
                      <a:pt x="4" y="273"/>
                    </a:lnTo>
                    <a:lnTo>
                      <a:pt x="114" y="277"/>
                    </a:lnTo>
                    <a:lnTo>
                      <a:pt x="165" y="277"/>
                    </a:lnTo>
                    <a:lnTo>
                      <a:pt x="209" y="276"/>
                    </a:lnTo>
                    <a:lnTo>
                      <a:pt x="229" y="274"/>
                    </a:lnTo>
                    <a:lnTo>
                      <a:pt x="247" y="272"/>
                    </a:lnTo>
                    <a:lnTo>
                      <a:pt x="263" y="269"/>
                    </a:lnTo>
                    <a:lnTo>
                      <a:pt x="277" y="265"/>
                    </a:lnTo>
                    <a:lnTo>
                      <a:pt x="286" y="260"/>
                    </a:lnTo>
                    <a:lnTo>
                      <a:pt x="295" y="253"/>
                    </a:lnTo>
                    <a:lnTo>
                      <a:pt x="298" y="251"/>
                    </a:lnTo>
                    <a:lnTo>
                      <a:pt x="299" y="246"/>
                    </a:lnTo>
                    <a:lnTo>
                      <a:pt x="300" y="242"/>
                    </a:lnTo>
                    <a:lnTo>
                      <a:pt x="300" y="238"/>
                    </a:lnTo>
                    <a:lnTo>
                      <a:pt x="300" y="238"/>
                    </a:lnTo>
                    <a:lnTo>
                      <a:pt x="299" y="231"/>
                    </a:lnTo>
                    <a:lnTo>
                      <a:pt x="298" y="225"/>
                    </a:lnTo>
                    <a:lnTo>
                      <a:pt x="291" y="211"/>
                    </a:lnTo>
                    <a:lnTo>
                      <a:pt x="270" y="184"/>
                    </a:lnTo>
                    <a:lnTo>
                      <a:pt x="260" y="168"/>
                    </a:lnTo>
                    <a:lnTo>
                      <a:pt x="254" y="158"/>
                    </a:lnTo>
                    <a:lnTo>
                      <a:pt x="250" y="149"/>
                    </a:lnTo>
                    <a:lnTo>
                      <a:pt x="247" y="139"/>
                    </a:lnTo>
                    <a:lnTo>
                      <a:pt x="244" y="126"/>
                    </a:lnTo>
                    <a:lnTo>
                      <a:pt x="244" y="114"/>
                    </a:lnTo>
                    <a:lnTo>
                      <a:pt x="244" y="100"/>
                    </a:lnTo>
                    <a:lnTo>
                      <a:pt x="244" y="100"/>
                    </a:lnTo>
                    <a:lnTo>
                      <a:pt x="246" y="88"/>
                    </a:lnTo>
                    <a:lnTo>
                      <a:pt x="247" y="77"/>
                    </a:lnTo>
                    <a:lnTo>
                      <a:pt x="251" y="68"/>
                    </a:lnTo>
                    <a:lnTo>
                      <a:pt x="256" y="58"/>
                    </a:lnTo>
                    <a:lnTo>
                      <a:pt x="261" y="49"/>
                    </a:lnTo>
                    <a:lnTo>
                      <a:pt x="268" y="41"/>
                    </a:lnTo>
                    <a:lnTo>
                      <a:pt x="275" y="34"/>
                    </a:lnTo>
                    <a:lnTo>
                      <a:pt x="284" y="27"/>
                    </a:lnTo>
                    <a:lnTo>
                      <a:pt x="292" y="21"/>
                    </a:lnTo>
                    <a:lnTo>
                      <a:pt x="300" y="16"/>
                    </a:lnTo>
                    <a:lnTo>
                      <a:pt x="310" y="12"/>
                    </a:lnTo>
                    <a:lnTo>
                      <a:pt x="320" y="7"/>
                    </a:lnTo>
                    <a:lnTo>
                      <a:pt x="341" y="2"/>
                    </a:lnTo>
                    <a:lnTo>
                      <a:pt x="362" y="0"/>
                    </a:lnTo>
                    <a:lnTo>
                      <a:pt x="362" y="0"/>
                    </a:lnTo>
                    <a:lnTo>
                      <a:pt x="383" y="0"/>
                    </a:lnTo>
                    <a:lnTo>
                      <a:pt x="394" y="3"/>
                    </a:lnTo>
                    <a:lnTo>
                      <a:pt x="404" y="5"/>
                    </a:lnTo>
                    <a:lnTo>
                      <a:pt x="414" y="9"/>
                    </a:lnTo>
                    <a:lnTo>
                      <a:pt x="423" y="13"/>
                    </a:lnTo>
                    <a:lnTo>
                      <a:pt x="432" y="17"/>
                    </a:lnTo>
                    <a:lnTo>
                      <a:pt x="440" y="24"/>
                    </a:lnTo>
                    <a:lnTo>
                      <a:pt x="449" y="31"/>
                    </a:lnTo>
                    <a:lnTo>
                      <a:pt x="456" y="38"/>
                    </a:lnTo>
                    <a:lnTo>
                      <a:pt x="461" y="47"/>
                    </a:lnTo>
                    <a:lnTo>
                      <a:pt x="467" y="56"/>
                    </a:lnTo>
                    <a:lnTo>
                      <a:pt x="471" y="66"/>
                    </a:lnTo>
                    <a:lnTo>
                      <a:pt x="474" y="77"/>
                    </a:lnTo>
                    <a:lnTo>
                      <a:pt x="476" y="90"/>
                    </a:lnTo>
                    <a:lnTo>
                      <a:pt x="476" y="102"/>
                    </a:lnTo>
                    <a:lnTo>
                      <a:pt x="476" y="102"/>
                    </a:lnTo>
                    <a:lnTo>
                      <a:pt x="476" y="115"/>
                    </a:lnTo>
                    <a:lnTo>
                      <a:pt x="474" y="128"/>
                    </a:lnTo>
                    <a:lnTo>
                      <a:pt x="469" y="140"/>
                    </a:lnTo>
                    <a:lnTo>
                      <a:pt x="465" y="151"/>
                    </a:lnTo>
                    <a:lnTo>
                      <a:pt x="454" y="175"/>
                    </a:lnTo>
                    <a:lnTo>
                      <a:pt x="443" y="196"/>
                    </a:lnTo>
                    <a:lnTo>
                      <a:pt x="433" y="217"/>
                    </a:lnTo>
                    <a:lnTo>
                      <a:pt x="430" y="225"/>
                    </a:lnTo>
                    <a:lnTo>
                      <a:pt x="429" y="234"/>
                    </a:lnTo>
                    <a:lnTo>
                      <a:pt x="430" y="241"/>
                    </a:lnTo>
                    <a:lnTo>
                      <a:pt x="433" y="248"/>
                    </a:lnTo>
                    <a:lnTo>
                      <a:pt x="439" y="253"/>
                    </a:lnTo>
                    <a:lnTo>
                      <a:pt x="446" y="259"/>
                    </a:lnTo>
                    <a:lnTo>
                      <a:pt x="446" y="259"/>
                    </a:lnTo>
                    <a:lnTo>
                      <a:pt x="460" y="262"/>
                    </a:lnTo>
                    <a:lnTo>
                      <a:pt x="481" y="265"/>
                    </a:lnTo>
                    <a:lnTo>
                      <a:pt x="509" y="266"/>
                    </a:lnTo>
                    <a:lnTo>
                      <a:pt x="544" y="267"/>
                    </a:lnTo>
                    <a:lnTo>
                      <a:pt x="626" y="269"/>
                    </a:lnTo>
                    <a:lnTo>
                      <a:pt x="718" y="267"/>
                    </a:lnTo>
                    <a:lnTo>
                      <a:pt x="718" y="267"/>
                    </a:lnTo>
                    <a:lnTo>
                      <a:pt x="725" y="376"/>
                    </a:lnTo>
                    <a:lnTo>
                      <a:pt x="727" y="427"/>
                    </a:lnTo>
                    <a:lnTo>
                      <a:pt x="727" y="471"/>
                    </a:lnTo>
                    <a:lnTo>
                      <a:pt x="727" y="491"/>
                    </a:lnTo>
                    <a:lnTo>
                      <a:pt x="724" y="509"/>
                    </a:lnTo>
                    <a:lnTo>
                      <a:pt x="723" y="525"/>
                    </a:lnTo>
                    <a:lnTo>
                      <a:pt x="718" y="539"/>
                    </a:lnTo>
                    <a:lnTo>
                      <a:pt x="714" y="548"/>
                    </a:lnTo>
                    <a:lnTo>
                      <a:pt x="709" y="557"/>
                    </a:lnTo>
                    <a:lnTo>
                      <a:pt x="706" y="558"/>
                    </a:lnTo>
                    <a:lnTo>
                      <a:pt x="702" y="561"/>
                    </a:lnTo>
                    <a:lnTo>
                      <a:pt x="697" y="562"/>
                    </a:lnTo>
                    <a:lnTo>
                      <a:pt x="693" y="562"/>
                    </a:lnTo>
                    <a:lnTo>
                      <a:pt x="693" y="562"/>
                    </a:lnTo>
                    <a:lnTo>
                      <a:pt x="686" y="561"/>
                    </a:lnTo>
                    <a:lnTo>
                      <a:pt x="681" y="558"/>
                    </a:lnTo>
                    <a:lnTo>
                      <a:pt x="667" y="551"/>
                    </a:lnTo>
                    <a:lnTo>
                      <a:pt x="639" y="532"/>
                    </a:lnTo>
                    <a:lnTo>
                      <a:pt x="623" y="520"/>
                    </a:lnTo>
                    <a:lnTo>
                      <a:pt x="613" y="516"/>
                    </a:lnTo>
                    <a:lnTo>
                      <a:pt x="604" y="512"/>
                    </a:lnTo>
                    <a:lnTo>
                      <a:pt x="594" y="509"/>
                    </a:lnTo>
                    <a:lnTo>
                      <a:pt x="581" y="506"/>
                    </a:lnTo>
                    <a:lnTo>
                      <a:pt x="569" y="505"/>
                    </a:lnTo>
                    <a:lnTo>
                      <a:pt x="555" y="505"/>
                    </a:lnTo>
                    <a:lnTo>
                      <a:pt x="555" y="505"/>
                    </a:lnTo>
                    <a:lnTo>
                      <a:pt x="544" y="506"/>
                    </a:lnTo>
                    <a:lnTo>
                      <a:pt x="532" y="509"/>
                    </a:lnTo>
                    <a:lnTo>
                      <a:pt x="523" y="513"/>
                    </a:lnTo>
                    <a:lnTo>
                      <a:pt x="513" y="518"/>
                    </a:lnTo>
                    <a:lnTo>
                      <a:pt x="504" y="523"/>
                    </a:lnTo>
                    <a:lnTo>
                      <a:pt x="496" y="529"/>
                    </a:lnTo>
                    <a:lnTo>
                      <a:pt x="489" y="537"/>
                    </a:lnTo>
                    <a:lnTo>
                      <a:pt x="482" y="544"/>
                    </a:lnTo>
                    <a:lnTo>
                      <a:pt x="476" y="553"/>
                    </a:lnTo>
                    <a:lnTo>
                      <a:pt x="471" y="562"/>
                    </a:lnTo>
                    <a:lnTo>
                      <a:pt x="467" y="572"/>
                    </a:lnTo>
                    <a:lnTo>
                      <a:pt x="463" y="582"/>
                    </a:lnTo>
                    <a:lnTo>
                      <a:pt x="457" y="603"/>
                    </a:lnTo>
                    <a:lnTo>
                      <a:pt x="456" y="624"/>
                    </a:lnTo>
                    <a:lnTo>
                      <a:pt x="456" y="645"/>
                    </a:lnTo>
                    <a:lnTo>
                      <a:pt x="458" y="655"/>
                    </a:lnTo>
                    <a:lnTo>
                      <a:pt x="460" y="666"/>
                    </a:lnTo>
                    <a:lnTo>
                      <a:pt x="464" y="676"/>
                    </a:lnTo>
                    <a:lnTo>
                      <a:pt x="468" y="684"/>
                    </a:lnTo>
                    <a:lnTo>
                      <a:pt x="472" y="694"/>
                    </a:lnTo>
                    <a:lnTo>
                      <a:pt x="479" y="702"/>
                    </a:lnTo>
                    <a:lnTo>
                      <a:pt x="486" y="709"/>
                    </a:lnTo>
                    <a:lnTo>
                      <a:pt x="493" y="716"/>
                    </a:lnTo>
                    <a:lnTo>
                      <a:pt x="502" y="723"/>
                    </a:lnTo>
                    <a:lnTo>
                      <a:pt x="511" y="727"/>
                    </a:lnTo>
                    <a:lnTo>
                      <a:pt x="521" y="731"/>
                    </a:lnTo>
                    <a:lnTo>
                      <a:pt x="532" y="736"/>
                    </a:lnTo>
                    <a:lnTo>
                      <a:pt x="545" y="737"/>
                    </a:lnTo>
                    <a:lnTo>
                      <a:pt x="558" y="738"/>
                    </a:lnTo>
                    <a:lnTo>
                      <a:pt x="558" y="738"/>
                    </a:lnTo>
                    <a:lnTo>
                      <a:pt x="570" y="737"/>
                    </a:lnTo>
                    <a:lnTo>
                      <a:pt x="583" y="736"/>
                    </a:lnTo>
                    <a:lnTo>
                      <a:pt x="595" y="731"/>
                    </a:lnTo>
                    <a:lnTo>
                      <a:pt x="606" y="727"/>
                    </a:lnTo>
                    <a:lnTo>
                      <a:pt x="630" y="716"/>
                    </a:lnTo>
                    <a:lnTo>
                      <a:pt x="651" y="704"/>
                    </a:lnTo>
                    <a:lnTo>
                      <a:pt x="672" y="695"/>
                    </a:lnTo>
                    <a:lnTo>
                      <a:pt x="681" y="692"/>
                    </a:lnTo>
                    <a:lnTo>
                      <a:pt x="689" y="691"/>
                    </a:lnTo>
                    <a:lnTo>
                      <a:pt x="696" y="691"/>
                    </a:lnTo>
                    <a:lnTo>
                      <a:pt x="703" y="694"/>
                    </a:lnTo>
                    <a:lnTo>
                      <a:pt x="709" y="699"/>
                    </a:lnTo>
                    <a:lnTo>
                      <a:pt x="714" y="708"/>
                    </a:lnTo>
                    <a:lnTo>
                      <a:pt x="714" y="708"/>
                    </a:lnTo>
                    <a:lnTo>
                      <a:pt x="716" y="713"/>
                    </a:lnTo>
                    <a:lnTo>
                      <a:pt x="717" y="722"/>
                    </a:lnTo>
                    <a:lnTo>
                      <a:pt x="720" y="744"/>
                    </a:lnTo>
                    <a:lnTo>
                      <a:pt x="721" y="773"/>
                    </a:lnTo>
                    <a:lnTo>
                      <a:pt x="723" y="810"/>
                    </a:lnTo>
                    <a:lnTo>
                      <a:pt x="724" y="896"/>
                    </a:lnTo>
                    <a:lnTo>
                      <a:pt x="723" y="993"/>
                    </a:lnTo>
                    <a:lnTo>
                      <a:pt x="723" y="993"/>
                    </a:lnTo>
                    <a:lnTo>
                      <a:pt x="637" y="991"/>
                    </a:lnTo>
                    <a:lnTo>
                      <a:pt x="562" y="990"/>
                    </a:lnTo>
                    <a:lnTo>
                      <a:pt x="531" y="991"/>
                    </a:lnTo>
                    <a:lnTo>
                      <a:pt x="504" y="993"/>
                    </a:lnTo>
                    <a:lnTo>
                      <a:pt x="483" y="996"/>
                    </a:lnTo>
                    <a:lnTo>
                      <a:pt x="476" y="997"/>
                    </a:lnTo>
                    <a:lnTo>
                      <a:pt x="472" y="998"/>
                    </a:lnTo>
                    <a:lnTo>
                      <a:pt x="472" y="998"/>
                    </a:lnTo>
                    <a:lnTo>
                      <a:pt x="464" y="1005"/>
                    </a:lnTo>
                    <a:lnTo>
                      <a:pt x="458" y="1012"/>
                    </a:lnTo>
                    <a:lnTo>
                      <a:pt x="456" y="1021"/>
                    </a:lnTo>
                    <a:lnTo>
                      <a:pt x="456" y="1031"/>
                    </a:lnTo>
                    <a:lnTo>
                      <a:pt x="457" y="1042"/>
                    </a:lnTo>
                    <a:lnTo>
                      <a:pt x="461" y="1053"/>
                    </a:lnTo>
                    <a:lnTo>
                      <a:pt x="471" y="1078"/>
                    </a:lnTo>
                    <a:lnTo>
                      <a:pt x="483" y="1105"/>
                    </a:lnTo>
                    <a:lnTo>
                      <a:pt x="497" y="1133"/>
                    </a:lnTo>
                    <a:lnTo>
                      <a:pt x="503" y="1147"/>
                    </a:lnTo>
                    <a:lnTo>
                      <a:pt x="509" y="1161"/>
                    </a:lnTo>
                    <a:lnTo>
                      <a:pt x="511" y="1175"/>
                    </a:lnTo>
                    <a:lnTo>
                      <a:pt x="514" y="1187"/>
                    </a:lnTo>
                    <a:lnTo>
                      <a:pt x="514" y="1187"/>
                    </a:lnTo>
                    <a:lnTo>
                      <a:pt x="514" y="1203"/>
                    </a:lnTo>
                    <a:lnTo>
                      <a:pt x="513" y="1217"/>
                    </a:lnTo>
                    <a:lnTo>
                      <a:pt x="510" y="1229"/>
                    </a:lnTo>
                    <a:lnTo>
                      <a:pt x="507" y="1242"/>
                    </a:lnTo>
                    <a:lnTo>
                      <a:pt x="502" y="1254"/>
                    </a:lnTo>
                    <a:lnTo>
                      <a:pt x="495" y="1265"/>
                    </a:lnTo>
                    <a:lnTo>
                      <a:pt x="488" y="1275"/>
                    </a:lnTo>
                    <a:lnTo>
                      <a:pt x="479" y="1285"/>
                    </a:lnTo>
                    <a:lnTo>
                      <a:pt x="469" y="1293"/>
                    </a:lnTo>
                    <a:lnTo>
                      <a:pt x="460" y="1302"/>
                    </a:lnTo>
                    <a:lnTo>
                      <a:pt x="450" y="1309"/>
                    </a:lnTo>
                    <a:lnTo>
                      <a:pt x="439" y="1314"/>
                    </a:lnTo>
                    <a:lnTo>
                      <a:pt x="426" y="1320"/>
                    </a:lnTo>
                    <a:lnTo>
                      <a:pt x="415" y="1324"/>
                    </a:lnTo>
                    <a:lnTo>
                      <a:pt x="402" y="1327"/>
                    </a:lnTo>
                    <a:lnTo>
                      <a:pt x="390" y="1328"/>
                    </a:lnTo>
                    <a:lnTo>
                      <a:pt x="390" y="1328"/>
                    </a:lnTo>
                    <a:lnTo>
                      <a:pt x="377" y="1330"/>
                    </a:lnTo>
                    <a:lnTo>
                      <a:pt x="365" y="1330"/>
                    </a:lnTo>
                    <a:lnTo>
                      <a:pt x="353" y="1328"/>
                    </a:lnTo>
                    <a:lnTo>
                      <a:pt x="341" y="1327"/>
                    </a:lnTo>
                    <a:lnTo>
                      <a:pt x="330" y="1324"/>
                    </a:lnTo>
                    <a:lnTo>
                      <a:pt x="317" y="1320"/>
                    </a:lnTo>
                    <a:lnTo>
                      <a:pt x="307" y="1314"/>
                    </a:lnTo>
                    <a:lnTo>
                      <a:pt x="298" y="1307"/>
                    </a:lnTo>
                    <a:lnTo>
                      <a:pt x="288" y="1299"/>
                    </a:lnTo>
                    <a:lnTo>
                      <a:pt x="279" y="1291"/>
                    </a:lnTo>
                    <a:lnTo>
                      <a:pt x="271" y="1279"/>
                    </a:lnTo>
                    <a:lnTo>
                      <a:pt x="265" y="1268"/>
                    </a:lnTo>
                    <a:lnTo>
                      <a:pt x="260" y="1254"/>
                    </a:lnTo>
                    <a:lnTo>
                      <a:pt x="256" y="1240"/>
                    </a:lnTo>
                    <a:lnTo>
                      <a:pt x="253" y="1225"/>
                    </a:lnTo>
                    <a:lnTo>
                      <a:pt x="251" y="1208"/>
                    </a:lnTo>
                    <a:lnTo>
                      <a:pt x="251" y="1208"/>
                    </a:lnTo>
                    <a:lnTo>
                      <a:pt x="253" y="1187"/>
                    </a:lnTo>
                    <a:lnTo>
                      <a:pt x="256" y="1168"/>
                    </a:lnTo>
                    <a:lnTo>
                      <a:pt x="260" y="1148"/>
                    </a:lnTo>
                    <a:lnTo>
                      <a:pt x="265" y="1130"/>
                    </a:lnTo>
                    <a:lnTo>
                      <a:pt x="272" y="1113"/>
                    </a:lnTo>
                    <a:lnTo>
                      <a:pt x="281" y="1098"/>
                    </a:lnTo>
                    <a:lnTo>
                      <a:pt x="295" y="1070"/>
                    </a:lnTo>
                    <a:lnTo>
                      <a:pt x="307" y="1046"/>
                    </a:lnTo>
                    <a:lnTo>
                      <a:pt x="312" y="1035"/>
                    </a:lnTo>
                    <a:lnTo>
                      <a:pt x="313" y="1026"/>
                    </a:lnTo>
                    <a:lnTo>
                      <a:pt x="313" y="1018"/>
                    </a:lnTo>
                    <a:lnTo>
                      <a:pt x="310" y="1011"/>
                    </a:lnTo>
                    <a:lnTo>
                      <a:pt x="303" y="1005"/>
                    </a:lnTo>
                    <a:lnTo>
                      <a:pt x="293" y="1001"/>
                    </a:lnTo>
                    <a:lnTo>
                      <a:pt x="293" y="1001"/>
                    </a:lnTo>
                    <a:lnTo>
                      <a:pt x="272" y="997"/>
                    </a:lnTo>
                    <a:lnTo>
                      <a:pt x="246" y="994"/>
                    </a:lnTo>
                    <a:lnTo>
                      <a:pt x="215" y="993"/>
                    </a:lnTo>
                    <a:lnTo>
                      <a:pt x="179" y="991"/>
                    </a:lnTo>
                    <a:lnTo>
                      <a:pt x="98" y="993"/>
                    </a:lnTo>
                    <a:lnTo>
                      <a:pt x="10" y="996"/>
                    </a:lnTo>
                    <a:lnTo>
                      <a:pt x="10" y="996"/>
                    </a:lnTo>
                    <a:close/>
                  </a:path>
                </a:pathLst>
              </a:custGeom>
              <a:solidFill>
                <a:schemeClr val="accent3"/>
              </a:solidFill>
              <a:ln w="28575" cap="rnd">
                <a:solidFill>
                  <a:schemeClr val="bg1"/>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grpSp>
        <p:grpSp>
          <p:nvGrpSpPr>
            <p:cNvPr id="7" name="iśļiḑê">
              <a:extLst>
                <a:ext uri="{FF2B5EF4-FFF2-40B4-BE49-F238E27FC236}">
                  <a16:creationId xmlns:a16="http://schemas.microsoft.com/office/drawing/2014/main" id="{8F78F80E-76D3-474A-A99E-88B727C9E928}"/>
                </a:ext>
              </a:extLst>
            </p:cNvPr>
            <p:cNvGrpSpPr/>
            <p:nvPr/>
          </p:nvGrpSpPr>
          <p:grpSpPr>
            <a:xfrm>
              <a:off x="669926" y="2481833"/>
              <a:ext cx="3395356" cy="1757980"/>
              <a:chOff x="831000" y="2481833"/>
              <a:chExt cx="3230741" cy="1757980"/>
            </a:xfrm>
          </p:grpSpPr>
          <p:sp>
            <p:nvSpPr>
              <p:cNvPr id="14" name="ís1îḋe">
                <a:extLst>
                  <a:ext uri="{FF2B5EF4-FFF2-40B4-BE49-F238E27FC236}">
                    <a16:creationId xmlns:a16="http://schemas.microsoft.com/office/drawing/2014/main" id="{4D5C24C6-4DD0-4193-AD42-019C1134797B}"/>
                  </a:ext>
                </a:extLst>
              </p:cNvPr>
              <p:cNvSpPr txBox="1"/>
              <p:nvPr/>
            </p:nvSpPr>
            <p:spPr bwMode="auto">
              <a:xfrm>
                <a:off x="903829" y="2481833"/>
                <a:ext cx="3157912"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r" defTabSz="914377" rtl="0" eaLnBrk="1" fontAlgn="auto" latinLnBrk="0" hangingPunct="1">
                  <a:lnSpc>
                    <a:spcPct val="100000"/>
                  </a:lnSpc>
                  <a:spcBef>
                    <a:spcPct val="0"/>
                  </a:spcBef>
                  <a:spcAft>
                    <a:spcPts val="0"/>
                  </a:spcAft>
                  <a:buClrTx/>
                  <a:buSzTx/>
                  <a:buFontTx/>
                  <a:buNone/>
                  <a:tabLst/>
                  <a:defRPr/>
                </a:pPr>
                <a:r>
                  <a:rPr kumimoji="0" lang="ja-JP" altLang="en-US" sz="1800" b="1"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rPr>
                  <a:t>データベース作成</a:t>
                </a:r>
                <a:endParaRPr kumimoji="0" lang="en-US" altLang="zh-CN" sz="1800" b="1"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16" name="ïśḻïḍe">
                <a:extLst>
                  <a:ext uri="{FF2B5EF4-FFF2-40B4-BE49-F238E27FC236}">
                    <a16:creationId xmlns:a16="http://schemas.microsoft.com/office/drawing/2014/main" id="{4D5C24C6-4DD0-4193-AD42-019C1134797B}"/>
                  </a:ext>
                </a:extLst>
              </p:cNvPr>
              <p:cNvSpPr txBox="1"/>
              <p:nvPr/>
            </p:nvSpPr>
            <p:spPr bwMode="auto">
              <a:xfrm>
                <a:off x="831000" y="3852216"/>
                <a:ext cx="3157912"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r" defTabSz="914377" rtl="0" eaLnBrk="1" fontAlgn="auto" latinLnBrk="0" hangingPunct="1">
                  <a:lnSpc>
                    <a:spcPct val="100000"/>
                  </a:lnSpc>
                  <a:spcBef>
                    <a:spcPct val="0"/>
                  </a:spcBef>
                  <a:spcAft>
                    <a:spcPts val="0"/>
                  </a:spcAft>
                  <a:buClrTx/>
                  <a:buSzTx/>
                  <a:buFontTx/>
                  <a:buNone/>
                  <a:tabLst/>
                  <a:defRPr/>
                </a:pPr>
                <a:r>
                  <a:rPr lang="ja-JP" altLang="en-US" b="1" dirty="0">
                    <a:solidFill>
                      <a:srgbClr val="000000"/>
                    </a:solidFill>
                    <a:latin typeface="UD デジタル 教科書体 N-B" panose="02020700000000000000" pitchFamily="17" charset="-128"/>
                    <a:ea typeface="UD デジタル 教科書体 N-B" panose="02020700000000000000" pitchFamily="17" charset="-128"/>
                  </a:rPr>
                  <a:t>テーブル作成</a:t>
                </a:r>
                <a:endParaRPr kumimoji="0" lang="en-US" altLang="zh-CN" sz="1800" b="1"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cxnSp>
            <p:nvCxnSpPr>
              <p:cNvPr id="17" name="直接连接符 16">
                <a:extLst>
                  <a:ext uri="{FF2B5EF4-FFF2-40B4-BE49-F238E27FC236}">
                    <a16:creationId xmlns:a16="http://schemas.microsoft.com/office/drawing/2014/main" id="{F59BF433-4478-4F9A-A7E9-0B6569B4C348}"/>
                  </a:ext>
                </a:extLst>
              </p:cNvPr>
              <p:cNvCxnSpPr>
                <a:cxnSpLocks/>
              </p:cNvCxnSpPr>
              <p:nvPr/>
            </p:nvCxnSpPr>
            <p:spPr>
              <a:xfrm>
                <a:off x="831000" y="3564000"/>
                <a:ext cx="3024524"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9" name="íṩḻiďê">
              <a:extLst>
                <a:ext uri="{FF2B5EF4-FFF2-40B4-BE49-F238E27FC236}">
                  <a16:creationId xmlns:a16="http://schemas.microsoft.com/office/drawing/2014/main" id="{4D5C24C6-4DD0-4193-AD42-019C1134797B}"/>
                </a:ext>
              </a:extLst>
            </p:cNvPr>
            <p:cNvSpPr txBox="1"/>
            <p:nvPr/>
          </p:nvSpPr>
          <p:spPr bwMode="auto">
            <a:xfrm>
              <a:off x="8203088" y="2513298"/>
              <a:ext cx="3317400"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l" defTabSz="914377" rtl="0" eaLnBrk="1" fontAlgn="auto" latinLnBrk="0" hangingPunct="1">
                <a:lnSpc>
                  <a:spcPct val="100000"/>
                </a:lnSpc>
                <a:spcBef>
                  <a:spcPct val="0"/>
                </a:spcBef>
                <a:spcAft>
                  <a:spcPts val="0"/>
                </a:spcAft>
                <a:buClrTx/>
                <a:buSzTx/>
                <a:buFontTx/>
                <a:buNone/>
                <a:tabLst/>
                <a:defRPr/>
              </a:pPr>
              <a:r>
                <a:rPr lang="ja-JP" altLang="en-US" b="1" dirty="0">
                  <a:solidFill>
                    <a:srgbClr val="000000"/>
                  </a:solidFill>
                  <a:latin typeface="UD デジタル 教科書体 N-B" panose="02020700000000000000" pitchFamily="17" charset="-128"/>
                  <a:ea typeface="UD デジタル 教科書体 N-B" panose="02020700000000000000" pitchFamily="17" charset="-128"/>
                </a:rPr>
                <a:t>データ挿入</a:t>
              </a:r>
              <a:endParaRPr kumimoji="0" lang="en-US" altLang="zh-CN" sz="1800" b="1"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11" name="iṩḷiďe">
              <a:extLst>
                <a:ext uri="{FF2B5EF4-FFF2-40B4-BE49-F238E27FC236}">
                  <a16:creationId xmlns:a16="http://schemas.microsoft.com/office/drawing/2014/main" id="{4D5C24C6-4DD0-4193-AD42-019C1134797B}"/>
                </a:ext>
              </a:extLst>
            </p:cNvPr>
            <p:cNvSpPr txBox="1"/>
            <p:nvPr/>
          </p:nvSpPr>
          <p:spPr bwMode="auto">
            <a:xfrm>
              <a:off x="8203088" y="3855676"/>
              <a:ext cx="3317400"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l" defTabSz="914377" rtl="0" eaLnBrk="1" fontAlgn="auto" latinLnBrk="0" hangingPunct="1">
                <a:lnSpc>
                  <a:spcPct val="100000"/>
                </a:lnSpc>
                <a:spcBef>
                  <a:spcPct val="0"/>
                </a:spcBef>
                <a:spcAft>
                  <a:spcPts val="0"/>
                </a:spcAft>
                <a:buClrTx/>
                <a:buSzTx/>
                <a:buFontTx/>
                <a:buNone/>
                <a:tabLst/>
                <a:defRPr/>
              </a:pPr>
              <a:r>
                <a:rPr lang="ja-JP" altLang="en-US" b="1" dirty="0">
                  <a:solidFill>
                    <a:srgbClr val="000000"/>
                  </a:solidFill>
                  <a:latin typeface="UD デジタル 教科書体 N-B" panose="02020700000000000000" pitchFamily="17" charset="-128"/>
                  <a:ea typeface="UD デジタル 教科書体 N-B" panose="02020700000000000000" pitchFamily="17" charset="-128"/>
                </a:rPr>
                <a:t>データ読み取る</a:t>
              </a:r>
              <a:endParaRPr kumimoji="0" lang="en-US" altLang="zh-CN" sz="1800" b="1"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cxnSp>
          <p:nvCxnSpPr>
            <p:cNvPr id="12" name="直接连接符 11">
              <a:extLst>
                <a:ext uri="{FF2B5EF4-FFF2-40B4-BE49-F238E27FC236}">
                  <a16:creationId xmlns:a16="http://schemas.microsoft.com/office/drawing/2014/main" id="{EA8D500C-F243-4D7B-91E0-32F089A6CE5C}"/>
                </a:ext>
              </a:extLst>
            </p:cNvPr>
            <p:cNvCxnSpPr>
              <a:cxnSpLocks/>
            </p:cNvCxnSpPr>
            <p:nvPr/>
          </p:nvCxnSpPr>
          <p:spPr>
            <a:xfrm>
              <a:off x="8309059" y="3564000"/>
              <a:ext cx="3211429"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34" name="iṩḷiďe">
            <a:extLst>
              <a:ext uri="{FF2B5EF4-FFF2-40B4-BE49-F238E27FC236}">
                <a16:creationId xmlns:a16="http://schemas.microsoft.com/office/drawing/2014/main" id="{BAECFFA7-0108-4FD7-B89C-3F135340C8C5}"/>
              </a:ext>
            </a:extLst>
          </p:cNvPr>
          <p:cNvSpPr txBox="1"/>
          <p:nvPr/>
        </p:nvSpPr>
        <p:spPr bwMode="auto">
          <a:xfrm>
            <a:off x="4885398" y="5771596"/>
            <a:ext cx="3317400"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l" defTabSz="914377" rtl="0" eaLnBrk="1" fontAlgn="auto" latinLnBrk="0" hangingPunct="1">
              <a:lnSpc>
                <a:spcPct val="100000"/>
              </a:lnSpc>
              <a:spcBef>
                <a:spcPct val="0"/>
              </a:spcBef>
              <a:spcAft>
                <a:spcPts val="0"/>
              </a:spcAft>
              <a:buClrTx/>
              <a:buSzTx/>
              <a:buFontTx/>
              <a:buNone/>
              <a:tabLst/>
              <a:defRPr/>
            </a:pPr>
            <a:r>
              <a:rPr kumimoji="0" lang="en-US" altLang="ja-JP" sz="1800" b="1"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rPr>
              <a:t>ETC........</a:t>
            </a:r>
            <a:endParaRPr kumimoji="0" lang="en-US" altLang="zh-CN" sz="1800" b="1"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17924041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13EC5F-C24D-4677-BC8F-B54461881F87}"/>
              </a:ext>
            </a:extLst>
          </p:cNvPr>
          <p:cNvSpPr>
            <a:spLocks noGrp="1"/>
          </p:cNvSpPr>
          <p:nvPr>
            <p:ph type="title"/>
          </p:nvPr>
        </p:nvSpPr>
        <p:spPr/>
        <p:txBody>
          <a:bodyPr/>
          <a:lstStyle/>
          <a:p>
            <a:r>
              <a:rPr lang="en-US" altLang="ja-JP" dirty="0"/>
              <a:t>PHPM</a:t>
            </a:r>
            <a:r>
              <a:rPr lang="ja-JP" altLang="en-US" dirty="0"/>
              <a:t>ｙ</a:t>
            </a:r>
            <a:r>
              <a:rPr lang="en-US" altLang="ja-JP" dirty="0"/>
              <a:t>SQL</a:t>
            </a:r>
            <a:r>
              <a:rPr lang="ja-JP" altLang="en-US" dirty="0"/>
              <a:t>でデータ処理</a:t>
            </a:r>
            <a:endParaRPr lang="zh-CN" altLang="en-US" dirty="0"/>
          </a:p>
        </p:txBody>
      </p:sp>
      <p:grpSp>
        <p:nvGrpSpPr>
          <p:cNvPr id="5" name="7c273de4-a495-4542-9591-9da9076d567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A15E65F-A4C5-4156-A44F-A194382D9044}"/>
              </a:ext>
            </a:extLst>
          </p:cNvPr>
          <p:cNvGrpSpPr>
            <a:grpSpLocks noChangeAspect="1"/>
          </p:cNvGrpSpPr>
          <p:nvPr>
            <p:custDataLst>
              <p:tags r:id="rId1"/>
            </p:custDataLst>
          </p:nvPr>
        </p:nvGrpSpPr>
        <p:grpSpPr>
          <a:xfrm>
            <a:off x="4260572" y="1107726"/>
            <a:ext cx="3670857" cy="4327130"/>
            <a:chOff x="4260572" y="1107726"/>
            <a:chExt cx="3670857" cy="4327130"/>
          </a:xfrm>
        </p:grpSpPr>
        <p:grpSp>
          <p:nvGrpSpPr>
            <p:cNvPr id="6" name="î$ḷîḑe">
              <a:extLst>
                <a:ext uri="{FF2B5EF4-FFF2-40B4-BE49-F238E27FC236}">
                  <a16:creationId xmlns:a16="http://schemas.microsoft.com/office/drawing/2014/main" id="{07EE05A6-182A-46F4-B2E1-B56DC098D09C}"/>
                </a:ext>
              </a:extLst>
            </p:cNvPr>
            <p:cNvGrpSpPr/>
            <p:nvPr/>
          </p:nvGrpSpPr>
          <p:grpSpPr>
            <a:xfrm>
              <a:off x="4260572" y="1764000"/>
              <a:ext cx="3670857" cy="3670856"/>
              <a:chOff x="2025650" y="1773238"/>
              <a:chExt cx="4551363" cy="4551362"/>
            </a:xfrm>
          </p:grpSpPr>
          <p:sp>
            <p:nvSpPr>
              <p:cNvPr id="18" name="ïs1ïḑé">
                <a:extLst>
                  <a:ext uri="{FF2B5EF4-FFF2-40B4-BE49-F238E27FC236}">
                    <a16:creationId xmlns:a16="http://schemas.microsoft.com/office/drawing/2014/main" id="{B8051893-FD83-4889-9556-DF5401650ABB}"/>
                  </a:ext>
                </a:extLst>
              </p:cNvPr>
              <p:cNvSpPr/>
              <p:nvPr/>
            </p:nvSpPr>
            <p:spPr bwMode="auto">
              <a:xfrm>
                <a:off x="2025650" y="2903538"/>
                <a:ext cx="1563688" cy="1150937"/>
              </a:xfrm>
              <a:custGeom>
                <a:avLst/>
                <a:gdLst>
                  <a:gd name="T0" fmla="*/ 705 w 985"/>
                  <a:gd name="T1" fmla="*/ 613 h 725"/>
                  <a:gd name="T2" fmla="*/ 712 w 985"/>
                  <a:gd name="T3" fmla="*/ 480 h 725"/>
                  <a:gd name="T4" fmla="*/ 731 w 985"/>
                  <a:gd name="T5" fmla="*/ 434 h 725"/>
                  <a:gd name="T6" fmla="*/ 748 w 985"/>
                  <a:gd name="T7" fmla="*/ 429 h 725"/>
                  <a:gd name="T8" fmla="*/ 802 w 985"/>
                  <a:gd name="T9" fmla="*/ 459 h 725"/>
                  <a:gd name="T10" fmla="*/ 847 w 985"/>
                  <a:gd name="T11" fmla="*/ 482 h 725"/>
                  <a:gd name="T12" fmla="*/ 886 w 985"/>
                  <a:gd name="T13" fmla="*/ 485 h 725"/>
                  <a:gd name="T14" fmla="*/ 928 w 985"/>
                  <a:gd name="T15" fmla="*/ 473 h 725"/>
                  <a:gd name="T16" fmla="*/ 959 w 985"/>
                  <a:gd name="T17" fmla="*/ 445 h 725"/>
                  <a:gd name="T18" fmla="*/ 978 w 985"/>
                  <a:gd name="T19" fmla="*/ 409 h 725"/>
                  <a:gd name="T20" fmla="*/ 983 w 985"/>
                  <a:gd name="T21" fmla="*/ 335 h 725"/>
                  <a:gd name="T22" fmla="*/ 969 w 985"/>
                  <a:gd name="T23" fmla="*/ 297 h 725"/>
                  <a:gd name="T24" fmla="*/ 939 w 985"/>
                  <a:gd name="T25" fmla="*/ 268 h 725"/>
                  <a:gd name="T26" fmla="*/ 896 w 985"/>
                  <a:gd name="T27" fmla="*/ 253 h 725"/>
                  <a:gd name="T28" fmla="*/ 858 w 985"/>
                  <a:gd name="T29" fmla="*/ 255 h 725"/>
                  <a:gd name="T30" fmla="*/ 790 w 985"/>
                  <a:gd name="T31" fmla="*/ 286 h 725"/>
                  <a:gd name="T32" fmla="*/ 745 w 985"/>
                  <a:gd name="T33" fmla="*/ 299 h 725"/>
                  <a:gd name="T34" fmla="*/ 727 w 985"/>
                  <a:gd name="T35" fmla="*/ 282 h 725"/>
                  <a:gd name="T36" fmla="*/ 718 w 985"/>
                  <a:gd name="T37" fmla="*/ 183 h 725"/>
                  <a:gd name="T38" fmla="*/ 614 w 985"/>
                  <a:gd name="T39" fmla="*/ 1 h 725"/>
                  <a:gd name="T40" fmla="*/ 484 w 985"/>
                  <a:gd name="T41" fmla="*/ 5 h 725"/>
                  <a:gd name="T42" fmla="*/ 436 w 985"/>
                  <a:gd name="T43" fmla="*/ 26 h 725"/>
                  <a:gd name="T44" fmla="*/ 431 w 985"/>
                  <a:gd name="T45" fmla="*/ 44 h 725"/>
                  <a:gd name="T46" fmla="*/ 439 w 985"/>
                  <a:gd name="T47" fmla="*/ 65 h 725"/>
                  <a:gd name="T48" fmla="*/ 475 w 985"/>
                  <a:gd name="T49" fmla="*/ 125 h 725"/>
                  <a:gd name="T50" fmla="*/ 484 w 985"/>
                  <a:gd name="T51" fmla="*/ 180 h 725"/>
                  <a:gd name="T52" fmla="*/ 479 w 985"/>
                  <a:gd name="T53" fmla="*/ 213 h 725"/>
                  <a:gd name="T54" fmla="*/ 458 w 985"/>
                  <a:gd name="T55" fmla="*/ 247 h 725"/>
                  <a:gd name="T56" fmla="*/ 425 w 985"/>
                  <a:gd name="T57" fmla="*/ 269 h 725"/>
                  <a:gd name="T58" fmla="*/ 376 w 985"/>
                  <a:gd name="T59" fmla="*/ 279 h 725"/>
                  <a:gd name="T60" fmla="*/ 337 w 985"/>
                  <a:gd name="T61" fmla="*/ 271 h 725"/>
                  <a:gd name="T62" fmla="*/ 302 w 985"/>
                  <a:gd name="T63" fmla="*/ 250 h 725"/>
                  <a:gd name="T64" fmla="*/ 277 w 985"/>
                  <a:gd name="T65" fmla="*/ 215 h 725"/>
                  <a:gd name="T66" fmla="*/ 268 w 985"/>
                  <a:gd name="T67" fmla="*/ 166 h 725"/>
                  <a:gd name="T68" fmla="*/ 274 w 985"/>
                  <a:gd name="T69" fmla="*/ 120 h 725"/>
                  <a:gd name="T70" fmla="*/ 296 w 985"/>
                  <a:gd name="T71" fmla="*/ 74 h 725"/>
                  <a:gd name="T72" fmla="*/ 319 w 985"/>
                  <a:gd name="T73" fmla="*/ 43 h 725"/>
                  <a:gd name="T74" fmla="*/ 315 w 985"/>
                  <a:gd name="T75" fmla="*/ 30 h 725"/>
                  <a:gd name="T76" fmla="*/ 270 w 985"/>
                  <a:gd name="T77" fmla="*/ 11 h 725"/>
                  <a:gd name="T78" fmla="*/ 176 w 985"/>
                  <a:gd name="T79" fmla="*/ 2 h 725"/>
                  <a:gd name="T80" fmla="*/ 0 w 985"/>
                  <a:gd name="T81" fmla="*/ 721 h 725"/>
                  <a:gd name="T82" fmla="*/ 130 w 985"/>
                  <a:gd name="T83" fmla="*/ 724 h 725"/>
                  <a:gd name="T84" fmla="*/ 275 w 985"/>
                  <a:gd name="T85" fmla="*/ 715 h 725"/>
                  <a:gd name="T86" fmla="*/ 338 w 985"/>
                  <a:gd name="T87" fmla="*/ 697 h 725"/>
                  <a:gd name="T88" fmla="*/ 345 w 985"/>
                  <a:gd name="T89" fmla="*/ 684 h 725"/>
                  <a:gd name="T90" fmla="*/ 322 w 985"/>
                  <a:gd name="T91" fmla="*/ 650 h 725"/>
                  <a:gd name="T92" fmla="*/ 288 w 985"/>
                  <a:gd name="T93" fmla="*/ 592 h 725"/>
                  <a:gd name="T94" fmla="*/ 278 w 985"/>
                  <a:gd name="T95" fmla="*/ 533 h 725"/>
                  <a:gd name="T96" fmla="*/ 284 w 985"/>
                  <a:gd name="T97" fmla="*/ 506 h 725"/>
                  <a:gd name="T98" fmla="*/ 303 w 985"/>
                  <a:gd name="T99" fmla="*/ 478 h 725"/>
                  <a:gd name="T100" fmla="*/ 358 w 985"/>
                  <a:gd name="T101" fmla="*/ 451 h 725"/>
                  <a:gd name="T102" fmla="*/ 414 w 985"/>
                  <a:gd name="T103" fmla="*/ 452 h 725"/>
                  <a:gd name="T104" fmla="*/ 468 w 985"/>
                  <a:gd name="T105" fmla="*/ 482 h 725"/>
                  <a:gd name="T106" fmla="*/ 488 w 985"/>
                  <a:gd name="T107" fmla="*/ 510 h 725"/>
                  <a:gd name="T108" fmla="*/ 493 w 985"/>
                  <a:gd name="T109" fmla="*/ 556 h 725"/>
                  <a:gd name="T110" fmla="*/ 478 w 985"/>
                  <a:gd name="T111" fmla="*/ 619 h 725"/>
                  <a:gd name="T112" fmla="*/ 460 w 985"/>
                  <a:gd name="T113" fmla="*/ 677 h 725"/>
                  <a:gd name="T114" fmla="*/ 478 w 985"/>
                  <a:gd name="T115" fmla="*/ 703 h 725"/>
                  <a:gd name="T116" fmla="*/ 526 w 985"/>
                  <a:gd name="T117" fmla="*/ 719 h 725"/>
                  <a:gd name="T118" fmla="*/ 706 w 985"/>
                  <a:gd name="T119" fmla="*/ 724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85" h="725">
                    <a:moveTo>
                      <a:pt x="706" y="724"/>
                    </a:moveTo>
                    <a:lnTo>
                      <a:pt x="706" y="724"/>
                    </a:lnTo>
                    <a:lnTo>
                      <a:pt x="705" y="668"/>
                    </a:lnTo>
                    <a:lnTo>
                      <a:pt x="705" y="613"/>
                    </a:lnTo>
                    <a:lnTo>
                      <a:pt x="705" y="564"/>
                    </a:lnTo>
                    <a:lnTo>
                      <a:pt x="707" y="518"/>
                    </a:lnTo>
                    <a:lnTo>
                      <a:pt x="709" y="499"/>
                    </a:lnTo>
                    <a:lnTo>
                      <a:pt x="712" y="480"/>
                    </a:lnTo>
                    <a:lnTo>
                      <a:pt x="716" y="465"/>
                    </a:lnTo>
                    <a:lnTo>
                      <a:pt x="720" y="452"/>
                    </a:lnTo>
                    <a:lnTo>
                      <a:pt x="725" y="441"/>
                    </a:lnTo>
                    <a:lnTo>
                      <a:pt x="731" y="434"/>
                    </a:lnTo>
                    <a:lnTo>
                      <a:pt x="739" y="430"/>
                    </a:lnTo>
                    <a:lnTo>
                      <a:pt x="742" y="429"/>
                    </a:lnTo>
                    <a:lnTo>
                      <a:pt x="748" y="429"/>
                    </a:lnTo>
                    <a:lnTo>
                      <a:pt x="748" y="429"/>
                    </a:lnTo>
                    <a:lnTo>
                      <a:pt x="755" y="430"/>
                    </a:lnTo>
                    <a:lnTo>
                      <a:pt x="760" y="431"/>
                    </a:lnTo>
                    <a:lnTo>
                      <a:pt x="774" y="438"/>
                    </a:lnTo>
                    <a:lnTo>
                      <a:pt x="802" y="459"/>
                    </a:lnTo>
                    <a:lnTo>
                      <a:pt x="818" y="469"/>
                    </a:lnTo>
                    <a:lnTo>
                      <a:pt x="828" y="475"/>
                    </a:lnTo>
                    <a:lnTo>
                      <a:pt x="837" y="478"/>
                    </a:lnTo>
                    <a:lnTo>
                      <a:pt x="847" y="482"/>
                    </a:lnTo>
                    <a:lnTo>
                      <a:pt x="860" y="483"/>
                    </a:lnTo>
                    <a:lnTo>
                      <a:pt x="872" y="485"/>
                    </a:lnTo>
                    <a:lnTo>
                      <a:pt x="886" y="485"/>
                    </a:lnTo>
                    <a:lnTo>
                      <a:pt x="886" y="485"/>
                    </a:lnTo>
                    <a:lnTo>
                      <a:pt x="897" y="483"/>
                    </a:lnTo>
                    <a:lnTo>
                      <a:pt x="909" y="480"/>
                    </a:lnTo>
                    <a:lnTo>
                      <a:pt x="918" y="478"/>
                    </a:lnTo>
                    <a:lnTo>
                      <a:pt x="928" y="473"/>
                    </a:lnTo>
                    <a:lnTo>
                      <a:pt x="937" y="468"/>
                    </a:lnTo>
                    <a:lnTo>
                      <a:pt x="945" y="461"/>
                    </a:lnTo>
                    <a:lnTo>
                      <a:pt x="952" y="454"/>
                    </a:lnTo>
                    <a:lnTo>
                      <a:pt x="959" y="445"/>
                    </a:lnTo>
                    <a:lnTo>
                      <a:pt x="965" y="437"/>
                    </a:lnTo>
                    <a:lnTo>
                      <a:pt x="970" y="429"/>
                    </a:lnTo>
                    <a:lnTo>
                      <a:pt x="974" y="419"/>
                    </a:lnTo>
                    <a:lnTo>
                      <a:pt x="978" y="409"/>
                    </a:lnTo>
                    <a:lnTo>
                      <a:pt x="984" y="388"/>
                    </a:lnTo>
                    <a:lnTo>
                      <a:pt x="985" y="367"/>
                    </a:lnTo>
                    <a:lnTo>
                      <a:pt x="985" y="345"/>
                    </a:lnTo>
                    <a:lnTo>
                      <a:pt x="983" y="335"/>
                    </a:lnTo>
                    <a:lnTo>
                      <a:pt x="981" y="325"/>
                    </a:lnTo>
                    <a:lnTo>
                      <a:pt x="977" y="315"/>
                    </a:lnTo>
                    <a:lnTo>
                      <a:pt x="973" y="306"/>
                    </a:lnTo>
                    <a:lnTo>
                      <a:pt x="969" y="297"/>
                    </a:lnTo>
                    <a:lnTo>
                      <a:pt x="962" y="289"/>
                    </a:lnTo>
                    <a:lnTo>
                      <a:pt x="955" y="280"/>
                    </a:lnTo>
                    <a:lnTo>
                      <a:pt x="948" y="273"/>
                    </a:lnTo>
                    <a:lnTo>
                      <a:pt x="939" y="268"/>
                    </a:lnTo>
                    <a:lnTo>
                      <a:pt x="930" y="262"/>
                    </a:lnTo>
                    <a:lnTo>
                      <a:pt x="920" y="258"/>
                    </a:lnTo>
                    <a:lnTo>
                      <a:pt x="909" y="255"/>
                    </a:lnTo>
                    <a:lnTo>
                      <a:pt x="896" y="253"/>
                    </a:lnTo>
                    <a:lnTo>
                      <a:pt x="883" y="253"/>
                    </a:lnTo>
                    <a:lnTo>
                      <a:pt x="883" y="253"/>
                    </a:lnTo>
                    <a:lnTo>
                      <a:pt x="871" y="253"/>
                    </a:lnTo>
                    <a:lnTo>
                      <a:pt x="858" y="255"/>
                    </a:lnTo>
                    <a:lnTo>
                      <a:pt x="846" y="258"/>
                    </a:lnTo>
                    <a:lnTo>
                      <a:pt x="835" y="264"/>
                    </a:lnTo>
                    <a:lnTo>
                      <a:pt x="811" y="275"/>
                    </a:lnTo>
                    <a:lnTo>
                      <a:pt x="790" y="286"/>
                    </a:lnTo>
                    <a:lnTo>
                      <a:pt x="769" y="294"/>
                    </a:lnTo>
                    <a:lnTo>
                      <a:pt x="760" y="299"/>
                    </a:lnTo>
                    <a:lnTo>
                      <a:pt x="752" y="299"/>
                    </a:lnTo>
                    <a:lnTo>
                      <a:pt x="745" y="299"/>
                    </a:lnTo>
                    <a:lnTo>
                      <a:pt x="738" y="296"/>
                    </a:lnTo>
                    <a:lnTo>
                      <a:pt x="732" y="290"/>
                    </a:lnTo>
                    <a:lnTo>
                      <a:pt x="727" y="282"/>
                    </a:lnTo>
                    <a:lnTo>
                      <a:pt x="727" y="282"/>
                    </a:lnTo>
                    <a:lnTo>
                      <a:pt x="724" y="269"/>
                    </a:lnTo>
                    <a:lnTo>
                      <a:pt x="721" y="247"/>
                    </a:lnTo>
                    <a:lnTo>
                      <a:pt x="720" y="219"/>
                    </a:lnTo>
                    <a:lnTo>
                      <a:pt x="718" y="183"/>
                    </a:lnTo>
                    <a:lnTo>
                      <a:pt x="717" y="99"/>
                    </a:lnTo>
                    <a:lnTo>
                      <a:pt x="718" y="6"/>
                    </a:lnTo>
                    <a:lnTo>
                      <a:pt x="718" y="6"/>
                    </a:lnTo>
                    <a:lnTo>
                      <a:pt x="614" y="1"/>
                    </a:lnTo>
                    <a:lnTo>
                      <a:pt x="565" y="0"/>
                    </a:lnTo>
                    <a:lnTo>
                      <a:pt x="521" y="1"/>
                    </a:lnTo>
                    <a:lnTo>
                      <a:pt x="502" y="2"/>
                    </a:lnTo>
                    <a:lnTo>
                      <a:pt x="484" y="5"/>
                    </a:lnTo>
                    <a:lnTo>
                      <a:pt x="468" y="9"/>
                    </a:lnTo>
                    <a:lnTo>
                      <a:pt x="454" y="13"/>
                    </a:lnTo>
                    <a:lnTo>
                      <a:pt x="445" y="19"/>
                    </a:lnTo>
                    <a:lnTo>
                      <a:pt x="436" y="26"/>
                    </a:lnTo>
                    <a:lnTo>
                      <a:pt x="433" y="30"/>
                    </a:lnTo>
                    <a:lnTo>
                      <a:pt x="432" y="34"/>
                    </a:lnTo>
                    <a:lnTo>
                      <a:pt x="431" y="39"/>
                    </a:lnTo>
                    <a:lnTo>
                      <a:pt x="431" y="44"/>
                    </a:lnTo>
                    <a:lnTo>
                      <a:pt x="431" y="44"/>
                    </a:lnTo>
                    <a:lnTo>
                      <a:pt x="431" y="50"/>
                    </a:lnTo>
                    <a:lnTo>
                      <a:pt x="433" y="55"/>
                    </a:lnTo>
                    <a:lnTo>
                      <a:pt x="439" y="65"/>
                    </a:lnTo>
                    <a:lnTo>
                      <a:pt x="457" y="90"/>
                    </a:lnTo>
                    <a:lnTo>
                      <a:pt x="467" y="106"/>
                    </a:lnTo>
                    <a:lnTo>
                      <a:pt x="471" y="116"/>
                    </a:lnTo>
                    <a:lnTo>
                      <a:pt x="475" y="125"/>
                    </a:lnTo>
                    <a:lnTo>
                      <a:pt x="479" y="138"/>
                    </a:lnTo>
                    <a:lnTo>
                      <a:pt x="482" y="150"/>
                    </a:lnTo>
                    <a:lnTo>
                      <a:pt x="484" y="164"/>
                    </a:lnTo>
                    <a:lnTo>
                      <a:pt x="484" y="180"/>
                    </a:lnTo>
                    <a:lnTo>
                      <a:pt x="484" y="180"/>
                    </a:lnTo>
                    <a:lnTo>
                      <a:pt x="484" y="192"/>
                    </a:lnTo>
                    <a:lnTo>
                      <a:pt x="482" y="204"/>
                    </a:lnTo>
                    <a:lnTo>
                      <a:pt x="479" y="213"/>
                    </a:lnTo>
                    <a:lnTo>
                      <a:pt x="475" y="223"/>
                    </a:lnTo>
                    <a:lnTo>
                      <a:pt x="470" y="232"/>
                    </a:lnTo>
                    <a:lnTo>
                      <a:pt x="464" y="240"/>
                    </a:lnTo>
                    <a:lnTo>
                      <a:pt x="458" y="247"/>
                    </a:lnTo>
                    <a:lnTo>
                      <a:pt x="450" y="254"/>
                    </a:lnTo>
                    <a:lnTo>
                      <a:pt x="443" y="260"/>
                    </a:lnTo>
                    <a:lnTo>
                      <a:pt x="435" y="265"/>
                    </a:lnTo>
                    <a:lnTo>
                      <a:pt x="425" y="269"/>
                    </a:lnTo>
                    <a:lnTo>
                      <a:pt x="417" y="272"/>
                    </a:lnTo>
                    <a:lnTo>
                      <a:pt x="407" y="275"/>
                    </a:lnTo>
                    <a:lnTo>
                      <a:pt x="397" y="278"/>
                    </a:lnTo>
                    <a:lnTo>
                      <a:pt x="376" y="279"/>
                    </a:lnTo>
                    <a:lnTo>
                      <a:pt x="366" y="278"/>
                    </a:lnTo>
                    <a:lnTo>
                      <a:pt x="356" y="276"/>
                    </a:lnTo>
                    <a:lnTo>
                      <a:pt x="347" y="275"/>
                    </a:lnTo>
                    <a:lnTo>
                      <a:pt x="337" y="271"/>
                    </a:lnTo>
                    <a:lnTo>
                      <a:pt x="327" y="268"/>
                    </a:lnTo>
                    <a:lnTo>
                      <a:pt x="319" y="262"/>
                    </a:lnTo>
                    <a:lnTo>
                      <a:pt x="310" y="257"/>
                    </a:lnTo>
                    <a:lnTo>
                      <a:pt x="302" y="250"/>
                    </a:lnTo>
                    <a:lnTo>
                      <a:pt x="295" y="243"/>
                    </a:lnTo>
                    <a:lnTo>
                      <a:pt x="288" y="234"/>
                    </a:lnTo>
                    <a:lnTo>
                      <a:pt x="282" y="226"/>
                    </a:lnTo>
                    <a:lnTo>
                      <a:pt x="277" y="215"/>
                    </a:lnTo>
                    <a:lnTo>
                      <a:pt x="274" y="205"/>
                    </a:lnTo>
                    <a:lnTo>
                      <a:pt x="271" y="192"/>
                    </a:lnTo>
                    <a:lnTo>
                      <a:pt x="268" y="180"/>
                    </a:lnTo>
                    <a:lnTo>
                      <a:pt x="268" y="166"/>
                    </a:lnTo>
                    <a:lnTo>
                      <a:pt x="268" y="166"/>
                    </a:lnTo>
                    <a:lnTo>
                      <a:pt x="268" y="149"/>
                    </a:lnTo>
                    <a:lnTo>
                      <a:pt x="271" y="132"/>
                    </a:lnTo>
                    <a:lnTo>
                      <a:pt x="274" y="120"/>
                    </a:lnTo>
                    <a:lnTo>
                      <a:pt x="277" y="107"/>
                    </a:lnTo>
                    <a:lnTo>
                      <a:pt x="282" y="97"/>
                    </a:lnTo>
                    <a:lnTo>
                      <a:pt x="287" y="88"/>
                    </a:lnTo>
                    <a:lnTo>
                      <a:pt x="296" y="74"/>
                    </a:lnTo>
                    <a:lnTo>
                      <a:pt x="306" y="62"/>
                    </a:lnTo>
                    <a:lnTo>
                      <a:pt x="315" y="53"/>
                    </a:lnTo>
                    <a:lnTo>
                      <a:pt x="317" y="48"/>
                    </a:lnTo>
                    <a:lnTo>
                      <a:pt x="319" y="43"/>
                    </a:lnTo>
                    <a:lnTo>
                      <a:pt x="319" y="39"/>
                    </a:lnTo>
                    <a:lnTo>
                      <a:pt x="317" y="33"/>
                    </a:lnTo>
                    <a:lnTo>
                      <a:pt x="317" y="33"/>
                    </a:lnTo>
                    <a:lnTo>
                      <a:pt x="315" y="30"/>
                    </a:lnTo>
                    <a:lnTo>
                      <a:pt x="312" y="26"/>
                    </a:lnTo>
                    <a:lnTo>
                      <a:pt x="302" y="20"/>
                    </a:lnTo>
                    <a:lnTo>
                      <a:pt x="287" y="15"/>
                    </a:lnTo>
                    <a:lnTo>
                      <a:pt x="270" y="11"/>
                    </a:lnTo>
                    <a:lnTo>
                      <a:pt x="249" y="8"/>
                    </a:lnTo>
                    <a:lnTo>
                      <a:pt x="226" y="5"/>
                    </a:lnTo>
                    <a:lnTo>
                      <a:pt x="176" y="2"/>
                    </a:lnTo>
                    <a:lnTo>
                      <a:pt x="176" y="2"/>
                    </a:lnTo>
                    <a:lnTo>
                      <a:pt x="123" y="1"/>
                    </a:lnTo>
                    <a:lnTo>
                      <a:pt x="74" y="2"/>
                    </a:lnTo>
                    <a:lnTo>
                      <a:pt x="0" y="4"/>
                    </a:lnTo>
                    <a:lnTo>
                      <a:pt x="0" y="721"/>
                    </a:lnTo>
                    <a:lnTo>
                      <a:pt x="0" y="721"/>
                    </a:lnTo>
                    <a:lnTo>
                      <a:pt x="0" y="721"/>
                    </a:lnTo>
                    <a:lnTo>
                      <a:pt x="74" y="724"/>
                    </a:lnTo>
                    <a:lnTo>
                      <a:pt x="130" y="724"/>
                    </a:lnTo>
                    <a:lnTo>
                      <a:pt x="192" y="722"/>
                    </a:lnTo>
                    <a:lnTo>
                      <a:pt x="221" y="721"/>
                    </a:lnTo>
                    <a:lnTo>
                      <a:pt x="249" y="718"/>
                    </a:lnTo>
                    <a:lnTo>
                      <a:pt x="275" y="715"/>
                    </a:lnTo>
                    <a:lnTo>
                      <a:pt x="299" y="711"/>
                    </a:lnTo>
                    <a:lnTo>
                      <a:pt x="319" y="707"/>
                    </a:lnTo>
                    <a:lnTo>
                      <a:pt x="333" y="700"/>
                    </a:lnTo>
                    <a:lnTo>
                      <a:pt x="338" y="697"/>
                    </a:lnTo>
                    <a:lnTo>
                      <a:pt x="342" y="693"/>
                    </a:lnTo>
                    <a:lnTo>
                      <a:pt x="344" y="689"/>
                    </a:lnTo>
                    <a:lnTo>
                      <a:pt x="345" y="684"/>
                    </a:lnTo>
                    <a:lnTo>
                      <a:pt x="345" y="684"/>
                    </a:lnTo>
                    <a:lnTo>
                      <a:pt x="344" y="679"/>
                    </a:lnTo>
                    <a:lnTo>
                      <a:pt x="341" y="675"/>
                    </a:lnTo>
                    <a:lnTo>
                      <a:pt x="333" y="663"/>
                    </a:lnTo>
                    <a:lnTo>
                      <a:pt x="322" y="650"/>
                    </a:lnTo>
                    <a:lnTo>
                      <a:pt x="310" y="634"/>
                    </a:lnTo>
                    <a:lnTo>
                      <a:pt x="298" y="615"/>
                    </a:lnTo>
                    <a:lnTo>
                      <a:pt x="292" y="605"/>
                    </a:lnTo>
                    <a:lnTo>
                      <a:pt x="288" y="592"/>
                    </a:lnTo>
                    <a:lnTo>
                      <a:pt x="284" y="580"/>
                    </a:lnTo>
                    <a:lnTo>
                      <a:pt x="281" y="566"/>
                    </a:lnTo>
                    <a:lnTo>
                      <a:pt x="278" y="550"/>
                    </a:lnTo>
                    <a:lnTo>
                      <a:pt x="278" y="533"/>
                    </a:lnTo>
                    <a:lnTo>
                      <a:pt x="278" y="533"/>
                    </a:lnTo>
                    <a:lnTo>
                      <a:pt x="280" y="524"/>
                    </a:lnTo>
                    <a:lnTo>
                      <a:pt x="281" y="514"/>
                    </a:lnTo>
                    <a:lnTo>
                      <a:pt x="284" y="506"/>
                    </a:lnTo>
                    <a:lnTo>
                      <a:pt x="288" y="497"/>
                    </a:lnTo>
                    <a:lnTo>
                      <a:pt x="292" y="490"/>
                    </a:lnTo>
                    <a:lnTo>
                      <a:pt x="298" y="483"/>
                    </a:lnTo>
                    <a:lnTo>
                      <a:pt x="303" y="478"/>
                    </a:lnTo>
                    <a:lnTo>
                      <a:pt x="309" y="472"/>
                    </a:lnTo>
                    <a:lnTo>
                      <a:pt x="324" y="462"/>
                    </a:lnTo>
                    <a:lnTo>
                      <a:pt x="341" y="457"/>
                    </a:lnTo>
                    <a:lnTo>
                      <a:pt x="358" y="451"/>
                    </a:lnTo>
                    <a:lnTo>
                      <a:pt x="376" y="450"/>
                    </a:lnTo>
                    <a:lnTo>
                      <a:pt x="376" y="450"/>
                    </a:lnTo>
                    <a:lnTo>
                      <a:pt x="396" y="450"/>
                    </a:lnTo>
                    <a:lnTo>
                      <a:pt x="414" y="452"/>
                    </a:lnTo>
                    <a:lnTo>
                      <a:pt x="431" y="458"/>
                    </a:lnTo>
                    <a:lnTo>
                      <a:pt x="447" y="465"/>
                    </a:lnTo>
                    <a:lnTo>
                      <a:pt x="461" y="476"/>
                    </a:lnTo>
                    <a:lnTo>
                      <a:pt x="468" y="482"/>
                    </a:lnTo>
                    <a:lnTo>
                      <a:pt x="474" y="487"/>
                    </a:lnTo>
                    <a:lnTo>
                      <a:pt x="479" y="494"/>
                    </a:lnTo>
                    <a:lnTo>
                      <a:pt x="484" y="503"/>
                    </a:lnTo>
                    <a:lnTo>
                      <a:pt x="488" y="510"/>
                    </a:lnTo>
                    <a:lnTo>
                      <a:pt x="489" y="520"/>
                    </a:lnTo>
                    <a:lnTo>
                      <a:pt x="489" y="520"/>
                    </a:lnTo>
                    <a:lnTo>
                      <a:pt x="493" y="538"/>
                    </a:lnTo>
                    <a:lnTo>
                      <a:pt x="493" y="556"/>
                    </a:lnTo>
                    <a:lnTo>
                      <a:pt x="492" y="573"/>
                    </a:lnTo>
                    <a:lnTo>
                      <a:pt x="488" y="589"/>
                    </a:lnTo>
                    <a:lnTo>
                      <a:pt x="482" y="605"/>
                    </a:lnTo>
                    <a:lnTo>
                      <a:pt x="478" y="619"/>
                    </a:lnTo>
                    <a:lnTo>
                      <a:pt x="467" y="645"/>
                    </a:lnTo>
                    <a:lnTo>
                      <a:pt x="463" y="656"/>
                    </a:lnTo>
                    <a:lnTo>
                      <a:pt x="460" y="668"/>
                    </a:lnTo>
                    <a:lnTo>
                      <a:pt x="460" y="677"/>
                    </a:lnTo>
                    <a:lnTo>
                      <a:pt x="463" y="687"/>
                    </a:lnTo>
                    <a:lnTo>
                      <a:pt x="465" y="691"/>
                    </a:lnTo>
                    <a:lnTo>
                      <a:pt x="468" y="696"/>
                    </a:lnTo>
                    <a:lnTo>
                      <a:pt x="478" y="703"/>
                    </a:lnTo>
                    <a:lnTo>
                      <a:pt x="492" y="710"/>
                    </a:lnTo>
                    <a:lnTo>
                      <a:pt x="510" y="715"/>
                    </a:lnTo>
                    <a:lnTo>
                      <a:pt x="510" y="715"/>
                    </a:lnTo>
                    <a:lnTo>
                      <a:pt x="526" y="719"/>
                    </a:lnTo>
                    <a:lnTo>
                      <a:pt x="545" y="721"/>
                    </a:lnTo>
                    <a:lnTo>
                      <a:pt x="591" y="724"/>
                    </a:lnTo>
                    <a:lnTo>
                      <a:pt x="646" y="725"/>
                    </a:lnTo>
                    <a:lnTo>
                      <a:pt x="706" y="724"/>
                    </a:lnTo>
                    <a:lnTo>
                      <a:pt x="706" y="724"/>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19" name="ïs1iḍé">
                <a:extLst>
                  <a:ext uri="{FF2B5EF4-FFF2-40B4-BE49-F238E27FC236}">
                    <a16:creationId xmlns:a16="http://schemas.microsoft.com/office/drawing/2014/main" id="{EB43FF9B-6947-4ECC-8393-984B4A9DB4CE}"/>
                  </a:ext>
                </a:extLst>
              </p:cNvPr>
              <p:cNvSpPr/>
              <p:nvPr/>
            </p:nvSpPr>
            <p:spPr bwMode="auto">
              <a:xfrm>
                <a:off x="5013325" y="1773238"/>
                <a:ext cx="1563688" cy="1149350"/>
              </a:xfrm>
              <a:custGeom>
                <a:avLst/>
                <a:gdLst>
                  <a:gd name="T0" fmla="*/ 985 w 985"/>
                  <a:gd name="T1" fmla="*/ 74 h 724"/>
                  <a:gd name="T2" fmla="*/ 978 w 985"/>
                  <a:gd name="T3" fmla="*/ 45 h 724"/>
                  <a:gd name="T4" fmla="*/ 949 w 985"/>
                  <a:gd name="T5" fmla="*/ 13 h 724"/>
                  <a:gd name="T6" fmla="*/ 901 w 985"/>
                  <a:gd name="T7" fmla="*/ 0 h 724"/>
                  <a:gd name="T8" fmla="*/ 269 w 985"/>
                  <a:gd name="T9" fmla="*/ 32 h 724"/>
                  <a:gd name="T10" fmla="*/ 267 w 985"/>
                  <a:gd name="T11" fmla="*/ 189 h 724"/>
                  <a:gd name="T12" fmla="*/ 260 w 985"/>
                  <a:gd name="T13" fmla="*/ 270 h 724"/>
                  <a:gd name="T14" fmla="*/ 246 w 985"/>
                  <a:gd name="T15" fmla="*/ 327 h 724"/>
                  <a:gd name="T16" fmla="*/ 232 w 985"/>
                  <a:gd name="T17" fmla="*/ 344 h 724"/>
                  <a:gd name="T18" fmla="*/ 222 w 985"/>
                  <a:gd name="T19" fmla="*/ 345 h 724"/>
                  <a:gd name="T20" fmla="*/ 202 w 985"/>
                  <a:gd name="T21" fmla="*/ 328 h 724"/>
                  <a:gd name="T22" fmla="*/ 164 w 985"/>
                  <a:gd name="T23" fmla="*/ 295 h 724"/>
                  <a:gd name="T24" fmla="*/ 127 w 985"/>
                  <a:gd name="T25" fmla="*/ 280 h 724"/>
                  <a:gd name="T26" fmla="*/ 93 w 985"/>
                  <a:gd name="T27" fmla="*/ 275 h 724"/>
                  <a:gd name="T28" fmla="*/ 61 w 985"/>
                  <a:gd name="T29" fmla="*/ 281 h 724"/>
                  <a:gd name="T30" fmla="*/ 34 w 985"/>
                  <a:gd name="T31" fmla="*/ 294 h 724"/>
                  <a:gd name="T32" fmla="*/ 16 w 985"/>
                  <a:gd name="T33" fmla="*/ 313 h 724"/>
                  <a:gd name="T34" fmla="*/ 5 w 985"/>
                  <a:gd name="T35" fmla="*/ 338 h 724"/>
                  <a:gd name="T36" fmla="*/ 1 w 985"/>
                  <a:gd name="T37" fmla="*/ 396 h 724"/>
                  <a:gd name="T38" fmla="*/ 19 w 985"/>
                  <a:gd name="T39" fmla="*/ 449 h 724"/>
                  <a:gd name="T40" fmla="*/ 41 w 985"/>
                  <a:gd name="T41" fmla="*/ 477 h 724"/>
                  <a:gd name="T42" fmla="*/ 64 w 985"/>
                  <a:gd name="T43" fmla="*/ 489 h 724"/>
                  <a:gd name="T44" fmla="*/ 92 w 985"/>
                  <a:gd name="T45" fmla="*/ 493 h 724"/>
                  <a:gd name="T46" fmla="*/ 143 w 985"/>
                  <a:gd name="T47" fmla="*/ 488 h 724"/>
                  <a:gd name="T48" fmla="*/ 197 w 985"/>
                  <a:gd name="T49" fmla="*/ 465 h 724"/>
                  <a:gd name="T50" fmla="*/ 227 w 985"/>
                  <a:gd name="T51" fmla="*/ 460 h 724"/>
                  <a:gd name="T52" fmla="*/ 251 w 985"/>
                  <a:gd name="T53" fmla="*/ 477 h 724"/>
                  <a:gd name="T54" fmla="*/ 262 w 985"/>
                  <a:gd name="T55" fmla="*/ 510 h 724"/>
                  <a:gd name="T56" fmla="*/ 271 w 985"/>
                  <a:gd name="T57" fmla="*/ 570 h 724"/>
                  <a:gd name="T58" fmla="*/ 271 w 985"/>
                  <a:gd name="T59" fmla="*/ 718 h 724"/>
                  <a:gd name="T60" fmla="*/ 517 w 985"/>
                  <a:gd name="T61" fmla="*/ 724 h 724"/>
                  <a:gd name="T62" fmla="*/ 546 w 985"/>
                  <a:gd name="T63" fmla="*/ 720 h 724"/>
                  <a:gd name="T64" fmla="*/ 570 w 985"/>
                  <a:gd name="T65" fmla="*/ 700 h 724"/>
                  <a:gd name="T66" fmla="*/ 575 w 985"/>
                  <a:gd name="T67" fmla="*/ 678 h 724"/>
                  <a:gd name="T68" fmla="*/ 566 w 985"/>
                  <a:gd name="T69" fmla="*/ 657 h 724"/>
                  <a:gd name="T70" fmla="*/ 522 w 985"/>
                  <a:gd name="T71" fmla="*/ 577 h 724"/>
                  <a:gd name="T72" fmla="*/ 510 w 985"/>
                  <a:gd name="T73" fmla="*/ 533 h 724"/>
                  <a:gd name="T74" fmla="*/ 511 w 985"/>
                  <a:gd name="T75" fmla="*/ 509 h 724"/>
                  <a:gd name="T76" fmla="*/ 521 w 985"/>
                  <a:gd name="T77" fmla="*/ 477 h 724"/>
                  <a:gd name="T78" fmla="*/ 542 w 985"/>
                  <a:gd name="T79" fmla="*/ 450 h 724"/>
                  <a:gd name="T80" fmla="*/ 568 w 985"/>
                  <a:gd name="T81" fmla="*/ 431 h 724"/>
                  <a:gd name="T82" fmla="*/ 601 w 985"/>
                  <a:gd name="T83" fmla="*/ 418 h 724"/>
                  <a:gd name="T84" fmla="*/ 624 w 985"/>
                  <a:gd name="T85" fmla="*/ 414 h 724"/>
                  <a:gd name="T86" fmla="*/ 658 w 985"/>
                  <a:gd name="T87" fmla="*/ 414 h 724"/>
                  <a:gd name="T88" fmla="*/ 690 w 985"/>
                  <a:gd name="T89" fmla="*/ 424 h 724"/>
                  <a:gd name="T90" fmla="*/ 719 w 985"/>
                  <a:gd name="T91" fmla="*/ 442 h 724"/>
                  <a:gd name="T92" fmla="*/ 740 w 985"/>
                  <a:gd name="T93" fmla="*/ 472 h 724"/>
                  <a:gd name="T94" fmla="*/ 752 w 985"/>
                  <a:gd name="T95" fmla="*/ 512 h 724"/>
                  <a:gd name="T96" fmla="*/ 753 w 985"/>
                  <a:gd name="T97" fmla="*/ 544 h 724"/>
                  <a:gd name="T98" fmla="*/ 746 w 985"/>
                  <a:gd name="T99" fmla="*/ 580 h 724"/>
                  <a:gd name="T100" fmla="*/ 728 w 985"/>
                  <a:gd name="T101" fmla="*/ 619 h 724"/>
                  <a:gd name="T102" fmla="*/ 704 w 985"/>
                  <a:gd name="T103" fmla="*/ 660 h 724"/>
                  <a:gd name="T104" fmla="*/ 696 w 985"/>
                  <a:gd name="T105" fmla="*/ 686 h 724"/>
                  <a:gd name="T106" fmla="*/ 697 w 985"/>
                  <a:gd name="T107" fmla="*/ 695 h 724"/>
                  <a:gd name="T108" fmla="*/ 714 w 985"/>
                  <a:gd name="T109" fmla="*/ 706 h 724"/>
                  <a:gd name="T110" fmla="*/ 763 w 985"/>
                  <a:gd name="T111" fmla="*/ 716 h 724"/>
                  <a:gd name="T112" fmla="*/ 905 w 985"/>
                  <a:gd name="T113" fmla="*/ 717 h 724"/>
                  <a:gd name="T114" fmla="*/ 985 w 985"/>
                  <a:gd name="T115" fmla="*/ 716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85" h="724">
                    <a:moveTo>
                      <a:pt x="985" y="716"/>
                    </a:moveTo>
                    <a:lnTo>
                      <a:pt x="985" y="74"/>
                    </a:lnTo>
                    <a:lnTo>
                      <a:pt x="985" y="74"/>
                    </a:lnTo>
                    <a:lnTo>
                      <a:pt x="985" y="67"/>
                    </a:lnTo>
                    <a:lnTo>
                      <a:pt x="984" y="59"/>
                    </a:lnTo>
                    <a:lnTo>
                      <a:pt x="978" y="45"/>
                    </a:lnTo>
                    <a:lnTo>
                      <a:pt x="971" y="32"/>
                    </a:lnTo>
                    <a:lnTo>
                      <a:pt x="960" y="21"/>
                    </a:lnTo>
                    <a:lnTo>
                      <a:pt x="949" y="13"/>
                    </a:lnTo>
                    <a:lnTo>
                      <a:pt x="933" y="6"/>
                    </a:lnTo>
                    <a:lnTo>
                      <a:pt x="918" y="1"/>
                    </a:lnTo>
                    <a:lnTo>
                      <a:pt x="901" y="0"/>
                    </a:lnTo>
                    <a:lnTo>
                      <a:pt x="268" y="0"/>
                    </a:lnTo>
                    <a:lnTo>
                      <a:pt x="268" y="0"/>
                    </a:lnTo>
                    <a:lnTo>
                      <a:pt x="269" y="32"/>
                    </a:lnTo>
                    <a:lnTo>
                      <a:pt x="269" y="77"/>
                    </a:lnTo>
                    <a:lnTo>
                      <a:pt x="269" y="131"/>
                    </a:lnTo>
                    <a:lnTo>
                      <a:pt x="267" y="189"/>
                    </a:lnTo>
                    <a:lnTo>
                      <a:pt x="267" y="189"/>
                    </a:lnTo>
                    <a:lnTo>
                      <a:pt x="262" y="245"/>
                    </a:lnTo>
                    <a:lnTo>
                      <a:pt x="260" y="270"/>
                    </a:lnTo>
                    <a:lnTo>
                      <a:pt x="255" y="292"/>
                    </a:lnTo>
                    <a:lnTo>
                      <a:pt x="251" y="312"/>
                    </a:lnTo>
                    <a:lnTo>
                      <a:pt x="246" y="327"/>
                    </a:lnTo>
                    <a:lnTo>
                      <a:pt x="239" y="338"/>
                    </a:lnTo>
                    <a:lnTo>
                      <a:pt x="236" y="342"/>
                    </a:lnTo>
                    <a:lnTo>
                      <a:pt x="232" y="344"/>
                    </a:lnTo>
                    <a:lnTo>
                      <a:pt x="232" y="344"/>
                    </a:lnTo>
                    <a:lnTo>
                      <a:pt x="226" y="345"/>
                    </a:lnTo>
                    <a:lnTo>
                      <a:pt x="222" y="345"/>
                    </a:lnTo>
                    <a:lnTo>
                      <a:pt x="216" y="342"/>
                    </a:lnTo>
                    <a:lnTo>
                      <a:pt x="212" y="338"/>
                    </a:lnTo>
                    <a:lnTo>
                      <a:pt x="202" y="328"/>
                    </a:lnTo>
                    <a:lnTo>
                      <a:pt x="190" y="315"/>
                    </a:lnTo>
                    <a:lnTo>
                      <a:pt x="174" y="301"/>
                    </a:lnTo>
                    <a:lnTo>
                      <a:pt x="164" y="295"/>
                    </a:lnTo>
                    <a:lnTo>
                      <a:pt x="153" y="289"/>
                    </a:lnTo>
                    <a:lnTo>
                      <a:pt x="141" y="284"/>
                    </a:lnTo>
                    <a:lnTo>
                      <a:pt x="127" y="280"/>
                    </a:lnTo>
                    <a:lnTo>
                      <a:pt x="111" y="277"/>
                    </a:lnTo>
                    <a:lnTo>
                      <a:pt x="93" y="275"/>
                    </a:lnTo>
                    <a:lnTo>
                      <a:pt x="93" y="275"/>
                    </a:lnTo>
                    <a:lnTo>
                      <a:pt x="82" y="277"/>
                    </a:lnTo>
                    <a:lnTo>
                      <a:pt x="71" y="278"/>
                    </a:lnTo>
                    <a:lnTo>
                      <a:pt x="61" y="281"/>
                    </a:lnTo>
                    <a:lnTo>
                      <a:pt x="51" y="284"/>
                    </a:lnTo>
                    <a:lnTo>
                      <a:pt x="43" y="288"/>
                    </a:lnTo>
                    <a:lnTo>
                      <a:pt x="34" y="294"/>
                    </a:lnTo>
                    <a:lnTo>
                      <a:pt x="27" y="299"/>
                    </a:lnTo>
                    <a:lnTo>
                      <a:pt x="22" y="306"/>
                    </a:lnTo>
                    <a:lnTo>
                      <a:pt x="16" y="313"/>
                    </a:lnTo>
                    <a:lnTo>
                      <a:pt x="12" y="322"/>
                    </a:lnTo>
                    <a:lnTo>
                      <a:pt x="8" y="330"/>
                    </a:lnTo>
                    <a:lnTo>
                      <a:pt x="5" y="338"/>
                    </a:lnTo>
                    <a:lnTo>
                      <a:pt x="1" y="356"/>
                    </a:lnTo>
                    <a:lnTo>
                      <a:pt x="0" y="376"/>
                    </a:lnTo>
                    <a:lnTo>
                      <a:pt x="1" y="396"/>
                    </a:lnTo>
                    <a:lnTo>
                      <a:pt x="4" y="414"/>
                    </a:lnTo>
                    <a:lnTo>
                      <a:pt x="11" y="432"/>
                    </a:lnTo>
                    <a:lnTo>
                      <a:pt x="19" y="449"/>
                    </a:lnTo>
                    <a:lnTo>
                      <a:pt x="29" y="464"/>
                    </a:lnTo>
                    <a:lnTo>
                      <a:pt x="36" y="471"/>
                    </a:lnTo>
                    <a:lnTo>
                      <a:pt x="41" y="477"/>
                    </a:lnTo>
                    <a:lnTo>
                      <a:pt x="48" y="481"/>
                    </a:lnTo>
                    <a:lnTo>
                      <a:pt x="57" y="485"/>
                    </a:lnTo>
                    <a:lnTo>
                      <a:pt x="64" y="489"/>
                    </a:lnTo>
                    <a:lnTo>
                      <a:pt x="72" y="491"/>
                    </a:lnTo>
                    <a:lnTo>
                      <a:pt x="72" y="491"/>
                    </a:lnTo>
                    <a:lnTo>
                      <a:pt x="92" y="493"/>
                    </a:lnTo>
                    <a:lnTo>
                      <a:pt x="110" y="493"/>
                    </a:lnTo>
                    <a:lnTo>
                      <a:pt x="128" y="491"/>
                    </a:lnTo>
                    <a:lnTo>
                      <a:pt x="143" y="488"/>
                    </a:lnTo>
                    <a:lnTo>
                      <a:pt x="159" y="482"/>
                    </a:lnTo>
                    <a:lnTo>
                      <a:pt x="171" y="477"/>
                    </a:lnTo>
                    <a:lnTo>
                      <a:pt x="197" y="465"/>
                    </a:lnTo>
                    <a:lnTo>
                      <a:pt x="208" y="463"/>
                    </a:lnTo>
                    <a:lnTo>
                      <a:pt x="218" y="460"/>
                    </a:lnTo>
                    <a:lnTo>
                      <a:pt x="227" y="460"/>
                    </a:lnTo>
                    <a:lnTo>
                      <a:pt x="236" y="461"/>
                    </a:lnTo>
                    <a:lnTo>
                      <a:pt x="244" y="468"/>
                    </a:lnTo>
                    <a:lnTo>
                      <a:pt x="251" y="477"/>
                    </a:lnTo>
                    <a:lnTo>
                      <a:pt x="257" y="491"/>
                    </a:lnTo>
                    <a:lnTo>
                      <a:pt x="262" y="510"/>
                    </a:lnTo>
                    <a:lnTo>
                      <a:pt x="262" y="510"/>
                    </a:lnTo>
                    <a:lnTo>
                      <a:pt x="267" y="526"/>
                    </a:lnTo>
                    <a:lnTo>
                      <a:pt x="269" y="547"/>
                    </a:lnTo>
                    <a:lnTo>
                      <a:pt x="271" y="570"/>
                    </a:lnTo>
                    <a:lnTo>
                      <a:pt x="272" y="595"/>
                    </a:lnTo>
                    <a:lnTo>
                      <a:pt x="272" y="656"/>
                    </a:lnTo>
                    <a:lnTo>
                      <a:pt x="271" y="718"/>
                    </a:lnTo>
                    <a:lnTo>
                      <a:pt x="271" y="718"/>
                    </a:lnTo>
                    <a:lnTo>
                      <a:pt x="419" y="721"/>
                    </a:lnTo>
                    <a:lnTo>
                      <a:pt x="517" y="724"/>
                    </a:lnTo>
                    <a:lnTo>
                      <a:pt x="517" y="724"/>
                    </a:lnTo>
                    <a:lnTo>
                      <a:pt x="533" y="723"/>
                    </a:lnTo>
                    <a:lnTo>
                      <a:pt x="546" y="720"/>
                    </a:lnTo>
                    <a:lnTo>
                      <a:pt x="556" y="714"/>
                    </a:lnTo>
                    <a:lnTo>
                      <a:pt x="564" y="709"/>
                    </a:lnTo>
                    <a:lnTo>
                      <a:pt x="570" y="700"/>
                    </a:lnTo>
                    <a:lnTo>
                      <a:pt x="573" y="693"/>
                    </a:lnTo>
                    <a:lnTo>
                      <a:pt x="575" y="685"/>
                    </a:lnTo>
                    <a:lnTo>
                      <a:pt x="575" y="678"/>
                    </a:lnTo>
                    <a:lnTo>
                      <a:pt x="575" y="678"/>
                    </a:lnTo>
                    <a:lnTo>
                      <a:pt x="573" y="670"/>
                    </a:lnTo>
                    <a:lnTo>
                      <a:pt x="566" y="657"/>
                    </a:lnTo>
                    <a:lnTo>
                      <a:pt x="545" y="621"/>
                    </a:lnTo>
                    <a:lnTo>
                      <a:pt x="533" y="600"/>
                    </a:lnTo>
                    <a:lnTo>
                      <a:pt x="522" y="577"/>
                    </a:lnTo>
                    <a:lnTo>
                      <a:pt x="515" y="555"/>
                    </a:lnTo>
                    <a:lnTo>
                      <a:pt x="513" y="544"/>
                    </a:lnTo>
                    <a:lnTo>
                      <a:pt x="510" y="533"/>
                    </a:lnTo>
                    <a:lnTo>
                      <a:pt x="510" y="533"/>
                    </a:lnTo>
                    <a:lnTo>
                      <a:pt x="510" y="520"/>
                    </a:lnTo>
                    <a:lnTo>
                      <a:pt x="511" y="509"/>
                    </a:lnTo>
                    <a:lnTo>
                      <a:pt x="513" y="498"/>
                    </a:lnTo>
                    <a:lnTo>
                      <a:pt x="517" y="486"/>
                    </a:lnTo>
                    <a:lnTo>
                      <a:pt x="521" y="477"/>
                    </a:lnTo>
                    <a:lnTo>
                      <a:pt x="527" y="467"/>
                    </a:lnTo>
                    <a:lnTo>
                      <a:pt x="533" y="458"/>
                    </a:lnTo>
                    <a:lnTo>
                      <a:pt x="542" y="450"/>
                    </a:lnTo>
                    <a:lnTo>
                      <a:pt x="550" y="443"/>
                    </a:lnTo>
                    <a:lnTo>
                      <a:pt x="559" y="436"/>
                    </a:lnTo>
                    <a:lnTo>
                      <a:pt x="568" y="431"/>
                    </a:lnTo>
                    <a:lnTo>
                      <a:pt x="580" y="425"/>
                    </a:lnTo>
                    <a:lnTo>
                      <a:pt x="589" y="421"/>
                    </a:lnTo>
                    <a:lnTo>
                      <a:pt x="601" y="418"/>
                    </a:lnTo>
                    <a:lnTo>
                      <a:pt x="612" y="415"/>
                    </a:lnTo>
                    <a:lnTo>
                      <a:pt x="624" y="414"/>
                    </a:lnTo>
                    <a:lnTo>
                      <a:pt x="624" y="414"/>
                    </a:lnTo>
                    <a:lnTo>
                      <a:pt x="636" y="412"/>
                    </a:lnTo>
                    <a:lnTo>
                      <a:pt x="647" y="412"/>
                    </a:lnTo>
                    <a:lnTo>
                      <a:pt x="658" y="414"/>
                    </a:lnTo>
                    <a:lnTo>
                      <a:pt x="669" y="415"/>
                    </a:lnTo>
                    <a:lnTo>
                      <a:pt x="680" y="419"/>
                    </a:lnTo>
                    <a:lnTo>
                      <a:pt x="690" y="424"/>
                    </a:lnTo>
                    <a:lnTo>
                      <a:pt x="701" y="429"/>
                    </a:lnTo>
                    <a:lnTo>
                      <a:pt x="710" y="435"/>
                    </a:lnTo>
                    <a:lnTo>
                      <a:pt x="719" y="442"/>
                    </a:lnTo>
                    <a:lnTo>
                      <a:pt x="726" y="452"/>
                    </a:lnTo>
                    <a:lnTo>
                      <a:pt x="733" y="461"/>
                    </a:lnTo>
                    <a:lnTo>
                      <a:pt x="740" y="472"/>
                    </a:lnTo>
                    <a:lnTo>
                      <a:pt x="745" y="484"/>
                    </a:lnTo>
                    <a:lnTo>
                      <a:pt x="749" y="498"/>
                    </a:lnTo>
                    <a:lnTo>
                      <a:pt x="752" y="512"/>
                    </a:lnTo>
                    <a:lnTo>
                      <a:pt x="753" y="528"/>
                    </a:lnTo>
                    <a:lnTo>
                      <a:pt x="753" y="528"/>
                    </a:lnTo>
                    <a:lnTo>
                      <a:pt x="753" y="544"/>
                    </a:lnTo>
                    <a:lnTo>
                      <a:pt x="752" y="556"/>
                    </a:lnTo>
                    <a:lnTo>
                      <a:pt x="750" y="569"/>
                    </a:lnTo>
                    <a:lnTo>
                      <a:pt x="746" y="580"/>
                    </a:lnTo>
                    <a:lnTo>
                      <a:pt x="742" y="591"/>
                    </a:lnTo>
                    <a:lnTo>
                      <a:pt x="738" y="601"/>
                    </a:lnTo>
                    <a:lnTo>
                      <a:pt x="728" y="619"/>
                    </a:lnTo>
                    <a:lnTo>
                      <a:pt x="717" y="635"/>
                    </a:lnTo>
                    <a:lnTo>
                      <a:pt x="707" y="651"/>
                    </a:lnTo>
                    <a:lnTo>
                      <a:pt x="704" y="660"/>
                    </a:lnTo>
                    <a:lnTo>
                      <a:pt x="700" y="668"/>
                    </a:lnTo>
                    <a:lnTo>
                      <a:pt x="697" y="677"/>
                    </a:lnTo>
                    <a:lnTo>
                      <a:pt x="696" y="686"/>
                    </a:lnTo>
                    <a:lnTo>
                      <a:pt x="696" y="686"/>
                    </a:lnTo>
                    <a:lnTo>
                      <a:pt x="696" y="691"/>
                    </a:lnTo>
                    <a:lnTo>
                      <a:pt x="697" y="695"/>
                    </a:lnTo>
                    <a:lnTo>
                      <a:pt x="700" y="698"/>
                    </a:lnTo>
                    <a:lnTo>
                      <a:pt x="703" y="700"/>
                    </a:lnTo>
                    <a:lnTo>
                      <a:pt x="714" y="706"/>
                    </a:lnTo>
                    <a:lnTo>
                      <a:pt x="726" y="710"/>
                    </a:lnTo>
                    <a:lnTo>
                      <a:pt x="743" y="713"/>
                    </a:lnTo>
                    <a:lnTo>
                      <a:pt x="763" y="716"/>
                    </a:lnTo>
                    <a:lnTo>
                      <a:pt x="807" y="718"/>
                    </a:lnTo>
                    <a:lnTo>
                      <a:pt x="856" y="718"/>
                    </a:lnTo>
                    <a:lnTo>
                      <a:pt x="905" y="717"/>
                    </a:lnTo>
                    <a:lnTo>
                      <a:pt x="950" y="716"/>
                    </a:lnTo>
                    <a:lnTo>
                      <a:pt x="985" y="716"/>
                    </a:lnTo>
                    <a:lnTo>
                      <a:pt x="985" y="716"/>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20" name="išḻidè">
                <a:extLst>
                  <a:ext uri="{FF2B5EF4-FFF2-40B4-BE49-F238E27FC236}">
                    <a16:creationId xmlns:a16="http://schemas.microsoft.com/office/drawing/2014/main" id="{78459FC4-817F-4D16-AAFD-E56B838F6E3F}"/>
                  </a:ext>
                </a:extLst>
              </p:cNvPr>
              <p:cNvSpPr/>
              <p:nvPr/>
            </p:nvSpPr>
            <p:spPr bwMode="auto">
              <a:xfrm>
                <a:off x="4295775" y="1773238"/>
                <a:ext cx="1149350" cy="1563687"/>
              </a:xfrm>
              <a:custGeom>
                <a:avLst/>
                <a:gdLst>
                  <a:gd name="T0" fmla="*/ 0 w 724"/>
                  <a:gd name="T1" fmla="*/ 598 h 985"/>
                  <a:gd name="T2" fmla="*/ 8 w 724"/>
                  <a:gd name="T3" fmla="*/ 510 h 985"/>
                  <a:gd name="T4" fmla="*/ 29 w 724"/>
                  <a:gd name="T5" fmla="*/ 468 h 985"/>
                  <a:gd name="T6" fmla="*/ 57 w 724"/>
                  <a:gd name="T7" fmla="*/ 460 h 985"/>
                  <a:gd name="T8" fmla="*/ 120 w 724"/>
                  <a:gd name="T9" fmla="*/ 482 h 985"/>
                  <a:gd name="T10" fmla="*/ 186 w 724"/>
                  <a:gd name="T11" fmla="*/ 492 h 985"/>
                  <a:gd name="T12" fmla="*/ 222 w 724"/>
                  <a:gd name="T13" fmla="*/ 484 h 985"/>
                  <a:gd name="T14" fmla="*/ 249 w 724"/>
                  <a:gd name="T15" fmla="*/ 461 h 985"/>
                  <a:gd name="T16" fmla="*/ 274 w 724"/>
                  <a:gd name="T17" fmla="*/ 394 h 985"/>
                  <a:gd name="T18" fmla="*/ 268 w 724"/>
                  <a:gd name="T19" fmla="*/ 340 h 985"/>
                  <a:gd name="T20" fmla="*/ 240 w 724"/>
                  <a:gd name="T21" fmla="*/ 296 h 985"/>
                  <a:gd name="T22" fmla="*/ 211 w 724"/>
                  <a:gd name="T23" fmla="*/ 281 h 985"/>
                  <a:gd name="T24" fmla="*/ 175 w 724"/>
                  <a:gd name="T25" fmla="*/ 278 h 985"/>
                  <a:gd name="T26" fmla="*/ 120 w 724"/>
                  <a:gd name="T27" fmla="*/ 292 h 985"/>
                  <a:gd name="T28" fmla="*/ 62 w 724"/>
                  <a:gd name="T29" fmla="*/ 333 h 985"/>
                  <a:gd name="T30" fmla="*/ 41 w 724"/>
                  <a:gd name="T31" fmla="*/ 344 h 985"/>
                  <a:gd name="T32" fmla="*/ 24 w 724"/>
                  <a:gd name="T33" fmla="*/ 333 h 985"/>
                  <a:gd name="T34" fmla="*/ 6 w 724"/>
                  <a:gd name="T35" fmla="*/ 249 h 985"/>
                  <a:gd name="T36" fmla="*/ 1 w 724"/>
                  <a:gd name="T37" fmla="*/ 73 h 985"/>
                  <a:gd name="T38" fmla="*/ 721 w 724"/>
                  <a:gd name="T39" fmla="*/ 32 h 985"/>
                  <a:gd name="T40" fmla="*/ 719 w 724"/>
                  <a:gd name="T41" fmla="*/ 189 h 985"/>
                  <a:gd name="T42" fmla="*/ 703 w 724"/>
                  <a:gd name="T43" fmla="*/ 312 h 985"/>
                  <a:gd name="T44" fmla="*/ 684 w 724"/>
                  <a:gd name="T45" fmla="*/ 344 h 985"/>
                  <a:gd name="T46" fmla="*/ 668 w 724"/>
                  <a:gd name="T47" fmla="*/ 342 h 985"/>
                  <a:gd name="T48" fmla="*/ 626 w 724"/>
                  <a:gd name="T49" fmla="*/ 301 h 985"/>
                  <a:gd name="T50" fmla="*/ 579 w 724"/>
                  <a:gd name="T51" fmla="*/ 280 h 985"/>
                  <a:gd name="T52" fmla="*/ 534 w 724"/>
                  <a:gd name="T53" fmla="*/ 277 h 985"/>
                  <a:gd name="T54" fmla="*/ 495 w 724"/>
                  <a:gd name="T55" fmla="*/ 288 h 985"/>
                  <a:gd name="T56" fmla="*/ 468 w 724"/>
                  <a:gd name="T57" fmla="*/ 313 h 985"/>
                  <a:gd name="T58" fmla="*/ 453 w 724"/>
                  <a:gd name="T59" fmla="*/ 356 h 985"/>
                  <a:gd name="T60" fmla="*/ 463 w 724"/>
                  <a:gd name="T61" fmla="*/ 432 h 985"/>
                  <a:gd name="T62" fmla="*/ 493 w 724"/>
                  <a:gd name="T63" fmla="*/ 477 h 985"/>
                  <a:gd name="T64" fmla="*/ 524 w 724"/>
                  <a:gd name="T65" fmla="*/ 491 h 985"/>
                  <a:gd name="T66" fmla="*/ 580 w 724"/>
                  <a:gd name="T67" fmla="*/ 491 h 985"/>
                  <a:gd name="T68" fmla="*/ 649 w 724"/>
                  <a:gd name="T69" fmla="*/ 465 h 985"/>
                  <a:gd name="T70" fmla="*/ 688 w 724"/>
                  <a:gd name="T71" fmla="*/ 461 h 985"/>
                  <a:gd name="T72" fmla="*/ 714 w 724"/>
                  <a:gd name="T73" fmla="*/ 510 h 985"/>
                  <a:gd name="T74" fmla="*/ 723 w 724"/>
                  <a:gd name="T75" fmla="*/ 570 h 985"/>
                  <a:gd name="T76" fmla="*/ 723 w 724"/>
                  <a:gd name="T77" fmla="*/ 718 h 985"/>
                  <a:gd name="T78" fmla="*/ 478 w 724"/>
                  <a:gd name="T79" fmla="*/ 721 h 985"/>
                  <a:gd name="T80" fmla="*/ 433 w 724"/>
                  <a:gd name="T81" fmla="*/ 731 h 985"/>
                  <a:gd name="T82" fmla="*/ 426 w 724"/>
                  <a:gd name="T83" fmla="*/ 760 h 985"/>
                  <a:gd name="T84" fmla="*/ 461 w 724"/>
                  <a:gd name="T85" fmla="*/ 833 h 985"/>
                  <a:gd name="T86" fmla="*/ 472 w 724"/>
                  <a:gd name="T87" fmla="*/ 882 h 985"/>
                  <a:gd name="T88" fmla="*/ 467 w 724"/>
                  <a:gd name="T89" fmla="*/ 920 h 985"/>
                  <a:gd name="T90" fmla="*/ 445 w 724"/>
                  <a:gd name="T91" fmla="*/ 955 h 985"/>
                  <a:gd name="T92" fmla="*/ 410 w 724"/>
                  <a:gd name="T93" fmla="*/ 977 h 985"/>
                  <a:gd name="T94" fmla="*/ 358 w 724"/>
                  <a:gd name="T95" fmla="*/ 985 h 985"/>
                  <a:gd name="T96" fmla="*/ 296 w 724"/>
                  <a:gd name="T97" fmla="*/ 970 h 985"/>
                  <a:gd name="T98" fmla="*/ 264 w 724"/>
                  <a:gd name="T99" fmla="*/ 945 h 985"/>
                  <a:gd name="T100" fmla="*/ 243 w 724"/>
                  <a:gd name="T101" fmla="*/ 909 h 985"/>
                  <a:gd name="T102" fmla="*/ 239 w 724"/>
                  <a:gd name="T103" fmla="*/ 872 h 985"/>
                  <a:gd name="T104" fmla="*/ 250 w 724"/>
                  <a:gd name="T105" fmla="*/ 826 h 985"/>
                  <a:gd name="T106" fmla="*/ 294 w 724"/>
                  <a:gd name="T107" fmla="*/ 760 h 985"/>
                  <a:gd name="T108" fmla="*/ 296 w 724"/>
                  <a:gd name="T109" fmla="*/ 742 h 985"/>
                  <a:gd name="T110" fmla="*/ 282 w 724"/>
                  <a:gd name="T111" fmla="*/ 727 h 985"/>
                  <a:gd name="T112" fmla="*/ 225 w 724"/>
                  <a:gd name="T113" fmla="*/ 714 h 985"/>
                  <a:gd name="T114" fmla="*/ 1 w 724"/>
                  <a:gd name="T115" fmla="*/ 723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4" h="985">
                    <a:moveTo>
                      <a:pt x="1" y="723"/>
                    </a:moveTo>
                    <a:lnTo>
                      <a:pt x="1" y="723"/>
                    </a:lnTo>
                    <a:lnTo>
                      <a:pt x="0" y="657"/>
                    </a:lnTo>
                    <a:lnTo>
                      <a:pt x="0" y="598"/>
                    </a:lnTo>
                    <a:lnTo>
                      <a:pt x="1" y="572"/>
                    </a:lnTo>
                    <a:lnTo>
                      <a:pt x="3" y="547"/>
                    </a:lnTo>
                    <a:lnTo>
                      <a:pt x="6" y="527"/>
                    </a:lnTo>
                    <a:lnTo>
                      <a:pt x="8" y="510"/>
                    </a:lnTo>
                    <a:lnTo>
                      <a:pt x="8" y="510"/>
                    </a:lnTo>
                    <a:lnTo>
                      <a:pt x="15" y="491"/>
                    </a:lnTo>
                    <a:lnTo>
                      <a:pt x="21" y="477"/>
                    </a:lnTo>
                    <a:lnTo>
                      <a:pt x="29" y="468"/>
                    </a:lnTo>
                    <a:lnTo>
                      <a:pt x="34" y="464"/>
                    </a:lnTo>
                    <a:lnTo>
                      <a:pt x="38" y="463"/>
                    </a:lnTo>
                    <a:lnTo>
                      <a:pt x="48" y="460"/>
                    </a:lnTo>
                    <a:lnTo>
                      <a:pt x="57" y="460"/>
                    </a:lnTo>
                    <a:lnTo>
                      <a:pt x="69" y="463"/>
                    </a:lnTo>
                    <a:lnTo>
                      <a:pt x="80" y="467"/>
                    </a:lnTo>
                    <a:lnTo>
                      <a:pt x="106" y="477"/>
                    </a:lnTo>
                    <a:lnTo>
                      <a:pt x="120" y="482"/>
                    </a:lnTo>
                    <a:lnTo>
                      <a:pt x="136" y="488"/>
                    </a:lnTo>
                    <a:lnTo>
                      <a:pt x="151" y="491"/>
                    </a:lnTo>
                    <a:lnTo>
                      <a:pt x="169" y="493"/>
                    </a:lnTo>
                    <a:lnTo>
                      <a:pt x="186" y="492"/>
                    </a:lnTo>
                    <a:lnTo>
                      <a:pt x="205" y="489"/>
                    </a:lnTo>
                    <a:lnTo>
                      <a:pt x="205" y="489"/>
                    </a:lnTo>
                    <a:lnTo>
                      <a:pt x="214" y="486"/>
                    </a:lnTo>
                    <a:lnTo>
                      <a:pt x="222" y="484"/>
                    </a:lnTo>
                    <a:lnTo>
                      <a:pt x="229" y="479"/>
                    </a:lnTo>
                    <a:lnTo>
                      <a:pt x="236" y="474"/>
                    </a:lnTo>
                    <a:lnTo>
                      <a:pt x="243" y="468"/>
                    </a:lnTo>
                    <a:lnTo>
                      <a:pt x="249" y="461"/>
                    </a:lnTo>
                    <a:lnTo>
                      <a:pt x="259" y="447"/>
                    </a:lnTo>
                    <a:lnTo>
                      <a:pt x="267" y="431"/>
                    </a:lnTo>
                    <a:lnTo>
                      <a:pt x="271" y="414"/>
                    </a:lnTo>
                    <a:lnTo>
                      <a:pt x="274" y="394"/>
                    </a:lnTo>
                    <a:lnTo>
                      <a:pt x="275" y="376"/>
                    </a:lnTo>
                    <a:lnTo>
                      <a:pt x="275" y="376"/>
                    </a:lnTo>
                    <a:lnTo>
                      <a:pt x="273" y="358"/>
                    </a:lnTo>
                    <a:lnTo>
                      <a:pt x="268" y="340"/>
                    </a:lnTo>
                    <a:lnTo>
                      <a:pt x="261" y="324"/>
                    </a:lnTo>
                    <a:lnTo>
                      <a:pt x="253" y="309"/>
                    </a:lnTo>
                    <a:lnTo>
                      <a:pt x="247" y="302"/>
                    </a:lnTo>
                    <a:lnTo>
                      <a:pt x="240" y="296"/>
                    </a:lnTo>
                    <a:lnTo>
                      <a:pt x="235" y="292"/>
                    </a:lnTo>
                    <a:lnTo>
                      <a:pt x="226" y="287"/>
                    </a:lnTo>
                    <a:lnTo>
                      <a:pt x="219" y="284"/>
                    </a:lnTo>
                    <a:lnTo>
                      <a:pt x="211" y="281"/>
                    </a:lnTo>
                    <a:lnTo>
                      <a:pt x="201" y="278"/>
                    </a:lnTo>
                    <a:lnTo>
                      <a:pt x="192" y="278"/>
                    </a:lnTo>
                    <a:lnTo>
                      <a:pt x="192" y="278"/>
                    </a:lnTo>
                    <a:lnTo>
                      <a:pt x="175" y="278"/>
                    </a:lnTo>
                    <a:lnTo>
                      <a:pt x="159" y="280"/>
                    </a:lnTo>
                    <a:lnTo>
                      <a:pt x="145" y="282"/>
                    </a:lnTo>
                    <a:lnTo>
                      <a:pt x="133" y="287"/>
                    </a:lnTo>
                    <a:lnTo>
                      <a:pt x="120" y="292"/>
                    </a:lnTo>
                    <a:lnTo>
                      <a:pt x="109" y="298"/>
                    </a:lnTo>
                    <a:lnTo>
                      <a:pt x="91" y="309"/>
                    </a:lnTo>
                    <a:lnTo>
                      <a:pt x="75" y="322"/>
                    </a:lnTo>
                    <a:lnTo>
                      <a:pt x="62" y="333"/>
                    </a:lnTo>
                    <a:lnTo>
                      <a:pt x="50" y="341"/>
                    </a:lnTo>
                    <a:lnTo>
                      <a:pt x="45" y="344"/>
                    </a:lnTo>
                    <a:lnTo>
                      <a:pt x="41" y="344"/>
                    </a:lnTo>
                    <a:lnTo>
                      <a:pt x="41" y="344"/>
                    </a:lnTo>
                    <a:lnTo>
                      <a:pt x="35" y="344"/>
                    </a:lnTo>
                    <a:lnTo>
                      <a:pt x="32" y="341"/>
                    </a:lnTo>
                    <a:lnTo>
                      <a:pt x="28" y="338"/>
                    </a:lnTo>
                    <a:lnTo>
                      <a:pt x="24" y="333"/>
                    </a:lnTo>
                    <a:lnTo>
                      <a:pt x="18" y="317"/>
                    </a:lnTo>
                    <a:lnTo>
                      <a:pt x="13" y="299"/>
                    </a:lnTo>
                    <a:lnTo>
                      <a:pt x="10" y="275"/>
                    </a:lnTo>
                    <a:lnTo>
                      <a:pt x="6" y="249"/>
                    </a:lnTo>
                    <a:lnTo>
                      <a:pt x="4" y="221"/>
                    </a:lnTo>
                    <a:lnTo>
                      <a:pt x="3" y="190"/>
                    </a:lnTo>
                    <a:lnTo>
                      <a:pt x="1" y="130"/>
                    </a:lnTo>
                    <a:lnTo>
                      <a:pt x="1" y="73"/>
                    </a:lnTo>
                    <a:lnTo>
                      <a:pt x="4" y="0"/>
                    </a:lnTo>
                    <a:lnTo>
                      <a:pt x="720" y="0"/>
                    </a:lnTo>
                    <a:lnTo>
                      <a:pt x="720" y="0"/>
                    </a:lnTo>
                    <a:lnTo>
                      <a:pt x="721" y="32"/>
                    </a:lnTo>
                    <a:lnTo>
                      <a:pt x="721" y="77"/>
                    </a:lnTo>
                    <a:lnTo>
                      <a:pt x="721" y="131"/>
                    </a:lnTo>
                    <a:lnTo>
                      <a:pt x="719" y="189"/>
                    </a:lnTo>
                    <a:lnTo>
                      <a:pt x="719" y="189"/>
                    </a:lnTo>
                    <a:lnTo>
                      <a:pt x="714" y="245"/>
                    </a:lnTo>
                    <a:lnTo>
                      <a:pt x="712" y="270"/>
                    </a:lnTo>
                    <a:lnTo>
                      <a:pt x="707" y="292"/>
                    </a:lnTo>
                    <a:lnTo>
                      <a:pt x="703" y="312"/>
                    </a:lnTo>
                    <a:lnTo>
                      <a:pt x="698" y="327"/>
                    </a:lnTo>
                    <a:lnTo>
                      <a:pt x="691" y="338"/>
                    </a:lnTo>
                    <a:lnTo>
                      <a:pt x="688" y="342"/>
                    </a:lnTo>
                    <a:lnTo>
                      <a:pt x="684" y="344"/>
                    </a:lnTo>
                    <a:lnTo>
                      <a:pt x="684" y="344"/>
                    </a:lnTo>
                    <a:lnTo>
                      <a:pt x="678" y="345"/>
                    </a:lnTo>
                    <a:lnTo>
                      <a:pt x="674" y="345"/>
                    </a:lnTo>
                    <a:lnTo>
                      <a:pt x="668" y="342"/>
                    </a:lnTo>
                    <a:lnTo>
                      <a:pt x="664" y="338"/>
                    </a:lnTo>
                    <a:lnTo>
                      <a:pt x="654" y="328"/>
                    </a:lnTo>
                    <a:lnTo>
                      <a:pt x="642" y="315"/>
                    </a:lnTo>
                    <a:lnTo>
                      <a:pt x="626" y="301"/>
                    </a:lnTo>
                    <a:lnTo>
                      <a:pt x="616" y="295"/>
                    </a:lnTo>
                    <a:lnTo>
                      <a:pt x="605" y="289"/>
                    </a:lnTo>
                    <a:lnTo>
                      <a:pt x="593" y="284"/>
                    </a:lnTo>
                    <a:lnTo>
                      <a:pt x="579" y="280"/>
                    </a:lnTo>
                    <a:lnTo>
                      <a:pt x="563" y="277"/>
                    </a:lnTo>
                    <a:lnTo>
                      <a:pt x="545" y="275"/>
                    </a:lnTo>
                    <a:lnTo>
                      <a:pt x="545" y="275"/>
                    </a:lnTo>
                    <a:lnTo>
                      <a:pt x="534" y="277"/>
                    </a:lnTo>
                    <a:lnTo>
                      <a:pt x="523" y="278"/>
                    </a:lnTo>
                    <a:lnTo>
                      <a:pt x="513" y="281"/>
                    </a:lnTo>
                    <a:lnTo>
                      <a:pt x="503" y="284"/>
                    </a:lnTo>
                    <a:lnTo>
                      <a:pt x="495" y="288"/>
                    </a:lnTo>
                    <a:lnTo>
                      <a:pt x="486" y="294"/>
                    </a:lnTo>
                    <a:lnTo>
                      <a:pt x="479" y="299"/>
                    </a:lnTo>
                    <a:lnTo>
                      <a:pt x="474" y="306"/>
                    </a:lnTo>
                    <a:lnTo>
                      <a:pt x="468" y="313"/>
                    </a:lnTo>
                    <a:lnTo>
                      <a:pt x="464" y="322"/>
                    </a:lnTo>
                    <a:lnTo>
                      <a:pt x="460" y="330"/>
                    </a:lnTo>
                    <a:lnTo>
                      <a:pt x="457" y="338"/>
                    </a:lnTo>
                    <a:lnTo>
                      <a:pt x="453" y="356"/>
                    </a:lnTo>
                    <a:lnTo>
                      <a:pt x="452" y="376"/>
                    </a:lnTo>
                    <a:lnTo>
                      <a:pt x="453" y="396"/>
                    </a:lnTo>
                    <a:lnTo>
                      <a:pt x="456" y="414"/>
                    </a:lnTo>
                    <a:lnTo>
                      <a:pt x="463" y="432"/>
                    </a:lnTo>
                    <a:lnTo>
                      <a:pt x="471" y="449"/>
                    </a:lnTo>
                    <a:lnTo>
                      <a:pt x="481" y="464"/>
                    </a:lnTo>
                    <a:lnTo>
                      <a:pt x="488" y="471"/>
                    </a:lnTo>
                    <a:lnTo>
                      <a:pt x="493" y="477"/>
                    </a:lnTo>
                    <a:lnTo>
                      <a:pt x="500" y="481"/>
                    </a:lnTo>
                    <a:lnTo>
                      <a:pt x="509" y="485"/>
                    </a:lnTo>
                    <a:lnTo>
                      <a:pt x="516" y="489"/>
                    </a:lnTo>
                    <a:lnTo>
                      <a:pt x="524" y="491"/>
                    </a:lnTo>
                    <a:lnTo>
                      <a:pt x="524" y="491"/>
                    </a:lnTo>
                    <a:lnTo>
                      <a:pt x="544" y="493"/>
                    </a:lnTo>
                    <a:lnTo>
                      <a:pt x="562" y="493"/>
                    </a:lnTo>
                    <a:lnTo>
                      <a:pt x="580" y="491"/>
                    </a:lnTo>
                    <a:lnTo>
                      <a:pt x="595" y="488"/>
                    </a:lnTo>
                    <a:lnTo>
                      <a:pt x="611" y="482"/>
                    </a:lnTo>
                    <a:lnTo>
                      <a:pt x="623" y="477"/>
                    </a:lnTo>
                    <a:lnTo>
                      <a:pt x="649" y="465"/>
                    </a:lnTo>
                    <a:lnTo>
                      <a:pt x="660" y="463"/>
                    </a:lnTo>
                    <a:lnTo>
                      <a:pt x="670" y="460"/>
                    </a:lnTo>
                    <a:lnTo>
                      <a:pt x="679" y="460"/>
                    </a:lnTo>
                    <a:lnTo>
                      <a:pt x="688" y="461"/>
                    </a:lnTo>
                    <a:lnTo>
                      <a:pt x="696" y="468"/>
                    </a:lnTo>
                    <a:lnTo>
                      <a:pt x="703" y="477"/>
                    </a:lnTo>
                    <a:lnTo>
                      <a:pt x="709" y="491"/>
                    </a:lnTo>
                    <a:lnTo>
                      <a:pt x="714" y="510"/>
                    </a:lnTo>
                    <a:lnTo>
                      <a:pt x="714" y="510"/>
                    </a:lnTo>
                    <a:lnTo>
                      <a:pt x="719" y="526"/>
                    </a:lnTo>
                    <a:lnTo>
                      <a:pt x="721" y="547"/>
                    </a:lnTo>
                    <a:lnTo>
                      <a:pt x="723" y="570"/>
                    </a:lnTo>
                    <a:lnTo>
                      <a:pt x="724" y="595"/>
                    </a:lnTo>
                    <a:lnTo>
                      <a:pt x="724" y="656"/>
                    </a:lnTo>
                    <a:lnTo>
                      <a:pt x="723" y="718"/>
                    </a:lnTo>
                    <a:lnTo>
                      <a:pt x="723" y="718"/>
                    </a:lnTo>
                    <a:lnTo>
                      <a:pt x="629" y="717"/>
                    </a:lnTo>
                    <a:lnTo>
                      <a:pt x="544" y="718"/>
                    </a:lnTo>
                    <a:lnTo>
                      <a:pt x="507" y="718"/>
                    </a:lnTo>
                    <a:lnTo>
                      <a:pt x="478" y="721"/>
                    </a:lnTo>
                    <a:lnTo>
                      <a:pt x="456" y="723"/>
                    </a:lnTo>
                    <a:lnTo>
                      <a:pt x="442" y="727"/>
                    </a:lnTo>
                    <a:lnTo>
                      <a:pt x="442" y="727"/>
                    </a:lnTo>
                    <a:lnTo>
                      <a:pt x="433" y="731"/>
                    </a:lnTo>
                    <a:lnTo>
                      <a:pt x="429" y="738"/>
                    </a:lnTo>
                    <a:lnTo>
                      <a:pt x="426" y="744"/>
                    </a:lnTo>
                    <a:lnTo>
                      <a:pt x="425" y="752"/>
                    </a:lnTo>
                    <a:lnTo>
                      <a:pt x="426" y="760"/>
                    </a:lnTo>
                    <a:lnTo>
                      <a:pt x="429" y="769"/>
                    </a:lnTo>
                    <a:lnTo>
                      <a:pt x="439" y="788"/>
                    </a:lnTo>
                    <a:lnTo>
                      <a:pt x="450" y="811"/>
                    </a:lnTo>
                    <a:lnTo>
                      <a:pt x="461" y="833"/>
                    </a:lnTo>
                    <a:lnTo>
                      <a:pt x="465" y="846"/>
                    </a:lnTo>
                    <a:lnTo>
                      <a:pt x="470" y="858"/>
                    </a:lnTo>
                    <a:lnTo>
                      <a:pt x="472" y="871"/>
                    </a:lnTo>
                    <a:lnTo>
                      <a:pt x="472" y="882"/>
                    </a:lnTo>
                    <a:lnTo>
                      <a:pt x="472" y="882"/>
                    </a:lnTo>
                    <a:lnTo>
                      <a:pt x="472" y="896"/>
                    </a:lnTo>
                    <a:lnTo>
                      <a:pt x="470" y="907"/>
                    </a:lnTo>
                    <a:lnTo>
                      <a:pt x="467" y="920"/>
                    </a:lnTo>
                    <a:lnTo>
                      <a:pt x="463" y="930"/>
                    </a:lnTo>
                    <a:lnTo>
                      <a:pt x="457" y="939"/>
                    </a:lnTo>
                    <a:lnTo>
                      <a:pt x="452" y="948"/>
                    </a:lnTo>
                    <a:lnTo>
                      <a:pt x="445" y="955"/>
                    </a:lnTo>
                    <a:lnTo>
                      <a:pt x="436" y="962"/>
                    </a:lnTo>
                    <a:lnTo>
                      <a:pt x="428" y="967"/>
                    </a:lnTo>
                    <a:lnTo>
                      <a:pt x="419" y="973"/>
                    </a:lnTo>
                    <a:lnTo>
                      <a:pt x="410" y="977"/>
                    </a:lnTo>
                    <a:lnTo>
                      <a:pt x="400" y="980"/>
                    </a:lnTo>
                    <a:lnTo>
                      <a:pt x="390" y="983"/>
                    </a:lnTo>
                    <a:lnTo>
                      <a:pt x="379" y="984"/>
                    </a:lnTo>
                    <a:lnTo>
                      <a:pt x="358" y="985"/>
                    </a:lnTo>
                    <a:lnTo>
                      <a:pt x="337" y="983"/>
                    </a:lnTo>
                    <a:lnTo>
                      <a:pt x="316" y="978"/>
                    </a:lnTo>
                    <a:lnTo>
                      <a:pt x="306" y="974"/>
                    </a:lnTo>
                    <a:lnTo>
                      <a:pt x="296" y="970"/>
                    </a:lnTo>
                    <a:lnTo>
                      <a:pt x="288" y="965"/>
                    </a:lnTo>
                    <a:lnTo>
                      <a:pt x="280" y="959"/>
                    </a:lnTo>
                    <a:lnTo>
                      <a:pt x="271" y="952"/>
                    </a:lnTo>
                    <a:lnTo>
                      <a:pt x="264" y="945"/>
                    </a:lnTo>
                    <a:lnTo>
                      <a:pt x="257" y="937"/>
                    </a:lnTo>
                    <a:lnTo>
                      <a:pt x="252" y="928"/>
                    </a:lnTo>
                    <a:lnTo>
                      <a:pt x="247" y="918"/>
                    </a:lnTo>
                    <a:lnTo>
                      <a:pt x="243" y="909"/>
                    </a:lnTo>
                    <a:lnTo>
                      <a:pt x="240" y="897"/>
                    </a:lnTo>
                    <a:lnTo>
                      <a:pt x="240" y="886"/>
                    </a:lnTo>
                    <a:lnTo>
                      <a:pt x="240" y="886"/>
                    </a:lnTo>
                    <a:lnTo>
                      <a:pt x="239" y="872"/>
                    </a:lnTo>
                    <a:lnTo>
                      <a:pt x="240" y="860"/>
                    </a:lnTo>
                    <a:lnTo>
                      <a:pt x="243" y="847"/>
                    </a:lnTo>
                    <a:lnTo>
                      <a:pt x="246" y="836"/>
                    </a:lnTo>
                    <a:lnTo>
                      <a:pt x="250" y="826"/>
                    </a:lnTo>
                    <a:lnTo>
                      <a:pt x="254" y="818"/>
                    </a:lnTo>
                    <a:lnTo>
                      <a:pt x="266" y="801"/>
                    </a:lnTo>
                    <a:lnTo>
                      <a:pt x="285" y="774"/>
                    </a:lnTo>
                    <a:lnTo>
                      <a:pt x="294" y="760"/>
                    </a:lnTo>
                    <a:lnTo>
                      <a:pt x="295" y="753"/>
                    </a:lnTo>
                    <a:lnTo>
                      <a:pt x="296" y="746"/>
                    </a:lnTo>
                    <a:lnTo>
                      <a:pt x="296" y="746"/>
                    </a:lnTo>
                    <a:lnTo>
                      <a:pt x="296" y="742"/>
                    </a:lnTo>
                    <a:lnTo>
                      <a:pt x="295" y="739"/>
                    </a:lnTo>
                    <a:lnTo>
                      <a:pt x="294" y="735"/>
                    </a:lnTo>
                    <a:lnTo>
                      <a:pt x="291" y="732"/>
                    </a:lnTo>
                    <a:lnTo>
                      <a:pt x="282" y="727"/>
                    </a:lnTo>
                    <a:lnTo>
                      <a:pt x="273" y="723"/>
                    </a:lnTo>
                    <a:lnTo>
                      <a:pt x="259" y="718"/>
                    </a:lnTo>
                    <a:lnTo>
                      <a:pt x="243" y="716"/>
                    </a:lnTo>
                    <a:lnTo>
                      <a:pt x="225" y="714"/>
                    </a:lnTo>
                    <a:lnTo>
                      <a:pt x="205" y="714"/>
                    </a:lnTo>
                    <a:lnTo>
                      <a:pt x="161" y="714"/>
                    </a:lnTo>
                    <a:lnTo>
                      <a:pt x="110" y="716"/>
                    </a:lnTo>
                    <a:lnTo>
                      <a:pt x="1" y="723"/>
                    </a:lnTo>
                    <a:lnTo>
                      <a:pt x="1" y="723"/>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21" name="îṣḷïdê">
                <a:extLst>
                  <a:ext uri="{FF2B5EF4-FFF2-40B4-BE49-F238E27FC236}">
                    <a16:creationId xmlns:a16="http://schemas.microsoft.com/office/drawing/2014/main" id="{456B7029-2643-4184-AB4C-38122C64E3D4}"/>
                  </a:ext>
                </a:extLst>
              </p:cNvPr>
              <p:cNvSpPr/>
              <p:nvPr/>
            </p:nvSpPr>
            <p:spPr bwMode="auto">
              <a:xfrm>
                <a:off x="2684463" y="1773238"/>
                <a:ext cx="2047875" cy="1155700"/>
              </a:xfrm>
              <a:custGeom>
                <a:avLst/>
                <a:gdLst>
                  <a:gd name="T0" fmla="*/ 1015 w 1290"/>
                  <a:gd name="T1" fmla="*/ 598 h 728"/>
                  <a:gd name="T2" fmla="*/ 1023 w 1290"/>
                  <a:gd name="T3" fmla="*/ 510 h 728"/>
                  <a:gd name="T4" fmla="*/ 1044 w 1290"/>
                  <a:gd name="T5" fmla="*/ 468 h 728"/>
                  <a:gd name="T6" fmla="*/ 1072 w 1290"/>
                  <a:gd name="T7" fmla="*/ 460 h 728"/>
                  <a:gd name="T8" fmla="*/ 1135 w 1290"/>
                  <a:gd name="T9" fmla="*/ 482 h 728"/>
                  <a:gd name="T10" fmla="*/ 1201 w 1290"/>
                  <a:gd name="T11" fmla="*/ 492 h 728"/>
                  <a:gd name="T12" fmla="*/ 1237 w 1290"/>
                  <a:gd name="T13" fmla="*/ 484 h 728"/>
                  <a:gd name="T14" fmla="*/ 1264 w 1290"/>
                  <a:gd name="T15" fmla="*/ 461 h 728"/>
                  <a:gd name="T16" fmla="*/ 1289 w 1290"/>
                  <a:gd name="T17" fmla="*/ 394 h 728"/>
                  <a:gd name="T18" fmla="*/ 1283 w 1290"/>
                  <a:gd name="T19" fmla="*/ 340 h 728"/>
                  <a:gd name="T20" fmla="*/ 1255 w 1290"/>
                  <a:gd name="T21" fmla="*/ 296 h 728"/>
                  <a:gd name="T22" fmla="*/ 1226 w 1290"/>
                  <a:gd name="T23" fmla="*/ 281 h 728"/>
                  <a:gd name="T24" fmla="*/ 1190 w 1290"/>
                  <a:gd name="T25" fmla="*/ 278 h 728"/>
                  <a:gd name="T26" fmla="*/ 1135 w 1290"/>
                  <a:gd name="T27" fmla="*/ 292 h 728"/>
                  <a:gd name="T28" fmla="*/ 1077 w 1290"/>
                  <a:gd name="T29" fmla="*/ 333 h 728"/>
                  <a:gd name="T30" fmla="*/ 1056 w 1290"/>
                  <a:gd name="T31" fmla="*/ 344 h 728"/>
                  <a:gd name="T32" fmla="*/ 1039 w 1290"/>
                  <a:gd name="T33" fmla="*/ 333 h 728"/>
                  <a:gd name="T34" fmla="*/ 1021 w 1290"/>
                  <a:gd name="T35" fmla="*/ 249 h 728"/>
                  <a:gd name="T36" fmla="*/ 1016 w 1290"/>
                  <a:gd name="T37" fmla="*/ 73 h 728"/>
                  <a:gd name="T38" fmla="*/ 302 w 1290"/>
                  <a:gd name="T39" fmla="*/ 78 h 728"/>
                  <a:gd name="T40" fmla="*/ 295 w 1290"/>
                  <a:gd name="T41" fmla="*/ 240 h 728"/>
                  <a:gd name="T42" fmla="*/ 281 w 1290"/>
                  <a:gd name="T43" fmla="*/ 285 h 728"/>
                  <a:gd name="T44" fmla="*/ 271 w 1290"/>
                  <a:gd name="T45" fmla="*/ 288 h 728"/>
                  <a:gd name="T46" fmla="*/ 207 w 1290"/>
                  <a:gd name="T47" fmla="*/ 260 h 728"/>
                  <a:gd name="T48" fmla="*/ 141 w 1290"/>
                  <a:gd name="T49" fmla="*/ 238 h 728"/>
                  <a:gd name="T50" fmla="*/ 101 w 1290"/>
                  <a:gd name="T51" fmla="*/ 236 h 728"/>
                  <a:gd name="T52" fmla="*/ 53 w 1290"/>
                  <a:gd name="T53" fmla="*/ 252 h 728"/>
                  <a:gd name="T54" fmla="*/ 21 w 1290"/>
                  <a:gd name="T55" fmla="*/ 284 h 728"/>
                  <a:gd name="T56" fmla="*/ 4 w 1290"/>
                  <a:gd name="T57" fmla="*/ 324 h 728"/>
                  <a:gd name="T58" fmla="*/ 0 w 1290"/>
                  <a:gd name="T59" fmla="*/ 356 h 728"/>
                  <a:gd name="T60" fmla="*/ 7 w 1290"/>
                  <a:gd name="T61" fmla="*/ 401 h 728"/>
                  <a:gd name="T62" fmla="*/ 30 w 1290"/>
                  <a:gd name="T63" fmla="*/ 439 h 728"/>
                  <a:gd name="T64" fmla="*/ 64 w 1290"/>
                  <a:gd name="T65" fmla="*/ 465 h 728"/>
                  <a:gd name="T66" fmla="*/ 113 w 1290"/>
                  <a:gd name="T67" fmla="*/ 474 h 728"/>
                  <a:gd name="T68" fmla="*/ 150 w 1290"/>
                  <a:gd name="T69" fmla="*/ 468 h 728"/>
                  <a:gd name="T70" fmla="*/ 224 w 1290"/>
                  <a:gd name="T71" fmla="*/ 433 h 728"/>
                  <a:gd name="T72" fmla="*/ 263 w 1290"/>
                  <a:gd name="T73" fmla="*/ 410 h 728"/>
                  <a:gd name="T74" fmla="*/ 292 w 1290"/>
                  <a:gd name="T75" fmla="*/ 419 h 728"/>
                  <a:gd name="T76" fmla="*/ 309 w 1290"/>
                  <a:gd name="T77" fmla="*/ 467 h 728"/>
                  <a:gd name="T78" fmla="*/ 303 w 1290"/>
                  <a:gd name="T79" fmla="*/ 718 h 728"/>
                  <a:gd name="T80" fmla="*/ 488 w 1290"/>
                  <a:gd name="T81" fmla="*/ 721 h 728"/>
                  <a:gd name="T82" fmla="*/ 547 w 1290"/>
                  <a:gd name="T83" fmla="*/ 707 h 728"/>
                  <a:gd name="T84" fmla="*/ 570 w 1290"/>
                  <a:gd name="T85" fmla="*/ 685 h 728"/>
                  <a:gd name="T86" fmla="*/ 572 w 1290"/>
                  <a:gd name="T87" fmla="*/ 647 h 728"/>
                  <a:gd name="T88" fmla="*/ 536 w 1290"/>
                  <a:gd name="T89" fmla="*/ 584 h 728"/>
                  <a:gd name="T90" fmla="*/ 522 w 1290"/>
                  <a:gd name="T91" fmla="*/ 534 h 728"/>
                  <a:gd name="T92" fmla="*/ 527 w 1290"/>
                  <a:gd name="T93" fmla="*/ 485 h 728"/>
                  <a:gd name="T94" fmla="*/ 554 w 1290"/>
                  <a:gd name="T95" fmla="*/ 436 h 728"/>
                  <a:gd name="T96" fmla="*/ 593 w 1290"/>
                  <a:gd name="T97" fmla="*/ 407 h 728"/>
                  <a:gd name="T98" fmla="*/ 640 w 1290"/>
                  <a:gd name="T99" fmla="*/ 396 h 728"/>
                  <a:gd name="T100" fmla="*/ 677 w 1290"/>
                  <a:gd name="T101" fmla="*/ 398 h 728"/>
                  <a:gd name="T102" fmla="*/ 723 w 1290"/>
                  <a:gd name="T103" fmla="*/ 418 h 728"/>
                  <a:gd name="T104" fmla="*/ 759 w 1290"/>
                  <a:gd name="T105" fmla="*/ 454 h 728"/>
                  <a:gd name="T106" fmla="*/ 780 w 1290"/>
                  <a:gd name="T107" fmla="*/ 505 h 728"/>
                  <a:gd name="T108" fmla="*/ 782 w 1290"/>
                  <a:gd name="T109" fmla="*/ 547 h 728"/>
                  <a:gd name="T110" fmla="*/ 755 w 1290"/>
                  <a:gd name="T111" fmla="*/ 604 h 728"/>
                  <a:gd name="T112" fmla="*/ 721 w 1290"/>
                  <a:gd name="T113" fmla="*/ 667 h 728"/>
                  <a:gd name="T114" fmla="*/ 733 w 1290"/>
                  <a:gd name="T115" fmla="*/ 700 h 728"/>
                  <a:gd name="T116" fmla="*/ 762 w 1290"/>
                  <a:gd name="T117" fmla="*/ 716 h 728"/>
                  <a:gd name="T118" fmla="*/ 842 w 1290"/>
                  <a:gd name="T119" fmla="*/ 727 h 728"/>
                  <a:gd name="T120" fmla="*/ 1016 w 1290"/>
                  <a:gd name="T121" fmla="*/ 723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90" h="728">
                    <a:moveTo>
                      <a:pt x="1016" y="723"/>
                    </a:moveTo>
                    <a:lnTo>
                      <a:pt x="1016" y="723"/>
                    </a:lnTo>
                    <a:lnTo>
                      <a:pt x="1015" y="657"/>
                    </a:lnTo>
                    <a:lnTo>
                      <a:pt x="1015" y="598"/>
                    </a:lnTo>
                    <a:lnTo>
                      <a:pt x="1016" y="572"/>
                    </a:lnTo>
                    <a:lnTo>
                      <a:pt x="1018" y="547"/>
                    </a:lnTo>
                    <a:lnTo>
                      <a:pt x="1021" y="527"/>
                    </a:lnTo>
                    <a:lnTo>
                      <a:pt x="1023" y="510"/>
                    </a:lnTo>
                    <a:lnTo>
                      <a:pt x="1023" y="510"/>
                    </a:lnTo>
                    <a:lnTo>
                      <a:pt x="1030" y="491"/>
                    </a:lnTo>
                    <a:lnTo>
                      <a:pt x="1036" y="477"/>
                    </a:lnTo>
                    <a:lnTo>
                      <a:pt x="1044" y="468"/>
                    </a:lnTo>
                    <a:lnTo>
                      <a:pt x="1049" y="464"/>
                    </a:lnTo>
                    <a:lnTo>
                      <a:pt x="1053" y="463"/>
                    </a:lnTo>
                    <a:lnTo>
                      <a:pt x="1063" y="460"/>
                    </a:lnTo>
                    <a:lnTo>
                      <a:pt x="1072" y="460"/>
                    </a:lnTo>
                    <a:lnTo>
                      <a:pt x="1084" y="463"/>
                    </a:lnTo>
                    <a:lnTo>
                      <a:pt x="1095" y="467"/>
                    </a:lnTo>
                    <a:lnTo>
                      <a:pt x="1121" y="477"/>
                    </a:lnTo>
                    <a:lnTo>
                      <a:pt x="1135" y="482"/>
                    </a:lnTo>
                    <a:lnTo>
                      <a:pt x="1151" y="488"/>
                    </a:lnTo>
                    <a:lnTo>
                      <a:pt x="1166" y="491"/>
                    </a:lnTo>
                    <a:lnTo>
                      <a:pt x="1184" y="493"/>
                    </a:lnTo>
                    <a:lnTo>
                      <a:pt x="1201" y="492"/>
                    </a:lnTo>
                    <a:lnTo>
                      <a:pt x="1220" y="489"/>
                    </a:lnTo>
                    <a:lnTo>
                      <a:pt x="1220" y="489"/>
                    </a:lnTo>
                    <a:lnTo>
                      <a:pt x="1229" y="486"/>
                    </a:lnTo>
                    <a:lnTo>
                      <a:pt x="1237" y="484"/>
                    </a:lnTo>
                    <a:lnTo>
                      <a:pt x="1244" y="479"/>
                    </a:lnTo>
                    <a:lnTo>
                      <a:pt x="1251" y="474"/>
                    </a:lnTo>
                    <a:lnTo>
                      <a:pt x="1258" y="468"/>
                    </a:lnTo>
                    <a:lnTo>
                      <a:pt x="1264" y="461"/>
                    </a:lnTo>
                    <a:lnTo>
                      <a:pt x="1274" y="447"/>
                    </a:lnTo>
                    <a:lnTo>
                      <a:pt x="1282" y="431"/>
                    </a:lnTo>
                    <a:lnTo>
                      <a:pt x="1286" y="414"/>
                    </a:lnTo>
                    <a:lnTo>
                      <a:pt x="1289" y="394"/>
                    </a:lnTo>
                    <a:lnTo>
                      <a:pt x="1290" y="376"/>
                    </a:lnTo>
                    <a:lnTo>
                      <a:pt x="1290" y="376"/>
                    </a:lnTo>
                    <a:lnTo>
                      <a:pt x="1288" y="358"/>
                    </a:lnTo>
                    <a:lnTo>
                      <a:pt x="1283" y="340"/>
                    </a:lnTo>
                    <a:lnTo>
                      <a:pt x="1276" y="324"/>
                    </a:lnTo>
                    <a:lnTo>
                      <a:pt x="1268" y="309"/>
                    </a:lnTo>
                    <a:lnTo>
                      <a:pt x="1262" y="302"/>
                    </a:lnTo>
                    <a:lnTo>
                      <a:pt x="1255" y="296"/>
                    </a:lnTo>
                    <a:lnTo>
                      <a:pt x="1250" y="292"/>
                    </a:lnTo>
                    <a:lnTo>
                      <a:pt x="1241" y="287"/>
                    </a:lnTo>
                    <a:lnTo>
                      <a:pt x="1234" y="284"/>
                    </a:lnTo>
                    <a:lnTo>
                      <a:pt x="1226" y="281"/>
                    </a:lnTo>
                    <a:lnTo>
                      <a:pt x="1216" y="278"/>
                    </a:lnTo>
                    <a:lnTo>
                      <a:pt x="1207" y="278"/>
                    </a:lnTo>
                    <a:lnTo>
                      <a:pt x="1207" y="278"/>
                    </a:lnTo>
                    <a:lnTo>
                      <a:pt x="1190" y="278"/>
                    </a:lnTo>
                    <a:lnTo>
                      <a:pt x="1174" y="280"/>
                    </a:lnTo>
                    <a:lnTo>
                      <a:pt x="1160" y="282"/>
                    </a:lnTo>
                    <a:lnTo>
                      <a:pt x="1148" y="287"/>
                    </a:lnTo>
                    <a:lnTo>
                      <a:pt x="1135" y="292"/>
                    </a:lnTo>
                    <a:lnTo>
                      <a:pt x="1124" y="298"/>
                    </a:lnTo>
                    <a:lnTo>
                      <a:pt x="1106" y="309"/>
                    </a:lnTo>
                    <a:lnTo>
                      <a:pt x="1090" y="322"/>
                    </a:lnTo>
                    <a:lnTo>
                      <a:pt x="1077" y="333"/>
                    </a:lnTo>
                    <a:lnTo>
                      <a:pt x="1065" y="341"/>
                    </a:lnTo>
                    <a:lnTo>
                      <a:pt x="1060" y="344"/>
                    </a:lnTo>
                    <a:lnTo>
                      <a:pt x="1056" y="344"/>
                    </a:lnTo>
                    <a:lnTo>
                      <a:pt x="1056" y="344"/>
                    </a:lnTo>
                    <a:lnTo>
                      <a:pt x="1050" y="344"/>
                    </a:lnTo>
                    <a:lnTo>
                      <a:pt x="1047" y="341"/>
                    </a:lnTo>
                    <a:lnTo>
                      <a:pt x="1043" y="338"/>
                    </a:lnTo>
                    <a:lnTo>
                      <a:pt x="1039" y="333"/>
                    </a:lnTo>
                    <a:lnTo>
                      <a:pt x="1033" y="317"/>
                    </a:lnTo>
                    <a:lnTo>
                      <a:pt x="1028" y="299"/>
                    </a:lnTo>
                    <a:lnTo>
                      <a:pt x="1025" y="275"/>
                    </a:lnTo>
                    <a:lnTo>
                      <a:pt x="1021" y="249"/>
                    </a:lnTo>
                    <a:lnTo>
                      <a:pt x="1019" y="221"/>
                    </a:lnTo>
                    <a:lnTo>
                      <a:pt x="1018" y="190"/>
                    </a:lnTo>
                    <a:lnTo>
                      <a:pt x="1016" y="130"/>
                    </a:lnTo>
                    <a:lnTo>
                      <a:pt x="1016" y="73"/>
                    </a:lnTo>
                    <a:lnTo>
                      <a:pt x="1019" y="0"/>
                    </a:lnTo>
                    <a:lnTo>
                      <a:pt x="302" y="0"/>
                    </a:lnTo>
                    <a:lnTo>
                      <a:pt x="302" y="0"/>
                    </a:lnTo>
                    <a:lnTo>
                      <a:pt x="302" y="78"/>
                    </a:lnTo>
                    <a:lnTo>
                      <a:pt x="301" y="126"/>
                    </a:lnTo>
                    <a:lnTo>
                      <a:pt x="301" y="175"/>
                    </a:lnTo>
                    <a:lnTo>
                      <a:pt x="298" y="221"/>
                    </a:lnTo>
                    <a:lnTo>
                      <a:pt x="295" y="240"/>
                    </a:lnTo>
                    <a:lnTo>
                      <a:pt x="292" y="257"/>
                    </a:lnTo>
                    <a:lnTo>
                      <a:pt x="288" y="271"/>
                    </a:lnTo>
                    <a:lnTo>
                      <a:pt x="284" y="281"/>
                    </a:lnTo>
                    <a:lnTo>
                      <a:pt x="281" y="285"/>
                    </a:lnTo>
                    <a:lnTo>
                      <a:pt x="278" y="287"/>
                    </a:lnTo>
                    <a:lnTo>
                      <a:pt x="276" y="288"/>
                    </a:lnTo>
                    <a:lnTo>
                      <a:pt x="271" y="288"/>
                    </a:lnTo>
                    <a:lnTo>
                      <a:pt x="271" y="288"/>
                    </a:lnTo>
                    <a:lnTo>
                      <a:pt x="264" y="287"/>
                    </a:lnTo>
                    <a:lnTo>
                      <a:pt x="259" y="285"/>
                    </a:lnTo>
                    <a:lnTo>
                      <a:pt x="243" y="278"/>
                    </a:lnTo>
                    <a:lnTo>
                      <a:pt x="207" y="260"/>
                    </a:lnTo>
                    <a:lnTo>
                      <a:pt x="187" y="250"/>
                    </a:lnTo>
                    <a:lnTo>
                      <a:pt x="165" y="242"/>
                    </a:lnTo>
                    <a:lnTo>
                      <a:pt x="154" y="239"/>
                    </a:lnTo>
                    <a:lnTo>
                      <a:pt x="141" y="238"/>
                    </a:lnTo>
                    <a:lnTo>
                      <a:pt x="129" y="236"/>
                    </a:lnTo>
                    <a:lnTo>
                      <a:pt x="116" y="235"/>
                    </a:lnTo>
                    <a:lnTo>
                      <a:pt x="116" y="235"/>
                    </a:lnTo>
                    <a:lnTo>
                      <a:pt x="101" y="236"/>
                    </a:lnTo>
                    <a:lnTo>
                      <a:pt x="88" y="239"/>
                    </a:lnTo>
                    <a:lnTo>
                      <a:pt x="76" y="242"/>
                    </a:lnTo>
                    <a:lnTo>
                      <a:pt x="64" y="246"/>
                    </a:lnTo>
                    <a:lnTo>
                      <a:pt x="53" y="252"/>
                    </a:lnTo>
                    <a:lnTo>
                      <a:pt x="45" y="259"/>
                    </a:lnTo>
                    <a:lnTo>
                      <a:pt x="37" y="266"/>
                    </a:lnTo>
                    <a:lnTo>
                      <a:pt x="28" y="274"/>
                    </a:lnTo>
                    <a:lnTo>
                      <a:pt x="21" y="284"/>
                    </a:lnTo>
                    <a:lnTo>
                      <a:pt x="16" y="292"/>
                    </a:lnTo>
                    <a:lnTo>
                      <a:pt x="11" y="302"/>
                    </a:lnTo>
                    <a:lnTo>
                      <a:pt x="7" y="313"/>
                    </a:lnTo>
                    <a:lnTo>
                      <a:pt x="4" y="324"/>
                    </a:lnTo>
                    <a:lnTo>
                      <a:pt x="2" y="334"/>
                    </a:lnTo>
                    <a:lnTo>
                      <a:pt x="0" y="345"/>
                    </a:lnTo>
                    <a:lnTo>
                      <a:pt x="0" y="356"/>
                    </a:lnTo>
                    <a:lnTo>
                      <a:pt x="0" y="356"/>
                    </a:lnTo>
                    <a:lnTo>
                      <a:pt x="0" y="369"/>
                    </a:lnTo>
                    <a:lnTo>
                      <a:pt x="2" y="379"/>
                    </a:lnTo>
                    <a:lnTo>
                      <a:pt x="4" y="390"/>
                    </a:lnTo>
                    <a:lnTo>
                      <a:pt x="7" y="401"/>
                    </a:lnTo>
                    <a:lnTo>
                      <a:pt x="11" y="411"/>
                    </a:lnTo>
                    <a:lnTo>
                      <a:pt x="17" y="421"/>
                    </a:lnTo>
                    <a:lnTo>
                      <a:pt x="23" y="431"/>
                    </a:lnTo>
                    <a:lnTo>
                      <a:pt x="30" y="439"/>
                    </a:lnTo>
                    <a:lnTo>
                      <a:pt x="37" y="447"/>
                    </a:lnTo>
                    <a:lnTo>
                      <a:pt x="45" y="454"/>
                    </a:lnTo>
                    <a:lnTo>
                      <a:pt x="55" y="460"/>
                    </a:lnTo>
                    <a:lnTo>
                      <a:pt x="64" y="465"/>
                    </a:lnTo>
                    <a:lnTo>
                      <a:pt x="76" y="470"/>
                    </a:lnTo>
                    <a:lnTo>
                      <a:pt x="88" y="472"/>
                    </a:lnTo>
                    <a:lnTo>
                      <a:pt x="101" y="474"/>
                    </a:lnTo>
                    <a:lnTo>
                      <a:pt x="113" y="474"/>
                    </a:lnTo>
                    <a:lnTo>
                      <a:pt x="113" y="474"/>
                    </a:lnTo>
                    <a:lnTo>
                      <a:pt x="126" y="474"/>
                    </a:lnTo>
                    <a:lnTo>
                      <a:pt x="139" y="471"/>
                    </a:lnTo>
                    <a:lnTo>
                      <a:pt x="150" y="468"/>
                    </a:lnTo>
                    <a:lnTo>
                      <a:pt x="162" y="465"/>
                    </a:lnTo>
                    <a:lnTo>
                      <a:pt x="185" y="456"/>
                    </a:lnTo>
                    <a:lnTo>
                      <a:pt x="206" y="445"/>
                    </a:lnTo>
                    <a:lnTo>
                      <a:pt x="224" y="433"/>
                    </a:lnTo>
                    <a:lnTo>
                      <a:pt x="241" y="422"/>
                    </a:lnTo>
                    <a:lnTo>
                      <a:pt x="253" y="414"/>
                    </a:lnTo>
                    <a:lnTo>
                      <a:pt x="263" y="410"/>
                    </a:lnTo>
                    <a:lnTo>
                      <a:pt x="263" y="410"/>
                    </a:lnTo>
                    <a:lnTo>
                      <a:pt x="270" y="408"/>
                    </a:lnTo>
                    <a:lnTo>
                      <a:pt x="278" y="410"/>
                    </a:lnTo>
                    <a:lnTo>
                      <a:pt x="285" y="412"/>
                    </a:lnTo>
                    <a:lnTo>
                      <a:pt x="292" y="419"/>
                    </a:lnTo>
                    <a:lnTo>
                      <a:pt x="299" y="428"/>
                    </a:lnTo>
                    <a:lnTo>
                      <a:pt x="305" y="438"/>
                    </a:lnTo>
                    <a:lnTo>
                      <a:pt x="308" y="452"/>
                    </a:lnTo>
                    <a:lnTo>
                      <a:pt x="309" y="467"/>
                    </a:lnTo>
                    <a:lnTo>
                      <a:pt x="309" y="467"/>
                    </a:lnTo>
                    <a:lnTo>
                      <a:pt x="308" y="568"/>
                    </a:lnTo>
                    <a:lnTo>
                      <a:pt x="303" y="718"/>
                    </a:lnTo>
                    <a:lnTo>
                      <a:pt x="303" y="718"/>
                    </a:lnTo>
                    <a:lnTo>
                      <a:pt x="385" y="723"/>
                    </a:lnTo>
                    <a:lnTo>
                      <a:pt x="422" y="723"/>
                    </a:lnTo>
                    <a:lnTo>
                      <a:pt x="457" y="723"/>
                    </a:lnTo>
                    <a:lnTo>
                      <a:pt x="488" y="721"/>
                    </a:lnTo>
                    <a:lnTo>
                      <a:pt x="516" y="717"/>
                    </a:lnTo>
                    <a:lnTo>
                      <a:pt x="527" y="716"/>
                    </a:lnTo>
                    <a:lnTo>
                      <a:pt x="538" y="712"/>
                    </a:lnTo>
                    <a:lnTo>
                      <a:pt x="547" y="707"/>
                    </a:lnTo>
                    <a:lnTo>
                      <a:pt x="554" y="703"/>
                    </a:lnTo>
                    <a:lnTo>
                      <a:pt x="554" y="703"/>
                    </a:lnTo>
                    <a:lnTo>
                      <a:pt x="565" y="693"/>
                    </a:lnTo>
                    <a:lnTo>
                      <a:pt x="570" y="685"/>
                    </a:lnTo>
                    <a:lnTo>
                      <a:pt x="575" y="675"/>
                    </a:lnTo>
                    <a:lnTo>
                      <a:pt x="576" y="667"/>
                    </a:lnTo>
                    <a:lnTo>
                      <a:pt x="575" y="657"/>
                    </a:lnTo>
                    <a:lnTo>
                      <a:pt x="572" y="647"/>
                    </a:lnTo>
                    <a:lnTo>
                      <a:pt x="568" y="637"/>
                    </a:lnTo>
                    <a:lnTo>
                      <a:pt x="561" y="628"/>
                    </a:lnTo>
                    <a:lnTo>
                      <a:pt x="548" y="607"/>
                    </a:lnTo>
                    <a:lnTo>
                      <a:pt x="536" y="584"/>
                    </a:lnTo>
                    <a:lnTo>
                      <a:pt x="530" y="573"/>
                    </a:lnTo>
                    <a:lnTo>
                      <a:pt x="524" y="561"/>
                    </a:lnTo>
                    <a:lnTo>
                      <a:pt x="522" y="548"/>
                    </a:lnTo>
                    <a:lnTo>
                      <a:pt x="522" y="534"/>
                    </a:lnTo>
                    <a:lnTo>
                      <a:pt x="522" y="534"/>
                    </a:lnTo>
                    <a:lnTo>
                      <a:pt x="522" y="517"/>
                    </a:lnTo>
                    <a:lnTo>
                      <a:pt x="524" y="500"/>
                    </a:lnTo>
                    <a:lnTo>
                      <a:pt x="527" y="485"/>
                    </a:lnTo>
                    <a:lnTo>
                      <a:pt x="533" y="471"/>
                    </a:lnTo>
                    <a:lnTo>
                      <a:pt x="538" y="457"/>
                    </a:lnTo>
                    <a:lnTo>
                      <a:pt x="545" y="446"/>
                    </a:lnTo>
                    <a:lnTo>
                      <a:pt x="554" y="436"/>
                    </a:lnTo>
                    <a:lnTo>
                      <a:pt x="562" y="426"/>
                    </a:lnTo>
                    <a:lnTo>
                      <a:pt x="572" y="418"/>
                    </a:lnTo>
                    <a:lnTo>
                      <a:pt x="582" y="412"/>
                    </a:lnTo>
                    <a:lnTo>
                      <a:pt x="593" y="407"/>
                    </a:lnTo>
                    <a:lnTo>
                      <a:pt x="604" y="401"/>
                    </a:lnTo>
                    <a:lnTo>
                      <a:pt x="617" y="398"/>
                    </a:lnTo>
                    <a:lnTo>
                      <a:pt x="628" y="396"/>
                    </a:lnTo>
                    <a:lnTo>
                      <a:pt x="640" y="396"/>
                    </a:lnTo>
                    <a:lnTo>
                      <a:pt x="653" y="396"/>
                    </a:lnTo>
                    <a:lnTo>
                      <a:pt x="653" y="396"/>
                    </a:lnTo>
                    <a:lnTo>
                      <a:pt x="664" y="396"/>
                    </a:lnTo>
                    <a:lnTo>
                      <a:pt x="677" y="398"/>
                    </a:lnTo>
                    <a:lnTo>
                      <a:pt x="689" y="401"/>
                    </a:lnTo>
                    <a:lnTo>
                      <a:pt x="700" y="407"/>
                    </a:lnTo>
                    <a:lnTo>
                      <a:pt x="712" y="411"/>
                    </a:lnTo>
                    <a:lnTo>
                      <a:pt x="723" y="418"/>
                    </a:lnTo>
                    <a:lnTo>
                      <a:pt x="733" y="425"/>
                    </a:lnTo>
                    <a:lnTo>
                      <a:pt x="742" y="433"/>
                    </a:lnTo>
                    <a:lnTo>
                      <a:pt x="751" y="443"/>
                    </a:lnTo>
                    <a:lnTo>
                      <a:pt x="759" y="454"/>
                    </a:lnTo>
                    <a:lnTo>
                      <a:pt x="766" y="465"/>
                    </a:lnTo>
                    <a:lnTo>
                      <a:pt x="772" y="478"/>
                    </a:lnTo>
                    <a:lnTo>
                      <a:pt x="776" y="491"/>
                    </a:lnTo>
                    <a:lnTo>
                      <a:pt x="780" y="505"/>
                    </a:lnTo>
                    <a:lnTo>
                      <a:pt x="782" y="520"/>
                    </a:lnTo>
                    <a:lnTo>
                      <a:pt x="782" y="537"/>
                    </a:lnTo>
                    <a:lnTo>
                      <a:pt x="782" y="537"/>
                    </a:lnTo>
                    <a:lnTo>
                      <a:pt x="782" y="547"/>
                    </a:lnTo>
                    <a:lnTo>
                      <a:pt x="779" y="558"/>
                    </a:lnTo>
                    <a:lnTo>
                      <a:pt x="773" y="570"/>
                    </a:lnTo>
                    <a:lnTo>
                      <a:pt x="768" y="582"/>
                    </a:lnTo>
                    <a:lnTo>
                      <a:pt x="755" y="604"/>
                    </a:lnTo>
                    <a:lnTo>
                      <a:pt x="741" y="626"/>
                    </a:lnTo>
                    <a:lnTo>
                      <a:pt x="730" y="647"/>
                    </a:lnTo>
                    <a:lnTo>
                      <a:pt x="724" y="657"/>
                    </a:lnTo>
                    <a:lnTo>
                      <a:pt x="721" y="667"/>
                    </a:lnTo>
                    <a:lnTo>
                      <a:pt x="721" y="677"/>
                    </a:lnTo>
                    <a:lnTo>
                      <a:pt x="723" y="685"/>
                    </a:lnTo>
                    <a:lnTo>
                      <a:pt x="726" y="693"/>
                    </a:lnTo>
                    <a:lnTo>
                      <a:pt x="733" y="700"/>
                    </a:lnTo>
                    <a:lnTo>
                      <a:pt x="733" y="700"/>
                    </a:lnTo>
                    <a:lnTo>
                      <a:pt x="741" y="707"/>
                    </a:lnTo>
                    <a:lnTo>
                      <a:pt x="751" y="712"/>
                    </a:lnTo>
                    <a:lnTo>
                      <a:pt x="762" y="716"/>
                    </a:lnTo>
                    <a:lnTo>
                      <a:pt x="775" y="720"/>
                    </a:lnTo>
                    <a:lnTo>
                      <a:pt x="790" y="723"/>
                    </a:lnTo>
                    <a:lnTo>
                      <a:pt x="807" y="724"/>
                    </a:lnTo>
                    <a:lnTo>
                      <a:pt x="842" y="727"/>
                    </a:lnTo>
                    <a:lnTo>
                      <a:pt x="882" y="728"/>
                    </a:lnTo>
                    <a:lnTo>
                      <a:pt x="926" y="727"/>
                    </a:lnTo>
                    <a:lnTo>
                      <a:pt x="1016" y="723"/>
                    </a:lnTo>
                    <a:lnTo>
                      <a:pt x="1016" y="723"/>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22" name="íṥḻiďè">
                <a:extLst>
                  <a:ext uri="{FF2B5EF4-FFF2-40B4-BE49-F238E27FC236}">
                    <a16:creationId xmlns:a16="http://schemas.microsoft.com/office/drawing/2014/main" id="{6B520202-A7FC-4F66-A1C1-190FD1BEF999}"/>
                  </a:ext>
                </a:extLst>
              </p:cNvPr>
              <p:cNvSpPr/>
              <p:nvPr/>
            </p:nvSpPr>
            <p:spPr bwMode="auto">
              <a:xfrm>
                <a:off x="2025650" y="1773238"/>
                <a:ext cx="1149350" cy="1573212"/>
              </a:xfrm>
              <a:custGeom>
                <a:avLst/>
                <a:gdLst>
                  <a:gd name="T0" fmla="*/ 723 w 724"/>
                  <a:gd name="T1" fmla="*/ 568 h 991"/>
                  <a:gd name="T2" fmla="*/ 723 w 724"/>
                  <a:gd name="T3" fmla="*/ 452 h 991"/>
                  <a:gd name="T4" fmla="*/ 707 w 724"/>
                  <a:gd name="T5" fmla="*/ 419 h 991"/>
                  <a:gd name="T6" fmla="*/ 685 w 724"/>
                  <a:gd name="T7" fmla="*/ 408 h 991"/>
                  <a:gd name="T8" fmla="*/ 668 w 724"/>
                  <a:gd name="T9" fmla="*/ 414 h 991"/>
                  <a:gd name="T10" fmla="*/ 621 w 724"/>
                  <a:gd name="T11" fmla="*/ 445 h 991"/>
                  <a:gd name="T12" fmla="*/ 565 w 724"/>
                  <a:gd name="T13" fmla="*/ 468 h 991"/>
                  <a:gd name="T14" fmla="*/ 528 w 724"/>
                  <a:gd name="T15" fmla="*/ 474 h 991"/>
                  <a:gd name="T16" fmla="*/ 503 w 724"/>
                  <a:gd name="T17" fmla="*/ 472 h 991"/>
                  <a:gd name="T18" fmla="*/ 470 w 724"/>
                  <a:gd name="T19" fmla="*/ 460 h 991"/>
                  <a:gd name="T20" fmla="*/ 445 w 724"/>
                  <a:gd name="T21" fmla="*/ 439 h 991"/>
                  <a:gd name="T22" fmla="*/ 426 w 724"/>
                  <a:gd name="T23" fmla="*/ 411 h 991"/>
                  <a:gd name="T24" fmla="*/ 417 w 724"/>
                  <a:gd name="T25" fmla="*/ 379 h 991"/>
                  <a:gd name="T26" fmla="*/ 415 w 724"/>
                  <a:gd name="T27" fmla="*/ 356 h 991"/>
                  <a:gd name="T28" fmla="*/ 419 w 724"/>
                  <a:gd name="T29" fmla="*/ 324 h 991"/>
                  <a:gd name="T30" fmla="*/ 431 w 724"/>
                  <a:gd name="T31" fmla="*/ 292 h 991"/>
                  <a:gd name="T32" fmla="*/ 452 w 724"/>
                  <a:gd name="T33" fmla="*/ 266 h 991"/>
                  <a:gd name="T34" fmla="*/ 479 w 724"/>
                  <a:gd name="T35" fmla="*/ 246 h 991"/>
                  <a:gd name="T36" fmla="*/ 516 w 724"/>
                  <a:gd name="T37" fmla="*/ 236 h 991"/>
                  <a:gd name="T38" fmla="*/ 544 w 724"/>
                  <a:gd name="T39" fmla="*/ 236 h 991"/>
                  <a:gd name="T40" fmla="*/ 580 w 724"/>
                  <a:gd name="T41" fmla="*/ 242 h 991"/>
                  <a:gd name="T42" fmla="*/ 658 w 724"/>
                  <a:gd name="T43" fmla="*/ 278 h 991"/>
                  <a:gd name="T44" fmla="*/ 686 w 724"/>
                  <a:gd name="T45" fmla="*/ 288 h 991"/>
                  <a:gd name="T46" fmla="*/ 693 w 724"/>
                  <a:gd name="T47" fmla="*/ 287 h 991"/>
                  <a:gd name="T48" fmla="*/ 703 w 724"/>
                  <a:gd name="T49" fmla="*/ 271 h 991"/>
                  <a:gd name="T50" fmla="*/ 713 w 724"/>
                  <a:gd name="T51" fmla="*/ 221 h 991"/>
                  <a:gd name="T52" fmla="*/ 717 w 724"/>
                  <a:gd name="T53" fmla="*/ 78 h 991"/>
                  <a:gd name="T54" fmla="*/ 84 w 724"/>
                  <a:gd name="T55" fmla="*/ 0 h 991"/>
                  <a:gd name="T56" fmla="*/ 36 w 724"/>
                  <a:gd name="T57" fmla="*/ 13 h 991"/>
                  <a:gd name="T58" fmla="*/ 7 w 724"/>
                  <a:gd name="T59" fmla="*/ 45 h 991"/>
                  <a:gd name="T60" fmla="*/ 0 w 724"/>
                  <a:gd name="T61" fmla="*/ 74 h 991"/>
                  <a:gd name="T62" fmla="*/ 74 w 724"/>
                  <a:gd name="T63" fmla="*/ 714 h 991"/>
                  <a:gd name="T64" fmla="*/ 176 w 724"/>
                  <a:gd name="T65" fmla="*/ 714 h 991"/>
                  <a:gd name="T66" fmla="*/ 270 w 724"/>
                  <a:gd name="T67" fmla="*/ 723 h 991"/>
                  <a:gd name="T68" fmla="*/ 312 w 724"/>
                  <a:gd name="T69" fmla="*/ 738 h 991"/>
                  <a:gd name="T70" fmla="*/ 317 w 724"/>
                  <a:gd name="T71" fmla="*/ 745 h 991"/>
                  <a:gd name="T72" fmla="*/ 317 w 724"/>
                  <a:gd name="T73" fmla="*/ 760 h 991"/>
                  <a:gd name="T74" fmla="*/ 296 w 724"/>
                  <a:gd name="T75" fmla="*/ 786 h 991"/>
                  <a:gd name="T76" fmla="*/ 277 w 724"/>
                  <a:gd name="T77" fmla="*/ 819 h 991"/>
                  <a:gd name="T78" fmla="*/ 268 w 724"/>
                  <a:gd name="T79" fmla="*/ 861 h 991"/>
                  <a:gd name="T80" fmla="*/ 268 w 724"/>
                  <a:gd name="T81" fmla="*/ 892 h 991"/>
                  <a:gd name="T82" fmla="*/ 277 w 724"/>
                  <a:gd name="T83" fmla="*/ 927 h 991"/>
                  <a:gd name="T84" fmla="*/ 295 w 724"/>
                  <a:gd name="T85" fmla="*/ 955 h 991"/>
                  <a:gd name="T86" fmla="*/ 319 w 724"/>
                  <a:gd name="T87" fmla="*/ 974 h 991"/>
                  <a:gd name="T88" fmla="*/ 347 w 724"/>
                  <a:gd name="T89" fmla="*/ 987 h 991"/>
                  <a:gd name="T90" fmla="*/ 376 w 724"/>
                  <a:gd name="T91" fmla="*/ 991 h 991"/>
                  <a:gd name="T92" fmla="*/ 417 w 724"/>
                  <a:gd name="T93" fmla="*/ 984 h 991"/>
                  <a:gd name="T94" fmla="*/ 443 w 724"/>
                  <a:gd name="T95" fmla="*/ 972 h 991"/>
                  <a:gd name="T96" fmla="*/ 464 w 724"/>
                  <a:gd name="T97" fmla="*/ 952 h 991"/>
                  <a:gd name="T98" fmla="*/ 479 w 724"/>
                  <a:gd name="T99" fmla="*/ 925 h 991"/>
                  <a:gd name="T100" fmla="*/ 484 w 724"/>
                  <a:gd name="T101" fmla="*/ 892 h 991"/>
                  <a:gd name="T102" fmla="*/ 482 w 724"/>
                  <a:gd name="T103" fmla="*/ 862 h 991"/>
                  <a:gd name="T104" fmla="*/ 471 w 724"/>
                  <a:gd name="T105" fmla="*/ 828 h 991"/>
                  <a:gd name="T106" fmla="*/ 439 w 724"/>
                  <a:gd name="T107" fmla="*/ 777 h 991"/>
                  <a:gd name="T108" fmla="*/ 431 w 724"/>
                  <a:gd name="T109" fmla="*/ 756 h 991"/>
                  <a:gd name="T110" fmla="*/ 432 w 724"/>
                  <a:gd name="T111" fmla="*/ 746 h 991"/>
                  <a:gd name="T112" fmla="*/ 445 w 724"/>
                  <a:gd name="T113" fmla="*/ 731 h 991"/>
                  <a:gd name="T114" fmla="*/ 484 w 724"/>
                  <a:gd name="T115" fmla="*/ 717 h 991"/>
                  <a:gd name="T116" fmla="*/ 565 w 724"/>
                  <a:gd name="T117" fmla="*/ 712 h 991"/>
                  <a:gd name="T118" fmla="*/ 718 w 724"/>
                  <a:gd name="T119" fmla="*/ 718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24" h="991">
                    <a:moveTo>
                      <a:pt x="718" y="718"/>
                    </a:moveTo>
                    <a:lnTo>
                      <a:pt x="718" y="718"/>
                    </a:lnTo>
                    <a:lnTo>
                      <a:pt x="723" y="568"/>
                    </a:lnTo>
                    <a:lnTo>
                      <a:pt x="724" y="467"/>
                    </a:lnTo>
                    <a:lnTo>
                      <a:pt x="724" y="467"/>
                    </a:lnTo>
                    <a:lnTo>
                      <a:pt x="723" y="452"/>
                    </a:lnTo>
                    <a:lnTo>
                      <a:pt x="720" y="438"/>
                    </a:lnTo>
                    <a:lnTo>
                      <a:pt x="714" y="428"/>
                    </a:lnTo>
                    <a:lnTo>
                      <a:pt x="707" y="419"/>
                    </a:lnTo>
                    <a:lnTo>
                      <a:pt x="700" y="412"/>
                    </a:lnTo>
                    <a:lnTo>
                      <a:pt x="693" y="410"/>
                    </a:lnTo>
                    <a:lnTo>
                      <a:pt x="685" y="408"/>
                    </a:lnTo>
                    <a:lnTo>
                      <a:pt x="678" y="410"/>
                    </a:lnTo>
                    <a:lnTo>
                      <a:pt x="678" y="410"/>
                    </a:lnTo>
                    <a:lnTo>
                      <a:pt x="668" y="414"/>
                    </a:lnTo>
                    <a:lnTo>
                      <a:pt x="656" y="422"/>
                    </a:lnTo>
                    <a:lnTo>
                      <a:pt x="639" y="433"/>
                    </a:lnTo>
                    <a:lnTo>
                      <a:pt x="621" y="445"/>
                    </a:lnTo>
                    <a:lnTo>
                      <a:pt x="600" y="456"/>
                    </a:lnTo>
                    <a:lnTo>
                      <a:pt x="577" y="465"/>
                    </a:lnTo>
                    <a:lnTo>
                      <a:pt x="565" y="468"/>
                    </a:lnTo>
                    <a:lnTo>
                      <a:pt x="554" y="471"/>
                    </a:lnTo>
                    <a:lnTo>
                      <a:pt x="541" y="474"/>
                    </a:lnTo>
                    <a:lnTo>
                      <a:pt x="528" y="474"/>
                    </a:lnTo>
                    <a:lnTo>
                      <a:pt x="528" y="474"/>
                    </a:lnTo>
                    <a:lnTo>
                      <a:pt x="516" y="474"/>
                    </a:lnTo>
                    <a:lnTo>
                      <a:pt x="503" y="472"/>
                    </a:lnTo>
                    <a:lnTo>
                      <a:pt x="491" y="470"/>
                    </a:lnTo>
                    <a:lnTo>
                      <a:pt x="479" y="465"/>
                    </a:lnTo>
                    <a:lnTo>
                      <a:pt x="470" y="460"/>
                    </a:lnTo>
                    <a:lnTo>
                      <a:pt x="460" y="454"/>
                    </a:lnTo>
                    <a:lnTo>
                      <a:pt x="452" y="447"/>
                    </a:lnTo>
                    <a:lnTo>
                      <a:pt x="445" y="439"/>
                    </a:lnTo>
                    <a:lnTo>
                      <a:pt x="438" y="431"/>
                    </a:lnTo>
                    <a:lnTo>
                      <a:pt x="432" y="421"/>
                    </a:lnTo>
                    <a:lnTo>
                      <a:pt x="426" y="411"/>
                    </a:lnTo>
                    <a:lnTo>
                      <a:pt x="422" y="401"/>
                    </a:lnTo>
                    <a:lnTo>
                      <a:pt x="419" y="390"/>
                    </a:lnTo>
                    <a:lnTo>
                      <a:pt x="417" y="379"/>
                    </a:lnTo>
                    <a:lnTo>
                      <a:pt x="415" y="369"/>
                    </a:lnTo>
                    <a:lnTo>
                      <a:pt x="415" y="356"/>
                    </a:lnTo>
                    <a:lnTo>
                      <a:pt x="415" y="356"/>
                    </a:lnTo>
                    <a:lnTo>
                      <a:pt x="415" y="345"/>
                    </a:lnTo>
                    <a:lnTo>
                      <a:pt x="417" y="334"/>
                    </a:lnTo>
                    <a:lnTo>
                      <a:pt x="419" y="324"/>
                    </a:lnTo>
                    <a:lnTo>
                      <a:pt x="422" y="313"/>
                    </a:lnTo>
                    <a:lnTo>
                      <a:pt x="426" y="302"/>
                    </a:lnTo>
                    <a:lnTo>
                      <a:pt x="431" y="292"/>
                    </a:lnTo>
                    <a:lnTo>
                      <a:pt x="436" y="284"/>
                    </a:lnTo>
                    <a:lnTo>
                      <a:pt x="443" y="274"/>
                    </a:lnTo>
                    <a:lnTo>
                      <a:pt x="452" y="266"/>
                    </a:lnTo>
                    <a:lnTo>
                      <a:pt x="460" y="259"/>
                    </a:lnTo>
                    <a:lnTo>
                      <a:pt x="468" y="252"/>
                    </a:lnTo>
                    <a:lnTo>
                      <a:pt x="479" y="246"/>
                    </a:lnTo>
                    <a:lnTo>
                      <a:pt x="491" y="242"/>
                    </a:lnTo>
                    <a:lnTo>
                      <a:pt x="503" y="239"/>
                    </a:lnTo>
                    <a:lnTo>
                      <a:pt x="516" y="236"/>
                    </a:lnTo>
                    <a:lnTo>
                      <a:pt x="531" y="235"/>
                    </a:lnTo>
                    <a:lnTo>
                      <a:pt x="531" y="235"/>
                    </a:lnTo>
                    <a:lnTo>
                      <a:pt x="544" y="236"/>
                    </a:lnTo>
                    <a:lnTo>
                      <a:pt x="556" y="238"/>
                    </a:lnTo>
                    <a:lnTo>
                      <a:pt x="569" y="239"/>
                    </a:lnTo>
                    <a:lnTo>
                      <a:pt x="580" y="242"/>
                    </a:lnTo>
                    <a:lnTo>
                      <a:pt x="602" y="250"/>
                    </a:lnTo>
                    <a:lnTo>
                      <a:pt x="622" y="260"/>
                    </a:lnTo>
                    <a:lnTo>
                      <a:pt x="658" y="278"/>
                    </a:lnTo>
                    <a:lnTo>
                      <a:pt x="674" y="285"/>
                    </a:lnTo>
                    <a:lnTo>
                      <a:pt x="679" y="287"/>
                    </a:lnTo>
                    <a:lnTo>
                      <a:pt x="686" y="288"/>
                    </a:lnTo>
                    <a:lnTo>
                      <a:pt x="686" y="288"/>
                    </a:lnTo>
                    <a:lnTo>
                      <a:pt x="691" y="288"/>
                    </a:lnTo>
                    <a:lnTo>
                      <a:pt x="693" y="287"/>
                    </a:lnTo>
                    <a:lnTo>
                      <a:pt x="696" y="285"/>
                    </a:lnTo>
                    <a:lnTo>
                      <a:pt x="699" y="281"/>
                    </a:lnTo>
                    <a:lnTo>
                      <a:pt x="703" y="271"/>
                    </a:lnTo>
                    <a:lnTo>
                      <a:pt x="707" y="257"/>
                    </a:lnTo>
                    <a:lnTo>
                      <a:pt x="710" y="240"/>
                    </a:lnTo>
                    <a:lnTo>
                      <a:pt x="713" y="221"/>
                    </a:lnTo>
                    <a:lnTo>
                      <a:pt x="716" y="175"/>
                    </a:lnTo>
                    <a:lnTo>
                      <a:pt x="716" y="126"/>
                    </a:lnTo>
                    <a:lnTo>
                      <a:pt x="717" y="78"/>
                    </a:lnTo>
                    <a:lnTo>
                      <a:pt x="717" y="0"/>
                    </a:lnTo>
                    <a:lnTo>
                      <a:pt x="84" y="0"/>
                    </a:lnTo>
                    <a:lnTo>
                      <a:pt x="84" y="0"/>
                    </a:lnTo>
                    <a:lnTo>
                      <a:pt x="67" y="1"/>
                    </a:lnTo>
                    <a:lnTo>
                      <a:pt x="52" y="6"/>
                    </a:lnTo>
                    <a:lnTo>
                      <a:pt x="36" y="13"/>
                    </a:lnTo>
                    <a:lnTo>
                      <a:pt x="25" y="21"/>
                    </a:lnTo>
                    <a:lnTo>
                      <a:pt x="14" y="32"/>
                    </a:lnTo>
                    <a:lnTo>
                      <a:pt x="7" y="45"/>
                    </a:lnTo>
                    <a:lnTo>
                      <a:pt x="1" y="59"/>
                    </a:lnTo>
                    <a:lnTo>
                      <a:pt x="0" y="67"/>
                    </a:lnTo>
                    <a:lnTo>
                      <a:pt x="0" y="74"/>
                    </a:lnTo>
                    <a:lnTo>
                      <a:pt x="0" y="716"/>
                    </a:lnTo>
                    <a:lnTo>
                      <a:pt x="0" y="716"/>
                    </a:lnTo>
                    <a:lnTo>
                      <a:pt x="74" y="714"/>
                    </a:lnTo>
                    <a:lnTo>
                      <a:pt x="123" y="713"/>
                    </a:lnTo>
                    <a:lnTo>
                      <a:pt x="176" y="714"/>
                    </a:lnTo>
                    <a:lnTo>
                      <a:pt x="176" y="714"/>
                    </a:lnTo>
                    <a:lnTo>
                      <a:pt x="226" y="717"/>
                    </a:lnTo>
                    <a:lnTo>
                      <a:pt x="249" y="720"/>
                    </a:lnTo>
                    <a:lnTo>
                      <a:pt x="270" y="723"/>
                    </a:lnTo>
                    <a:lnTo>
                      <a:pt x="287" y="727"/>
                    </a:lnTo>
                    <a:lnTo>
                      <a:pt x="302" y="732"/>
                    </a:lnTo>
                    <a:lnTo>
                      <a:pt x="312" y="738"/>
                    </a:lnTo>
                    <a:lnTo>
                      <a:pt x="315" y="742"/>
                    </a:lnTo>
                    <a:lnTo>
                      <a:pt x="317" y="745"/>
                    </a:lnTo>
                    <a:lnTo>
                      <a:pt x="317" y="745"/>
                    </a:lnTo>
                    <a:lnTo>
                      <a:pt x="319" y="751"/>
                    </a:lnTo>
                    <a:lnTo>
                      <a:pt x="319" y="755"/>
                    </a:lnTo>
                    <a:lnTo>
                      <a:pt x="317" y="760"/>
                    </a:lnTo>
                    <a:lnTo>
                      <a:pt x="315" y="765"/>
                    </a:lnTo>
                    <a:lnTo>
                      <a:pt x="306" y="774"/>
                    </a:lnTo>
                    <a:lnTo>
                      <a:pt x="296" y="786"/>
                    </a:lnTo>
                    <a:lnTo>
                      <a:pt x="287" y="800"/>
                    </a:lnTo>
                    <a:lnTo>
                      <a:pt x="282" y="809"/>
                    </a:lnTo>
                    <a:lnTo>
                      <a:pt x="277" y="819"/>
                    </a:lnTo>
                    <a:lnTo>
                      <a:pt x="274" y="832"/>
                    </a:lnTo>
                    <a:lnTo>
                      <a:pt x="271" y="844"/>
                    </a:lnTo>
                    <a:lnTo>
                      <a:pt x="268" y="861"/>
                    </a:lnTo>
                    <a:lnTo>
                      <a:pt x="268" y="878"/>
                    </a:lnTo>
                    <a:lnTo>
                      <a:pt x="268" y="878"/>
                    </a:lnTo>
                    <a:lnTo>
                      <a:pt x="268" y="892"/>
                    </a:lnTo>
                    <a:lnTo>
                      <a:pt x="271" y="904"/>
                    </a:lnTo>
                    <a:lnTo>
                      <a:pt x="274" y="917"/>
                    </a:lnTo>
                    <a:lnTo>
                      <a:pt x="277" y="927"/>
                    </a:lnTo>
                    <a:lnTo>
                      <a:pt x="282" y="938"/>
                    </a:lnTo>
                    <a:lnTo>
                      <a:pt x="288" y="946"/>
                    </a:lnTo>
                    <a:lnTo>
                      <a:pt x="295" y="955"/>
                    </a:lnTo>
                    <a:lnTo>
                      <a:pt x="302" y="962"/>
                    </a:lnTo>
                    <a:lnTo>
                      <a:pt x="310" y="969"/>
                    </a:lnTo>
                    <a:lnTo>
                      <a:pt x="319" y="974"/>
                    </a:lnTo>
                    <a:lnTo>
                      <a:pt x="327" y="980"/>
                    </a:lnTo>
                    <a:lnTo>
                      <a:pt x="337" y="983"/>
                    </a:lnTo>
                    <a:lnTo>
                      <a:pt x="347" y="987"/>
                    </a:lnTo>
                    <a:lnTo>
                      <a:pt x="356" y="988"/>
                    </a:lnTo>
                    <a:lnTo>
                      <a:pt x="366" y="990"/>
                    </a:lnTo>
                    <a:lnTo>
                      <a:pt x="376" y="991"/>
                    </a:lnTo>
                    <a:lnTo>
                      <a:pt x="397" y="990"/>
                    </a:lnTo>
                    <a:lnTo>
                      <a:pt x="407" y="987"/>
                    </a:lnTo>
                    <a:lnTo>
                      <a:pt x="417" y="984"/>
                    </a:lnTo>
                    <a:lnTo>
                      <a:pt x="425" y="981"/>
                    </a:lnTo>
                    <a:lnTo>
                      <a:pt x="435" y="977"/>
                    </a:lnTo>
                    <a:lnTo>
                      <a:pt x="443" y="972"/>
                    </a:lnTo>
                    <a:lnTo>
                      <a:pt x="450" y="966"/>
                    </a:lnTo>
                    <a:lnTo>
                      <a:pt x="458" y="959"/>
                    </a:lnTo>
                    <a:lnTo>
                      <a:pt x="464" y="952"/>
                    </a:lnTo>
                    <a:lnTo>
                      <a:pt x="470" y="944"/>
                    </a:lnTo>
                    <a:lnTo>
                      <a:pt x="475" y="935"/>
                    </a:lnTo>
                    <a:lnTo>
                      <a:pt x="479" y="925"/>
                    </a:lnTo>
                    <a:lnTo>
                      <a:pt x="482" y="914"/>
                    </a:lnTo>
                    <a:lnTo>
                      <a:pt x="484" y="904"/>
                    </a:lnTo>
                    <a:lnTo>
                      <a:pt x="484" y="892"/>
                    </a:lnTo>
                    <a:lnTo>
                      <a:pt x="484" y="892"/>
                    </a:lnTo>
                    <a:lnTo>
                      <a:pt x="484" y="876"/>
                    </a:lnTo>
                    <a:lnTo>
                      <a:pt x="482" y="862"/>
                    </a:lnTo>
                    <a:lnTo>
                      <a:pt x="479" y="850"/>
                    </a:lnTo>
                    <a:lnTo>
                      <a:pt x="475" y="837"/>
                    </a:lnTo>
                    <a:lnTo>
                      <a:pt x="471" y="828"/>
                    </a:lnTo>
                    <a:lnTo>
                      <a:pt x="467" y="818"/>
                    </a:lnTo>
                    <a:lnTo>
                      <a:pt x="457" y="802"/>
                    </a:lnTo>
                    <a:lnTo>
                      <a:pt x="439" y="777"/>
                    </a:lnTo>
                    <a:lnTo>
                      <a:pt x="433" y="767"/>
                    </a:lnTo>
                    <a:lnTo>
                      <a:pt x="431" y="762"/>
                    </a:lnTo>
                    <a:lnTo>
                      <a:pt x="431" y="756"/>
                    </a:lnTo>
                    <a:lnTo>
                      <a:pt x="431" y="756"/>
                    </a:lnTo>
                    <a:lnTo>
                      <a:pt x="431" y="751"/>
                    </a:lnTo>
                    <a:lnTo>
                      <a:pt x="432" y="746"/>
                    </a:lnTo>
                    <a:lnTo>
                      <a:pt x="433" y="742"/>
                    </a:lnTo>
                    <a:lnTo>
                      <a:pt x="436" y="738"/>
                    </a:lnTo>
                    <a:lnTo>
                      <a:pt x="445" y="731"/>
                    </a:lnTo>
                    <a:lnTo>
                      <a:pt x="454" y="725"/>
                    </a:lnTo>
                    <a:lnTo>
                      <a:pt x="468" y="721"/>
                    </a:lnTo>
                    <a:lnTo>
                      <a:pt x="484" y="717"/>
                    </a:lnTo>
                    <a:lnTo>
                      <a:pt x="502" y="714"/>
                    </a:lnTo>
                    <a:lnTo>
                      <a:pt x="521" y="713"/>
                    </a:lnTo>
                    <a:lnTo>
                      <a:pt x="565" y="712"/>
                    </a:lnTo>
                    <a:lnTo>
                      <a:pt x="614" y="713"/>
                    </a:lnTo>
                    <a:lnTo>
                      <a:pt x="718" y="718"/>
                    </a:lnTo>
                    <a:lnTo>
                      <a:pt x="718" y="718"/>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23" name="iṣ1iḓé">
                <a:extLst>
                  <a:ext uri="{FF2B5EF4-FFF2-40B4-BE49-F238E27FC236}">
                    <a16:creationId xmlns:a16="http://schemas.microsoft.com/office/drawing/2014/main" id="{90B6129A-D644-49F6-966C-C019D591E885}"/>
                  </a:ext>
                </a:extLst>
              </p:cNvPr>
              <p:cNvSpPr/>
              <p:nvPr/>
            </p:nvSpPr>
            <p:spPr bwMode="auto">
              <a:xfrm>
                <a:off x="2025650" y="5175250"/>
                <a:ext cx="1549400" cy="1149350"/>
              </a:xfrm>
              <a:custGeom>
                <a:avLst/>
                <a:gdLst>
                  <a:gd name="T0" fmla="*/ 0 w 976"/>
                  <a:gd name="T1" fmla="*/ 649 h 724"/>
                  <a:gd name="T2" fmla="*/ 7 w 976"/>
                  <a:gd name="T3" fmla="*/ 678 h 724"/>
                  <a:gd name="T4" fmla="*/ 38 w 976"/>
                  <a:gd name="T5" fmla="*/ 711 h 724"/>
                  <a:gd name="T6" fmla="*/ 84 w 976"/>
                  <a:gd name="T7" fmla="*/ 724 h 724"/>
                  <a:gd name="T8" fmla="*/ 716 w 976"/>
                  <a:gd name="T9" fmla="*/ 649 h 724"/>
                  <a:gd name="T10" fmla="*/ 713 w 976"/>
                  <a:gd name="T11" fmla="*/ 471 h 724"/>
                  <a:gd name="T12" fmla="*/ 720 w 976"/>
                  <a:gd name="T13" fmla="*/ 414 h 724"/>
                  <a:gd name="T14" fmla="*/ 735 w 976"/>
                  <a:gd name="T15" fmla="*/ 383 h 724"/>
                  <a:gd name="T16" fmla="*/ 748 w 976"/>
                  <a:gd name="T17" fmla="*/ 379 h 724"/>
                  <a:gd name="T18" fmla="*/ 759 w 976"/>
                  <a:gd name="T19" fmla="*/ 380 h 724"/>
                  <a:gd name="T20" fmla="*/ 784 w 976"/>
                  <a:gd name="T21" fmla="*/ 404 h 724"/>
                  <a:gd name="T22" fmla="*/ 814 w 976"/>
                  <a:gd name="T23" fmla="*/ 429 h 724"/>
                  <a:gd name="T24" fmla="*/ 847 w 976"/>
                  <a:gd name="T25" fmla="*/ 443 h 724"/>
                  <a:gd name="T26" fmla="*/ 892 w 976"/>
                  <a:gd name="T27" fmla="*/ 447 h 724"/>
                  <a:gd name="T28" fmla="*/ 909 w 976"/>
                  <a:gd name="T29" fmla="*/ 444 h 724"/>
                  <a:gd name="T30" fmla="*/ 938 w 976"/>
                  <a:gd name="T31" fmla="*/ 430 h 724"/>
                  <a:gd name="T32" fmla="*/ 967 w 976"/>
                  <a:gd name="T33" fmla="*/ 391 h 724"/>
                  <a:gd name="T34" fmla="*/ 976 w 976"/>
                  <a:gd name="T35" fmla="*/ 342 h 724"/>
                  <a:gd name="T36" fmla="*/ 965 w 976"/>
                  <a:gd name="T37" fmla="*/ 293 h 724"/>
                  <a:gd name="T38" fmla="*/ 932 w 976"/>
                  <a:gd name="T39" fmla="*/ 256 h 724"/>
                  <a:gd name="T40" fmla="*/ 918 w 976"/>
                  <a:gd name="T41" fmla="*/ 247 h 724"/>
                  <a:gd name="T42" fmla="*/ 867 w 976"/>
                  <a:gd name="T43" fmla="*/ 239 h 724"/>
                  <a:gd name="T44" fmla="*/ 821 w 976"/>
                  <a:gd name="T45" fmla="*/ 249 h 724"/>
                  <a:gd name="T46" fmla="*/ 772 w 976"/>
                  <a:gd name="T47" fmla="*/ 263 h 724"/>
                  <a:gd name="T48" fmla="*/ 748 w 976"/>
                  <a:gd name="T49" fmla="*/ 259 h 724"/>
                  <a:gd name="T50" fmla="*/ 728 w 976"/>
                  <a:gd name="T51" fmla="*/ 232 h 724"/>
                  <a:gd name="T52" fmla="*/ 718 w 976"/>
                  <a:gd name="T53" fmla="*/ 197 h 724"/>
                  <a:gd name="T54" fmla="*/ 712 w 976"/>
                  <a:gd name="T55" fmla="*/ 68 h 724"/>
                  <a:gd name="T56" fmla="*/ 565 w 976"/>
                  <a:gd name="T57" fmla="*/ 1 h 724"/>
                  <a:gd name="T58" fmla="*/ 452 w 976"/>
                  <a:gd name="T59" fmla="*/ 1 h 724"/>
                  <a:gd name="T60" fmla="*/ 419 w 976"/>
                  <a:gd name="T61" fmla="*/ 15 h 724"/>
                  <a:gd name="T62" fmla="*/ 408 w 976"/>
                  <a:gd name="T63" fmla="*/ 38 h 724"/>
                  <a:gd name="T64" fmla="*/ 415 w 976"/>
                  <a:gd name="T65" fmla="*/ 54 h 724"/>
                  <a:gd name="T66" fmla="*/ 445 w 976"/>
                  <a:gd name="T67" fmla="*/ 103 h 724"/>
                  <a:gd name="T68" fmla="*/ 470 w 976"/>
                  <a:gd name="T69" fmla="*/ 159 h 724"/>
                  <a:gd name="T70" fmla="*/ 475 w 976"/>
                  <a:gd name="T71" fmla="*/ 194 h 724"/>
                  <a:gd name="T72" fmla="*/ 472 w 976"/>
                  <a:gd name="T73" fmla="*/ 221 h 724"/>
                  <a:gd name="T74" fmla="*/ 461 w 976"/>
                  <a:gd name="T75" fmla="*/ 254 h 724"/>
                  <a:gd name="T76" fmla="*/ 439 w 976"/>
                  <a:gd name="T77" fmla="*/ 279 h 724"/>
                  <a:gd name="T78" fmla="*/ 412 w 976"/>
                  <a:gd name="T79" fmla="*/ 296 h 724"/>
                  <a:gd name="T80" fmla="*/ 380 w 976"/>
                  <a:gd name="T81" fmla="*/ 306 h 724"/>
                  <a:gd name="T82" fmla="*/ 358 w 976"/>
                  <a:gd name="T83" fmla="*/ 309 h 724"/>
                  <a:gd name="T84" fmla="*/ 324 w 976"/>
                  <a:gd name="T85" fmla="*/ 305 h 724"/>
                  <a:gd name="T86" fmla="*/ 294 w 976"/>
                  <a:gd name="T87" fmla="*/ 293 h 724"/>
                  <a:gd name="T88" fmla="*/ 267 w 976"/>
                  <a:gd name="T89" fmla="*/ 272 h 724"/>
                  <a:gd name="T90" fmla="*/ 247 w 976"/>
                  <a:gd name="T91" fmla="*/ 245 h 724"/>
                  <a:gd name="T92" fmla="*/ 236 w 976"/>
                  <a:gd name="T93" fmla="*/ 207 h 724"/>
                  <a:gd name="T94" fmla="*/ 236 w 976"/>
                  <a:gd name="T95" fmla="*/ 180 h 724"/>
                  <a:gd name="T96" fmla="*/ 243 w 976"/>
                  <a:gd name="T97" fmla="*/ 144 h 724"/>
                  <a:gd name="T98" fmla="*/ 278 w 976"/>
                  <a:gd name="T99" fmla="*/ 66 h 724"/>
                  <a:gd name="T100" fmla="*/ 289 w 976"/>
                  <a:gd name="T101" fmla="*/ 38 h 724"/>
                  <a:gd name="T102" fmla="*/ 288 w 976"/>
                  <a:gd name="T103" fmla="*/ 31 h 724"/>
                  <a:gd name="T104" fmla="*/ 271 w 976"/>
                  <a:gd name="T105" fmla="*/ 19 h 724"/>
                  <a:gd name="T106" fmla="*/ 221 w 976"/>
                  <a:gd name="T107" fmla="*/ 11 h 724"/>
                  <a:gd name="T108" fmla="*/ 78 w 976"/>
                  <a:gd name="T109" fmla="*/ 7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6" h="724">
                    <a:moveTo>
                      <a:pt x="0" y="7"/>
                    </a:moveTo>
                    <a:lnTo>
                      <a:pt x="0" y="649"/>
                    </a:lnTo>
                    <a:lnTo>
                      <a:pt x="0" y="649"/>
                    </a:lnTo>
                    <a:lnTo>
                      <a:pt x="0" y="657"/>
                    </a:lnTo>
                    <a:lnTo>
                      <a:pt x="1" y="664"/>
                    </a:lnTo>
                    <a:lnTo>
                      <a:pt x="7" y="678"/>
                    </a:lnTo>
                    <a:lnTo>
                      <a:pt x="14" y="690"/>
                    </a:lnTo>
                    <a:lnTo>
                      <a:pt x="25" y="702"/>
                    </a:lnTo>
                    <a:lnTo>
                      <a:pt x="38" y="711"/>
                    </a:lnTo>
                    <a:lnTo>
                      <a:pt x="52" y="717"/>
                    </a:lnTo>
                    <a:lnTo>
                      <a:pt x="67" y="723"/>
                    </a:lnTo>
                    <a:lnTo>
                      <a:pt x="84" y="724"/>
                    </a:lnTo>
                    <a:lnTo>
                      <a:pt x="717" y="724"/>
                    </a:lnTo>
                    <a:lnTo>
                      <a:pt x="717" y="724"/>
                    </a:lnTo>
                    <a:lnTo>
                      <a:pt x="716" y="649"/>
                    </a:lnTo>
                    <a:lnTo>
                      <a:pt x="714" y="580"/>
                    </a:lnTo>
                    <a:lnTo>
                      <a:pt x="713" y="521"/>
                    </a:lnTo>
                    <a:lnTo>
                      <a:pt x="713" y="471"/>
                    </a:lnTo>
                    <a:lnTo>
                      <a:pt x="714" y="449"/>
                    </a:lnTo>
                    <a:lnTo>
                      <a:pt x="716" y="430"/>
                    </a:lnTo>
                    <a:lnTo>
                      <a:pt x="720" y="414"/>
                    </a:lnTo>
                    <a:lnTo>
                      <a:pt x="723" y="401"/>
                    </a:lnTo>
                    <a:lnTo>
                      <a:pt x="728" y="390"/>
                    </a:lnTo>
                    <a:lnTo>
                      <a:pt x="735" y="383"/>
                    </a:lnTo>
                    <a:lnTo>
                      <a:pt x="739" y="382"/>
                    </a:lnTo>
                    <a:lnTo>
                      <a:pt x="744" y="380"/>
                    </a:lnTo>
                    <a:lnTo>
                      <a:pt x="748" y="379"/>
                    </a:lnTo>
                    <a:lnTo>
                      <a:pt x="753" y="379"/>
                    </a:lnTo>
                    <a:lnTo>
                      <a:pt x="753" y="379"/>
                    </a:lnTo>
                    <a:lnTo>
                      <a:pt x="759" y="380"/>
                    </a:lnTo>
                    <a:lnTo>
                      <a:pt x="763" y="383"/>
                    </a:lnTo>
                    <a:lnTo>
                      <a:pt x="773" y="391"/>
                    </a:lnTo>
                    <a:lnTo>
                      <a:pt x="784" y="404"/>
                    </a:lnTo>
                    <a:lnTo>
                      <a:pt x="798" y="416"/>
                    </a:lnTo>
                    <a:lnTo>
                      <a:pt x="805" y="422"/>
                    </a:lnTo>
                    <a:lnTo>
                      <a:pt x="814" y="429"/>
                    </a:lnTo>
                    <a:lnTo>
                      <a:pt x="823" y="435"/>
                    </a:lnTo>
                    <a:lnTo>
                      <a:pt x="835" y="439"/>
                    </a:lnTo>
                    <a:lnTo>
                      <a:pt x="847" y="443"/>
                    </a:lnTo>
                    <a:lnTo>
                      <a:pt x="860" y="446"/>
                    </a:lnTo>
                    <a:lnTo>
                      <a:pt x="875" y="447"/>
                    </a:lnTo>
                    <a:lnTo>
                      <a:pt x="892" y="447"/>
                    </a:lnTo>
                    <a:lnTo>
                      <a:pt x="892" y="447"/>
                    </a:lnTo>
                    <a:lnTo>
                      <a:pt x="900" y="446"/>
                    </a:lnTo>
                    <a:lnTo>
                      <a:pt x="909" y="444"/>
                    </a:lnTo>
                    <a:lnTo>
                      <a:pt x="917" y="442"/>
                    </a:lnTo>
                    <a:lnTo>
                      <a:pt x="925" y="439"/>
                    </a:lnTo>
                    <a:lnTo>
                      <a:pt x="938" y="430"/>
                    </a:lnTo>
                    <a:lnTo>
                      <a:pt x="951" y="419"/>
                    </a:lnTo>
                    <a:lnTo>
                      <a:pt x="959" y="405"/>
                    </a:lnTo>
                    <a:lnTo>
                      <a:pt x="967" y="391"/>
                    </a:lnTo>
                    <a:lnTo>
                      <a:pt x="972" y="376"/>
                    </a:lnTo>
                    <a:lnTo>
                      <a:pt x="974" y="359"/>
                    </a:lnTo>
                    <a:lnTo>
                      <a:pt x="976" y="342"/>
                    </a:lnTo>
                    <a:lnTo>
                      <a:pt x="974" y="326"/>
                    </a:lnTo>
                    <a:lnTo>
                      <a:pt x="970" y="309"/>
                    </a:lnTo>
                    <a:lnTo>
                      <a:pt x="965" y="293"/>
                    </a:lnTo>
                    <a:lnTo>
                      <a:pt x="956" y="279"/>
                    </a:lnTo>
                    <a:lnTo>
                      <a:pt x="946" y="267"/>
                    </a:lnTo>
                    <a:lnTo>
                      <a:pt x="932" y="256"/>
                    </a:lnTo>
                    <a:lnTo>
                      <a:pt x="925" y="252"/>
                    </a:lnTo>
                    <a:lnTo>
                      <a:pt x="918" y="247"/>
                    </a:lnTo>
                    <a:lnTo>
                      <a:pt x="918" y="247"/>
                    </a:lnTo>
                    <a:lnTo>
                      <a:pt x="900" y="242"/>
                    </a:lnTo>
                    <a:lnTo>
                      <a:pt x="882" y="239"/>
                    </a:lnTo>
                    <a:lnTo>
                      <a:pt x="867" y="239"/>
                    </a:lnTo>
                    <a:lnTo>
                      <a:pt x="850" y="240"/>
                    </a:lnTo>
                    <a:lnTo>
                      <a:pt x="835" y="245"/>
                    </a:lnTo>
                    <a:lnTo>
                      <a:pt x="821" y="249"/>
                    </a:lnTo>
                    <a:lnTo>
                      <a:pt x="794" y="257"/>
                    </a:lnTo>
                    <a:lnTo>
                      <a:pt x="783" y="261"/>
                    </a:lnTo>
                    <a:lnTo>
                      <a:pt x="772" y="263"/>
                    </a:lnTo>
                    <a:lnTo>
                      <a:pt x="762" y="264"/>
                    </a:lnTo>
                    <a:lnTo>
                      <a:pt x="752" y="261"/>
                    </a:lnTo>
                    <a:lnTo>
                      <a:pt x="748" y="259"/>
                    </a:lnTo>
                    <a:lnTo>
                      <a:pt x="744" y="256"/>
                    </a:lnTo>
                    <a:lnTo>
                      <a:pt x="735" y="246"/>
                    </a:lnTo>
                    <a:lnTo>
                      <a:pt x="728" y="232"/>
                    </a:lnTo>
                    <a:lnTo>
                      <a:pt x="723" y="214"/>
                    </a:lnTo>
                    <a:lnTo>
                      <a:pt x="723" y="214"/>
                    </a:lnTo>
                    <a:lnTo>
                      <a:pt x="718" y="197"/>
                    </a:lnTo>
                    <a:lnTo>
                      <a:pt x="716" y="177"/>
                    </a:lnTo>
                    <a:lnTo>
                      <a:pt x="713" y="127"/>
                    </a:lnTo>
                    <a:lnTo>
                      <a:pt x="712" y="68"/>
                    </a:lnTo>
                    <a:lnTo>
                      <a:pt x="713" y="4"/>
                    </a:lnTo>
                    <a:lnTo>
                      <a:pt x="713" y="4"/>
                    </a:lnTo>
                    <a:lnTo>
                      <a:pt x="565" y="1"/>
                    </a:lnTo>
                    <a:lnTo>
                      <a:pt x="468" y="0"/>
                    </a:lnTo>
                    <a:lnTo>
                      <a:pt x="468" y="0"/>
                    </a:lnTo>
                    <a:lnTo>
                      <a:pt x="452" y="1"/>
                    </a:lnTo>
                    <a:lnTo>
                      <a:pt x="439" y="4"/>
                    </a:lnTo>
                    <a:lnTo>
                      <a:pt x="428" y="10"/>
                    </a:lnTo>
                    <a:lnTo>
                      <a:pt x="419" y="15"/>
                    </a:lnTo>
                    <a:lnTo>
                      <a:pt x="414" y="22"/>
                    </a:lnTo>
                    <a:lnTo>
                      <a:pt x="410" y="31"/>
                    </a:lnTo>
                    <a:lnTo>
                      <a:pt x="408" y="38"/>
                    </a:lnTo>
                    <a:lnTo>
                      <a:pt x="410" y="46"/>
                    </a:lnTo>
                    <a:lnTo>
                      <a:pt x="410" y="46"/>
                    </a:lnTo>
                    <a:lnTo>
                      <a:pt x="415" y="54"/>
                    </a:lnTo>
                    <a:lnTo>
                      <a:pt x="424" y="68"/>
                    </a:lnTo>
                    <a:lnTo>
                      <a:pt x="433" y="84"/>
                    </a:lnTo>
                    <a:lnTo>
                      <a:pt x="445" y="103"/>
                    </a:lnTo>
                    <a:lnTo>
                      <a:pt x="456" y="124"/>
                    </a:lnTo>
                    <a:lnTo>
                      <a:pt x="465" y="147"/>
                    </a:lnTo>
                    <a:lnTo>
                      <a:pt x="470" y="159"/>
                    </a:lnTo>
                    <a:lnTo>
                      <a:pt x="472" y="170"/>
                    </a:lnTo>
                    <a:lnTo>
                      <a:pt x="474" y="183"/>
                    </a:lnTo>
                    <a:lnTo>
                      <a:pt x="475" y="194"/>
                    </a:lnTo>
                    <a:lnTo>
                      <a:pt x="475" y="194"/>
                    </a:lnTo>
                    <a:lnTo>
                      <a:pt x="475" y="208"/>
                    </a:lnTo>
                    <a:lnTo>
                      <a:pt x="472" y="221"/>
                    </a:lnTo>
                    <a:lnTo>
                      <a:pt x="470" y="233"/>
                    </a:lnTo>
                    <a:lnTo>
                      <a:pt x="465" y="243"/>
                    </a:lnTo>
                    <a:lnTo>
                      <a:pt x="461" y="254"/>
                    </a:lnTo>
                    <a:lnTo>
                      <a:pt x="454" y="263"/>
                    </a:lnTo>
                    <a:lnTo>
                      <a:pt x="447" y="271"/>
                    </a:lnTo>
                    <a:lnTo>
                      <a:pt x="439" y="279"/>
                    </a:lnTo>
                    <a:lnTo>
                      <a:pt x="431" y="286"/>
                    </a:lnTo>
                    <a:lnTo>
                      <a:pt x="422" y="292"/>
                    </a:lnTo>
                    <a:lnTo>
                      <a:pt x="412" y="296"/>
                    </a:lnTo>
                    <a:lnTo>
                      <a:pt x="401" y="300"/>
                    </a:lnTo>
                    <a:lnTo>
                      <a:pt x="391" y="305"/>
                    </a:lnTo>
                    <a:lnTo>
                      <a:pt x="380" y="306"/>
                    </a:lnTo>
                    <a:lnTo>
                      <a:pt x="369" y="307"/>
                    </a:lnTo>
                    <a:lnTo>
                      <a:pt x="358" y="309"/>
                    </a:lnTo>
                    <a:lnTo>
                      <a:pt x="358" y="309"/>
                    </a:lnTo>
                    <a:lnTo>
                      <a:pt x="347" y="307"/>
                    </a:lnTo>
                    <a:lnTo>
                      <a:pt x="335" y="307"/>
                    </a:lnTo>
                    <a:lnTo>
                      <a:pt x="324" y="305"/>
                    </a:lnTo>
                    <a:lnTo>
                      <a:pt x="313" y="302"/>
                    </a:lnTo>
                    <a:lnTo>
                      <a:pt x="303" y="298"/>
                    </a:lnTo>
                    <a:lnTo>
                      <a:pt x="294" y="293"/>
                    </a:lnTo>
                    <a:lnTo>
                      <a:pt x="284" y="286"/>
                    </a:lnTo>
                    <a:lnTo>
                      <a:pt x="275" y="281"/>
                    </a:lnTo>
                    <a:lnTo>
                      <a:pt x="267" y="272"/>
                    </a:lnTo>
                    <a:lnTo>
                      <a:pt x="259" y="264"/>
                    </a:lnTo>
                    <a:lnTo>
                      <a:pt x="253" y="254"/>
                    </a:lnTo>
                    <a:lnTo>
                      <a:pt x="247" y="245"/>
                    </a:lnTo>
                    <a:lnTo>
                      <a:pt x="242" y="233"/>
                    </a:lnTo>
                    <a:lnTo>
                      <a:pt x="239" y="221"/>
                    </a:lnTo>
                    <a:lnTo>
                      <a:pt x="236" y="207"/>
                    </a:lnTo>
                    <a:lnTo>
                      <a:pt x="236" y="193"/>
                    </a:lnTo>
                    <a:lnTo>
                      <a:pt x="236" y="193"/>
                    </a:lnTo>
                    <a:lnTo>
                      <a:pt x="236" y="180"/>
                    </a:lnTo>
                    <a:lnTo>
                      <a:pt x="238" y="168"/>
                    </a:lnTo>
                    <a:lnTo>
                      <a:pt x="240" y="155"/>
                    </a:lnTo>
                    <a:lnTo>
                      <a:pt x="243" y="144"/>
                    </a:lnTo>
                    <a:lnTo>
                      <a:pt x="252" y="122"/>
                    </a:lnTo>
                    <a:lnTo>
                      <a:pt x="260" y="101"/>
                    </a:lnTo>
                    <a:lnTo>
                      <a:pt x="278" y="66"/>
                    </a:lnTo>
                    <a:lnTo>
                      <a:pt x="285" y="50"/>
                    </a:lnTo>
                    <a:lnTo>
                      <a:pt x="288" y="43"/>
                    </a:lnTo>
                    <a:lnTo>
                      <a:pt x="289" y="38"/>
                    </a:lnTo>
                    <a:lnTo>
                      <a:pt x="289" y="38"/>
                    </a:lnTo>
                    <a:lnTo>
                      <a:pt x="289" y="33"/>
                    </a:lnTo>
                    <a:lnTo>
                      <a:pt x="288" y="31"/>
                    </a:lnTo>
                    <a:lnTo>
                      <a:pt x="285" y="28"/>
                    </a:lnTo>
                    <a:lnTo>
                      <a:pt x="282" y="25"/>
                    </a:lnTo>
                    <a:lnTo>
                      <a:pt x="271" y="19"/>
                    </a:lnTo>
                    <a:lnTo>
                      <a:pt x="257" y="17"/>
                    </a:lnTo>
                    <a:lnTo>
                      <a:pt x="240" y="14"/>
                    </a:lnTo>
                    <a:lnTo>
                      <a:pt x="221" y="11"/>
                    </a:lnTo>
                    <a:lnTo>
                      <a:pt x="176" y="8"/>
                    </a:lnTo>
                    <a:lnTo>
                      <a:pt x="127" y="7"/>
                    </a:lnTo>
                    <a:lnTo>
                      <a:pt x="78" y="7"/>
                    </a:lnTo>
                    <a:lnTo>
                      <a:pt x="0" y="7"/>
                    </a:lnTo>
                    <a:lnTo>
                      <a:pt x="0" y="7"/>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24" name="íṣļiḓè">
                <a:extLst>
                  <a:ext uri="{FF2B5EF4-FFF2-40B4-BE49-F238E27FC236}">
                    <a16:creationId xmlns:a16="http://schemas.microsoft.com/office/drawing/2014/main" id="{385C0959-209A-46D5-9B52-D1A794EEFCA3}"/>
                  </a:ext>
                </a:extLst>
              </p:cNvPr>
              <p:cNvSpPr/>
              <p:nvPr/>
            </p:nvSpPr>
            <p:spPr bwMode="auto">
              <a:xfrm>
                <a:off x="3155950" y="4757738"/>
                <a:ext cx="1157288" cy="1566862"/>
              </a:xfrm>
              <a:custGeom>
                <a:avLst/>
                <a:gdLst>
                  <a:gd name="T0" fmla="*/ 615 w 729"/>
                  <a:gd name="T1" fmla="*/ 282 h 987"/>
                  <a:gd name="T2" fmla="*/ 482 w 729"/>
                  <a:gd name="T3" fmla="*/ 274 h 987"/>
                  <a:gd name="T4" fmla="*/ 434 w 729"/>
                  <a:gd name="T5" fmla="*/ 255 h 987"/>
                  <a:gd name="T6" fmla="*/ 429 w 729"/>
                  <a:gd name="T7" fmla="*/ 239 h 987"/>
                  <a:gd name="T8" fmla="*/ 459 w 729"/>
                  <a:gd name="T9" fmla="*/ 185 h 987"/>
                  <a:gd name="T10" fmla="*/ 482 w 729"/>
                  <a:gd name="T11" fmla="*/ 139 h 987"/>
                  <a:gd name="T12" fmla="*/ 486 w 729"/>
                  <a:gd name="T13" fmla="*/ 101 h 987"/>
                  <a:gd name="T14" fmla="*/ 473 w 729"/>
                  <a:gd name="T15" fmla="*/ 59 h 987"/>
                  <a:gd name="T16" fmla="*/ 447 w 729"/>
                  <a:gd name="T17" fmla="*/ 28 h 987"/>
                  <a:gd name="T18" fmla="*/ 409 w 729"/>
                  <a:gd name="T19" fmla="*/ 9 h 987"/>
                  <a:gd name="T20" fmla="*/ 335 w 729"/>
                  <a:gd name="T21" fmla="*/ 3 h 987"/>
                  <a:gd name="T22" fmla="*/ 297 w 729"/>
                  <a:gd name="T23" fmla="*/ 18 h 987"/>
                  <a:gd name="T24" fmla="*/ 268 w 729"/>
                  <a:gd name="T25" fmla="*/ 48 h 987"/>
                  <a:gd name="T26" fmla="*/ 254 w 729"/>
                  <a:gd name="T27" fmla="*/ 91 h 987"/>
                  <a:gd name="T28" fmla="*/ 255 w 729"/>
                  <a:gd name="T29" fmla="*/ 129 h 987"/>
                  <a:gd name="T30" fmla="*/ 286 w 729"/>
                  <a:gd name="T31" fmla="*/ 197 h 987"/>
                  <a:gd name="T32" fmla="*/ 299 w 729"/>
                  <a:gd name="T33" fmla="*/ 242 h 987"/>
                  <a:gd name="T34" fmla="*/ 283 w 729"/>
                  <a:gd name="T35" fmla="*/ 260 h 987"/>
                  <a:gd name="T36" fmla="*/ 218 w 729"/>
                  <a:gd name="T37" fmla="*/ 267 h 987"/>
                  <a:gd name="T38" fmla="*/ 1 w 729"/>
                  <a:gd name="T39" fmla="*/ 267 h 987"/>
                  <a:gd name="T40" fmla="*/ 6 w 729"/>
                  <a:gd name="T41" fmla="*/ 460 h 987"/>
                  <a:gd name="T42" fmla="*/ 23 w 729"/>
                  <a:gd name="T43" fmla="*/ 509 h 987"/>
                  <a:gd name="T44" fmla="*/ 50 w 729"/>
                  <a:gd name="T45" fmla="*/ 527 h 987"/>
                  <a:gd name="T46" fmla="*/ 109 w 729"/>
                  <a:gd name="T47" fmla="*/ 512 h 987"/>
                  <a:gd name="T48" fmla="*/ 170 w 729"/>
                  <a:gd name="T49" fmla="*/ 502 h 987"/>
                  <a:gd name="T50" fmla="*/ 213 w 729"/>
                  <a:gd name="T51" fmla="*/ 515 h 987"/>
                  <a:gd name="T52" fmla="*/ 253 w 729"/>
                  <a:gd name="T53" fmla="*/ 556 h 987"/>
                  <a:gd name="T54" fmla="*/ 262 w 729"/>
                  <a:gd name="T55" fmla="*/ 622 h 987"/>
                  <a:gd name="T56" fmla="*/ 239 w 729"/>
                  <a:gd name="T57" fmla="*/ 682 h 987"/>
                  <a:gd name="T58" fmla="*/ 197 w 729"/>
                  <a:gd name="T59" fmla="*/ 707 h 987"/>
                  <a:gd name="T60" fmla="*/ 163 w 729"/>
                  <a:gd name="T61" fmla="*/ 710 h 987"/>
                  <a:gd name="T62" fmla="*/ 111 w 729"/>
                  <a:gd name="T63" fmla="*/ 698 h 987"/>
                  <a:gd name="T64" fmla="*/ 72 w 729"/>
                  <a:gd name="T65" fmla="*/ 667 h 987"/>
                  <a:gd name="T66" fmla="*/ 41 w 729"/>
                  <a:gd name="T67" fmla="*/ 642 h 987"/>
                  <a:gd name="T68" fmla="*/ 27 w 729"/>
                  <a:gd name="T69" fmla="*/ 645 h 987"/>
                  <a:gd name="T70" fmla="*/ 8 w 729"/>
                  <a:gd name="T71" fmla="*/ 677 h 987"/>
                  <a:gd name="T72" fmla="*/ 1 w 729"/>
                  <a:gd name="T73" fmla="*/ 784 h 987"/>
                  <a:gd name="T74" fmla="*/ 722 w 729"/>
                  <a:gd name="T75" fmla="*/ 987 h 987"/>
                  <a:gd name="T76" fmla="*/ 724 w 729"/>
                  <a:gd name="T77" fmla="*/ 752 h 987"/>
                  <a:gd name="T78" fmla="*/ 714 w 729"/>
                  <a:gd name="T79" fmla="*/ 707 h 987"/>
                  <a:gd name="T80" fmla="*/ 691 w 729"/>
                  <a:gd name="T81" fmla="*/ 698 h 987"/>
                  <a:gd name="T82" fmla="*/ 624 w 729"/>
                  <a:gd name="T83" fmla="*/ 716 h 987"/>
                  <a:gd name="T84" fmla="*/ 545 w 729"/>
                  <a:gd name="T85" fmla="*/ 733 h 987"/>
                  <a:gd name="T86" fmla="*/ 510 w 729"/>
                  <a:gd name="T87" fmla="*/ 727 h 987"/>
                  <a:gd name="T88" fmla="*/ 476 w 729"/>
                  <a:gd name="T89" fmla="*/ 705 h 987"/>
                  <a:gd name="T90" fmla="*/ 454 w 729"/>
                  <a:gd name="T91" fmla="*/ 667 h 987"/>
                  <a:gd name="T92" fmla="*/ 445 w 729"/>
                  <a:gd name="T93" fmla="*/ 590 h 987"/>
                  <a:gd name="T94" fmla="*/ 458 w 729"/>
                  <a:gd name="T95" fmla="*/ 549 h 987"/>
                  <a:gd name="T96" fmla="*/ 485 w 729"/>
                  <a:gd name="T97" fmla="*/ 519 h 987"/>
                  <a:gd name="T98" fmla="*/ 524 w 729"/>
                  <a:gd name="T99" fmla="*/ 503 h 987"/>
                  <a:gd name="T100" fmla="*/ 560 w 729"/>
                  <a:gd name="T101" fmla="*/ 506 h 987"/>
                  <a:gd name="T102" fmla="*/ 612 w 729"/>
                  <a:gd name="T103" fmla="*/ 530 h 987"/>
                  <a:gd name="T104" fmla="*/ 679 w 729"/>
                  <a:gd name="T105" fmla="*/ 576 h 987"/>
                  <a:gd name="T106" fmla="*/ 698 w 729"/>
                  <a:gd name="T107" fmla="*/ 575 h 987"/>
                  <a:gd name="T108" fmla="*/ 719 w 729"/>
                  <a:gd name="T109" fmla="*/ 558 h 987"/>
                  <a:gd name="T110" fmla="*/ 729 w 729"/>
                  <a:gd name="T111" fmla="*/ 519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29" h="987">
                    <a:moveTo>
                      <a:pt x="724" y="280"/>
                    </a:moveTo>
                    <a:lnTo>
                      <a:pt x="724" y="280"/>
                    </a:lnTo>
                    <a:lnTo>
                      <a:pt x="668" y="282"/>
                    </a:lnTo>
                    <a:lnTo>
                      <a:pt x="615" y="282"/>
                    </a:lnTo>
                    <a:lnTo>
                      <a:pt x="564" y="282"/>
                    </a:lnTo>
                    <a:lnTo>
                      <a:pt x="520" y="280"/>
                    </a:lnTo>
                    <a:lnTo>
                      <a:pt x="500" y="277"/>
                    </a:lnTo>
                    <a:lnTo>
                      <a:pt x="482" y="274"/>
                    </a:lnTo>
                    <a:lnTo>
                      <a:pt x="466" y="271"/>
                    </a:lnTo>
                    <a:lnTo>
                      <a:pt x="452" y="267"/>
                    </a:lnTo>
                    <a:lnTo>
                      <a:pt x="443" y="262"/>
                    </a:lnTo>
                    <a:lnTo>
                      <a:pt x="434" y="255"/>
                    </a:lnTo>
                    <a:lnTo>
                      <a:pt x="430" y="248"/>
                    </a:lnTo>
                    <a:lnTo>
                      <a:pt x="429" y="243"/>
                    </a:lnTo>
                    <a:lnTo>
                      <a:pt x="429" y="239"/>
                    </a:lnTo>
                    <a:lnTo>
                      <a:pt x="429" y="239"/>
                    </a:lnTo>
                    <a:lnTo>
                      <a:pt x="430" y="232"/>
                    </a:lnTo>
                    <a:lnTo>
                      <a:pt x="433" y="225"/>
                    </a:lnTo>
                    <a:lnTo>
                      <a:pt x="440" y="213"/>
                    </a:lnTo>
                    <a:lnTo>
                      <a:pt x="459" y="185"/>
                    </a:lnTo>
                    <a:lnTo>
                      <a:pt x="471" y="169"/>
                    </a:lnTo>
                    <a:lnTo>
                      <a:pt x="475" y="159"/>
                    </a:lnTo>
                    <a:lnTo>
                      <a:pt x="479" y="150"/>
                    </a:lnTo>
                    <a:lnTo>
                      <a:pt x="482" y="139"/>
                    </a:lnTo>
                    <a:lnTo>
                      <a:pt x="485" y="127"/>
                    </a:lnTo>
                    <a:lnTo>
                      <a:pt x="486" y="115"/>
                    </a:lnTo>
                    <a:lnTo>
                      <a:pt x="486" y="101"/>
                    </a:lnTo>
                    <a:lnTo>
                      <a:pt x="486" y="101"/>
                    </a:lnTo>
                    <a:lnTo>
                      <a:pt x="485" y="88"/>
                    </a:lnTo>
                    <a:lnTo>
                      <a:pt x="482" y="78"/>
                    </a:lnTo>
                    <a:lnTo>
                      <a:pt x="478" y="67"/>
                    </a:lnTo>
                    <a:lnTo>
                      <a:pt x="473" y="59"/>
                    </a:lnTo>
                    <a:lnTo>
                      <a:pt x="468" y="49"/>
                    </a:lnTo>
                    <a:lnTo>
                      <a:pt x="461" y="42"/>
                    </a:lnTo>
                    <a:lnTo>
                      <a:pt x="454" y="34"/>
                    </a:lnTo>
                    <a:lnTo>
                      <a:pt x="447" y="28"/>
                    </a:lnTo>
                    <a:lnTo>
                      <a:pt x="437" y="21"/>
                    </a:lnTo>
                    <a:lnTo>
                      <a:pt x="429" y="17"/>
                    </a:lnTo>
                    <a:lnTo>
                      <a:pt x="419" y="11"/>
                    </a:lnTo>
                    <a:lnTo>
                      <a:pt x="409" y="9"/>
                    </a:lnTo>
                    <a:lnTo>
                      <a:pt x="388" y="3"/>
                    </a:lnTo>
                    <a:lnTo>
                      <a:pt x="367" y="0"/>
                    </a:lnTo>
                    <a:lnTo>
                      <a:pt x="346" y="2"/>
                    </a:lnTo>
                    <a:lnTo>
                      <a:pt x="335" y="3"/>
                    </a:lnTo>
                    <a:lnTo>
                      <a:pt x="325" y="6"/>
                    </a:lnTo>
                    <a:lnTo>
                      <a:pt x="315" y="10"/>
                    </a:lnTo>
                    <a:lnTo>
                      <a:pt x="306" y="14"/>
                    </a:lnTo>
                    <a:lnTo>
                      <a:pt x="297" y="18"/>
                    </a:lnTo>
                    <a:lnTo>
                      <a:pt x="289" y="24"/>
                    </a:lnTo>
                    <a:lnTo>
                      <a:pt x="282" y="31"/>
                    </a:lnTo>
                    <a:lnTo>
                      <a:pt x="275" y="39"/>
                    </a:lnTo>
                    <a:lnTo>
                      <a:pt x="268" y="48"/>
                    </a:lnTo>
                    <a:lnTo>
                      <a:pt x="262" y="57"/>
                    </a:lnTo>
                    <a:lnTo>
                      <a:pt x="258" y="67"/>
                    </a:lnTo>
                    <a:lnTo>
                      <a:pt x="255" y="78"/>
                    </a:lnTo>
                    <a:lnTo>
                      <a:pt x="254" y="91"/>
                    </a:lnTo>
                    <a:lnTo>
                      <a:pt x="253" y="104"/>
                    </a:lnTo>
                    <a:lnTo>
                      <a:pt x="253" y="104"/>
                    </a:lnTo>
                    <a:lnTo>
                      <a:pt x="253" y="116"/>
                    </a:lnTo>
                    <a:lnTo>
                      <a:pt x="255" y="129"/>
                    </a:lnTo>
                    <a:lnTo>
                      <a:pt x="260" y="140"/>
                    </a:lnTo>
                    <a:lnTo>
                      <a:pt x="264" y="152"/>
                    </a:lnTo>
                    <a:lnTo>
                      <a:pt x="275" y="176"/>
                    </a:lnTo>
                    <a:lnTo>
                      <a:pt x="286" y="197"/>
                    </a:lnTo>
                    <a:lnTo>
                      <a:pt x="296" y="217"/>
                    </a:lnTo>
                    <a:lnTo>
                      <a:pt x="299" y="227"/>
                    </a:lnTo>
                    <a:lnTo>
                      <a:pt x="300" y="235"/>
                    </a:lnTo>
                    <a:lnTo>
                      <a:pt x="299" y="242"/>
                    </a:lnTo>
                    <a:lnTo>
                      <a:pt x="296" y="249"/>
                    </a:lnTo>
                    <a:lnTo>
                      <a:pt x="292" y="255"/>
                    </a:lnTo>
                    <a:lnTo>
                      <a:pt x="283" y="260"/>
                    </a:lnTo>
                    <a:lnTo>
                      <a:pt x="283" y="260"/>
                    </a:lnTo>
                    <a:lnTo>
                      <a:pt x="278" y="262"/>
                    </a:lnTo>
                    <a:lnTo>
                      <a:pt x="269" y="263"/>
                    </a:lnTo>
                    <a:lnTo>
                      <a:pt x="247" y="266"/>
                    </a:lnTo>
                    <a:lnTo>
                      <a:pt x="218" y="267"/>
                    </a:lnTo>
                    <a:lnTo>
                      <a:pt x="181" y="269"/>
                    </a:lnTo>
                    <a:lnTo>
                      <a:pt x="95" y="269"/>
                    </a:lnTo>
                    <a:lnTo>
                      <a:pt x="1" y="267"/>
                    </a:lnTo>
                    <a:lnTo>
                      <a:pt x="1" y="267"/>
                    </a:lnTo>
                    <a:lnTo>
                      <a:pt x="0" y="331"/>
                    </a:lnTo>
                    <a:lnTo>
                      <a:pt x="1" y="390"/>
                    </a:lnTo>
                    <a:lnTo>
                      <a:pt x="4" y="440"/>
                    </a:lnTo>
                    <a:lnTo>
                      <a:pt x="6" y="460"/>
                    </a:lnTo>
                    <a:lnTo>
                      <a:pt x="11" y="477"/>
                    </a:lnTo>
                    <a:lnTo>
                      <a:pt x="11" y="477"/>
                    </a:lnTo>
                    <a:lnTo>
                      <a:pt x="16" y="495"/>
                    </a:lnTo>
                    <a:lnTo>
                      <a:pt x="23" y="509"/>
                    </a:lnTo>
                    <a:lnTo>
                      <a:pt x="32" y="519"/>
                    </a:lnTo>
                    <a:lnTo>
                      <a:pt x="36" y="522"/>
                    </a:lnTo>
                    <a:lnTo>
                      <a:pt x="40" y="524"/>
                    </a:lnTo>
                    <a:lnTo>
                      <a:pt x="50" y="527"/>
                    </a:lnTo>
                    <a:lnTo>
                      <a:pt x="60" y="526"/>
                    </a:lnTo>
                    <a:lnTo>
                      <a:pt x="71" y="524"/>
                    </a:lnTo>
                    <a:lnTo>
                      <a:pt x="82" y="520"/>
                    </a:lnTo>
                    <a:lnTo>
                      <a:pt x="109" y="512"/>
                    </a:lnTo>
                    <a:lnTo>
                      <a:pt x="123" y="508"/>
                    </a:lnTo>
                    <a:lnTo>
                      <a:pt x="138" y="503"/>
                    </a:lnTo>
                    <a:lnTo>
                      <a:pt x="155" y="502"/>
                    </a:lnTo>
                    <a:lnTo>
                      <a:pt x="170" y="502"/>
                    </a:lnTo>
                    <a:lnTo>
                      <a:pt x="188" y="505"/>
                    </a:lnTo>
                    <a:lnTo>
                      <a:pt x="206" y="510"/>
                    </a:lnTo>
                    <a:lnTo>
                      <a:pt x="206" y="510"/>
                    </a:lnTo>
                    <a:lnTo>
                      <a:pt x="213" y="515"/>
                    </a:lnTo>
                    <a:lnTo>
                      <a:pt x="220" y="519"/>
                    </a:lnTo>
                    <a:lnTo>
                      <a:pt x="234" y="530"/>
                    </a:lnTo>
                    <a:lnTo>
                      <a:pt x="244" y="542"/>
                    </a:lnTo>
                    <a:lnTo>
                      <a:pt x="253" y="556"/>
                    </a:lnTo>
                    <a:lnTo>
                      <a:pt x="258" y="572"/>
                    </a:lnTo>
                    <a:lnTo>
                      <a:pt x="262" y="589"/>
                    </a:lnTo>
                    <a:lnTo>
                      <a:pt x="264" y="605"/>
                    </a:lnTo>
                    <a:lnTo>
                      <a:pt x="262" y="622"/>
                    </a:lnTo>
                    <a:lnTo>
                      <a:pt x="260" y="639"/>
                    </a:lnTo>
                    <a:lnTo>
                      <a:pt x="255" y="654"/>
                    </a:lnTo>
                    <a:lnTo>
                      <a:pt x="247" y="668"/>
                    </a:lnTo>
                    <a:lnTo>
                      <a:pt x="239" y="682"/>
                    </a:lnTo>
                    <a:lnTo>
                      <a:pt x="226" y="693"/>
                    </a:lnTo>
                    <a:lnTo>
                      <a:pt x="213" y="702"/>
                    </a:lnTo>
                    <a:lnTo>
                      <a:pt x="205" y="705"/>
                    </a:lnTo>
                    <a:lnTo>
                      <a:pt x="197" y="707"/>
                    </a:lnTo>
                    <a:lnTo>
                      <a:pt x="188" y="709"/>
                    </a:lnTo>
                    <a:lnTo>
                      <a:pt x="180" y="710"/>
                    </a:lnTo>
                    <a:lnTo>
                      <a:pt x="180" y="710"/>
                    </a:lnTo>
                    <a:lnTo>
                      <a:pt x="163" y="710"/>
                    </a:lnTo>
                    <a:lnTo>
                      <a:pt x="148" y="709"/>
                    </a:lnTo>
                    <a:lnTo>
                      <a:pt x="135" y="706"/>
                    </a:lnTo>
                    <a:lnTo>
                      <a:pt x="123" y="702"/>
                    </a:lnTo>
                    <a:lnTo>
                      <a:pt x="111" y="698"/>
                    </a:lnTo>
                    <a:lnTo>
                      <a:pt x="102" y="692"/>
                    </a:lnTo>
                    <a:lnTo>
                      <a:pt x="93" y="685"/>
                    </a:lnTo>
                    <a:lnTo>
                      <a:pt x="86" y="679"/>
                    </a:lnTo>
                    <a:lnTo>
                      <a:pt x="72" y="667"/>
                    </a:lnTo>
                    <a:lnTo>
                      <a:pt x="61" y="654"/>
                    </a:lnTo>
                    <a:lnTo>
                      <a:pt x="51" y="646"/>
                    </a:lnTo>
                    <a:lnTo>
                      <a:pt x="47" y="643"/>
                    </a:lnTo>
                    <a:lnTo>
                      <a:pt x="41" y="642"/>
                    </a:lnTo>
                    <a:lnTo>
                      <a:pt x="41" y="642"/>
                    </a:lnTo>
                    <a:lnTo>
                      <a:pt x="36" y="642"/>
                    </a:lnTo>
                    <a:lnTo>
                      <a:pt x="32" y="643"/>
                    </a:lnTo>
                    <a:lnTo>
                      <a:pt x="27" y="645"/>
                    </a:lnTo>
                    <a:lnTo>
                      <a:pt x="23" y="646"/>
                    </a:lnTo>
                    <a:lnTo>
                      <a:pt x="16" y="653"/>
                    </a:lnTo>
                    <a:lnTo>
                      <a:pt x="11" y="664"/>
                    </a:lnTo>
                    <a:lnTo>
                      <a:pt x="8" y="677"/>
                    </a:lnTo>
                    <a:lnTo>
                      <a:pt x="4" y="693"/>
                    </a:lnTo>
                    <a:lnTo>
                      <a:pt x="2" y="712"/>
                    </a:lnTo>
                    <a:lnTo>
                      <a:pt x="1" y="734"/>
                    </a:lnTo>
                    <a:lnTo>
                      <a:pt x="1" y="784"/>
                    </a:lnTo>
                    <a:lnTo>
                      <a:pt x="2" y="843"/>
                    </a:lnTo>
                    <a:lnTo>
                      <a:pt x="4" y="912"/>
                    </a:lnTo>
                    <a:lnTo>
                      <a:pt x="5" y="987"/>
                    </a:lnTo>
                    <a:lnTo>
                      <a:pt x="722" y="987"/>
                    </a:lnTo>
                    <a:lnTo>
                      <a:pt x="722" y="987"/>
                    </a:lnTo>
                    <a:lnTo>
                      <a:pt x="724" y="843"/>
                    </a:lnTo>
                    <a:lnTo>
                      <a:pt x="724" y="791"/>
                    </a:lnTo>
                    <a:lnTo>
                      <a:pt x="724" y="752"/>
                    </a:lnTo>
                    <a:lnTo>
                      <a:pt x="722" y="738"/>
                    </a:lnTo>
                    <a:lnTo>
                      <a:pt x="721" y="726"/>
                    </a:lnTo>
                    <a:lnTo>
                      <a:pt x="718" y="716"/>
                    </a:lnTo>
                    <a:lnTo>
                      <a:pt x="714" y="707"/>
                    </a:lnTo>
                    <a:lnTo>
                      <a:pt x="710" y="702"/>
                    </a:lnTo>
                    <a:lnTo>
                      <a:pt x="705" y="699"/>
                    </a:lnTo>
                    <a:lnTo>
                      <a:pt x="698" y="698"/>
                    </a:lnTo>
                    <a:lnTo>
                      <a:pt x="691" y="698"/>
                    </a:lnTo>
                    <a:lnTo>
                      <a:pt x="691" y="698"/>
                    </a:lnTo>
                    <a:lnTo>
                      <a:pt x="677" y="700"/>
                    </a:lnTo>
                    <a:lnTo>
                      <a:pt x="662" y="705"/>
                    </a:lnTo>
                    <a:lnTo>
                      <a:pt x="624" y="716"/>
                    </a:lnTo>
                    <a:lnTo>
                      <a:pt x="605" y="723"/>
                    </a:lnTo>
                    <a:lnTo>
                      <a:pt x="585" y="727"/>
                    </a:lnTo>
                    <a:lnTo>
                      <a:pt x="564" y="731"/>
                    </a:lnTo>
                    <a:lnTo>
                      <a:pt x="545" y="733"/>
                    </a:lnTo>
                    <a:lnTo>
                      <a:pt x="545" y="733"/>
                    </a:lnTo>
                    <a:lnTo>
                      <a:pt x="532" y="733"/>
                    </a:lnTo>
                    <a:lnTo>
                      <a:pt x="521" y="731"/>
                    </a:lnTo>
                    <a:lnTo>
                      <a:pt x="510" y="727"/>
                    </a:lnTo>
                    <a:lnTo>
                      <a:pt x="500" y="723"/>
                    </a:lnTo>
                    <a:lnTo>
                      <a:pt x="492" y="717"/>
                    </a:lnTo>
                    <a:lnTo>
                      <a:pt x="483" y="712"/>
                    </a:lnTo>
                    <a:lnTo>
                      <a:pt x="476" y="705"/>
                    </a:lnTo>
                    <a:lnTo>
                      <a:pt x="469" y="696"/>
                    </a:lnTo>
                    <a:lnTo>
                      <a:pt x="464" y="686"/>
                    </a:lnTo>
                    <a:lnTo>
                      <a:pt x="458" y="678"/>
                    </a:lnTo>
                    <a:lnTo>
                      <a:pt x="454" y="667"/>
                    </a:lnTo>
                    <a:lnTo>
                      <a:pt x="450" y="657"/>
                    </a:lnTo>
                    <a:lnTo>
                      <a:pt x="445" y="635"/>
                    </a:lnTo>
                    <a:lnTo>
                      <a:pt x="444" y="612"/>
                    </a:lnTo>
                    <a:lnTo>
                      <a:pt x="445" y="590"/>
                    </a:lnTo>
                    <a:lnTo>
                      <a:pt x="448" y="580"/>
                    </a:lnTo>
                    <a:lnTo>
                      <a:pt x="451" y="569"/>
                    </a:lnTo>
                    <a:lnTo>
                      <a:pt x="454" y="559"/>
                    </a:lnTo>
                    <a:lnTo>
                      <a:pt x="458" y="549"/>
                    </a:lnTo>
                    <a:lnTo>
                      <a:pt x="464" y="541"/>
                    </a:lnTo>
                    <a:lnTo>
                      <a:pt x="471" y="533"/>
                    </a:lnTo>
                    <a:lnTo>
                      <a:pt x="478" y="524"/>
                    </a:lnTo>
                    <a:lnTo>
                      <a:pt x="485" y="519"/>
                    </a:lnTo>
                    <a:lnTo>
                      <a:pt x="493" y="513"/>
                    </a:lnTo>
                    <a:lnTo>
                      <a:pt x="503" y="509"/>
                    </a:lnTo>
                    <a:lnTo>
                      <a:pt x="513" y="505"/>
                    </a:lnTo>
                    <a:lnTo>
                      <a:pt x="524" y="503"/>
                    </a:lnTo>
                    <a:lnTo>
                      <a:pt x="536" y="502"/>
                    </a:lnTo>
                    <a:lnTo>
                      <a:pt x="549" y="503"/>
                    </a:lnTo>
                    <a:lnTo>
                      <a:pt x="549" y="503"/>
                    </a:lnTo>
                    <a:lnTo>
                      <a:pt x="560" y="506"/>
                    </a:lnTo>
                    <a:lnTo>
                      <a:pt x="570" y="509"/>
                    </a:lnTo>
                    <a:lnTo>
                      <a:pt x="581" y="513"/>
                    </a:lnTo>
                    <a:lnTo>
                      <a:pt x="592" y="517"/>
                    </a:lnTo>
                    <a:lnTo>
                      <a:pt x="612" y="530"/>
                    </a:lnTo>
                    <a:lnTo>
                      <a:pt x="631" y="542"/>
                    </a:lnTo>
                    <a:lnTo>
                      <a:pt x="663" y="566"/>
                    </a:lnTo>
                    <a:lnTo>
                      <a:pt x="675" y="575"/>
                    </a:lnTo>
                    <a:lnTo>
                      <a:pt x="679" y="576"/>
                    </a:lnTo>
                    <a:lnTo>
                      <a:pt x="683" y="577"/>
                    </a:lnTo>
                    <a:lnTo>
                      <a:pt x="683" y="577"/>
                    </a:lnTo>
                    <a:lnTo>
                      <a:pt x="690" y="577"/>
                    </a:lnTo>
                    <a:lnTo>
                      <a:pt x="698" y="575"/>
                    </a:lnTo>
                    <a:lnTo>
                      <a:pt x="707" y="572"/>
                    </a:lnTo>
                    <a:lnTo>
                      <a:pt x="714" y="565"/>
                    </a:lnTo>
                    <a:lnTo>
                      <a:pt x="714" y="565"/>
                    </a:lnTo>
                    <a:lnTo>
                      <a:pt x="719" y="558"/>
                    </a:lnTo>
                    <a:lnTo>
                      <a:pt x="725" y="547"/>
                    </a:lnTo>
                    <a:lnTo>
                      <a:pt x="728" y="534"/>
                    </a:lnTo>
                    <a:lnTo>
                      <a:pt x="729" y="519"/>
                    </a:lnTo>
                    <a:lnTo>
                      <a:pt x="729" y="519"/>
                    </a:lnTo>
                    <a:lnTo>
                      <a:pt x="728" y="424"/>
                    </a:lnTo>
                    <a:lnTo>
                      <a:pt x="724" y="280"/>
                    </a:lnTo>
                    <a:lnTo>
                      <a:pt x="724" y="280"/>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25" name="îś1îḍè">
                <a:extLst>
                  <a:ext uri="{FF2B5EF4-FFF2-40B4-BE49-F238E27FC236}">
                    <a16:creationId xmlns:a16="http://schemas.microsoft.com/office/drawing/2014/main" id="{4E2301C5-4574-4988-BAB3-74528C0E0E4D}"/>
                  </a:ext>
                </a:extLst>
              </p:cNvPr>
              <p:cNvSpPr/>
              <p:nvPr/>
            </p:nvSpPr>
            <p:spPr bwMode="auto">
              <a:xfrm>
                <a:off x="3860800" y="5192713"/>
                <a:ext cx="2062163" cy="1131887"/>
              </a:xfrm>
              <a:custGeom>
                <a:avLst/>
                <a:gdLst>
                  <a:gd name="T0" fmla="*/ 280 w 1299"/>
                  <a:gd name="T1" fmla="*/ 517 h 713"/>
                  <a:gd name="T2" fmla="*/ 274 w 1299"/>
                  <a:gd name="T3" fmla="*/ 442 h 713"/>
                  <a:gd name="T4" fmla="*/ 254 w 1299"/>
                  <a:gd name="T5" fmla="*/ 424 h 713"/>
                  <a:gd name="T6" fmla="*/ 218 w 1299"/>
                  <a:gd name="T7" fmla="*/ 431 h 713"/>
                  <a:gd name="T8" fmla="*/ 120 w 1299"/>
                  <a:gd name="T9" fmla="*/ 457 h 713"/>
                  <a:gd name="T10" fmla="*/ 77 w 1299"/>
                  <a:gd name="T11" fmla="*/ 457 h 713"/>
                  <a:gd name="T12" fmla="*/ 39 w 1299"/>
                  <a:gd name="T13" fmla="*/ 438 h 713"/>
                  <a:gd name="T14" fmla="*/ 14 w 1299"/>
                  <a:gd name="T15" fmla="*/ 404 h 713"/>
                  <a:gd name="T16" fmla="*/ 0 w 1299"/>
                  <a:gd name="T17" fmla="*/ 338 h 713"/>
                  <a:gd name="T18" fmla="*/ 10 w 1299"/>
                  <a:gd name="T19" fmla="*/ 285 h 713"/>
                  <a:gd name="T20" fmla="*/ 34 w 1299"/>
                  <a:gd name="T21" fmla="*/ 250 h 713"/>
                  <a:gd name="T22" fmla="*/ 69 w 1299"/>
                  <a:gd name="T23" fmla="*/ 231 h 713"/>
                  <a:gd name="T24" fmla="*/ 105 w 1299"/>
                  <a:gd name="T25" fmla="*/ 229 h 713"/>
                  <a:gd name="T26" fmla="*/ 148 w 1299"/>
                  <a:gd name="T27" fmla="*/ 243 h 713"/>
                  <a:gd name="T28" fmla="*/ 231 w 1299"/>
                  <a:gd name="T29" fmla="*/ 301 h 713"/>
                  <a:gd name="T30" fmla="*/ 246 w 1299"/>
                  <a:gd name="T31" fmla="*/ 303 h 713"/>
                  <a:gd name="T32" fmla="*/ 270 w 1299"/>
                  <a:gd name="T33" fmla="*/ 291 h 713"/>
                  <a:gd name="T34" fmla="*/ 285 w 1299"/>
                  <a:gd name="T35" fmla="*/ 245 h 713"/>
                  <a:gd name="T36" fmla="*/ 280 w 1299"/>
                  <a:gd name="T37" fmla="*/ 6 h 713"/>
                  <a:gd name="T38" fmla="*/ 516 w 1299"/>
                  <a:gd name="T39" fmla="*/ 4 h 713"/>
                  <a:gd name="T40" fmla="*/ 573 w 1299"/>
                  <a:gd name="T41" fmla="*/ 15 h 713"/>
                  <a:gd name="T42" fmla="*/ 582 w 1299"/>
                  <a:gd name="T43" fmla="*/ 45 h 713"/>
                  <a:gd name="T44" fmla="*/ 542 w 1299"/>
                  <a:gd name="T45" fmla="*/ 123 h 713"/>
                  <a:gd name="T46" fmla="*/ 523 w 1299"/>
                  <a:gd name="T47" fmla="*/ 197 h 713"/>
                  <a:gd name="T48" fmla="*/ 526 w 1299"/>
                  <a:gd name="T49" fmla="*/ 250 h 713"/>
                  <a:gd name="T50" fmla="*/ 549 w 1299"/>
                  <a:gd name="T51" fmla="*/ 301 h 713"/>
                  <a:gd name="T52" fmla="*/ 587 w 1299"/>
                  <a:gd name="T53" fmla="*/ 330 h 713"/>
                  <a:gd name="T54" fmla="*/ 635 w 1299"/>
                  <a:gd name="T55" fmla="*/ 340 h 713"/>
                  <a:gd name="T56" fmla="*/ 672 w 1299"/>
                  <a:gd name="T57" fmla="*/ 337 h 713"/>
                  <a:gd name="T58" fmla="*/ 720 w 1299"/>
                  <a:gd name="T59" fmla="*/ 319 h 713"/>
                  <a:gd name="T60" fmla="*/ 758 w 1299"/>
                  <a:gd name="T61" fmla="*/ 285 h 713"/>
                  <a:gd name="T62" fmla="*/ 780 w 1299"/>
                  <a:gd name="T63" fmla="*/ 239 h 713"/>
                  <a:gd name="T64" fmla="*/ 784 w 1299"/>
                  <a:gd name="T65" fmla="*/ 197 h 713"/>
                  <a:gd name="T66" fmla="*/ 767 w 1299"/>
                  <a:gd name="T67" fmla="*/ 143 h 713"/>
                  <a:gd name="T68" fmla="*/ 727 w 1299"/>
                  <a:gd name="T69" fmla="*/ 52 h 713"/>
                  <a:gd name="T70" fmla="*/ 734 w 1299"/>
                  <a:gd name="T71" fmla="*/ 15 h 713"/>
                  <a:gd name="T72" fmla="*/ 753 w 1299"/>
                  <a:gd name="T73" fmla="*/ 6 h 713"/>
                  <a:gd name="T74" fmla="*/ 907 w 1299"/>
                  <a:gd name="T75" fmla="*/ 1 h 713"/>
                  <a:gd name="T76" fmla="*/ 987 w 1299"/>
                  <a:gd name="T77" fmla="*/ 245 h 713"/>
                  <a:gd name="T78" fmla="*/ 997 w 1299"/>
                  <a:gd name="T79" fmla="*/ 284 h 713"/>
                  <a:gd name="T80" fmla="*/ 1025 w 1299"/>
                  <a:gd name="T81" fmla="*/ 302 h 713"/>
                  <a:gd name="T82" fmla="*/ 1054 w 1299"/>
                  <a:gd name="T83" fmla="*/ 294 h 713"/>
                  <a:gd name="T84" fmla="*/ 1156 w 1299"/>
                  <a:gd name="T85" fmla="*/ 242 h 713"/>
                  <a:gd name="T86" fmla="*/ 1190 w 1299"/>
                  <a:gd name="T87" fmla="*/ 238 h 713"/>
                  <a:gd name="T88" fmla="*/ 1234 w 1299"/>
                  <a:gd name="T89" fmla="*/ 249 h 713"/>
                  <a:gd name="T90" fmla="*/ 1268 w 1299"/>
                  <a:gd name="T91" fmla="*/ 277 h 713"/>
                  <a:gd name="T92" fmla="*/ 1290 w 1299"/>
                  <a:gd name="T93" fmla="*/ 317 h 713"/>
                  <a:gd name="T94" fmla="*/ 1297 w 1299"/>
                  <a:gd name="T95" fmla="*/ 351 h 713"/>
                  <a:gd name="T96" fmla="*/ 1294 w 1299"/>
                  <a:gd name="T97" fmla="*/ 397 h 713"/>
                  <a:gd name="T98" fmla="*/ 1276 w 1299"/>
                  <a:gd name="T99" fmla="*/ 438 h 713"/>
                  <a:gd name="T100" fmla="*/ 1239 w 1299"/>
                  <a:gd name="T101" fmla="*/ 467 h 713"/>
                  <a:gd name="T102" fmla="*/ 1183 w 1299"/>
                  <a:gd name="T103" fmla="*/ 481 h 713"/>
                  <a:gd name="T104" fmla="*/ 1139 w 1299"/>
                  <a:gd name="T105" fmla="*/ 477 h 713"/>
                  <a:gd name="T106" fmla="*/ 1085 w 1299"/>
                  <a:gd name="T107" fmla="*/ 454 h 713"/>
                  <a:gd name="T108" fmla="*/ 1025 w 1299"/>
                  <a:gd name="T109" fmla="*/ 424 h 713"/>
                  <a:gd name="T110" fmla="*/ 1013 w 1299"/>
                  <a:gd name="T111" fmla="*/ 428 h 713"/>
                  <a:gd name="T112" fmla="*/ 999 w 1299"/>
                  <a:gd name="T113" fmla="*/ 471 h 713"/>
                  <a:gd name="T114" fmla="*/ 994 w 1299"/>
                  <a:gd name="T115" fmla="*/ 633 h 713"/>
                  <a:gd name="T116" fmla="*/ 278 w 1299"/>
                  <a:gd name="T117" fmla="*/ 713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99" h="713">
                    <a:moveTo>
                      <a:pt x="278" y="713"/>
                    </a:moveTo>
                    <a:lnTo>
                      <a:pt x="278" y="713"/>
                    </a:lnTo>
                    <a:lnTo>
                      <a:pt x="280" y="569"/>
                    </a:lnTo>
                    <a:lnTo>
                      <a:pt x="280" y="517"/>
                    </a:lnTo>
                    <a:lnTo>
                      <a:pt x="280" y="478"/>
                    </a:lnTo>
                    <a:lnTo>
                      <a:pt x="278" y="464"/>
                    </a:lnTo>
                    <a:lnTo>
                      <a:pt x="275" y="452"/>
                    </a:lnTo>
                    <a:lnTo>
                      <a:pt x="274" y="442"/>
                    </a:lnTo>
                    <a:lnTo>
                      <a:pt x="270" y="433"/>
                    </a:lnTo>
                    <a:lnTo>
                      <a:pt x="266" y="428"/>
                    </a:lnTo>
                    <a:lnTo>
                      <a:pt x="261" y="425"/>
                    </a:lnTo>
                    <a:lnTo>
                      <a:pt x="254" y="424"/>
                    </a:lnTo>
                    <a:lnTo>
                      <a:pt x="247" y="424"/>
                    </a:lnTo>
                    <a:lnTo>
                      <a:pt x="247" y="424"/>
                    </a:lnTo>
                    <a:lnTo>
                      <a:pt x="233" y="426"/>
                    </a:lnTo>
                    <a:lnTo>
                      <a:pt x="218" y="431"/>
                    </a:lnTo>
                    <a:lnTo>
                      <a:pt x="180" y="442"/>
                    </a:lnTo>
                    <a:lnTo>
                      <a:pt x="161" y="449"/>
                    </a:lnTo>
                    <a:lnTo>
                      <a:pt x="141" y="453"/>
                    </a:lnTo>
                    <a:lnTo>
                      <a:pt x="120" y="457"/>
                    </a:lnTo>
                    <a:lnTo>
                      <a:pt x="101" y="459"/>
                    </a:lnTo>
                    <a:lnTo>
                      <a:pt x="101" y="459"/>
                    </a:lnTo>
                    <a:lnTo>
                      <a:pt x="88" y="459"/>
                    </a:lnTo>
                    <a:lnTo>
                      <a:pt x="77" y="457"/>
                    </a:lnTo>
                    <a:lnTo>
                      <a:pt x="66" y="453"/>
                    </a:lnTo>
                    <a:lnTo>
                      <a:pt x="56" y="449"/>
                    </a:lnTo>
                    <a:lnTo>
                      <a:pt x="48" y="443"/>
                    </a:lnTo>
                    <a:lnTo>
                      <a:pt x="39" y="438"/>
                    </a:lnTo>
                    <a:lnTo>
                      <a:pt x="32" y="431"/>
                    </a:lnTo>
                    <a:lnTo>
                      <a:pt x="25" y="422"/>
                    </a:lnTo>
                    <a:lnTo>
                      <a:pt x="18" y="412"/>
                    </a:lnTo>
                    <a:lnTo>
                      <a:pt x="14" y="404"/>
                    </a:lnTo>
                    <a:lnTo>
                      <a:pt x="10" y="393"/>
                    </a:lnTo>
                    <a:lnTo>
                      <a:pt x="6" y="383"/>
                    </a:lnTo>
                    <a:lnTo>
                      <a:pt x="1" y="361"/>
                    </a:lnTo>
                    <a:lnTo>
                      <a:pt x="0" y="338"/>
                    </a:lnTo>
                    <a:lnTo>
                      <a:pt x="1" y="316"/>
                    </a:lnTo>
                    <a:lnTo>
                      <a:pt x="3" y="306"/>
                    </a:lnTo>
                    <a:lnTo>
                      <a:pt x="6" y="295"/>
                    </a:lnTo>
                    <a:lnTo>
                      <a:pt x="10" y="285"/>
                    </a:lnTo>
                    <a:lnTo>
                      <a:pt x="14" y="275"/>
                    </a:lnTo>
                    <a:lnTo>
                      <a:pt x="20" y="267"/>
                    </a:lnTo>
                    <a:lnTo>
                      <a:pt x="27" y="259"/>
                    </a:lnTo>
                    <a:lnTo>
                      <a:pt x="34" y="250"/>
                    </a:lnTo>
                    <a:lnTo>
                      <a:pt x="41" y="245"/>
                    </a:lnTo>
                    <a:lnTo>
                      <a:pt x="49" y="239"/>
                    </a:lnTo>
                    <a:lnTo>
                      <a:pt x="59" y="235"/>
                    </a:lnTo>
                    <a:lnTo>
                      <a:pt x="69" y="231"/>
                    </a:lnTo>
                    <a:lnTo>
                      <a:pt x="80" y="229"/>
                    </a:lnTo>
                    <a:lnTo>
                      <a:pt x="92" y="228"/>
                    </a:lnTo>
                    <a:lnTo>
                      <a:pt x="105" y="229"/>
                    </a:lnTo>
                    <a:lnTo>
                      <a:pt x="105" y="229"/>
                    </a:lnTo>
                    <a:lnTo>
                      <a:pt x="116" y="232"/>
                    </a:lnTo>
                    <a:lnTo>
                      <a:pt x="126" y="235"/>
                    </a:lnTo>
                    <a:lnTo>
                      <a:pt x="137" y="239"/>
                    </a:lnTo>
                    <a:lnTo>
                      <a:pt x="148" y="243"/>
                    </a:lnTo>
                    <a:lnTo>
                      <a:pt x="168" y="256"/>
                    </a:lnTo>
                    <a:lnTo>
                      <a:pt x="187" y="268"/>
                    </a:lnTo>
                    <a:lnTo>
                      <a:pt x="219" y="292"/>
                    </a:lnTo>
                    <a:lnTo>
                      <a:pt x="231" y="301"/>
                    </a:lnTo>
                    <a:lnTo>
                      <a:pt x="235" y="302"/>
                    </a:lnTo>
                    <a:lnTo>
                      <a:pt x="239" y="303"/>
                    </a:lnTo>
                    <a:lnTo>
                      <a:pt x="239" y="303"/>
                    </a:lnTo>
                    <a:lnTo>
                      <a:pt x="246" y="303"/>
                    </a:lnTo>
                    <a:lnTo>
                      <a:pt x="254" y="301"/>
                    </a:lnTo>
                    <a:lnTo>
                      <a:pt x="261" y="298"/>
                    </a:lnTo>
                    <a:lnTo>
                      <a:pt x="270" y="291"/>
                    </a:lnTo>
                    <a:lnTo>
                      <a:pt x="270" y="291"/>
                    </a:lnTo>
                    <a:lnTo>
                      <a:pt x="275" y="284"/>
                    </a:lnTo>
                    <a:lnTo>
                      <a:pt x="281" y="273"/>
                    </a:lnTo>
                    <a:lnTo>
                      <a:pt x="284" y="260"/>
                    </a:lnTo>
                    <a:lnTo>
                      <a:pt x="285" y="245"/>
                    </a:lnTo>
                    <a:lnTo>
                      <a:pt x="285" y="245"/>
                    </a:lnTo>
                    <a:lnTo>
                      <a:pt x="282" y="150"/>
                    </a:lnTo>
                    <a:lnTo>
                      <a:pt x="280" y="6"/>
                    </a:lnTo>
                    <a:lnTo>
                      <a:pt x="280" y="6"/>
                    </a:lnTo>
                    <a:lnTo>
                      <a:pt x="368" y="3"/>
                    </a:lnTo>
                    <a:lnTo>
                      <a:pt x="449" y="1"/>
                    </a:lnTo>
                    <a:lnTo>
                      <a:pt x="485" y="3"/>
                    </a:lnTo>
                    <a:lnTo>
                      <a:pt x="516" y="4"/>
                    </a:lnTo>
                    <a:lnTo>
                      <a:pt x="542" y="7"/>
                    </a:lnTo>
                    <a:lnTo>
                      <a:pt x="563" y="11"/>
                    </a:lnTo>
                    <a:lnTo>
                      <a:pt x="563" y="11"/>
                    </a:lnTo>
                    <a:lnTo>
                      <a:pt x="573" y="15"/>
                    </a:lnTo>
                    <a:lnTo>
                      <a:pt x="580" y="21"/>
                    </a:lnTo>
                    <a:lnTo>
                      <a:pt x="583" y="28"/>
                    </a:lnTo>
                    <a:lnTo>
                      <a:pt x="583" y="36"/>
                    </a:lnTo>
                    <a:lnTo>
                      <a:pt x="582" y="45"/>
                    </a:lnTo>
                    <a:lnTo>
                      <a:pt x="577" y="56"/>
                    </a:lnTo>
                    <a:lnTo>
                      <a:pt x="565" y="80"/>
                    </a:lnTo>
                    <a:lnTo>
                      <a:pt x="551" y="108"/>
                    </a:lnTo>
                    <a:lnTo>
                      <a:pt x="542" y="123"/>
                    </a:lnTo>
                    <a:lnTo>
                      <a:pt x="535" y="140"/>
                    </a:lnTo>
                    <a:lnTo>
                      <a:pt x="530" y="158"/>
                    </a:lnTo>
                    <a:lnTo>
                      <a:pt x="526" y="178"/>
                    </a:lnTo>
                    <a:lnTo>
                      <a:pt x="523" y="197"/>
                    </a:lnTo>
                    <a:lnTo>
                      <a:pt x="521" y="218"/>
                    </a:lnTo>
                    <a:lnTo>
                      <a:pt x="521" y="218"/>
                    </a:lnTo>
                    <a:lnTo>
                      <a:pt x="523" y="235"/>
                    </a:lnTo>
                    <a:lnTo>
                      <a:pt x="526" y="250"/>
                    </a:lnTo>
                    <a:lnTo>
                      <a:pt x="530" y="264"/>
                    </a:lnTo>
                    <a:lnTo>
                      <a:pt x="535" y="278"/>
                    </a:lnTo>
                    <a:lnTo>
                      <a:pt x="541" y="289"/>
                    </a:lnTo>
                    <a:lnTo>
                      <a:pt x="549" y="301"/>
                    </a:lnTo>
                    <a:lnTo>
                      <a:pt x="558" y="309"/>
                    </a:lnTo>
                    <a:lnTo>
                      <a:pt x="568" y="317"/>
                    </a:lnTo>
                    <a:lnTo>
                      <a:pt x="577" y="324"/>
                    </a:lnTo>
                    <a:lnTo>
                      <a:pt x="587" y="330"/>
                    </a:lnTo>
                    <a:lnTo>
                      <a:pt x="600" y="334"/>
                    </a:lnTo>
                    <a:lnTo>
                      <a:pt x="611" y="337"/>
                    </a:lnTo>
                    <a:lnTo>
                      <a:pt x="623" y="338"/>
                    </a:lnTo>
                    <a:lnTo>
                      <a:pt x="635" y="340"/>
                    </a:lnTo>
                    <a:lnTo>
                      <a:pt x="647" y="340"/>
                    </a:lnTo>
                    <a:lnTo>
                      <a:pt x="660" y="338"/>
                    </a:lnTo>
                    <a:lnTo>
                      <a:pt x="660" y="338"/>
                    </a:lnTo>
                    <a:lnTo>
                      <a:pt x="672" y="337"/>
                    </a:lnTo>
                    <a:lnTo>
                      <a:pt x="685" y="334"/>
                    </a:lnTo>
                    <a:lnTo>
                      <a:pt x="696" y="330"/>
                    </a:lnTo>
                    <a:lnTo>
                      <a:pt x="709" y="324"/>
                    </a:lnTo>
                    <a:lnTo>
                      <a:pt x="720" y="319"/>
                    </a:lnTo>
                    <a:lnTo>
                      <a:pt x="730" y="312"/>
                    </a:lnTo>
                    <a:lnTo>
                      <a:pt x="739" y="303"/>
                    </a:lnTo>
                    <a:lnTo>
                      <a:pt x="749" y="295"/>
                    </a:lnTo>
                    <a:lnTo>
                      <a:pt x="758" y="285"/>
                    </a:lnTo>
                    <a:lnTo>
                      <a:pt x="765" y="275"/>
                    </a:lnTo>
                    <a:lnTo>
                      <a:pt x="772" y="264"/>
                    </a:lnTo>
                    <a:lnTo>
                      <a:pt x="777" y="252"/>
                    </a:lnTo>
                    <a:lnTo>
                      <a:pt x="780" y="239"/>
                    </a:lnTo>
                    <a:lnTo>
                      <a:pt x="783" y="227"/>
                    </a:lnTo>
                    <a:lnTo>
                      <a:pt x="784" y="213"/>
                    </a:lnTo>
                    <a:lnTo>
                      <a:pt x="784" y="197"/>
                    </a:lnTo>
                    <a:lnTo>
                      <a:pt x="784" y="197"/>
                    </a:lnTo>
                    <a:lnTo>
                      <a:pt x="781" y="185"/>
                    </a:lnTo>
                    <a:lnTo>
                      <a:pt x="779" y="171"/>
                    </a:lnTo>
                    <a:lnTo>
                      <a:pt x="773" y="157"/>
                    </a:lnTo>
                    <a:lnTo>
                      <a:pt x="767" y="143"/>
                    </a:lnTo>
                    <a:lnTo>
                      <a:pt x="753" y="115"/>
                    </a:lnTo>
                    <a:lnTo>
                      <a:pt x="741" y="88"/>
                    </a:lnTo>
                    <a:lnTo>
                      <a:pt x="731" y="63"/>
                    </a:lnTo>
                    <a:lnTo>
                      <a:pt x="727" y="52"/>
                    </a:lnTo>
                    <a:lnTo>
                      <a:pt x="726" y="41"/>
                    </a:lnTo>
                    <a:lnTo>
                      <a:pt x="726" y="31"/>
                    </a:lnTo>
                    <a:lnTo>
                      <a:pt x="728" y="22"/>
                    </a:lnTo>
                    <a:lnTo>
                      <a:pt x="734" y="15"/>
                    </a:lnTo>
                    <a:lnTo>
                      <a:pt x="742" y="8"/>
                    </a:lnTo>
                    <a:lnTo>
                      <a:pt x="742" y="8"/>
                    </a:lnTo>
                    <a:lnTo>
                      <a:pt x="746" y="7"/>
                    </a:lnTo>
                    <a:lnTo>
                      <a:pt x="753" y="6"/>
                    </a:lnTo>
                    <a:lnTo>
                      <a:pt x="774" y="3"/>
                    </a:lnTo>
                    <a:lnTo>
                      <a:pt x="801" y="1"/>
                    </a:lnTo>
                    <a:lnTo>
                      <a:pt x="832" y="0"/>
                    </a:lnTo>
                    <a:lnTo>
                      <a:pt x="907" y="1"/>
                    </a:lnTo>
                    <a:lnTo>
                      <a:pt x="993" y="3"/>
                    </a:lnTo>
                    <a:lnTo>
                      <a:pt x="993" y="3"/>
                    </a:lnTo>
                    <a:lnTo>
                      <a:pt x="988" y="148"/>
                    </a:lnTo>
                    <a:lnTo>
                      <a:pt x="987" y="245"/>
                    </a:lnTo>
                    <a:lnTo>
                      <a:pt x="987" y="245"/>
                    </a:lnTo>
                    <a:lnTo>
                      <a:pt x="988" y="260"/>
                    </a:lnTo>
                    <a:lnTo>
                      <a:pt x="991" y="273"/>
                    </a:lnTo>
                    <a:lnTo>
                      <a:pt x="997" y="284"/>
                    </a:lnTo>
                    <a:lnTo>
                      <a:pt x="1002" y="291"/>
                    </a:lnTo>
                    <a:lnTo>
                      <a:pt x="1009" y="296"/>
                    </a:lnTo>
                    <a:lnTo>
                      <a:pt x="1018" y="301"/>
                    </a:lnTo>
                    <a:lnTo>
                      <a:pt x="1025" y="302"/>
                    </a:lnTo>
                    <a:lnTo>
                      <a:pt x="1033" y="303"/>
                    </a:lnTo>
                    <a:lnTo>
                      <a:pt x="1033" y="303"/>
                    </a:lnTo>
                    <a:lnTo>
                      <a:pt x="1041" y="301"/>
                    </a:lnTo>
                    <a:lnTo>
                      <a:pt x="1054" y="294"/>
                    </a:lnTo>
                    <a:lnTo>
                      <a:pt x="1089" y="273"/>
                    </a:lnTo>
                    <a:lnTo>
                      <a:pt x="1110" y="260"/>
                    </a:lnTo>
                    <a:lnTo>
                      <a:pt x="1132" y="250"/>
                    </a:lnTo>
                    <a:lnTo>
                      <a:pt x="1156" y="242"/>
                    </a:lnTo>
                    <a:lnTo>
                      <a:pt x="1167" y="239"/>
                    </a:lnTo>
                    <a:lnTo>
                      <a:pt x="1177" y="238"/>
                    </a:lnTo>
                    <a:lnTo>
                      <a:pt x="1177" y="238"/>
                    </a:lnTo>
                    <a:lnTo>
                      <a:pt x="1190" y="238"/>
                    </a:lnTo>
                    <a:lnTo>
                      <a:pt x="1202" y="238"/>
                    </a:lnTo>
                    <a:lnTo>
                      <a:pt x="1213" y="241"/>
                    </a:lnTo>
                    <a:lnTo>
                      <a:pt x="1225" y="245"/>
                    </a:lnTo>
                    <a:lnTo>
                      <a:pt x="1234" y="249"/>
                    </a:lnTo>
                    <a:lnTo>
                      <a:pt x="1244" y="255"/>
                    </a:lnTo>
                    <a:lnTo>
                      <a:pt x="1253" y="261"/>
                    </a:lnTo>
                    <a:lnTo>
                      <a:pt x="1261" y="268"/>
                    </a:lnTo>
                    <a:lnTo>
                      <a:pt x="1268" y="277"/>
                    </a:lnTo>
                    <a:lnTo>
                      <a:pt x="1275" y="287"/>
                    </a:lnTo>
                    <a:lnTo>
                      <a:pt x="1280" y="296"/>
                    </a:lnTo>
                    <a:lnTo>
                      <a:pt x="1286" y="306"/>
                    </a:lnTo>
                    <a:lnTo>
                      <a:pt x="1290" y="317"/>
                    </a:lnTo>
                    <a:lnTo>
                      <a:pt x="1293" y="329"/>
                    </a:lnTo>
                    <a:lnTo>
                      <a:pt x="1296" y="340"/>
                    </a:lnTo>
                    <a:lnTo>
                      <a:pt x="1297" y="351"/>
                    </a:lnTo>
                    <a:lnTo>
                      <a:pt x="1297" y="351"/>
                    </a:lnTo>
                    <a:lnTo>
                      <a:pt x="1299" y="364"/>
                    </a:lnTo>
                    <a:lnTo>
                      <a:pt x="1299" y="375"/>
                    </a:lnTo>
                    <a:lnTo>
                      <a:pt x="1297" y="386"/>
                    </a:lnTo>
                    <a:lnTo>
                      <a:pt x="1294" y="397"/>
                    </a:lnTo>
                    <a:lnTo>
                      <a:pt x="1292" y="408"/>
                    </a:lnTo>
                    <a:lnTo>
                      <a:pt x="1287" y="418"/>
                    </a:lnTo>
                    <a:lnTo>
                      <a:pt x="1282" y="428"/>
                    </a:lnTo>
                    <a:lnTo>
                      <a:pt x="1276" y="438"/>
                    </a:lnTo>
                    <a:lnTo>
                      <a:pt x="1268" y="446"/>
                    </a:lnTo>
                    <a:lnTo>
                      <a:pt x="1259" y="454"/>
                    </a:lnTo>
                    <a:lnTo>
                      <a:pt x="1250" y="461"/>
                    </a:lnTo>
                    <a:lnTo>
                      <a:pt x="1239" y="467"/>
                    </a:lnTo>
                    <a:lnTo>
                      <a:pt x="1226" y="473"/>
                    </a:lnTo>
                    <a:lnTo>
                      <a:pt x="1213" y="477"/>
                    </a:lnTo>
                    <a:lnTo>
                      <a:pt x="1198" y="480"/>
                    </a:lnTo>
                    <a:lnTo>
                      <a:pt x="1183" y="481"/>
                    </a:lnTo>
                    <a:lnTo>
                      <a:pt x="1183" y="481"/>
                    </a:lnTo>
                    <a:lnTo>
                      <a:pt x="1167" y="481"/>
                    </a:lnTo>
                    <a:lnTo>
                      <a:pt x="1153" y="480"/>
                    </a:lnTo>
                    <a:lnTo>
                      <a:pt x="1139" y="477"/>
                    </a:lnTo>
                    <a:lnTo>
                      <a:pt x="1127" y="474"/>
                    </a:lnTo>
                    <a:lnTo>
                      <a:pt x="1116" y="470"/>
                    </a:lnTo>
                    <a:lnTo>
                      <a:pt x="1104" y="466"/>
                    </a:lnTo>
                    <a:lnTo>
                      <a:pt x="1085" y="454"/>
                    </a:lnTo>
                    <a:lnTo>
                      <a:pt x="1051" y="435"/>
                    </a:lnTo>
                    <a:lnTo>
                      <a:pt x="1037" y="428"/>
                    </a:lnTo>
                    <a:lnTo>
                      <a:pt x="1030" y="425"/>
                    </a:lnTo>
                    <a:lnTo>
                      <a:pt x="1025" y="424"/>
                    </a:lnTo>
                    <a:lnTo>
                      <a:pt x="1025" y="424"/>
                    </a:lnTo>
                    <a:lnTo>
                      <a:pt x="1020" y="424"/>
                    </a:lnTo>
                    <a:lnTo>
                      <a:pt x="1018" y="425"/>
                    </a:lnTo>
                    <a:lnTo>
                      <a:pt x="1013" y="428"/>
                    </a:lnTo>
                    <a:lnTo>
                      <a:pt x="1011" y="431"/>
                    </a:lnTo>
                    <a:lnTo>
                      <a:pt x="1006" y="440"/>
                    </a:lnTo>
                    <a:lnTo>
                      <a:pt x="1002" y="454"/>
                    </a:lnTo>
                    <a:lnTo>
                      <a:pt x="999" y="471"/>
                    </a:lnTo>
                    <a:lnTo>
                      <a:pt x="997" y="491"/>
                    </a:lnTo>
                    <a:lnTo>
                      <a:pt x="994" y="535"/>
                    </a:lnTo>
                    <a:lnTo>
                      <a:pt x="994" y="584"/>
                    </a:lnTo>
                    <a:lnTo>
                      <a:pt x="994" y="633"/>
                    </a:lnTo>
                    <a:lnTo>
                      <a:pt x="994" y="677"/>
                    </a:lnTo>
                    <a:lnTo>
                      <a:pt x="994" y="713"/>
                    </a:lnTo>
                    <a:lnTo>
                      <a:pt x="278" y="713"/>
                    </a:lnTo>
                    <a:lnTo>
                      <a:pt x="278" y="713"/>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26" name="íṧliḍè">
                <a:extLst>
                  <a:ext uri="{FF2B5EF4-FFF2-40B4-BE49-F238E27FC236}">
                    <a16:creationId xmlns:a16="http://schemas.microsoft.com/office/drawing/2014/main" id="{41392C11-9EA9-4E28-9D8A-2F926421F68A}"/>
                  </a:ext>
                </a:extLst>
              </p:cNvPr>
              <p:cNvSpPr/>
              <p:nvPr/>
            </p:nvSpPr>
            <p:spPr bwMode="auto">
              <a:xfrm>
                <a:off x="5427663" y="4768850"/>
                <a:ext cx="1149350" cy="1555750"/>
              </a:xfrm>
              <a:custGeom>
                <a:avLst/>
                <a:gdLst>
                  <a:gd name="T0" fmla="*/ 640 w 724"/>
                  <a:gd name="T1" fmla="*/ 980 h 980"/>
                  <a:gd name="T2" fmla="*/ 688 w 724"/>
                  <a:gd name="T3" fmla="*/ 967 h 980"/>
                  <a:gd name="T4" fmla="*/ 717 w 724"/>
                  <a:gd name="T5" fmla="*/ 934 h 980"/>
                  <a:gd name="T6" fmla="*/ 724 w 724"/>
                  <a:gd name="T7" fmla="*/ 905 h 980"/>
                  <a:gd name="T8" fmla="*/ 650 w 724"/>
                  <a:gd name="T9" fmla="*/ 264 h 980"/>
                  <a:gd name="T10" fmla="*/ 484 w 724"/>
                  <a:gd name="T11" fmla="*/ 268 h 980"/>
                  <a:gd name="T12" fmla="*/ 435 w 724"/>
                  <a:gd name="T13" fmla="*/ 263 h 980"/>
                  <a:gd name="T14" fmla="*/ 408 w 724"/>
                  <a:gd name="T15" fmla="*/ 248 h 980"/>
                  <a:gd name="T16" fmla="*/ 405 w 724"/>
                  <a:gd name="T17" fmla="*/ 229 h 980"/>
                  <a:gd name="T18" fmla="*/ 415 w 724"/>
                  <a:gd name="T19" fmla="*/ 210 h 980"/>
                  <a:gd name="T20" fmla="*/ 443 w 724"/>
                  <a:gd name="T21" fmla="*/ 169 h 980"/>
                  <a:gd name="T22" fmla="*/ 453 w 724"/>
                  <a:gd name="T23" fmla="*/ 136 h 980"/>
                  <a:gd name="T24" fmla="*/ 457 w 724"/>
                  <a:gd name="T25" fmla="*/ 91 h 980"/>
                  <a:gd name="T26" fmla="*/ 454 w 724"/>
                  <a:gd name="T27" fmla="*/ 70 h 980"/>
                  <a:gd name="T28" fmla="*/ 443 w 724"/>
                  <a:gd name="T29" fmla="*/ 43 h 980"/>
                  <a:gd name="T30" fmla="*/ 425 w 724"/>
                  <a:gd name="T31" fmla="*/ 24 h 980"/>
                  <a:gd name="T32" fmla="*/ 393 w 724"/>
                  <a:gd name="T33" fmla="*/ 7 h 980"/>
                  <a:gd name="T34" fmla="*/ 335 w 724"/>
                  <a:gd name="T35" fmla="*/ 0 h 980"/>
                  <a:gd name="T36" fmla="*/ 282 w 724"/>
                  <a:gd name="T37" fmla="*/ 15 h 980"/>
                  <a:gd name="T38" fmla="*/ 256 w 724"/>
                  <a:gd name="T39" fmla="*/ 38 h 980"/>
                  <a:gd name="T40" fmla="*/ 243 w 724"/>
                  <a:gd name="T41" fmla="*/ 59 h 980"/>
                  <a:gd name="T42" fmla="*/ 239 w 724"/>
                  <a:gd name="T43" fmla="*/ 78 h 980"/>
                  <a:gd name="T44" fmla="*/ 240 w 724"/>
                  <a:gd name="T45" fmla="*/ 127 h 980"/>
                  <a:gd name="T46" fmla="*/ 259 w 724"/>
                  <a:gd name="T47" fmla="*/ 175 h 980"/>
                  <a:gd name="T48" fmla="*/ 282 w 724"/>
                  <a:gd name="T49" fmla="*/ 218 h 980"/>
                  <a:gd name="T50" fmla="*/ 282 w 724"/>
                  <a:gd name="T51" fmla="*/ 239 h 980"/>
                  <a:gd name="T52" fmla="*/ 259 w 724"/>
                  <a:gd name="T53" fmla="*/ 256 h 980"/>
                  <a:gd name="T54" fmla="*/ 222 w 724"/>
                  <a:gd name="T55" fmla="*/ 264 h 980"/>
                  <a:gd name="T56" fmla="*/ 144 w 724"/>
                  <a:gd name="T57" fmla="*/ 270 h 980"/>
                  <a:gd name="T58" fmla="*/ 6 w 724"/>
                  <a:gd name="T59" fmla="*/ 270 h 980"/>
                  <a:gd name="T60" fmla="*/ 0 w 724"/>
                  <a:gd name="T61" fmla="*/ 512 h 980"/>
                  <a:gd name="T62" fmla="*/ 10 w 724"/>
                  <a:gd name="T63" fmla="*/ 551 h 980"/>
                  <a:gd name="T64" fmla="*/ 31 w 724"/>
                  <a:gd name="T65" fmla="*/ 568 h 980"/>
                  <a:gd name="T66" fmla="*/ 46 w 724"/>
                  <a:gd name="T67" fmla="*/ 570 h 980"/>
                  <a:gd name="T68" fmla="*/ 102 w 724"/>
                  <a:gd name="T69" fmla="*/ 540 h 980"/>
                  <a:gd name="T70" fmla="*/ 169 w 724"/>
                  <a:gd name="T71" fmla="*/ 509 h 980"/>
                  <a:gd name="T72" fmla="*/ 190 w 724"/>
                  <a:gd name="T73" fmla="*/ 505 h 980"/>
                  <a:gd name="T74" fmla="*/ 226 w 724"/>
                  <a:gd name="T75" fmla="*/ 508 h 980"/>
                  <a:gd name="T76" fmla="*/ 257 w 724"/>
                  <a:gd name="T77" fmla="*/ 522 h 980"/>
                  <a:gd name="T78" fmla="*/ 281 w 724"/>
                  <a:gd name="T79" fmla="*/ 544 h 980"/>
                  <a:gd name="T80" fmla="*/ 299 w 724"/>
                  <a:gd name="T81" fmla="*/ 573 h 980"/>
                  <a:gd name="T82" fmla="*/ 309 w 724"/>
                  <a:gd name="T83" fmla="*/ 607 h 980"/>
                  <a:gd name="T84" fmla="*/ 312 w 724"/>
                  <a:gd name="T85" fmla="*/ 631 h 980"/>
                  <a:gd name="T86" fmla="*/ 307 w 724"/>
                  <a:gd name="T87" fmla="*/ 664 h 980"/>
                  <a:gd name="T88" fmla="*/ 295 w 724"/>
                  <a:gd name="T89" fmla="*/ 695 h 980"/>
                  <a:gd name="T90" fmla="*/ 272 w 724"/>
                  <a:gd name="T91" fmla="*/ 721 h 980"/>
                  <a:gd name="T92" fmla="*/ 239 w 724"/>
                  <a:gd name="T93" fmla="*/ 740 h 980"/>
                  <a:gd name="T94" fmla="*/ 196 w 724"/>
                  <a:gd name="T95" fmla="*/ 748 h 980"/>
                  <a:gd name="T96" fmla="*/ 166 w 724"/>
                  <a:gd name="T97" fmla="*/ 747 h 980"/>
                  <a:gd name="T98" fmla="*/ 129 w 724"/>
                  <a:gd name="T99" fmla="*/ 737 h 980"/>
                  <a:gd name="T100" fmla="*/ 64 w 724"/>
                  <a:gd name="T101" fmla="*/ 702 h 980"/>
                  <a:gd name="T102" fmla="*/ 38 w 724"/>
                  <a:gd name="T103" fmla="*/ 691 h 980"/>
                  <a:gd name="T104" fmla="*/ 31 w 724"/>
                  <a:gd name="T105" fmla="*/ 692 h 980"/>
                  <a:gd name="T106" fmla="*/ 19 w 724"/>
                  <a:gd name="T107" fmla="*/ 707 h 980"/>
                  <a:gd name="T108" fmla="*/ 10 w 724"/>
                  <a:gd name="T109" fmla="*/ 758 h 980"/>
                  <a:gd name="T110" fmla="*/ 7 w 724"/>
                  <a:gd name="T111" fmla="*/ 900 h 980"/>
                  <a:gd name="T112" fmla="*/ 7 w 724"/>
                  <a:gd name="T113" fmla="*/ 980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4" h="980">
                    <a:moveTo>
                      <a:pt x="7" y="980"/>
                    </a:moveTo>
                    <a:lnTo>
                      <a:pt x="640" y="980"/>
                    </a:lnTo>
                    <a:lnTo>
                      <a:pt x="640" y="980"/>
                    </a:lnTo>
                    <a:lnTo>
                      <a:pt x="657" y="979"/>
                    </a:lnTo>
                    <a:lnTo>
                      <a:pt x="672" y="973"/>
                    </a:lnTo>
                    <a:lnTo>
                      <a:pt x="688" y="967"/>
                    </a:lnTo>
                    <a:lnTo>
                      <a:pt x="699" y="958"/>
                    </a:lnTo>
                    <a:lnTo>
                      <a:pt x="710" y="946"/>
                    </a:lnTo>
                    <a:lnTo>
                      <a:pt x="717" y="934"/>
                    </a:lnTo>
                    <a:lnTo>
                      <a:pt x="723" y="920"/>
                    </a:lnTo>
                    <a:lnTo>
                      <a:pt x="724" y="913"/>
                    </a:lnTo>
                    <a:lnTo>
                      <a:pt x="724" y="905"/>
                    </a:lnTo>
                    <a:lnTo>
                      <a:pt x="724" y="263"/>
                    </a:lnTo>
                    <a:lnTo>
                      <a:pt x="724" y="263"/>
                    </a:lnTo>
                    <a:lnTo>
                      <a:pt x="650" y="264"/>
                    </a:lnTo>
                    <a:lnTo>
                      <a:pt x="584" y="267"/>
                    </a:lnTo>
                    <a:lnTo>
                      <a:pt x="530" y="268"/>
                    </a:lnTo>
                    <a:lnTo>
                      <a:pt x="484" y="268"/>
                    </a:lnTo>
                    <a:lnTo>
                      <a:pt x="464" y="268"/>
                    </a:lnTo>
                    <a:lnTo>
                      <a:pt x="449" y="266"/>
                    </a:lnTo>
                    <a:lnTo>
                      <a:pt x="435" y="263"/>
                    </a:lnTo>
                    <a:lnTo>
                      <a:pt x="423" y="260"/>
                    </a:lnTo>
                    <a:lnTo>
                      <a:pt x="414" y="255"/>
                    </a:lnTo>
                    <a:lnTo>
                      <a:pt x="408" y="248"/>
                    </a:lnTo>
                    <a:lnTo>
                      <a:pt x="405" y="239"/>
                    </a:lnTo>
                    <a:lnTo>
                      <a:pt x="405" y="229"/>
                    </a:lnTo>
                    <a:lnTo>
                      <a:pt x="405" y="229"/>
                    </a:lnTo>
                    <a:lnTo>
                      <a:pt x="407" y="225"/>
                    </a:lnTo>
                    <a:lnTo>
                      <a:pt x="408" y="220"/>
                    </a:lnTo>
                    <a:lnTo>
                      <a:pt x="415" y="210"/>
                    </a:lnTo>
                    <a:lnTo>
                      <a:pt x="423" y="199"/>
                    </a:lnTo>
                    <a:lnTo>
                      <a:pt x="433" y="186"/>
                    </a:lnTo>
                    <a:lnTo>
                      <a:pt x="443" y="169"/>
                    </a:lnTo>
                    <a:lnTo>
                      <a:pt x="447" y="159"/>
                    </a:lnTo>
                    <a:lnTo>
                      <a:pt x="450" y="148"/>
                    </a:lnTo>
                    <a:lnTo>
                      <a:pt x="453" y="136"/>
                    </a:lnTo>
                    <a:lnTo>
                      <a:pt x="456" y="123"/>
                    </a:lnTo>
                    <a:lnTo>
                      <a:pt x="457" y="108"/>
                    </a:lnTo>
                    <a:lnTo>
                      <a:pt x="457" y="91"/>
                    </a:lnTo>
                    <a:lnTo>
                      <a:pt x="457" y="91"/>
                    </a:lnTo>
                    <a:lnTo>
                      <a:pt x="456" y="80"/>
                    </a:lnTo>
                    <a:lnTo>
                      <a:pt x="454" y="70"/>
                    </a:lnTo>
                    <a:lnTo>
                      <a:pt x="451" y="60"/>
                    </a:lnTo>
                    <a:lnTo>
                      <a:pt x="447" y="52"/>
                    </a:lnTo>
                    <a:lnTo>
                      <a:pt x="443" y="43"/>
                    </a:lnTo>
                    <a:lnTo>
                      <a:pt x="437" y="36"/>
                    </a:lnTo>
                    <a:lnTo>
                      <a:pt x="430" y="29"/>
                    </a:lnTo>
                    <a:lnTo>
                      <a:pt x="425" y="24"/>
                    </a:lnTo>
                    <a:lnTo>
                      <a:pt x="416" y="18"/>
                    </a:lnTo>
                    <a:lnTo>
                      <a:pt x="409" y="14"/>
                    </a:lnTo>
                    <a:lnTo>
                      <a:pt x="393" y="7"/>
                    </a:lnTo>
                    <a:lnTo>
                      <a:pt x="375" y="2"/>
                    </a:lnTo>
                    <a:lnTo>
                      <a:pt x="355" y="0"/>
                    </a:lnTo>
                    <a:lnTo>
                      <a:pt x="335" y="0"/>
                    </a:lnTo>
                    <a:lnTo>
                      <a:pt x="317" y="3"/>
                    </a:lnTo>
                    <a:lnTo>
                      <a:pt x="299" y="8"/>
                    </a:lnTo>
                    <a:lnTo>
                      <a:pt x="282" y="15"/>
                    </a:lnTo>
                    <a:lnTo>
                      <a:pt x="268" y="25"/>
                    </a:lnTo>
                    <a:lnTo>
                      <a:pt x="261" y="31"/>
                    </a:lnTo>
                    <a:lnTo>
                      <a:pt x="256" y="38"/>
                    </a:lnTo>
                    <a:lnTo>
                      <a:pt x="250" y="45"/>
                    </a:lnTo>
                    <a:lnTo>
                      <a:pt x="246" y="52"/>
                    </a:lnTo>
                    <a:lnTo>
                      <a:pt x="243" y="59"/>
                    </a:lnTo>
                    <a:lnTo>
                      <a:pt x="240" y="67"/>
                    </a:lnTo>
                    <a:lnTo>
                      <a:pt x="240" y="67"/>
                    </a:lnTo>
                    <a:lnTo>
                      <a:pt x="239" y="78"/>
                    </a:lnTo>
                    <a:lnTo>
                      <a:pt x="238" y="90"/>
                    </a:lnTo>
                    <a:lnTo>
                      <a:pt x="238" y="109"/>
                    </a:lnTo>
                    <a:lnTo>
                      <a:pt x="240" y="127"/>
                    </a:lnTo>
                    <a:lnTo>
                      <a:pt x="245" y="144"/>
                    </a:lnTo>
                    <a:lnTo>
                      <a:pt x="252" y="159"/>
                    </a:lnTo>
                    <a:lnTo>
                      <a:pt x="259" y="175"/>
                    </a:lnTo>
                    <a:lnTo>
                      <a:pt x="272" y="199"/>
                    </a:lnTo>
                    <a:lnTo>
                      <a:pt x="278" y="210"/>
                    </a:lnTo>
                    <a:lnTo>
                      <a:pt x="282" y="218"/>
                    </a:lnTo>
                    <a:lnTo>
                      <a:pt x="285" y="228"/>
                    </a:lnTo>
                    <a:lnTo>
                      <a:pt x="284" y="235"/>
                    </a:lnTo>
                    <a:lnTo>
                      <a:pt x="282" y="239"/>
                    </a:lnTo>
                    <a:lnTo>
                      <a:pt x="279" y="242"/>
                    </a:lnTo>
                    <a:lnTo>
                      <a:pt x="271" y="249"/>
                    </a:lnTo>
                    <a:lnTo>
                      <a:pt x="259" y="256"/>
                    </a:lnTo>
                    <a:lnTo>
                      <a:pt x="240" y="262"/>
                    </a:lnTo>
                    <a:lnTo>
                      <a:pt x="240" y="262"/>
                    </a:lnTo>
                    <a:lnTo>
                      <a:pt x="222" y="264"/>
                    </a:lnTo>
                    <a:lnTo>
                      <a:pt x="200" y="267"/>
                    </a:lnTo>
                    <a:lnTo>
                      <a:pt x="173" y="268"/>
                    </a:lnTo>
                    <a:lnTo>
                      <a:pt x="144" y="270"/>
                    </a:lnTo>
                    <a:lnTo>
                      <a:pt x="77" y="270"/>
                    </a:lnTo>
                    <a:lnTo>
                      <a:pt x="6" y="270"/>
                    </a:lnTo>
                    <a:lnTo>
                      <a:pt x="6" y="270"/>
                    </a:lnTo>
                    <a:lnTo>
                      <a:pt x="1" y="415"/>
                    </a:lnTo>
                    <a:lnTo>
                      <a:pt x="0" y="512"/>
                    </a:lnTo>
                    <a:lnTo>
                      <a:pt x="0" y="512"/>
                    </a:lnTo>
                    <a:lnTo>
                      <a:pt x="1" y="527"/>
                    </a:lnTo>
                    <a:lnTo>
                      <a:pt x="4" y="540"/>
                    </a:lnTo>
                    <a:lnTo>
                      <a:pt x="10" y="551"/>
                    </a:lnTo>
                    <a:lnTo>
                      <a:pt x="15" y="558"/>
                    </a:lnTo>
                    <a:lnTo>
                      <a:pt x="22" y="563"/>
                    </a:lnTo>
                    <a:lnTo>
                      <a:pt x="31" y="568"/>
                    </a:lnTo>
                    <a:lnTo>
                      <a:pt x="38" y="569"/>
                    </a:lnTo>
                    <a:lnTo>
                      <a:pt x="46" y="570"/>
                    </a:lnTo>
                    <a:lnTo>
                      <a:pt x="46" y="570"/>
                    </a:lnTo>
                    <a:lnTo>
                      <a:pt x="54" y="568"/>
                    </a:lnTo>
                    <a:lnTo>
                      <a:pt x="67" y="561"/>
                    </a:lnTo>
                    <a:lnTo>
                      <a:pt x="102" y="540"/>
                    </a:lnTo>
                    <a:lnTo>
                      <a:pt x="123" y="527"/>
                    </a:lnTo>
                    <a:lnTo>
                      <a:pt x="145" y="517"/>
                    </a:lnTo>
                    <a:lnTo>
                      <a:pt x="169" y="509"/>
                    </a:lnTo>
                    <a:lnTo>
                      <a:pt x="180" y="506"/>
                    </a:lnTo>
                    <a:lnTo>
                      <a:pt x="190" y="505"/>
                    </a:lnTo>
                    <a:lnTo>
                      <a:pt x="190" y="505"/>
                    </a:lnTo>
                    <a:lnTo>
                      <a:pt x="203" y="505"/>
                    </a:lnTo>
                    <a:lnTo>
                      <a:pt x="215" y="505"/>
                    </a:lnTo>
                    <a:lnTo>
                      <a:pt x="226" y="508"/>
                    </a:lnTo>
                    <a:lnTo>
                      <a:pt x="238" y="512"/>
                    </a:lnTo>
                    <a:lnTo>
                      <a:pt x="247" y="516"/>
                    </a:lnTo>
                    <a:lnTo>
                      <a:pt x="257" y="522"/>
                    </a:lnTo>
                    <a:lnTo>
                      <a:pt x="266" y="528"/>
                    </a:lnTo>
                    <a:lnTo>
                      <a:pt x="274" y="535"/>
                    </a:lnTo>
                    <a:lnTo>
                      <a:pt x="281" y="544"/>
                    </a:lnTo>
                    <a:lnTo>
                      <a:pt x="288" y="554"/>
                    </a:lnTo>
                    <a:lnTo>
                      <a:pt x="293" y="563"/>
                    </a:lnTo>
                    <a:lnTo>
                      <a:pt x="299" y="573"/>
                    </a:lnTo>
                    <a:lnTo>
                      <a:pt x="303" y="584"/>
                    </a:lnTo>
                    <a:lnTo>
                      <a:pt x="306" y="596"/>
                    </a:lnTo>
                    <a:lnTo>
                      <a:pt x="309" y="607"/>
                    </a:lnTo>
                    <a:lnTo>
                      <a:pt x="310" y="618"/>
                    </a:lnTo>
                    <a:lnTo>
                      <a:pt x="310" y="618"/>
                    </a:lnTo>
                    <a:lnTo>
                      <a:pt x="312" y="631"/>
                    </a:lnTo>
                    <a:lnTo>
                      <a:pt x="312" y="642"/>
                    </a:lnTo>
                    <a:lnTo>
                      <a:pt x="310" y="653"/>
                    </a:lnTo>
                    <a:lnTo>
                      <a:pt x="307" y="664"/>
                    </a:lnTo>
                    <a:lnTo>
                      <a:pt x="305" y="675"/>
                    </a:lnTo>
                    <a:lnTo>
                      <a:pt x="300" y="685"/>
                    </a:lnTo>
                    <a:lnTo>
                      <a:pt x="295" y="695"/>
                    </a:lnTo>
                    <a:lnTo>
                      <a:pt x="289" y="705"/>
                    </a:lnTo>
                    <a:lnTo>
                      <a:pt x="281" y="713"/>
                    </a:lnTo>
                    <a:lnTo>
                      <a:pt x="272" y="721"/>
                    </a:lnTo>
                    <a:lnTo>
                      <a:pt x="263" y="728"/>
                    </a:lnTo>
                    <a:lnTo>
                      <a:pt x="252" y="734"/>
                    </a:lnTo>
                    <a:lnTo>
                      <a:pt x="239" y="740"/>
                    </a:lnTo>
                    <a:lnTo>
                      <a:pt x="226" y="744"/>
                    </a:lnTo>
                    <a:lnTo>
                      <a:pt x="211" y="747"/>
                    </a:lnTo>
                    <a:lnTo>
                      <a:pt x="196" y="748"/>
                    </a:lnTo>
                    <a:lnTo>
                      <a:pt x="196" y="748"/>
                    </a:lnTo>
                    <a:lnTo>
                      <a:pt x="180" y="748"/>
                    </a:lnTo>
                    <a:lnTo>
                      <a:pt x="166" y="747"/>
                    </a:lnTo>
                    <a:lnTo>
                      <a:pt x="152" y="744"/>
                    </a:lnTo>
                    <a:lnTo>
                      <a:pt x="140" y="741"/>
                    </a:lnTo>
                    <a:lnTo>
                      <a:pt x="129" y="737"/>
                    </a:lnTo>
                    <a:lnTo>
                      <a:pt x="117" y="733"/>
                    </a:lnTo>
                    <a:lnTo>
                      <a:pt x="98" y="721"/>
                    </a:lnTo>
                    <a:lnTo>
                      <a:pt x="64" y="702"/>
                    </a:lnTo>
                    <a:lnTo>
                      <a:pt x="50" y="695"/>
                    </a:lnTo>
                    <a:lnTo>
                      <a:pt x="43" y="692"/>
                    </a:lnTo>
                    <a:lnTo>
                      <a:pt x="38" y="691"/>
                    </a:lnTo>
                    <a:lnTo>
                      <a:pt x="38" y="691"/>
                    </a:lnTo>
                    <a:lnTo>
                      <a:pt x="33" y="691"/>
                    </a:lnTo>
                    <a:lnTo>
                      <a:pt x="31" y="692"/>
                    </a:lnTo>
                    <a:lnTo>
                      <a:pt x="26" y="695"/>
                    </a:lnTo>
                    <a:lnTo>
                      <a:pt x="24" y="698"/>
                    </a:lnTo>
                    <a:lnTo>
                      <a:pt x="19" y="707"/>
                    </a:lnTo>
                    <a:lnTo>
                      <a:pt x="15" y="721"/>
                    </a:lnTo>
                    <a:lnTo>
                      <a:pt x="12" y="738"/>
                    </a:lnTo>
                    <a:lnTo>
                      <a:pt x="10" y="758"/>
                    </a:lnTo>
                    <a:lnTo>
                      <a:pt x="7" y="802"/>
                    </a:lnTo>
                    <a:lnTo>
                      <a:pt x="7" y="851"/>
                    </a:lnTo>
                    <a:lnTo>
                      <a:pt x="7" y="900"/>
                    </a:lnTo>
                    <a:lnTo>
                      <a:pt x="7" y="944"/>
                    </a:lnTo>
                    <a:lnTo>
                      <a:pt x="7" y="980"/>
                    </a:lnTo>
                    <a:lnTo>
                      <a:pt x="7" y="980"/>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27" name="is1iḍe">
                <a:extLst>
                  <a:ext uri="{FF2B5EF4-FFF2-40B4-BE49-F238E27FC236}">
                    <a16:creationId xmlns:a16="http://schemas.microsoft.com/office/drawing/2014/main" id="{A12B23C7-7BF6-41F8-BF4F-A29DDB0B1819}"/>
                  </a:ext>
                </a:extLst>
              </p:cNvPr>
              <p:cNvSpPr/>
              <p:nvPr/>
            </p:nvSpPr>
            <p:spPr bwMode="auto">
              <a:xfrm>
                <a:off x="5013325" y="4037013"/>
                <a:ext cx="1563688" cy="1160462"/>
              </a:xfrm>
              <a:custGeom>
                <a:avLst/>
                <a:gdLst>
                  <a:gd name="T0" fmla="*/ 267 w 985"/>
                  <a:gd name="T1" fmla="*/ 548 h 731"/>
                  <a:gd name="T2" fmla="*/ 260 w 985"/>
                  <a:gd name="T3" fmla="*/ 451 h 731"/>
                  <a:gd name="T4" fmla="*/ 247 w 985"/>
                  <a:gd name="T5" fmla="*/ 432 h 731"/>
                  <a:gd name="T6" fmla="*/ 216 w 985"/>
                  <a:gd name="T7" fmla="*/ 433 h 731"/>
                  <a:gd name="T8" fmla="*/ 139 w 985"/>
                  <a:gd name="T9" fmla="*/ 469 h 731"/>
                  <a:gd name="T10" fmla="*/ 102 w 985"/>
                  <a:gd name="T11" fmla="*/ 476 h 731"/>
                  <a:gd name="T12" fmla="*/ 55 w 985"/>
                  <a:gd name="T13" fmla="*/ 465 h 731"/>
                  <a:gd name="T14" fmla="*/ 23 w 985"/>
                  <a:gd name="T15" fmla="*/ 440 h 731"/>
                  <a:gd name="T16" fmla="*/ 4 w 985"/>
                  <a:gd name="T17" fmla="*/ 404 h 731"/>
                  <a:gd name="T18" fmla="*/ 1 w 985"/>
                  <a:gd name="T19" fmla="*/ 341 h 731"/>
                  <a:gd name="T20" fmla="*/ 20 w 985"/>
                  <a:gd name="T21" fmla="*/ 291 h 731"/>
                  <a:gd name="T22" fmla="*/ 48 w 985"/>
                  <a:gd name="T23" fmla="*/ 261 h 731"/>
                  <a:gd name="T24" fmla="*/ 88 w 985"/>
                  <a:gd name="T25" fmla="*/ 244 h 731"/>
                  <a:gd name="T26" fmla="*/ 125 w 985"/>
                  <a:gd name="T27" fmla="*/ 244 h 731"/>
                  <a:gd name="T28" fmla="*/ 167 w 985"/>
                  <a:gd name="T29" fmla="*/ 258 h 731"/>
                  <a:gd name="T30" fmla="*/ 230 w 985"/>
                  <a:gd name="T31" fmla="*/ 299 h 731"/>
                  <a:gd name="T32" fmla="*/ 246 w 985"/>
                  <a:gd name="T33" fmla="*/ 299 h 731"/>
                  <a:gd name="T34" fmla="*/ 262 w 985"/>
                  <a:gd name="T35" fmla="*/ 277 h 731"/>
                  <a:gd name="T36" fmla="*/ 271 w 985"/>
                  <a:gd name="T37" fmla="*/ 209 h 731"/>
                  <a:gd name="T38" fmla="*/ 262 w 985"/>
                  <a:gd name="T39" fmla="*/ 5 h 731"/>
                  <a:gd name="T40" fmla="*/ 533 w 985"/>
                  <a:gd name="T41" fmla="*/ 1 h 731"/>
                  <a:gd name="T42" fmla="*/ 564 w 985"/>
                  <a:gd name="T43" fmla="*/ 15 h 731"/>
                  <a:gd name="T44" fmla="*/ 575 w 985"/>
                  <a:gd name="T45" fmla="*/ 46 h 731"/>
                  <a:gd name="T46" fmla="*/ 564 w 985"/>
                  <a:gd name="T47" fmla="*/ 66 h 731"/>
                  <a:gd name="T48" fmla="*/ 511 w 985"/>
                  <a:gd name="T49" fmla="*/ 148 h 731"/>
                  <a:gd name="T50" fmla="*/ 501 w 985"/>
                  <a:gd name="T51" fmla="*/ 180 h 731"/>
                  <a:gd name="T52" fmla="*/ 507 w 985"/>
                  <a:gd name="T53" fmla="*/ 226 h 731"/>
                  <a:gd name="T54" fmla="*/ 531 w 985"/>
                  <a:gd name="T55" fmla="*/ 258 h 731"/>
                  <a:gd name="T56" fmla="*/ 567 w 985"/>
                  <a:gd name="T57" fmla="*/ 278 h 731"/>
                  <a:gd name="T58" fmla="*/ 634 w 985"/>
                  <a:gd name="T59" fmla="*/ 284 h 731"/>
                  <a:gd name="T60" fmla="*/ 676 w 985"/>
                  <a:gd name="T61" fmla="*/ 271 h 731"/>
                  <a:gd name="T62" fmla="*/ 710 w 985"/>
                  <a:gd name="T63" fmla="*/ 246 h 731"/>
                  <a:gd name="T64" fmla="*/ 729 w 985"/>
                  <a:gd name="T65" fmla="*/ 208 h 731"/>
                  <a:gd name="T66" fmla="*/ 729 w 985"/>
                  <a:gd name="T67" fmla="*/ 165 h 731"/>
                  <a:gd name="T68" fmla="*/ 704 w 985"/>
                  <a:gd name="T69" fmla="*/ 67 h 731"/>
                  <a:gd name="T70" fmla="*/ 696 w 985"/>
                  <a:gd name="T71" fmla="*/ 31 h 731"/>
                  <a:gd name="T72" fmla="*/ 714 w 985"/>
                  <a:gd name="T73" fmla="*/ 11 h 731"/>
                  <a:gd name="T74" fmla="*/ 789 w 985"/>
                  <a:gd name="T75" fmla="*/ 5 h 731"/>
                  <a:gd name="T76" fmla="*/ 985 w 985"/>
                  <a:gd name="T77" fmla="*/ 724 h 731"/>
                  <a:gd name="T78" fmla="*/ 745 w 985"/>
                  <a:gd name="T79" fmla="*/ 729 h 731"/>
                  <a:gd name="T80" fmla="*/ 684 w 985"/>
                  <a:gd name="T81" fmla="*/ 721 h 731"/>
                  <a:gd name="T82" fmla="*/ 666 w 985"/>
                  <a:gd name="T83" fmla="*/ 690 h 731"/>
                  <a:gd name="T84" fmla="*/ 676 w 985"/>
                  <a:gd name="T85" fmla="*/ 671 h 731"/>
                  <a:gd name="T86" fmla="*/ 708 w 985"/>
                  <a:gd name="T87" fmla="*/ 620 h 731"/>
                  <a:gd name="T88" fmla="*/ 718 w 985"/>
                  <a:gd name="T89" fmla="*/ 569 h 731"/>
                  <a:gd name="T90" fmla="*/ 715 w 985"/>
                  <a:gd name="T91" fmla="*/ 531 h 731"/>
                  <a:gd name="T92" fmla="*/ 698 w 985"/>
                  <a:gd name="T93" fmla="*/ 497 h 731"/>
                  <a:gd name="T94" fmla="*/ 670 w 985"/>
                  <a:gd name="T95" fmla="*/ 475 h 731"/>
                  <a:gd name="T96" fmla="*/ 596 w 985"/>
                  <a:gd name="T97" fmla="*/ 461 h 731"/>
                  <a:gd name="T98" fmla="*/ 529 w 985"/>
                  <a:gd name="T99" fmla="*/ 486 h 731"/>
                  <a:gd name="T100" fmla="*/ 507 w 985"/>
                  <a:gd name="T101" fmla="*/ 513 h 731"/>
                  <a:gd name="T102" fmla="*/ 500 w 985"/>
                  <a:gd name="T103" fmla="*/ 539 h 731"/>
                  <a:gd name="T104" fmla="*/ 506 w 985"/>
                  <a:gd name="T105" fmla="*/ 605 h 731"/>
                  <a:gd name="T106" fmla="*/ 539 w 985"/>
                  <a:gd name="T107" fmla="*/ 671 h 731"/>
                  <a:gd name="T108" fmla="*/ 543 w 985"/>
                  <a:gd name="T109" fmla="*/ 700 h 731"/>
                  <a:gd name="T110" fmla="*/ 501 w 985"/>
                  <a:gd name="T111" fmla="*/ 723 h 731"/>
                  <a:gd name="T112" fmla="*/ 434 w 985"/>
                  <a:gd name="T113" fmla="*/ 729 h 731"/>
                  <a:gd name="T114" fmla="*/ 267 w 985"/>
                  <a:gd name="T115" fmla="*/ 731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85" h="731">
                    <a:moveTo>
                      <a:pt x="267" y="731"/>
                    </a:moveTo>
                    <a:lnTo>
                      <a:pt x="267" y="731"/>
                    </a:lnTo>
                    <a:lnTo>
                      <a:pt x="268" y="634"/>
                    </a:lnTo>
                    <a:lnTo>
                      <a:pt x="267" y="548"/>
                    </a:lnTo>
                    <a:lnTo>
                      <a:pt x="265" y="511"/>
                    </a:lnTo>
                    <a:lnTo>
                      <a:pt x="264" y="482"/>
                    </a:lnTo>
                    <a:lnTo>
                      <a:pt x="261" y="460"/>
                    </a:lnTo>
                    <a:lnTo>
                      <a:pt x="260" y="451"/>
                    </a:lnTo>
                    <a:lnTo>
                      <a:pt x="258" y="446"/>
                    </a:lnTo>
                    <a:lnTo>
                      <a:pt x="258" y="446"/>
                    </a:lnTo>
                    <a:lnTo>
                      <a:pt x="253" y="437"/>
                    </a:lnTo>
                    <a:lnTo>
                      <a:pt x="247" y="432"/>
                    </a:lnTo>
                    <a:lnTo>
                      <a:pt x="240" y="429"/>
                    </a:lnTo>
                    <a:lnTo>
                      <a:pt x="233" y="429"/>
                    </a:lnTo>
                    <a:lnTo>
                      <a:pt x="225" y="430"/>
                    </a:lnTo>
                    <a:lnTo>
                      <a:pt x="216" y="433"/>
                    </a:lnTo>
                    <a:lnTo>
                      <a:pt x="195" y="442"/>
                    </a:lnTo>
                    <a:lnTo>
                      <a:pt x="174" y="454"/>
                    </a:lnTo>
                    <a:lnTo>
                      <a:pt x="150" y="465"/>
                    </a:lnTo>
                    <a:lnTo>
                      <a:pt x="139" y="469"/>
                    </a:lnTo>
                    <a:lnTo>
                      <a:pt x="127" y="474"/>
                    </a:lnTo>
                    <a:lnTo>
                      <a:pt x="114" y="475"/>
                    </a:lnTo>
                    <a:lnTo>
                      <a:pt x="102" y="476"/>
                    </a:lnTo>
                    <a:lnTo>
                      <a:pt x="102" y="476"/>
                    </a:lnTo>
                    <a:lnTo>
                      <a:pt x="89" y="475"/>
                    </a:lnTo>
                    <a:lnTo>
                      <a:pt x="76" y="474"/>
                    </a:lnTo>
                    <a:lnTo>
                      <a:pt x="65" y="469"/>
                    </a:lnTo>
                    <a:lnTo>
                      <a:pt x="55" y="465"/>
                    </a:lnTo>
                    <a:lnTo>
                      <a:pt x="46" y="461"/>
                    </a:lnTo>
                    <a:lnTo>
                      <a:pt x="37" y="454"/>
                    </a:lnTo>
                    <a:lnTo>
                      <a:pt x="30" y="447"/>
                    </a:lnTo>
                    <a:lnTo>
                      <a:pt x="23" y="440"/>
                    </a:lnTo>
                    <a:lnTo>
                      <a:pt x="16" y="432"/>
                    </a:lnTo>
                    <a:lnTo>
                      <a:pt x="12" y="422"/>
                    </a:lnTo>
                    <a:lnTo>
                      <a:pt x="8" y="414"/>
                    </a:lnTo>
                    <a:lnTo>
                      <a:pt x="4" y="404"/>
                    </a:lnTo>
                    <a:lnTo>
                      <a:pt x="2" y="393"/>
                    </a:lnTo>
                    <a:lnTo>
                      <a:pt x="0" y="383"/>
                    </a:lnTo>
                    <a:lnTo>
                      <a:pt x="0" y="362"/>
                    </a:lnTo>
                    <a:lnTo>
                      <a:pt x="1" y="341"/>
                    </a:lnTo>
                    <a:lnTo>
                      <a:pt x="7" y="320"/>
                    </a:lnTo>
                    <a:lnTo>
                      <a:pt x="11" y="310"/>
                    </a:lnTo>
                    <a:lnTo>
                      <a:pt x="15" y="300"/>
                    </a:lnTo>
                    <a:lnTo>
                      <a:pt x="20" y="291"/>
                    </a:lnTo>
                    <a:lnTo>
                      <a:pt x="26" y="282"/>
                    </a:lnTo>
                    <a:lnTo>
                      <a:pt x="33" y="275"/>
                    </a:lnTo>
                    <a:lnTo>
                      <a:pt x="40" y="267"/>
                    </a:lnTo>
                    <a:lnTo>
                      <a:pt x="48" y="261"/>
                    </a:lnTo>
                    <a:lnTo>
                      <a:pt x="57" y="256"/>
                    </a:lnTo>
                    <a:lnTo>
                      <a:pt x="67" y="251"/>
                    </a:lnTo>
                    <a:lnTo>
                      <a:pt x="76" y="247"/>
                    </a:lnTo>
                    <a:lnTo>
                      <a:pt x="88" y="244"/>
                    </a:lnTo>
                    <a:lnTo>
                      <a:pt x="99" y="243"/>
                    </a:lnTo>
                    <a:lnTo>
                      <a:pt x="99" y="243"/>
                    </a:lnTo>
                    <a:lnTo>
                      <a:pt x="113" y="243"/>
                    </a:lnTo>
                    <a:lnTo>
                      <a:pt x="125" y="244"/>
                    </a:lnTo>
                    <a:lnTo>
                      <a:pt x="138" y="247"/>
                    </a:lnTo>
                    <a:lnTo>
                      <a:pt x="148" y="250"/>
                    </a:lnTo>
                    <a:lnTo>
                      <a:pt x="157" y="254"/>
                    </a:lnTo>
                    <a:lnTo>
                      <a:pt x="167" y="258"/>
                    </a:lnTo>
                    <a:lnTo>
                      <a:pt x="183" y="270"/>
                    </a:lnTo>
                    <a:lnTo>
                      <a:pt x="211" y="289"/>
                    </a:lnTo>
                    <a:lnTo>
                      <a:pt x="225" y="296"/>
                    </a:lnTo>
                    <a:lnTo>
                      <a:pt x="230" y="299"/>
                    </a:lnTo>
                    <a:lnTo>
                      <a:pt x="237" y="300"/>
                    </a:lnTo>
                    <a:lnTo>
                      <a:pt x="237" y="300"/>
                    </a:lnTo>
                    <a:lnTo>
                      <a:pt x="241" y="300"/>
                    </a:lnTo>
                    <a:lnTo>
                      <a:pt x="246" y="299"/>
                    </a:lnTo>
                    <a:lnTo>
                      <a:pt x="250" y="296"/>
                    </a:lnTo>
                    <a:lnTo>
                      <a:pt x="253" y="295"/>
                    </a:lnTo>
                    <a:lnTo>
                      <a:pt x="258" y="286"/>
                    </a:lnTo>
                    <a:lnTo>
                      <a:pt x="262" y="277"/>
                    </a:lnTo>
                    <a:lnTo>
                      <a:pt x="267" y="263"/>
                    </a:lnTo>
                    <a:lnTo>
                      <a:pt x="268" y="247"/>
                    </a:lnTo>
                    <a:lnTo>
                      <a:pt x="271" y="229"/>
                    </a:lnTo>
                    <a:lnTo>
                      <a:pt x="271" y="209"/>
                    </a:lnTo>
                    <a:lnTo>
                      <a:pt x="271" y="165"/>
                    </a:lnTo>
                    <a:lnTo>
                      <a:pt x="269" y="114"/>
                    </a:lnTo>
                    <a:lnTo>
                      <a:pt x="262" y="5"/>
                    </a:lnTo>
                    <a:lnTo>
                      <a:pt x="262" y="5"/>
                    </a:lnTo>
                    <a:lnTo>
                      <a:pt x="416" y="1"/>
                    </a:lnTo>
                    <a:lnTo>
                      <a:pt x="518" y="0"/>
                    </a:lnTo>
                    <a:lnTo>
                      <a:pt x="518" y="0"/>
                    </a:lnTo>
                    <a:lnTo>
                      <a:pt x="533" y="1"/>
                    </a:lnTo>
                    <a:lnTo>
                      <a:pt x="546" y="4"/>
                    </a:lnTo>
                    <a:lnTo>
                      <a:pt x="556" y="10"/>
                    </a:lnTo>
                    <a:lnTo>
                      <a:pt x="564" y="15"/>
                    </a:lnTo>
                    <a:lnTo>
                      <a:pt x="564" y="15"/>
                    </a:lnTo>
                    <a:lnTo>
                      <a:pt x="570" y="22"/>
                    </a:lnTo>
                    <a:lnTo>
                      <a:pt x="574" y="31"/>
                    </a:lnTo>
                    <a:lnTo>
                      <a:pt x="575" y="38"/>
                    </a:lnTo>
                    <a:lnTo>
                      <a:pt x="575" y="46"/>
                    </a:lnTo>
                    <a:lnTo>
                      <a:pt x="575" y="46"/>
                    </a:lnTo>
                    <a:lnTo>
                      <a:pt x="574" y="49"/>
                    </a:lnTo>
                    <a:lnTo>
                      <a:pt x="573" y="54"/>
                    </a:lnTo>
                    <a:lnTo>
                      <a:pt x="564" y="66"/>
                    </a:lnTo>
                    <a:lnTo>
                      <a:pt x="540" y="98"/>
                    </a:lnTo>
                    <a:lnTo>
                      <a:pt x="528" y="117"/>
                    </a:lnTo>
                    <a:lnTo>
                      <a:pt x="517" y="137"/>
                    </a:lnTo>
                    <a:lnTo>
                      <a:pt x="511" y="148"/>
                    </a:lnTo>
                    <a:lnTo>
                      <a:pt x="507" y="158"/>
                    </a:lnTo>
                    <a:lnTo>
                      <a:pt x="504" y="169"/>
                    </a:lnTo>
                    <a:lnTo>
                      <a:pt x="501" y="180"/>
                    </a:lnTo>
                    <a:lnTo>
                      <a:pt x="501" y="180"/>
                    </a:lnTo>
                    <a:lnTo>
                      <a:pt x="501" y="193"/>
                    </a:lnTo>
                    <a:lnTo>
                      <a:pt x="501" y="204"/>
                    </a:lnTo>
                    <a:lnTo>
                      <a:pt x="504" y="215"/>
                    </a:lnTo>
                    <a:lnTo>
                      <a:pt x="507" y="226"/>
                    </a:lnTo>
                    <a:lnTo>
                      <a:pt x="511" y="235"/>
                    </a:lnTo>
                    <a:lnTo>
                      <a:pt x="517" y="244"/>
                    </a:lnTo>
                    <a:lnTo>
                      <a:pt x="524" y="251"/>
                    </a:lnTo>
                    <a:lnTo>
                      <a:pt x="531" y="258"/>
                    </a:lnTo>
                    <a:lnTo>
                      <a:pt x="539" y="265"/>
                    </a:lnTo>
                    <a:lnTo>
                      <a:pt x="547" y="270"/>
                    </a:lnTo>
                    <a:lnTo>
                      <a:pt x="557" y="275"/>
                    </a:lnTo>
                    <a:lnTo>
                      <a:pt x="567" y="278"/>
                    </a:lnTo>
                    <a:lnTo>
                      <a:pt x="578" y="281"/>
                    </a:lnTo>
                    <a:lnTo>
                      <a:pt x="589" y="284"/>
                    </a:lnTo>
                    <a:lnTo>
                      <a:pt x="612" y="285"/>
                    </a:lnTo>
                    <a:lnTo>
                      <a:pt x="634" y="284"/>
                    </a:lnTo>
                    <a:lnTo>
                      <a:pt x="645" y="282"/>
                    </a:lnTo>
                    <a:lnTo>
                      <a:pt x="655" y="279"/>
                    </a:lnTo>
                    <a:lnTo>
                      <a:pt x="666" y="275"/>
                    </a:lnTo>
                    <a:lnTo>
                      <a:pt x="676" y="271"/>
                    </a:lnTo>
                    <a:lnTo>
                      <a:pt x="686" y="265"/>
                    </a:lnTo>
                    <a:lnTo>
                      <a:pt x="694" y="260"/>
                    </a:lnTo>
                    <a:lnTo>
                      <a:pt x="703" y="253"/>
                    </a:lnTo>
                    <a:lnTo>
                      <a:pt x="710" y="246"/>
                    </a:lnTo>
                    <a:lnTo>
                      <a:pt x="717" y="237"/>
                    </a:lnTo>
                    <a:lnTo>
                      <a:pt x="722" y="228"/>
                    </a:lnTo>
                    <a:lnTo>
                      <a:pt x="726" y="218"/>
                    </a:lnTo>
                    <a:lnTo>
                      <a:pt x="729" y="208"/>
                    </a:lnTo>
                    <a:lnTo>
                      <a:pt x="731" y="197"/>
                    </a:lnTo>
                    <a:lnTo>
                      <a:pt x="731" y="184"/>
                    </a:lnTo>
                    <a:lnTo>
                      <a:pt x="731" y="184"/>
                    </a:lnTo>
                    <a:lnTo>
                      <a:pt x="729" y="165"/>
                    </a:lnTo>
                    <a:lnTo>
                      <a:pt x="726" y="144"/>
                    </a:lnTo>
                    <a:lnTo>
                      <a:pt x="721" y="124"/>
                    </a:lnTo>
                    <a:lnTo>
                      <a:pt x="715" y="103"/>
                    </a:lnTo>
                    <a:lnTo>
                      <a:pt x="704" y="67"/>
                    </a:lnTo>
                    <a:lnTo>
                      <a:pt x="698" y="52"/>
                    </a:lnTo>
                    <a:lnTo>
                      <a:pt x="697" y="38"/>
                    </a:lnTo>
                    <a:lnTo>
                      <a:pt x="697" y="38"/>
                    </a:lnTo>
                    <a:lnTo>
                      <a:pt x="696" y="31"/>
                    </a:lnTo>
                    <a:lnTo>
                      <a:pt x="697" y="24"/>
                    </a:lnTo>
                    <a:lnTo>
                      <a:pt x="701" y="18"/>
                    </a:lnTo>
                    <a:lnTo>
                      <a:pt x="705" y="14"/>
                    </a:lnTo>
                    <a:lnTo>
                      <a:pt x="714" y="11"/>
                    </a:lnTo>
                    <a:lnTo>
                      <a:pt x="724" y="8"/>
                    </a:lnTo>
                    <a:lnTo>
                      <a:pt x="736" y="7"/>
                    </a:lnTo>
                    <a:lnTo>
                      <a:pt x="752" y="5"/>
                    </a:lnTo>
                    <a:lnTo>
                      <a:pt x="789" y="5"/>
                    </a:lnTo>
                    <a:lnTo>
                      <a:pt x="841" y="5"/>
                    </a:lnTo>
                    <a:lnTo>
                      <a:pt x="985" y="7"/>
                    </a:lnTo>
                    <a:lnTo>
                      <a:pt x="985" y="724"/>
                    </a:lnTo>
                    <a:lnTo>
                      <a:pt x="985" y="724"/>
                    </a:lnTo>
                    <a:lnTo>
                      <a:pt x="911" y="725"/>
                    </a:lnTo>
                    <a:lnTo>
                      <a:pt x="845" y="728"/>
                    </a:lnTo>
                    <a:lnTo>
                      <a:pt x="791" y="729"/>
                    </a:lnTo>
                    <a:lnTo>
                      <a:pt x="745" y="729"/>
                    </a:lnTo>
                    <a:lnTo>
                      <a:pt x="725" y="729"/>
                    </a:lnTo>
                    <a:lnTo>
                      <a:pt x="710" y="727"/>
                    </a:lnTo>
                    <a:lnTo>
                      <a:pt x="696" y="724"/>
                    </a:lnTo>
                    <a:lnTo>
                      <a:pt x="684" y="721"/>
                    </a:lnTo>
                    <a:lnTo>
                      <a:pt x="675" y="716"/>
                    </a:lnTo>
                    <a:lnTo>
                      <a:pt x="669" y="709"/>
                    </a:lnTo>
                    <a:lnTo>
                      <a:pt x="666" y="700"/>
                    </a:lnTo>
                    <a:lnTo>
                      <a:pt x="666" y="690"/>
                    </a:lnTo>
                    <a:lnTo>
                      <a:pt x="666" y="690"/>
                    </a:lnTo>
                    <a:lnTo>
                      <a:pt x="668" y="686"/>
                    </a:lnTo>
                    <a:lnTo>
                      <a:pt x="669" y="681"/>
                    </a:lnTo>
                    <a:lnTo>
                      <a:pt x="676" y="671"/>
                    </a:lnTo>
                    <a:lnTo>
                      <a:pt x="684" y="660"/>
                    </a:lnTo>
                    <a:lnTo>
                      <a:pt x="694" y="647"/>
                    </a:lnTo>
                    <a:lnTo>
                      <a:pt x="704" y="630"/>
                    </a:lnTo>
                    <a:lnTo>
                      <a:pt x="708" y="620"/>
                    </a:lnTo>
                    <a:lnTo>
                      <a:pt x="711" y="609"/>
                    </a:lnTo>
                    <a:lnTo>
                      <a:pt x="714" y="597"/>
                    </a:lnTo>
                    <a:lnTo>
                      <a:pt x="717" y="584"/>
                    </a:lnTo>
                    <a:lnTo>
                      <a:pt x="718" y="569"/>
                    </a:lnTo>
                    <a:lnTo>
                      <a:pt x="718" y="552"/>
                    </a:lnTo>
                    <a:lnTo>
                      <a:pt x="718" y="552"/>
                    </a:lnTo>
                    <a:lnTo>
                      <a:pt x="717" y="541"/>
                    </a:lnTo>
                    <a:lnTo>
                      <a:pt x="715" y="531"/>
                    </a:lnTo>
                    <a:lnTo>
                      <a:pt x="712" y="521"/>
                    </a:lnTo>
                    <a:lnTo>
                      <a:pt x="708" y="513"/>
                    </a:lnTo>
                    <a:lnTo>
                      <a:pt x="704" y="504"/>
                    </a:lnTo>
                    <a:lnTo>
                      <a:pt x="698" y="497"/>
                    </a:lnTo>
                    <a:lnTo>
                      <a:pt x="691" y="490"/>
                    </a:lnTo>
                    <a:lnTo>
                      <a:pt x="686" y="485"/>
                    </a:lnTo>
                    <a:lnTo>
                      <a:pt x="677" y="479"/>
                    </a:lnTo>
                    <a:lnTo>
                      <a:pt x="670" y="475"/>
                    </a:lnTo>
                    <a:lnTo>
                      <a:pt x="654" y="468"/>
                    </a:lnTo>
                    <a:lnTo>
                      <a:pt x="636" y="463"/>
                    </a:lnTo>
                    <a:lnTo>
                      <a:pt x="616" y="461"/>
                    </a:lnTo>
                    <a:lnTo>
                      <a:pt x="596" y="461"/>
                    </a:lnTo>
                    <a:lnTo>
                      <a:pt x="578" y="464"/>
                    </a:lnTo>
                    <a:lnTo>
                      <a:pt x="560" y="469"/>
                    </a:lnTo>
                    <a:lnTo>
                      <a:pt x="543" y="476"/>
                    </a:lnTo>
                    <a:lnTo>
                      <a:pt x="529" y="486"/>
                    </a:lnTo>
                    <a:lnTo>
                      <a:pt x="522" y="492"/>
                    </a:lnTo>
                    <a:lnTo>
                      <a:pt x="517" y="499"/>
                    </a:lnTo>
                    <a:lnTo>
                      <a:pt x="511" y="506"/>
                    </a:lnTo>
                    <a:lnTo>
                      <a:pt x="507" y="513"/>
                    </a:lnTo>
                    <a:lnTo>
                      <a:pt x="504" y="520"/>
                    </a:lnTo>
                    <a:lnTo>
                      <a:pt x="501" y="528"/>
                    </a:lnTo>
                    <a:lnTo>
                      <a:pt x="501" y="528"/>
                    </a:lnTo>
                    <a:lnTo>
                      <a:pt x="500" y="539"/>
                    </a:lnTo>
                    <a:lnTo>
                      <a:pt x="499" y="551"/>
                    </a:lnTo>
                    <a:lnTo>
                      <a:pt x="499" y="570"/>
                    </a:lnTo>
                    <a:lnTo>
                      <a:pt x="501" y="588"/>
                    </a:lnTo>
                    <a:lnTo>
                      <a:pt x="506" y="605"/>
                    </a:lnTo>
                    <a:lnTo>
                      <a:pt x="513" y="620"/>
                    </a:lnTo>
                    <a:lnTo>
                      <a:pt x="520" y="636"/>
                    </a:lnTo>
                    <a:lnTo>
                      <a:pt x="533" y="660"/>
                    </a:lnTo>
                    <a:lnTo>
                      <a:pt x="539" y="671"/>
                    </a:lnTo>
                    <a:lnTo>
                      <a:pt x="543" y="679"/>
                    </a:lnTo>
                    <a:lnTo>
                      <a:pt x="546" y="689"/>
                    </a:lnTo>
                    <a:lnTo>
                      <a:pt x="545" y="696"/>
                    </a:lnTo>
                    <a:lnTo>
                      <a:pt x="543" y="700"/>
                    </a:lnTo>
                    <a:lnTo>
                      <a:pt x="540" y="703"/>
                    </a:lnTo>
                    <a:lnTo>
                      <a:pt x="532" y="710"/>
                    </a:lnTo>
                    <a:lnTo>
                      <a:pt x="520" y="717"/>
                    </a:lnTo>
                    <a:lnTo>
                      <a:pt x="501" y="723"/>
                    </a:lnTo>
                    <a:lnTo>
                      <a:pt x="501" y="723"/>
                    </a:lnTo>
                    <a:lnTo>
                      <a:pt x="483" y="725"/>
                    </a:lnTo>
                    <a:lnTo>
                      <a:pt x="461" y="728"/>
                    </a:lnTo>
                    <a:lnTo>
                      <a:pt x="434" y="729"/>
                    </a:lnTo>
                    <a:lnTo>
                      <a:pt x="405" y="731"/>
                    </a:lnTo>
                    <a:lnTo>
                      <a:pt x="338" y="731"/>
                    </a:lnTo>
                    <a:lnTo>
                      <a:pt x="267" y="731"/>
                    </a:lnTo>
                    <a:lnTo>
                      <a:pt x="267" y="731"/>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28" name="îṧlîdê">
                <a:extLst>
                  <a:ext uri="{FF2B5EF4-FFF2-40B4-BE49-F238E27FC236}">
                    <a16:creationId xmlns:a16="http://schemas.microsoft.com/office/drawing/2014/main" id="{FC445556-CA28-4EA3-9BC5-C28A2A91E9FE}"/>
                  </a:ext>
                </a:extLst>
              </p:cNvPr>
              <p:cNvSpPr/>
              <p:nvPr/>
            </p:nvSpPr>
            <p:spPr bwMode="auto">
              <a:xfrm>
                <a:off x="2025650" y="3617913"/>
                <a:ext cx="1131888" cy="2047875"/>
              </a:xfrm>
              <a:custGeom>
                <a:avLst/>
                <a:gdLst>
                  <a:gd name="T0" fmla="*/ 712 w 713"/>
                  <a:gd name="T1" fmla="*/ 443 h 1290"/>
                  <a:gd name="T2" fmla="*/ 702 w 713"/>
                  <a:gd name="T3" fmla="*/ 557 h 1290"/>
                  <a:gd name="T4" fmla="*/ 692 w 713"/>
                  <a:gd name="T5" fmla="*/ 573 h 1290"/>
                  <a:gd name="T6" fmla="*/ 665 w 713"/>
                  <a:gd name="T7" fmla="*/ 569 h 1290"/>
                  <a:gd name="T8" fmla="*/ 584 w 713"/>
                  <a:gd name="T9" fmla="*/ 515 h 1290"/>
                  <a:gd name="T10" fmla="*/ 509 w 713"/>
                  <a:gd name="T11" fmla="*/ 489 h 1290"/>
                  <a:gd name="T12" fmla="*/ 456 w 713"/>
                  <a:gd name="T13" fmla="*/ 492 h 1290"/>
                  <a:gd name="T14" fmla="*/ 405 w 713"/>
                  <a:gd name="T15" fmla="*/ 515 h 1290"/>
                  <a:gd name="T16" fmla="*/ 376 w 713"/>
                  <a:gd name="T17" fmla="*/ 555 h 1290"/>
                  <a:gd name="T18" fmla="*/ 365 w 713"/>
                  <a:gd name="T19" fmla="*/ 601 h 1290"/>
                  <a:gd name="T20" fmla="*/ 369 w 713"/>
                  <a:gd name="T21" fmla="*/ 638 h 1290"/>
                  <a:gd name="T22" fmla="*/ 387 w 713"/>
                  <a:gd name="T23" fmla="*/ 686 h 1290"/>
                  <a:gd name="T24" fmla="*/ 419 w 713"/>
                  <a:gd name="T25" fmla="*/ 724 h 1290"/>
                  <a:gd name="T26" fmla="*/ 465 w 713"/>
                  <a:gd name="T27" fmla="*/ 746 h 1290"/>
                  <a:gd name="T28" fmla="*/ 507 w 713"/>
                  <a:gd name="T29" fmla="*/ 750 h 1290"/>
                  <a:gd name="T30" fmla="*/ 593 w 713"/>
                  <a:gd name="T31" fmla="*/ 729 h 1290"/>
                  <a:gd name="T32" fmla="*/ 660 w 713"/>
                  <a:gd name="T33" fmla="*/ 714 h 1290"/>
                  <a:gd name="T34" fmla="*/ 698 w 713"/>
                  <a:gd name="T35" fmla="*/ 727 h 1290"/>
                  <a:gd name="T36" fmla="*/ 707 w 713"/>
                  <a:gd name="T37" fmla="*/ 747 h 1290"/>
                  <a:gd name="T38" fmla="*/ 713 w 713"/>
                  <a:gd name="T39" fmla="*/ 903 h 1290"/>
                  <a:gd name="T40" fmla="*/ 468 w 713"/>
                  <a:gd name="T41" fmla="*/ 981 h 1290"/>
                  <a:gd name="T42" fmla="*/ 428 w 713"/>
                  <a:gd name="T43" fmla="*/ 991 h 1290"/>
                  <a:gd name="T44" fmla="*/ 408 w 713"/>
                  <a:gd name="T45" fmla="*/ 1019 h 1290"/>
                  <a:gd name="T46" fmla="*/ 424 w 713"/>
                  <a:gd name="T47" fmla="*/ 1049 h 1290"/>
                  <a:gd name="T48" fmla="*/ 465 w 713"/>
                  <a:gd name="T49" fmla="*/ 1128 h 1290"/>
                  <a:gd name="T50" fmla="*/ 475 w 713"/>
                  <a:gd name="T51" fmla="*/ 1175 h 1290"/>
                  <a:gd name="T52" fmla="*/ 470 w 713"/>
                  <a:gd name="T53" fmla="*/ 1214 h 1290"/>
                  <a:gd name="T54" fmla="*/ 447 w 713"/>
                  <a:gd name="T55" fmla="*/ 1252 h 1290"/>
                  <a:gd name="T56" fmla="*/ 412 w 713"/>
                  <a:gd name="T57" fmla="*/ 1277 h 1290"/>
                  <a:gd name="T58" fmla="*/ 369 w 713"/>
                  <a:gd name="T59" fmla="*/ 1288 h 1290"/>
                  <a:gd name="T60" fmla="*/ 335 w 713"/>
                  <a:gd name="T61" fmla="*/ 1288 h 1290"/>
                  <a:gd name="T62" fmla="*/ 294 w 713"/>
                  <a:gd name="T63" fmla="*/ 1274 h 1290"/>
                  <a:gd name="T64" fmla="*/ 259 w 713"/>
                  <a:gd name="T65" fmla="*/ 1245 h 1290"/>
                  <a:gd name="T66" fmla="*/ 239 w 713"/>
                  <a:gd name="T67" fmla="*/ 1202 h 1290"/>
                  <a:gd name="T68" fmla="*/ 236 w 713"/>
                  <a:gd name="T69" fmla="*/ 1161 h 1290"/>
                  <a:gd name="T70" fmla="*/ 252 w 713"/>
                  <a:gd name="T71" fmla="*/ 1103 h 1290"/>
                  <a:gd name="T72" fmla="*/ 288 w 713"/>
                  <a:gd name="T73" fmla="*/ 1024 h 1290"/>
                  <a:gd name="T74" fmla="*/ 288 w 713"/>
                  <a:gd name="T75" fmla="*/ 1012 h 1290"/>
                  <a:gd name="T76" fmla="*/ 257 w 713"/>
                  <a:gd name="T77" fmla="*/ 998 h 1290"/>
                  <a:gd name="T78" fmla="*/ 127 w 713"/>
                  <a:gd name="T79" fmla="*/ 988 h 1290"/>
                  <a:gd name="T80" fmla="*/ 0 w 713"/>
                  <a:gd name="T81" fmla="*/ 271 h 1290"/>
                  <a:gd name="T82" fmla="*/ 221 w 713"/>
                  <a:gd name="T83" fmla="*/ 271 h 1290"/>
                  <a:gd name="T84" fmla="*/ 319 w 713"/>
                  <a:gd name="T85" fmla="*/ 257 h 1290"/>
                  <a:gd name="T86" fmla="*/ 344 w 713"/>
                  <a:gd name="T87" fmla="*/ 239 h 1290"/>
                  <a:gd name="T88" fmla="*/ 341 w 713"/>
                  <a:gd name="T89" fmla="*/ 225 h 1290"/>
                  <a:gd name="T90" fmla="*/ 298 w 713"/>
                  <a:gd name="T91" fmla="*/ 165 h 1290"/>
                  <a:gd name="T92" fmla="*/ 281 w 713"/>
                  <a:gd name="T93" fmla="*/ 116 h 1290"/>
                  <a:gd name="T94" fmla="*/ 280 w 713"/>
                  <a:gd name="T95" fmla="*/ 74 h 1290"/>
                  <a:gd name="T96" fmla="*/ 292 w 713"/>
                  <a:gd name="T97" fmla="*/ 40 h 1290"/>
                  <a:gd name="T98" fmla="*/ 324 w 713"/>
                  <a:gd name="T99" fmla="*/ 12 h 1290"/>
                  <a:gd name="T100" fmla="*/ 377 w 713"/>
                  <a:gd name="T101" fmla="*/ 0 h 1290"/>
                  <a:gd name="T102" fmla="*/ 447 w 713"/>
                  <a:gd name="T103" fmla="*/ 15 h 1290"/>
                  <a:gd name="T104" fmla="*/ 479 w 713"/>
                  <a:gd name="T105" fmla="*/ 44 h 1290"/>
                  <a:gd name="T106" fmla="*/ 491 w 713"/>
                  <a:gd name="T107" fmla="*/ 70 h 1290"/>
                  <a:gd name="T108" fmla="*/ 488 w 713"/>
                  <a:gd name="T109" fmla="*/ 139 h 1290"/>
                  <a:gd name="T110" fmla="*/ 463 w 713"/>
                  <a:gd name="T111" fmla="*/ 206 h 1290"/>
                  <a:gd name="T112" fmla="*/ 465 w 713"/>
                  <a:gd name="T113" fmla="*/ 241 h 1290"/>
                  <a:gd name="T114" fmla="*/ 510 w 713"/>
                  <a:gd name="T115" fmla="*/ 265 h 1290"/>
                  <a:gd name="T116" fmla="*/ 591 w 713"/>
                  <a:gd name="T117" fmla="*/ 274 h 1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13" h="1290">
                    <a:moveTo>
                      <a:pt x="706" y="274"/>
                    </a:moveTo>
                    <a:lnTo>
                      <a:pt x="706" y="274"/>
                    </a:lnTo>
                    <a:lnTo>
                      <a:pt x="709" y="362"/>
                    </a:lnTo>
                    <a:lnTo>
                      <a:pt x="712" y="443"/>
                    </a:lnTo>
                    <a:lnTo>
                      <a:pt x="710" y="478"/>
                    </a:lnTo>
                    <a:lnTo>
                      <a:pt x="709" y="510"/>
                    </a:lnTo>
                    <a:lnTo>
                      <a:pt x="706" y="536"/>
                    </a:lnTo>
                    <a:lnTo>
                      <a:pt x="702" y="557"/>
                    </a:lnTo>
                    <a:lnTo>
                      <a:pt x="702" y="557"/>
                    </a:lnTo>
                    <a:lnTo>
                      <a:pt x="698" y="567"/>
                    </a:lnTo>
                    <a:lnTo>
                      <a:pt x="695" y="570"/>
                    </a:lnTo>
                    <a:lnTo>
                      <a:pt x="692" y="573"/>
                    </a:lnTo>
                    <a:lnTo>
                      <a:pt x="688" y="574"/>
                    </a:lnTo>
                    <a:lnTo>
                      <a:pt x="684" y="574"/>
                    </a:lnTo>
                    <a:lnTo>
                      <a:pt x="675" y="573"/>
                    </a:lnTo>
                    <a:lnTo>
                      <a:pt x="665" y="569"/>
                    </a:lnTo>
                    <a:lnTo>
                      <a:pt x="656" y="562"/>
                    </a:lnTo>
                    <a:lnTo>
                      <a:pt x="629" y="545"/>
                    </a:lnTo>
                    <a:lnTo>
                      <a:pt x="600" y="525"/>
                    </a:lnTo>
                    <a:lnTo>
                      <a:pt x="584" y="515"/>
                    </a:lnTo>
                    <a:lnTo>
                      <a:pt x="566" y="506"/>
                    </a:lnTo>
                    <a:lnTo>
                      <a:pt x="548" y="499"/>
                    </a:lnTo>
                    <a:lnTo>
                      <a:pt x="528" y="493"/>
                    </a:lnTo>
                    <a:lnTo>
                      <a:pt x="509" y="489"/>
                    </a:lnTo>
                    <a:lnTo>
                      <a:pt x="488" y="487"/>
                    </a:lnTo>
                    <a:lnTo>
                      <a:pt x="488" y="487"/>
                    </a:lnTo>
                    <a:lnTo>
                      <a:pt x="471" y="489"/>
                    </a:lnTo>
                    <a:lnTo>
                      <a:pt x="456" y="492"/>
                    </a:lnTo>
                    <a:lnTo>
                      <a:pt x="440" y="496"/>
                    </a:lnTo>
                    <a:lnTo>
                      <a:pt x="428" y="501"/>
                    </a:lnTo>
                    <a:lnTo>
                      <a:pt x="417" y="508"/>
                    </a:lnTo>
                    <a:lnTo>
                      <a:pt x="405" y="515"/>
                    </a:lnTo>
                    <a:lnTo>
                      <a:pt x="397" y="524"/>
                    </a:lnTo>
                    <a:lnTo>
                      <a:pt x="389" y="534"/>
                    </a:lnTo>
                    <a:lnTo>
                      <a:pt x="382" y="543"/>
                    </a:lnTo>
                    <a:lnTo>
                      <a:pt x="376" y="555"/>
                    </a:lnTo>
                    <a:lnTo>
                      <a:pt x="372" y="566"/>
                    </a:lnTo>
                    <a:lnTo>
                      <a:pt x="369" y="577"/>
                    </a:lnTo>
                    <a:lnTo>
                      <a:pt x="366" y="590"/>
                    </a:lnTo>
                    <a:lnTo>
                      <a:pt x="365" y="601"/>
                    </a:lnTo>
                    <a:lnTo>
                      <a:pt x="365" y="613"/>
                    </a:lnTo>
                    <a:lnTo>
                      <a:pt x="366" y="626"/>
                    </a:lnTo>
                    <a:lnTo>
                      <a:pt x="366" y="626"/>
                    </a:lnTo>
                    <a:lnTo>
                      <a:pt x="369" y="638"/>
                    </a:lnTo>
                    <a:lnTo>
                      <a:pt x="372" y="651"/>
                    </a:lnTo>
                    <a:lnTo>
                      <a:pt x="376" y="662"/>
                    </a:lnTo>
                    <a:lnTo>
                      <a:pt x="382" y="675"/>
                    </a:lnTo>
                    <a:lnTo>
                      <a:pt x="387" y="686"/>
                    </a:lnTo>
                    <a:lnTo>
                      <a:pt x="394" y="696"/>
                    </a:lnTo>
                    <a:lnTo>
                      <a:pt x="401" y="707"/>
                    </a:lnTo>
                    <a:lnTo>
                      <a:pt x="411" y="715"/>
                    </a:lnTo>
                    <a:lnTo>
                      <a:pt x="419" y="724"/>
                    </a:lnTo>
                    <a:lnTo>
                      <a:pt x="431" y="731"/>
                    </a:lnTo>
                    <a:lnTo>
                      <a:pt x="442" y="738"/>
                    </a:lnTo>
                    <a:lnTo>
                      <a:pt x="453" y="743"/>
                    </a:lnTo>
                    <a:lnTo>
                      <a:pt x="465" y="746"/>
                    </a:lnTo>
                    <a:lnTo>
                      <a:pt x="479" y="749"/>
                    </a:lnTo>
                    <a:lnTo>
                      <a:pt x="493" y="750"/>
                    </a:lnTo>
                    <a:lnTo>
                      <a:pt x="507" y="750"/>
                    </a:lnTo>
                    <a:lnTo>
                      <a:pt x="507" y="750"/>
                    </a:lnTo>
                    <a:lnTo>
                      <a:pt x="521" y="747"/>
                    </a:lnTo>
                    <a:lnTo>
                      <a:pt x="535" y="745"/>
                    </a:lnTo>
                    <a:lnTo>
                      <a:pt x="563" y="738"/>
                    </a:lnTo>
                    <a:lnTo>
                      <a:pt x="593" y="729"/>
                    </a:lnTo>
                    <a:lnTo>
                      <a:pt x="621" y="721"/>
                    </a:lnTo>
                    <a:lnTo>
                      <a:pt x="635" y="718"/>
                    </a:lnTo>
                    <a:lnTo>
                      <a:pt x="647" y="715"/>
                    </a:lnTo>
                    <a:lnTo>
                      <a:pt x="660" y="714"/>
                    </a:lnTo>
                    <a:lnTo>
                      <a:pt x="671" y="715"/>
                    </a:lnTo>
                    <a:lnTo>
                      <a:pt x="681" y="717"/>
                    </a:lnTo>
                    <a:lnTo>
                      <a:pt x="689" y="721"/>
                    </a:lnTo>
                    <a:lnTo>
                      <a:pt x="698" y="727"/>
                    </a:lnTo>
                    <a:lnTo>
                      <a:pt x="703" y="735"/>
                    </a:lnTo>
                    <a:lnTo>
                      <a:pt x="703" y="735"/>
                    </a:lnTo>
                    <a:lnTo>
                      <a:pt x="706" y="740"/>
                    </a:lnTo>
                    <a:lnTo>
                      <a:pt x="707" y="747"/>
                    </a:lnTo>
                    <a:lnTo>
                      <a:pt x="710" y="768"/>
                    </a:lnTo>
                    <a:lnTo>
                      <a:pt x="713" y="795"/>
                    </a:lnTo>
                    <a:lnTo>
                      <a:pt x="713" y="827"/>
                    </a:lnTo>
                    <a:lnTo>
                      <a:pt x="713" y="903"/>
                    </a:lnTo>
                    <a:lnTo>
                      <a:pt x="713" y="985"/>
                    </a:lnTo>
                    <a:lnTo>
                      <a:pt x="713" y="985"/>
                    </a:lnTo>
                    <a:lnTo>
                      <a:pt x="565" y="982"/>
                    </a:lnTo>
                    <a:lnTo>
                      <a:pt x="468" y="981"/>
                    </a:lnTo>
                    <a:lnTo>
                      <a:pt x="468" y="981"/>
                    </a:lnTo>
                    <a:lnTo>
                      <a:pt x="452" y="982"/>
                    </a:lnTo>
                    <a:lnTo>
                      <a:pt x="439" y="985"/>
                    </a:lnTo>
                    <a:lnTo>
                      <a:pt x="428" y="991"/>
                    </a:lnTo>
                    <a:lnTo>
                      <a:pt x="419" y="996"/>
                    </a:lnTo>
                    <a:lnTo>
                      <a:pt x="414" y="1003"/>
                    </a:lnTo>
                    <a:lnTo>
                      <a:pt x="410" y="1012"/>
                    </a:lnTo>
                    <a:lnTo>
                      <a:pt x="408" y="1019"/>
                    </a:lnTo>
                    <a:lnTo>
                      <a:pt x="410" y="1027"/>
                    </a:lnTo>
                    <a:lnTo>
                      <a:pt x="410" y="1027"/>
                    </a:lnTo>
                    <a:lnTo>
                      <a:pt x="415" y="1035"/>
                    </a:lnTo>
                    <a:lnTo>
                      <a:pt x="424" y="1049"/>
                    </a:lnTo>
                    <a:lnTo>
                      <a:pt x="433" y="1065"/>
                    </a:lnTo>
                    <a:lnTo>
                      <a:pt x="445" y="1084"/>
                    </a:lnTo>
                    <a:lnTo>
                      <a:pt x="456" y="1105"/>
                    </a:lnTo>
                    <a:lnTo>
                      <a:pt x="465" y="1128"/>
                    </a:lnTo>
                    <a:lnTo>
                      <a:pt x="470" y="1140"/>
                    </a:lnTo>
                    <a:lnTo>
                      <a:pt x="472" y="1151"/>
                    </a:lnTo>
                    <a:lnTo>
                      <a:pt x="474" y="1164"/>
                    </a:lnTo>
                    <a:lnTo>
                      <a:pt x="475" y="1175"/>
                    </a:lnTo>
                    <a:lnTo>
                      <a:pt x="475" y="1175"/>
                    </a:lnTo>
                    <a:lnTo>
                      <a:pt x="475" y="1189"/>
                    </a:lnTo>
                    <a:lnTo>
                      <a:pt x="472" y="1202"/>
                    </a:lnTo>
                    <a:lnTo>
                      <a:pt x="470" y="1214"/>
                    </a:lnTo>
                    <a:lnTo>
                      <a:pt x="465" y="1224"/>
                    </a:lnTo>
                    <a:lnTo>
                      <a:pt x="461" y="1235"/>
                    </a:lnTo>
                    <a:lnTo>
                      <a:pt x="454" y="1244"/>
                    </a:lnTo>
                    <a:lnTo>
                      <a:pt x="447" y="1252"/>
                    </a:lnTo>
                    <a:lnTo>
                      <a:pt x="439" y="1260"/>
                    </a:lnTo>
                    <a:lnTo>
                      <a:pt x="431" y="1267"/>
                    </a:lnTo>
                    <a:lnTo>
                      <a:pt x="422" y="1273"/>
                    </a:lnTo>
                    <a:lnTo>
                      <a:pt x="412" y="1277"/>
                    </a:lnTo>
                    <a:lnTo>
                      <a:pt x="401" y="1281"/>
                    </a:lnTo>
                    <a:lnTo>
                      <a:pt x="391" y="1286"/>
                    </a:lnTo>
                    <a:lnTo>
                      <a:pt x="380" y="1287"/>
                    </a:lnTo>
                    <a:lnTo>
                      <a:pt x="369" y="1288"/>
                    </a:lnTo>
                    <a:lnTo>
                      <a:pt x="358" y="1290"/>
                    </a:lnTo>
                    <a:lnTo>
                      <a:pt x="358" y="1290"/>
                    </a:lnTo>
                    <a:lnTo>
                      <a:pt x="347" y="1288"/>
                    </a:lnTo>
                    <a:lnTo>
                      <a:pt x="335" y="1288"/>
                    </a:lnTo>
                    <a:lnTo>
                      <a:pt x="324" y="1286"/>
                    </a:lnTo>
                    <a:lnTo>
                      <a:pt x="313" y="1283"/>
                    </a:lnTo>
                    <a:lnTo>
                      <a:pt x="303" y="1279"/>
                    </a:lnTo>
                    <a:lnTo>
                      <a:pt x="294" y="1274"/>
                    </a:lnTo>
                    <a:lnTo>
                      <a:pt x="284" y="1267"/>
                    </a:lnTo>
                    <a:lnTo>
                      <a:pt x="275" y="1262"/>
                    </a:lnTo>
                    <a:lnTo>
                      <a:pt x="267" y="1253"/>
                    </a:lnTo>
                    <a:lnTo>
                      <a:pt x="259" y="1245"/>
                    </a:lnTo>
                    <a:lnTo>
                      <a:pt x="253" y="1235"/>
                    </a:lnTo>
                    <a:lnTo>
                      <a:pt x="247" y="1226"/>
                    </a:lnTo>
                    <a:lnTo>
                      <a:pt x="242" y="1214"/>
                    </a:lnTo>
                    <a:lnTo>
                      <a:pt x="239" y="1202"/>
                    </a:lnTo>
                    <a:lnTo>
                      <a:pt x="236" y="1188"/>
                    </a:lnTo>
                    <a:lnTo>
                      <a:pt x="236" y="1174"/>
                    </a:lnTo>
                    <a:lnTo>
                      <a:pt x="236" y="1174"/>
                    </a:lnTo>
                    <a:lnTo>
                      <a:pt x="236" y="1161"/>
                    </a:lnTo>
                    <a:lnTo>
                      <a:pt x="238" y="1149"/>
                    </a:lnTo>
                    <a:lnTo>
                      <a:pt x="240" y="1136"/>
                    </a:lnTo>
                    <a:lnTo>
                      <a:pt x="243" y="1125"/>
                    </a:lnTo>
                    <a:lnTo>
                      <a:pt x="252" y="1103"/>
                    </a:lnTo>
                    <a:lnTo>
                      <a:pt x="260" y="1082"/>
                    </a:lnTo>
                    <a:lnTo>
                      <a:pt x="278" y="1047"/>
                    </a:lnTo>
                    <a:lnTo>
                      <a:pt x="285" y="1031"/>
                    </a:lnTo>
                    <a:lnTo>
                      <a:pt x="288" y="1024"/>
                    </a:lnTo>
                    <a:lnTo>
                      <a:pt x="289" y="1019"/>
                    </a:lnTo>
                    <a:lnTo>
                      <a:pt x="289" y="1019"/>
                    </a:lnTo>
                    <a:lnTo>
                      <a:pt x="289" y="1014"/>
                    </a:lnTo>
                    <a:lnTo>
                      <a:pt x="288" y="1012"/>
                    </a:lnTo>
                    <a:lnTo>
                      <a:pt x="285" y="1009"/>
                    </a:lnTo>
                    <a:lnTo>
                      <a:pt x="282" y="1006"/>
                    </a:lnTo>
                    <a:lnTo>
                      <a:pt x="271" y="1000"/>
                    </a:lnTo>
                    <a:lnTo>
                      <a:pt x="257" y="998"/>
                    </a:lnTo>
                    <a:lnTo>
                      <a:pt x="240" y="995"/>
                    </a:lnTo>
                    <a:lnTo>
                      <a:pt x="221" y="992"/>
                    </a:lnTo>
                    <a:lnTo>
                      <a:pt x="176" y="989"/>
                    </a:lnTo>
                    <a:lnTo>
                      <a:pt x="127" y="988"/>
                    </a:lnTo>
                    <a:lnTo>
                      <a:pt x="78" y="988"/>
                    </a:lnTo>
                    <a:lnTo>
                      <a:pt x="0" y="988"/>
                    </a:lnTo>
                    <a:lnTo>
                      <a:pt x="0" y="271"/>
                    </a:lnTo>
                    <a:lnTo>
                      <a:pt x="0" y="271"/>
                    </a:lnTo>
                    <a:lnTo>
                      <a:pt x="74" y="274"/>
                    </a:lnTo>
                    <a:lnTo>
                      <a:pt x="130" y="274"/>
                    </a:lnTo>
                    <a:lnTo>
                      <a:pt x="192" y="272"/>
                    </a:lnTo>
                    <a:lnTo>
                      <a:pt x="221" y="271"/>
                    </a:lnTo>
                    <a:lnTo>
                      <a:pt x="250" y="268"/>
                    </a:lnTo>
                    <a:lnTo>
                      <a:pt x="275" y="265"/>
                    </a:lnTo>
                    <a:lnTo>
                      <a:pt x="299" y="261"/>
                    </a:lnTo>
                    <a:lnTo>
                      <a:pt x="319" y="257"/>
                    </a:lnTo>
                    <a:lnTo>
                      <a:pt x="333" y="250"/>
                    </a:lnTo>
                    <a:lnTo>
                      <a:pt x="338" y="247"/>
                    </a:lnTo>
                    <a:lnTo>
                      <a:pt x="342" y="243"/>
                    </a:lnTo>
                    <a:lnTo>
                      <a:pt x="344" y="239"/>
                    </a:lnTo>
                    <a:lnTo>
                      <a:pt x="345" y="234"/>
                    </a:lnTo>
                    <a:lnTo>
                      <a:pt x="345" y="234"/>
                    </a:lnTo>
                    <a:lnTo>
                      <a:pt x="344" y="229"/>
                    </a:lnTo>
                    <a:lnTo>
                      <a:pt x="341" y="225"/>
                    </a:lnTo>
                    <a:lnTo>
                      <a:pt x="333" y="213"/>
                    </a:lnTo>
                    <a:lnTo>
                      <a:pt x="323" y="200"/>
                    </a:lnTo>
                    <a:lnTo>
                      <a:pt x="310" y="184"/>
                    </a:lnTo>
                    <a:lnTo>
                      <a:pt x="298" y="165"/>
                    </a:lnTo>
                    <a:lnTo>
                      <a:pt x="292" y="155"/>
                    </a:lnTo>
                    <a:lnTo>
                      <a:pt x="288" y="142"/>
                    </a:lnTo>
                    <a:lnTo>
                      <a:pt x="284" y="130"/>
                    </a:lnTo>
                    <a:lnTo>
                      <a:pt x="281" y="116"/>
                    </a:lnTo>
                    <a:lnTo>
                      <a:pt x="278" y="100"/>
                    </a:lnTo>
                    <a:lnTo>
                      <a:pt x="278" y="83"/>
                    </a:lnTo>
                    <a:lnTo>
                      <a:pt x="278" y="83"/>
                    </a:lnTo>
                    <a:lnTo>
                      <a:pt x="280" y="74"/>
                    </a:lnTo>
                    <a:lnTo>
                      <a:pt x="281" y="64"/>
                    </a:lnTo>
                    <a:lnTo>
                      <a:pt x="284" y="56"/>
                    </a:lnTo>
                    <a:lnTo>
                      <a:pt x="288" y="47"/>
                    </a:lnTo>
                    <a:lnTo>
                      <a:pt x="292" y="40"/>
                    </a:lnTo>
                    <a:lnTo>
                      <a:pt x="298" y="33"/>
                    </a:lnTo>
                    <a:lnTo>
                      <a:pt x="303" y="28"/>
                    </a:lnTo>
                    <a:lnTo>
                      <a:pt x="310" y="22"/>
                    </a:lnTo>
                    <a:lnTo>
                      <a:pt x="324" y="12"/>
                    </a:lnTo>
                    <a:lnTo>
                      <a:pt x="341" y="7"/>
                    </a:lnTo>
                    <a:lnTo>
                      <a:pt x="358" y="1"/>
                    </a:lnTo>
                    <a:lnTo>
                      <a:pt x="377" y="0"/>
                    </a:lnTo>
                    <a:lnTo>
                      <a:pt x="377" y="0"/>
                    </a:lnTo>
                    <a:lnTo>
                      <a:pt x="396" y="0"/>
                    </a:lnTo>
                    <a:lnTo>
                      <a:pt x="414" y="2"/>
                    </a:lnTo>
                    <a:lnTo>
                      <a:pt x="432" y="8"/>
                    </a:lnTo>
                    <a:lnTo>
                      <a:pt x="447" y="15"/>
                    </a:lnTo>
                    <a:lnTo>
                      <a:pt x="463" y="26"/>
                    </a:lnTo>
                    <a:lnTo>
                      <a:pt x="468" y="32"/>
                    </a:lnTo>
                    <a:lnTo>
                      <a:pt x="474" y="37"/>
                    </a:lnTo>
                    <a:lnTo>
                      <a:pt x="479" y="44"/>
                    </a:lnTo>
                    <a:lnTo>
                      <a:pt x="484" y="53"/>
                    </a:lnTo>
                    <a:lnTo>
                      <a:pt x="488" y="60"/>
                    </a:lnTo>
                    <a:lnTo>
                      <a:pt x="491" y="70"/>
                    </a:lnTo>
                    <a:lnTo>
                      <a:pt x="491" y="70"/>
                    </a:lnTo>
                    <a:lnTo>
                      <a:pt x="493" y="88"/>
                    </a:lnTo>
                    <a:lnTo>
                      <a:pt x="493" y="106"/>
                    </a:lnTo>
                    <a:lnTo>
                      <a:pt x="492" y="123"/>
                    </a:lnTo>
                    <a:lnTo>
                      <a:pt x="488" y="139"/>
                    </a:lnTo>
                    <a:lnTo>
                      <a:pt x="484" y="155"/>
                    </a:lnTo>
                    <a:lnTo>
                      <a:pt x="478" y="169"/>
                    </a:lnTo>
                    <a:lnTo>
                      <a:pt x="467" y="195"/>
                    </a:lnTo>
                    <a:lnTo>
                      <a:pt x="463" y="206"/>
                    </a:lnTo>
                    <a:lnTo>
                      <a:pt x="461" y="218"/>
                    </a:lnTo>
                    <a:lnTo>
                      <a:pt x="460" y="227"/>
                    </a:lnTo>
                    <a:lnTo>
                      <a:pt x="463" y="237"/>
                    </a:lnTo>
                    <a:lnTo>
                      <a:pt x="465" y="241"/>
                    </a:lnTo>
                    <a:lnTo>
                      <a:pt x="468" y="246"/>
                    </a:lnTo>
                    <a:lnTo>
                      <a:pt x="478" y="253"/>
                    </a:lnTo>
                    <a:lnTo>
                      <a:pt x="492" y="260"/>
                    </a:lnTo>
                    <a:lnTo>
                      <a:pt x="510" y="265"/>
                    </a:lnTo>
                    <a:lnTo>
                      <a:pt x="510" y="265"/>
                    </a:lnTo>
                    <a:lnTo>
                      <a:pt x="526" y="269"/>
                    </a:lnTo>
                    <a:lnTo>
                      <a:pt x="545" y="271"/>
                    </a:lnTo>
                    <a:lnTo>
                      <a:pt x="591" y="274"/>
                    </a:lnTo>
                    <a:lnTo>
                      <a:pt x="646" y="275"/>
                    </a:lnTo>
                    <a:lnTo>
                      <a:pt x="706" y="274"/>
                    </a:lnTo>
                    <a:lnTo>
                      <a:pt x="706" y="274"/>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29" name="îš1iḑè">
                <a:extLst>
                  <a:ext uri="{FF2B5EF4-FFF2-40B4-BE49-F238E27FC236}">
                    <a16:creationId xmlns:a16="http://schemas.microsoft.com/office/drawing/2014/main" id="{BE216270-DA9C-4739-A423-C9E3F07B9350}"/>
                  </a:ext>
                </a:extLst>
              </p:cNvPr>
              <p:cNvSpPr/>
              <p:nvPr/>
            </p:nvSpPr>
            <p:spPr bwMode="auto">
              <a:xfrm>
                <a:off x="5421313" y="2427288"/>
                <a:ext cx="1155700" cy="2062162"/>
              </a:xfrm>
              <a:custGeom>
                <a:avLst/>
                <a:gdLst>
                  <a:gd name="T0" fmla="*/ 584 w 728"/>
                  <a:gd name="T1" fmla="*/ 1019 h 1299"/>
                  <a:gd name="T2" fmla="*/ 467 w 728"/>
                  <a:gd name="T3" fmla="*/ 1022 h 1299"/>
                  <a:gd name="T4" fmla="*/ 440 w 728"/>
                  <a:gd name="T5" fmla="*/ 1038 h 1299"/>
                  <a:gd name="T6" fmla="*/ 441 w 728"/>
                  <a:gd name="T7" fmla="*/ 1066 h 1299"/>
                  <a:gd name="T8" fmla="*/ 469 w 728"/>
                  <a:gd name="T9" fmla="*/ 1158 h 1299"/>
                  <a:gd name="T10" fmla="*/ 474 w 728"/>
                  <a:gd name="T11" fmla="*/ 1211 h 1299"/>
                  <a:gd name="T12" fmla="*/ 460 w 728"/>
                  <a:gd name="T13" fmla="*/ 1251 h 1299"/>
                  <a:gd name="T14" fmla="*/ 429 w 728"/>
                  <a:gd name="T15" fmla="*/ 1279 h 1299"/>
                  <a:gd name="T16" fmla="*/ 377 w 728"/>
                  <a:gd name="T17" fmla="*/ 1298 h 1299"/>
                  <a:gd name="T18" fmla="*/ 310 w 728"/>
                  <a:gd name="T19" fmla="*/ 1292 h 1299"/>
                  <a:gd name="T20" fmla="*/ 274 w 728"/>
                  <a:gd name="T21" fmla="*/ 1272 h 1299"/>
                  <a:gd name="T22" fmla="*/ 250 w 728"/>
                  <a:gd name="T23" fmla="*/ 1240 h 1299"/>
                  <a:gd name="T24" fmla="*/ 244 w 728"/>
                  <a:gd name="T25" fmla="*/ 1194 h 1299"/>
                  <a:gd name="T26" fmla="*/ 254 w 728"/>
                  <a:gd name="T27" fmla="*/ 1162 h 1299"/>
                  <a:gd name="T28" fmla="*/ 307 w 728"/>
                  <a:gd name="T29" fmla="*/ 1080 h 1299"/>
                  <a:gd name="T30" fmla="*/ 318 w 728"/>
                  <a:gd name="T31" fmla="*/ 1060 h 1299"/>
                  <a:gd name="T32" fmla="*/ 307 w 728"/>
                  <a:gd name="T33" fmla="*/ 1029 h 1299"/>
                  <a:gd name="T34" fmla="*/ 276 w 728"/>
                  <a:gd name="T35" fmla="*/ 1015 h 1299"/>
                  <a:gd name="T36" fmla="*/ 5 w 728"/>
                  <a:gd name="T37" fmla="*/ 1019 h 1299"/>
                  <a:gd name="T38" fmla="*/ 1 w 728"/>
                  <a:gd name="T39" fmla="*/ 845 h 1299"/>
                  <a:gd name="T40" fmla="*/ 11 w 728"/>
                  <a:gd name="T41" fmla="*/ 765 h 1299"/>
                  <a:gd name="T42" fmla="*/ 26 w 728"/>
                  <a:gd name="T43" fmla="*/ 736 h 1299"/>
                  <a:gd name="T44" fmla="*/ 61 w 728"/>
                  <a:gd name="T45" fmla="*/ 724 h 1299"/>
                  <a:gd name="T46" fmla="*/ 124 w 728"/>
                  <a:gd name="T47" fmla="*/ 758 h 1299"/>
                  <a:gd name="T48" fmla="*/ 180 w 728"/>
                  <a:gd name="T49" fmla="*/ 783 h 1299"/>
                  <a:gd name="T50" fmla="*/ 222 w 728"/>
                  <a:gd name="T51" fmla="*/ 782 h 1299"/>
                  <a:gd name="T52" fmla="*/ 274 w 728"/>
                  <a:gd name="T53" fmla="*/ 761 h 1299"/>
                  <a:gd name="T54" fmla="*/ 310 w 728"/>
                  <a:gd name="T55" fmla="*/ 724 h 1299"/>
                  <a:gd name="T56" fmla="*/ 330 w 728"/>
                  <a:gd name="T57" fmla="*/ 680 h 1299"/>
                  <a:gd name="T58" fmla="*/ 332 w 728"/>
                  <a:gd name="T59" fmla="*/ 643 h 1299"/>
                  <a:gd name="T60" fmla="*/ 321 w 728"/>
                  <a:gd name="T61" fmla="*/ 596 h 1299"/>
                  <a:gd name="T62" fmla="*/ 292 w 728"/>
                  <a:gd name="T63" fmla="*/ 557 h 1299"/>
                  <a:gd name="T64" fmla="*/ 243 w 728"/>
                  <a:gd name="T65" fmla="*/ 530 h 1299"/>
                  <a:gd name="T66" fmla="*/ 193 w 728"/>
                  <a:gd name="T67" fmla="*/ 523 h 1299"/>
                  <a:gd name="T68" fmla="*/ 142 w 728"/>
                  <a:gd name="T69" fmla="*/ 537 h 1299"/>
                  <a:gd name="T70" fmla="*/ 81 w 728"/>
                  <a:gd name="T71" fmla="*/ 575 h 1299"/>
                  <a:gd name="T72" fmla="*/ 43 w 728"/>
                  <a:gd name="T73" fmla="*/ 573 h 1299"/>
                  <a:gd name="T74" fmla="*/ 22 w 728"/>
                  <a:gd name="T75" fmla="*/ 551 h 1299"/>
                  <a:gd name="T76" fmla="*/ 12 w 728"/>
                  <a:gd name="T77" fmla="*/ 466 h 1299"/>
                  <a:gd name="T78" fmla="*/ 162 w 728"/>
                  <a:gd name="T79" fmla="*/ 309 h 1299"/>
                  <a:gd name="T80" fmla="*/ 289 w 728"/>
                  <a:gd name="T81" fmla="*/ 308 h 1299"/>
                  <a:gd name="T82" fmla="*/ 316 w 728"/>
                  <a:gd name="T83" fmla="*/ 281 h 1299"/>
                  <a:gd name="T84" fmla="*/ 316 w 728"/>
                  <a:gd name="T85" fmla="*/ 258 h 1299"/>
                  <a:gd name="T86" fmla="*/ 265 w 728"/>
                  <a:gd name="T87" fmla="*/ 165 h 1299"/>
                  <a:gd name="T88" fmla="*/ 253 w 728"/>
                  <a:gd name="T89" fmla="*/ 121 h 1299"/>
                  <a:gd name="T90" fmla="*/ 260 w 728"/>
                  <a:gd name="T91" fmla="*/ 74 h 1299"/>
                  <a:gd name="T92" fmla="*/ 285 w 728"/>
                  <a:gd name="T93" fmla="*/ 38 h 1299"/>
                  <a:gd name="T94" fmla="*/ 323 w 728"/>
                  <a:gd name="T95" fmla="*/ 13 h 1299"/>
                  <a:gd name="T96" fmla="*/ 367 w 728"/>
                  <a:gd name="T97" fmla="*/ 2 h 1299"/>
                  <a:gd name="T98" fmla="*/ 401 w 728"/>
                  <a:gd name="T99" fmla="*/ 2 h 1299"/>
                  <a:gd name="T100" fmla="*/ 444 w 728"/>
                  <a:gd name="T101" fmla="*/ 17 h 1299"/>
                  <a:gd name="T102" fmla="*/ 476 w 728"/>
                  <a:gd name="T103" fmla="*/ 49 h 1299"/>
                  <a:gd name="T104" fmla="*/ 495 w 728"/>
                  <a:gd name="T105" fmla="*/ 100 h 1299"/>
                  <a:gd name="T106" fmla="*/ 495 w 728"/>
                  <a:gd name="T107" fmla="*/ 144 h 1299"/>
                  <a:gd name="T108" fmla="*/ 481 w 728"/>
                  <a:gd name="T109" fmla="*/ 189 h 1299"/>
                  <a:gd name="T110" fmla="*/ 447 w 728"/>
                  <a:gd name="T111" fmla="*/ 248 h 1299"/>
                  <a:gd name="T112" fmla="*/ 439 w 728"/>
                  <a:gd name="T113" fmla="*/ 274 h 1299"/>
                  <a:gd name="T114" fmla="*/ 446 w 728"/>
                  <a:gd name="T115" fmla="*/ 288 h 1299"/>
                  <a:gd name="T116" fmla="*/ 506 w 728"/>
                  <a:gd name="T117" fmla="*/ 304 h 1299"/>
                  <a:gd name="T118" fmla="*/ 693 w 728"/>
                  <a:gd name="T119" fmla="*/ 304 h 1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28" h="1299">
                    <a:moveTo>
                      <a:pt x="728" y="304"/>
                    </a:moveTo>
                    <a:lnTo>
                      <a:pt x="728" y="1021"/>
                    </a:lnTo>
                    <a:lnTo>
                      <a:pt x="728" y="1021"/>
                    </a:lnTo>
                    <a:lnTo>
                      <a:pt x="584" y="1019"/>
                    </a:lnTo>
                    <a:lnTo>
                      <a:pt x="532" y="1019"/>
                    </a:lnTo>
                    <a:lnTo>
                      <a:pt x="495" y="1019"/>
                    </a:lnTo>
                    <a:lnTo>
                      <a:pt x="479" y="1021"/>
                    </a:lnTo>
                    <a:lnTo>
                      <a:pt x="467" y="1022"/>
                    </a:lnTo>
                    <a:lnTo>
                      <a:pt x="457" y="1025"/>
                    </a:lnTo>
                    <a:lnTo>
                      <a:pt x="448" y="1028"/>
                    </a:lnTo>
                    <a:lnTo>
                      <a:pt x="444" y="1032"/>
                    </a:lnTo>
                    <a:lnTo>
                      <a:pt x="440" y="1038"/>
                    </a:lnTo>
                    <a:lnTo>
                      <a:pt x="439" y="1045"/>
                    </a:lnTo>
                    <a:lnTo>
                      <a:pt x="440" y="1052"/>
                    </a:lnTo>
                    <a:lnTo>
                      <a:pt x="440" y="1052"/>
                    </a:lnTo>
                    <a:lnTo>
                      <a:pt x="441" y="1066"/>
                    </a:lnTo>
                    <a:lnTo>
                      <a:pt x="447" y="1081"/>
                    </a:lnTo>
                    <a:lnTo>
                      <a:pt x="458" y="1117"/>
                    </a:lnTo>
                    <a:lnTo>
                      <a:pt x="464" y="1138"/>
                    </a:lnTo>
                    <a:lnTo>
                      <a:pt x="469" y="1158"/>
                    </a:lnTo>
                    <a:lnTo>
                      <a:pt x="472" y="1179"/>
                    </a:lnTo>
                    <a:lnTo>
                      <a:pt x="474" y="1198"/>
                    </a:lnTo>
                    <a:lnTo>
                      <a:pt x="474" y="1198"/>
                    </a:lnTo>
                    <a:lnTo>
                      <a:pt x="474" y="1211"/>
                    </a:lnTo>
                    <a:lnTo>
                      <a:pt x="472" y="1222"/>
                    </a:lnTo>
                    <a:lnTo>
                      <a:pt x="469" y="1232"/>
                    </a:lnTo>
                    <a:lnTo>
                      <a:pt x="465" y="1242"/>
                    </a:lnTo>
                    <a:lnTo>
                      <a:pt x="460" y="1251"/>
                    </a:lnTo>
                    <a:lnTo>
                      <a:pt x="453" y="1260"/>
                    </a:lnTo>
                    <a:lnTo>
                      <a:pt x="446" y="1267"/>
                    </a:lnTo>
                    <a:lnTo>
                      <a:pt x="437" y="1274"/>
                    </a:lnTo>
                    <a:lnTo>
                      <a:pt x="429" y="1279"/>
                    </a:lnTo>
                    <a:lnTo>
                      <a:pt x="419" y="1285"/>
                    </a:lnTo>
                    <a:lnTo>
                      <a:pt x="409" y="1289"/>
                    </a:lnTo>
                    <a:lnTo>
                      <a:pt x="398" y="1293"/>
                    </a:lnTo>
                    <a:lnTo>
                      <a:pt x="377" y="1298"/>
                    </a:lnTo>
                    <a:lnTo>
                      <a:pt x="355" y="1299"/>
                    </a:lnTo>
                    <a:lnTo>
                      <a:pt x="332" y="1298"/>
                    </a:lnTo>
                    <a:lnTo>
                      <a:pt x="321" y="1295"/>
                    </a:lnTo>
                    <a:lnTo>
                      <a:pt x="310" y="1292"/>
                    </a:lnTo>
                    <a:lnTo>
                      <a:pt x="300" y="1289"/>
                    </a:lnTo>
                    <a:lnTo>
                      <a:pt x="290" y="1284"/>
                    </a:lnTo>
                    <a:lnTo>
                      <a:pt x="282" y="1279"/>
                    </a:lnTo>
                    <a:lnTo>
                      <a:pt x="274" y="1272"/>
                    </a:lnTo>
                    <a:lnTo>
                      <a:pt x="267" y="1265"/>
                    </a:lnTo>
                    <a:lnTo>
                      <a:pt x="260" y="1258"/>
                    </a:lnTo>
                    <a:lnTo>
                      <a:pt x="254" y="1249"/>
                    </a:lnTo>
                    <a:lnTo>
                      <a:pt x="250" y="1240"/>
                    </a:lnTo>
                    <a:lnTo>
                      <a:pt x="247" y="1229"/>
                    </a:lnTo>
                    <a:lnTo>
                      <a:pt x="244" y="1218"/>
                    </a:lnTo>
                    <a:lnTo>
                      <a:pt x="244" y="1207"/>
                    </a:lnTo>
                    <a:lnTo>
                      <a:pt x="244" y="1194"/>
                    </a:lnTo>
                    <a:lnTo>
                      <a:pt x="244" y="1194"/>
                    </a:lnTo>
                    <a:lnTo>
                      <a:pt x="247" y="1183"/>
                    </a:lnTo>
                    <a:lnTo>
                      <a:pt x="250" y="1172"/>
                    </a:lnTo>
                    <a:lnTo>
                      <a:pt x="254" y="1162"/>
                    </a:lnTo>
                    <a:lnTo>
                      <a:pt x="260" y="1151"/>
                    </a:lnTo>
                    <a:lnTo>
                      <a:pt x="271" y="1131"/>
                    </a:lnTo>
                    <a:lnTo>
                      <a:pt x="283" y="1112"/>
                    </a:lnTo>
                    <a:lnTo>
                      <a:pt x="307" y="1080"/>
                    </a:lnTo>
                    <a:lnTo>
                      <a:pt x="316" y="1068"/>
                    </a:lnTo>
                    <a:lnTo>
                      <a:pt x="317" y="1063"/>
                    </a:lnTo>
                    <a:lnTo>
                      <a:pt x="318" y="1060"/>
                    </a:lnTo>
                    <a:lnTo>
                      <a:pt x="318" y="1060"/>
                    </a:lnTo>
                    <a:lnTo>
                      <a:pt x="318" y="1052"/>
                    </a:lnTo>
                    <a:lnTo>
                      <a:pt x="317" y="1045"/>
                    </a:lnTo>
                    <a:lnTo>
                      <a:pt x="313" y="1036"/>
                    </a:lnTo>
                    <a:lnTo>
                      <a:pt x="307" y="1029"/>
                    </a:lnTo>
                    <a:lnTo>
                      <a:pt x="307" y="1029"/>
                    </a:lnTo>
                    <a:lnTo>
                      <a:pt x="299" y="1024"/>
                    </a:lnTo>
                    <a:lnTo>
                      <a:pt x="289" y="1018"/>
                    </a:lnTo>
                    <a:lnTo>
                      <a:pt x="276" y="1015"/>
                    </a:lnTo>
                    <a:lnTo>
                      <a:pt x="261" y="1014"/>
                    </a:lnTo>
                    <a:lnTo>
                      <a:pt x="261" y="1014"/>
                    </a:lnTo>
                    <a:lnTo>
                      <a:pt x="159" y="1015"/>
                    </a:lnTo>
                    <a:lnTo>
                      <a:pt x="5" y="1019"/>
                    </a:lnTo>
                    <a:lnTo>
                      <a:pt x="5" y="1019"/>
                    </a:lnTo>
                    <a:lnTo>
                      <a:pt x="1" y="929"/>
                    </a:lnTo>
                    <a:lnTo>
                      <a:pt x="0" y="885"/>
                    </a:lnTo>
                    <a:lnTo>
                      <a:pt x="1" y="845"/>
                    </a:lnTo>
                    <a:lnTo>
                      <a:pt x="3" y="808"/>
                    </a:lnTo>
                    <a:lnTo>
                      <a:pt x="5" y="793"/>
                    </a:lnTo>
                    <a:lnTo>
                      <a:pt x="8" y="778"/>
                    </a:lnTo>
                    <a:lnTo>
                      <a:pt x="11" y="765"/>
                    </a:lnTo>
                    <a:lnTo>
                      <a:pt x="15" y="752"/>
                    </a:lnTo>
                    <a:lnTo>
                      <a:pt x="21" y="743"/>
                    </a:lnTo>
                    <a:lnTo>
                      <a:pt x="26" y="736"/>
                    </a:lnTo>
                    <a:lnTo>
                      <a:pt x="26" y="736"/>
                    </a:lnTo>
                    <a:lnTo>
                      <a:pt x="35" y="729"/>
                    </a:lnTo>
                    <a:lnTo>
                      <a:pt x="43" y="724"/>
                    </a:lnTo>
                    <a:lnTo>
                      <a:pt x="51" y="723"/>
                    </a:lnTo>
                    <a:lnTo>
                      <a:pt x="61" y="724"/>
                    </a:lnTo>
                    <a:lnTo>
                      <a:pt x="71" y="727"/>
                    </a:lnTo>
                    <a:lnTo>
                      <a:pt x="81" y="731"/>
                    </a:lnTo>
                    <a:lnTo>
                      <a:pt x="102" y="744"/>
                    </a:lnTo>
                    <a:lnTo>
                      <a:pt x="124" y="758"/>
                    </a:lnTo>
                    <a:lnTo>
                      <a:pt x="146" y="771"/>
                    </a:lnTo>
                    <a:lnTo>
                      <a:pt x="158" y="776"/>
                    </a:lnTo>
                    <a:lnTo>
                      <a:pt x="169" y="780"/>
                    </a:lnTo>
                    <a:lnTo>
                      <a:pt x="180" y="783"/>
                    </a:lnTo>
                    <a:lnTo>
                      <a:pt x="191" y="785"/>
                    </a:lnTo>
                    <a:lnTo>
                      <a:pt x="191" y="785"/>
                    </a:lnTo>
                    <a:lnTo>
                      <a:pt x="208" y="785"/>
                    </a:lnTo>
                    <a:lnTo>
                      <a:pt x="222" y="782"/>
                    </a:lnTo>
                    <a:lnTo>
                      <a:pt x="237" y="779"/>
                    </a:lnTo>
                    <a:lnTo>
                      <a:pt x="250" y="773"/>
                    </a:lnTo>
                    <a:lnTo>
                      <a:pt x="263" y="768"/>
                    </a:lnTo>
                    <a:lnTo>
                      <a:pt x="274" y="761"/>
                    </a:lnTo>
                    <a:lnTo>
                      <a:pt x="285" y="754"/>
                    </a:lnTo>
                    <a:lnTo>
                      <a:pt x="293" y="744"/>
                    </a:lnTo>
                    <a:lnTo>
                      <a:pt x="302" y="736"/>
                    </a:lnTo>
                    <a:lnTo>
                      <a:pt x="310" y="724"/>
                    </a:lnTo>
                    <a:lnTo>
                      <a:pt x="316" y="715"/>
                    </a:lnTo>
                    <a:lnTo>
                      <a:pt x="321" y="703"/>
                    </a:lnTo>
                    <a:lnTo>
                      <a:pt x="325" y="691"/>
                    </a:lnTo>
                    <a:lnTo>
                      <a:pt x="330" y="680"/>
                    </a:lnTo>
                    <a:lnTo>
                      <a:pt x="331" y="667"/>
                    </a:lnTo>
                    <a:lnTo>
                      <a:pt x="332" y="655"/>
                    </a:lnTo>
                    <a:lnTo>
                      <a:pt x="332" y="655"/>
                    </a:lnTo>
                    <a:lnTo>
                      <a:pt x="332" y="643"/>
                    </a:lnTo>
                    <a:lnTo>
                      <a:pt x="331" y="631"/>
                    </a:lnTo>
                    <a:lnTo>
                      <a:pt x="330" y="618"/>
                    </a:lnTo>
                    <a:lnTo>
                      <a:pt x="325" y="607"/>
                    </a:lnTo>
                    <a:lnTo>
                      <a:pt x="321" y="596"/>
                    </a:lnTo>
                    <a:lnTo>
                      <a:pt x="316" y="585"/>
                    </a:lnTo>
                    <a:lnTo>
                      <a:pt x="309" y="575"/>
                    </a:lnTo>
                    <a:lnTo>
                      <a:pt x="302" y="565"/>
                    </a:lnTo>
                    <a:lnTo>
                      <a:pt x="292" y="557"/>
                    </a:lnTo>
                    <a:lnTo>
                      <a:pt x="282" y="548"/>
                    </a:lnTo>
                    <a:lnTo>
                      <a:pt x="270" y="541"/>
                    </a:lnTo>
                    <a:lnTo>
                      <a:pt x="257" y="536"/>
                    </a:lnTo>
                    <a:lnTo>
                      <a:pt x="243" y="530"/>
                    </a:lnTo>
                    <a:lnTo>
                      <a:pt x="228" y="527"/>
                    </a:lnTo>
                    <a:lnTo>
                      <a:pt x="211" y="525"/>
                    </a:lnTo>
                    <a:lnTo>
                      <a:pt x="193" y="523"/>
                    </a:lnTo>
                    <a:lnTo>
                      <a:pt x="193" y="523"/>
                    </a:lnTo>
                    <a:lnTo>
                      <a:pt x="180" y="525"/>
                    </a:lnTo>
                    <a:lnTo>
                      <a:pt x="167" y="527"/>
                    </a:lnTo>
                    <a:lnTo>
                      <a:pt x="155" y="532"/>
                    </a:lnTo>
                    <a:lnTo>
                      <a:pt x="142" y="537"/>
                    </a:lnTo>
                    <a:lnTo>
                      <a:pt x="120" y="551"/>
                    </a:lnTo>
                    <a:lnTo>
                      <a:pt x="100" y="564"/>
                    </a:lnTo>
                    <a:lnTo>
                      <a:pt x="89" y="569"/>
                    </a:lnTo>
                    <a:lnTo>
                      <a:pt x="81" y="575"/>
                    </a:lnTo>
                    <a:lnTo>
                      <a:pt x="71" y="578"/>
                    </a:lnTo>
                    <a:lnTo>
                      <a:pt x="61" y="579"/>
                    </a:lnTo>
                    <a:lnTo>
                      <a:pt x="51" y="578"/>
                    </a:lnTo>
                    <a:lnTo>
                      <a:pt x="43" y="573"/>
                    </a:lnTo>
                    <a:lnTo>
                      <a:pt x="33" y="566"/>
                    </a:lnTo>
                    <a:lnTo>
                      <a:pt x="25" y="557"/>
                    </a:lnTo>
                    <a:lnTo>
                      <a:pt x="25" y="557"/>
                    </a:lnTo>
                    <a:lnTo>
                      <a:pt x="22" y="551"/>
                    </a:lnTo>
                    <a:lnTo>
                      <a:pt x="19" y="544"/>
                    </a:lnTo>
                    <a:lnTo>
                      <a:pt x="16" y="525"/>
                    </a:lnTo>
                    <a:lnTo>
                      <a:pt x="14" y="498"/>
                    </a:lnTo>
                    <a:lnTo>
                      <a:pt x="12" y="466"/>
                    </a:lnTo>
                    <a:lnTo>
                      <a:pt x="12" y="390"/>
                    </a:lnTo>
                    <a:lnTo>
                      <a:pt x="14" y="306"/>
                    </a:lnTo>
                    <a:lnTo>
                      <a:pt x="14" y="306"/>
                    </a:lnTo>
                    <a:lnTo>
                      <a:pt x="162" y="309"/>
                    </a:lnTo>
                    <a:lnTo>
                      <a:pt x="260" y="312"/>
                    </a:lnTo>
                    <a:lnTo>
                      <a:pt x="260" y="312"/>
                    </a:lnTo>
                    <a:lnTo>
                      <a:pt x="276" y="311"/>
                    </a:lnTo>
                    <a:lnTo>
                      <a:pt x="289" y="308"/>
                    </a:lnTo>
                    <a:lnTo>
                      <a:pt x="299" y="302"/>
                    </a:lnTo>
                    <a:lnTo>
                      <a:pt x="307" y="297"/>
                    </a:lnTo>
                    <a:lnTo>
                      <a:pt x="313" y="288"/>
                    </a:lnTo>
                    <a:lnTo>
                      <a:pt x="316" y="281"/>
                    </a:lnTo>
                    <a:lnTo>
                      <a:pt x="318" y="273"/>
                    </a:lnTo>
                    <a:lnTo>
                      <a:pt x="318" y="266"/>
                    </a:lnTo>
                    <a:lnTo>
                      <a:pt x="318" y="266"/>
                    </a:lnTo>
                    <a:lnTo>
                      <a:pt x="316" y="258"/>
                    </a:lnTo>
                    <a:lnTo>
                      <a:pt x="309" y="245"/>
                    </a:lnTo>
                    <a:lnTo>
                      <a:pt x="288" y="209"/>
                    </a:lnTo>
                    <a:lnTo>
                      <a:pt x="276" y="188"/>
                    </a:lnTo>
                    <a:lnTo>
                      <a:pt x="265" y="165"/>
                    </a:lnTo>
                    <a:lnTo>
                      <a:pt x="258" y="143"/>
                    </a:lnTo>
                    <a:lnTo>
                      <a:pt x="256" y="132"/>
                    </a:lnTo>
                    <a:lnTo>
                      <a:pt x="253" y="121"/>
                    </a:lnTo>
                    <a:lnTo>
                      <a:pt x="253" y="121"/>
                    </a:lnTo>
                    <a:lnTo>
                      <a:pt x="253" y="108"/>
                    </a:lnTo>
                    <a:lnTo>
                      <a:pt x="254" y="97"/>
                    </a:lnTo>
                    <a:lnTo>
                      <a:pt x="256" y="86"/>
                    </a:lnTo>
                    <a:lnTo>
                      <a:pt x="260" y="74"/>
                    </a:lnTo>
                    <a:lnTo>
                      <a:pt x="264" y="65"/>
                    </a:lnTo>
                    <a:lnTo>
                      <a:pt x="270" y="55"/>
                    </a:lnTo>
                    <a:lnTo>
                      <a:pt x="276" y="46"/>
                    </a:lnTo>
                    <a:lnTo>
                      <a:pt x="285" y="38"/>
                    </a:lnTo>
                    <a:lnTo>
                      <a:pt x="293" y="31"/>
                    </a:lnTo>
                    <a:lnTo>
                      <a:pt x="302" y="24"/>
                    </a:lnTo>
                    <a:lnTo>
                      <a:pt x="311" y="19"/>
                    </a:lnTo>
                    <a:lnTo>
                      <a:pt x="323" y="13"/>
                    </a:lnTo>
                    <a:lnTo>
                      <a:pt x="332" y="9"/>
                    </a:lnTo>
                    <a:lnTo>
                      <a:pt x="344" y="6"/>
                    </a:lnTo>
                    <a:lnTo>
                      <a:pt x="355" y="3"/>
                    </a:lnTo>
                    <a:lnTo>
                      <a:pt x="367" y="2"/>
                    </a:lnTo>
                    <a:lnTo>
                      <a:pt x="367" y="2"/>
                    </a:lnTo>
                    <a:lnTo>
                      <a:pt x="379" y="0"/>
                    </a:lnTo>
                    <a:lnTo>
                      <a:pt x="390" y="0"/>
                    </a:lnTo>
                    <a:lnTo>
                      <a:pt x="401" y="2"/>
                    </a:lnTo>
                    <a:lnTo>
                      <a:pt x="412" y="3"/>
                    </a:lnTo>
                    <a:lnTo>
                      <a:pt x="423" y="7"/>
                    </a:lnTo>
                    <a:lnTo>
                      <a:pt x="433" y="12"/>
                    </a:lnTo>
                    <a:lnTo>
                      <a:pt x="444" y="17"/>
                    </a:lnTo>
                    <a:lnTo>
                      <a:pt x="453" y="23"/>
                    </a:lnTo>
                    <a:lnTo>
                      <a:pt x="462" y="30"/>
                    </a:lnTo>
                    <a:lnTo>
                      <a:pt x="469" y="40"/>
                    </a:lnTo>
                    <a:lnTo>
                      <a:pt x="476" y="49"/>
                    </a:lnTo>
                    <a:lnTo>
                      <a:pt x="483" y="60"/>
                    </a:lnTo>
                    <a:lnTo>
                      <a:pt x="488" y="72"/>
                    </a:lnTo>
                    <a:lnTo>
                      <a:pt x="492" y="86"/>
                    </a:lnTo>
                    <a:lnTo>
                      <a:pt x="495" y="100"/>
                    </a:lnTo>
                    <a:lnTo>
                      <a:pt x="496" y="116"/>
                    </a:lnTo>
                    <a:lnTo>
                      <a:pt x="496" y="116"/>
                    </a:lnTo>
                    <a:lnTo>
                      <a:pt x="496" y="132"/>
                    </a:lnTo>
                    <a:lnTo>
                      <a:pt x="495" y="144"/>
                    </a:lnTo>
                    <a:lnTo>
                      <a:pt x="493" y="157"/>
                    </a:lnTo>
                    <a:lnTo>
                      <a:pt x="489" y="168"/>
                    </a:lnTo>
                    <a:lnTo>
                      <a:pt x="485" y="179"/>
                    </a:lnTo>
                    <a:lnTo>
                      <a:pt x="481" y="189"/>
                    </a:lnTo>
                    <a:lnTo>
                      <a:pt x="471" y="207"/>
                    </a:lnTo>
                    <a:lnTo>
                      <a:pt x="460" y="223"/>
                    </a:lnTo>
                    <a:lnTo>
                      <a:pt x="450" y="239"/>
                    </a:lnTo>
                    <a:lnTo>
                      <a:pt x="447" y="248"/>
                    </a:lnTo>
                    <a:lnTo>
                      <a:pt x="443" y="256"/>
                    </a:lnTo>
                    <a:lnTo>
                      <a:pt x="440" y="265"/>
                    </a:lnTo>
                    <a:lnTo>
                      <a:pt x="439" y="274"/>
                    </a:lnTo>
                    <a:lnTo>
                      <a:pt x="439" y="274"/>
                    </a:lnTo>
                    <a:lnTo>
                      <a:pt x="439" y="279"/>
                    </a:lnTo>
                    <a:lnTo>
                      <a:pt x="440" y="283"/>
                    </a:lnTo>
                    <a:lnTo>
                      <a:pt x="443" y="286"/>
                    </a:lnTo>
                    <a:lnTo>
                      <a:pt x="446" y="288"/>
                    </a:lnTo>
                    <a:lnTo>
                      <a:pt x="457" y="294"/>
                    </a:lnTo>
                    <a:lnTo>
                      <a:pt x="469" y="298"/>
                    </a:lnTo>
                    <a:lnTo>
                      <a:pt x="486" y="301"/>
                    </a:lnTo>
                    <a:lnTo>
                      <a:pt x="506" y="304"/>
                    </a:lnTo>
                    <a:lnTo>
                      <a:pt x="550" y="306"/>
                    </a:lnTo>
                    <a:lnTo>
                      <a:pt x="599" y="306"/>
                    </a:lnTo>
                    <a:lnTo>
                      <a:pt x="648" y="305"/>
                    </a:lnTo>
                    <a:lnTo>
                      <a:pt x="693" y="304"/>
                    </a:lnTo>
                    <a:lnTo>
                      <a:pt x="728" y="304"/>
                    </a:lnTo>
                    <a:lnTo>
                      <a:pt x="728" y="304"/>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30" name="ïṡḻidé">
                <a:extLst>
                  <a:ext uri="{FF2B5EF4-FFF2-40B4-BE49-F238E27FC236}">
                    <a16:creationId xmlns:a16="http://schemas.microsoft.com/office/drawing/2014/main" id="{8FFA2F2B-3C9D-4E65-BFE1-98171C3A3613}"/>
                  </a:ext>
                </a:extLst>
              </p:cNvPr>
              <p:cNvSpPr/>
              <p:nvPr/>
            </p:nvSpPr>
            <p:spPr bwMode="auto">
              <a:xfrm>
                <a:off x="3144839" y="2401886"/>
                <a:ext cx="1157286" cy="2052638"/>
              </a:xfrm>
              <a:custGeom>
                <a:avLst/>
                <a:gdLst>
                  <a:gd name="T0" fmla="*/ 0 w 729"/>
                  <a:gd name="T1" fmla="*/ 880 h 1293"/>
                  <a:gd name="T2" fmla="*/ 15 w 729"/>
                  <a:gd name="T3" fmla="*/ 768 h 1293"/>
                  <a:gd name="T4" fmla="*/ 43 w 729"/>
                  <a:gd name="T5" fmla="*/ 745 h 1293"/>
                  <a:gd name="T6" fmla="*/ 97 w 729"/>
                  <a:gd name="T7" fmla="*/ 775 h 1293"/>
                  <a:gd name="T8" fmla="*/ 155 w 729"/>
                  <a:gd name="T9" fmla="*/ 799 h 1293"/>
                  <a:gd name="T10" fmla="*/ 204 w 729"/>
                  <a:gd name="T11" fmla="*/ 796 h 1293"/>
                  <a:gd name="T12" fmla="*/ 247 w 729"/>
                  <a:gd name="T13" fmla="*/ 770 h 1293"/>
                  <a:gd name="T14" fmla="*/ 273 w 729"/>
                  <a:gd name="T15" fmla="*/ 725 h 1293"/>
                  <a:gd name="T16" fmla="*/ 276 w 729"/>
                  <a:gd name="T17" fmla="*/ 641 h 1293"/>
                  <a:gd name="T18" fmla="*/ 250 w 729"/>
                  <a:gd name="T19" fmla="*/ 596 h 1293"/>
                  <a:gd name="T20" fmla="*/ 204 w 729"/>
                  <a:gd name="T21" fmla="*/ 571 h 1293"/>
                  <a:gd name="T22" fmla="*/ 153 w 729"/>
                  <a:gd name="T23" fmla="*/ 571 h 1293"/>
                  <a:gd name="T24" fmla="*/ 64 w 729"/>
                  <a:gd name="T25" fmla="*/ 610 h 1293"/>
                  <a:gd name="T26" fmla="*/ 27 w 729"/>
                  <a:gd name="T27" fmla="*/ 606 h 1293"/>
                  <a:gd name="T28" fmla="*/ 15 w 729"/>
                  <a:gd name="T29" fmla="*/ 535 h 1293"/>
                  <a:gd name="T30" fmla="*/ 95 w 729"/>
                  <a:gd name="T31" fmla="*/ 327 h 1293"/>
                  <a:gd name="T32" fmla="*/ 237 w 729"/>
                  <a:gd name="T33" fmla="*/ 320 h 1293"/>
                  <a:gd name="T34" fmla="*/ 275 w 729"/>
                  <a:gd name="T35" fmla="*/ 297 h 1293"/>
                  <a:gd name="T36" fmla="*/ 282 w 729"/>
                  <a:gd name="T37" fmla="*/ 251 h 1293"/>
                  <a:gd name="T38" fmla="*/ 240 w 729"/>
                  <a:gd name="T39" fmla="*/ 177 h 1293"/>
                  <a:gd name="T40" fmla="*/ 232 w 729"/>
                  <a:gd name="T41" fmla="*/ 121 h 1293"/>
                  <a:gd name="T42" fmla="*/ 255 w 729"/>
                  <a:gd name="T43" fmla="*/ 50 h 1293"/>
                  <a:gd name="T44" fmla="*/ 303 w 729"/>
                  <a:gd name="T45" fmla="*/ 11 h 1293"/>
                  <a:gd name="T46" fmla="*/ 363 w 729"/>
                  <a:gd name="T47" fmla="*/ 0 h 1293"/>
                  <a:gd name="T48" fmla="*/ 410 w 729"/>
                  <a:gd name="T49" fmla="*/ 11 h 1293"/>
                  <a:gd name="T50" fmla="*/ 461 w 729"/>
                  <a:gd name="T51" fmla="*/ 47 h 1293"/>
                  <a:gd name="T52" fmla="*/ 490 w 729"/>
                  <a:gd name="T53" fmla="*/ 109 h 1293"/>
                  <a:gd name="T54" fmla="*/ 489 w 729"/>
                  <a:gd name="T55" fmla="*/ 162 h 1293"/>
                  <a:gd name="T56" fmla="*/ 440 w 729"/>
                  <a:gd name="T57" fmla="*/ 251 h 1293"/>
                  <a:gd name="T58" fmla="*/ 436 w 729"/>
                  <a:gd name="T59" fmla="*/ 297 h 1293"/>
                  <a:gd name="T60" fmla="*/ 472 w 729"/>
                  <a:gd name="T61" fmla="*/ 320 h 1293"/>
                  <a:gd name="T62" fmla="*/ 592 w 729"/>
                  <a:gd name="T63" fmla="*/ 332 h 1293"/>
                  <a:gd name="T64" fmla="*/ 728 w 729"/>
                  <a:gd name="T65" fmla="*/ 485 h 1293"/>
                  <a:gd name="T66" fmla="*/ 715 w 729"/>
                  <a:gd name="T67" fmla="*/ 573 h 1293"/>
                  <a:gd name="T68" fmla="*/ 689 w 729"/>
                  <a:gd name="T69" fmla="*/ 587 h 1293"/>
                  <a:gd name="T70" fmla="*/ 634 w 729"/>
                  <a:gd name="T71" fmla="*/ 562 h 1293"/>
                  <a:gd name="T72" fmla="*/ 556 w 729"/>
                  <a:gd name="T73" fmla="*/ 549 h 1293"/>
                  <a:gd name="T74" fmla="*/ 517 w 729"/>
                  <a:gd name="T75" fmla="*/ 559 h 1293"/>
                  <a:gd name="T76" fmla="*/ 486 w 729"/>
                  <a:gd name="T77" fmla="*/ 594 h 1293"/>
                  <a:gd name="T78" fmla="*/ 476 w 729"/>
                  <a:gd name="T79" fmla="*/ 683 h 1293"/>
                  <a:gd name="T80" fmla="*/ 511 w 729"/>
                  <a:gd name="T81" fmla="*/ 753 h 1293"/>
                  <a:gd name="T82" fmla="*/ 552 w 729"/>
                  <a:gd name="T83" fmla="*/ 774 h 1293"/>
                  <a:gd name="T84" fmla="*/ 612 w 729"/>
                  <a:gd name="T85" fmla="*/ 771 h 1293"/>
                  <a:gd name="T86" fmla="*/ 690 w 729"/>
                  <a:gd name="T87" fmla="*/ 742 h 1293"/>
                  <a:gd name="T88" fmla="*/ 712 w 729"/>
                  <a:gd name="T89" fmla="*/ 752 h 1293"/>
                  <a:gd name="T90" fmla="*/ 728 w 729"/>
                  <a:gd name="T91" fmla="*/ 830 h 1293"/>
                  <a:gd name="T92" fmla="*/ 725 w 729"/>
                  <a:gd name="T93" fmla="*/ 1041 h 1293"/>
                  <a:gd name="T94" fmla="*/ 489 w 729"/>
                  <a:gd name="T95" fmla="*/ 1041 h 1293"/>
                  <a:gd name="T96" fmla="*/ 437 w 729"/>
                  <a:gd name="T97" fmla="*/ 1056 h 1293"/>
                  <a:gd name="T98" fmla="*/ 436 w 729"/>
                  <a:gd name="T99" fmla="*/ 1082 h 1293"/>
                  <a:gd name="T100" fmla="*/ 465 w 729"/>
                  <a:gd name="T101" fmla="*/ 1168 h 1293"/>
                  <a:gd name="T102" fmla="*/ 464 w 729"/>
                  <a:gd name="T103" fmla="*/ 1223 h 1293"/>
                  <a:gd name="T104" fmla="*/ 438 w 729"/>
                  <a:gd name="T105" fmla="*/ 1260 h 1293"/>
                  <a:gd name="T106" fmla="*/ 353 w 729"/>
                  <a:gd name="T107" fmla="*/ 1293 h 1293"/>
                  <a:gd name="T108" fmla="*/ 276 w 729"/>
                  <a:gd name="T109" fmla="*/ 1276 h 1293"/>
                  <a:gd name="T110" fmla="*/ 247 w 729"/>
                  <a:gd name="T111" fmla="*/ 1241 h 1293"/>
                  <a:gd name="T112" fmla="*/ 240 w 729"/>
                  <a:gd name="T113" fmla="*/ 1191 h 1293"/>
                  <a:gd name="T114" fmla="*/ 258 w 729"/>
                  <a:gd name="T115" fmla="*/ 1121 h 1293"/>
                  <a:gd name="T116" fmla="*/ 278 w 729"/>
                  <a:gd name="T117" fmla="*/ 1070 h 1293"/>
                  <a:gd name="T118" fmla="*/ 260 w 729"/>
                  <a:gd name="T119" fmla="*/ 1047 h 1293"/>
                  <a:gd name="T120" fmla="*/ 89 w 729"/>
                  <a:gd name="T121" fmla="*/ 1038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9" h="1293">
                    <a:moveTo>
                      <a:pt x="1" y="1040"/>
                    </a:moveTo>
                    <a:lnTo>
                      <a:pt x="1" y="1040"/>
                    </a:lnTo>
                    <a:lnTo>
                      <a:pt x="0" y="984"/>
                    </a:lnTo>
                    <a:lnTo>
                      <a:pt x="0" y="929"/>
                    </a:lnTo>
                    <a:lnTo>
                      <a:pt x="0" y="880"/>
                    </a:lnTo>
                    <a:lnTo>
                      <a:pt x="2" y="834"/>
                    </a:lnTo>
                    <a:lnTo>
                      <a:pt x="4" y="815"/>
                    </a:lnTo>
                    <a:lnTo>
                      <a:pt x="7" y="796"/>
                    </a:lnTo>
                    <a:lnTo>
                      <a:pt x="11" y="781"/>
                    </a:lnTo>
                    <a:lnTo>
                      <a:pt x="15" y="768"/>
                    </a:lnTo>
                    <a:lnTo>
                      <a:pt x="20" y="757"/>
                    </a:lnTo>
                    <a:lnTo>
                      <a:pt x="26" y="750"/>
                    </a:lnTo>
                    <a:lnTo>
                      <a:pt x="34" y="746"/>
                    </a:lnTo>
                    <a:lnTo>
                      <a:pt x="37" y="745"/>
                    </a:lnTo>
                    <a:lnTo>
                      <a:pt x="43" y="745"/>
                    </a:lnTo>
                    <a:lnTo>
                      <a:pt x="43" y="745"/>
                    </a:lnTo>
                    <a:lnTo>
                      <a:pt x="50" y="746"/>
                    </a:lnTo>
                    <a:lnTo>
                      <a:pt x="55" y="747"/>
                    </a:lnTo>
                    <a:lnTo>
                      <a:pt x="69" y="754"/>
                    </a:lnTo>
                    <a:lnTo>
                      <a:pt x="97" y="775"/>
                    </a:lnTo>
                    <a:lnTo>
                      <a:pt x="113" y="785"/>
                    </a:lnTo>
                    <a:lnTo>
                      <a:pt x="123" y="791"/>
                    </a:lnTo>
                    <a:lnTo>
                      <a:pt x="132" y="794"/>
                    </a:lnTo>
                    <a:lnTo>
                      <a:pt x="142" y="798"/>
                    </a:lnTo>
                    <a:lnTo>
                      <a:pt x="155" y="799"/>
                    </a:lnTo>
                    <a:lnTo>
                      <a:pt x="167" y="801"/>
                    </a:lnTo>
                    <a:lnTo>
                      <a:pt x="181" y="801"/>
                    </a:lnTo>
                    <a:lnTo>
                      <a:pt x="181" y="801"/>
                    </a:lnTo>
                    <a:lnTo>
                      <a:pt x="192" y="799"/>
                    </a:lnTo>
                    <a:lnTo>
                      <a:pt x="204" y="796"/>
                    </a:lnTo>
                    <a:lnTo>
                      <a:pt x="213" y="794"/>
                    </a:lnTo>
                    <a:lnTo>
                      <a:pt x="223" y="789"/>
                    </a:lnTo>
                    <a:lnTo>
                      <a:pt x="232" y="784"/>
                    </a:lnTo>
                    <a:lnTo>
                      <a:pt x="240" y="777"/>
                    </a:lnTo>
                    <a:lnTo>
                      <a:pt x="247" y="770"/>
                    </a:lnTo>
                    <a:lnTo>
                      <a:pt x="254" y="761"/>
                    </a:lnTo>
                    <a:lnTo>
                      <a:pt x="260" y="753"/>
                    </a:lnTo>
                    <a:lnTo>
                      <a:pt x="265" y="745"/>
                    </a:lnTo>
                    <a:lnTo>
                      <a:pt x="269" y="735"/>
                    </a:lnTo>
                    <a:lnTo>
                      <a:pt x="273" y="725"/>
                    </a:lnTo>
                    <a:lnTo>
                      <a:pt x="279" y="704"/>
                    </a:lnTo>
                    <a:lnTo>
                      <a:pt x="280" y="683"/>
                    </a:lnTo>
                    <a:lnTo>
                      <a:pt x="280" y="661"/>
                    </a:lnTo>
                    <a:lnTo>
                      <a:pt x="278" y="651"/>
                    </a:lnTo>
                    <a:lnTo>
                      <a:pt x="276" y="641"/>
                    </a:lnTo>
                    <a:lnTo>
                      <a:pt x="272" y="631"/>
                    </a:lnTo>
                    <a:lnTo>
                      <a:pt x="268" y="622"/>
                    </a:lnTo>
                    <a:lnTo>
                      <a:pt x="264" y="613"/>
                    </a:lnTo>
                    <a:lnTo>
                      <a:pt x="257" y="605"/>
                    </a:lnTo>
                    <a:lnTo>
                      <a:pt x="250" y="596"/>
                    </a:lnTo>
                    <a:lnTo>
                      <a:pt x="243" y="589"/>
                    </a:lnTo>
                    <a:lnTo>
                      <a:pt x="234" y="584"/>
                    </a:lnTo>
                    <a:lnTo>
                      <a:pt x="225" y="578"/>
                    </a:lnTo>
                    <a:lnTo>
                      <a:pt x="215" y="574"/>
                    </a:lnTo>
                    <a:lnTo>
                      <a:pt x="204" y="571"/>
                    </a:lnTo>
                    <a:lnTo>
                      <a:pt x="191" y="569"/>
                    </a:lnTo>
                    <a:lnTo>
                      <a:pt x="178" y="569"/>
                    </a:lnTo>
                    <a:lnTo>
                      <a:pt x="178" y="569"/>
                    </a:lnTo>
                    <a:lnTo>
                      <a:pt x="166" y="569"/>
                    </a:lnTo>
                    <a:lnTo>
                      <a:pt x="153" y="571"/>
                    </a:lnTo>
                    <a:lnTo>
                      <a:pt x="141" y="574"/>
                    </a:lnTo>
                    <a:lnTo>
                      <a:pt x="130" y="580"/>
                    </a:lnTo>
                    <a:lnTo>
                      <a:pt x="106" y="591"/>
                    </a:lnTo>
                    <a:lnTo>
                      <a:pt x="85" y="602"/>
                    </a:lnTo>
                    <a:lnTo>
                      <a:pt x="64" y="610"/>
                    </a:lnTo>
                    <a:lnTo>
                      <a:pt x="55" y="615"/>
                    </a:lnTo>
                    <a:lnTo>
                      <a:pt x="47" y="615"/>
                    </a:lnTo>
                    <a:lnTo>
                      <a:pt x="40" y="615"/>
                    </a:lnTo>
                    <a:lnTo>
                      <a:pt x="33" y="612"/>
                    </a:lnTo>
                    <a:lnTo>
                      <a:pt x="27" y="606"/>
                    </a:lnTo>
                    <a:lnTo>
                      <a:pt x="22" y="598"/>
                    </a:lnTo>
                    <a:lnTo>
                      <a:pt x="22" y="598"/>
                    </a:lnTo>
                    <a:lnTo>
                      <a:pt x="19" y="585"/>
                    </a:lnTo>
                    <a:lnTo>
                      <a:pt x="16" y="563"/>
                    </a:lnTo>
                    <a:lnTo>
                      <a:pt x="15" y="535"/>
                    </a:lnTo>
                    <a:lnTo>
                      <a:pt x="13" y="499"/>
                    </a:lnTo>
                    <a:lnTo>
                      <a:pt x="12" y="415"/>
                    </a:lnTo>
                    <a:lnTo>
                      <a:pt x="13" y="322"/>
                    </a:lnTo>
                    <a:lnTo>
                      <a:pt x="13" y="322"/>
                    </a:lnTo>
                    <a:lnTo>
                      <a:pt x="95" y="327"/>
                    </a:lnTo>
                    <a:lnTo>
                      <a:pt x="132" y="327"/>
                    </a:lnTo>
                    <a:lnTo>
                      <a:pt x="167" y="327"/>
                    </a:lnTo>
                    <a:lnTo>
                      <a:pt x="198" y="325"/>
                    </a:lnTo>
                    <a:lnTo>
                      <a:pt x="226" y="321"/>
                    </a:lnTo>
                    <a:lnTo>
                      <a:pt x="237" y="320"/>
                    </a:lnTo>
                    <a:lnTo>
                      <a:pt x="248" y="316"/>
                    </a:lnTo>
                    <a:lnTo>
                      <a:pt x="257" y="311"/>
                    </a:lnTo>
                    <a:lnTo>
                      <a:pt x="264" y="307"/>
                    </a:lnTo>
                    <a:lnTo>
                      <a:pt x="264" y="307"/>
                    </a:lnTo>
                    <a:lnTo>
                      <a:pt x="275" y="297"/>
                    </a:lnTo>
                    <a:lnTo>
                      <a:pt x="280" y="289"/>
                    </a:lnTo>
                    <a:lnTo>
                      <a:pt x="285" y="279"/>
                    </a:lnTo>
                    <a:lnTo>
                      <a:pt x="286" y="271"/>
                    </a:lnTo>
                    <a:lnTo>
                      <a:pt x="285" y="261"/>
                    </a:lnTo>
                    <a:lnTo>
                      <a:pt x="282" y="251"/>
                    </a:lnTo>
                    <a:lnTo>
                      <a:pt x="278" y="241"/>
                    </a:lnTo>
                    <a:lnTo>
                      <a:pt x="271" y="232"/>
                    </a:lnTo>
                    <a:lnTo>
                      <a:pt x="258" y="211"/>
                    </a:lnTo>
                    <a:lnTo>
                      <a:pt x="246" y="188"/>
                    </a:lnTo>
                    <a:lnTo>
                      <a:pt x="240" y="177"/>
                    </a:lnTo>
                    <a:lnTo>
                      <a:pt x="234" y="165"/>
                    </a:lnTo>
                    <a:lnTo>
                      <a:pt x="232" y="152"/>
                    </a:lnTo>
                    <a:lnTo>
                      <a:pt x="232" y="138"/>
                    </a:lnTo>
                    <a:lnTo>
                      <a:pt x="232" y="138"/>
                    </a:lnTo>
                    <a:lnTo>
                      <a:pt x="232" y="121"/>
                    </a:lnTo>
                    <a:lnTo>
                      <a:pt x="234" y="104"/>
                    </a:lnTo>
                    <a:lnTo>
                      <a:pt x="237" y="89"/>
                    </a:lnTo>
                    <a:lnTo>
                      <a:pt x="243" y="75"/>
                    </a:lnTo>
                    <a:lnTo>
                      <a:pt x="248" y="61"/>
                    </a:lnTo>
                    <a:lnTo>
                      <a:pt x="255" y="50"/>
                    </a:lnTo>
                    <a:lnTo>
                      <a:pt x="264" y="40"/>
                    </a:lnTo>
                    <a:lnTo>
                      <a:pt x="272" y="30"/>
                    </a:lnTo>
                    <a:lnTo>
                      <a:pt x="282" y="22"/>
                    </a:lnTo>
                    <a:lnTo>
                      <a:pt x="292" y="16"/>
                    </a:lnTo>
                    <a:lnTo>
                      <a:pt x="303" y="11"/>
                    </a:lnTo>
                    <a:lnTo>
                      <a:pt x="314" y="5"/>
                    </a:lnTo>
                    <a:lnTo>
                      <a:pt x="327" y="2"/>
                    </a:lnTo>
                    <a:lnTo>
                      <a:pt x="338" y="0"/>
                    </a:lnTo>
                    <a:lnTo>
                      <a:pt x="350" y="0"/>
                    </a:lnTo>
                    <a:lnTo>
                      <a:pt x="363" y="0"/>
                    </a:lnTo>
                    <a:lnTo>
                      <a:pt x="363" y="0"/>
                    </a:lnTo>
                    <a:lnTo>
                      <a:pt x="374" y="0"/>
                    </a:lnTo>
                    <a:lnTo>
                      <a:pt x="387" y="2"/>
                    </a:lnTo>
                    <a:lnTo>
                      <a:pt x="399" y="5"/>
                    </a:lnTo>
                    <a:lnTo>
                      <a:pt x="410" y="11"/>
                    </a:lnTo>
                    <a:lnTo>
                      <a:pt x="422" y="15"/>
                    </a:lnTo>
                    <a:lnTo>
                      <a:pt x="433" y="22"/>
                    </a:lnTo>
                    <a:lnTo>
                      <a:pt x="443" y="29"/>
                    </a:lnTo>
                    <a:lnTo>
                      <a:pt x="452" y="37"/>
                    </a:lnTo>
                    <a:lnTo>
                      <a:pt x="461" y="47"/>
                    </a:lnTo>
                    <a:lnTo>
                      <a:pt x="469" y="58"/>
                    </a:lnTo>
                    <a:lnTo>
                      <a:pt x="476" y="69"/>
                    </a:lnTo>
                    <a:lnTo>
                      <a:pt x="482" y="82"/>
                    </a:lnTo>
                    <a:lnTo>
                      <a:pt x="486" y="95"/>
                    </a:lnTo>
                    <a:lnTo>
                      <a:pt x="490" y="109"/>
                    </a:lnTo>
                    <a:lnTo>
                      <a:pt x="492" y="124"/>
                    </a:lnTo>
                    <a:lnTo>
                      <a:pt x="492" y="141"/>
                    </a:lnTo>
                    <a:lnTo>
                      <a:pt x="492" y="141"/>
                    </a:lnTo>
                    <a:lnTo>
                      <a:pt x="492" y="151"/>
                    </a:lnTo>
                    <a:lnTo>
                      <a:pt x="489" y="162"/>
                    </a:lnTo>
                    <a:lnTo>
                      <a:pt x="483" y="174"/>
                    </a:lnTo>
                    <a:lnTo>
                      <a:pt x="478" y="186"/>
                    </a:lnTo>
                    <a:lnTo>
                      <a:pt x="465" y="208"/>
                    </a:lnTo>
                    <a:lnTo>
                      <a:pt x="451" y="230"/>
                    </a:lnTo>
                    <a:lnTo>
                      <a:pt x="440" y="251"/>
                    </a:lnTo>
                    <a:lnTo>
                      <a:pt x="434" y="261"/>
                    </a:lnTo>
                    <a:lnTo>
                      <a:pt x="431" y="271"/>
                    </a:lnTo>
                    <a:lnTo>
                      <a:pt x="431" y="281"/>
                    </a:lnTo>
                    <a:lnTo>
                      <a:pt x="433" y="289"/>
                    </a:lnTo>
                    <a:lnTo>
                      <a:pt x="436" y="297"/>
                    </a:lnTo>
                    <a:lnTo>
                      <a:pt x="443" y="304"/>
                    </a:lnTo>
                    <a:lnTo>
                      <a:pt x="443" y="304"/>
                    </a:lnTo>
                    <a:lnTo>
                      <a:pt x="451" y="311"/>
                    </a:lnTo>
                    <a:lnTo>
                      <a:pt x="461" y="316"/>
                    </a:lnTo>
                    <a:lnTo>
                      <a:pt x="472" y="320"/>
                    </a:lnTo>
                    <a:lnTo>
                      <a:pt x="485" y="324"/>
                    </a:lnTo>
                    <a:lnTo>
                      <a:pt x="500" y="327"/>
                    </a:lnTo>
                    <a:lnTo>
                      <a:pt x="517" y="328"/>
                    </a:lnTo>
                    <a:lnTo>
                      <a:pt x="552" y="331"/>
                    </a:lnTo>
                    <a:lnTo>
                      <a:pt x="592" y="332"/>
                    </a:lnTo>
                    <a:lnTo>
                      <a:pt x="636" y="331"/>
                    </a:lnTo>
                    <a:lnTo>
                      <a:pt x="726" y="327"/>
                    </a:lnTo>
                    <a:lnTo>
                      <a:pt x="726" y="327"/>
                    </a:lnTo>
                    <a:lnTo>
                      <a:pt x="728" y="409"/>
                    </a:lnTo>
                    <a:lnTo>
                      <a:pt x="728" y="485"/>
                    </a:lnTo>
                    <a:lnTo>
                      <a:pt x="726" y="517"/>
                    </a:lnTo>
                    <a:lnTo>
                      <a:pt x="725" y="542"/>
                    </a:lnTo>
                    <a:lnTo>
                      <a:pt x="721" y="562"/>
                    </a:lnTo>
                    <a:lnTo>
                      <a:pt x="718" y="569"/>
                    </a:lnTo>
                    <a:lnTo>
                      <a:pt x="715" y="573"/>
                    </a:lnTo>
                    <a:lnTo>
                      <a:pt x="715" y="573"/>
                    </a:lnTo>
                    <a:lnTo>
                      <a:pt x="708" y="580"/>
                    </a:lnTo>
                    <a:lnTo>
                      <a:pt x="701" y="584"/>
                    </a:lnTo>
                    <a:lnTo>
                      <a:pt x="696" y="587"/>
                    </a:lnTo>
                    <a:lnTo>
                      <a:pt x="689" y="587"/>
                    </a:lnTo>
                    <a:lnTo>
                      <a:pt x="683" y="587"/>
                    </a:lnTo>
                    <a:lnTo>
                      <a:pt x="676" y="584"/>
                    </a:lnTo>
                    <a:lnTo>
                      <a:pt x="662" y="577"/>
                    </a:lnTo>
                    <a:lnTo>
                      <a:pt x="644" y="567"/>
                    </a:lnTo>
                    <a:lnTo>
                      <a:pt x="634" y="562"/>
                    </a:lnTo>
                    <a:lnTo>
                      <a:pt x="622" y="557"/>
                    </a:lnTo>
                    <a:lnTo>
                      <a:pt x="608" y="553"/>
                    </a:lnTo>
                    <a:lnTo>
                      <a:pt x="592" y="550"/>
                    </a:lnTo>
                    <a:lnTo>
                      <a:pt x="575" y="549"/>
                    </a:lnTo>
                    <a:lnTo>
                      <a:pt x="556" y="549"/>
                    </a:lnTo>
                    <a:lnTo>
                      <a:pt x="556" y="549"/>
                    </a:lnTo>
                    <a:lnTo>
                      <a:pt x="545" y="550"/>
                    </a:lnTo>
                    <a:lnTo>
                      <a:pt x="535" y="552"/>
                    </a:lnTo>
                    <a:lnTo>
                      <a:pt x="525" y="555"/>
                    </a:lnTo>
                    <a:lnTo>
                      <a:pt x="517" y="559"/>
                    </a:lnTo>
                    <a:lnTo>
                      <a:pt x="510" y="564"/>
                    </a:lnTo>
                    <a:lnTo>
                      <a:pt x="503" y="571"/>
                    </a:lnTo>
                    <a:lnTo>
                      <a:pt x="496" y="577"/>
                    </a:lnTo>
                    <a:lnTo>
                      <a:pt x="490" y="585"/>
                    </a:lnTo>
                    <a:lnTo>
                      <a:pt x="486" y="594"/>
                    </a:lnTo>
                    <a:lnTo>
                      <a:pt x="482" y="602"/>
                    </a:lnTo>
                    <a:lnTo>
                      <a:pt x="476" y="622"/>
                    </a:lnTo>
                    <a:lnTo>
                      <a:pt x="473" y="641"/>
                    </a:lnTo>
                    <a:lnTo>
                      <a:pt x="473" y="662"/>
                    </a:lnTo>
                    <a:lnTo>
                      <a:pt x="476" y="683"/>
                    </a:lnTo>
                    <a:lnTo>
                      <a:pt x="480" y="703"/>
                    </a:lnTo>
                    <a:lnTo>
                      <a:pt x="489" y="722"/>
                    </a:lnTo>
                    <a:lnTo>
                      <a:pt x="499" y="739"/>
                    </a:lnTo>
                    <a:lnTo>
                      <a:pt x="504" y="746"/>
                    </a:lnTo>
                    <a:lnTo>
                      <a:pt x="511" y="753"/>
                    </a:lnTo>
                    <a:lnTo>
                      <a:pt x="518" y="760"/>
                    </a:lnTo>
                    <a:lnTo>
                      <a:pt x="527" y="764"/>
                    </a:lnTo>
                    <a:lnTo>
                      <a:pt x="533" y="770"/>
                    </a:lnTo>
                    <a:lnTo>
                      <a:pt x="543" y="773"/>
                    </a:lnTo>
                    <a:lnTo>
                      <a:pt x="552" y="774"/>
                    </a:lnTo>
                    <a:lnTo>
                      <a:pt x="561" y="775"/>
                    </a:lnTo>
                    <a:lnTo>
                      <a:pt x="561" y="775"/>
                    </a:lnTo>
                    <a:lnTo>
                      <a:pt x="580" y="775"/>
                    </a:lnTo>
                    <a:lnTo>
                      <a:pt x="596" y="774"/>
                    </a:lnTo>
                    <a:lnTo>
                      <a:pt x="612" y="771"/>
                    </a:lnTo>
                    <a:lnTo>
                      <a:pt x="626" y="768"/>
                    </a:lnTo>
                    <a:lnTo>
                      <a:pt x="650" y="760"/>
                    </a:lnTo>
                    <a:lnTo>
                      <a:pt x="669" y="752"/>
                    </a:lnTo>
                    <a:lnTo>
                      <a:pt x="684" y="745"/>
                    </a:lnTo>
                    <a:lnTo>
                      <a:pt x="690" y="742"/>
                    </a:lnTo>
                    <a:lnTo>
                      <a:pt x="696" y="740"/>
                    </a:lnTo>
                    <a:lnTo>
                      <a:pt x="701" y="740"/>
                    </a:lnTo>
                    <a:lnTo>
                      <a:pt x="705" y="743"/>
                    </a:lnTo>
                    <a:lnTo>
                      <a:pt x="710" y="746"/>
                    </a:lnTo>
                    <a:lnTo>
                      <a:pt x="712" y="752"/>
                    </a:lnTo>
                    <a:lnTo>
                      <a:pt x="712" y="752"/>
                    </a:lnTo>
                    <a:lnTo>
                      <a:pt x="717" y="760"/>
                    </a:lnTo>
                    <a:lnTo>
                      <a:pt x="721" y="771"/>
                    </a:lnTo>
                    <a:lnTo>
                      <a:pt x="725" y="798"/>
                    </a:lnTo>
                    <a:lnTo>
                      <a:pt x="728" y="830"/>
                    </a:lnTo>
                    <a:lnTo>
                      <a:pt x="729" y="866"/>
                    </a:lnTo>
                    <a:lnTo>
                      <a:pt x="729" y="907"/>
                    </a:lnTo>
                    <a:lnTo>
                      <a:pt x="729" y="950"/>
                    </a:lnTo>
                    <a:lnTo>
                      <a:pt x="725" y="1041"/>
                    </a:lnTo>
                    <a:lnTo>
                      <a:pt x="725" y="1041"/>
                    </a:lnTo>
                    <a:lnTo>
                      <a:pt x="637" y="1037"/>
                    </a:lnTo>
                    <a:lnTo>
                      <a:pt x="595" y="1035"/>
                    </a:lnTo>
                    <a:lnTo>
                      <a:pt x="556" y="1035"/>
                    </a:lnTo>
                    <a:lnTo>
                      <a:pt x="520" y="1037"/>
                    </a:lnTo>
                    <a:lnTo>
                      <a:pt x="489" y="1041"/>
                    </a:lnTo>
                    <a:lnTo>
                      <a:pt x="462" y="1045"/>
                    </a:lnTo>
                    <a:lnTo>
                      <a:pt x="451" y="1048"/>
                    </a:lnTo>
                    <a:lnTo>
                      <a:pt x="443" y="1052"/>
                    </a:lnTo>
                    <a:lnTo>
                      <a:pt x="443" y="1052"/>
                    </a:lnTo>
                    <a:lnTo>
                      <a:pt x="437" y="1056"/>
                    </a:lnTo>
                    <a:lnTo>
                      <a:pt x="434" y="1061"/>
                    </a:lnTo>
                    <a:lnTo>
                      <a:pt x="433" y="1065"/>
                    </a:lnTo>
                    <a:lnTo>
                      <a:pt x="433" y="1069"/>
                    </a:lnTo>
                    <a:lnTo>
                      <a:pt x="434" y="1075"/>
                    </a:lnTo>
                    <a:lnTo>
                      <a:pt x="436" y="1082"/>
                    </a:lnTo>
                    <a:lnTo>
                      <a:pt x="444" y="1097"/>
                    </a:lnTo>
                    <a:lnTo>
                      <a:pt x="452" y="1116"/>
                    </a:lnTo>
                    <a:lnTo>
                      <a:pt x="459" y="1140"/>
                    </a:lnTo>
                    <a:lnTo>
                      <a:pt x="464" y="1153"/>
                    </a:lnTo>
                    <a:lnTo>
                      <a:pt x="465" y="1168"/>
                    </a:lnTo>
                    <a:lnTo>
                      <a:pt x="466" y="1185"/>
                    </a:lnTo>
                    <a:lnTo>
                      <a:pt x="466" y="1203"/>
                    </a:lnTo>
                    <a:lnTo>
                      <a:pt x="466" y="1203"/>
                    </a:lnTo>
                    <a:lnTo>
                      <a:pt x="466" y="1213"/>
                    </a:lnTo>
                    <a:lnTo>
                      <a:pt x="464" y="1223"/>
                    </a:lnTo>
                    <a:lnTo>
                      <a:pt x="461" y="1231"/>
                    </a:lnTo>
                    <a:lnTo>
                      <a:pt x="457" y="1239"/>
                    </a:lnTo>
                    <a:lnTo>
                      <a:pt x="451" y="1248"/>
                    </a:lnTo>
                    <a:lnTo>
                      <a:pt x="445" y="1255"/>
                    </a:lnTo>
                    <a:lnTo>
                      <a:pt x="438" y="1260"/>
                    </a:lnTo>
                    <a:lnTo>
                      <a:pt x="430" y="1267"/>
                    </a:lnTo>
                    <a:lnTo>
                      <a:pt x="413" y="1277"/>
                    </a:lnTo>
                    <a:lnTo>
                      <a:pt x="395" y="1284"/>
                    </a:lnTo>
                    <a:lnTo>
                      <a:pt x="374" y="1290"/>
                    </a:lnTo>
                    <a:lnTo>
                      <a:pt x="353" y="1293"/>
                    </a:lnTo>
                    <a:lnTo>
                      <a:pt x="332" y="1293"/>
                    </a:lnTo>
                    <a:lnTo>
                      <a:pt x="313" y="1290"/>
                    </a:lnTo>
                    <a:lnTo>
                      <a:pt x="293" y="1284"/>
                    </a:lnTo>
                    <a:lnTo>
                      <a:pt x="285" y="1280"/>
                    </a:lnTo>
                    <a:lnTo>
                      <a:pt x="276" y="1276"/>
                    </a:lnTo>
                    <a:lnTo>
                      <a:pt x="269" y="1270"/>
                    </a:lnTo>
                    <a:lnTo>
                      <a:pt x="262" y="1263"/>
                    </a:lnTo>
                    <a:lnTo>
                      <a:pt x="255" y="1256"/>
                    </a:lnTo>
                    <a:lnTo>
                      <a:pt x="251" y="1249"/>
                    </a:lnTo>
                    <a:lnTo>
                      <a:pt x="247" y="1241"/>
                    </a:lnTo>
                    <a:lnTo>
                      <a:pt x="243" y="1231"/>
                    </a:lnTo>
                    <a:lnTo>
                      <a:pt x="241" y="1221"/>
                    </a:lnTo>
                    <a:lnTo>
                      <a:pt x="240" y="1210"/>
                    </a:lnTo>
                    <a:lnTo>
                      <a:pt x="240" y="1210"/>
                    </a:lnTo>
                    <a:lnTo>
                      <a:pt x="240" y="1191"/>
                    </a:lnTo>
                    <a:lnTo>
                      <a:pt x="243" y="1172"/>
                    </a:lnTo>
                    <a:lnTo>
                      <a:pt x="246" y="1157"/>
                    </a:lnTo>
                    <a:lnTo>
                      <a:pt x="248" y="1144"/>
                    </a:lnTo>
                    <a:lnTo>
                      <a:pt x="254" y="1132"/>
                    </a:lnTo>
                    <a:lnTo>
                      <a:pt x="258" y="1121"/>
                    </a:lnTo>
                    <a:lnTo>
                      <a:pt x="268" y="1104"/>
                    </a:lnTo>
                    <a:lnTo>
                      <a:pt x="275" y="1089"/>
                    </a:lnTo>
                    <a:lnTo>
                      <a:pt x="278" y="1083"/>
                    </a:lnTo>
                    <a:lnTo>
                      <a:pt x="279" y="1076"/>
                    </a:lnTo>
                    <a:lnTo>
                      <a:pt x="278" y="1070"/>
                    </a:lnTo>
                    <a:lnTo>
                      <a:pt x="276" y="1063"/>
                    </a:lnTo>
                    <a:lnTo>
                      <a:pt x="271" y="1058"/>
                    </a:lnTo>
                    <a:lnTo>
                      <a:pt x="264" y="1051"/>
                    </a:lnTo>
                    <a:lnTo>
                      <a:pt x="264" y="1051"/>
                    </a:lnTo>
                    <a:lnTo>
                      <a:pt x="260" y="1047"/>
                    </a:lnTo>
                    <a:lnTo>
                      <a:pt x="253" y="1045"/>
                    </a:lnTo>
                    <a:lnTo>
                      <a:pt x="232" y="1041"/>
                    </a:lnTo>
                    <a:lnTo>
                      <a:pt x="204" y="1038"/>
                    </a:lnTo>
                    <a:lnTo>
                      <a:pt x="169" y="1037"/>
                    </a:lnTo>
                    <a:lnTo>
                      <a:pt x="89" y="1038"/>
                    </a:lnTo>
                    <a:lnTo>
                      <a:pt x="1" y="1040"/>
                    </a:lnTo>
                    <a:lnTo>
                      <a:pt x="1" y="1040"/>
                    </a:lnTo>
                    <a:close/>
                  </a:path>
                </a:pathLst>
              </a:custGeom>
              <a:solidFill>
                <a:schemeClr val="accent1"/>
              </a:solidFill>
              <a:ln w="28575" cap="rnd">
                <a:solidFill>
                  <a:schemeClr val="bg1"/>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31" name="îš1íďe">
                <a:extLst>
                  <a:ext uri="{FF2B5EF4-FFF2-40B4-BE49-F238E27FC236}">
                    <a16:creationId xmlns:a16="http://schemas.microsoft.com/office/drawing/2014/main" id="{7ECD6850-E4B6-4B1C-880F-1E7D96326608}"/>
                  </a:ext>
                </a:extLst>
              </p:cNvPr>
              <p:cNvSpPr/>
              <p:nvPr/>
            </p:nvSpPr>
            <p:spPr bwMode="auto">
              <a:xfrm>
                <a:off x="2605088" y="4044951"/>
                <a:ext cx="2124075" cy="1160462"/>
              </a:xfrm>
              <a:custGeom>
                <a:avLst/>
                <a:gdLst>
                  <a:gd name="T0" fmla="*/ 347 w 1338"/>
                  <a:gd name="T1" fmla="*/ 526 h 731"/>
                  <a:gd name="T2" fmla="*/ 338 w 1338"/>
                  <a:gd name="T3" fmla="*/ 466 h 731"/>
                  <a:gd name="T4" fmla="*/ 295 w 1338"/>
                  <a:gd name="T5" fmla="*/ 445 h 731"/>
                  <a:gd name="T6" fmla="*/ 198 w 1338"/>
                  <a:gd name="T7" fmla="*/ 469 h 731"/>
                  <a:gd name="T8" fmla="*/ 128 w 1338"/>
                  <a:gd name="T9" fmla="*/ 481 h 731"/>
                  <a:gd name="T10" fmla="*/ 66 w 1338"/>
                  <a:gd name="T11" fmla="*/ 462 h 731"/>
                  <a:gd name="T12" fmla="*/ 22 w 1338"/>
                  <a:gd name="T13" fmla="*/ 417 h 731"/>
                  <a:gd name="T14" fmla="*/ 1 w 1338"/>
                  <a:gd name="T15" fmla="*/ 357 h 731"/>
                  <a:gd name="T16" fmla="*/ 4 w 1338"/>
                  <a:gd name="T17" fmla="*/ 308 h 731"/>
                  <a:gd name="T18" fmla="*/ 31 w 1338"/>
                  <a:gd name="T19" fmla="*/ 255 h 731"/>
                  <a:gd name="T20" fmla="*/ 89 w 1338"/>
                  <a:gd name="T21" fmla="*/ 223 h 731"/>
                  <a:gd name="T22" fmla="*/ 163 w 1338"/>
                  <a:gd name="T23" fmla="*/ 224 h 731"/>
                  <a:gd name="T24" fmla="*/ 264 w 1338"/>
                  <a:gd name="T25" fmla="*/ 276 h 731"/>
                  <a:gd name="T26" fmla="*/ 323 w 1338"/>
                  <a:gd name="T27" fmla="*/ 305 h 731"/>
                  <a:gd name="T28" fmla="*/ 337 w 1338"/>
                  <a:gd name="T29" fmla="*/ 288 h 731"/>
                  <a:gd name="T30" fmla="*/ 344 w 1338"/>
                  <a:gd name="T31" fmla="*/ 93 h 731"/>
                  <a:gd name="T32" fmla="*/ 544 w 1338"/>
                  <a:gd name="T33" fmla="*/ 3 h 731"/>
                  <a:gd name="T34" fmla="*/ 604 w 1338"/>
                  <a:gd name="T35" fmla="*/ 16 h 731"/>
                  <a:gd name="T36" fmla="*/ 618 w 1338"/>
                  <a:gd name="T37" fmla="*/ 48 h 731"/>
                  <a:gd name="T38" fmla="*/ 588 w 1338"/>
                  <a:gd name="T39" fmla="*/ 109 h 731"/>
                  <a:gd name="T40" fmla="*/ 580 w 1338"/>
                  <a:gd name="T41" fmla="*/ 175 h 731"/>
                  <a:gd name="T42" fmla="*/ 595 w 1338"/>
                  <a:gd name="T43" fmla="*/ 221 h 731"/>
                  <a:gd name="T44" fmla="*/ 633 w 1338"/>
                  <a:gd name="T45" fmla="*/ 249 h 731"/>
                  <a:gd name="T46" fmla="*/ 735 w 1338"/>
                  <a:gd name="T47" fmla="*/ 249 h 731"/>
                  <a:gd name="T48" fmla="*/ 791 w 1338"/>
                  <a:gd name="T49" fmla="*/ 213 h 731"/>
                  <a:gd name="T50" fmla="*/ 806 w 1338"/>
                  <a:gd name="T51" fmla="*/ 168 h 731"/>
                  <a:gd name="T52" fmla="*/ 799 w 1338"/>
                  <a:gd name="T53" fmla="*/ 105 h 731"/>
                  <a:gd name="T54" fmla="*/ 773 w 1338"/>
                  <a:gd name="T55" fmla="*/ 34 h 731"/>
                  <a:gd name="T56" fmla="*/ 783 w 1338"/>
                  <a:gd name="T57" fmla="*/ 17 h 731"/>
                  <a:gd name="T58" fmla="*/ 896 w 1338"/>
                  <a:gd name="T59" fmla="*/ 0 h 731"/>
                  <a:gd name="T60" fmla="*/ 1061 w 1338"/>
                  <a:gd name="T61" fmla="*/ 114 h 731"/>
                  <a:gd name="T62" fmla="*/ 1069 w 1338"/>
                  <a:gd name="T63" fmla="*/ 259 h 731"/>
                  <a:gd name="T64" fmla="*/ 1094 w 1338"/>
                  <a:gd name="T65" fmla="*/ 295 h 731"/>
                  <a:gd name="T66" fmla="*/ 1127 w 1338"/>
                  <a:gd name="T67" fmla="*/ 284 h 731"/>
                  <a:gd name="T68" fmla="*/ 1199 w 1338"/>
                  <a:gd name="T69" fmla="*/ 242 h 731"/>
                  <a:gd name="T70" fmla="*/ 1250 w 1338"/>
                  <a:gd name="T71" fmla="*/ 239 h 731"/>
                  <a:gd name="T72" fmla="*/ 1297 w 1338"/>
                  <a:gd name="T73" fmla="*/ 263 h 731"/>
                  <a:gd name="T74" fmla="*/ 1326 w 1338"/>
                  <a:gd name="T75" fmla="*/ 305 h 731"/>
                  <a:gd name="T76" fmla="*/ 1336 w 1338"/>
                  <a:gd name="T77" fmla="*/ 378 h 731"/>
                  <a:gd name="T78" fmla="*/ 1319 w 1338"/>
                  <a:gd name="T79" fmla="*/ 427 h 731"/>
                  <a:gd name="T80" fmla="*/ 1282 w 1338"/>
                  <a:gd name="T81" fmla="*/ 462 h 731"/>
                  <a:gd name="T82" fmla="*/ 1234 w 1338"/>
                  <a:gd name="T83" fmla="*/ 471 h 731"/>
                  <a:gd name="T84" fmla="*/ 1163 w 1338"/>
                  <a:gd name="T85" fmla="*/ 449 h 731"/>
                  <a:gd name="T86" fmla="*/ 1096 w 1338"/>
                  <a:gd name="T87" fmla="*/ 425 h 731"/>
                  <a:gd name="T88" fmla="*/ 1078 w 1338"/>
                  <a:gd name="T89" fmla="*/ 446 h 731"/>
                  <a:gd name="T90" fmla="*/ 1069 w 1338"/>
                  <a:gd name="T91" fmla="*/ 632 h 731"/>
                  <a:gd name="T92" fmla="*/ 911 w 1338"/>
                  <a:gd name="T93" fmla="*/ 731 h 731"/>
                  <a:gd name="T94" fmla="*/ 799 w 1338"/>
                  <a:gd name="T95" fmla="*/ 716 h 731"/>
                  <a:gd name="T96" fmla="*/ 776 w 1338"/>
                  <a:gd name="T97" fmla="*/ 688 h 731"/>
                  <a:gd name="T98" fmla="*/ 806 w 1338"/>
                  <a:gd name="T99" fmla="*/ 634 h 731"/>
                  <a:gd name="T100" fmla="*/ 832 w 1338"/>
                  <a:gd name="T101" fmla="*/ 576 h 731"/>
                  <a:gd name="T102" fmla="*/ 829 w 1338"/>
                  <a:gd name="T103" fmla="*/ 527 h 731"/>
                  <a:gd name="T104" fmla="*/ 801 w 1338"/>
                  <a:gd name="T105" fmla="*/ 483 h 731"/>
                  <a:gd name="T106" fmla="*/ 756 w 1338"/>
                  <a:gd name="T107" fmla="*/ 458 h 731"/>
                  <a:gd name="T108" fmla="*/ 672 w 1338"/>
                  <a:gd name="T109" fmla="*/ 455 h 731"/>
                  <a:gd name="T110" fmla="*/ 627 w 1338"/>
                  <a:gd name="T111" fmla="*/ 480 h 731"/>
                  <a:gd name="T112" fmla="*/ 602 w 1338"/>
                  <a:gd name="T113" fmla="*/ 527 h 731"/>
                  <a:gd name="T114" fmla="*/ 602 w 1338"/>
                  <a:gd name="T115" fmla="*/ 578 h 731"/>
                  <a:gd name="T116" fmla="*/ 643 w 1338"/>
                  <a:gd name="T117" fmla="*/ 666 h 731"/>
                  <a:gd name="T118" fmla="*/ 639 w 1338"/>
                  <a:gd name="T119" fmla="*/ 704 h 731"/>
                  <a:gd name="T120" fmla="*/ 594 w 1338"/>
                  <a:gd name="T121" fmla="*/ 715 h 731"/>
                  <a:gd name="T122" fmla="*/ 347 w 1338"/>
                  <a:gd name="T123" fmla="*/ 716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38" h="731">
                    <a:moveTo>
                      <a:pt x="347" y="716"/>
                    </a:moveTo>
                    <a:lnTo>
                      <a:pt x="347" y="716"/>
                    </a:lnTo>
                    <a:lnTo>
                      <a:pt x="348" y="634"/>
                    </a:lnTo>
                    <a:lnTo>
                      <a:pt x="348" y="558"/>
                    </a:lnTo>
                    <a:lnTo>
                      <a:pt x="347" y="526"/>
                    </a:lnTo>
                    <a:lnTo>
                      <a:pt x="345" y="499"/>
                    </a:lnTo>
                    <a:lnTo>
                      <a:pt x="342" y="478"/>
                    </a:lnTo>
                    <a:lnTo>
                      <a:pt x="341" y="471"/>
                    </a:lnTo>
                    <a:lnTo>
                      <a:pt x="338" y="466"/>
                    </a:lnTo>
                    <a:lnTo>
                      <a:pt x="338" y="466"/>
                    </a:lnTo>
                    <a:lnTo>
                      <a:pt x="333" y="458"/>
                    </a:lnTo>
                    <a:lnTo>
                      <a:pt x="324" y="452"/>
                    </a:lnTo>
                    <a:lnTo>
                      <a:pt x="316" y="448"/>
                    </a:lnTo>
                    <a:lnTo>
                      <a:pt x="306" y="446"/>
                    </a:lnTo>
                    <a:lnTo>
                      <a:pt x="295" y="445"/>
                    </a:lnTo>
                    <a:lnTo>
                      <a:pt x="282" y="446"/>
                    </a:lnTo>
                    <a:lnTo>
                      <a:pt x="270" y="449"/>
                    </a:lnTo>
                    <a:lnTo>
                      <a:pt x="256" y="452"/>
                    </a:lnTo>
                    <a:lnTo>
                      <a:pt x="228" y="460"/>
                    </a:lnTo>
                    <a:lnTo>
                      <a:pt x="198" y="469"/>
                    </a:lnTo>
                    <a:lnTo>
                      <a:pt x="170" y="476"/>
                    </a:lnTo>
                    <a:lnTo>
                      <a:pt x="156" y="478"/>
                    </a:lnTo>
                    <a:lnTo>
                      <a:pt x="142" y="481"/>
                    </a:lnTo>
                    <a:lnTo>
                      <a:pt x="142" y="481"/>
                    </a:lnTo>
                    <a:lnTo>
                      <a:pt x="128" y="481"/>
                    </a:lnTo>
                    <a:lnTo>
                      <a:pt x="114" y="480"/>
                    </a:lnTo>
                    <a:lnTo>
                      <a:pt x="100" y="477"/>
                    </a:lnTo>
                    <a:lnTo>
                      <a:pt x="88" y="474"/>
                    </a:lnTo>
                    <a:lnTo>
                      <a:pt x="77" y="469"/>
                    </a:lnTo>
                    <a:lnTo>
                      <a:pt x="66" y="462"/>
                    </a:lnTo>
                    <a:lnTo>
                      <a:pt x="54" y="455"/>
                    </a:lnTo>
                    <a:lnTo>
                      <a:pt x="46" y="446"/>
                    </a:lnTo>
                    <a:lnTo>
                      <a:pt x="36" y="438"/>
                    </a:lnTo>
                    <a:lnTo>
                      <a:pt x="29" y="427"/>
                    </a:lnTo>
                    <a:lnTo>
                      <a:pt x="22" y="417"/>
                    </a:lnTo>
                    <a:lnTo>
                      <a:pt x="17" y="406"/>
                    </a:lnTo>
                    <a:lnTo>
                      <a:pt x="11" y="393"/>
                    </a:lnTo>
                    <a:lnTo>
                      <a:pt x="7" y="382"/>
                    </a:lnTo>
                    <a:lnTo>
                      <a:pt x="4" y="369"/>
                    </a:lnTo>
                    <a:lnTo>
                      <a:pt x="1" y="357"/>
                    </a:lnTo>
                    <a:lnTo>
                      <a:pt x="1" y="357"/>
                    </a:lnTo>
                    <a:lnTo>
                      <a:pt x="0" y="344"/>
                    </a:lnTo>
                    <a:lnTo>
                      <a:pt x="0" y="332"/>
                    </a:lnTo>
                    <a:lnTo>
                      <a:pt x="1" y="321"/>
                    </a:lnTo>
                    <a:lnTo>
                      <a:pt x="4" y="308"/>
                    </a:lnTo>
                    <a:lnTo>
                      <a:pt x="7" y="297"/>
                    </a:lnTo>
                    <a:lnTo>
                      <a:pt x="11" y="286"/>
                    </a:lnTo>
                    <a:lnTo>
                      <a:pt x="17" y="274"/>
                    </a:lnTo>
                    <a:lnTo>
                      <a:pt x="24" y="265"/>
                    </a:lnTo>
                    <a:lnTo>
                      <a:pt x="31" y="255"/>
                    </a:lnTo>
                    <a:lnTo>
                      <a:pt x="40" y="246"/>
                    </a:lnTo>
                    <a:lnTo>
                      <a:pt x="50" y="239"/>
                    </a:lnTo>
                    <a:lnTo>
                      <a:pt x="63" y="232"/>
                    </a:lnTo>
                    <a:lnTo>
                      <a:pt x="75" y="227"/>
                    </a:lnTo>
                    <a:lnTo>
                      <a:pt x="89" y="223"/>
                    </a:lnTo>
                    <a:lnTo>
                      <a:pt x="106" y="220"/>
                    </a:lnTo>
                    <a:lnTo>
                      <a:pt x="123" y="218"/>
                    </a:lnTo>
                    <a:lnTo>
                      <a:pt x="123" y="218"/>
                    </a:lnTo>
                    <a:lnTo>
                      <a:pt x="144" y="220"/>
                    </a:lnTo>
                    <a:lnTo>
                      <a:pt x="163" y="224"/>
                    </a:lnTo>
                    <a:lnTo>
                      <a:pt x="183" y="230"/>
                    </a:lnTo>
                    <a:lnTo>
                      <a:pt x="201" y="237"/>
                    </a:lnTo>
                    <a:lnTo>
                      <a:pt x="218" y="246"/>
                    </a:lnTo>
                    <a:lnTo>
                      <a:pt x="235" y="256"/>
                    </a:lnTo>
                    <a:lnTo>
                      <a:pt x="264" y="276"/>
                    </a:lnTo>
                    <a:lnTo>
                      <a:pt x="289" y="293"/>
                    </a:lnTo>
                    <a:lnTo>
                      <a:pt x="300" y="300"/>
                    </a:lnTo>
                    <a:lnTo>
                      <a:pt x="310" y="304"/>
                    </a:lnTo>
                    <a:lnTo>
                      <a:pt x="319" y="305"/>
                    </a:lnTo>
                    <a:lnTo>
                      <a:pt x="323" y="305"/>
                    </a:lnTo>
                    <a:lnTo>
                      <a:pt x="326" y="304"/>
                    </a:lnTo>
                    <a:lnTo>
                      <a:pt x="330" y="301"/>
                    </a:lnTo>
                    <a:lnTo>
                      <a:pt x="333" y="298"/>
                    </a:lnTo>
                    <a:lnTo>
                      <a:pt x="337" y="288"/>
                    </a:lnTo>
                    <a:lnTo>
                      <a:pt x="337" y="288"/>
                    </a:lnTo>
                    <a:lnTo>
                      <a:pt x="341" y="267"/>
                    </a:lnTo>
                    <a:lnTo>
                      <a:pt x="344" y="241"/>
                    </a:lnTo>
                    <a:lnTo>
                      <a:pt x="345" y="209"/>
                    </a:lnTo>
                    <a:lnTo>
                      <a:pt x="345" y="174"/>
                    </a:lnTo>
                    <a:lnTo>
                      <a:pt x="344" y="93"/>
                    </a:lnTo>
                    <a:lnTo>
                      <a:pt x="341" y="5"/>
                    </a:lnTo>
                    <a:lnTo>
                      <a:pt x="341" y="5"/>
                    </a:lnTo>
                    <a:lnTo>
                      <a:pt x="429" y="3"/>
                    </a:lnTo>
                    <a:lnTo>
                      <a:pt x="509" y="2"/>
                    </a:lnTo>
                    <a:lnTo>
                      <a:pt x="544" y="3"/>
                    </a:lnTo>
                    <a:lnTo>
                      <a:pt x="572" y="6"/>
                    </a:lnTo>
                    <a:lnTo>
                      <a:pt x="593" y="10"/>
                    </a:lnTo>
                    <a:lnTo>
                      <a:pt x="600" y="12"/>
                    </a:lnTo>
                    <a:lnTo>
                      <a:pt x="604" y="16"/>
                    </a:lnTo>
                    <a:lnTo>
                      <a:pt x="604" y="16"/>
                    </a:lnTo>
                    <a:lnTo>
                      <a:pt x="611" y="23"/>
                    </a:lnTo>
                    <a:lnTo>
                      <a:pt x="616" y="28"/>
                    </a:lnTo>
                    <a:lnTo>
                      <a:pt x="618" y="35"/>
                    </a:lnTo>
                    <a:lnTo>
                      <a:pt x="619" y="41"/>
                    </a:lnTo>
                    <a:lnTo>
                      <a:pt x="618" y="48"/>
                    </a:lnTo>
                    <a:lnTo>
                      <a:pt x="615" y="54"/>
                    </a:lnTo>
                    <a:lnTo>
                      <a:pt x="608" y="69"/>
                    </a:lnTo>
                    <a:lnTo>
                      <a:pt x="598" y="86"/>
                    </a:lnTo>
                    <a:lnTo>
                      <a:pt x="594" y="97"/>
                    </a:lnTo>
                    <a:lnTo>
                      <a:pt x="588" y="109"/>
                    </a:lnTo>
                    <a:lnTo>
                      <a:pt x="586" y="122"/>
                    </a:lnTo>
                    <a:lnTo>
                      <a:pt x="583" y="137"/>
                    </a:lnTo>
                    <a:lnTo>
                      <a:pt x="580" y="156"/>
                    </a:lnTo>
                    <a:lnTo>
                      <a:pt x="580" y="175"/>
                    </a:lnTo>
                    <a:lnTo>
                      <a:pt x="580" y="175"/>
                    </a:lnTo>
                    <a:lnTo>
                      <a:pt x="581" y="186"/>
                    </a:lnTo>
                    <a:lnTo>
                      <a:pt x="583" y="196"/>
                    </a:lnTo>
                    <a:lnTo>
                      <a:pt x="587" y="206"/>
                    </a:lnTo>
                    <a:lnTo>
                      <a:pt x="591" y="214"/>
                    </a:lnTo>
                    <a:lnTo>
                      <a:pt x="595" y="221"/>
                    </a:lnTo>
                    <a:lnTo>
                      <a:pt x="602" y="228"/>
                    </a:lnTo>
                    <a:lnTo>
                      <a:pt x="609" y="235"/>
                    </a:lnTo>
                    <a:lnTo>
                      <a:pt x="616" y="241"/>
                    </a:lnTo>
                    <a:lnTo>
                      <a:pt x="625" y="245"/>
                    </a:lnTo>
                    <a:lnTo>
                      <a:pt x="633" y="249"/>
                    </a:lnTo>
                    <a:lnTo>
                      <a:pt x="653" y="255"/>
                    </a:lnTo>
                    <a:lnTo>
                      <a:pt x="672" y="258"/>
                    </a:lnTo>
                    <a:lnTo>
                      <a:pt x="693" y="258"/>
                    </a:lnTo>
                    <a:lnTo>
                      <a:pt x="714" y="255"/>
                    </a:lnTo>
                    <a:lnTo>
                      <a:pt x="735" y="249"/>
                    </a:lnTo>
                    <a:lnTo>
                      <a:pt x="753" y="242"/>
                    </a:lnTo>
                    <a:lnTo>
                      <a:pt x="770" y="232"/>
                    </a:lnTo>
                    <a:lnTo>
                      <a:pt x="778" y="225"/>
                    </a:lnTo>
                    <a:lnTo>
                      <a:pt x="785" y="220"/>
                    </a:lnTo>
                    <a:lnTo>
                      <a:pt x="791" y="213"/>
                    </a:lnTo>
                    <a:lnTo>
                      <a:pt x="797" y="204"/>
                    </a:lnTo>
                    <a:lnTo>
                      <a:pt x="801" y="196"/>
                    </a:lnTo>
                    <a:lnTo>
                      <a:pt x="804" y="188"/>
                    </a:lnTo>
                    <a:lnTo>
                      <a:pt x="806" y="178"/>
                    </a:lnTo>
                    <a:lnTo>
                      <a:pt x="806" y="168"/>
                    </a:lnTo>
                    <a:lnTo>
                      <a:pt x="806" y="168"/>
                    </a:lnTo>
                    <a:lnTo>
                      <a:pt x="806" y="150"/>
                    </a:lnTo>
                    <a:lnTo>
                      <a:pt x="805" y="133"/>
                    </a:lnTo>
                    <a:lnTo>
                      <a:pt x="804" y="118"/>
                    </a:lnTo>
                    <a:lnTo>
                      <a:pt x="799" y="105"/>
                    </a:lnTo>
                    <a:lnTo>
                      <a:pt x="792" y="81"/>
                    </a:lnTo>
                    <a:lnTo>
                      <a:pt x="784" y="62"/>
                    </a:lnTo>
                    <a:lnTo>
                      <a:pt x="776" y="47"/>
                    </a:lnTo>
                    <a:lnTo>
                      <a:pt x="774" y="40"/>
                    </a:lnTo>
                    <a:lnTo>
                      <a:pt x="773" y="34"/>
                    </a:lnTo>
                    <a:lnTo>
                      <a:pt x="773" y="30"/>
                    </a:lnTo>
                    <a:lnTo>
                      <a:pt x="774" y="26"/>
                    </a:lnTo>
                    <a:lnTo>
                      <a:pt x="777" y="21"/>
                    </a:lnTo>
                    <a:lnTo>
                      <a:pt x="783" y="17"/>
                    </a:lnTo>
                    <a:lnTo>
                      <a:pt x="783" y="17"/>
                    </a:lnTo>
                    <a:lnTo>
                      <a:pt x="791" y="13"/>
                    </a:lnTo>
                    <a:lnTo>
                      <a:pt x="802" y="10"/>
                    </a:lnTo>
                    <a:lnTo>
                      <a:pt x="829" y="6"/>
                    </a:lnTo>
                    <a:lnTo>
                      <a:pt x="860" y="2"/>
                    </a:lnTo>
                    <a:lnTo>
                      <a:pt x="896" y="0"/>
                    </a:lnTo>
                    <a:lnTo>
                      <a:pt x="935" y="0"/>
                    </a:lnTo>
                    <a:lnTo>
                      <a:pt x="977" y="2"/>
                    </a:lnTo>
                    <a:lnTo>
                      <a:pt x="1065" y="6"/>
                    </a:lnTo>
                    <a:lnTo>
                      <a:pt x="1065" y="6"/>
                    </a:lnTo>
                    <a:lnTo>
                      <a:pt x="1061" y="114"/>
                    </a:lnTo>
                    <a:lnTo>
                      <a:pt x="1061" y="163"/>
                    </a:lnTo>
                    <a:lnTo>
                      <a:pt x="1062" y="207"/>
                    </a:lnTo>
                    <a:lnTo>
                      <a:pt x="1064" y="225"/>
                    </a:lnTo>
                    <a:lnTo>
                      <a:pt x="1066" y="244"/>
                    </a:lnTo>
                    <a:lnTo>
                      <a:pt x="1069" y="259"/>
                    </a:lnTo>
                    <a:lnTo>
                      <a:pt x="1073" y="272"/>
                    </a:lnTo>
                    <a:lnTo>
                      <a:pt x="1078" y="281"/>
                    </a:lnTo>
                    <a:lnTo>
                      <a:pt x="1083" y="290"/>
                    </a:lnTo>
                    <a:lnTo>
                      <a:pt x="1090" y="294"/>
                    </a:lnTo>
                    <a:lnTo>
                      <a:pt x="1094" y="295"/>
                    </a:lnTo>
                    <a:lnTo>
                      <a:pt x="1099" y="295"/>
                    </a:lnTo>
                    <a:lnTo>
                      <a:pt x="1099" y="295"/>
                    </a:lnTo>
                    <a:lnTo>
                      <a:pt x="1106" y="294"/>
                    </a:lnTo>
                    <a:lnTo>
                      <a:pt x="1113" y="291"/>
                    </a:lnTo>
                    <a:lnTo>
                      <a:pt x="1127" y="284"/>
                    </a:lnTo>
                    <a:lnTo>
                      <a:pt x="1153" y="265"/>
                    </a:lnTo>
                    <a:lnTo>
                      <a:pt x="1170" y="253"/>
                    </a:lnTo>
                    <a:lnTo>
                      <a:pt x="1178" y="249"/>
                    </a:lnTo>
                    <a:lnTo>
                      <a:pt x="1188" y="245"/>
                    </a:lnTo>
                    <a:lnTo>
                      <a:pt x="1199" y="242"/>
                    </a:lnTo>
                    <a:lnTo>
                      <a:pt x="1212" y="239"/>
                    </a:lnTo>
                    <a:lnTo>
                      <a:pt x="1224" y="238"/>
                    </a:lnTo>
                    <a:lnTo>
                      <a:pt x="1238" y="238"/>
                    </a:lnTo>
                    <a:lnTo>
                      <a:pt x="1238" y="238"/>
                    </a:lnTo>
                    <a:lnTo>
                      <a:pt x="1250" y="239"/>
                    </a:lnTo>
                    <a:lnTo>
                      <a:pt x="1261" y="242"/>
                    </a:lnTo>
                    <a:lnTo>
                      <a:pt x="1270" y="246"/>
                    </a:lnTo>
                    <a:lnTo>
                      <a:pt x="1280" y="251"/>
                    </a:lnTo>
                    <a:lnTo>
                      <a:pt x="1289" y="256"/>
                    </a:lnTo>
                    <a:lnTo>
                      <a:pt x="1297" y="263"/>
                    </a:lnTo>
                    <a:lnTo>
                      <a:pt x="1304" y="270"/>
                    </a:lnTo>
                    <a:lnTo>
                      <a:pt x="1311" y="277"/>
                    </a:lnTo>
                    <a:lnTo>
                      <a:pt x="1317" y="286"/>
                    </a:lnTo>
                    <a:lnTo>
                      <a:pt x="1322" y="295"/>
                    </a:lnTo>
                    <a:lnTo>
                      <a:pt x="1326" y="305"/>
                    </a:lnTo>
                    <a:lnTo>
                      <a:pt x="1331" y="315"/>
                    </a:lnTo>
                    <a:lnTo>
                      <a:pt x="1335" y="336"/>
                    </a:lnTo>
                    <a:lnTo>
                      <a:pt x="1338" y="357"/>
                    </a:lnTo>
                    <a:lnTo>
                      <a:pt x="1338" y="357"/>
                    </a:lnTo>
                    <a:lnTo>
                      <a:pt x="1336" y="378"/>
                    </a:lnTo>
                    <a:lnTo>
                      <a:pt x="1335" y="389"/>
                    </a:lnTo>
                    <a:lnTo>
                      <a:pt x="1332" y="399"/>
                    </a:lnTo>
                    <a:lnTo>
                      <a:pt x="1329" y="409"/>
                    </a:lnTo>
                    <a:lnTo>
                      <a:pt x="1325" y="418"/>
                    </a:lnTo>
                    <a:lnTo>
                      <a:pt x="1319" y="427"/>
                    </a:lnTo>
                    <a:lnTo>
                      <a:pt x="1314" y="435"/>
                    </a:lnTo>
                    <a:lnTo>
                      <a:pt x="1307" y="442"/>
                    </a:lnTo>
                    <a:lnTo>
                      <a:pt x="1300" y="449"/>
                    </a:lnTo>
                    <a:lnTo>
                      <a:pt x="1291" y="456"/>
                    </a:lnTo>
                    <a:lnTo>
                      <a:pt x="1282" y="462"/>
                    </a:lnTo>
                    <a:lnTo>
                      <a:pt x="1272" y="466"/>
                    </a:lnTo>
                    <a:lnTo>
                      <a:pt x="1259" y="469"/>
                    </a:lnTo>
                    <a:lnTo>
                      <a:pt x="1248" y="470"/>
                    </a:lnTo>
                    <a:lnTo>
                      <a:pt x="1234" y="471"/>
                    </a:lnTo>
                    <a:lnTo>
                      <a:pt x="1234" y="471"/>
                    </a:lnTo>
                    <a:lnTo>
                      <a:pt x="1223" y="471"/>
                    </a:lnTo>
                    <a:lnTo>
                      <a:pt x="1210" y="469"/>
                    </a:lnTo>
                    <a:lnTo>
                      <a:pt x="1198" y="464"/>
                    </a:lnTo>
                    <a:lnTo>
                      <a:pt x="1185" y="460"/>
                    </a:lnTo>
                    <a:lnTo>
                      <a:pt x="1163" y="449"/>
                    </a:lnTo>
                    <a:lnTo>
                      <a:pt x="1140" y="438"/>
                    </a:lnTo>
                    <a:lnTo>
                      <a:pt x="1121" y="428"/>
                    </a:lnTo>
                    <a:lnTo>
                      <a:pt x="1113" y="425"/>
                    </a:lnTo>
                    <a:lnTo>
                      <a:pt x="1104" y="424"/>
                    </a:lnTo>
                    <a:lnTo>
                      <a:pt x="1096" y="425"/>
                    </a:lnTo>
                    <a:lnTo>
                      <a:pt x="1090" y="428"/>
                    </a:lnTo>
                    <a:lnTo>
                      <a:pt x="1083" y="432"/>
                    </a:lnTo>
                    <a:lnTo>
                      <a:pt x="1079" y="441"/>
                    </a:lnTo>
                    <a:lnTo>
                      <a:pt x="1079" y="441"/>
                    </a:lnTo>
                    <a:lnTo>
                      <a:pt x="1078" y="446"/>
                    </a:lnTo>
                    <a:lnTo>
                      <a:pt x="1075" y="455"/>
                    </a:lnTo>
                    <a:lnTo>
                      <a:pt x="1073" y="477"/>
                    </a:lnTo>
                    <a:lnTo>
                      <a:pt x="1071" y="508"/>
                    </a:lnTo>
                    <a:lnTo>
                      <a:pt x="1071" y="546"/>
                    </a:lnTo>
                    <a:lnTo>
                      <a:pt x="1069" y="632"/>
                    </a:lnTo>
                    <a:lnTo>
                      <a:pt x="1071" y="729"/>
                    </a:lnTo>
                    <a:lnTo>
                      <a:pt x="1071" y="729"/>
                    </a:lnTo>
                    <a:lnTo>
                      <a:pt x="1015" y="731"/>
                    </a:lnTo>
                    <a:lnTo>
                      <a:pt x="962" y="731"/>
                    </a:lnTo>
                    <a:lnTo>
                      <a:pt x="911" y="731"/>
                    </a:lnTo>
                    <a:lnTo>
                      <a:pt x="867" y="729"/>
                    </a:lnTo>
                    <a:lnTo>
                      <a:pt x="846" y="726"/>
                    </a:lnTo>
                    <a:lnTo>
                      <a:pt x="829" y="723"/>
                    </a:lnTo>
                    <a:lnTo>
                      <a:pt x="813" y="720"/>
                    </a:lnTo>
                    <a:lnTo>
                      <a:pt x="799" y="716"/>
                    </a:lnTo>
                    <a:lnTo>
                      <a:pt x="790" y="711"/>
                    </a:lnTo>
                    <a:lnTo>
                      <a:pt x="781" y="704"/>
                    </a:lnTo>
                    <a:lnTo>
                      <a:pt x="777" y="697"/>
                    </a:lnTo>
                    <a:lnTo>
                      <a:pt x="776" y="692"/>
                    </a:lnTo>
                    <a:lnTo>
                      <a:pt x="776" y="688"/>
                    </a:lnTo>
                    <a:lnTo>
                      <a:pt x="776" y="688"/>
                    </a:lnTo>
                    <a:lnTo>
                      <a:pt x="777" y="681"/>
                    </a:lnTo>
                    <a:lnTo>
                      <a:pt x="778" y="674"/>
                    </a:lnTo>
                    <a:lnTo>
                      <a:pt x="787" y="662"/>
                    </a:lnTo>
                    <a:lnTo>
                      <a:pt x="806" y="634"/>
                    </a:lnTo>
                    <a:lnTo>
                      <a:pt x="818" y="618"/>
                    </a:lnTo>
                    <a:lnTo>
                      <a:pt x="822" y="608"/>
                    </a:lnTo>
                    <a:lnTo>
                      <a:pt x="826" y="599"/>
                    </a:lnTo>
                    <a:lnTo>
                      <a:pt x="829" y="588"/>
                    </a:lnTo>
                    <a:lnTo>
                      <a:pt x="832" y="576"/>
                    </a:lnTo>
                    <a:lnTo>
                      <a:pt x="833" y="564"/>
                    </a:lnTo>
                    <a:lnTo>
                      <a:pt x="832" y="550"/>
                    </a:lnTo>
                    <a:lnTo>
                      <a:pt x="832" y="550"/>
                    </a:lnTo>
                    <a:lnTo>
                      <a:pt x="832" y="537"/>
                    </a:lnTo>
                    <a:lnTo>
                      <a:pt x="829" y="527"/>
                    </a:lnTo>
                    <a:lnTo>
                      <a:pt x="825" y="516"/>
                    </a:lnTo>
                    <a:lnTo>
                      <a:pt x="820" y="508"/>
                    </a:lnTo>
                    <a:lnTo>
                      <a:pt x="815" y="498"/>
                    </a:lnTo>
                    <a:lnTo>
                      <a:pt x="808" y="491"/>
                    </a:lnTo>
                    <a:lnTo>
                      <a:pt x="801" y="483"/>
                    </a:lnTo>
                    <a:lnTo>
                      <a:pt x="792" y="477"/>
                    </a:lnTo>
                    <a:lnTo>
                      <a:pt x="784" y="470"/>
                    </a:lnTo>
                    <a:lnTo>
                      <a:pt x="776" y="466"/>
                    </a:lnTo>
                    <a:lnTo>
                      <a:pt x="766" y="460"/>
                    </a:lnTo>
                    <a:lnTo>
                      <a:pt x="756" y="458"/>
                    </a:lnTo>
                    <a:lnTo>
                      <a:pt x="735" y="452"/>
                    </a:lnTo>
                    <a:lnTo>
                      <a:pt x="714" y="449"/>
                    </a:lnTo>
                    <a:lnTo>
                      <a:pt x="693" y="451"/>
                    </a:lnTo>
                    <a:lnTo>
                      <a:pt x="682" y="452"/>
                    </a:lnTo>
                    <a:lnTo>
                      <a:pt x="672" y="455"/>
                    </a:lnTo>
                    <a:lnTo>
                      <a:pt x="662" y="459"/>
                    </a:lnTo>
                    <a:lnTo>
                      <a:pt x="653" y="463"/>
                    </a:lnTo>
                    <a:lnTo>
                      <a:pt x="644" y="467"/>
                    </a:lnTo>
                    <a:lnTo>
                      <a:pt x="636" y="473"/>
                    </a:lnTo>
                    <a:lnTo>
                      <a:pt x="627" y="480"/>
                    </a:lnTo>
                    <a:lnTo>
                      <a:pt x="620" y="488"/>
                    </a:lnTo>
                    <a:lnTo>
                      <a:pt x="615" y="497"/>
                    </a:lnTo>
                    <a:lnTo>
                      <a:pt x="609" y="506"/>
                    </a:lnTo>
                    <a:lnTo>
                      <a:pt x="605" y="516"/>
                    </a:lnTo>
                    <a:lnTo>
                      <a:pt x="602" y="527"/>
                    </a:lnTo>
                    <a:lnTo>
                      <a:pt x="600" y="540"/>
                    </a:lnTo>
                    <a:lnTo>
                      <a:pt x="600" y="553"/>
                    </a:lnTo>
                    <a:lnTo>
                      <a:pt x="600" y="553"/>
                    </a:lnTo>
                    <a:lnTo>
                      <a:pt x="600" y="565"/>
                    </a:lnTo>
                    <a:lnTo>
                      <a:pt x="602" y="578"/>
                    </a:lnTo>
                    <a:lnTo>
                      <a:pt x="607" y="589"/>
                    </a:lnTo>
                    <a:lnTo>
                      <a:pt x="611" y="601"/>
                    </a:lnTo>
                    <a:lnTo>
                      <a:pt x="622" y="625"/>
                    </a:lnTo>
                    <a:lnTo>
                      <a:pt x="633" y="646"/>
                    </a:lnTo>
                    <a:lnTo>
                      <a:pt x="643" y="666"/>
                    </a:lnTo>
                    <a:lnTo>
                      <a:pt x="646" y="676"/>
                    </a:lnTo>
                    <a:lnTo>
                      <a:pt x="647" y="684"/>
                    </a:lnTo>
                    <a:lnTo>
                      <a:pt x="646" y="691"/>
                    </a:lnTo>
                    <a:lnTo>
                      <a:pt x="643" y="698"/>
                    </a:lnTo>
                    <a:lnTo>
                      <a:pt x="639" y="704"/>
                    </a:lnTo>
                    <a:lnTo>
                      <a:pt x="630" y="709"/>
                    </a:lnTo>
                    <a:lnTo>
                      <a:pt x="630" y="709"/>
                    </a:lnTo>
                    <a:lnTo>
                      <a:pt x="625" y="711"/>
                    </a:lnTo>
                    <a:lnTo>
                      <a:pt x="616" y="712"/>
                    </a:lnTo>
                    <a:lnTo>
                      <a:pt x="594" y="715"/>
                    </a:lnTo>
                    <a:lnTo>
                      <a:pt x="565" y="716"/>
                    </a:lnTo>
                    <a:lnTo>
                      <a:pt x="528" y="718"/>
                    </a:lnTo>
                    <a:lnTo>
                      <a:pt x="442" y="718"/>
                    </a:lnTo>
                    <a:lnTo>
                      <a:pt x="347" y="716"/>
                    </a:lnTo>
                    <a:lnTo>
                      <a:pt x="347" y="716"/>
                    </a:lnTo>
                    <a:close/>
                  </a:path>
                </a:pathLst>
              </a:custGeom>
              <a:noFill/>
              <a:ln w="28575" cap="rnd">
                <a:solidFill>
                  <a:schemeClr val="bg1"/>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32" name="iSlîdé">
                <a:extLst>
                  <a:ext uri="{FF2B5EF4-FFF2-40B4-BE49-F238E27FC236}">
                    <a16:creationId xmlns:a16="http://schemas.microsoft.com/office/drawing/2014/main" id="{622439E8-3E46-44EF-B3B1-49C59194914D}"/>
                  </a:ext>
                </a:extLst>
              </p:cNvPr>
              <p:cNvSpPr/>
              <p:nvPr/>
            </p:nvSpPr>
            <p:spPr bwMode="auto">
              <a:xfrm>
                <a:off x="3895725" y="2906714"/>
                <a:ext cx="2052637" cy="1154112"/>
              </a:xfrm>
              <a:custGeom>
                <a:avLst/>
                <a:gdLst>
                  <a:gd name="T0" fmla="*/ 757 w 1293"/>
                  <a:gd name="T1" fmla="*/ 716 h 727"/>
                  <a:gd name="T2" fmla="*/ 687 w 1293"/>
                  <a:gd name="T3" fmla="*/ 703 h 727"/>
                  <a:gd name="T4" fmla="*/ 681 w 1293"/>
                  <a:gd name="T5" fmla="*/ 667 h 727"/>
                  <a:gd name="T6" fmla="*/ 722 w 1293"/>
                  <a:gd name="T7" fmla="*/ 578 h 727"/>
                  <a:gd name="T8" fmla="*/ 722 w 1293"/>
                  <a:gd name="T9" fmla="*/ 527 h 727"/>
                  <a:gd name="T10" fmla="*/ 697 w 1293"/>
                  <a:gd name="T11" fmla="*/ 481 h 727"/>
                  <a:gd name="T12" fmla="*/ 652 w 1293"/>
                  <a:gd name="T13" fmla="*/ 455 h 727"/>
                  <a:gd name="T14" fmla="*/ 589 w 1293"/>
                  <a:gd name="T15" fmla="*/ 452 h 727"/>
                  <a:gd name="T16" fmla="*/ 532 w 1293"/>
                  <a:gd name="T17" fmla="*/ 477 h 727"/>
                  <a:gd name="T18" fmla="*/ 499 w 1293"/>
                  <a:gd name="T19" fmla="*/ 518 h 727"/>
                  <a:gd name="T20" fmla="*/ 492 w 1293"/>
                  <a:gd name="T21" fmla="*/ 564 h 727"/>
                  <a:gd name="T22" fmla="*/ 508 w 1293"/>
                  <a:gd name="T23" fmla="*/ 618 h 727"/>
                  <a:gd name="T24" fmla="*/ 548 w 1293"/>
                  <a:gd name="T25" fmla="*/ 688 h 727"/>
                  <a:gd name="T26" fmla="*/ 543 w 1293"/>
                  <a:gd name="T27" fmla="*/ 703 h 727"/>
                  <a:gd name="T28" fmla="*/ 477 w 1293"/>
                  <a:gd name="T29" fmla="*/ 724 h 727"/>
                  <a:gd name="T30" fmla="*/ 252 w 1293"/>
                  <a:gd name="T31" fmla="*/ 723 h 727"/>
                  <a:gd name="T32" fmla="*/ 252 w 1293"/>
                  <a:gd name="T33" fmla="*/ 480 h 727"/>
                  <a:gd name="T34" fmla="*/ 237 w 1293"/>
                  <a:gd name="T35" fmla="*/ 428 h 727"/>
                  <a:gd name="T36" fmla="*/ 211 w 1293"/>
                  <a:gd name="T37" fmla="*/ 427 h 727"/>
                  <a:gd name="T38" fmla="*/ 123 w 1293"/>
                  <a:gd name="T39" fmla="*/ 456 h 727"/>
                  <a:gd name="T40" fmla="*/ 70 w 1293"/>
                  <a:gd name="T41" fmla="*/ 455 h 727"/>
                  <a:gd name="T42" fmla="*/ 31 w 1293"/>
                  <a:gd name="T43" fmla="*/ 428 h 727"/>
                  <a:gd name="T44" fmla="*/ 0 w 1293"/>
                  <a:gd name="T45" fmla="*/ 344 h 727"/>
                  <a:gd name="T46" fmla="*/ 17 w 1293"/>
                  <a:gd name="T47" fmla="*/ 267 h 727"/>
                  <a:gd name="T48" fmla="*/ 52 w 1293"/>
                  <a:gd name="T49" fmla="*/ 237 h 727"/>
                  <a:gd name="T50" fmla="*/ 102 w 1293"/>
                  <a:gd name="T51" fmla="*/ 231 h 727"/>
                  <a:gd name="T52" fmla="*/ 171 w 1293"/>
                  <a:gd name="T53" fmla="*/ 249 h 727"/>
                  <a:gd name="T54" fmla="*/ 223 w 1293"/>
                  <a:gd name="T55" fmla="*/ 269 h 727"/>
                  <a:gd name="T56" fmla="*/ 245 w 1293"/>
                  <a:gd name="T57" fmla="*/ 251 h 727"/>
                  <a:gd name="T58" fmla="*/ 255 w 1293"/>
                  <a:gd name="T59" fmla="*/ 91 h 727"/>
                  <a:gd name="T60" fmla="*/ 457 w 1293"/>
                  <a:gd name="T61" fmla="*/ 0 h 727"/>
                  <a:gd name="T62" fmla="*/ 534 w 1293"/>
                  <a:gd name="T63" fmla="*/ 13 h 727"/>
                  <a:gd name="T64" fmla="*/ 548 w 1293"/>
                  <a:gd name="T65" fmla="*/ 32 h 727"/>
                  <a:gd name="T66" fmla="*/ 518 w 1293"/>
                  <a:gd name="T67" fmla="*/ 87 h 727"/>
                  <a:gd name="T68" fmla="*/ 492 w 1293"/>
                  <a:gd name="T69" fmla="*/ 146 h 727"/>
                  <a:gd name="T70" fmla="*/ 495 w 1293"/>
                  <a:gd name="T71" fmla="*/ 195 h 727"/>
                  <a:gd name="T72" fmla="*/ 523 w 1293"/>
                  <a:gd name="T73" fmla="*/ 238 h 727"/>
                  <a:gd name="T74" fmla="*/ 568 w 1293"/>
                  <a:gd name="T75" fmla="*/ 264 h 727"/>
                  <a:gd name="T76" fmla="*/ 652 w 1293"/>
                  <a:gd name="T77" fmla="*/ 266 h 727"/>
                  <a:gd name="T78" fmla="*/ 697 w 1293"/>
                  <a:gd name="T79" fmla="*/ 241 h 727"/>
                  <a:gd name="T80" fmla="*/ 722 w 1293"/>
                  <a:gd name="T81" fmla="*/ 193 h 727"/>
                  <a:gd name="T82" fmla="*/ 722 w 1293"/>
                  <a:gd name="T83" fmla="*/ 144 h 727"/>
                  <a:gd name="T84" fmla="*/ 681 w 1293"/>
                  <a:gd name="T85" fmla="*/ 55 h 727"/>
                  <a:gd name="T86" fmla="*/ 685 w 1293"/>
                  <a:gd name="T87" fmla="*/ 17 h 727"/>
                  <a:gd name="T88" fmla="*/ 759 w 1293"/>
                  <a:gd name="T89" fmla="*/ 4 h 727"/>
                  <a:gd name="T90" fmla="*/ 973 w 1293"/>
                  <a:gd name="T91" fmla="*/ 88 h 727"/>
                  <a:gd name="T92" fmla="*/ 983 w 1293"/>
                  <a:gd name="T93" fmla="*/ 249 h 727"/>
                  <a:gd name="T94" fmla="*/ 1012 w 1293"/>
                  <a:gd name="T95" fmla="*/ 276 h 727"/>
                  <a:gd name="T96" fmla="*/ 1061 w 1293"/>
                  <a:gd name="T97" fmla="*/ 262 h 727"/>
                  <a:gd name="T98" fmla="*/ 1141 w 1293"/>
                  <a:gd name="T99" fmla="*/ 223 h 727"/>
                  <a:gd name="T100" fmla="*/ 1204 w 1293"/>
                  <a:gd name="T101" fmla="*/ 228 h 727"/>
                  <a:gd name="T102" fmla="*/ 1263 w 1293"/>
                  <a:gd name="T103" fmla="*/ 263 h 727"/>
                  <a:gd name="T104" fmla="*/ 1291 w 1293"/>
                  <a:gd name="T105" fmla="*/ 316 h 727"/>
                  <a:gd name="T106" fmla="*/ 1292 w 1293"/>
                  <a:gd name="T107" fmla="*/ 365 h 727"/>
                  <a:gd name="T108" fmla="*/ 1271 w 1293"/>
                  <a:gd name="T109" fmla="*/ 422 h 727"/>
                  <a:gd name="T110" fmla="*/ 1224 w 1293"/>
                  <a:gd name="T111" fmla="*/ 466 h 727"/>
                  <a:gd name="T112" fmla="*/ 1152 w 1293"/>
                  <a:gd name="T113" fmla="*/ 483 h 727"/>
                  <a:gd name="T114" fmla="*/ 1107 w 1293"/>
                  <a:gd name="T115" fmla="*/ 469 h 727"/>
                  <a:gd name="T116" fmla="*/ 1022 w 1293"/>
                  <a:gd name="T117" fmla="*/ 422 h 727"/>
                  <a:gd name="T118" fmla="*/ 987 w 1293"/>
                  <a:gd name="T119" fmla="*/ 434 h 727"/>
                  <a:gd name="T120" fmla="*/ 966 w 1293"/>
                  <a:gd name="T121" fmla="*/ 491 h 727"/>
                  <a:gd name="T122" fmla="*/ 966 w 1293"/>
                  <a:gd name="T123" fmla="*/ 717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93" h="727">
                    <a:moveTo>
                      <a:pt x="966" y="717"/>
                    </a:moveTo>
                    <a:lnTo>
                      <a:pt x="966" y="717"/>
                    </a:lnTo>
                    <a:lnTo>
                      <a:pt x="874" y="719"/>
                    </a:lnTo>
                    <a:lnTo>
                      <a:pt x="792" y="717"/>
                    </a:lnTo>
                    <a:lnTo>
                      <a:pt x="757" y="716"/>
                    </a:lnTo>
                    <a:lnTo>
                      <a:pt x="729" y="715"/>
                    </a:lnTo>
                    <a:lnTo>
                      <a:pt x="708" y="712"/>
                    </a:lnTo>
                    <a:lnTo>
                      <a:pt x="694" y="709"/>
                    </a:lnTo>
                    <a:lnTo>
                      <a:pt x="694" y="709"/>
                    </a:lnTo>
                    <a:lnTo>
                      <a:pt x="687" y="703"/>
                    </a:lnTo>
                    <a:lnTo>
                      <a:pt x="681" y="698"/>
                    </a:lnTo>
                    <a:lnTo>
                      <a:pt x="678" y="691"/>
                    </a:lnTo>
                    <a:lnTo>
                      <a:pt x="677" y="684"/>
                    </a:lnTo>
                    <a:lnTo>
                      <a:pt x="678" y="675"/>
                    </a:lnTo>
                    <a:lnTo>
                      <a:pt x="681" y="667"/>
                    </a:lnTo>
                    <a:lnTo>
                      <a:pt x="691" y="646"/>
                    </a:lnTo>
                    <a:lnTo>
                      <a:pt x="702" y="625"/>
                    </a:lnTo>
                    <a:lnTo>
                      <a:pt x="713" y="601"/>
                    </a:lnTo>
                    <a:lnTo>
                      <a:pt x="717" y="590"/>
                    </a:lnTo>
                    <a:lnTo>
                      <a:pt x="722" y="578"/>
                    </a:lnTo>
                    <a:lnTo>
                      <a:pt x="724" y="565"/>
                    </a:lnTo>
                    <a:lnTo>
                      <a:pt x="724" y="552"/>
                    </a:lnTo>
                    <a:lnTo>
                      <a:pt x="724" y="552"/>
                    </a:lnTo>
                    <a:lnTo>
                      <a:pt x="724" y="540"/>
                    </a:lnTo>
                    <a:lnTo>
                      <a:pt x="722" y="527"/>
                    </a:lnTo>
                    <a:lnTo>
                      <a:pt x="719" y="516"/>
                    </a:lnTo>
                    <a:lnTo>
                      <a:pt x="715" y="506"/>
                    </a:lnTo>
                    <a:lnTo>
                      <a:pt x="709" y="497"/>
                    </a:lnTo>
                    <a:lnTo>
                      <a:pt x="704" y="488"/>
                    </a:lnTo>
                    <a:lnTo>
                      <a:pt x="697" y="481"/>
                    </a:lnTo>
                    <a:lnTo>
                      <a:pt x="688" y="474"/>
                    </a:lnTo>
                    <a:lnTo>
                      <a:pt x="680" y="467"/>
                    </a:lnTo>
                    <a:lnTo>
                      <a:pt x="671" y="463"/>
                    </a:lnTo>
                    <a:lnTo>
                      <a:pt x="662" y="459"/>
                    </a:lnTo>
                    <a:lnTo>
                      <a:pt x="652" y="455"/>
                    </a:lnTo>
                    <a:lnTo>
                      <a:pt x="642" y="453"/>
                    </a:lnTo>
                    <a:lnTo>
                      <a:pt x="631" y="450"/>
                    </a:lnTo>
                    <a:lnTo>
                      <a:pt x="610" y="450"/>
                    </a:lnTo>
                    <a:lnTo>
                      <a:pt x="610" y="450"/>
                    </a:lnTo>
                    <a:lnTo>
                      <a:pt x="589" y="452"/>
                    </a:lnTo>
                    <a:lnTo>
                      <a:pt x="568" y="457"/>
                    </a:lnTo>
                    <a:lnTo>
                      <a:pt x="558" y="462"/>
                    </a:lnTo>
                    <a:lnTo>
                      <a:pt x="548" y="466"/>
                    </a:lnTo>
                    <a:lnTo>
                      <a:pt x="540" y="471"/>
                    </a:lnTo>
                    <a:lnTo>
                      <a:pt x="532" y="477"/>
                    </a:lnTo>
                    <a:lnTo>
                      <a:pt x="523" y="484"/>
                    </a:lnTo>
                    <a:lnTo>
                      <a:pt x="516" y="491"/>
                    </a:lnTo>
                    <a:lnTo>
                      <a:pt x="509" y="499"/>
                    </a:lnTo>
                    <a:lnTo>
                      <a:pt x="504" y="508"/>
                    </a:lnTo>
                    <a:lnTo>
                      <a:pt x="499" y="518"/>
                    </a:lnTo>
                    <a:lnTo>
                      <a:pt x="495" y="527"/>
                    </a:lnTo>
                    <a:lnTo>
                      <a:pt x="494" y="538"/>
                    </a:lnTo>
                    <a:lnTo>
                      <a:pt x="492" y="550"/>
                    </a:lnTo>
                    <a:lnTo>
                      <a:pt x="492" y="550"/>
                    </a:lnTo>
                    <a:lnTo>
                      <a:pt x="492" y="564"/>
                    </a:lnTo>
                    <a:lnTo>
                      <a:pt x="492" y="576"/>
                    </a:lnTo>
                    <a:lnTo>
                      <a:pt x="495" y="589"/>
                    </a:lnTo>
                    <a:lnTo>
                      <a:pt x="498" y="599"/>
                    </a:lnTo>
                    <a:lnTo>
                      <a:pt x="502" y="608"/>
                    </a:lnTo>
                    <a:lnTo>
                      <a:pt x="508" y="618"/>
                    </a:lnTo>
                    <a:lnTo>
                      <a:pt x="518" y="634"/>
                    </a:lnTo>
                    <a:lnTo>
                      <a:pt x="539" y="661"/>
                    </a:lnTo>
                    <a:lnTo>
                      <a:pt x="546" y="675"/>
                    </a:lnTo>
                    <a:lnTo>
                      <a:pt x="547" y="681"/>
                    </a:lnTo>
                    <a:lnTo>
                      <a:pt x="548" y="688"/>
                    </a:lnTo>
                    <a:lnTo>
                      <a:pt x="548" y="688"/>
                    </a:lnTo>
                    <a:lnTo>
                      <a:pt x="548" y="692"/>
                    </a:lnTo>
                    <a:lnTo>
                      <a:pt x="547" y="696"/>
                    </a:lnTo>
                    <a:lnTo>
                      <a:pt x="546" y="701"/>
                    </a:lnTo>
                    <a:lnTo>
                      <a:pt x="543" y="703"/>
                    </a:lnTo>
                    <a:lnTo>
                      <a:pt x="534" y="710"/>
                    </a:lnTo>
                    <a:lnTo>
                      <a:pt x="525" y="715"/>
                    </a:lnTo>
                    <a:lnTo>
                      <a:pt x="511" y="719"/>
                    </a:lnTo>
                    <a:lnTo>
                      <a:pt x="495" y="722"/>
                    </a:lnTo>
                    <a:lnTo>
                      <a:pt x="477" y="724"/>
                    </a:lnTo>
                    <a:lnTo>
                      <a:pt x="457" y="726"/>
                    </a:lnTo>
                    <a:lnTo>
                      <a:pt x="413" y="727"/>
                    </a:lnTo>
                    <a:lnTo>
                      <a:pt x="362" y="727"/>
                    </a:lnTo>
                    <a:lnTo>
                      <a:pt x="252" y="723"/>
                    </a:lnTo>
                    <a:lnTo>
                      <a:pt x="252" y="723"/>
                    </a:lnTo>
                    <a:lnTo>
                      <a:pt x="256" y="632"/>
                    </a:lnTo>
                    <a:lnTo>
                      <a:pt x="256" y="589"/>
                    </a:lnTo>
                    <a:lnTo>
                      <a:pt x="256" y="548"/>
                    </a:lnTo>
                    <a:lnTo>
                      <a:pt x="255" y="512"/>
                    </a:lnTo>
                    <a:lnTo>
                      <a:pt x="252" y="480"/>
                    </a:lnTo>
                    <a:lnTo>
                      <a:pt x="248" y="453"/>
                    </a:lnTo>
                    <a:lnTo>
                      <a:pt x="244" y="442"/>
                    </a:lnTo>
                    <a:lnTo>
                      <a:pt x="239" y="434"/>
                    </a:lnTo>
                    <a:lnTo>
                      <a:pt x="239" y="434"/>
                    </a:lnTo>
                    <a:lnTo>
                      <a:pt x="237" y="428"/>
                    </a:lnTo>
                    <a:lnTo>
                      <a:pt x="232" y="425"/>
                    </a:lnTo>
                    <a:lnTo>
                      <a:pt x="228" y="422"/>
                    </a:lnTo>
                    <a:lnTo>
                      <a:pt x="223" y="422"/>
                    </a:lnTo>
                    <a:lnTo>
                      <a:pt x="217" y="424"/>
                    </a:lnTo>
                    <a:lnTo>
                      <a:pt x="211" y="427"/>
                    </a:lnTo>
                    <a:lnTo>
                      <a:pt x="196" y="434"/>
                    </a:lnTo>
                    <a:lnTo>
                      <a:pt x="177" y="442"/>
                    </a:lnTo>
                    <a:lnTo>
                      <a:pt x="153" y="450"/>
                    </a:lnTo>
                    <a:lnTo>
                      <a:pt x="139" y="453"/>
                    </a:lnTo>
                    <a:lnTo>
                      <a:pt x="123" y="456"/>
                    </a:lnTo>
                    <a:lnTo>
                      <a:pt x="107" y="457"/>
                    </a:lnTo>
                    <a:lnTo>
                      <a:pt x="88" y="457"/>
                    </a:lnTo>
                    <a:lnTo>
                      <a:pt x="88" y="457"/>
                    </a:lnTo>
                    <a:lnTo>
                      <a:pt x="79" y="456"/>
                    </a:lnTo>
                    <a:lnTo>
                      <a:pt x="70" y="455"/>
                    </a:lnTo>
                    <a:lnTo>
                      <a:pt x="60" y="452"/>
                    </a:lnTo>
                    <a:lnTo>
                      <a:pt x="54" y="446"/>
                    </a:lnTo>
                    <a:lnTo>
                      <a:pt x="45" y="442"/>
                    </a:lnTo>
                    <a:lnTo>
                      <a:pt x="38" y="435"/>
                    </a:lnTo>
                    <a:lnTo>
                      <a:pt x="31" y="428"/>
                    </a:lnTo>
                    <a:lnTo>
                      <a:pt x="26" y="421"/>
                    </a:lnTo>
                    <a:lnTo>
                      <a:pt x="16" y="404"/>
                    </a:lnTo>
                    <a:lnTo>
                      <a:pt x="7" y="385"/>
                    </a:lnTo>
                    <a:lnTo>
                      <a:pt x="3" y="365"/>
                    </a:lnTo>
                    <a:lnTo>
                      <a:pt x="0" y="344"/>
                    </a:lnTo>
                    <a:lnTo>
                      <a:pt x="0" y="323"/>
                    </a:lnTo>
                    <a:lnTo>
                      <a:pt x="3" y="304"/>
                    </a:lnTo>
                    <a:lnTo>
                      <a:pt x="9" y="284"/>
                    </a:lnTo>
                    <a:lnTo>
                      <a:pt x="13" y="276"/>
                    </a:lnTo>
                    <a:lnTo>
                      <a:pt x="17" y="267"/>
                    </a:lnTo>
                    <a:lnTo>
                      <a:pt x="23" y="259"/>
                    </a:lnTo>
                    <a:lnTo>
                      <a:pt x="30" y="253"/>
                    </a:lnTo>
                    <a:lnTo>
                      <a:pt x="37" y="246"/>
                    </a:lnTo>
                    <a:lnTo>
                      <a:pt x="44" y="241"/>
                    </a:lnTo>
                    <a:lnTo>
                      <a:pt x="52" y="237"/>
                    </a:lnTo>
                    <a:lnTo>
                      <a:pt x="62" y="234"/>
                    </a:lnTo>
                    <a:lnTo>
                      <a:pt x="72" y="232"/>
                    </a:lnTo>
                    <a:lnTo>
                      <a:pt x="83" y="231"/>
                    </a:lnTo>
                    <a:lnTo>
                      <a:pt x="83" y="231"/>
                    </a:lnTo>
                    <a:lnTo>
                      <a:pt x="102" y="231"/>
                    </a:lnTo>
                    <a:lnTo>
                      <a:pt x="119" y="232"/>
                    </a:lnTo>
                    <a:lnTo>
                      <a:pt x="135" y="235"/>
                    </a:lnTo>
                    <a:lnTo>
                      <a:pt x="149" y="239"/>
                    </a:lnTo>
                    <a:lnTo>
                      <a:pt x="161" y="244"/>
                    </a:lnTo>
                    <a:lnTo>
                      <a:pt x="171" y="249"/>
                    </a:lnTo>
                    <a:lnTo>
                      <a:pt x="189" y="259"/>
                    </a:lnTo>
                    <a:lnTo>
                      <a:pt x="203" y="266"/>
                    </a:lnTo>
                    <a:lnTo>
                      <a:pt x="210" y="269"/>
                    </a:lnTo>
                    <a:lnTo>
                      <a:pt x="216" y="269"/>
                    </a:lnTo>
                    <a:lnTo>
                      <a:pt x="223" y="269"/>
                    </a:lnTo>
                    <a:lnTo>
                      <a:pt x="228" y="266"/>
                    </a:lnTo>
                    <a:lnTo>
                      <a:pt x="235" y="262"/>
                    </a:lnTo>
                    <a:lnTo>
                      <a:pt x="242" y="255"/>
                    </a:lnTo>
                    <a:lnTo>
                      <a:pt x="242" y="255"/>
                    </a:lnTo>
                    <a:lnTo>
                      <a:pt x="245" y="251"/>
                    </a:lnTo>
                    <a:lnTo>
                      <a:pt x="248" y="244"/>
                    </a:lnTo>
                    <a:lnTo>
                      <a:pt x="252" y="224"/>
                    </a:lnTo>
                    <a:lnTo>
                      <a:pt x="253" y="199"/>
                    </a:lnTo>
                    <a:lnTo>
                      <a:pt x="255" y="167"/>
                    </a:lnTo>
                    <a:lnTo>
                      <a:pt x="255" y="91"/>
                    </a:lnTo>
                    <a:lnTo>
                      <a:pt x="253" y="9"/>
                    </a:lnTo>
                    <a:lnTo>
                      <a:pt x="253" y="9"/>
                    </a:lnTo>
                    <a:lnTo>
                      <a:pt x="362" y="2"/>
                    </a:lnTo>
                    <a:lnTo>
                      <a:pt x="413" y="0"/>
                    </a:lnTo>
                    <a:lnTo>
                      <a:pt x="457" y="0"/>
                    </a:lnTo>
                    <a:lnTo>
                      <a:pt x="477" y="0"/>
                    </a:lnTo>
                    <a:lnTo>
                      <a:pt x="495" y="2"/>
                    </a:lnTo>
                    <a:lnTo>
                      <a:pt x="511" y="4"/>
                    </a:lnTo>
                    <a:lnTo>
                      <a:pt x="525" y="9"/>
                    </a:lnTo>
                    <a:lnTo>
                      <a:pt x="534" y="13"/>
                    </a:lnTo>
                    <a:lnTo>
                      <a:pt x="543" y="18"/>
                    </a:lnTo>
                    <a:lnTo>
                      <a:pt x="546" y="21"/>
                    </a:lnTo>
                    <a:lnTo>
                      <a:pt x="547" y="25"/>
                    </a:lnTo>
                    <a:lnTo>
                      <a:pt x="548" y="28"/>
                    </a:lnTo>
                    <a:lnTo>
                      <a:pt x="548" y="32"/>
                    </a:lnTo>
                    <a:lnTo>
                      <a:pt x="548" y="32"/>
                    </a:lnTo>
                    <a:lnTo>
                      <a:pt x="547" y="39"/>
                    </a:lnTo>
                    <a:lnTo>
                      <a:pt x="546" y="46"/>
                    </a:lnTo>
                    <a:lnTo>
                      <a:pt x="537" y="60"/>
                    </a:lnTo>
                    <a:lnTo>
                      <a:pt x="518" y="87"/>
                    </a:lnTo>
                    <a:lnTo>
                      <a:pt x="506" y="104"/>
                    </a:lnTo>
                    <a:lnTo>
                      <a:pt x="502" y="112"/>
                    </a:lnTo>
                    <a:lnTo>
                      <a:pt x="498" y="122"/>
                    </a:lnTo>
                    <a:lnTo>
                      <a:pt x="495" y="133"/>
                    </a:lnTo>
                    <a:lnTo>
                      <a:pt x="492" y="146"/>
                    </a:lnTo>
                    <a:lnTo>
                      <a:pt x="491" y="158"/>
                    </a:lnTo>
                    <a:lnTo>
                      <a:pt x="492" y="172"/>
                    </a:lnTo>
                    <a:lnTo>
                      <a:pt x="492" y="172"/>
                    </a:lnTo>
                    <a:lnTo>
                      <a:pt x="492" y="183"/>
                    </a:lnTo>
                    <a:lnTo>
                      <a:pt x="495" y="195"/>
                    </a:lnTo>
                    <a:lnTo>
                      <a:pt x="499" y="204"/>
                    </a:lnTo>
                    <a:lnTo>
                      <a:pt x="504" y="214"/>
                    </a:lnTo>
                    <a:lnTo>
                      <a:pt x="509" y="223"/>
                    </a:lnTo>
                    <a:lnTo>
                      <a:pt x="516" y="231"/>
                    </a:lnTo>
                    <a:lnTo>
                      <a:pt x="523" y="238"/>
                    </a:lnTo>
                    <a:lnTo>
                      <a:pt x="532" y="245"/>
                    </a:lnTo>
                    <a:lnTo>
                      <a:pt x="540" y="251"/>
                    </a:lnTo>
                    <a:lnTo>
                      <a:pt x="548" y="256"/>
                    </a:lnTo>
                    <a:lnTo>
                      <a:pt x="558" y="260"/>
                    </a:lnTo>
                    <a:lnTo>
                      <a:pt x="568" y="264"/>
                    </a:lnTo>
                    <a:lnTo>
                      <a:pt x="589" y="269"/>
                    </a:lnTo>
                    <a:lnTo>
                      <a:pt x="610" y="271"/>
                    </a:lnTo>
                    <a:lnTo>
                      <a:pt x="631" y="270"/>
                    </a:lnTo>
                    <a:lnTo>
                      <a:pt x="642" y="269"/>
                    </a:lnTo>
                    <a:lnTo>
                      <a:pt x="652" y="266"/>
                    </a:lnTo>
                    <a:lnTo>
                      <a:pt x="662" y="263"/>
                    </a:lnTo>
                    <a:lnTo>
                      <a:pt x="671" y="259"/>
                    </a:lnTo>
                    <a:lnTo>
                      <a:pt x="680" y="253"/>
                    </a:lnTo>
                    <a:lnTo>
                      <a:pt x="688" y="248"/>
                    </a:lnTo>
                    <a:lnTo>
                      <a:pt x="697" y="241"/>
                    </a:lnTo>
                    <a:lnTo>
                      <a:pt x="704" y="234"/>
                    </a:lnTo>
                    <a:lnTo>
                      <a:pt x="709" y="225"/>
                    </a:lnTo>
                    <a:lnTo>
                      <a:pt x="715" y="216"/>
                    </a:lnTo>
                    <a:lnTo>
                      <a:pt x="719" y="206"/>
                    </a:lnTo>
                    <a:lnTo>
                      <a:pt x="722" y="193"/>
                    </a:lnTo>
                    <a:lnTo>
                      <a:pt x="724" y="182"/>
                    </a:lnTo>
                    <a:lnTo>
                      <a:pt x="724" y="168"/>
                    </a:lnTo>
                    <a:lnTo>
                      <a:pt x="724" y="168"/>
                    </a:lnTo>
                    <a:lnTo>
                      <a:pt x="724" y="157"/>
                    </a:lnTo>
                    <a:lnTo>
                      <a:pt x="722" y="144"/>
                    </a:lnTo>
                    <a:lnTo>
                      <a:pt x="717" y="132"/>
                    </a:lnTo>
                    <a:lnTo>
                      <a:pt x="713" y="119"/>
                    </a:lnTo>
                    <a:lnTo>
                      <a:pt x="702" y="97"/>
                    </a:lnTo>
                    <a:lnTo>
                      <a:pt x="691" y="74"/>
                    </a:lnTo>
                    <a:lnTo>
                      <a:pt x="681" y="55"/>
                    </a:lnTo>
                    <a:lnTo>
                      <a:pt x="678" y="46"/>
                    </a:lnTo>
                    <a:lnTo>
                      <a:pt x="677" y="38"/>
                    </a:lnTo>
                    <a:lnTo>
                      <a:pt x="678" y="30"/>
                    </a:lnTo>
                    <a:lnTo>
                      <a:pt x="681" y="24"/>
                    </a:lnTo>
                    <a:lnTo>
                      <a:pt x="685" y="17"/>
                    </a:lnTo>
                    <a:lnTo>
                      <a:pt x="694" y="13"/>
                    </a:lnTo>
                    <a:lnTo>
                      <a:pt x="694" y="13"/>
                    </a:lnTo>
                    <a:lnTo>
                      <a:pt x="708" y="9"/>
                    </a:lnTo>
                    <a:lnTo>
                      <a:pt x="730" y="7"/>
                    </a:lnTo>
                    <a:lnTo>
                      <a:pt x="759" y="4"/>
                    </a:lnTo>
                    <a:lnTo>
                      <a:pt x="796" y="4"/>
                    </a:lnTo>
                    <a:lnTo>
                      <a:pt x="881" y="3"/>
                    </a:lnTo>
                    <a:lnTo>
                      <a:pt x="975" y="4"/>
                    </a:lnTo>
                    <a:lnTo>
                      <a:pt x="975" y="4"/>
                    </a:lnTo>
                    <a:lnTo>
                      <a:pt x="973" y="88"/>
                    </a:lnTo>
                    <a:lnTo>
                      <a:pt x="973" y="164"/>
                    </a:lnTo>
                    <a:lnTo>
                      <a:pt x="975" y="196"/>
                    </a:lnTo>
                    <a:lnTo>
                      <a:pt x="977" y="223"/>
                    </a:lnTo>
                    <a:lnTo>
                      <a:pt x="980" y="242"/>
                    </a:lnTo>
                    <a:lnTo>
                      <a:pt x="983" y="249"/>
                    </a:lnTo>
                    <a:lnTo>
                      <a:pt x="986" y="255"/>
                    </a:lnTo>
                    <a:lnTo>
                      <a:pt x="986" y="255"/>
                    </a:lnTo>
                    <a:lnTo>
                      <a:pt x="994" y="264"/>
                    </a:lnTo>
                    <a:lnTo>
                      <a:pt x="1004" y="271"/>
                    </a:lnTo>
                    <a:lnTo>
                      <a:pt x="1012" y="276"/>
                    </a:lnTo>
                    <a:lnTo>
                      <a:pt x="1022" y="277"/>
                    </a:lnTo>
                    <a:lnTo>
                      <a:pt x="1032" y="276"/>
                    </a:lnTo>
                    <a:lnTo>
                      <a:pt x="1042" y="273"/>
                    </a:lnTo>
                    <a:lnTo>
                      <a:pt x="1050" y="267"/>
                    </a:lnTo>
                    <a:lnTo>
                      <a:pt x="1061" y="262"/>
                    </a:lnTo>
                    <a:lnTo>
                      <a:pt x="1081" y="249"/>
                    </a:lnTo>
                    <a:lnTo>
                      <a:pt x="1103" y="235"/>
                    </a:lnTo>
                    <a:lnTo>
                      <a:pt x="1116" y="230"/>
                    </a:lnTo>
                    <a:lnTo>
                      <a:pt x="1128" y="225"/>
                    </a:lnTo>
                    <a:lnTo>
                      <a:pt x="1141" y="223"/>
                    </a:lnTo>
                    <a:lnTo>
                      <a:pt x="1154" y="221"/>
                    </a:lnTo>
                    <a:lnTo>
                      <a:pt x="1154" y="221"/>
                    </a:lnTo>
                    <a:lnTo>
                      <a:pt x="1172" y="223"/>
                    </a:lnTo>
                    <a:lnTo>
                      <a:pt x="1189" y="225"/>
                    </a:lnTo>
                    <a:lnTo>
                      <a:pt x="1204" y="228"/>
                    </a:lnTo>
                    <a:lnTo>
                      <a:pt x="1218" y="234"/>
                    </a:lnTo>
                    <a:lnTo>
                      <a:pt x="1231" y="239"/>
                    </a:lnTo>
                    <a:lnTo>
                      <a:pt x="1243" y="246"/>
                    </a:lnTo>
                    <a:lnTo>
                      <a:pt x="1253" y="255"/>
                    </a:lnTo>
                    <a:lnTo>
                      <a:pt x="1263" y="263"/>
                    </a:lnTo>
                    <a:lnTo>
                      <a:pt x="1270" y="273"/>
                    </a:lnTo>
                    <a:lnTo>
                      <a:pt x="1277" y="283"/>
                    </a:lnTo>
                    <a:lnTo>
                      <a:pt x="1282" y="294"/>
                    </a:lnTo>
                    <a:lnTo>
                      <a:pt x="1286" y="305"/>
                    </a:lnTo>
                    <a:lnTo>
                      <a:pt x="1291" y="316"/>
                    </a:lnTo>
                    <a:lnTo>
                      <a:pt x="1292" y="329"/>
                    </a:lnTo>
                    <a:lnTo>
                      <a:pt x="1293" y="341"/>
                    </a:lnTo>
                    <a:lnTo>
                      <a:pt x="1293" y="353"/>
                    </a:lnTo>
                    <a:lnTo>
                      <a:pt x="1293" y="353"/>
                    </a:lnTo>
                    <a:lnTo>
                      <a:pt x="1292" y="365"/>
                    </a:lnTo>
                    <a:lnTo>
                      <a:pt x="1291" y="378"/>
                    </a:lnTo>
                    <a:lnTo>
                      <a:pt x="1286" y="389"/>
                    </a:lnTo>
                    <a:lnTo>
                      <a:pt x="1282" y="401"/>
                    </a:lnTo>
                    <a:lnTo>
                      <a:pt x="1277" y="413"/>
                    </a:lnTo>
                    <a:lnTo>
                      <a:pt x="1271" y="422"/>
                    </a:lnTo>
                    <a:lnTo>
                      <a:pt x="1263" y="434"/>
                    </a:lnTo>
                    <a:lnTo>
                      <a:pt x="1254" y="442"/>
                    </a:lnTo>
                    <a:lnTo>
                      <a:pt x="1246" y="452"/>
                    </a:lnTo>
                    <a:lnTo>
                      <a:pt x="1235" y="459"/>
                    </a:lnTo>
                    <a:lnTo>
                      <a:pt x="1224" y="466"/>
                    </a:lnTo>
                    <a:lnTo>
                      <a:pt x="1211" y="471"/>
                    </a:lnTo>
                    <a:lnTo>
                      <a:pt x="1198" y="477"/>
                    </a:lnTo>
                    <a:lnTo>
                      <a:pt x="1183" y="480"/>
                    </a:lnTo>
                    <a:lnTo>
                      <a:pt x="1169" y="483"/>
                    </a:lnTo>
                    <a:lnTo>
                      <a:pt x="1152" y="483"/>
                    </a:lnTo>
                    <a:lnTo>
                      <a:pt x="1152" y="483"/>
                    </a:lnTo>
                    <a:lnTo>
                      <a:pt x="1141" y="481"/>
                    </a:lnTo>
                    <a:lnTo>
                      <a:pt x="1130" y="478"/>
                    </a:lnTo>
                    <a:lnTo>
                      <a:pt x="1119" y="474"/>
                    </a:lnTo>
                    <a:lnTo>
                      <a:pt x="1107" y="469"/>
                    </a:lnTo>
                    <a:lnTo>
                      <a:pt x="1085" y="456"/>
                    </a:lnTo>
                    <a:lnTo>
                      <a:pt x="1063" y="442"/>
                    </a:lnTo>
                    <a:lnTo>
                      <a:pt x="1042" y="429"/>
                    </a:lnTo>
                    <a:lnTo>
                      <a:pt x="1032" y="425"/>
                    </a:lnTo>
                    <a:lnTo>
                      <a:pt x="1022" y="422"/>
                    </a:lnTo>
                    <a:lnTo>
                      <a:pt x="1012" y="421"/>
                    </a:lnTo>
                    <a:lnTo>
                      <a:pt x="1004" y="422"/>
                    </a:lnTo>
                    <a:lnTo>
                      <a:pt x="996" y="427"/>
                    </a:lnTo>
                    <a:lnTo>
                      <a:pt x="987" y="434"/>
                    </a:lnTo>
                    <a:lnTo>
                      <a:pt x="987" y="434"/>
                    </a:lnTo>
                    <a:lnTo>
                      <a:pt x="982" y="441"/>
                    </a:lnTo>
                    <a:lnTo>
                      <a:pt x="976" y="450"/>
                    </a:lnTo>
                    <a:lnTo>
                      <a:pt x="972" y="463"/>
                    </a:lnTo>
                    <a:lnTo>
                      <a:pt x="969" y="476"/>
                    </a:lnTo>
                    <a:lnTo>
                      <a:pt x="966" y="491"/>
                    </a:lnTo>
                    <a:lnTo>
                      <a:pt x="964" y="506"/>
                    </a:lnTo>
                    <a:lnTo>
                      <a:pt x="962" y="543"/>
                    </a:lnTo>
                    <a:lnTo>
                      <a:pt x="961" y="583"/>
                    </a:lnTo>
                    <a:lnTo>
                      <a:pt x="962" y="627"/>
                    </a:lnTo>
                    <a:lnTo>
                      <a:pt x="966" y="717"/>
                    </a:lnTo>
                    <a:lnTo>
                      <a:pt x="966" y="717"/>
                    </a:lnTo>
                    <a:close/>
                  </a:path>
                </a:pathLst>
              </a:custGeom>
              <a:noFill/>
              <a:ln w="28575" cap="rnd">
                <a:solidFill>
                  <a:schemeClr val="bg1"/>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33" name="îś1îḑê">
                <a:extLst>
                  <a:ext uri="{FF2B5EF4-FFF2-40B4-BE49-F238E27FC236}">
                    <a16:creationId xmlns:a16="http://schemas.microsoft.com/office/drawing/2014/main" id="{622A0448-074B-4C14-BFDA-5C72786C0486}"/>
                  </a:ext>
                </a:extLst>
              </p:cNvPr>
              <p:cNvSpPr/>
              <p:nvPr/>
            </p:nvSpPr>
            <p:spPr bwMode="auto">
              <a:xfrm>
                <a:off x="4289424" y="3621086"/>
                <a:ext cx="1154112" cy="2111375"/>
              </a:xfrm>
              <a:custGeom>
                <a:avLst/>
                <a:gdLst>
                  <a:gd name="T0" fmla="*/ 10 w 727"/>
                  <a:gd name="T1" fmla="*/ 775 h 1330"/>
                  <a:gd name="T2" fmla="*/ 18 w 727"/>
                  <a:gd name="T3" fmla="*/ 708 h 1330"/>
                  <a:gd name="T4" fmla="*/ 52 w 727"/>
                  <a:gd name="T5" fmla="*/ 692 h 1330"/>
                  <a:gd name="T6" fmla="*/ 137 w 727"/>
                  <a:gd name="T7" fmla="*/ 731 h 1330"/>
                  <a:gd name="T8" fmla="*/ 187 w 727"/>
                  <a:gd name="T9" fmla="*/ 737 h 1330"/>
                  <a:gd name="T10" fmla="*/ 239 w 727"/>
                  <a:gd name="T11" fmla="*/ 716 h 1330"/>
                  <a:gd name="T12" fmla="*/ 268 w 727"/>
                  <a:gd name="T13" fmla="*/ 676 h 1330"/>
                  <a:gd name="T14" fmla="*/ 277 w 727"/>
                  <a:gd name="T15" fmla="*/ 624 h 1330"/>
                  <a:gd name="T16" fmla="*/ 256 w 727"/>
                  <a:gd name="T17" fmla="*/ 553 h 1330"/>
                  <a:gd name="T18" fmla="*/ 219 w 727"/>
                  <a:gd name="T19" fmla="*/ 518 h 1330"/>
                  <a:gd name="T20" fmla="*/ 177 w 727"/>
                  <a:gd name="T21" fmla="*/ 505 h 1330"/>
                  <a:gd name="T22" fmla="*/ 117 w 727"/>
                  <a:gd name="T23" fmla="*/ 516 h 1330"/>
                  <a:gd name="T24" fmla="*/ 45 w 727"/>
                  <a:gd name="T25" fmla="*/ 561 h 1330"/>
                  <a:gd name="T26" fmla="*/ 22 w 727"/>
                  <a:gd name="T27" fmla="*/ 557 h 1330"/>
                  <a:gd name="T28" fmla="*/ 3 w 727"/>
                  <a:gd name="T29" fmla="*/ 492 h 1330"/>
                  <a:gd name="T30" fmla="*/ 4 w 727"/>
                  <a:gd name="T31" fmla="*/ 273 h 1330"/>
                  <a:gd name="T32" fmla="*/ 247 w 727"/>
                  <a:gd name="T33" fmla="*/ 272 h 1330"/>
                  <a:gd name="T34" fmla="*/ 298 w 727"/>
                  <a:gd name="T35" fmla="*/ 251 h 1330"/>
                  <a:gd name="T36" fmla="*/ 299 w 727"/>
                  <a:gd name="T37" fmla="*/ 231 h 1330"/>
                  <a:gd name="T38" fmla="*/ 254 w 727"/>
                  <a:gd name="T39" fmla="*/ 158 h 1330"/>
                  <a:gd name="T40" fmla="*/ 244 w 727"/>
                  <a:gd name="T41" fmla="*/ 100 h 1330"/>
                  <a:gd name="T42" fmla="*/ 256 w 727"/>
                  <a:gd name="T43" fmla="*/ 58 h 1330"/>
                  <a:gd name="T44" fmla="*/ 292 w 727"/>
                  <a:gd name="T45" fmla="*/ 21 h 1330"/>
                  <a:gd name="T46" fmla="*/ 362 w 727"/>
                  <a:gd name="T47" fmla="*/ 0 h 1330"/>
                  <a:gd name="T48" fmla="*/ 414 w 727"/>
                  <a:gd name="T49" fmla="*/ 9 h 1330"/>
                  <a:gd name="T50" fmla="*/ 456 w 727"/>
                  <a:gd name="T51" fmla="*/ 38 h 1330"/>
                  <a:gd name="T52" fmla="*/ 476 w 727"/>
                  <a:gd name="T53" fmla="*/ 90 h 1330"/>
                  <a:gd name="T54" fmla="*/ 469 w 727"/>
                  <a:gd name="T55" fmla="*/ 140 h 1330"/>
                  <a:gd name="T56" fmla="*/ 430 w 727"/>
                  <a:gd name="T57" fmla="*/ 225 h 1330"/>
                  <a:gd name="T58" fmla="*/ 446 w 727"/>
                  <a:gd name="T59" fmla="*/ 259 h 1330"/>
                  <a:gd name="T60" fmla="*/ 544 w 727"/>
                  <a:gd name="T61" fmla="*/ 267 h 1330"/>
                  <a:gd name="T62" fmla="*/ 727 w 727"/>
                  <a:gd name="T63" fmla="*/ 427 h 1330"/>
                  <a:gd name="T64" fmla="*/ 718 w 727"/>
                  <a:gd name="T65" fmla="*/ 539 h 1330"/>
                  <a:gd name="T66" fmla="*/ 697 w 727"/>
                  <a:gd name="T67" fmla="*/ 562 h 1330"/>
                  <a:gd name="T68" fmla="*/ 667 w 727"/>
                  <a:gd name="T69" fmla="*/ 551 h 1330"/>
                  <a:gd name="T70" fmla="*/ 594 w 727"/>
                  <a:gd name="T71" fmla="*/ 509 h 1330"/>
                  <a:gd name="T72" fmla="*/ 544 w 727"/>
                  <a:gd name="T73" fmla="*/ 506 h 1330"/>
                  <a:gd name="T74" fmla="*/ 496 w 727"/>
                  <a:gd name="T75" fmla="*/ 529 h 1330"/>
                  <a:gd name="T76" fmla="*/ 467 w 727"/>
                  <a:gd name="T77" fmla="*/ 572 h 1330"/>
                  <a:gd name="T78" fmla="*/ 458 w 727"/>
                  <a:gd name="T79" fmla="*/ 655 h 1330"/>
                  <a:gd name="T80" fmla="*/ 479 w 727"/>
                  <a:gd name="T81" fmla="*/ 702 h 1330"/>
                  <a:gd name="T82" fmla="*/ 521 w 727"/>
                  <a:gd name="T83" fmla="*/ 731 h 1330"/>
                  <a:gd name="T84" fmla="*/ 570 w 727"/>
                  <a:gd name="T85" fmla="*/ 737 h 1330"/>
                  <a:gd name="T86" fmla="*/ 651 w 727"/>
                  <a:gd name="T87" fmla="*/ 704 h 1330"/>
                  <a:gd name="T88" fmla="*/ 703 w 727"/>
                  <a:gd name="T89" fmla="*/ 694 h 1330"/>
                  <a:gd name="T90" fmla="*/ 717 w 727"/>
                  <a:gd name="T91" fmla="*/ 722 h 1330"/>
                  <a:gd name="T92" fmla="*/ 723 w 727"/>
                  <a:gd name="T93" fmla="*/ 993 h 1330"/>
                  <a:gd name="T94" fmla="*/ 504 w 727"/>
                  <a:gd name="T95" fmla="*/ 993 h 1330"/>
                  <a:gd name="T96" fmla="*/ 464 w 727"/>
                  <a:gd name="T97" fmla="*/ 1005 h 1330"/>
                  <a:gd name="T98" fmla="*/ 461 w 727"/>
                  <a:gd name="T99" fmla="*/ 1053 h 1330"/>
                  <a:gd name="T100" fmla="*/ 509 w 727"/>
                  <a:gd name="T101" fmla="*/ 1161 h 1330"/>
                  <a:gd name="T102" fmla="*/ 513 w 727"/>
                  <a:gd name="T103" fmla="*/ 1217 h 1330"/>
                  <a:gd name="T104" fmla="*/ 488 w 727"/>
                  <a:gd name="T105" fmla="*/ 1275 h 1330"/>
                  <a:gd name="T106" fmla="*/ 439 w 727"/>
                  <a:gd name="T107" fmla="*/ 1314 h 1330"/>
                  <a:gd name="T108" fmla="*/ 390 w 727"/>
                  <a:gd name="T109" fmla="*/ 1328 h 1330"/>
                  <a:gd name="T110" fmla="*/ 330 w 727"/>
                  <a:gd name="T111" fmla="*/ 1324 h 1330"/>
                  <a:gd name="T112" fmla="*/ 279 w 727"/>
                  <a:gd name="T113" fmla="*/ 1291 h 1330"/>
                  <a:gd name="T114" fmla="*/ 253 w 727"/>
                  <a:gd name="T115" fmla="*/ 1225 h 1330"/>
                  <a:gd name="T116" fmla="*/ 260 w 727"/>
                  <a:gd name="T117" fmla="*/ 1148 h 1330"/>
                  <a:gd name="T118" fmla="*/ 307 w 727"/>
                  <a:gd name="T119" fmla="*/ 1046 h 1330"/>
                  <a:gd name="T120" fmla="*/ 303 w 727"/>
                  <a:gd name="T121" fmla="*/ 1005 h 1330"/>
                  <a:gd name="T122" fmla="*/ 215 w 727"/>
                  <a:gd name="T123" fmla="*/ 993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27" h="1330">
                    <a:moveTo>
                      <a:pt x="10" y="996"/>
                    </a:moveTo>
                    <a:lnTo>
                      <a:pt x="10" y="996"/>
                    </a:lnTo>
                    <a:lnTo>
                      <a:pt x="8" y="899"/>
                    </a:lnTo>
                    <a:lnTo>
                      <a:pt x="10" y="813"/>
                    </a:lnTo>
                    <a:lnTo>
                      <a:pt x="10" y="775"/>
                    </a:lnTo>
                    <a:lnTo>
                      <a:pt x="12" y="744"/>
                    </a:lnTo>
                    <a:lnTo>
                      <a:pt x="14" y="722"/>
                    </a:lnTo>
                    <a:lnTo>
                      <a:pt x="17" y="713"/>
                    </a:lnTo>
                    <a:lnTo>
                      <a:pt x="18" y="708"/>
                    </a:lnTo>
                    <a:lnTo>
                      <a:pt x="18" y="708"/>
                    </a:lnTo>
                    <a:lnTo>
                      <a:pt x="22" y="699"/>
                    </a:lnTo>
                    <a:lnTo>
                      <a:pt x="29" y="695"/>
                    </a:lnTo>
                    <a:lnTo>
                      <a:pt x="35" y="692"/>
                    </a:lnTo>
                    <a:lnTo>
                      <a:pt x="43" y="691"/>
                    </a:lnTo>
                    <a:lnTo>
                      <a:pt x="52" y="692"/>
                    </a:lnTo>
                    <a:lnTo>
                      <a:pt x="60" y="695"/>
                    </a:lnTo>
                    <a:lnTo>
                      <a:pt x="79" y="705"/>
                    </a:lnTo>
                    <a:lnTo>
                      <a:pt x="102" y="716"/>
                    </a:lnTo>
                    <a:lnTo>
                      <a:pt x="124" y="727"/>
                    </a:lnTo>
                    <a:lnTo>
                      <a:pt x="137" y="731"/>
                    </a:lnTo>
                    <a:lnTo>
                      <a:pt x="149" y="736"/>
                    </a:lnTo>
                    <a:lnTo>
                      <a:pt x="162" y="738"/>
                    </a:lnTo>
                    <a:lnTo>
                      <a:pt x="173" y="738"/>
                    </a:lnTo>
                    <a:lnTo>
                      <a:pt x="173" y="738"/>
                    </a:lnTo>
                    <a:lnTo>
                      <a:pt x="187" y="737"/>
                    </a:lnTo>
                    <a:lnTo>
                      <a:pt x="198" y="736"/>
                    </a:lnTo>
                    <a:lnTo>
                      <a:pt x="211" y="733"/>
                    </a:lnTo>
                    <a:lnTo>
                      <a:pt x="221" y="729"/>
                    </a:lnTo>
                    <a:lnTo>
                      <a:pt x="230" y="723"/>
                    </a:lnTo>
                    <a:lnTo>
                      <a:pt x="239" y="716"/>
                    </a:lnTo>
                    <a:lnTo>
                      <a:pt x="246" y="709"/>
                    </a:lnTo>
                    <a:lnTo>
                      <a:pt x="253" y="702"/>
                    </a:lnTo>
                    <a:lnTo>
                      <a:pt x="258" y="694"/>
                    </a:lnTo>
                    <a:lnTo>
                      <a:pt x="264" y="685"/>
                    </a:lnTo>
                    <a:lnTo>
                      <a:pt x="268" y="676"/>
                    </a:lnTo>
                    <a:lnTo>
                      <a:pt x="271" y="666"/>
                    </a:lnTo>
                    <a:lnTo>
                      <a:pt x="274" y="656"/>
                    </a:lnTo>
                    <a:lnTo>
                      <a:pt x="275" y="645"/>
                    </a:lnTo>
                    <a:lnTo>
                      <a:pt x="277" y="624"/>
                    </a:lnTo>
                    <a:lnTo>
                      <a:pt x="277" y="624"/>
                    </a:lnTo>
                    <a:lnTo>
                      <a:pt x="274" y="603"/>
                    </a:lnTo>
                    <a:lnTo>
                      <a:pt x="270" y="582"/>
                    </a:lnTo>
                    <a:lnTo>
                      <a:pt x="265" y="572"/>
                    </a:lnTo>
                    <a:lnTo>
                      <a:pt x="261" y="562"/>
                    </a:lnTo>
                    <a:lnTo>
                      <a:pt x="256" y="553"/>
                    </a:lnTo>
                    <a:lnTo>
                      <a:pt x="250" y="544"/>
                    </a:lnTo>
                    <a:lnTo>
                      <a:pt x="243" y="537"/>
                    </a:lnTo>
                    <a:lnTo>
                      <a:pt x="236" y="530"/>
                    </a:lnTo>
                    <a:lnTo>
                      <a:pt x="228" y="523"/>
                    </a:lnTo>
                    <a:lnTo>
                      <a:pt x="219" y="518"/>
                    </a:lnTo>
                    <a:lnTo>
                      <a:pt x="209" y="513"/>
                    </a:lnTo>
                    <a:lnTo>
                      <a:pt x="200" y="509"/>
                    </a:lnTo>
                    <a:lnTo>
                      <a:pt x="189" y="506"/>
                    </a:lnTo>
                    <a:lnTo>
                      <a:pt x="177" y="505"/>
                    </a:lnTo>
                    <a:lnTo>
                      <a:pt x="177" y="505"/>
                    </a:lnTo>
                    <a:lnTo>
                      <a:pt x="163" y="505"/>
                    </a:lnTo>
                    <a:lnTo>
                      <a:pt x="151" y="506"/>
                    </a:lnTo>
                    <a:lnTo>
                      <a:pt x="138" y="509"/>
                    </a:lnTo>
                    <a:lnTo>
                      <a:pt x="127" y="512"/>
                    </a:lnTo>
                    <a:lnTo>
                      <a:pt x="117" y="516"/>
                    </a:lnTo>
                    <a:lnTo>
                      <a:pt x="109" y="520"/>
                    </a:lnTo>
                    <a:lnTo>
                      <a:pt x="92" y="532"/>
                    </a:lnTo>
                    <a:lnTo>
                      <a:pt x="66" y="551"/>
                    </a:lnTo>
                    <a:lnTo>
                      <a:pt x="52" y="558"/>
                    </a:lnTo>
                    <a:lnTo>
                      <a:pt x="45" y="561"/>
                    </a:lnTo>
                    <a:lnTo>
                      <a:pt x="38" y="562"/>
                    </a:lnTo>
                    <a:lnTo>
                      <a:pt x="38" y="562"/>
                    </a:lnTo>
                    <a:lnTo>
                      <a:pt x="33" y="562"/>
                    </a:lnTo>
                    <a:lnTo>
                      <a:pt x="29" y="561"/>
                    </a:lnTo>
                    <a:lnTo>
                      <a:pt x="22" y="557"/>
                    </a:lnTo>
                    <a:lnTo>
                      <a:pt x="17" y="548"/>
                    </a:lnTo>
                    <a:lnTo>
                      <a:pt x="12" y="539"/>
                    </a:lnTo>
                    <a:lnTo>
                      <a:pt x="8" y="526"/>
                    </a:lnTo>
                    <a:lnTo>
                      <a:pt x="5" y="511"/>
                    </a:lnTo>
                    <a:lnTo>
                      <a:pt x="3" y="492"/>
                    </a:lnTo>
                    <a:lnTo>
                      <a:pt x="1" y="474"/>
                    </a:lnTo>
                    <a:lnTo>
                      <a:pt x="0" y="430"/>
                    </a:lnTo>
                    <a:lnTo>
                      <a:pt x="0" y="381"/>
                    </a:lnTo>
                    <a:lnTo>
                      <a:pt x="4" y="273"/>
                    </a:lnTo>
                    <a:lnTo>
                      <a:pt x="4" y="273"/>
                    </a:lnTo>
                    <a:lnTo>
                      <a:pt x="114" y="277"/>
                    </a:lnTo>
                    <a:lnTo>
                      <a:pt x="165" y="277"/>
                    </a:lnTo>
                    <a:lnTo>
                      <a:pt x="209" y="276"/>
                    </a:lnTo>
                    <a:lnTo>
                      <a:pt x="229" y="274"/>
                    </a:lnTo>
                    <a:lnTo>
                      <a:pt x="247" y="272"/>
                    </a:lnTo>
                    <a:lnTo>
                      <a:pt x="263" y="269"/>
                    </a:lnTo>
                    <a:lnTo>
                      <a:pt x="277" y="265"/>
                    </a:lnTo>
                    <a:lnTo>
                      <a:pt x="286" y="260"/>
                    </a:lnTo>
                    <a:lnTo>
                      <a:pt x="295" y="253"/>
                    </a:lnTo>
                    <a:lnTo>
                      <a:pt x="298" y="251"/>
                    </a:lnTo>
                    <a:lnTo>
                      <a:pt x="299" y="246"/>
                    </a:lnTo>
                    <a:lnTo>
                      <a:pt x="300" y="242"/>
                    </a:lnTo>
                    <a:lnTo>
                      <a:pt x="300" y="238"/>
                    </a:lnTo>
                    <a:lnTo>
                      <a:pt x="300" y="238"/>
                    </a:lnTo>
                    <a:lnTo>
                      <a:pt x="299" y="231"/>
                    </a:lnTo>
                    <a:lnTo>
                      <a:pt x="298" y="225"/>
                    </a:lnTo>
                    <a:lnTo>
                      <a:pt x="291" y="211"/>
                    </a:lnTo>
                    <a:lnTo>
                      <a:pt x="270" y="184"/>
                    </a:lnTo>
                    <a:lnTo>
                      <a:pt x="260" y="168"/>
                    </a:lnTo>
                    <a:lnTo>
                      <a:pt x="254" y="158"/>
                    </a:lnTo>
                    <a:lnTo>
                      <a:pt x="250" y="149"/>
                    </a:lnTo>
                    <a:lnTo>
                      <a:pt x="247" y="139"/>
                    </a:lnTo>
                    <a:lnTo>
                      <a:pt x="244" y="126"/>
                    </a:lnTo>
                    <a:lnTo>
                      <a:pt x="244" y="114"/>
                    </a:lnTo>
                    <a:lnTo>
                      <a:pt x="244" y="100"/>
                    </a:lnTo>
                    <a:lnTo>
                      <a:pt x="244" y="100"/>
                    </a:lnTo>
                    <a:lnTo>
                      <a:pt x="246" y="88"/>
                    </a:lnTo>
                    <a:lnTo>
                      <a:pt x="247" y="77"/>
                    </a:lnTo>
                    <a:lnTo>
                      <a:pt x="251" y="68"/>
                    </a:lnTo>
                    <a:lnTo>
                      <a:pt x="256" y="58"/>
                    </a:lnTo>
                    <a:lnTo>
                      <a:pt x="261" y="49"/>
                    </a:lnTo>
                    <a:lnTo>
                      <a:pt x="268" y="41"/>
                    </a:lnTo>
                    <a:lnTo>
                      <a:pt x="275" y="34"/>
                    </a:lnTo>
                    <a:lnTo>
                      <a:pt x="284" y="27"/>
                    </a:lnTo>
                    <a:lnTo>
                      <a:pt x="292" y="21"/>
                    </a:lnTo>
                    <a:lnTo>
                      <a:pt x="300" y="16"/>
                    </a:lnTo>
                    <a:lnTo>
                      <a:pt x="310" y="12"/>
                    </a:lnTo>
                    <a:lnTo>
                      <a:pt x="320" y="7"/>
                    </a:lnTo>
                    <a:lnTo>
                      <a:pt x="341" y="2"/>
                    </a:lnTo>
                    <a:lnTo>
                      <a:pt x="362" y="0"/>
                    </a:lnTo>
                    <a:lnTo>
                      <a:pt x="362" y="0"/>
                    </a:lnTo>
                    <a:lnTo>
                      <a:pt x="383" y="0"/>
                    </a:lnTo>
                    <a:lnTo>
                      <a:pt x="394" y="3"/>
                    </a:lnTo>
                    <a:lnTo>
                      <a:pt x="404" y="5"/>
                    </a:lnTo>
                    <a:lnTo>
                      <a:pt x="414" y="9"/>
                    </a:lnTo>
                    <a:lnTo>
                      <a:pt x="423" y="13"/>
                    </a:lnTo>
                    <a:lnTo>
                      <a:pt x="432" y="17"/>
                    </a:lnTo>
                    <a:lnTo>
                      <a:pt x="440" y="24"/>
                    </a:lnTo>
                    <a:lnTo>
                      <a:pt x="449" y="31"/>
                    </a:lnTo>
                    <a:lnTo>
                      <a:pt x="456" y="38"/>
                    </a:lnTo>
                    <a:lnTo>
                      <a:pt x="461" y="47"/>
                    </a:lnTo>
                    <a:lnTo>
                      <a:pt x="467" y="56"/>
                    </a:lnTo>
                    <a:lnTo>
                      <a:pt x="471" y="66"/>
                    </a:lnTo>
                    <a:lnTo>
                      <a:pt x="474" y="77"/>
                    </a:lnTo>
                    <a:lnTo>
                      <a:pt x="476" y="90"/>
                    </a:lnTo>
                    <a:lnTo>
                      <a:pt x="476" y="102"/>
                    </a:lnTo>
                    <a:lnTo>
                      <a:pt x="476" y="102"/>
                    </a:lnTo>
                    <a:lnTo>
                      <a:pt x="476" y="115"/>
                    </a:lnTo>
                    <a:lnTo>
                      <a:pt x="474" y="128"/>
                    </a:lnTo>
                    <a:lnTo>
                      <a:pt x="469" y="140"/>
                    </a:lnTo>
                    <a:lnTo>
                      <a:pt x="465" y="151"/>
                    </a:lnTo>
                    <a:lnTo>
                      <a:pt x="454" y="175"/>
                    </a:lnTo>
                    <a:lnTo>
                      <a:pt x="443" y="196"/>
                    </a:lnTo>
                    <a:lnTo>
                      <a:pt x="433" y="217"/>
                    </a:lnTo>
                    <a:lnTo>
                      <a:pt x="430" y="225"/>
                    </a:lnTo>
                    <a:lnTo>
                      <a:pt x="429" y="234"/>
                    </a:lnTo>
                    <a:lnTo>
                      <a:pt x="430" y="241"/>
                    </a:lnTo>
                    <a:lnTo>
                      <a:pt x="433" y="248"/>
                    </a:lnTo>
                    <a:lnTo>
                      <a:pt x="439" y="253"/>
                    </a:lnTo>
                    <a:lnTo>
                      <a:pt x="446" y="259"/>
                    </a:lnTo>
                    <a:lnTo>
                      <a:pt x="446" y="259"/>
                    </a:lnTo>
                    <a:lnTo>
                      <a:pt x="460" y="262"/>
                    </a:lnTo>
                    <a:lnTo>
                      <a:pt x="481" y="265"/>
                    </a:lnTo>
                    <a:lnTo>
                      <a:pt x="509" y="266"/>
                    </a:lnTo>
                    <a:lnTo>
                      <a:pt x="544" y="267"/>
                    </a:lnTo>
                    <a:lnTo>
                      <a:pt x="626" y="269"/>
                    </a:lnTo>
                    <a:lnTo>
                      <a:pt x="718" y="267"/>
                    </a:lnTo>
                    <a:lnTo>
                      <a:pt x="718" y="267"/>
                    </a:lnTo>
                    <a:lnTo>
                      <a:pt x="725" y="376"/>
                    </a:lnTo>
                    <a:lnTo>
                      <a:pt x="727" y="427"/>
                    </a:lnTo>
                    <a:lnTo>
                      <a:pt x="727" y="471"/>
                    </a:lnTo>
                    <a:lnTo>
                      <a:pt x="727" y="491"/>
                    </a:lnTo>
                    <a:lnTo>
                      <a:pt x="724" y="509"/>
                    </a:lnTo>
                    <a:lnTo>
                      <a:pt x="723" y="525"/>
                    </a:lnTo>
                    <a:lnTo>
                      <a:pt x="718" y="539"/>
                    </a:lnTo>
                    <a:lnTo>
                      <a:pt x="714" y="548"/>
                    </a:lnTo>
                    <a:lnTo>
                      <a:pt x="709" y="557"/>
                    </a:lnTo>
                    <a:lnTo>
                      <a:pt x="706" y="558"/>
                    </a:lnTo>
                    <a:lnTo>
                      <a:pt x="702" y="561"/>
                    </a:lnTo>
                    <a:lnTo>
                      <a:pt x="697" y="562"/>
                    </a:lnTo>
                    <a:lnTo>
                      <a:pt x="693" y="562"/>
                    </a:lnTo>
                    <a:lnTo>
                      <a:pt x="693" y="562"/>
                    </a:lnTo>
                    <a:lnTo>
                      <a:pt x="686" y="561"/>
                    </a:lnTo>
                    <a:lnTo>
                      <a:pt x="681" y="558"/>
                    </a:lnTo>
                    <a:lnTo>
                      <a:pt x="667" y="551"/>
                    </a:lnTo>
                    <a:lnTo>
                      <a:pt x="639" y="532"/>
                    </a:lnTo>
                    <a:lnTo>
                      <a:pt x="623" y="520"/>
                    </a:lnTo>
                    <a:lnTo>
                      <a:pt x="613" y="516"/>
                    </a:lnTo>
                    <a:lnTo>
                      <a:pt x="604" y="512"/>
                    </a:lnTo>
                    <a:lnTo>
                      <a:pt x="594" y="509"/>
                    </a:lnTo>
                    <a:lnTo>
                      <a:pt x="581" y="506"/>
                    </a:lnTo>
                    <a:lnTo>
                      <a:pt x="569" y="505"/>
                    </a:lnTo>
                    <a:lnTo>
                      <a:pt x="555" y="505"/>
                    </a:lnTo>
                    <a:lnTo>
                      <a:pt x="555" y="505"/>
                    </a:lnTo>
                    <a:lnTo>
                      <a:pt x="544" y="506"/>
                    </a:lnTo>
                    <a:lnTo>
                      <a:pt x="532" y="509"/>
                    </a:lnTo>
                    <a:lnTo>
                      <a:pt x="523" y="513"/>
                    </a:lnTo>
                    <a:lnTo>
                      <a:pt x="513" y="518"/>
                    </a:lnTo>
                    <a:lnTo>
                      <a:pt x="504" y="523"/>
                    </a:lnTo>
                    <a:lnTo>
                      <a:pt x="496" y="529"/>
                    </a:lnTo>
                    <a:lnTo>
                      <a:pt x="489" y="537"/>
                    </a:lnTo>
                    <a:lnTo>
                      <a:pt x="482" y="544"/>
                    </a:lnTo>
                    <a:lnTo>
                      <a:pt x="476" y="553"/>
                    </a:lnTo>
                    <a:lnTo>
                      <a:pt x="471" y="562"/>
                    </a:lnTo>
                    <a:lnTo>
                      <a:pt x="467" y="572"/>
                    </a:lnTo>
                    <a:lnTo>
                      <a:pt x="463" y="582"/>
                    </a:lnTo>
                    <a:lnTo>
                      <a:pt x="457" y="603"/>
                    </a:lnTo>
                    <a:lnTo>
                      <a:pt x="456" y="624"/>
                    </a:lnTo>
                    <a:lnTo>
                      <a:pt x="456" y="645"/>
                    </a:lnTo>
                    <a:lnTo>
                      <a:pt x="458" y="655"/>
                    </a:lnTo>
                    <a:lnTo>
                      <a:pt x="460" y="666"/>
                    </a:lnTo>
                    <a:lnTo>
                      <a:pt x="464" y="676"/>
                    </a:lnTo>
                    <a:lnTo>
                      <a:pt x="468" y="684"/>
                    </a:lnTo>
                    <a:lnTo>
                      <a:pt x="472" y="694"/>
                    </a:lnTo>
                    <a:lnTo>
                      <a:pt x="479" y="702"/>
                    </a:lnTo>
                    <a:lnTo>
                      <a:pt x="486" y="709"/>
                    </a:lnTo>
                    <a:lnTo>
                      <a:pt x="493" y="716"/>
                    </a:lnTo>
                    <a:lnTo>
                      <a:pt x="502" y="723"/>
                    </a:lnTo>
                    <a:lnTo>
                      <a:pt x="511" y="727"/>
                    </a:lnTo>
                    <a:lnTo>
                      <a:pt x="521" y="731"/>
                    </a:lnTo>
                    <a:lnTo>
                      <a:pt x="532" y="736"/>
                    </a:lnTo>
                    <a:lnTo>
                      <a:pt x="545" y="737"/>
                    </a:lnTo>
                    <a:lnTo>
                      <a:pt x="558" y="738"/>
                    </a:lnTo>
                    <a:lnTo>
                      <a:pt x="558" y="738"/>
                    </a:lnTo>
                    <a:lnTo>
                      <a:pt x="570" y="737"/>
                    </a:lnTo>
                    <a:lnTo>
                      <a:pt x="583" y="736"/>
                    </a:lnTo>
                    <a:lnTo>
                      <a:pt x="595" y="731"/>
                    </a:lnTo>
                    <a:lnTo>
                      <a:pt x="606" y="727"/>
                    </a:lnTo>
                    <a:lnTo>
                      <a:pt x="630" y="716"/>
                    </a:lnTo>
                    <a:lnTo>
                      <a:pt x="651" y="704"/>
                    </a:lnTo>
                    <a:lnTo>
                      <a:pt x="672" y="695"/>
                    </a:lnTo>
                    <a:lnTo>
                      <a:pt x="681" y="692"/>
                    </a:lnTo>
                    <a:lnTo>
                      <a:pt x="689" y="691"/>
                    </a:lnTo>
                    <a:lnTo>
                      <a:pt x="696" y="691"/>
                    </a:lnTo>
                    <a:lnTo>
                      <a:pt x="703" y="694"/>
                    </a:lnTo>
                    <a:lnTo>
                      <a:pt x="709" y="699"/>
                    </a:lnTo>
                    <a:lnTo>
                      <a:pt x="714" y="708"/>
                    </a:lnTo>
                    <a:lnTo>
                      <a:pt x="714" y="708"/>
                    </a:lnTo>
                    <a:lnTo>
                      <a:pt x="716" y="713"/>
                    </a:lnTo>
                    <a:lnTo>
                      <a:pt x="717" y="722"/>
                    </a:lnTo>
                    <a:lnTo>
                      <a:pt x="720" y="744"/>
                    </a:lnTo>
                    <a:lnTo>
                      <a:pt x="721" y="773"/>
                    </a:lnTo>
                    <a:lnTo>
                      <a:pt x="723" y="810"/>
                    </a:lnTo>
                    <a:lnTo>
                      <a:pt x="724" y="896"/>
                    </a:lnTo>
                    <a:lnTo>
                      <a:pt x="723" y="993"/>
                    </a:lnTo>
                    <a:lnTo>
                      <a:pt x="723" y="993"/>
                    </a:lnTo>
                    <a:lnTo>
                      <a:pt x="637" y="991"/>
                    </a:lnTo>
                    <a:lnTo>
                      <a:pt x="562" y="990"/>
                    </a:lnTo>
                    <a:lnTo>
                      <a:pt x="531" y="991"/>
                    </a:lnTo>
                    <a:lnTo>
                      <a:pt x="504" y="993"/>
                    </a:lnTo>
                    <a:lnTo>
                      <a:pt x="483" y="996"/>
                    </a:lnTo>
                    <a:lnTo>
                      <a:pt x="476" y="997"/>
                    </a:lnTo>
                    <a:lnTo>
                      <a:pt x="472" y="998"/>
                    </a:lnTo>
                    <a:lnTo>
                      <a:pt x="472" y="998"/>
                    </a:lnTo>
                    <a:lnTo>
                      <a:pt x="464" y="1005"/>
                    </a:lnTo>
                    <a:lnTo>
                      <a:pt x="458" y="1012"/>
                    </a:lnTo>
                    <a:lnTo>
                      <a:pt x="456" y="1021"/>
                    </a:lnTo>
                    <a:lnTo>
                      <a:pt x="456" y="1031"/>
                    </a:lnTo>
                    <a:lnTo>
                      <a:pt x="457" y="1042"/>
                    </a:lnTo>
                    <a:lnTo>
                      <a:pt x="461" y="1053"/>
                    </a:lnTo>
                    <a:lnTo>
                      <a:pt x="471" y="1078"/>
                    </a:lnTo>
                    <a:lnTo>
                      <a:pt x="483" y="1105"/>
                    </a:lnTo>
                    <a:lnTo>
                      <a:pt x="497" y="1133"/>
                    </a:lnTo>
                    <a:lnTo>
                      <a:pt x="503" y="1147"/>
                    </a:lnTo>
                    <a:lnTo>
                      <a:pt x="509" y="1161"/>
                    </a:lnTo>
                    <a:lnTo>
                      <a:pt x="511" y="1175"/>
                    </a:lnTo>
                    <a:lnTo>
                      <a:pt x="514" y="1187"/>
                    </a:lnTo>
                    <a:lnTo>
                      <a:pt x="514" y="1187"/>
                    </a:lnTo>
                    <a:lnTo>
                      <a:pt x="514" y="1203"/>
                    </a:lnTo>
                    <a:lnTo>
                      <a:pt x="513" y="1217"/>
                    </a:lnTo>
                    <a:lnTo>
                      <a:pt x="510" y="1229"/>
                    </a:lnTo>
                    <a:lnTo>
                      <a:pt x="507" y="1242"/>
                    </a:lnTo>
                    <a:lnTo>
                      <a:pt x="502" y="1254"/>
                    </a:lnTo>
                    <a:lnTo>
                      <a:pt x="495" y="1265"/>
                    </a:lnTo>
                    <a:lnTo>
                      <a:pt x="488" y="1275"/>
                    </a:lnTo>
                    <a:lnTo>
                      <a:pt x="479" y="1285"/>
                    </a:lnTo>
                    <a:lnTo>
                      <a:pt x="469" y="1293"/>
                    </a:lnTo>
                    <a:lnTo>
                      <a:pt x="460" y="1302"/>
                    </a:lnTo>
                    <a:lnTo>
                      <a:pt x="450" y="1309"/>
                    </a:lnTo>
                    <a:lnTo>
                      <a:pt x="439" y="1314"/>
                    </a:lnTo>
                    <a:lnTo>
                      <a:pt x="426" y="1320"/>
                    </a:lnTo>
                    <a:lnTo>
                      <a:pt x="415" y="1324"/>
                    </a:lnTo>
                    <a:lnTo>
                      <a:pt x="402" y="1327"/>
                    </a:lnTo>
                    <a:lnTo>
                      <a:pt x="390" y="1328"/>
                    </a:lnTo>
                    <a:lnTo>
                      <a:pt x="390" y="1328"/>
                    </a:lnTo>
                    <a:lnTo>
                      <a:pt x="377" y="1330"/>
                    </a:lnTo>
                    <a:lnTo>
                      <a:pt x="365" y="1330"/>
                    </a:lnTo>
                    <a:lnTo>
                      <a:pt x="353" y="1328"/>
                    </a:lnTo>
                    <a:lnTo>
                      <a:pt x="341" y="1327"/>
                    </a:lnTo>
                    <a:lnTo>
                      <a:pt x="330" y="1324"/>
                    </a:lnTo>
                    <a:lnTo>
                      <a:pt x="317" y="1320"/>
                    </a:lnTo>
                    <a:lnTo>
                      <a:pt x="307" y="1314"/>
                    </a:lnTo>
                    <a:lnTo>
                      <a:pt x="298" y="1307"/>
                    </a:lnTo>
                    <a:lnTo>
                      <a:pt x="288" y="1299"/>
                    </a:lnTo>
                    <a:lnTo>
                      <a:pt x="279" y="1291"/>
                    </a:lnTo>
                    <a:lnTo>
                      <a:pt x="271" y="1279"/>
                    </a:lnTo>
                    <a:lnTo>
                      <a:pt x="265" y="1268"/>
                    </a:lnTo>
                    <a:lnTo>
                      <a:pt x="260" y="1254"/>
                    </a:lnTo>
                    <a:lnTo>
                      <a:pt x="256" y="1240"/>
                    </a:lnTo>
                    <a:lnTo>
                      <a:pt x="253" y="1225"/>
                    </a:lnTo>
                    <a:lnTo>
                      <a:pt x="251" y="1208"/>
                    </a:lnTo>
                    <a:lnTo>
                      <a:pt x="251" y="1208"/>
                    </a:lnTo>
                    <a:lnTo>
                      <a:pt x="253" y="1187"/>
                    </a:lnTo>
                    <a:lnTo>
                      <a:pt x="256" y="1168"/>
                    </a:lnTo>
                    <a:lnTo>
                      <a:pt x="260" y="1148"/>
                    </a:lnTo>
                    <a:lnTo>
                      <a:pt x="265" y="1130"/>
                    </a:lnTo>
                    <a:lnTo>
                      <a:pt x="272" y="1113"/>
                    </a:lnTo>
                    <a:lnTo>
                      <a:pt x="281" y="1098"/>
                    </a:lnTo>
                    <a:lnTo>
                      <a:pt x="295" y="1070"/>
                    </a:lnTo>
                    <a:lnTo>
                      <a:pt x="307" y="1046"/>
                    </a:lnTo>
                    <a:lnTo>
                      <a:pt x="312" y="1035"/>
                    </a:lnTo>
                    <a:lnTo>
                      <a:pt x="313" y="1026"/>
                    </a:lnTo>
                    <a:lnTo>
                      <a:pt x="313" y="1018"/>
                    </a:lnTo>
                    <a:lnTo>
                      <a:pt x="310" y="1011"/>
                    </a:lnTo>
                    <a:lnTo>
                      <a:pt x="303" y="1005"/>
                    </a:lnTo>
                    <a:lnTo>
                      <a:pt x="293" y="1001"/>
                    </a:lnTo>
                    <a:lnTo>
                      <a:pt x="293" y="1001"/>
                    </a:lnTo>
                    <a:lnTo>
                      <a:pt x="272" y="997"/>
                    </a:lnTo>
                    <a:lnTo>
                      <a:pt x="246" y="994"/>
                    </a:lnTo>
                    <a:lnTo>
                      <a:pt x="215" y="993"/>
                    </a:lnTo>
                    <a:lnTo>
                      <a:pt x="179" y="991"/>
                    </a:lnTo>
                    <a:lnTo>
                      <a:pt x="98" y="993"/>
                    </a:lnTo>
                    <a:lnTo>
                      <a:pt x="10" y="996"/>
                    </a:lnTo>
                    <a:lnTo>
                      <a:pt x="10" y="996"/>
                    </a:lnTo>
                    <a:close/>
                  </a:path>
                </a:pathLst>
              </a:custGeom>
              <a:noFill/>
              <a:ln w="28575" cap="rnd">
                <a:solidFill>
                  <a:schemeClr val="bg1"/>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grpSp>
        <p:sp>
          <p:nvSpPr>
            <p:cNvPr id="14" name="ís1îḋe">
              <a:extLst>
                <a:ext uri="{FF2B5EF4-FFF2-40B4-BE49-F238E27FC236}">
                  <a16:creationId xmlns:a16="http://schemas.microsoft.com/office/drawing/2014/main" id="{4D5C24C6-4DD0-4193-AD42-019C1134797B}"/>
                </a:ext>
              </a:extLst>
            </p:cNvPr>
            <p:cNvSpPr txBox="1"/>
            <p:nvPr/>
          </p:nvSpPr>
          <p:spPr bwMode="auto">
            <a:xfrm>
              <a:off x="4436592" y="1107726"/>
              <a:ext cx="3318816"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ctr" defTabSz="914377" rtl="0" eaLnBrk="1" fontAlgn="auto" latinLnBrk="0" hangingPunct="1">
                <a:lnSpc>
                  <a:spcPct val="100000"/>
                </a:lnSpc>
                <a:spcBef>
                  <a:spcPct val="0"/>
                </a:spcBef>
                <a:spcAft>
                  <a:spcPts val="0"/>
                </a:spcAft>
                <a:buClrTx/>
                <a:buSzTx/>
                <a:buFontTx/>
                <a:buNone/>
                <a:tabLst/>
                <a:defRPr/>
              </a:pPr>
              <a:r>
                <a:rPr kumimoji="0" lang="ja-JP" altLang="en-US" sz="1800" b="1"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rPr>
                <a:t>データベース作成</a:t>
              </a:r>
              <a:endParaRPr kumimoji="0" lang="en-US" altLang="zh-CN" sz="1800" b="1"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grpSp>
    </p:spTree>
    <p:extLst>
      <p:ext uri="{BB962C8B-B14F-4D97-AF65-F5344CB8AC3E}">
        <p14:creationId xmlns:p14="http://schemas.microsoft.com/office/powerpoint/2010/main" val="19510560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normAutofit/>
          </a:bodyPr>
          <a:lstStyle/>
          <a:p>
            <a:r>
              <a:rPr lang="ja-JP" altLang="en-US" dirty="0"/>
              <a:t>データベース作成</a:t>
            </a:r>
            <a:endParaRPr lang="zh-CN" altLang="en-US" dirty="0"/>
          </a:p>
        </p:txBody>
      </p:sp>
      <p:sp>
        <p:nvSpPr>
          <p:cNvPr id="12" name="正方形/長方形 11">
            <a:extLst>
              <a:ext uri="{FF2B5EF4-FFF2-40B4-BE49-F238E27FC236}">
                <a16:creationId xmlns:a16="http://schemas.microsoft.com/office/drawing/2014/main" id="{08DFB60B-BB21-471A-808C-F0A130D6B2AE}"/>
              </a:ext>
            </a:extLst>
          </p:cNvPr>
          <p:cNvSpPr/>
          <p:nvPr/>
        </p:nvSpPr>
        <p:spPr>
          <a:xfrm>
            <a:off x="41274" y="907165"/>
            <a:ext cx="6934291" cy="646331"/>
          </a:xfrm>
          <a:prstGeom prst="rect">
            <a:avLst/>
          </a:prstGeom>
        </p:spPr>
        <p:txBody>
          <a:bodyPr wrap="square">
            <a:spAutoFit/>
          </a:bodyPr>
          <a:lstStyle/>
          <a:p>
            <a:pPr latinLnBrk="1"/>
            <a:r>
              <a:rPr lang="en-US" altLang="zh-CN" dirty="0">
                <a:solidFill>
                  <a:srgbClr val="333333"/>
                </a:solidFill>
                <a:latin typeface="UD デジタル 教科書体 N-B" panose="02020700000000000000" pitchFamily="17" charset="-128"/>
                <a:ea typeface="UD デジタル 教科書体 N-B" panose="02020700000000000000" pitchFamily="17" charset="-128"/>
              </a:rPr>
              <a:t>CREATE DATABASE</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　文は　</a:t>
            </a:r>
            <a:r>
              <a:rPr lang="en-US" altLang="zh-CN" dirty="0">
                <a:solidFill>
                  <a:srgbClr val="333333"/>
                </a:solidFill>
                <a:latin typeface="UD デジタル 教科書体 N-B" panose="02020700000000000000" pitchFamily="17" charset="-128"/>
                <a:ea typeface="UD デジタル 教科書体 N-B" panose="02020700000000000000" pitchFamily="17" charset="-128"/>
              </a:rPr>
              <a:t>MySQL</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でデータベース作成する関数</a:t>
            </a:r>
            <a:endParaRPr lang="en-US" altLang="zh-CN" b="0" i="0" dirty="0">
              <a:solidFill>
                <a:srgbClr val="333333"/>
              </a:solidFill>
              <a:effectLst/>
              <a:latin typeface="UD デジタル 教科書体 N-B" panose="02020700000000000000" pitchFamily="17" charset="-128"/>
              <a:ea typeface="UD デジタル 教科書体 N-B" panose="02020700000000000000" pitchFamily="17" charset="-128"/>
            </a:endParaRPr>
          </a:p>
          <a:p>
            <a:pPr latinLnBrk="1"/>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下の例文は、名称はｍｙ</a:t>
            </a:r>
            <a:r>
              <a:rPr lang="en-US" altLang="ja-JP" dirty="0">
                <a:solidFill>
                  <a:srgbClr val="333333"/>
                </a:solidFill>
                <a:latin typeface="UD デジタル 教科書体 N-B" panose="02020700000000000000" pitchFamily="17" charset="-128"/>
                <a:ea typeface="UD デジタル 教科書体 N-B" panose="02020700000000000000" pitchFamily="17" charset="-128"/>
              </a:rPr>
              <a:t>DB</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のデータベース作成文</a:t>
            </a:r>
            <a:endParaRPr lang="zh-CN" altLang="en-US" b="0" i="0" dirty="0">
              <a:solidFill>
                <a:srgbClr val="333333"/>
              </a:solidFill>
              <a:effectLst/>
              <a:latin typeface="UD デジタル 教科書体 N-B" panose="02020700000000000000" pitchFamily="17" charset="-128"/>
              <a:ea typeface="UD デジタル 教科書体 N-B" panose="02020700000000000000" pitchFamily="17" charset="-128"/>
            </a:endParaRPr>
          </a:p>
        </p:txBody>
      </p:sp>
      <p:sp>
        <p:nvSpPr>
          <p:cNvPr id="14" name="正方形/長方形 13">
            <a:extLst>
              <a:ext uri="{FF2B5EF4-FFF2-40B4-BE49-F238E27FC236}">
                <a16:creationId xmlns:a16="http://schemas.microsoft.com/office/drawing/2014/main" id="{D3D14934-910E-4669-B00B-B503F2AC88C9}"/>
              </a:ext>
            </a:extLst>
          </p:cNvPr>
          <p:cNvSpPr/>
          <p:nvPr/>
        </p:nvSpPr>
        <p:spPr>
          <a:xfrm>
            <a:off x="41274" y="1925786"/>
            <a:ext cx="6606284" cy="4247317"/>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altLang="ja-JP" dirty="0">
                <a:solidFill>
                  <a:srgbClr val="569CD6"/>
                </a:solidFill>
                <a:latin typeface="Consolas" panose="020B0609020204030204" pitchFamily="49" charset="0"/>
              </a:rPr>
              <a:t>&lt;?php</a:t>
            </a:r>
            <a:br>
              <a:rPr lang="ja-JP" altLang="en-US" dirty="0">
                <a:solidFill>
                  <a:srgbClr val="D4D4D4"/>
                </a:solidFill>
                <a:latin typeface="Consolas" panose="020B0609020204030204" pitchFamily="49" charset="0"/>
              </a:rPr>
            </a:br>
            <a:r>
              <a:rPr lang="en-US" altLang="ja-JP" dirty="0">
                <a:solidFill>
                  <a:srgbClr val="9CDCFE"/>
                </a:solidFill>
                <a:latin typeface="Consolas" panose="020B0609020204030204" pitchFamily="49" charset="0"/>
              </a:rPr>
              <a:t>$db_hostname</a:t>
            </a:r>
            <a:r>
              <a:rPr lang="ja-JP" altLang="en-US" dirty="0">
                <a:solidFill>
                  <a:srgbClr val="D4D4D4"/>
                </a:solidFill>
                <a:latin typeface="Consolas" panose="020B0609020204030204" pitchFamily="49" charset="0"/>
              </a:rPr>
              <a:t>    </a:t>
            </a:r>
            <a:r>
              <a:rPr lang="en-US" altLang="ja-JP" dirty="0">
                <a:solidFill>
                  <a:srgbClr val="D4D4D4"/>
                </a:solidFill>
                <a:latin typeface="Consolas" panose="020B0609020204030204" pitchFamily="49" charset="0"/>
              </a:rPr>
              <a:t>= </a:t>
            </a:r>
            <a:r>
              <a:rPr lang="en-US" altLang="ja-JP" dirty="0">
                <a:solidFill>
                  <a:srgbClr val="CE9178"/>
                </a:solidFill>
                <a:latin typeface="Consolas" panose="020B0609020204030204" pitchFamily="49" charset="0"/>
              </a:rPr>
              <a:t>'localhost'</a:t>
            </a:r>
            <a:r>
              <a:rPr lang="en-US" altLang="ja-JP" dirty="0">
                <a:solidFill>
                  <a:srgbClr val="D4D4D4"/>
                </a:solidFill>
                <a:latin typeface="Consolas" panose="020B0609020204030204" pitchFamily="49" charset="0"/>
              </a:rPr>
              <a:t>;             </a:t>
            </a:r>
            <a:r>
              <a:rPr lang="ja-JP" altLang="en-US" dirty="0">
                <a:solidFill>
                  <a:srgbClr val="D4D4D4"/>
                </a:solidFill>
                <a:latin typeface="Consolas" panose="020B0609020204030204" pitchFamily="49" charset="0"/>
              </a:rPr>
              <a:t>    </a:t>
            </a:r>
            <a:endParaRPr lang="en-US" altLang="ja-JP" dirty="0">
              <a:solidFill>
                <a:srgbClr val="D4D4D4"/>
              </a:solidFill>
              <a:latin typeface="Consolas" panose="020B0609020204030204" pitchFamily="49" charset="0"/>
            </a:endParaRPr>
          </a:p>
          <a:p>
            <a:r>
              <a:rPr lang="en-US" altLang="ja-JP" dirty="0">
                <a:solidFill>
                  <a:srgbClr val="9CDCFE"/>
                </a:solidFill>
                <a:latin typeface="Consolas" panose="020B0609020204030204" pitchFamily="49" charset="0"/>
              </a:rPr>
              <a:t>$db_username</a:t>
            </a:r>
            <a:r>
              <a:rPr lang="ja-JP" altLang="en-US" dirty="0">
                <a:solidFill>
                  <a:srgbClr val="D4D4D4"/>
                </a:solidFill>
                <a:latin typeface="Consolas" panose="020B0609020204030204" pitchFamily="49" charset="0"/>
              </a:rPr>
              <a:t>    </a:t>
            </a:r>
            <a:r>
              <a:rPr lang="en-US" altLang="ja-JP" dirty="0">
                <a:solidFill>
                  <a:srgbClr val="D4D4D4"/>
                </a:solidFill>
                <a:latin typeface="Consolas" panose="020B0609020204030204" pitchFamily="49" charset="0"/>
              </a:rPr>
              <a:t>= </a:t>
            </a:r>
            <a:r>
              <a:rPr lang="en-US" altLang="ja-JP" dirty="0">
                <a:solidFill>
                  <a:srgbClr val="CE9178"/>
                </a:solidFill>
                <a:latin typeface="Consolas" panose="020B0609020204030204" pitchFamily="49" charset="0"/>
              </a:rPr>
              <a:t>'root'</a:t>
            </a:r>
            <a:r>
              <a:rPr lang="en-US" altLang="ja-JP" dirty="0">
                <a:solidFill>
                  <a:srgbClr val="D4D4D4"/>
                </a:solidFill>
                <a:latin typeface="Consolas" panose="020B0609020204030204" pitchFamily="49" charset="0"/>
              </a:rPr>
              <a:t>;                   </a:t>
            </a:r>
            <a:r>
              <a:rPr lang="ja-JP" altLang="en-US" dirty="0">
                <a:solidFill>
                  <a:srgbClr val="D4D4D4"/>
                </a:solidFill>
                <a:latin typeface="Consolas" panose="020B0609020204030204" pitchFamily="49" charset="0"/>
              </a:rPr>
              <a:t>   </a:t>
            </a:r>
            <a:endParaRPr lang="en-US" altLang="ja-JP" dirty="0">
              <a:solidFill>
                <a:srgbClr val="D4D4D4"/>
              </a:solidFill>
              <a:latin typeface="Consolas" panose="020B0609020204030204" pitchFamily="49" charset="0"/>
            </a:endParaRPr>
          </a:p>
          <a:p>
            <a:r>
              <a:rPr lang="en-US" altLang="ja-JP" dirty="0">
                <a:solidFill>
                  <a:srgbClr val="9CDCFE"/>
                </a:solidFill>
                <a:latin typeface="Consolas" panose="020B0609020204030204" pitchFamily="49" charset="0"/>
              </a:rPr>
              <a:t>$db_password</a:t>
            </a:r>
            <a:r>
              <a:rPr lang="ja-JP" altLang="en-US" dirty="0">
                <a:solidFill>
                  <a:srgbClr val="D4D4D4"/>
                </a:solidFill>
                <a:latin typeface="Consolas" panose="020B0609020204030204" pitchFamily="49" charset="0"/>
              </a:rPr>
              <a:t>    </a:t>
            </a:r>
            <a:r>
              <a:rPr lang="en-US" altLang="ja-JP" dirty="0">
                <a:solidFill>
                  <a:srgbClr val="D4D4D4"/>
                </a:solidFill>
                <a:latin typeface="Consolas" panose="020B0609020204030204" pitchFamily="49" charset="0"/>
              </a:rPr>
              <a:t>= </a:t>
            </a:r>
            <a:r>
              <a:rPr lang="en-US" altLang="ja-JP" dirty="0">
                <a:solidFill>
                  <a:srgbClr val="CE9178"/>
                </a:solidFill>
                <a:latin typeface="Consolas" panose="020B0609020204030204" pitchFamily="49" charset="0"/>
              </a:rPr>
              <a:t>''</a:t>
            </a:r>
            <a:r>
              <a:rPr lang="en-US" altLang="ja-JP" dirty="0">
                <a:solidFill>
                  <a:srgbClr val="D4D4D4"/>
                </a:solidFill>
                <a:latin typeface="Consolas" panose="020B0609020204030204" pitchFamily="49" charset="0"/>
              </a:rPr>
              <a:t>;                       </a:t>
            </a:r>
            <a:br>
              <a:rPr lang="ja-JP" altLang="en-US" dirty="0">
                <a:solidFill>
                  <a:srgbClr val="D4D4D4"/>
                </a:solidFill>
                <a:latin typeface="Consolas" panose="020B0609020204030204" pitchFamily="49" charset="0"/>
              </a:rPr>
            </a:br>
            <a:r>
              <a:rPr lang="en-US" altLang="ja-JP" dirty="0">
                <a:solidFill>
                  <a:srgbClr val="9CDCFE"/>
                </a:solidFill>
                <a:latin typeface="Consolas" panose="020B0609020204030204" pitchFamily="49" charset="0"/>
              </a:rPr>
              <a:t>$link</a:t>
            </a:r>
            <a:r>
              <a:rPr lang="ja-JP" altLang="en-US" dirty="0">
                <a:solidFill>
                  <a:srgbClr val="D4D4D4"/>
                </a:solidFill>
                <a:latin typeface="Consolas" panose="020B0609020204030204" pitchFamily="49" charset="0"/>
              </a:rPr>
              <a:t> </a:t>
            </a:r>
            <a:r>
              <a:rPr lang="en-US" altLang="ja-JP" dirty="0">
                <a:solidFill>
                  <a:srgbClr val="D4D4D4"/>
                </a:solidFill>
                <a:latin typeface="Consolas" panose="020B0609020204030204" pitchFamily="49" charset="0"/>
              </a:rPr>
              <a:t>= </a:t>
            </a:r>
            <a:r>
              <a:rPr lang="en-US" altLang="ja-JP" dirty="0" err="1">
                <a:solidFill>
                  <a:srgbClr val="DCDCAA"/>
                </a:solidFill>
                <a:latin typeface="Consolas" panose="020B0609020204030204" pitchFamily="49" charset="0"/>
              </a:rPr>
              <a:t>mysqli_connect</a:t>
            </a:r>
            <a:r>
              <a:rPr lang="en-US" altLang="ja-JP" dirty="0">
                <a:solidFill>
                  <a:srgbClr val="D4D4D4"/>
                </a:solidFill>
                <a:latin typeface="Consolas" panose="020B0609020204030204" pitchFamily="49" charset="0"/>
              </a:rPr>
              <a:t>( </a:t>
            </a:r>
          </a:p>
          <a:p>
            <a:pPr lvl="1"/>
            <a:r>
              <a:rPr lang="en-US" altLang="ja-JP" dirty="0">
                <a:solidFill>
                  <a:srgbClr val="9CDCFE"/>
                </a:solidFill>
                <a:latin typeface="Consolas" panose="020B0609020204030204" pitchFamily="49" charset="0"/>
              </a:rPr>
              <a:t>$db_hostname</a:t>
            </a:r>
            <a:r>
              <a:rPr lang="en-US" altLang="ja-JP" dirty="0">
                <a:solidFill>
                  <a:srgbClr val="D4D4D4"/>
                </a:solidFill>
                <a:latin typeface="Consolas" panose="020B0609020204030204" pitchFamily="49" charset="0"/>
              </a:rPr>
              <a:t>, </a:t>
            </a:r>
          </a:p>
          <a:p>
            <a:pPr lvl="1"/>
            <a:r>
              <a:rPr lang="en-US" altLang="ja-JP" dirty="0">
                <a:solidFill>
                  <a:srgbClr val="9CDCFE"/>
                </a:solidFill>
                <a:latin typeface="Consolas" panose="020B0609020204030204" pitchFamily="49" charset="0"/>
              </a:rPr>
              <a:t>$db_username</a:t>
            </a:r>
            <a:r>
              <a:rPr lang="en-US" altLang="ja-JP" dirty="0">
                <a:solidFill>
                  <a:srgbClr val="D4D4D4"/>
                </a:solidFill>
                <a:latin typeface="Consolas" panose="020B0609020204030204" pitchFamily="49" charset="0"/>
              </a:rPr>
              <a:t>, </a:t>
            </a:r>
          </a:p>
          <a:p>
            <a:pPr lvl="1"/>
            <a:r>
              <a:rPr lang="en-US" altLang="ja-JP" dirty="0">
                <a:solidFill>
                  <a:srgbClr val="9CDCFE"/>
                </a:solidFill>
                <a:latin typeface="Consolas" panose="020B0609020204030204" pitchFamily="49" charset="0"/>
              </a:rPr>
              <a:t>$db_password</a:t>
            </a:r>
            <a:r>
              <a:rPr lang="en-US" altLang="ja-JP" dirty="0">
                <a:solidFill>
                  <a:srgbClr val="D4D4D4"/>
                </a:solidFill>
                <a:latin typeface="Consolas" panose="020B0609020204030204" pitchFamily="49" charset="0"/>
              </a:rPr>
              <a:t>);</a:t>
            </a:r>
          </a:p>
          <a:p>
            <a:pPr lvl="1"/>
            <a:r>
              <a:rPr lang="ja-JP" altLang="en-US" dirty="0">
                <a:solidFill>
                  <a:srgbClr val="D4D4D4"/>
                </a:solidFill>
                <a:latin typeface="Consolas" panose="020B0609020204030204" pitchFamily="49" charset="0"/>
              </a:rPr>
              <a:t>   </a:t>
            </a:r>
          </a:p>
          <a:p>
            <a:r>
              <a:rPr lang="ja-JP" altLang="en-US" dirty="0">
                <a:solidFill>
                  <a:srgbClr val="D4D4D4"/>
                </a:solidFill>
                <a:latin typeface="Consolas" panose="020B0609020204030204" pitchFamily="49" charset="0"/>
              </a:rPr>
              <a:t>    </a:t>
            </a:r>
            <a:r>
              <a:rPr lang="en-US" altLang="ja-JP" dirty="0">
                <a:solidFill>
                  <a:srgbClr val="C586C0"/>
                </a:solidFill>
                <a:latin typeface="Consolas" panose="020B0609020204030204" pitchFamily="49" charset="0"/>
              </a:rPr>
              <a:t>if</a:t>
            </a:r>
            <a:r>
              <a:rPr lang="ja-JP" altLang="en-US" dirty="0">
                <a:solidFill>
                  <a:srgbClr val="D4D4D4"/>
                </a:solidFill>
                <a:latin typeface="Consolas" panose="020B0609020204030204" pitchFamily="49" charset="0"/>
              </a:rPr>
              <a:t> </a:t>
            </a:r>
            <a:r>
              <a:rPr lang="en-US" altLang="ja-JP" dirty="0">
                <a:solidFill>
                  <a:srgbClr val="D4D4D4"/>
                </a:solidFill>
                <a:latin typeface="Consolas" panose="020B0609020204030204" pitchFamily="49" charset="0"/>
              </a:rPr>
              <a:t>(!</a:t>
            </a:r>
            <a:r>
              <a:rPr lang="en-US" altLang="ja-JP" dirty="0">
                <a:solidFill>
                  <a:srgbClr val="9CDCFE"/>
                </a:solidFill>
                <a:latin typeface="Consolas" panose="020B0609020204030204" pitchFamily="49" charset="0"/>
              </a:rPr>
              <a:t>$link</a:t>
            </a:r>
            <a:r>
              <a:rPr lang="en-US" altLang="ja-JP" dirty="0">
                <a:solidFill>
                  <a:srgbClr val="D4D4D4"/>
                </a:solidFill>
                <a:latin typeface="Consolas" panose="020B0609020204030204" pitchFamily="49" charset="0"/>
              </a:rPr>
              <a:t>) {       </a:t>
            </a:r>
            <a:r>
              <a:rPr lang="ja-JP" altLang="en-US" dirty="0">
                <a:solidFill>
                  <a:srgbClr val="D4D4D4"/>
                </a:solidFill>
                <a:latin typeface="Consolas" panose="020B0609020204030204" pitchFamily="49" charset="0"/>
              </a:rPr>
              <a:t>      </a:t>
            </a:r>
            <a:endParaRPr lang="en-US" altLang="ja-JP" dirty="0">
              <a:solidFill>
                <a:srgbClr val="D4D4D4"/>
              </a:solidFill>
              <a:latin typeface="Consolas" panose="020B0609020204030204" pitchFamily="49" charset="0"/>
            </a:endParaRPr>
          </a:p>
          <a:p>
            <a:r>
              <a:rPr lang="en-US" altLang="ja-JP" dirty="0">
                <a:solidFill>
                  <a:srgbClr val="D4D4D4"/>
                </a:solidFill>
                <a:latin typeface="Consolas" panose="020B0609020204030204" pitchFamily="49" charset="0"/>
              </a:rPr>
              <a:t>	</a:t>
            </a:r>
            <a:r>
              <a:rPr lang="en-US" altLang="ja-JP" dirty="0">
                <a:solidFill>
                  <a:srgbClr val="C586C0"/>
                </a:solidFill>
                <a:latin typeface="Consolas" panose="020B0609020204030204" pitchFamily="49" charset="0"/>
              </a:rPr>
              <a:t>exit</a:t>
            </a:r>
            <a:r>
              <a:rPr lang="en-US" altLang="ja-JP" dirty="0">
                <a:solidFill>
                  <a:srgbClr val="D4D4D4"/>
                </a:solidFill>
                <a:latin typeface="Consolas" panose="020B0609020204030204" pitchFamily="49" charset="0"/>
              </a:rPr>
              <a:t>( </a:t>
            </a:r>
            <a:r>
              <a:rPr lang="en-US" altLang="ja-JP" dirty="0">
                <a:solidFill>
                  <a:srgbClr val="CE9178"/>
                </a:solidFill>
                <a:latin typeface="Consolas" panose="020B0609020204030204" pitchFamily="49" charset="0"/>
              </a:rPr>
              <a:t>'</a:t>
            </a:r>
            <a:r>
              <a:rPr lang="ja-JP" altLang="en-US" dirty="0">
                <a:solidFill>
                  <a:srgbClr val="CE9178"/>
                </a:solidFill>
                <a:latin typeface="Consolas" panose="020B0609020204030204" pitchFamily="49" charset="0"/>
              </a:rPr>
              <a:t>接続失敗 </a:t>
            </a:r>
            <a:r>
              <a:rPr lang="en-US" altLang="ja-JP" dirty="0">
                <a:solidFill>
                  <a:srgbClr val="CE9178"/>
                </a:solidFill>
                <a:latin typeface="Consolas" panose="020B0609020204030204" pitchFamily="49" charset="0"/>
              </a:rPr>
              <a:t>: </a:t>
            </a:r>
            <a:r>
              <a:rPr lang="en-US" altLang="ja-JP" dirty="0" err="1">
                <a:solidFill>
                  <a:srgbClr val="CE9178"/>
                </a:solidFill>
                <a:latin typeface="Consolas" panose="020B0609020204030204" pitchFamily="49" charset="0"/>
              </a:rPr>
              <a:t>mysqli_connect</a:t>
            </a:r>
            <a:r>
              <a:rPr lang="en-US" altLang="ja-JP" dirty="0">
                <a:solidFill>
                  <a:srgbClr val="CE9178"/>
                </a:solidFill>
                <a:latin typeface="Consolas" panose="020B0609020204030204" pitchFamily="49" charset="0"/>
              </a:rPr>
              <a:t> : ’</a:t>
            </a:r>
            <a:r>
              <a:rPr lang="ja-JP" altLang="en-US" dirty="0">
                <a:solidFill>
                  <a:srgbClr val="D4D4D4"/>
                </a:solidFill>
                <a:latin typeface="Consolas" panose="020B0609020204030204" pitchFamily="49" charset="0"/>
              </a:rPr>
              <a:t> </a:t>
            </a:r>
            <a:endParaRPr lang="en-US" altLang="ja-JP" dirty="0">
              <a:solidFill>
                <a:srgbClr val="D4D4D4"/>
              </a:solidFill>
              <a:latin typeface="Consolas" panose="020B0609020204030204" pitchFamily="49" charset="0"/>
            </a:endParaRPr>
          </a:p>
          <a:p>
            <a:r>
              <a:rPr lang="en-US" altLang="ja-JP" dirty="0">
                <a:solidFill>
                  <a:srgbClr val="D4D4D4"/>
                </a:solidFill>
                <a:latin typeface="Consolas" panose="020B0609020204030204" pitchFamily="49" charset="0"/>
              </a:rPr>
              <a:t>	. </a:t>
            </a:r>
            <a:r>
              <a:rPr lang="en-US" altLang="ja-JP" dirty="0" err="1">
                <a:solidFill>
                  <a:srgbClr val="DCDCAA"/>
                </a:solidFill>
                <a:latin typeface="Consolas" panose="020B0609020204030204" pitchFamily="49" charset="0"/>
              </a:rPr>
              <a:t>mysqli_connect_error</a:t>
            </a:r>
            <a:r>
              <a:rPr lang="en-US" altLang="ja-JP" dirty="0">
                <a:solidFill>
                  <a:srgbClr val="D4D4D4"/>
                </a:solidFill>
                <a:latin typeface="Consolas" panose="020B0609020204030204" pitchFamily="49" charset="0"/>
              </a:rPr>
              <a:t>() ); </a:t>
            </a:r>
            <a:r>
              <a:rPr lang="ja-JP" altLang="en-US" dirty="0">
                <a:solidFill>
                  <a:srgbClr val="D4D4D4"/>
                </a:solidFill>
                <a:latin typeface="Consolas" panose="020B0609020204030204" pitchFamily="49" charset="0"/>
              </a:rPr>
              <a:t>    </a:t>
            </a:r>
            <a:r>
              <a:rPr lang="en-US" altLang="ja-JP" dirty="0">
                <a:solidFill>
                  <a:srgbClr val="D4D4D4"/>
                </a:solidFill>
                <a:latin typeface="Consolas" panose="020B0609020204030204" pitchFamily="49" charset="0"/>
              </a:rPr>
              <a:t>}</a:t>
            </a:r>
          </a:p>
          <a:p>
            <a:r>
              <a:rPr lang="en-US" altLang="ja-JP" dirty="0">
                <a:solidFill>
                  <a:srgbClr val="D4D4D4"/>
                </a:solidFill>
                <a:latin typeface="Consolas" panose="020B0609020204030204" pitchFamily="49" charset="0"/>
              </a:rPr>
              <a:t>    </a:t>
            </a:r>
          </a:p>
          <a:p>
            <a:r>
              <a:rPr lang="en-US" altLang="ja-JP" dirty="0">
                <a:solidFill>
                  <a:srgbClr val="D4D4D4"/>
                </a:solidFill>
                <a:latin typeface="Consolas" panose="020B0609020204030204" pitchFamily="49" charset="0"/>
              </a:rPr>
              <a:t>    	</a:t>
            </a:r>
            <a:r>
              <a:rPr lang="en-US" altLang="ja-JP" dirty="0">
                <a:solidFill>
                  <a:srgbClr val="DCDCAA"/>
                </a:solidFill>
                <a:latin typeface="Consolas" panose="020B0609020204030204" pitchFamily="49" charset="0"/>
              </a:rPr>
              <a:t>echo</a:t>
            </a:r>
            <a:r>
              <a:rPr lang="ja-JP" altLang="en-US" dirty="0">
                <a:solidFill>
                  <a:srgbClr val="D4D4D4"/>
                </a:solidFill>
                <a:latin typeface="Consolas" panose="020B0609020204030204" pitchFamily="49" charset="0"/>
              </a:rPr>
              <a:t> </a:t>
            </a:r>
            <a:r>
              <a:rPr lang="en-US" altLang="ja-JP" dirty="0" err="1">
                <a:solidFill>
                  <a:srgbClr val="DCDCAA"/>
                </a:solidFill>
                <a:latin typeface="Consolas" panose="020B0609020204030204" pitchFamily="49" charset="0"/>
              </a:rPr>
              <a:t>mysqli_get_host_info</a:t>
            </a:r>
            <a:r>
              <a:rPr lang="en-US" altLang="ja-JP" dirty="0">
                <a:solidFill>
                  <a:srgbClr val="D4D4D4"/>
                </a:solidFill>
                <a:latin typeface="Consolas" panose="020B0609020204030204" pitchFamily="49" charset="0"/>
              </a:rPr>
              <a:t>( </a:t>
            </a:r>
            <a:r>
              <a:rPr lang="en-US" altLang="ja-JP" dirty="0">
                <a:solidFill>
                  <a:srgbClr val="9CDCFE"/>
                </a:solidFill>
                <a:latin typeface="Consolas" panose="020B0609020204030204" pitchFamily="49" charset="0"/>
              </a:rPr>
              <a:t>$link</a:t>
            </a:r>
            <a:r>
              <a:rPr lang="ja-JP" altLang="en-US" dirty="0">
                <a:solidFill>
                  <a:srgbClr val="D4D4D4"/>
                </a:solidFill>
                <a:latin typeface="Consolas" panose="020B0609020204030204" pitchFamily="49" charset="0"/>
              </a:rPr>
              <a:t> </a:t>
            </a:r>
            <a:r>
              <a:rPr lang="en-US" altLang="ja-JP" dirty="0">
                <a:solidFill>
                  <a:srgbClr val="D4D4D4"/>
                </a:solidFill>
                <a:latin typeface="Consolas" panose="020B0609020204030204" pitchFamily="49" charset="0"/>
              </a:rPr>
              <a:t>).</a:t>
            </a:r>
            <a:r>
              <a:rPr lang="en-US" altLang="ja-JP" dirty="0">
                <a:solidFill>
                  <a:srgbClr val="CE9178"/>
                </a:solidFill>
                <a:latin typeface="Consolas" panose="020B0609020204030204" pitchFamily="49" charset="0"/>
              </a:rPr>
              <a:t>"&lt;br&gt;"</a:t>
            </a:r>
            <a:r>
              <a:rPr lang="en-US" altLang="ja-JP" dirty="0">
                <a:solidFill>
                  <a:srgbClr val="D4D4D4"/>
                </a:solidFill>
                <a:latin typeface="Consolas" panose="020B0609020204030204" pitchFamily="49" charset="0"/>
              </a:rPr>
              <a:t>; </a:t>
            </a:r>
            <a:endParaRPr lang="ja-JP" altLang="en-US" dirty="0">
              <a:solidFill>
                <a:srgbClr val="D4D4D4"/>
              </a:solidFill>
              <a:latin typeface="Consolas" panose="020B0609020204030204" pitchFamily="49" charset="0"/>
            </a:endParaRPr>
          </a:p>
          <a:p>
            <a:r>
              <a:rPr lang="ja-JP" altLang="en-US" dirty="0">
                <a:solidFill>
                  <a:srgbClr val="D4D4D4"/>
                </a:solidFill>
                <a:latin typeface="Consolas" panose="020B0609020204030204" pitchFamily="49" charset="0"/>
              </a:rPr>
              <a:t>    </a:t>
            </a:r>
            <a:r>
              <a:rPr lang="en-US" altLang="ja-JP" dirty="0">
                <a:solidFill>
                  <a:srgbClr val="D4D4D4"/>
                </a:solidFill>
                <a:latin typeface="Consolas" panose="020B0609020204030204" pitchFamily="49" charset="0"/>
              </a:rPr>
              <a:t>	</a:t>
            </a:r>
            <a:r>
              <a:rPr lang="en-US" altLang="ja-JP" dirty="0">
                <a:solidFill>
                  <a:srgbClr val="DCDCAA"/>
                </a:solidFill>
                <a:latin typeface="Consolas" panose="020B0609020204030204" pitchFamily="49" charset="0"/>
              </a:rPr>
              <a:t>echo</a:t>
            </a:r>
            <a:r>
              <a:rPr lang="ja-JP" altLang="en-US" dirty="0">
                <a:solidFill>
                  <a:srgbClr val="D4D4D4"/>
                </a:solidFill>
                <a:latin typeface="Consolas" panose="020B0609020204030204" pitchFamily="49" charset="0"/>
              </a:rPr>
              <a:t>    </a:t>
            </a:r>
            <a:r>
              <a:rPr lang="en-US" altLang="ja-JP" dirty="0">
                <a:solidFill>
                  <a:srgbClr val="CE9178"/>
                </a:solidFill>
                <a:latin typeface="Consolas" panose="020B0609020204030204" pitchFamily="49" charset="0"/>
              </a:rPr>
              <a:t>"</a:t>
            </a:r>
            <a:r>
              <a:rPr lang="ja-JP" altLang="en-US" dirty="0">
                <a:solidFill>
                  <a:srgbClr val="CE9178"/>
                </a:solidFill>
                <a:latin typeface="Consolas" panose="020B0609020204030204" pitchFamily="49" charset="0"/>
              </a:rPr>
              <a:t>接続成功</a:t>
            </a:r>
            <a:r>
              <a:rPr lang="en-US" altLang="ja-JP" dirty="0">
                <a:solidFill>
                  <a:srgbClr val="CE9178"/>
                </a:solidFill>
                <a:latin typeface="Consolas" panose="020B0609020204030204" pitchFamily="49" charset="0"/>
              </a:rPr>
              <a:t>&lt;br&gt;"</a:t>
            </a:r>
            <a:r>
              <a:rPr lang="en-US" altLang="ja-JP" dirty="0">
                <a:solidFill>
                  <a:srgbClr val="D4D4D4"/>
                </a:solidFill>
                <a:latin typeface="Consolas" panose="020B0609020204030204" pitchFamily="49" charset="0"/>
              </a:rPr>
              <a:t>; </a:t>
            </a:r>
            <a:endParaRPr lang="ja-JP" altLang="en-US" b="0" dirty="0">
              <a:solidFill>
                <a:srgbClr val="D4D4D4"/>
              </a:solidFill>
              <a:effectLst/>
              <a:latin typeface="Consolas" panose="020B0609020204030204" pitchFamily="49" charset="0"/>
            </a:endParaRPr>
          </a:p>
        </p:txBody>
      </p:sp>
      <p:sp>
        <p:nvSpPr>
          <p:cNvPr id="17" name="正方形/長方形 16">
            <a:extLst>
              <a:ext uri="{FF2B5EF4-FFF2-40B4-BE49-F238E27FC236}">
                <a16:creationId xmlns:a16="http://schemas.microsoft.com/office/drawing/2014/main" id="{D01B4919-4296-4415-942E-2F0C61585F85}"/>
              </a:ext>
            </a:extLst>
          </p:cNvPr>
          <p:cNvSpPr/>
          <p:nvPr/>
        </p:nvSpPr>
        <p:spPr>
          <a:xfrm>
            <a:off x="6628186" y="1925786"/>
            <a:ext cx="5563814" cy="4247317"/>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altLang="ja-JP" dirty="0">
                <a:solidFill>
                  <a:srgbClr val="9CDCFE"/>
                </a:solidFill>
                <a:latin typeface="Consolas" panose="020B0609020204030204" pitchFamily="49" charset="0"/>
              </a:rPr>
              <a:t>$sql</a:t>
            </a:r>
            <a:r>
              <a:rPr lang="en-US" altLang="ja-JP" dirty="0">
                <a:solidFill>
                  <a:srgbClr val="D4D4D4"/>
                </a:solidFill>
                <a:latin typeface="Consolas" panose="020B0609020204030204" pitchFamily="49" charset="0"/>
              </a:rPr>
              <a:t>=</a:t>
            </a:r>
            <a:r>
              <a:rPr lang="en-US" altLang="ja-JP" dirty="0">
                <a:solidFill>
                  <a:srgbClr val="CE9178"/>
                </a:solidFill>
                <a:latin typeface="Consolas" panose="020B0609020204030204" pitchFamily="49" charset="0"/>
              </a:rPr>
              <a:t>"create database myDB"</a:t>
            </a:r>
            <a:r>
              <a:rPr lang="en-US" altLang="ja-JP" dirty="0">
                <a:solidFill>
                  <a:srgbClr val="D4D4D4"/>
                </a:solidFill>
                <a:latin typeface="Consolas" panose="020B0609020204030204" pitchFamily="49" charset="0"/>
              </a:rPr>
              <a:t>; </a:t>
            </a:r>
          </a:p>
          <a:p>
            <a:r>
              <a:rPr lang="ja-JP" altLang="en-US" dirty="0">
                <a:solidFill>
                  <a:srgbClr val="D4D4D4"/>
                </a:solidFill>
                <a:latin typeface="Consolas" panose="020B0609020204030204" pitchFamily="49" charset="0"/>
              </a:rPr>
              <a:t>    </a:t>
            </a:r>
            <a:r>
              <a:rPr lang="en-US" altLang="ja-JP" dirty="0">
                <a:solidFill>
                  <a:srgbClr val="C586C0"/>
                </a:solidFill>
                <a:latin typeface="Consolas" panose="020B0609020204030204" pitchFamily="49" charset="0"/>
              </a:rPr>
              <a:t>if</a:t>
            </a:r>
            <a:r>
              <a:rPr lang="en-US" altLang="ja-JP" dirty="0">
                <a:solidFill>
                  <a:srgbClr val="D4D4D4"/>
                </a:solidFill>
                <a:latin typeface="Consolas" panose="020B0609020204030204" pitchFamily="49" charset="0"/>
              </a:rPr>
              <a:t>(</a:t>
            </a:r>
            <a:r>
              <a:rPr lang="en-US" altLang="ja-JP" dirty="0">
                <a:solidFill>
                  <a:srgbClr val="9CDCFE"/>
                </a:solidFill>
                <a:latin typeface="Consolas" panose="020B0609020204030204" pitchFamily="49" charset="0"/>
              </a:rPr>
              <a:t>$link</a:t>
            </a:r>
            <a:r>
              <a:rPr lang="en-US" altLang="ja-JP" dirty="0">
                <a:solidFill>
                  <a:srgbClr val="D4D4D4"/>
                </a:solidFill>
                <a:latin typeface="Consolas" panose="020B0609020204030204" pitchFamily="49" charset="0"/>
              </a:rPr>
              <a:t>-&gt;</a:t>
            </a:r>
            <a:r>
              <a:rPr lang="en-US" altLang="ja-JP" dirty="0">
                <a:solidFill>
                  <a:srgbClr val="DCDCAA"/>
                </a:solidFill>
                <a:latin typeface="Consolas" panose="020B0609020204030204" pitchFamily="49" charset="0"/>
              </a:rPr>
              <a:t>query</a:t>
            </a:r>
            <a:r>
              <a:rPr lang="en-US" altLang="ja-JP" dirty="0">
                <a:solidFill>
                  <a:srgbClr val="D4D4D4"/>
                </a:solidFill>
                <a:latin typeface="Consolas" panose="020B0609020204030204" pitchFamily="49" charset="0"/>
              </a:rPr>
              <a:t>(</a:t>
            </a:r>
            <a:r>
              <a:rPr lang="en-US" altLang="ja-JP" dirty="0">
                <a:solidFill>
                  <a:srgbClr val="9CDCFE"/>
                </a:solidFill>
                <a:latin typeface="Consolas" panose="020B0609020204030204" pitchFamily="49" charset="0"/>
              </a:rPr>
              <a:t>$sql</a:t>
            </a:r>
            <a:r>
              <a:rPr lang="en-US" altLang="ja-JP" dirty="0">
                <a:solidFill>
                  <a:srgbClr val="D4D4D4"/>
                </a:solidFill>
                <a:latin typeface="Consolas" panose="020B0609020204030204" pitchFamily="49" charset="0"/>
              </a:rPr>
              <a:t>)===</a:t>
            </a:r>
            <a:r>
              <a:rPr lang="en-US" altLang="ja-JP" dirty="0">
                <a:solidFill>
                  <a:srgbClr val="569CD6"/>
                </a:solidFill>
                <a:latin typeface="Consolas" panose="020B0609020204030204" pitchFamily="49" charset="0"/>
              </a:rPr>
              <a:t>TRUE</a:t>
            </a:r>
            <a:r>
              <a:rPr lang="en-US" altLang="ja-JP" dirty="0">
                <a:solidFill>
                  <a:srgbClr val="D4D4D4"/>
                </a:solidFill>
                <a:latin typeface="Consolas" panose="020B0609020204030204" pitchFamily="49" charset="0"/>
              </a:rPr>
              <a:t>)</a:t>
            </a:r>
          </a:p>
          <a:p>
            <a:r>
              <a:rPr lang="en-US" altLang="ja-JP" dirty="0">
                <a:solidFill>
                  <a:srgbClr val="D4D4D4"/>
                </a:solidFill>
                <a:latin typeface="Consolas" panose="020B0609020204030204" pitchFamily="49" charset="0"/>
              </a:rPr>
              <a:t>    {</a:t>
            </a:r>
          </a:p>
          <a:p>
            <a:r>
              <a:rPr lang="en-US" altLang="ja-JP" dirty="0">
                <a:solidFill>
                  <a:srgbClr val="D4D4D4"/>
                </a:solidFill>
                <a:latin typeface="Consolas" panose="020B0609020204030204" pitchFamily="49" charset="0"/>
              </a:rPr>
              <a:t>        </a:t>
            </a:r>
            <a:r>
              <a:rPr lang="en-US" altLang="ja-JP" dirty="0">
                <a:solidFill>
                  <a:srgbClr val="DCDCAA"/>
                </a:solidFill>
                <a:latin typeface="Consolas" panose="020B0609020204030204" pitchFamily="49" charset="0"/>
              </a:rPr>
              <a:t>echo</a:t>
            </a:r>
            <a:r>
              <a:rPr lang="en-US" altLang="ja-JP" dirty="0">
                <a:solidFill>
                  <a:srgbClr val="CE9178"/>
                </a:solidFill>
                <a:latin typeface="Consolas" panose="020B0609020204030204" pitchFamily="49" charset="0"/>
              </a:rPr>
              <a:t>"</a:t>
            </a:r>
            <a:r>
              <a:rPr lang="ja-JP" altLang="en-US" dirty="0">
                <a:solidFill>
                  <a:srgbClr val="CE9178"/>
                </a:solidFill>
                <a:latin typeface="Consolas" panose="020B0609020204030204" pitchFamily="49" charset="0"/>
              </a:rPr>
              <a:t>データベース新規作成しました。</a:t>
            </a:r>
            <a:r>
              <a:rPr lang="en-US" altLang="ja-JP" dirty="0">
                <a:solidFill>
                  <a:srgbClr val="CE9178"/>
                </a:solidFill>
                <a:latin typeface="Consolas" panose="020B0609020204030204" pitchFamily="49" charset="0"/>
              </a:rPr>
              <a:t>"</a:t>
            </a:r>
            <a:r>
              <a:rPr lang="en-US" altLang="ja-JP" dirty="0">
                <a:solidFill>
                  <a:srgbClr val="D4D4D4"/>
                </a:solidFill>
                <a:latin typeface="Consolas" panose="020B0609020204030204" pitchFamily="49" charset="0"/>
              </a:rPr>
              <a:t>;</a:t>
            </a:r>
            <a:br>
              <a:rPr lang="en-US" altLang="ja-JP" dirty="0">
                <a:solidFill>
                  <a:srgbClr val="D4D4D4"/>
                </a:solidFill>
                <a:latin typeface="Consolas" panose="020B0609020204030204" pitchFamily="49" charset="0"/>
              </a:rPr>
            </a:br>
            <a:r>
              <a:rPr lang="en-US" altLang="ja-JP" dirty="0">
                <a:solidFill>
                  <a:srgbClr val="D4D4D4"/>
                </a:solidFill>
                <a:latin typeface="Consolas" panose="020B0609020204030204" pitchFamily="49" charset="0"/>
              </a:rPr>
              <a:t>    }</a:t>
            </a:r>
          </a:p>
          <a:p>
            <a:r>
              <a:rPr lang="en-US" altLang="ja-JP" dirty="0">
                <a:solidFill>
                  <a:srgbClr val="D4D4D4"/>
                </a:solidFill>
                <a:latin typeface="Consolas" panose="020B0609020204030204" pitchFamily="49" charset="0"/>
              </a:rPr>
              <a:t>    </a:t>
            </a:r>
            <a:r>
              <a:rPr lang="en-US" altLang="ja-JP" dirty="0">
                <a:solidFill>
                  <a:srgbClr val="C586C0"/>
                </a:solidFill>
                <a:latin typeface="Consolas" panose="020B0609020204030204" pitchFamily="49" charset="0"/>
              </a:rPr>
              <a:t>else</a:t>
            </a:r>
            <a:endParaRPr lang="en-US" altLang="ja-JP" dirty="0">
              <a:solidFill>
                <a:srgbClr val="D4D4D4"/>
              </a:solidFill>
              <a:latin typeface="Consolas" panose="020B0609020204030204" pitchFamily="49" charset="0"/>
            </a:endParaRPr>
          </a:p>
          <a:p>
            <a:r>
              <a:rPr lang="en-US" altLang="ja-JP" dirty="0">
                <a:solidFill>
                  <a:srgbClr val="D4D4D4"/>
                </a:solidFill>
                <a:latin typeface="Consolas" panose="020B0609020204030204" pitchFamily="49" charset="0"/>
              </a:rPr>
              <a:t>    {</a:t>
            </a:r>
          </a:p>
          <a:p>
            <a:r>
              <a:rPr lang="en-US" altLang="ja-JP" dirty="0">
                <a:solidFill>
                  <a:srgbClr val="D4D4D4"/>
                </a:solidFill>
                <a:latin typeface="Consolas" panose="020B0609020204030204" pitchFamily="49" charset="0"/>
              </a:rPr>
              <a:t>        </a:t>
            </a:r>
            <a:r>
              <a:rPr lang="en-US" altLang="ja-JP" dirty="0">
                <a:solidFill>
                  <a:srgbClr val="DCDCAA"/>
                </a:solidFill>
                <a:latin typeface="Consolas" panose="020B0609020204030204" pitchFamily="49" charset="0"/>
              </a:rPr>
              <a:t>echo</a:t>
            </a:r>
            <a:r>
              <a:rPr lang="en-US" altLang="ja-JP" dirty="0">
                <a:solidFill>
                  <a:srgbClr val="D4D4D4"/>
                </a:solidFill>
                <a:latin typeface="Consolas" panose="020B0609020204030204" pitchFamily="49" charset="0"/>
              </a:rPr>
              <a:t>    </a:t>
            </a:r>
            <a:r>
              <a:rPr lang="en-US" altLang="ja-JP" dirty="0">
                <a:solidFill>
                  <a:srgbClr val="CE9178"/>
                </a:solidFill>
                <a:latin typeface="Consolas" panose="020B0609020204030204" pitchFamily="49" charset="0"/>
              </a:rPr>
              <a:t>"</a:t>
            </a:r>
            <a:r>
              <a:rPr lang="ja-JP" altLang="en-US" dirty="0">
                <a:solidFill>
                  <a:srgbClr val="CE9178"/>
                </a:solidFill>
                <a:latin typeface="Consolas" panose="020B0609020204030204" pitchFamily="49" charset="0"/>
              </a:rPr>
              <a:t>データベース新規作成失敗</a:t>
            </a:r>
            <a:r>
              <a:rPr lang="en-US" altLang="ja-JP" dirty="0">
                <a:solidFill>
                  <a:srgbClr val="CE9178"/>
                </a:solidFill>
                <a:latin typeface="Consolas" panose="020B0609020204030204" pitchFamily="49" charset="0"/>
              </a:rPr>
              <a:t>:“</a:t>
            </a:r>
          </a:p>
          <a:p>
            <a:r>
              <a:rPr lang="en-US" altLang="ja-JP" dirty="0">
                <a:solidFill>
                  <a:srgbClr val="CE9178"/>
                </a:solidFill>
                <a:latin typeface="Consolas" panose="020B0609020204030204" pitchFamily="49" charset="0"/>
              </a:rPr>
              <a:t>	</a:t>
            </a:r>
            <a:r>
              <a:rPr lang="en-US" altLang="ja-JP" dirty="0">
                <a:solidFill>
                  <a:srgbClr val="D4D4D4"/>
                </a:solidFill>
                <a:latin typeface="Consolas" panose="020B0609020204030204" pitchFamily="49" charset="0"/>
              </a:rPr>
              <a:t>.</a:t>
            </a:r>
            <a:r>
              <a:rPr lang="en-US" altLang="ja-JP" dirty="0">
                <a:solidFill>
                  <a:srgbClr val="9CDCFE"/>
                </a:solidFill>
                <a:latin typeface="Consolas" panose="020B0609020204030204" pitchFamily="49" charset="0"/>
              </a:rPr>
              <a:t>$link</a:t>
            </a:r>
            <a:r>
              <a:rPr lang="en-US" altLang="ja-JP" dirty="0">
                <a:solidFill>
                  <a:srgbClr val="D4D4D4"/>
                </a:solidFill>
                <a:latin typeface="Consolas" panose="020B0609020204030204" pitchFamily="49" charset="0"/>
              </a:rPr>
              <a:t>-&gt;</a:t>
            </a:r>
            <a:r>
              <a:rPr lang="en-US" altLang="ja-JP" dirty="0">
                <a:solidFill>
                  <a:srgbClr val="9CDCFE"/>
                </a:solidFill>
                <a:latin typeface="Consolas" panose="020B0609020204030204" pitchFamily="49" charset="0"/>
              </a:rPr>
              <a:t>error</a:t>
            </a:r>
            <a:r>
              <a:rPr lang="en-US" altLang="ja-JP" dirty="0">
                <a:solidFill>
                  <a:srgbClr val="D4D4D4"/>
                </a:solidFill>
                <a:latin typeface="Consolas" panose="020B0609020204030204" pitchFamily="49" charset="0"/>
              </a:rPr>
              <a:t>;</a:t>
            </a:r>
            <a:br>
              <a:rPr lang="en-US" altLang="ja-JP" dirty="0">
                <a:solidFill>
                  <a:srgbClr val="D4D4D4"/>
                </a:solidFill>
                <a:latin typeface="Consolas" panose="020B0609020204030204" pitchFamily="49" charset="0"/>
              </a:rPr>
            </a:br>
            <a:r>
              <a:rPr lang="en-US" altLang="ja-JP" dirty="0">
                <a:solidFill>
                  <a:srgbClr val="D4D4D4"/>
                </a:solidFill>
                <a:latin typeface="Consolas" panose="020B0609020204030204" pitchFamily="49" charset="0"/>
              </a:rPr>
              <a:t>    }</a:t>
            </a:r>
          </a:p>
          <a:p>
            <a:br>
              <a:rPr lang="en-US" altLang="ja-JP" dirty="0">
                <a:solidFill>
                  <a:srgbClr val="D4D4D4"/>
                </a:solidFill>
                <a:latin typeface="Consolas" panose="020B0609020204030204" pitchFamily="49" charset="0"/>
              </a:rPr>
            </a:br>
            <a:r>
              <a:rPr lang="en-US" altLang="ja-JP" dirty="0">
                <a:solidFill>
                  <a:srgbClr val="D4D4D4"/>
                </a:solidFill>
                <a:latin typeface="Consolas" panose="020B0609020204030204" pitchFamily="49" charset="0"/>
              </a:rPr>
              <a:t>    </a:t>
            </a:r>
            <a:r>
              <a:rPr lang="en-US" altLang="ja-JP" dirty="0" err="1">
                <a:solidFill>
                  <a:srgbClr val="DCDCAA"/>
                </a:solidFill>
                <a:latin typeface="Consolas" panose="020B0609020204030204" pitchFamily="49" charset="0"/>
              </a:rPr>
              <a:t>mysqli_close</a:t>
            </a:r>
            <a:r>
              <a:rPr lang="en-US" altLang="ja-JP" dirty="0">
                <a:solidFill>
                  <a:srgbClr val="D4D4D4"/>
                </a:solidFill>
                <a:latin typeface="Consolas" panose="020B0609020204030204" pitchFamily="49" charset="0"/>
              </a:rPr>
              <a:t>( </a:t>
            </a:r>
            <a:r>
              <a:rPr lang="en-US" altLang="ja-JP" dirty="0">
                <a:solidFill>
                  <a:srgbClr val="9CDCFE"/>
                </a:solidFill>
                <a:latin typeface="Consolas" panose="020B0609020204030204" pitchFamily="49" charset="0"/>
              </a:rPr>
              <a:t>$link</a:t>
            </a:r>
            <a:r>
              <a:rPr lang="en-US" altLang="ja-JP" dirty="0">
                <a:solidFill>
                  <a:srgbClr val="D4D4D4"/>
                </a:solidFill>
                <a:latin typeface="Consolas" panose="020B0609020204030204" pitchFamily="49" charset="0"/>
              </a:rPr>
              <a:t> );</a:t>
            </a:r>
            <a:endParaRPr lang="ja-JP" altLang="en-US" dirty="0">
              <a:solidFill>
                <a:srgbClr val="D4D4D4"/>
              </a:solidFill>
              <a:latin typeface="Consolas" panose="020B0609020204030204" pitchFamily="49" charset="0"/>
            </a:endParaRPr>
          </a:p>
          <a:p>
            <a:r>
              <a:rPr lang="ja-JP" altLang="en-US" dirty="0">
                <a:solidFill>
                  <a:srgbClr val="D4D4D4"/>
                </a:solidFill>
                <a:latin typeface="Consolas" panose="020B0609020204030204" pitchFamily="49" charset="0"/>
              </a:rPr>
              <a:t>    </a:t>
            </a:r>
          </a:p>
          <a:p>
            <a:r>
              <a:rPr lang="ja-JP" altLang="en-US" dirty="0">
                <a:solidFill>
                  <a:srgbClr val="D4D4D4"/>
                </a:solidFill>
                <a:latin typeface="Consolas" panose="020B0609020204030204" pitchFamily="49" charset="0"/>
              </a:rPr>
              <a:t> </a:t>
            </a:r>
            <a:r>
              <a:rPr lang="en-US" altLang="ja-JP" dirty="0">
                <a:solidFill>
                  <a:srgbClr val="569CD6"/>
                </a:solidFill>
                <a:latin typeface="Consolas" panose="020B0609020204030204" pitchFamily="49" charset="0"/>
              </a:rPr>
              <a:t>?&gt;</a:t>
            </a:r>
          </a:p>
          <a:p>
            <a:endParaRPr lang="ja-JP" altLang="en-US" b="0" dirty="0">
              <a:solidFill>
                <a:srgbClr val="D4D4D4"/>
              </a:solidFill>
              <a:effectLst/>
              <a:latin typeface="Consolas" panose="020B0609020204030204" pitchFamily="49" charset="0"/>
            </a:endParaRPr>
          </a:p>
        </p:txBody>
      </p:sp>
      <p:sp>
        <p:nvSpPr>
          <p:cNvPr id="18" name="正方形/長方形 17">
            <a:extLst>
              <a:ext uri="{FF2B5EF4-FFF2-40B4-BE49-F238E27FC236}">
                <a16:creationId xmlns:a16="http://schemas.microsoft.com/office/drawing/2014/main" id="{D904DC75-CD78-4761-854A-57048450AD22}"/>
              </a:ext>
            </a:extLst>
          </p:cNvPr>
          <p:cNvSpPr/>
          <p:nvPr/>
        </p:nvSpPr>
        <p:spPr>
          <a:xfrm>
            <a:off x="41275" y="6360727"/>
            <a:ext cx="4099210" cy="369332"/>
          </a:xfrm>
          <a:prstGeom prst="rect">
            <a:avLst/>
          </a:prstGeom>
        </p:spPr>
        <p:txBody>
          <a:bodyPr wrap="square">
            <a:spAutoFit/>
          </a:bodyPr>
          <a:lstStyle/>
          <a:p>
            <a:pPr latinLnBrk="1"/>
            <a:r>
              <a:rPr lang="ja-JP" altLang="en-US" b="0" i="0" dirty="0">
                <a:solidFill>
                  <a:srgbClr val="333333"/>
                </a:solidFill>
                <a:effectLst/>
                <a:latin typeface="UD デジタル 教科書体 N-B" panose="02020700000000000000" pitchFamily="17" charset="-128"/>
                <a:ea typeface="UD デジタル 教科書体 N-B" panose="02020700000000000000" pitchFamily="17" charset="-128"/>
              </a:rPr>
              <a:t>この部分は</a:t>
            </a:r>
            <a:r>
              <a:rPr lang="en-US" altLang="ja-JP" b="0" i="0" dirty="0">
                <a:solidFill>
                  <a:srgbClr val="333333"/>
                </a:solidFill>
                <a:effectLst/>
                <a:latin typeface="UD デジタル 教科書体 N-B" panose="02020700000000000000" pitchFamily="17" charset="-128"/>
                <a:ea typeface="UD デジタル 教科書体 N-B" panose="02020700000000000000" pitchFamily="17" charset="-128"/>
              </a:rPr>
              <a:t>M</a:t>
            </a:r>
            <a:r>
              <a:rPr lang="ja-JP" altLang="en-US" b="0" i="0" dirty="0">
                <a:solidFill>
                  <a:srgbClr val="333333"/>
                </a:solidFill>
                <a:effectLst/>
                <a:latin typeface="UD デジタル 教科書体 N-B" panose="02020700000000000000" pitchFamily="17" charset="-128"/>
                <a:ea typeface="UD デジタル 教科書体 N-B" panose="02020700000000000000" pitchFamily="17" charset="-128"/>
              </a:rPr>
              <a:t>ｙ</a:t>
            </a:r>
            <a:r>
              <a:rPr lang="en-US" altLang="ja-JP" b="0" i="0" dirty="0">
                <a:solidFill>
                  <a:srgbClr val="333333"/>
                </a:solidFill>
                <a:effectLst/>
                <a:latin typeface="UD デジタル 教科書体 N-B" panose="02020700000000000000" pitchFamily="17" charset="-128"/>
                <a:ea typeface="UD デジタル 教科書体 N-B" panose="02020700000000000000" pitchFamily="17" charset="-128"/>
              </a:rPr>
              <a:t>SQL</a:t>
            </a:r>
            <a:r>
              <a:rPr lang="ja-JP" altLang="en-US" b="0" i="0" dirty="0">
                <a:solidFill>
                  <a:srgbClr val="333333"/>
                </a:solidFill>
                <a:effectLst/>
                <a:latin typeface="UD デジタル 教科書体 N-B" panose="02020700000000000000" pitchFamily="17" charset="-128"/>
                <a:ea typeface="UD デジタル 教科書体 N-B" panose="02020700000000000000" pitchFamily="17" charset="-128"/>
              </a:rPr>
              <a:t>に接続のチェック</a:t>
            </a:r>
            <a:endParaRPr lang="zh-CN" altLang="en-US" b="0" i="0" dirty="0">
              <a:solidFill>
                <a:srgbClr val="333333"/>
              </a:solidFill>
              <a:effectLst/>
              <a:latin typeface="UD デジタル 教科書体 N-B" panose="02020700000000000000" pitchFamily="17" charset="-128"/>
              <a:ea typeface="UD デジタル 教科書体 N-B" panose="02020700000000000000" pitchFamily="17" charset="-128"/>
            </a:endParaRPr>
          </a:p>
        </p:txBody>
      </p:sp>
      <p:sp>
        <p:nvSpPr>
          <p:cNvPr id="19" name="正方形/長方形 18">
            <a:extLst>
              <a:ext uri="{FF2B5EF4-FFF2-40B4-BE49-F238E27FC236}">
                <a16:creationId xmlns:a16="http://schemas.microsoft.com/office/drawing/2014/main" id="{DF951149-CD05-4EF0-BC7F-BCEA06024A61}"/>
              </a:ext>
            </a:extLst>
          </p:cNvPr>
          <p:cNvSpPr/>
          <p:nvPr/>
        </p:nvSpPr>
        <p:spPr>
          <a:xfrm>
            <a:off x="6647558" y="6360727"/>
            <a:ext cx="4099210" cy="369332"/>
          </a:xfrm>
          <a:prstGeom prst="rect">
            <a:avLst/>
          </a:prstGeom>
        </p:spPr>
        <p:txBody>
          <a:bodyPr wrap="square">
            <a:spAutoFit/>
          </a:bodyPr>
          <a:lstStyle/>
          <a:p>
            <a:pPr latinLnBrk="1"/>
            <a:r>
              <a:rPr lang="ja-JP" altLang="en-US" b="0" i="0" dirty="0">
                <a:solidFill>
                  <a:srgbClr val="333333"/>
                </a:solidFill>
                <a:effectLst/>
                <a:latin typeface="UD デジタル 教科書体 N-B" panose="02020700000000000000" pitchFamily="17" charset="-128"/>
                <a:ea typeface="UD デジタル 教科書体 N-B" panose="02020700000000000000" pitchFamily="17" charset="-128"/>
              </a:rPr>
              <a:t>この部分は</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データベース作成文</a:t>
            </a:r>
            <a:endParaRPr lang="zh-CN" altLang="en-US" b="0" i="0" dirty="0">
              <a:solidFill>
                <a:srgbClr val="333333"/>
              </a:solidFill>
              <a:effectLst/>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39473122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13EC5F-C24D-4677-BC8F-B54461881F87}"/>
              </a:ext>
            </a:extLst>
          </p:cNvPr>
          <p:cNvSpPr>
            <a:spLocks noGrp="1"/>
          </p:cNvSpPr>
          <p:nvPr>
            <p:ph type="title"/>
          </p:nvPr>
        </p:nvSpPr>
        <p:spPr/>
        <p:txBody>
          <a:bodyPr/>
          <a:lstStyle/>
          <a:p>
            <a:r>
              <a:rPr lang="en-US" altLang="ja-JP" dirty="0"/>
              <a:t>PHPM</a:t>
            </a:r>
            <a:r>
              <a:rPr lang="ja-JP" altLang="en-US" dirty="0"/>
              <a:t>ｙ</a:t>
            </a:r>
            <a:r>
              <a:rPr lang="en-US" altLang="ja-JP" dirty="0"/>
              <a:t>SQL</a:t>
            </a:r>
            <a:r>
              <a:rPr lang="ja-JP" altLang="en-US" dirty="0"/>
              <a:t>でデータ処理</a:t>
            </a:r>
            <a:endParaRPr lang="zh-CN" altLang="en-US" dirty="0"/>
          </a:p>
        </p:txBody>
      </p:sp>
      <p:grpSp>
        <p:nvGrpSpPr>
          <p:cNvPr id="5" name="7c273de4-a495-4542-9591-9da9076d567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A15E65F-A4C5-4156-A44F-A194382D9044}"/>
              </a:ext>
            </a:extLst>
          </p:cNvPr>
          <p:cNvGrpSpPr>
            <a:grpSpLocks noChangeAspect="1"/>
          </p:cNvGrpSpPr>
          <p:nvPr>
            <p:custDataLst>
              <p:tags r:id="rId1"/>
            </p:custDataLst>
          </p:nvPr>
        </p:nvGrpSpPr>
        <p:grpSpPr>
          <a:xfrm>
            <a:off x="4260572" y="1107726"/>
            <a:ext cx="3670857" cy="4327130"/>
            <a:chOff x="4260572" y="1107726"/>
            <a:chExt cx="3670857" cy="4327130"/>
          </a:xfrm>
        </p:grpSpPr>
        <p:grpSp>
          <p:nvGrpSpPr>
            <p:cNvPr id="6" name="î$ḷîḑe">
              <a:extLst>
                <a:ext uri="{FF2B5EF4-FFF2-40B4-BE49-F238E27FC236}">
                  <a16:creationId xmlns:a16="http://schemas.microsoft.com/office/drawing/2014/main" id="{07EE05A6-182A-46F4-B2E1-B56DC098D09C}"/>
                </a:ext>
              </a:extLst>
            </p:cNvPr>
            <p:cNvGrpSpPr/>
            <p:nvPr/>
          </p:nvGrpSpPr>
          <p:grpSpPr>
            <a:xfrm>
              <a:off x="4260572" y="1764000"/>
              <a:ext cx="3670857" cy="3670856"/>
              <a:chOff x="2025650" y="1773238"/>
              <a:chExt cx="4551363" cy="4551362"/>
            </a:xfrm>
          </p:grpSpPr>
          <p:sp>
            <p:nvSpPr>
              <p:cNvPr id="18" name="ïs1ïḑé">
                <a:extLst>
                  <a:ext uri="{FF2B5EF4-FFF2-40B4-BE49-F238E27FC236}">
                    <a16:creationId xmlns:a16="http://schemas.microsoft.com/office/drawing/2014/main" id="{B8051893-FD83-4889-9556-DF5401650ABB}"/>
                  </a:ext>
                </a:extLst>
              </p:cNvPr>
              <p:cNvSpPr/>
              <p:nvPr/>
            </p:nvSpPr>
            <p:spPr bwMode="auto">
              <a:xfrm>
                <a:off x="2025650" y="2903538"/>
                <a:ext cx="1563688" cy="1150937"/>
              </a:xfrm>
              <a:custGeom>
                <a:avLst/>
                <a:gdLst>
                  <a:gd name="T0" fmla="*/ 705 w 985"/>
                  <a:gd name="T1" fmla="*/ 613 h 725"/>
                  <a:gd name="T2" fmla="*/ 712 w 985"/>
                  <a:gd name="T3" fmla="*/ 480 h 725"/>
                  <a:gd name="T4" fmla="*/ 731 w 985"/>
                  <a:gd name="T5" fmla="*/ 434 h 725"/>
                  <a:gd name="T6" fmla="*/ 748 w 985"/>
                  <a:gd name="T7" fmla="*/ 429 h 725"/>
                  <a:gd name="T8" fmla="*/ 802 w 985"/>
                  <a:gd name="T9" fmla="*/ 459 h 725"/>
                  <a:gd name="T10" fmla="*/ 847 w 985"/>
                  <a:gd name="T11" fmla="*/ 482 h 725"/>
                  <a:gd name="T12" fmla="*/ 886 w 985"/>
                  <a:gd name="T13" fmla="*/ 485 h 725"/>
                  <a:gd name="T14" fmla="*/ 928 w 985"/>
                  <a:gd name="T15" fmla="*/ 473 h 725"/>
                  <a:gd name="T16" fmla="*/ 959 w 985"/>
                  <a:gd name="T17" fmla="*/ 445 h 725"/>
                  <a:gd name="T18" fmla="*/ 978 w 985"/>
                  <a:gd name="T19" fmla="*/ 409 h 725"/>
                  <a:gd name="T20" fmla="*/ 983 w 985"/>
                  <a:gd name="T21" fmla="*/ 335 h 725"/>
                  <a:gd name="T22" fmla="*/ 969 w 985"/>
                  <a:gd name="T23" fmla="*/ 297 h 725"/>
                  <a:gd name="T24" fmla="*/ 939 w 985"/>
                  <a:gd name="T25" fmla="*/ 268 h 725"/>
                  <a:gd name="T26" fmla="*/ 896 w 985"/>
                  <a:gd name="T27" fmla="*/ 253 h 725"/>
                  <a:gd name="T28" fmla="*/ 858 w 985"/>
                  <a:gd name="T29" fmla="*/ 255 h 725"/>
                  <a:gd name="T30" fmla="*/ 790 w 985"/>
                  <a:gd name="T31" fmla="*/ 286 h 725"/>
                  <a:gd name="T32" fmla="*/ 745 w 985"/>
                  <a:gd name="T33" fmla="*/ 299 h 725"/>
                  <a:gd name="T34" fmla="*/ 727 w 985"/>
                  <a:gd name="T35" fmla="*/ 282 h 725"/>
                  <a:gd name="T36" fmla="*/ 718 w 985"/>
                  <a:gd name="T37" fmla="*/ 183 h 725"/>
                  <a:gd name="T38" fmla="*/ 614 w 985"/>
                  <a:gd name="T39" fmla="*/ 1 h 725"/>
                  <a:gd name="T40" fmla="*/ 484 w 985"/>
                  <a:gd name="T41" fmla="*/ 5 h 725"/>
                  <a:gd name="T42" fmla="*/ 436 w 985"/>
                  <a:gd name="T43" fmla="*/ 26 h 725"/>
                  <a:gd name="T44" fmla="*/ 431 w 985"/>
                  <a:gd name="T45" fmla="*/ 44 h 725"/>
                  <a:gd name="T46" fmla="*/ 439 w 985"/>
                  <a:gd name="T47" fmla="*/ 65 h 725"/>
                  <a:gd name="T48" fmla="*/ 475 w 985"/>
                  <a:gd name="T49" fmla="*/ 125 h 725"/>
                  <a:gd name="T50" fmla="*/ 484 w 985"/>
                  <a:gd name="T51" fmla="*/ 180 h 725"/>
                  <a:gd name="T52" fmla="*/ 479 w 985"/>
                  <a:gd name="T53" fmla="*/ 213 h 725"/>
                  <a:gd name="T54" fmla="*/ 458 w 985"/>
                  <a:gd name="T55" fmla="*/ 247 h 725"/>
                  <a:gd name="T56" fmla="*/ 425 w 985"/>
                  <a:gd name="T57" fmla="*/ 269 h 725"/>
                  <a:gd name="T58" fmla="*/ 376 w 985"/>
                  <a:gd name="T59" fmla="*/ 279 h 725"/>
                  <a:gd name="T60" fmla="*/ 337 w 985"/>
                  <a:gd name="T61" fmla="*/ 271 h 725"/>
                  <a:gd name="T62" fmla="*/ 302 w 985"/>
                  <a:gd name="T63" fmla="*/ 250 h 725"/>
                  <a:gd name="T64" fmla="*/ 277 w 985"/>
                  <a:gd name="T65" fmla="*/ 215 h 725"/>
                  <a:gd name="T66" fmla="*/ 268 w 985"/>
                  <a:gd name="T67" fmla="*/ 166 h 725"/>
                  <a:gd name="T68" fmla="*/ 274 w 985"/>
                  <a:gd name="T69" fmla="*/ 120 h 725"/>
                  <a:gd name="T70" fmla="*/ 296 w 985"/>
                  <a:gd name="T71" fmla="*/ 74 h 725"/>
                  <a:gd name="T72" fmla="*/ 319 w 985"/>
                  <a:gd name="T73" fmla="*/ 43 h 725"/>
                  <a:gd name="T74" fmla="*/ 315 w 985"/>
                  <a:gd name="T75" fmla="*/ 30 h 725"/>
                  <a:gd name="T76" fmla="*/ 270 w 985"/>
                  <a:gd name="T77" fmla="*/ 11 h 725"/>
                  <a:gd name="T78" fmla="*/ 176 w 985"/>
                  <a:gd name="T79" fmla="*/ 2 h 725"/>
                  <a:gd name="T80" fmla="*/ 0 w 985"/>
                  <a:gd name="T81" fmla="*/ 721 h 725"/>
                  <a:gd name="T82" fmla="*/ 130 w 985"/>
                  <a:gd name="T83" fmla="*/ 724 h 725"/>
                  <a:gd name="T84" fmla="*/ 275 w 985"/>
                  <a:gd name="T85" fmla="*/ 715 h 725"/>
                  <a:gd name="T86" fmla="*/ 338 w 985"/>
                  <a:gd name="T87" fmla="*/ 697 h 725"/>
                  <a:gd name="T88" fmla="*/ 345 w 985"/>
                  <a:gd name="T89" fmla="*/ 684 h 725"/>
                  <a:gd name="T90" fmla="*/ 322 w 985"/>
                  <a:gd name="T91" fmla="*/ 650 h 725"/>
                  <a:gd name="T92" fmla="*/ 288 w 985"/>
                  <a:gd name="T93" fmla="*/ 592 h 725"/>
                  <a:gd name="T94" fmla="*/ 278 w 985"/>
                  <a:gd name="T95" fmla="*/ 533 h 725"/>
                  <a:gd name="T96" fmla="*/ 284 w 985"/>
                  <a:gd name="T97" fmla="*/ 506 h 725"/>
                  <a:gd name="T98" fmla="*/ 303 w 985"/>
                  <a:gd name="T99" fmla="*/ 478 h 725"/>
                  <a:gd name="T100" fmla="*/ 358 w 985"/>
                  <a:gd name="T101" fmla="*/ 451 h 725"/>
                  <a:gd name="T102" fmla="*/ 414 w 985"/>
                  <a:gd name="T103" fmla="*/ 452 h 725"/>
                  <a:gd name="T104" fmla="*/ 468 w 985"/>
                  <a:gd name="T105" fmla="*/ 482 h 725"/>
                  <a:gd name="T106" fmla="*/ 488 w 985"/>
                  <a:gd name="T107" fmla="*/ 510 h 725"/>
                  <a:gd name="T108" fmla="*/ 493 w 985"/>
                  <a:gd name="T109" fmla="*/ 556 h 725"/>
                  <a:gd name="T110" fmla="*/ 478 w 985"/>
                  <a:gd name="T111" fmla="*/ 619 h 725"/>
                  <a:gd name="T112" fmla="*/ 460 w 985"/>
                  <a:gd name="T113" fmla="*/ 677 h 725"/>
                  <a:gd name="T114" fmla="*/ 478 w 985"/>
                  <a:gd name="T115" fmla="*/ 703 h 725"/>
                  <a:gd name="T116" fmla="*/ 526 w 985"/>
                  <a:gd name="T117" fmla="*/ 719 h 725"/>
                  <a:gd name="T118" fmla="*/ 706 w 985"/>
                  <a:gd name="T119" fmla="*/ 724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85" h="725">
                    <a:moveTo>
                      <a:pt x="706" y="724"/>
                    </a:moveTo>
                    <a:lnTo>
                      <a:pt x="706" y="724"/>
                    </a:lnTo>
                    <a:lnTo>
                      <a:pt x="705" y="668"/>
                    </a:lnTo>
                    <a:lnTo>
                      <a:pt x="705" y="613"/>
                    </a:lnTo>
                    <a:lnTo>
                      <a:pt x="705" y="564"/>
                    </a:lnTo>
                    <a:lnTo>
                      <a:pt x="707" y="518"/>
                    </a:lnTo>
                    <a:lnTo>
                      <a:pt x="709" y="499"/>
                    </a:lnTo>
                    <a:lnTo>
                      <a:pt x="712" y="480"/>
                    </a:lnTo>
                    <a:lnTo>
                      <a:pt x="716" y="465"/>
                    </a:lnTo>
                    <a:lnTo>
                      <a:pt x="720" y="452"/>
                    </a:lnTo>
                    <a:lnTo>
                      <a:pt x="725" y="441"/>
                    </a:lnTo>
                    <a:lnTo>
                      <a:pt x="731" y="434"/>
                    </a:lnTo>
                    <a:lnTo>
                      <a:pt x="739" y="430"/>
                    </a:lnTo>
                    <a:lnTo>
                      <a:pt x="742" y="429"/>
                    </a:lnTo>
                    <a:lnTo>
                      <a:pt x="748" y="429"/>
                    </a:lnTo>
                    <a:lnTo>
                      <a:pt x="748" y="429"/>
                    </a:lnTo>
                    <a:lnTo>
                      <a:pt x="755" y="430"/>
                    </a:lnTo>
                    <a:lnTo>
                      <a:pt x="760" y="431"/>
                    </a:lnTo>
                    <a:lnTo>
                      <a:pt x="774" y="438"/>
                    </a:lnTo>
                    <a:lnTo>
                      <a:pt x="802" y="459"/>
                    </a:lnTo>
                    <a:lnTo>
                      <a:pt x="818" y="469"/>
                    </a:lnTo>
                    <a:lnTo>
                      <a:pt x="828" y="475"/>
                    </a:lnTo>
                    <a:lnTo>
                      <a:pt x="837" y="478"/>
                    </a:lnTo>
                    <a:lnTo>
                      <a:pt x="847" y="482"/>
                    </a:lnTo>
                    <a:lnTo>
                      <a:pt x="860" y="483"/>
                    </a:lnTo>
                    <a:lnTo>
                      <a:pt x="872" y="485"/>
                    </a:lnTo>
                    <a:lnTo>
                      <a:pt x="886" y="485"/>
                    </a:lnTo>
                    <a:lnTo>
                      <a:pt x="886" y="485"/>
                    </a:lnTo>
                    <a:lnTo>
                      <a:pt x="897" y="483"/>
                    </a:lnTo>
                    <a:lnTo>
                      <a:pt x="909" y="480"/>
                    </a:lnTo>
                    <a:lnTo>
                      <a:pt x="918" y="478"/>
                    </a:lnTo>
                    <a:lnTo>
                      <a:pt x="928" y="473"/>
                    </a:lnTo>
                    <a:lnTo>
                      <a:pt x="937" y="468"/>
                    </a:lnTo>
                    <a:lnTo>
                      <a:pt x="945" y="461"/>
                    </a:lnTo>
                    <a:lnTo>
                      <a:pt x="952" y="454"/>
                    </a:lnTo>
                    <a:lnTo>
                      <a:pt x="959" y="445"/>
                    </a:lnTo>
                    <a:lnTo>
                      <a:pt x="965" y="437"/>
                    </a:lnTo>
                    <a:lnTo>
                      <a:pt x="970" y="429"/>
                    </a:lnTo>
                    <a:lnTo>
                      <a:pt x="974" y="419"/>
                    </a:lnTo>
                    <a:lnTo>
                      <a:pt x="978" y="409"/>
                    </a:lnTo>
                    <a:lnTo>
                      <a:pt x="984" y="388"/>
                    </a:lnTo>
                    <a:lnTo>
                      <a:pt x="985" y="367"/>
                    </a:lnTo>
                    <a:lnTo>
                      <a:pt x="985" y="345"/>
                    </a:lnTo>
                    <a:lnTo>
                      <a:pt x="983" y="335"/>
                    </a:lnTo>
                    <a:lnTo>
                      <a:pt x="981" y="325"/>
                    </a:lnTo>
                    <a:lnTo>
                      <a:pt x="977" y="315"/>
                    </a:lnTo>
                    <a:lnTo>
                      <a:pt x="973" y="306"/>
                    </a:lnTo>
                    <a:lnTo>
                      <a:pt x="969" y="297"/>
                    </a:lnTo>
                    <a:lnTo>
                      <a:pt x="962" y="289"/>
                    </a:lnTo>
                    <a:lnTo>
                      <a:pt x="955" y="280"/>
                    </a:lnTo>
                    <a:lnTo>
                      <a:pt x="948" y="273"/>
                    </a:lnTo>
                    <a:lnTo>
                      <a:pt x="939" y="268"/>
                    </a:lnTo>
                    <a:lnTo>
                      <a:pt x="930" y="262"/>
                    </a:lnTo>
                    <a:lnTo>
                      <a:pt x="920" y="258"/>
                    </a:lnTo>
                    <a:lnTo>
                      <a:pt x="909" y="255"/>
                    </a:lnTo>
                    <a:lnTo>
                      <a:pt x="896" y="253"/>
                    </a:lnTo>
                    <a:lnTo>
                      <a:pt x="883" y="253"/>
                    </a:lnTo>
                    <a:lnTo>
                      <a:pt x="883" y="253"/>
                    </a:lnTo>
                    <a:lnTo>
                      <a:pt x="871" y="253"/>
                    </a:lnTo>
                    <a:lnTo>
                      <a:pt x="858" y="255"/>
                    </a:lnTo>
                    <a:lnTo>
                      <a:pt x="846" y="258"/>
                    </a:lnTo>
                    <a:lnTo>
                      <a:pt x="835" y="264"/>
                    </a:lnTo>
                    <a:lnTo>
                      <a:pt x="811" y="275"/>
                    </a:lnTo>
                    <a:lnTo>
                      <a:pt x="790" y="286"/>
                    </a:lnTo>
                    <a:lnTo>
                      <a:pt x="769" y="294"/>
                    </a:lnTo>
                    <a:lnTo>
                      <a:pt x="760" y="299"/>
                    </a:lnTo>
                    <a:lnTo>
                      <a:pt x="752" y="299"/>
                    </a:lnTo>
                    <a:lnTo>
                      <a:pt x="745" y="299"/>
                    </a:lnTo>
                    <a:lnTo>
                      <a:pt x="738" y="296"/>
                    </a:lnTo>
                    <a:lnTo>
                      <a:pt x="732" y="290"/>
                    </a:lnTo>
                    <a:lnTo>
                      <a:pt x="727" y="282"/>
                    </a:lnTo>
                    <a:lnTo>
                      <a:pt x="727" y="282"/>
                    </a:lnTo>
                    <a:lnTo>
                      <a:pt x="724" y="269"/>
                    </a:lnTo>
                    <a:lnTo>
                      <a:pt x="721" y="247"/>
                    </a:lnTo>
                    <a:lnTo>
                      <a:pt x="720" y="219"/>
                    </a:lnTo>
                    <a:lnTo>
                      <a:pt x="718" y="183"/>
                    </a:lnTo>
                    <a:lnTo>
                      <a:pt x="717" y="99"/>
                    </a:lnTo>
                    <a:lnTo>
                      <a:pt x="718" y="6"/>
                    </a:lnTo>
                    <a:lnTo>
                      <a:pt x="718" y="6"/>
                    </a:lnTo>
                    <a:lnTo>
                      <a:pt x="614" y="1"/>
                    </a:lnTo>
                    <a:lnTo>
                      <a:pt x="565" y="0"/>
                    </a:lnTo>
                    <a:lnTo>
                      <a:pt x="521" y="1"/>
                    </a:lnTo>
                    <a:lnTo>
                      <a:pt x="502" y="2"/>
                    </a:lnTo>
                    <a:lnTo>
                      <a:pt x="484" y="5"/>
                    </a:lnTo>
                    <a:lnTo>
                      <a:pt x="468" y="9"/>
                    </a:lnTo>
                    <a:lnTo>
                      <a:pt x="454" y="13"/>
                    </a:lnTo>
                    <a:lnTo>
                      <a:pt x="445" y="19"/>
                    </a:lnTo>
                    <a:lnTo>
                      <a:pt x="436" y="26"/>
                    </a:lnTo>
                    <a:lnTo>
                      <a:pt x="433" y="30"/>
                    </a:lnTo>
                    <a:lnTo>
                      <a:pt x="432" y="34"/>
                    </a:lnTo>
                    <a:lnTo>
                      <a:pt x="431" y="39"/>
                    </a:lnTo>
                    <a:lnTo>
                      <a:pt x="431" y="44"/>
                    </a:lnTo>
                    <a:lnTo>
                      <a:pt x="431" y="44"/>
                    </a:lnTo>
                    <a:lnTo>
                      <a:pt x="431" y="50"/>
                    </a:lnTo>
                    <a:lnTo>
                      <a:pt x="433" y="55"/>
                    </a:lnTo>
                    <a:lnTo>
                      <a:pt x="439" y="65"/>
                    </a:lnTo>
                    <a:lnTo>
                      <a:pt x="457" y="90"/>
                    </a:lnTo>
                    <a:lnTo>
                      <a:pt x="467" y="106"/>
                    </a:lnTo>
                    <a:lnTo>
                      <a:pt x="471" y="116"/>
                    </a:lnTo>
                    <a:lnTo>
                      <a:pt x="475" y="125"/>
                    </a:lnTo>
                    <a:lnTo>
                      <a:pt x="479" y="138"/>
                    </a:lnTo>
                    <a:lnTo>
                      <a:pt x="482" y="150"/>
                    </a:lnTo>
                    <a:lnTo>
                      <a:pt x="484" y="164"/>
                    </a:lnTo>
                    <a:lnTo>
                      <a:pt x="484" y="180"/>
                    </a:lnTo>
                    <a:lnTo>
                      <a:pt x="484" y="180"/>
                    </a:lnTo>
                    <a:lnTo>
                      <a:pt x="484" y="192"/>
                    </a:lnTo>
                    <a:lnTo>
                      <a:pt x="482" y="204"/>
                    </a:lnTo>
                    <a:lnTo>
                      <a:pt x="479" y="213"/>
                    </a:lnTo>
                    <a:lnTo>
                      <a:pt x="475" y="223"/>
                    </a:lnTo>
                    <a:lnTo>
                      <a:pt x="470" y="232"/>
                    </a:lnTo>
                    <a:lnTo>
                      <a:pt x="464" y="240"/>
                    </a:lnTo>
                    <a:lnTo>
                      <a:pt x="458" y="247"/>
                    </a:lnTo>
                    <a:lnTo>
                      <a:pt x="450" y="254"/>
                    </a:lnTo>
                    <a:lnTo>
                      <a:pt x="443" y="260"/>
                    </a:lnTo>
                    <a:lnTo>
                      <a:pt x="435" y="265"/>
                    </a:lnTo>
                    <a:lnTo>
                      <a:pt x="425" y="269"/>
                    </a:lnTo>
                    <a:lnTo>
                      <a:pt x="417" y="272"/>
                    </a:lnTo>
                    <a:lnTo>
                      <a:pt x="407" y="275"/>
                    </a:lnTo>
                    <a:lnTo>
                      <a:pt x="397" y="278"/>
                    </a:lnTo>
                    <a:lnTo>
                      <a:pt x="376" y="279"/>
                    </a:lnTo>
                    <a:lnTo>
                      <a:pt x="366" y="278"/>
                    </a:lnTo>
                    <a:lnTo>
                      <a:pt x="356" y="276"/>
                    </a:lnTo>
                    <a:lnTo>
                      <a:pt x="347" y="275"/>
                    </a:lnTo>
                    <a:lnTo>
                      <a:pt x="337" y="271"/>
                    </a:lnTo>
                    <a:lnTo>
                      <a:pt x="327" y="268"/>
                    </a:lnTo>
                    <a:lnTo>
                      <a:pt x="319" y="262"/>
                    </a:lnTo>
                    <a:lnTo>
                      <a:pt x="310" y="257"/>
                    </a:lnTo>
                    <a:lnTo>
                      <a:pt x="302" y="250"/>
                    </a:lnTo>
                    <a:lnTo>
                      <a:pt x="295" y="243"/>
                    </a:lnTo>
                    <a:lnTo>
                      <a:pt x="288" y="234"/>
                    </a:lnTo>
                    <a:lnTo>
                      <a:pt x="282" y="226"/>
                    </a:lnTo>
                    <a:lnTo>
                      <a:pt x="277" y="215"/>
                    </a:lnTo>
                    <a:lnTo>
                      <a:pt x="274" y="205"/>
                    </a:lnTo>
                    <a:lnTo>
                      <a:pt x="271" y="192"/>
                    </a:lnTo>
                    <a:lnTo>
                      <a:pt x="268" y="180"/>
                    </a:lnTo>
                    <a:lnTo>
                      <a:pt x="268" y="166"/>
                    </a:lnTo>
                    <a:lnTo>
                      <a:pt x="268" y="166"/>
                    </a:lnTo>
                    <a:lnTo>
                      <a:pt x="268" y="149"/>
                    </a:lnTo>
                    <a:lnTo>
                      <a:pt x="271" y="132"/>
                    </a:lnTo>
                    <a:lnTo>
                      <a:pt x="274" y="120"/>
                    </a:lnTo>
                    <a:lnTo>
                      <a:pt x="277" y="107"/>
                    </a:lnTo>
                    <a:lnTo>
                      <a:pt x="282" y="97"/>
                    </a:lnTo>
                    <a:lnTo>
                      <a:pt x="287" y="88"/>
                    </a:lnTo>
                    <a:lnTo>
                      <a:pt x="296" y="74"/>
                    </a:lnTo>
                    <a:lnTo>
                      <a:pt x="306" y="62"/>
                    </a:lnTo>
                    <a:lnTo>
                      <a:pt x="315" y="53"/>
                    </a:lnTo>
                    <a:lnTo>
                      <a:pt x="317" y="48"/>
                    </a:lnTo>
                    <a:lnTo>
                      <a:pt x="319" y="43"/>
                    </a:lnTo>
                    <a:lnTo>
                      <a:pt x="319" y="39"/>
                    </a:lnTo>
                    <a:lnTo>
                      <a:pt x="317" y="33"/>
                    </a:lnTo>
                    <a:lnTo>
                      <a:pt x="317" y="33"/>
                    </a:lnTo>
                    <a:lnTo>
                      <a:pt x="315" y="30"/>
                    </a:lnTo>
                    <a:lnTo>
                      <a:pt x="312" y="26"/>
                    </a:lnTo>
                    <a:lnTo>
                      <a:pt x="302" y="20"/>
                    </a:lnTo>
                    <a:lnTo>
                      <a:pt x="287" y="15"/>
                    </a:lnTo>
                    <a:lnTo>
                      <a:pt x="270" y="11"/>
                    </a:lnTo>
                    <a:lnTo>
                      <a:pt x="249" y="8"/>
                    </a:lnTo>
                    <a:lnTo>
                      <a:pt x="226" y="5"/>
                    </a:lnTo>
                    <a:lnTo>
                      <a:pt x="176" y="2"/>
                    </a:lnTo>
                    <a:lnTo>
                      <a:pt x="176" y="2"/>
                    </a:lnTo>
                    <a:lnTo>
                      <a:pt x="123" y="1"/>
                    </a:lnTo>
                    <a:lnTo>
                      <a:pt x="74" y="2"/>
                    </a:lnTo>
                    <a:lnTo>
                      <a:pt x="0" y="4"/>
                    </a:lnTo>
                    <a:lnTo>
                      <a:pt x="0" y="721"/>
                    </a:lnTo>
                    <a:lnTo>
                      <a:pt x="0" y="721"/>
                    </a:lnTo>
                    <a:lnTo>
                      <a:pt x="0" y="721"/>
                    </a:lnTo>
                    <a:lnTo>
                      <a:pt x="74" y="724"/>
                    </a:lnTo>
                    <a:lnTo>
                      <a:pt x="130" y="724"/>
                    </a:lnTo>
                    <a:lnTo>
                      <a:pt x="192" y="722"/>
                    </a:lnTo>
                    <a:lnTo>
                      <a:pt x="221" y="721"/>
                    </a:lnTo>
                    <a:lnTo>
                      <a:pt x="249" y="718"/>
                    </a:lnTo>
                    <a:lnTo>
                      <a:pt x="275" y="715"/>
                    </a:lnTo>
                    <a:lnTo>
                      <a:pt x="299" y="711"/>
                    </a:lnTo>
                    <a:lnTo>
                      <a:pt x="319" y="707"/>
                    </a:lnTo>
                    <a:lnTo>
                      <a:pt x="333" y="700"/>
                    </a:lnTo>
                    <a:lnTo>
                      <a:pt x="338" y="697"/>
                    </a:lnTo>
                    <a:lnTo>
                      <a:pt x="342" y="693"/>
                    </a:lnTo>
                    <a:lnTo>
                      <a:pt x="344" y="689"/>
                    </a:lnTo>
                    <a:lnTo>
                      <a:pt x="345" y="684"/>
                    </a:lnTo>
                    <a:lnTo>
                      <a:pt x="345" y="684"/>
                    </a:lnTo>
                    <a:lnTo>
                      <a:pt x="344" y="679"/>
                    </a:lnTo>
                    <a:lnTo>
                      <a:pt x="341" y="675"/>
                    </a:lnTo>
                    <a:lnTo>
                      <a:pt x="333" y="663"/>
                    </a:lnTo>
                    <a:lnTo>
                      <a:pt x="322" y="650"/>
                    </a:lnTo>
                    <a:lnTo>
                      <a:pt x="310" y="634"/>
                    </a:lnTo>
                    <a:lnTo>
                      <a:pt x="298" y="615"/>
                    </a:lnTo>
                    <a:lnTo>
                      <a:pt x="292" y="605"/>
                    </a:lnTo>
                    <a:lnTo>
                      <a:pt x="288" y="592"/>
                    </a:lnTo>
                    <a:lnTo>
                      <a:pt x="284" y="580"/>
                    </a:lnTo>
                    <a:lnTo>
                      <a:pt x="281" y="566"/>
                    </a:lnTo>
                    <a:lnTo>
                      <a:pt x="278" y="550"/>
                    </a:lnTo>
                    <a:lnTo>
                      <a:pt x="278" y="533"/>
                    </a:lnTo>
                    <a:lnTo>
                      <a:pt x="278" y="533"/>
                    </a:lnTo>
                    <a:lnTo>
                      <a:pt x="280" y="524"/>
                    </a:lnTo>
                    <a:lnTo>
                      <a:pt x="281" y="514"/>
                    </a:lnTo>
                    <a:lnTo>
                      <a:pt x="284" y="506"/>
                    </a:lnTo>
                    <a:lnTo>
                      <a:pt x="288" y="497"/>
                    </a:lnTo>
                    <a:lnTo>
                      <a:pt x="292" y="490"/>
                    </a:lnTo>
                    <a:lnTo>
                      <a:pt x="298" y="483"/>
                    </a:lnTo>
                    <a:lnTo>
                      <a:pt x="303" y="478"/>
                    </a:lnTo>
                    <a:lnTo>
                      <a:pt x="309" y="472"/>
                    </a:lnTo>
                    <a:lnTo>
                      <a:pt x="324" y="462"/>
                    </a:lnTo>
                    <a:lnTo>
                      <a:pt x="341" y="457"/>
                    </a:lnTo>
                    <a:lnTo>
                      <a:pt x="358" y="451"/>
                    </a:lnTo>
                    <a:lnTo>
                      <a:pt x="376" y="450"/>
                    </a:lnTo>
                    <a:lnTo>
                      <a:pt x="376" y="450"/>
                    </a:lnTo>
                    <a:lnTo>
                      <a:pt x="396" y="450"/>
                    </a:lnTo>
                    <a:lnTo>
                      <a:pt x="414" y="452"/>
                    </a:lnTo>
                    <a:lnTo>
                      <a:pt x="431" y="458"/>
                    </a:lnTo>
                    <a:lnTo>
                      <a:pt x="447" y="465"/>
                    </a:lnTo>
                    <a:lnTo>
                      <a:pt x="461" y="476"/>
                    </a:lnTo>
                    <a:lnTo>
                      <a:pt x="468" y="482"/>
                    </a:lnTo>
                    <a:lnTo>
                      <a:pt x="474" y="487"/>
                    </a:lnTo>
                    <a:lnTo>
                      <a:pt x="479" y="494"/>
                    </a:lnTo>
                    <a:lnTo>
                      <a:pt x="484" y="503"/>
                    </a:lnTo>
                    <a:lnTo>
                      <a:pt x="488" y="510"/>
                    </a:lnTo>
                    <a:lnTo>
                      <a:pt x="489" y="520"/>
                    </a:lnTo>
                    <a:lnTo>
                      <a:pt x="489" y="520"/>
                    </a:lnTo>
                    <a:lnTo>
                      <a:pt x="493" y="538"/>
                    </a:lnTo>
                    <a:lnTo>
                      <a:pt x="493" y="556"/>
                    </a:lnTo>
                    <a:lnTo>
                      <a:pt x="492" y="573"/>
                    </a:lnTo>
                    <a:lnTo>
                      <a:pt x="488" y="589"/>
                    </a:lnTo>
                    <a:lnTo>
                      <a:pt x="482" y="605"/>
                    </a:lnTo>
                    <a:lnTo>
                      <a:pt x="478" y="619"/>
                    </a:lnTo>
                    <a:lnTo>
                      <a:pt x="467" y="645"/>
                    </a:lnTo>
                    <a:lnTo>
                      <a:pt x="463" y="656"/>
                    </a:lnTo>
                    <a:lnTo>
                      <a:pt x="460" y="668"/>
                    </a:lnTo>
                    <a:lnTo>
                      <a:pt x="460" y="677"/>
                    </a:lnTo>
                    <a:lnTo>
                      <a:pt x="463" y="687"/>
                    </a:lnTo>
                    <a:lnTo>
                      <a:pt x="465" y="691"/>
                    </a:lnTo>
                    <a:lnTo>
                      <a:pt x="468" y="696"/>
                    </a:lnTo>
                    <a:lnTo>
                      <a:pt x="478" y="703"/>
                    </a:lnTo>
                    <a:lnTo>
                      <a:pt x="492" y="710"/>
                    </a:lnTo>
                    <a:lnTo>
                      <a:pt x="510" y="715"/>
                    </a:lnTo>
                    <a:lnTo>
                      <a:pt x="510" y="715"/>
                    </a:lnTo>
                    <a:lnTo>
                      <a:pt x="526" y="719"/>
                    </a:lnTo>
                    <a:lnTo>
                      <a:pt x="545" y="721"/>
                    </a:lnTo>
                    <a:lnTo>
                      <a:pt x="591" y="724"/>
                    </a:lnTo>
                    <a:lnTo>
                      <a:pt x="646" y="725"/>
                    </a:lnTo>
                    <a:lnTo>
                      <a:pt x="706" y="724"/>
                    </a:lnTo>
                    <a:lnTo>
                      <a:pt x="706" y="724"/>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19" name="ïs1iḍé">
                <a:extLst>
                  <a:ext uri="{FF2B5EF4-FFF2-40B4-BE49-F238E27FC236}">
                    <a16:creationId xmlns:a16="http://schemas.microsoft.com/office/drawing/2014/main" id="{EB43FF9B-6947-4ECC-8393-984B4A9DB4CE}"/>
                  </a:ext>
                </a:extLst>
              </p:cNvPr>
              <p:cNvSpPr/>
              <p:nvPr/>
            </p:nvSpPr>
            <p:spPr bwMode="auto">
              <a:xfrm>
                <a:off x="5013325" y="1773238"/>
                <a:ext cx="1563688" cy="1149350"/>
              </a:xfrm>
              <a:custGeom>
                <a:avLst/>
                <a:gdLst>
                  <a:gd name="T0" fmla="*/ 985 w 985"/>
                  <a:gd name="T1" fmla="*/ 74 h 724"/>
                  <a:gd name="T2" fmla="*/ 978 w 985"/>
                  <a:gd name="T3" fmla="*/ 45 h 724"/>
                  <a:gd name="T4" fmla="*/ 949 w 985"/>
                  <a:gd name="T5" fmla="*/ 13 h 724"/>
                  <a:gd name="T6" fmla="*/ 901 w 985"/>
                  <a:gd name="T7" fmla="*/ 0 h 724"/>
                  <a:gd name="T8" fmla="*/ 269 w 985"/>
                  <a:gd name="T9" fmla="*/ 32 h 724"/>
                  <a:gd name="T10" fmla="*/ 267 w 985"/>
                  <a:gd name="T11" fmla="*/ 189 h 724"/>
                  <a:gd name="T12" fmla="*/ 260 w 985"/>
                  <a:gd name="T13" fmla="*/ 270 h 724"/>
                  <a:gd name="T14" fmla="*/ 246 w 985"/>
                  <a:gd name="T15" fmla="*/ 327 h 724"/>
                  <a:gd name="T16" fmla="*/ 232 w 985"/>
                  <a:gd name="T17" fmla="*/ 344 h 724"/>
                  <a:gd name="T18" fmla="*/ 222 w 985"/>
                  <a:gd name="T19" fmla="*/ 345 h 724"/>
                  <a:gd name="T20" fmla="*/ 202 w 985"/>
                  <a:gd name="T21" fmla="*/ 328 h 724"/>
                  <a:gd name="T22" fmla="*/ 164 w 985"/>
                  <a:gd name="T23" fmla="*/ 295 h 724"/>
                  <a:gd name="T24" fmla="*/ 127 w 985"/>
                  <a:gd name="T25" fmla="*/ 280 h 724"/>
                  <a:gd name="T26" fmla="*/ 93 w 985"/>
                  <a:gd name="T27" fmla="*/ 275 h 724"/>
                  <a:gd name="T28" fmla="*/ 61 w 985"/>
                  <a:gd name="T29" fmla="*/ 281 h 724"/>
                  <a:gd name="T30" fmla="*/ 34 w 985"/>
                  <a:gd name="T31" fmla="*/ 294 h 724"/>
                  <a:gd name="T32" fmla="*/ 16 w 985"/>
                  <a:gd name="T33" fmla="*/ 313 h 724"/>
                  <a:gd name="T34" fmla="*/ 5 w 985"/>
                  <a:gd name="T35" fmla="*/ 338 h 724"/>
                  <a:gd name="T36" fmla="*/ 1 w 985"/>
                  <a:gd name="T37" fmla="*/ 396 h 724"/>
                  <a:gd name="T38" fmla="*/ 19 w 985"/>
                  <a:gd name="T39" fmla="*/ 449 h 724"/>
                  <a:gd name="T40" fmla="*/ 41 w 985"/>
                  <a:gd name="T41" fmla="*/ 477 h 724"/>
                  <a:gd name="T42" fmla="*/ 64 w 985"/>
                  <a:gd name="T43" fmla="*/ 489 h 724"/>
                  <a:gd name="T44" fmla="*/ 92 w 985"/>
                  <a:gd name="T45" fmla="*/ 493 h 724"/>
                  <a:gd name="T46" fmla="*/ 143 w 985"/>
                  <a:gd name="T47" fmla="*/ 488 h 724"/>
                  <a:gd name="T48" fmla="*/ 197 w 985"/>
                  <a:gd name="T49" fmla="*/ 465 h 724"/>
                  <a:gd name="T50" fmla="*/ 227 w 985"/>
                  <a:gd name="T51" fmla="*/ 460 h 724"/>
                  <a:gd name="T52" fmla="*/ 251 w 985"/>
                  <a:gd name="T53" fmla="*/ 477 h 724"/>
                  <a:gd name="T54" fmla="*/ 262 w 985"/>
                  <a:gd name="T55" fmla="*/ 510 h 724"/>
                  <a:gd name="T56" fmla="*/ 271 w 985"/>
                  <a:gd name="T57" fmla="*/ 570 h 724"/>
                  <a:gd name="T58" fmla="*/ 271 w 985"/>
                  <a:gd name="T59" fmla="*/ 718 h 724"/>
                  <a:gd name="T60" fmla="*/ 517 w 985"/>
                  <a:gd name="T61" fmla="*/ 724 h 724"/>
                  <a:gd name="T62" fmla="*/ 546 w 985"/>
                  <a:gd name="T63" fmla="*/ 720 h 724"/>
                  <a:gd name="T64" fmla="*/ 570 w 985"/>
                  <a:gd name="T65" fmla="*/ 700 h 724"/>
                  <a:gd name="T66" fmla="*/ 575 w 985"/>
                  <a:gd name="T67" fmla="*/ 678 h 724"/>
                  <a:gd name="T68" fmla="*/ 566 w 985"/>
                  <a:gd name="T69" fmla="*/ 657 h 724"/>
                  <a:gd name="T70" fmla="*/ 522 w 985"/>
                  <a:gd name="T71" fmla="*/ 577 h 724"/>
                  <a:gd name="T72" fmla="*/ 510 w 985"/>
                  <a:gd name="T73" fmla="*/ 533 h 724"/>
                  <a:gd name="T74" fmla="*/ 511 w 985"/>
                  <a:gd name="T75" fmla="*/ 509 h 724"/>
                  <a:gd name="T76" fmla="*/ 521 w 985"/>
                  <a:gd name="T77" fmla="*/ 477 h 724"/>
                  <a:gd name="T78" fmla="*/ 542 w 985"/>
                  <a:gd name="T79" fmla="*/ 450 h 724"/>
                  <a:gd name="T80" fmla="*/ 568 w 985"/>
                  <a:gd name="T81" fmla="*/ 431 h 724"/>
                  <a:gd name="T82" fmla="*/ 601 w 985"/>
                  <a:gd name="T83" fmla="*/ 418 h 724"/>
                  <a:gd name="T84" fmla="*/ 624 w 985"/>
                  <a:gd name="T85" fmla="*/ 414 h 724"/>
                  <a:gd name="T86" fmla="*/ 658 w 985"/>
                  <a:gd name="T87" fmla="*/ 414 h 724"/>
                  <a:gd name="T88" fmla="*/ 690 w 985"/>
                  <a:gd name="T89" fmla="*/ 424 h 724"/>
                  <a:gd name="T90" fmla="*/ 719 w 985"/>
                  <a:gd name="T91" fmla="*/ 442 h 724"/>
                  <a:gd name="T92" fmla="*/ 740 w 985"/>
                  <a:gd name="T93" fmla="*/ 472 h 724"/>
                  <a:gd name="T94" fmla="*/ 752 w 985"/>
                  <a:gd name="T95" fmla="*/ 512 h 724"/>
                  <a:gd name="T96" fmla="*/ 753 w 985"/>
                  <a:gd name="T97" fmla="*/ 544 h 724"/>
                  <a:gd name="T98" fmla="*/ 746 w 985"/>
                  <a:gd name="T99" fmla="*/ 580 h 724"/>
                  <a:gd name="T100" fmla="*/ 728 w 985"/>
                  <a:gd name="T101" fmla="*/ 619 h 724"/>
                  <a:gd name="T102" fmla="*/ 704 w 985"/>
                  <a:gd name="T103" fmla="*/ 660 h 724"/>
                  <a:gd name="T104" fmla="*/ 696 w 985"/>
                  <a:gd name="T105" fmla="*/ 686 h 724"/>
                  <a:gd name="T106" fmla="*/ 697 w 985"/>
                  <a:gd name="T107" fmla="*/ 695 h 724"/>
                  <a:gd name="T108" fmla="*/ 714 w 985"/>
                  <a:gd name="T109" fmla="*/ 706 h 724"/>
                  <a:gd name="T110" fmla="*/ 763 w 985"/>
                  <a:gd name="T111" fmla="*/ 716 h 724"/>
                  <a:gd name="T112" fmla="*/ 905 w 985"/>
                  <a:gd name="T113" fmla="*/ 717 h 724"/>
                  <a:gd name="T114" fmla="*/ 985 w 985"/>
                  <a:gd name="T115" fmla="*/ 716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85" h="724">
                    <a:moveTo>
                      <a:pt x="985" y="716"/>
                    </a:moveTo>
                    <a:lnTo>
                      <a:pt x="985" y="74"/>
                    </a:lnTo>
                    <a:lnTo>
                      <a:pt x="985" y="74"/>
                    </a:lnTo>
                    <a:lnTo>
                      <a:pt x="985" y="67"/>
                    </a:lnTo>
                    <a:lnTo>
                      <a:pt x="984" y="59"/>
                    </a:lnTo>
                    <a:lnTo>
                      <a:pt x="978" y="45"/>
                    </a:lnTo>
                    <a:lnTo>
                      <a:pt x="971" y="32"/>
                    </a:lnTo>
                    <a:lnTo>
                      <a:pt x="960" y="21"/>
                    </a:lnTo>
                    <a:lnTo>
                      <a:pt x="949" y="13"/>
                    </a:lnTo>
                    <a:lnTo>
                      <a:pt x="933" y="6"/>
                    </a:lnTo>
                    <a:lnTo>
                      <a:pt x="918" y="1"/>
                    </a:lnTo>
                    <a:lnTo>
                      <a:pt x="901" y="0"/>
                    </a:lnTo>
                    <a:lnTo>
                      <a:pt x="268" y="0"/>
                    </a:lnTo>
                    <a:lnTo>
                      <a:pt x="268" y="0"/>
                    </a:lnTo>
                    <a:lnTo>
                      <a:pt x="269" y="32"/>
                    </a:lnTo>
                    <a:lnTo>
                      <a:pt x="269" y="77"/>
                    </a:lnTo>
                    <a:lnTo>
                      <a:pt x="269" y="131"/>
                    </a:lnTo>
                    <a:lnTo>
                      <a:pt x="267" y="189"/>
                    </a:lnTo>
                    <a:lnTo>
                      <a:pt x="267" y="189"/>
                    </a:lnTo>
                    <a:lnTo>
                      <a:pt x="262" y="245"/>
                    </a:lnTo>
                    <a:lnTo>
                      <a:pt x="260" y="270"/>
                    </a:lnTo>
                    <a:lnTo>
                      <a:pt x="255" y="292"/>
                    </a:lnTo>
                    <a:lnTo>
                      <a:pt x="251" y="312"/>
                    </a:lnTo>
                    <a:lnTo>
                      <a:pt x="246" y="327"/>
                    </a:lnTo>
                    <a:lnTo>
                      <a:pt x="239" y="338"/>
                    </a:lnTo>
                    <a:lnTo>
                      <a:pt x="236" y="342"/>
                    </a:lnTo>
                    <a:lnTo>
                      <a:pt x="232" y="344"/>
                    </a:lnTo>
                    <a:lnTo>
                      <a:pt x="232" y="344"/>
                    </a:lnTo>
                    <a:lnTo>
                      <a:pt x="226" y="345"/>
                    </a:lnTo>
                    <a:lnTo>
                      <a:pt x="222" y="345"/>
                    </a:lnTo>
                    <a:lnTo>
                      <a:pt x="216" y="342"/>
                    </a:lnTo>
                    <a:lnTo>
                      <a:pt x="212" y="338"/>
                    </a:lnTo>
                    <a:lnTo>
                      <a:pt x="202" y="328"/>
                    </a:lnTo>
                    <a:lnTo>
                      <a:pt x="190" y="315"/>
                    </a:lnTo>
                    <a:lnTo>
                      <a:pt x="174" y="301"/>
                    </a:lnTo>
                    <a:lnTo>
                      <a:pt x="164" y="295"/>
                    </a:lnTo>
                    <a:lnTo>
                      <a:pt x="153" y="289"/>
                    </a:lnTo>
                    <a:lnTo>
                      <a:pt x="141" y="284"/>
                    </a:lnTo>
                    <a:lnTo>
                      <a:pt x="127" y="280"/>
                    </a:lnTo>
                    <a:lnTo>
                      <a:pt x="111" y="277"/>
                    </a:lnTo>
                    <a:lnTo>
                      <a:pt x="93" y="275"/>
                    </a:lnTo>
                    <a:lnTo>
                      <a:pt x="93" y="275"/>
                    </a:lnTo>
                    <a:lnTo>
                      <a:pt x="82" y="277"/>
                    </a:lnTo>
                    <a:lnTo>
                      <a:pt x="71" y="278"/>
                    </a:lnTo>
                    <a:lnTo>
                      <a:pt x="61" y="281"/>
                    </a:lnTo>
                    <a:lnTo>
                      <a:pt x="51" y="284"/>
                    </a:lnTo>
                    <a:lnTo>
                      <a:pt x="43" y="288"/>
                    </a:lnTo>
                    <a:lnTo>
                      <a:pt x="34" y="294"/>
                    </a:lnTo>
                    <a:lnTo>
                      <a:pt x="27" y="299"/>
                    </a:lnTo>
                    <a:lnTo>
                      <a:pt x="22" y="306"/>
                    </a:lnTo>
                    <a:lnTo>
                      <a:pt x="16" y="313"/>
                    </a:lnTo>
                    <a:lnTo>
                      <a:pt x="12" y="322"/>
                    </a:lnTo>
                    <a:lnTo>
                      <a:pt x="8" y="330"/>
                    </a:lnTo>
                    <a:lnTo>
                      <a:pt x="5" y="338"/>
                    </a:lnTo>
                    <a:lnTo>
                      <a:pt x="1" y="356"/>
                    </a:lnTo>
                    <a:lnTo>
                      <a:pt x="0" y="376"/>
                    </a:lnTo>
                    <a:lnTo>
                      <a:pt x="1" y="396"/>
                    </a:lnTo>
                    <a:lnTo>
                      <a:pt x="4" y="414"/>
                    </a:lnTo>
                    <a:lnTo>
                      <a:pt x="11" y="432"/>
                    </a:lnTo>
                    <a:lnTo>
                      <a:pt x="19" y="449"/>
                    </a:lnTo>
                    <a:lnTo>
                      <a:pt x="29" y="464"/>
                    </a:lnTo>
                    <a:lnTo>
                      <a:pt x="36" y="471"/>
                    </a:lnTo>
                    <a:lnTo>
                      <a:pt x="41" y="477"/>
                    </a:lnTo>
                    <a:lnTo>
                      <a:pt x="48" y="481"/>
                    </a:lnTo>
                    <a:lnTo>
                      <a:pt x="57" y="485"/>
                    </a:lnTo>
                    <a:lnTo>
                      <a:pt x="64" y="489"/>
                    </a:lnTo>
                    <a:lnTo>
                      <a:pt x="72" y="491"/>
                    </a:lnTo>
                    <a:lnTo>
                      <a:pt x="72" y="491"/>
                    </a:lnTo>
                    <a:lnTo>
                      <a:pt x="92" y="493"/>
                    </a:lnTo>
                    <a:lnTo>
                      <a:pt x="110" y="493"/>
                    </a:lnTo>
                    <a:lnTo>
                      <a:pt x="128" y="491"/>
                    </a:lnTo>
                    <a:lnTo>
                      <a:pt x="143" y="488"/>
                    </a:lnTo>
                    <a:lnTo>
                      <a:pt x="159" y="482"/>
                    </a:lnTo>
                    <a:lnTo>
                      <a:pt x="171" y="477"/>
                    </a:lnTo>
                    <a:lnTo>
                      <a:pt x="197" y="465"/>
                    </a:lnTo>
                    <a:lnTo>
                      <a:pt x="208" y="463"/>
                    </a:lnTo>
                    <a:lnTo>
                      <a:pt x="218" y="460"/>
                    </a:lnTo>
                    <a:lnTo>
                      <a:pt x="227" y="460"/>
                    </a:lnTo>
                    <a:lnTo>
                      <a:pt x="236" y="461"/>
                    </a:lnTo>
                    <a:lnTo>
                      <a:pt x="244" y="468"/>
                    </a:lnTo>
                    <a:lnTo>
                      <a:pt x="251" y="477"/>
                    </a:lnTo>
                    <a:lnTo>
                      <a:pt x="257" y="491"/>
                    </a:lnTo>
                    <a:lnTo>
                      <a:pt x="262" y="510"/>
                    </a:lnTo>
                    <a:lnTo>
                      <a:pt x="262" y="510"/>
                    </a:lnTo>
                    <a:lnTo>
                      <a:pt x="267" y="526"/>
                    </a:lnTo>
                    <a:lnTo>
                      <a:pt x="269" y="547"/>
                    </a:lnTo>
                    <a:lnTo>
                      <a:pt x="271" y="570"/>
                    </a:lnTo>
                    <a:lnTo>
                      <a:pt x="272" y="595"/>
                    </a:lnTo>
                    <a:lnTo>
                      <a:pt x="272" y="656"/>
                    </a:lnTo>
                    <a:lnTo>
                      <a:pt x="271" y="718"/>
                    </a:lnTo>
                    <a:lnTo>
                      <a:pt x="271" y="718"/>
                    </a:lnTo>
                    <a:lnTo>
                      <a:pt x="419" y="721"/>
                    </a:lnTo>
                    <a:lnTo>
                      <a:pt x="517" y="724"/>
                    </a:lnTo>
                    <a:lnTo>
                      <a:pt x="517" y="724"/>
                    </a:lnTo>
                    <a:lnTo>
                      <a:pt x="533" y="723"/>
                    </a:lnTo>
                    <a:lnTo>
                      <a:pt x="546" y="720"/>
                    </a:lnTo>
                    <a:lnTo>
                      <a:pt x="556" y="714"/>
                    </a:lnTo>
                    <a:lnTo>
                      <a:pt x="564" y="709"/>
                    </a:lnTo>
                    <a:lnTo>
                      <a:pt x="570" y="700"/>
                    </a:lnTo>
                    <a:lnTo>
                      <a:pt x="573" y="693"/>
                    </a:lnTo>
                    <a:lnTo>
                      <a:pt x="575" y="685"/>
                    </a:lnTo>
                    <a:lnTo>
                      <a:pt x="575" y="678"/>
                    </a:lnTo>
                    <a:lnTo>
                      <a:pt x="575" y="678"/>
                    </a:lnTo>
                    <a:lnTo>
                      <a:pt x="573" y="670"/>
                    </a:lnTo>
                    <a:lnTo>
                      <a:pt x="566" y="657"/>
                    </a:lnTo>
                    <a:lnTo>
                      <a:pt x="545" y="621"/>
                    </a:lnTo>
                    <a:lnTo>
                      <a:pt x="533" y="600"/>
                    </a:lnTo>
                    <a:lnTo>
                      <a:pt x="522" y="577"/>
                    </a:lnTo>
                    <a:lnTo>
                      <a:pt x="515" y="555"/>
                    </a:lnTo>
                    <a:lnTo>
                      <a:pt x="513" y="544"/>
                    </a:lnTo>
                    <a:lnTo>
                      <a:pt x="510" y="533"/>
                    </a:lnTo>
                    <a:lnTo>
                      <a:pt x="510" y="533"/>
                    </a:lnTo>
                    <a:lnTo>
                      <a:pt x="510" y="520"/>
                    </a:lnTo>
                    <a:lnTo>
                      <a:pt x="511" y="509"/>
                    </a:lnTo>
                    <a:lnTo>
                      <a:pt x="513" y="498"/>
                    </a:lnTo>
                    <a:lnTo>
                      <a:pt x="517" y="486"/>
                    </a:lnTo>
                    <a:lnTo>
                      <a:pt x="521" y="477"/>
                    </a:lnTo>
                    <a:lnTo>
                      <a:pt x="527" y="467"/>
                    </a:lnTo>
                    <a:lnTo>
                      <a:pt x="533" y="458"/>
                    </a:lnTo>
                    <a:lnTo>
                      <a:pt x="542" y="450"/>
                    </a:lnTo>
                    <a:lnTo>
                      <a:pt x="550" y="443"/>
                    </a:lnTo>
                    <a:lnTo>
                      <a:pt x="559" y="436"/>
                    </a:lnTo>
                    <a:lnTo>
                      <a:pt x="568" y="431"/>
                    </a:lnTo>
                    <a:lnTo>
                      <a:pt x="580" y="425"/>
                    </a:lnTo>
                    <a:lnTo>
                      <a:pt x="589" y="421"/>
                    </a:lnTo>
                    <a:lnTo>
                      <a:pt x="601" y="418"/>
                    </a:lnTo>
                    <a:lnTo>
                      <a:pt x="612" y="415"/>
                    </a:lnTo>
                    <a:lnTo>
                      <a:pt x="624" y="414"/>
                    </a:lnTo>
                    <a:lnTo>
                      <a:pt x="624" y="414"/>
                    </a:lnTo>
                    <a:lnTo>
                      <a:pt x="636" y="412"/>
                    </a:lnTo>
                    <a:lnTo>
                      <a:pt x="647" y="412"/>
                    </a:lnTo>
                    <a:lnTo>
                      <a:pt x="658" y="414"/>
                    </a:lnTo>
                    <a:lnTo>
                      <a:pt x="669" y="415"/>
                    </a:lnTo>
                    <a:lnTo>
                      <a:pt x="680" y="419"/>
                    </a:lnTo>
                    <a:lnTo>
                      <a:pt x="690" y="424"/>
                    </a:lnTo>
                    <a:lnTo>
                      <a:pt x="701" y="429"/>
                    </a:lnTo>
                    <a:lnTo>
                      <a:pt x="710" y="435"/>
                    </a:lnTo>
                    <a:lnTo>
                      <a:pt x="719" y="442"/>
                    </a:lnTo>
                    <a:lnTo>
                      <a:pt x="726" y="452"/>
                    </a:lnTo>
                    <a:lnTo>
                      <a:pt x="733" y="461"/>
                    </a:lnTo>
                    <a:lnTo>
                      <a:pt x="740" y="472"/>
                    </a:lnTo>
                    <a:lnTo>
                      <a:pt x="745" y="484"/>
                    </a:lnTo>
                    <a:lnTo>
                      <a:pt x="749" y="498"/>
                    </a:lnTo>
                    <a:lnTo>
                      <a:pt x="752" y="512"/>
                    </a:lnTo>
                    <a:lnTo>
                      <a:pt x="753" y="528"/>
                    </a:lnTo>
                    <a:lnTo>
                      <a:pt x="753" y="528"/>
                    </a:lnTo>
                    <a:lnTo>
                      <a:pt x="753" y="544"/>
                    </a:lnTo>
                    <a:lnTo>
                      <a:pt x="752" y="556"/>
                    </a:lnTo>
                    <a:lnTo>
                      <a:pt x="750" y="569"/>
                    </a:lnTo>
                    <a:lnTo>
                      <a:pt x="746" y="580"/>
                    </a:lnTo>
                    <a:lnTo>
                      <a:pt x="742" y="591"/>
                    </a:lnTo>
                    <a:lnTo>
                      <a:pt x="738" y="601"/>
                    </a:lnTo>
                    <a:lnTo>
                      <a:pt x="728" y="619"/>
                    </a:lnTo>
                    <a:lnTo>
                      <a:pt x="717" y="635"/>
                    </a:lnTo>
                    <a:lnTo>
                      <a:pt x="707" y="651"/>
                    </a:lnTo>
                    <a:lnTo>
                      <a:pt x="704" y="660"/>
                    </a:lnTo>
                    <a:lnTo>
                      <a:pt x="700" y="668"/>
                    </a:lnTo>
                    <a:lnTo>
                      <a:pt x="697" y="677"/>
                    </a:lnTo>
                    <a:lnTo>
                      <a:pt x="696" y="686"/>
                    </a:lnTo>
                    <a:lnTo>
                      <a:pt x="696" y="686"/>
                    </a:lnTo>
                    <a:lnTo>
                      <a:pt x="696" y="691"/>
                    </a:lnTo>
                    <a:lnTo>
                      <a:pt x="697" y="695"/>
                    </a:lnTo>
                    <a:lnTo>
                      <a:pt x="700" y="698"/>
                    </a:lnTo>
                    <a:lnTo>
                      <a:pt x="703" y="700"/>
                    </a:lnTo>
                    <a:lnTo>
                      <a:pt x="714" y="706"/>
                    </a:lnTo>
                    <a:lnTo>
                      <a:pt x="726" y="710"/>
                    </a:lnTo>
                    <a:lnTo>
                      <a:pt x="743" y="713"/>
                    </a:lnTo>
                    <a:lnTo>
                      <a:pt x="763" y="716"/>
                    </a:lnTo>
                    <a:lnTo>
                      <a:pt x="807" y="718"/>
                    </a:lnTo>
                    <a:lnTo>
                      <a:pt x="856" y="718"/>
                    </a:lnTo>
                    <a:lnTo>
                      <a:pt x="905" y="717"/>
                    </a:lnTo>
                    <a:lnTo>
                      <a:pt x="950" y="716"/>
                    </a:lnTo>
                    <a:lnTo>
                      <a:pt x="985" y="716"/>
                    </a:lnTo>
                    <a:lnTo>
                      <a:pt x="985" y="716"/>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20" name="išḻidè">
                <a:extLst>
                  <a:ext uri="{FF2B5EF4-FFF2-40B4-BE49-F238E27FC236}">
                    <a16:creationId xmlns:a16="http://schemas.microsoft.com/office/drawing/2014/main" id="{78459FC4-817F-4D16-AAFD-E56B838F6E3F}"/>
                  </a:ext>
                </a:extLst>
              </p:cNvPr>
              <p:cNvSpPr/>
              <p:nvPr/>
            </p:nvSpPr>
            <p:spPr bwMode="auto">
              <a:xfrm>
                <a:off x="4295775" y="1773238"/>
                <a:ext cx="1149350" cy="1563687"/>
              </a:xfrm>
              <a:custGeom>
                <a:avLst/>
                <a:gdLst>
                  <a:gd name="T0" fmla="*/ 0 w 724"/>
                  <a:gd name="T1" fmla="*/ 598 h 985"/>
                  <a:gd name="T2" fmla="*/ 8 w 724"/>
                  <a:gd name="T3" fmla="*/ 510 h 985"/>
                  <a:gd name="T4" fmla="*/ 29 w 724"/>
                  <a:gd name="T5" fmla="*/ 468 h 985"/>
                  <a:gd name="T6" fmla="*/ 57 w 724"/>
                  <a:gd name="T7" fmla="*/ 460 h 985"/>
                  <a:gd name="T8" fmla="*/ 120 w 724"/>
                  <a:gd name="T9" fmla="*/ 482 h 985"/>
                  <a:gd name="T10" fmla="*/ 186 w 724"/>
                  <a:gd name="T11" fmla="*/ 492 h 985"/>
                  <a:gd name="T12" fmla="*/ 222 w 724"/>
                  <a:gd name="T13" fmla="*/ 484 h 985"/>
                  <a:gd name="T14" fmla="*/ 249 w 724"/>
                  <a:gd name="T15" fmla="*/ 461 h 985"/>
                  <a:gd name="T16" fmla="*/ 274 w 724"/>
                  <a:gd name="T17" fmla="*/ 394 h 985"/>
                  <a:gd name="T18" fmla="*/ 268 w 724"/>
                  <a:gd name="T19" fmla="*/ 340 h 985"/>
                  <a:gd name="T20" fmla="*/ 240 w 724"/>
                  <a:gd name="T21" fmla="*/ 296 h 985"/>
                  <a:gd name="T22" fmla="*/ 211 w 724"/>
                  <a:gd name="T23" fmla="*/ 281 h 985"/>
                  <a:gd name="T24" fmla="*/ 175 w 724"/>
                  <a:gd name="T25" fmla="*/ 278 h 985"/>
                  <a:gd name="T26" fmla="*/ 120 w 724"/>
                  <a:gd name="T27" fmla="*/ 292 h 985"/>
                  <a:gd name="T28" fmla="*/ 62 w 724"/>
                  <a:gd name="T29" fmla="*/ 333 h 985"/>
                  <a:gd name="T30" fmla="*/ 41 w 724"/>
                  <a:gd name="T31" fmla="*/ 344 h 985"/>
                  <a:gd name="T32" fmla="*/ 24 w 724"/>
                  <a:gd name="T33" fmla="*/ 333 h 985"/>
                  <a:gd name="T34" fmla="*/ 6 w 724"/>
                  <a:gd name="T35" fmla="*/ 249 h 985"/>
                  <a:gd name="T36" fmla="*/ 1 w 724"/>
                  <a:gd name="T37" fmla="*/ 73 h 985"/>
                  <a:gd name="T38" fmla="*/ 721 w 724"/>
                  <a:gd name="T39" fmla="*/ 32 h 985"/>
                  <a:gd name="T40" fmla="*/ 719 w 724"/>
                  <a:gd name="T41" fmla="*/ 189 h 985"/>
                  <a:gd name="T42" fmla="*/ 703 w 724"/>
                  <a:gd name="T43" fmla="*/ 312 h 985"/>
                  <a:gd name="T44" fmla="*/ 684 w 724"/>
                  <a:gd name="T45" fmla="*/ 344 h 985"/>
                  <a:gd name="T46" fmla="*/ 668 w 724"/>
                  <a:gd name="T47" fmla="*/ 342 h 985"/>
                  <a:gd name="T48" fmla="*/ 626 w 724"/>
                  <a:gd name="T49" fmla="*/ 301 h 985"/>
                  <a:gd name="T50" fmla="*/ 579 w 724"/>
                  <a:gd name="T51" fmla="*/ 280 h 985"/>
                  <a:gd name="T52" fmla="*/ 534 w 724"/>
                  <a:gd name="T53" fmla="*/ 277 h 985"/>
                  <a:gd name="T54" fmla="*/ 495 w 724"/>
                  <a:gd name="T55" fmla="*/ 288 h 985"/>
                  <a:gd name="T56" fmla="*/ 468 w 724"/>
                  <a:gd name="T57" fmla="*/ 313 h 985"/>
                  <a:gd name="T58" fmla="*/ 453 w 724"/>
                  <a:gd name="T59" fmla="*/ 356 h 985"/>
                  <a:gd name="T60" fmla="*/ 463 w 724"/>
                  <a:gd name="T61" fmla="*/ 432 h 985"/>
                  <a:gd name="T62" fmla="*/ 493 w 724"/>
                  <a:gd name="T63" fmla="*/ 477 h 985"/>
                  <a:gd name="T64" fmla="*/ 524 w 724"/>
                  <a:gd name="T65" fmla="*/ 491 h 985"/>
                  <a:gd name="T66" fmla="*/ 580 w 724"/>
                  <a:gd name="T67" fmla="*/ 491 h 985"/>
                  <a:gd name="T68" fmla="*/ 649 w 724"/>
                  <a:gd name="T69" fmla="*/ 465 h 985"/>
                  <a:gd name="T70" fmla="*/ 688 w 724"/>
                  <a:gd name="T71" fmla="*/ 461 h 985"/>
                  <a:gd name="T72" fmla="*/ 714 w 724"/>
                  <a:gd name="T73" fmla="*/ 510 h 985"/>
                  <a:gd name="T74" fmla="*/ 723 w 724"/>
                  <a:gd name="T75" fmla="*/ 570 h 985"/>
                  <a:gd name="T76" fmla="*/ 723 w 724"/>
                  <a:gd name="T77" fmla="*/ 718 h 985"/>
                  <a:gd name="T78" fmla="*/ 478 w 724"/>
                  <a:gd name="T79" fmla="*/ 721 h 985"/>
                  <a:gd name="T80" fmla="*/ 433 w 724"/>
                  <a:gd name="T81" fmla="*/ 731 h 985"/>
                  <a:gd name="T82" fmla="*/ 426 w 724"/>
                  <a:gd name="T83" fmla="*/ 760 h 985"/>
                  <a:gd name="T84" fmla="*/ 461 w 724"/>
                  <a:gd name="T85" fmla="*/ 833 h 985"/>
                  <a:gd name="T86" fmla="*/ 472 w 724"/>
                  <a:gd name="T87" fmla="*/ 882 h 985"/>
                  <a:gd name="T88" fmla="*/ 467 w 724"/>
                  <a:gd name="T89" fmla="*/ 920 h 985"/>
                  <a:gd name="T90" fmla="*/ 445 w 724"/>
                  <a:gd name="T91" fmla="*/ 955 h 985"/>
                  <a:gd name="T92" fmla="*/ 410 w 724"/>
                  <a:gd name="T93" fmla="*/ 977 h 985"/>
                  <a:gd name="T94" fmla="*/ 358 w 724"/>
                  <a:gd name="T95" fmla="*/ 985 h 985"/>
                  <a:gd name="T96" fmla="*/ 296 w 724"/>
                  <a:gd name="T97" fmla="*/ 970 h 985"/>
                  <a:gd name="T98" fmla="*/ 264 w 724"/>
                  <a:gd name="T99" fmla="*/ 945 h 985"/>
                  <a:gd name="T100" fmla="*/ 243 w 724"/>
                  <a:gd name="T101" fmla="*/ 909 h 985"/>
                  <a:gd name="T102" fmla="*/ 239 w 724"/>
                  <a:gd name="T103" fmla="*/ 872 h 985"/>
                  <a:gd name="T104" fmla="*/ 250 w 724"/>
                  <a:gd name="T105" fmla="*/ 826 h 985"/>
                  <a:gd name="T106" fmla="*/ 294 w 724"/>
                  <a:gd name="T107" fmla="*/ 760 h 985"/>
                  <a:gd name="T108" fmla="*/ 296 w 724"/>
                  <a:gd name="T109" fmla="*/ 742 h 985"/>
                  <a:gd name="T110" fmla="*/ 282 w 724"/>
                  <a:gd name="T111" fmla="*/ 727 h 985"/>
                  <a:gd name="T112" fmla="*/ 225 w 724"/>
                  <a:gd name="T113" fmla="*/ 714 h 985"/>
                  <a:gd name="T114" fmla="*/ 1 w 724"/>
                  <a:gd name="T115" fmla="*/ 723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4" h="985">
                    <a:moveTo>
                      <a:pt x="1" y="723"/>
                    </a:moveTo>
                    <a:lnTo>
                      <a:pt x="1" y="723"/>
                    </a:lnTo>
                    <a:lnTo>
                      <a:pt x="0" y="657"/>
                    </a:lnTo>
                    <a:lnTo>
                      <a:pt x="0" y="598"/>
                    </a:lnTo>
                    <a:lnTo>
                      <a:pt x="1" y="572"/>
                    </a:lnTo>
                    <a:lnTo>
                      <a:pt x="3" y="547"/>
                    </a:lnTo>
                    <a:lnTo>
                      <a:pt x="6" y="527"/>
                    </a:lnTo>
                    <a:lnTo>
                      <a:pt x="8" y="510"/>
                    </a:lnTo>
                    <a:lnTo>
                      <a:pt x="8" y="510"/>
                    </a:lnTo>
                    <a:lnTo>
                      <a:pt x="15" y="491"/>
                    </a:lnTo>
                    <a:lnTo>
                      <a:pt x="21" y="477"/>
                    </a:lnTo>
                    <a:lnTo>
                      <a:pt x="29" y="468"/>
                    </a:lnTo>
                    <a:lnTo>
                      <a:pt x="34" y="464"/>
                    </a:lnTo>
                    <a:lnTo>
                      <a:pt x="38" y="463"/>
                    </a:lnTo>
                    <a:lnTo>
                      <a:pt x="48" y="460"/>
                    </a:lnTo>
                    <a:lnTo>
                      <a:pt x="57" y="460"/>
                    </a:lnTo>
                    <a:lnTo>
                      <a:pt x="69" y="463"/>
                    </a:lnTo>
                    <a:lnTo>
                      <a:pt x="80" y="467"/>
                    </a:lnTo>
                    <a:lnTo>
                      <a:pt x="106" y="477"/>
                    </a:lnTo>
                    <a:lnTo>
                      <a:pt x="120" y="482"/>
                    </a:lnTo>
                    <a:lnTo>
                      <a:pt x="136" y="488"/>
                    </a:lnTo>
                    <a:lnTo>
                      <a:pt x="151" y="491"/>
                    </a:lnTo>
                    <a:lnTo>
                      <a:pt x="169" y="493"/>
                    </a:lnTo>
                    <a:lnTo>
                      <a:pt x="186" y="492"/>
                    </a:lnTo>
                    <a:lnTo>
                      <a:pt x="205" y="489"/>
                    </a:lnTo>
                    <a:lnTo>
                      <a:pt x="205" y="489"/>
                    </a:lnTo>
                    <a:lnTo>
                      <a:pt x="214" y="486"/>
                    </a:lnTo>
                    <a:lnTo>
                      <a:pt x="222" y="484"/>
                    </a:lnTo>
                    <a:lnTo>
                      <a:pt x="229" y="479"/>
                    </a:lnTo>
                    <a:lnTo>
                      <a:pt x="236" y="474"/>
                    </a:lnTo>
                    <a:lnTo>
                      <a:pt x="243" y="468"/>
                    </a:lnTo>
                    <a:lnTo>
                      <a:pt x="249" y="461"/>
                    </a:lnTo>
                    <a:lnTo>
                      <a:pt x="259" y="447"/>
                    </a:lnTo>
                    <a:lnTo>
                      <a:pt x="267" y="431"/>
                    </a:lnTo>
                    <a:lnTo>
                      <a:pt x="271" y="414"/>
                    </a:lnTo>
                    <a:lnTo>
                      <a:pt x="274" y="394"/>
                    </a:lnTo>
                    <a:lnTo>
                      <a:pt x="275" y="376"/>
                    </a:lnTo>
                    <a:lnTo>
                      <a:pt x="275" y="376"/>
                    </a:lnTo>
                    <a:lnTo>
                      <a:pt x="273" y="358"/>
                    </a:lnTo>
                    <a:lnTo>
                      <a:pt x="268" y="340"/>
                    </a:lnTo>
                    <a:lnTo>
                      <a:pt x="261" y="324"/>
                    </a:lnTo>
                    <a:lnTo>
                      <a:pt x="253" y="309"/>
                    </a:lnTo>
                    <a:lnTo>
                      <a:pt x="247" y="302"/>
                    </a:lnTo>
                    <a:lnTo>
                      <a:pt x="240" y="296"/>
                    </a:lnTo>
                    <a:lnTo>
                      <a:pt x="235" y="292"/>
                    </a:lnTo>
                    <a:lnTo>
                      <a:pt x="226" y="287"/>
                    </a:lnTo>
                    <a:lnTo>
                      <a:pt x="219" y="284"/>
                    </a:lnTo>
                    <a:lnTo>
                      <a:pt x="211" y="281"/>
                    </a:lnTo>
                    <a:lnTo>
                      <a:pt x="201" y="278"/>
                    </a:lnTo>
                    <a:lnTo>
                      <a:pt x="192" y="278"/>
                    </a:lnTo>
                    <a:lnTo>
                      <a:pt x="192" y="278"/>
                    </a:lnTo>
                    <a:lnTo>
                      <a:pt x="175" y="278"/>
                    </a:lnTo>
                    <a:lnTo>
                      <a:pt x="159" y="280"/>
                    </a:lnTo>
                    <a:lnTo>
                      <a:pt x="145" y="282"/>
                    </a:lnTo>
                    <a:lnTo>
                      <a:pt x="133" y="287"/>
                    </a:lnTo>
                    <a:lnTo>
                      <a:pt x="120" y="292"/>
                    </a:lnTo>
                    <a:lnTo>
                      <a:pt x="109" y="298"/>
                    </a:lnTo>
                    <a:lnTo>
                      <a:pt x="91" y="309"/>
                    </a:lnTo>
                    <a:lnTo>
                      <a:pt x="75" y="322"/>
                    </a:lnTo>
                    <a:lnTo>
                      <a:pt x="62" y="333"/>
                    </a:lnTo>
                    <a:lnTo>
                      <a:pt x="50" y="341"/>
                    </a:lnTo>
                    <a:lnTo>
                      <a:pt x="45" y="344"/>
                    </a:lnTo>
                    <a:lnTo>
                      <a:pt x="41" y="344"/>
                    </a:lnTo>
                    <a:lnTo>
                      <a:pt x="41" y="344"/>
                    </a:lnTo>
                    <a:lnTo>
                      <a:pt x="35" y="344"/>
                    </a:lnTo>
                    <a:lnTo>
                      <a:pt x="32" y="341"/>
                    </a:lnTo>
                    <a:lnTo>
                      <a:pt x="28" y="338"/>
                    </a:lnTo>
                    <a:lnTo>
                      <a:pt x="24" y="333"/>
                    </a:lnTo>
                    <a:lnTo>
                      <a:pt x="18" y="317"/>
                    </a:lnTo>
                    <a:lnTo>
                      <a:pt x="13" y="299"/>
                    </a:lnTo>
                    <a:lnTo>
                      <a:pt x="10" y="275"/>
                    </a:lnTo>
                    <a:lnTo>
                      <a:pt x="6" y="249"/>
                    </a:lnTo>
                    <a:lnTo>
                      <a:pt x="4" y="221"/>
                    </a:lnTo>
                    <a:lnTo>
                      <a:pt x="3" y="190"/>
                    </a:lnTo>
                    <a:lnTo>
                      <a:pt x="1" y="130"/>
                    </a:lnTo>
                    <a:lnTo>
                      <a:pt x="1" y="73"/>
                    </a:lnTo>
                    <a:lnTo>
                      <a:pt x="4" y="0"/>
                    </a:lnTo>
                    <a:lnTo>
                      <a:pt x="720" y="0"/>
                    </a:lnTo>
                    <a:lnTo>
                      <a:pt x="720" y="0"/>
                    </a:lnTo>
                    <a:lnTo>
                      <a:pt x="721" y="32"/>
                    </a:lnTo>
                    <a:lnTo>
                      <a:pt x="721" y="77"/>
                    </a:lnTo>
                    <a:lnTo>
                      <a:pt x="721" y="131"/>
                    </a:lnTo>
                    <a:lnTo>
                      <a:pt x="719" y="189"/>
                    </a:lnTo>
                    <a:lnTo>
                      <a:pt x="719" y="189"/>
                    </a:lnTo>
                    <a:lnTo>
                      <a:pt x="714" y="245"/>
                    </a:lnTo>
                    <a:lnTo>
                      <a:pt x="712" y="270"/>
                    </a:lnTo>
                    <a:lnTo>
                      <a:pt x="707" y="292"/>
                    </a:lnTo>
                    <a:lnTo>
                      <a:pt x="703" y="312"/>
                    </a:lnTo>
                    <a:lnTo>
                      <a:pt x="698" y="327"/>
                    </a:lnTo>
                    <a:lnTo>
                      <a:pt x="691" y="338"/>
                    </a:lnTo>
                    <a:lnTo>
                      <a:pt x="688" y="342"/>
                    </a:lnTo>
                    <a:lnTo>
                      <a:pt x="684" y="344"/>
                    </a:lnTo>
                    <a:lnTo>
                      <a:pt x="684" y="344"/>
                    </a:lnTo>
                    <a:lnTo>
                      <a:pt x="678" y="345"/>
                    </a:lnTo>
                    <a:lnTo>
                      <a:pt x="674" y="345"/>
                    </a:lnTo>
                    <a:lnTo>
                      <a:pt x="668" y="342"/>
                    </a:lnTo>
                    <a:lnTo>
                      <a:pt x="664" y="338"/>
                    </a:lnTo>
                    <a:lnTo>
                      <a:pt x="654" y="328"/>
                    </a:lnTo>
                    <a:lnTo>
                      <a:pt x="642" y="315"/>
                    </a:lnTo>
                    <a:lnTo>
                      <a:pt x="626" y="301"/>
                    </a:lnTo>
                    <a:lnTo>
                      <a:pt x="616" y="295"/>
                    </a:lnTo>
                    <a:lnTo>
                      <a:pt x="605" y="289"/>
                    </a:lnTo>
                    <a:lnTo>
                      <a:pt x="593" y="284"/>
                    </a:lnTo>
                    <a:lnTo>
                      <a:pt x="579" y="280"/>
                    </a:lnTo>
                    <a:lnTo>
                      <a:pt x="563" y="277"/>
                    </a:lnTo>
                    <a:lnTo>
                      <a:pt x="545" y="275"/>
                    </a:lnTo>
                    <a:lnTo>
                      <a:pt x="545" y="275"/>
                    </a:lnTo>
                    <a:lnTo>
                      <a:pt x="534" y="277"/>
                    </a:lnTo>
                    <a:lnTo>
                      <a:pt x="523" y="278"/>
                    </a:lnTo>
                    <a:lnTo>
                      <a:pt x="513" y="281"/>
                    </a:lnTo>
                    <a:lnTo>
                      <a:pt x="503" y="284"/>
                    </a:lnTo>
                    <a:lnTo>
                      <a:pt x="495" y="288"/>
                    </a:lnTo>
                    <a:lnTo>
                      <a:pt x="486" y="294"/>
                    </a:lnTo>
                    <a:lnTo>
                      <a:pt x="479" y="299"/>
                    </a:lnTo>
                    <a:lnTo>
                      <a:pt x="474" y="306"/>
                    </a:lnTo>
                    <a:lnTo>
                      <a:pt x="468" y="313"/>
                    </a:lnTo>
                    <a:lnTo>
                      <a:pt x="464" y="322"/>
                    </a:lnTo>
                    <a:lnTo>
                      <a:pt x="460" y="330"/>
                    </a:lnTo>
                    <a:lnTo>
                      <a:pt x="457" y="338"/>
                    </a:lnTo>
                    <a:lnTo>
                      <a:pt x="453" y="356"/>
                    </a:lnTo>
                    <a:lnTo>
                      <a:pt x="452" y="376"/>
                    </a:lnTo>
                    <a:lnTo>
                      <a:pt x="453" y="396"/>
                    </a:lnTo>
                    <a:lnTo>
                      <a:pt x="456" y="414"/>
                    </a:lnTo>
                    <a:lnTo>
                      <a:pt x="463" y="432"/>
                    </a:lnTo>
                    <a:lnTo>
                      <a:pt x="471" y="449"/>
                    </a:lnTo>
                    <a:lnTo>
                      <a:pt x="481" y="464"/>
                    </a:lnTo>
                    <a:lnTo>
                      <a:pt x="488" y="471"/>
                    </a:lnTo>
                    <a:lnTo>
                      <a:pt x="493" y="477"/>
                    </a:lnTo>
                    <a:lnTo>
                      <a:pt x="500" y="481"/>
                    </a:lnTo>
                    <a:lnTo>
                      <a:pt x="509" y="485"/>
                    </a:lnTo>
                    <a:lnTo>
                      <a:pt x="516" y="489"/>
                    </a:lnTo>
                    <a:lnTo>
                      <a:pt x="524" y="491"/>
                    </a:lnTo>
                    <a:lnTo>
                      <a:pt x="524" y="491"/>
                    </a:lnTo>
                    <a:lnTo>
                      <a:pt x="544" y="493"/>
                    </a:lnTo>
                    <a:lnTo>
                      <a:pt x="562" y="493"/>
                    </a:lnTo>
                    <a:lnTo>
                      <a:pt x="580" y="491"/>
                    </a:lnTo>
                    <a:lnTo>
                      <a:pt x="595" y="488"/>
                    </a:lnTo>
                    <a:lnTo>
                      <a:pt x="611" y="482"/>
                    </a:lnTo>
                    <a:lnTo>
                      <a:pt x="623" y="477"/>
                    </a:lnTo>
                    <a:lnTo>
                      <a:pt x="649" y="465"/>
                    </a:lnTo>
                    <a:lnTo>
                      <a:pt x="660" y="463"/>
                    </a:lnTo>
                    <a:lnTo>
                      <a:pt x="670" y="460"/>
                    </a:lnTo>
                    <a:lnTo>
                      <a:pt x="679" y="460"/>
                    </a:lnTo>
                    <a:lnTo>
                      <a:pt x="688" y="461"/>
                    </a:lnTo>
                    <a:lnTo>
                      <a:pt x="696" y="468"/>
                    </a:lnTo>
                    <a:lnTo>
                      <a:pt x="703" y="477"/>
                    </a:lnTo>
                    <a:lnTo>
                      <a:pt x="709" y="491"/>
                    </a:lnTo>
                    <a:lnTo>
                      <a:pt x="714" y="510"/>
                    </a:lnTo>
                    <a:lnTo>
                      <a:pt x="714" y="510"/>
                    </a:lnTo>
                    <a:lnTo>
                      <a:pt x="719" y="526"/>
                    </a:lnTo>
                    <a:lnTo>
                      <a:pt x="721" y="547"/>
                    </a:lnTo>
                    <a:lnTo>
                      <a:pt x="723" y="570"/>
                    </a:lnTo>
                    <a:lnTo>
                      <a:pt x="724" y="595"/>
                    </a:lnTo>
                    <a:lnTo>
                      <a:pt x="724" y="656"/>
                    </a:lnTo>
                    <a:lnTo>
                      <a:pt x="723" y="718"/>
                    </a:lnTo>
                    <a:lnTo>
                      <a:pt x="723" y="718"/>
                    </a:lnTo>
                    <a:lnTo>
                      <a:pt x="629" y="717"/>
                    </a:lnTo>
                    <a:lnTo>
                      <a:pt x="544" y="718"/>
                    </a:lnTo>
                    <a:lnTo>
                      <a:pt x="507" y="718"/>
                    </a:lnTo>
                    <a:lnTo>
                      <a:pt x="478" y="721"/>
                    </a:lnTo>
                    <a:lnTo>
                      <a:pt x="456" y="723"/>
                    </a:lnTo>
                    <a:lnTo>
                      <a:pt x="442" y="727"/>
                    </a:lnTo>
                    <a:lnTo>
                      <a:pt x="442" y="727"/>
                    </a:lnTo>
                    <a:lnTo>
                      <a:pt x="433" y="731"/>
                    </a:lnTo>
                    <a:lnTo>
                      <a:pt x="429" y="738"/>
                    </a:lnTo>
                    <a:lnTo>
                      <a:pt x="426" y="744"/>
                    </a:lnTo>
                    <a:lnTo>
                      <a:pt x="425" y="752"/>
                    </a:lnTo>
                    <a:lnTo>
                      <a:pt x="426" y="760"/>
                    </a:lnTo>
                    <a:lnTo>
                      <a:pt x="429" y="769"/>
                    </a:lnTo>
                    <a:lnTo>
                      <a:pt x="439" y="788"/>
                    </a:lnTo>
                    <a:lnTo>
                      <a:pt x="450" y="811"/>
                    </a:lnTo>
                    <a:lnTo>
                      <a:pt x="461" y="833"/>
                    </a:lnTo>
                    <a:lnTo>
                      <a:pt x="465" y="846"/>
                    </a:lnTo>
                    <a:lnTo>
                      <a:pt x="470" y="858"/>
                    </a:lnTo>
                    <a:lnTo>
                      <a:pt x="472" y="871"/>
                    </a:lnTo>
                    <a:lnTo>
                      <a:pt x="472" y="882"/>
                    </a:lnTo>
                    <a:lnTo>
                      <a:pt x="472" y="882"/>
                    </a:lnTo>
                    <a:lnTo>
                      <a:pt x="472" y="896"/>
                    </a:lnTo>
                    <a:lnTo>
                      <a:pt x="470" y="907"/>
                    </a:lnTo>
                    <a:lnTo>
                      <a:pt x="467" y="920"/>
                    </a:lnTo>
                    <a:lnTo>
                      <a:pt x="463" y="930"/>
                    </a:lnTo>
                    <a:lnTo>
                      <a:pt x="457" y="939"/>
                    </a:lnTo>
                    <a:lnTo>
                      <a:pt x="452" y="948"/>
                    </a:lnTo>
                    <a:lnTo>
                      <a:pt x="445" y="955"/>
                    </a:lnTo>
                    <a:lnTo>
                      <a:pt x="436" y="962"/>
                    </a:lnTo>
                    <a:lnTo>
                      <a:pt x="428" y="967"/>
                    </a:lnTo>
                    <a:lnTo>
                      <a:pt x="419" y="973"/>
                    </a:lnTo>
                    <a:lnTo>
                      <a:pt x="410" y="977"/>
                    </a:lnTo>
                    <a:lnTo>
                      <a:pt x="400" y="980"/>
                    </a:lnTo>
                    <a:lnTo>
                      <a:pt x="390" y="983"/>
                    </a:lnTo>
                    <a:lnTo>
                      <a:pt x="379" y="984"/>
                    </a:lnTo>
                    <a:lnTo>
                      <a:pt x="358" y="985"/>
                    </a:lnTo>
                    <a:lnTo>
                      <a:pt x="337" y="983"/>
                    </a:lnTo>
                    <a:lnTo>
                      <a:pt x="316" y="978"/>
                    </a:lnTo>
                    <a:lnTo>
                      <a:pt x="306" y="974"/>
                    </a:lnTo>
                    <a:lnTo>
                      <a:pt x="296" y="970"/>
                    </a:lnTo>
                    <a:lnTo>
                      <a:pt x="288" y="965"/>
                    </a:lnTo>
                    <a:lnTo>
                      <a:pt x="280" y="959"/>
                    </a:lnTo>
                    <a:lnTo>
                      <a:pt x="271" y="952"/>
                    </a:lnTo>
                    <a:lnTo>
                      <a:pt x="264" y="945"/>
                    </a:lnTo>
                    <a:lnTo>
                      <a:pt x="257" y="937"/>
                    </a:lnTo>
                    <a:lnTo>
                      <a:pt x="252" y="928"/>
                    </a:lnTo>
                    <a:lnTo>
                      <a:pt x="247" y="918"/>
                    </a:lnTo>
                    <a:lnTo>
                      <a:pt x="243" y="909"/>
                    </a:lnTo>
                    <a:lnTo>
                      <a:pt x="240" y="897"/>
                    </a:lnTo>
                    <a:lnTo>
                      <a:pt x="240" y="886"/>
                    </a:lnTo>
                    <a:lnTo>
                      <a:pt x="240" y="886"/>
                    </a:lnTo>
                    <a:lnTo>
                      <a:pt x="239" y="872"/>
                    </a:lnTo>
                    <a:lnTo>
                      <a:pt x="240" y="860"/>
                    </a:lnTo>
                    <a:lnTo>
                      <a:pt x="243" y="847"/>
                    </a:lnTo>
                    <a:lnTo>
                      <a:pt x="246" y="836"/>
                    </a:lnTo>
                    <a:lnTo>
                      <a:pt x="250" y="826"/>
                    </a:lnTo>
                    <a:lnTo>
                      <a:pt x="254" y="818"/>
                    </a:lnTo>
                    <a:lnTo>
                      <a:pt x="266" y="801"/>
                    </a:lnTo>
                    <a:lnTo>
                      <a:pt x="285" y="774"/>
                    </a:lnTo>
                    <a:lnTo>
                      <a:pt x="294" y="760"/>
                    </a:lnTo>
                    <a:lnTo>
                      <a:pt x="295" y="753"/>
                    </a:lnTo>
                    <a:lnTo>
                      <a:pt x="296" y="746"/>
                    </a:lnTo>
                    <a:lnTo>
                      <a:pt x="296" y="746"/>
                    </a:lnTo>
                    <a:lnTo>
                      <a:pt x="296" y="742"/>
                    </a:lnTo>
                    <a:lnTo>
                      <a:pt x="295" y="739"/>
                    </a:lnTo>
                    <a:lnTo>
                      <a:pt x="294" y="735"/>
                    </a:lnTo>
                    <a:lnTo>
                      <a:pt x="291" y="732"/>
                    </a:lnTo>
                    <a:lnTo>
                      <a:pt x="282" y="727"/>
                    </a:lnTo>
                    <a:lnTo>
                      <a:pt x="273" y="723"/>
                    </a:lnTo>
                    <a:lnTo>
                      <a:pt x="259" y="718"/>
                    </a:lnTo>
                    <a:lnTo>
                      <a:pt x="243" y="716"/>
                    </a:lnTo>
                    <a:lnTo>
                      <a:pt x="225" y="714"/>
                    </a:lnTo>
                    <a:lnTo>
                      <a:pt x="205" y="714"/>
                    </a:lnTo>
                    <a:lnTo>
                      <a:pt x="161" y="714"/>
                    </a:lnTo>
                    <a:lnTo>
                      <a:pt x="110" y="716"/>
                    </a:lnTo>
                    <a:lnTo>
                      <a:pt x="1" y="723"/>
                    </a:lnTo>
                    <a:lnTo>
                      <a:pt x="1" y="723"/>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21" name="îṣḷïdê">
                <a:extLst>
                  <a:ext uri="{FF2B5EF4-FFF2-40B4-BE49-F238E27FC236}">
                    <a16:creationId xmlns:a16="http://schemas.microsoft.com/office/drawing/2014/main" id="{456B7029-2643-4184-AB4C-38122C64E3D4}"/>
                  </a:ext>
                </a:extLst>
              </p:cNvPr>
              <p:cNvSpPr/>
              <p:nvPr/>
            </p:nvSpPr>
            <p:spPr bwMode="auto">
              <a:xfrm>
                <a:off x="2684463" y="1773238"/>
                <a:ext cx="2047875" cy="1155700"/>
              </a:xfrm>
              <a:custGeom>
                <a:avLst/>
                <a:gdLst>
                  <a:gd name="T0" fmla="*/ 1015 w 1290"/>
                  <a:gd name="T1" fmla="*/ 598 h 728"/>
                  <a:gd name="T2" fmla="*/ 1023 w 1290"/>
                  <a:gd name="T3" fmla="*/ 510 h 728"/>
                  <a:gd name="T4" fmla="*/ 1044 w 1290"/>
                  <a:gd name="T5" fmla="*/ 468 h 728"/>
                  <a:gd name="T6" fmla="*/ 1072 w 1290"/>
                  <a:gd name="T7" fmla="*/ 460 h 728"/>
                  <a:gd name="T8" fmla="*/ 1135 w 1290"/>
                  <a:gd name="T9" fmla="*/ 482 h 728"/>
                  <a:gd name="T10" fmla="*/ 1201 w 1290"/>
                  <a:gd name="T11" fmla="*/ 492 h 728"/>
                  <a:gd name="T12" fmla="*/ 1237 w 1290"/>
                  <a:gd name="T13" fmla="*/ 484 h 728"/>
                  <a:gd name="T14" fmla="*/ 1264 w 1290"/>
                  <a:gd name="T15" fmla="*/ 461 h 728"/>
                  <a:gd name="T16" fmla="*/ 1289 w 1290"/>
                  <a:gd name="T17" fmla="*/ 394 h 728"/>
                  <a:gd name="T18" fmla="*/ 1283 w 1290"/>
                  <a:gd name="T19" fmla="*/ 340 h 728"/>
                  <a:gd name="T20" fmla="*/ 1255 w 1290"/>
                  <a:gd name="T21" fmla="*/ 296 h 728"/>
                  <a:gd name="T22" fmla="*/ 1226 w 1290"/>
                  <a:gd name="T23" fmla="*/ 281 h 728"/>
                  <a:gd name="T24" fmla="*/ 1190 w 1290"/>
                  <a:gd name="T25" fmla="*/ 278 h 728"/>
                  <a:gd name="T26" fmla="*/ 1135 w 1290"/>
                  <a:gd name="T27" fmla="*/ 292 h 728"/>
                  <a:gd name="T28" fmla="*/ 1077 w 1290"/>
                  <a:gd name="T29" fmla="*/ 333 h 728"/>
                  <a:gd name="T30" fmla="*/ 1056 w 1290"/>
                  <a:gd name="T31" fmla="*/ 344 h 728"/>
                  <a:gd name="T32" fmla="*/ 1039 w 1290"/>
                  <a:gd name="T33" fmla="*/ 333 h 728"/>
                  <a:gd name="T34" fmla="*/ 1021 w 1290"/>
                  <a:gd name="T35" fmla="*/ 249 h 728"/>
                  <a:gd name="T36" fmla="*/ 1016 w 1290"/>
                  <a:gd name="T37" fmla="*/ 73 h 728"/>
                  <a:gd name="T38" fmla="*/ 302 w 1290"/>
                  <a:gd name="T39" fmla="*/ 78 h 728"/>
                  <a:gd name="T40" fmla="*/ 295 w 1290"/>
                  <a:gd name="T41" fmla="*/ 240 h 728"/>
                  <a:gd name="T42" fmla="*/ 281 w 1290"/>
                  <a:gd name="T43" fmla="*/ 285 h 728"/>
                  <a:gd name="T44" fmla="*/ 271 w 1290"/>
                  <a:gd name="T45" fmla="*/ 288 h 728"/>
                  <a:gd name="T46" fmla="*/ 207 w 1290"/>
                  <a:gd name="T47" fmla="*/ 260 h 728"/>
                  <a:gd name="T48" fmla="*/ 141 w 1290"/>
                  <a:gd name="T49" fmla="*/ 238 h 728"/>
                  <a:gd name="T50" fmla="*/ 101 w 1290"/>
                  <a:gd name="T51" fmla="*/ 236 h 728"/>
                  <a:gd name="T52" fmla="*/ 53 w 1290"/>
                  <a:gd name="T53" fmla="*/ 252 h 728"/>
                  <a:gd name="T54" fmla="*/ 21 w 1290"/>
                  <a:gd name="T55" fmla="*/ 284 h 728"/>
                  <a:gd name="T56" fmla="*/ 4 w 1290"/>
                  <a:gd name="T57" fmla="*/ 324 h 728"/>
                  <a:gd name="T58" fmla="*/ 0 w 1290"/>
                  <a:gd name="T59" fmla="*/ 356 h 728"/>
                  <a:gd name="T60" fmla="*/ 7 w 1290"/>
                  <a:gd name="T61" fmla="*/ 401 h 728"/>
                  <a:gd name="T62" fmla="*/ 30 w 1290"/>
                  <a:gd name="T63" fmla="*/ 439 h 728"/>
                  <a:gd name="T64" fmla="*/ 64 w 1290"/>
                  <a:gd name="T65" fmla="*/ 465 h 728"/>
                  <a:gd name="T66" fmla="*/ 113 w 1290"/>
                  <a:gd name="T67" fmla="*/ 474 h 728"/>
                  <a:gd name="T68" fmla="*/ 150 w 1290"/>
                  <a:gd name="T69" fmla="*/ 468 h 728"/>
                  <a:gd name="T70" fmla="*/ 224 w 1290"/>
                  <a:gd name="T71" fmla="*/ 433 h 728"/>
                  <a:gd name="T72" fmla="*/ 263 w 1290"/>
                  <a:gd name="T73" fmla="*/ 410 h 728"/>
                  <a:gd name="T74" fmla="*/ 292 w 1290"/>
                  <a:gd name="T75" fmla="*/ 419 h 728"/>
                  <a:gd name="T76" fmla="*/ 309 w 1290"/>
                  <a:gd name="T77" fmla="*/ 467 h 728"/>
                  <a:gd name="T78" fmla="*/ 303 w 1290"/>
                  <a:gd name="T79" fmla="*/ 718 h 728"/>
                  <a:gd name="T80" fmla="*/ 488 w 1290"/>
                  <a:gd name="T81" fmla="*/ 721 h 728"/>
                  <a:gd name="T82" fmla="*/ 547 w 1290"/>
                  <a:gd name="T83" fmla="*/ 707 h 728"/>
                  <a:gd name="T84" fmla="*/ 570 w 1290"/>
                  <a:gd name="T85" fmla="*/ 685 h 728"/>
                  <a:gd name="T86" fmla="*/ 572 w 1290"/>
                  <a:gd name="T87" fmla="*/ 647 h 728"/>
                  <a:gd name="T88" fmla="*/ 536 w 1290"/>
                  <a:gd name="T89" fmla="*/ 584 h 728"/>
                  <a:gd name="T90" fmla="*/ 522 w 1290"/>
                  <a:gd name="T91" fmla="*/ 534 h 728"/>
                  <a:gd name="T92" fmla="*/ 527 w 1290"/>
                  <a:gd name="T93" fmla="*/ 485 h 728"/>
                  <a:gd name="T94" fmla="*/ 554 w 1290"/>
                  <a:gd name="T95" fmla="*/ 436 h 728"/>
                  <a:gd name="T96" fmla="*/ 593 w 1290"/>
                  <a:gd name="T97" fmla="*/ 407 h 728"/>
                  <a:gd name="T98" fmla="*/ 640 w 1290"/>
                  <a:gd name="T99" fmla="*/ 396 h 728"/>
                  <a:gd name="T100" fmla="*/ 677 w 1290"/>
                  <a:gd name="T101" fmla="*/ 398 h 728"/>
                  <a:gd name="T102" fmla="*/ 723 w 1290"/>
                  <a:gd name="T103" fmla="*/ 418 h 728"/>
                  <a:gd name="T104" fmla="*/ 759 w 1290"/>
                  <a:gd name="T105" fmla="*/ 454 h 728"/>
                  <a:gd name="T106" fmla="*/ 780 w 1290"/>
                  <a:gd name="T107" fmla="*/ 505 h 728"/>
                  <a:gd name="T108" fmla="*/ 782 w 1290"/>
                  <a:gd name="T109" fmla="*/ 547 h 728"/>
                  <a:gd name="T110" fmla="*/ 755 w 1290"/>
                  <a:gd name="T111" fmla="*/ 604 h 728"/>
                  <a:gd name="T112" fmla="*/ 721 w 1290"/>
                  <a:gd name="T113" fmla="*/ 667 h 728"/>
                  <a:gd name="T114" fmla="*/ 733 w 1290"/>
                  <a:gd name="T115" fmla="*/ 700 h 728"/>
                  <a:gd name="T116" fmla="*/ 762 w 1290"/>
                  <a:gd name="T117" fmla="*/ 716 h 728"/>
                  <a:gd name="T118" fmla="*/ 842 w 1290"/>
                  <a:gd name="T119" fmla="*/ 727 h 728"/>
                  <a:gd name="T120" fmla="*/ 1016 w 1290"/>
                  <a:gd name="T121" fmla="*/ 723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90" h="728">
                    <a:moveTo>
                      <a:pt x="1016" y="723"/>
                    </a:moveTo>
                    <a:lnTo>
                      <a:pt x="1016" y="723"/>
                    </a:lnTo>
                    <a:lnTo>
                      <a:pt x="1015" y="657"/>
                    </a:lnTo>
                    <a:lnTo>
                      <a:pt x="1015" y="598"/>
                    </a:lnTo>
                    <a:lnTo>
                      <a:pt x="1016" y="572"/>
                    </a:lnTo>
                    <a:lnTo>
                      <a:pt x="1018" y="547"/>
                    </a:lnTo>
                    <a:lnTo>
                      <a:pt x="1021" y="527"/>
                    </a:lnTo>
                    <a:lnTo>
                      <a:pt x="1023" y="510"/>
                    </a:lnTo>
                    <a:lnTo>
                      <a:pt x="1023" y="510"/>
                    </a:lnTo>
                    <a:lnTo>
                      <a:pt x="1030" y="491"/>
                    </a:lnTo>
                    <a:lnTo>
                      <a:pt x="1036" y="477"/>
                    </a:lnTo>
                    <a:lnTo>
                      <a:pt x="1044" y="468"/>
                    </a:lnTo>
                    <a:lnTo>
                      <a:pt x="1049" y="464"/>
                    </a:lnTo>
                    <a:lnTo>
                      <a:pt x="1053" y="463"/>
                    </a:lnTo>
                    <a:lnTo>
                      <a:pt x="1063" y="460"/>
                    </a:lnTo>
                    <a:lnTo>
                      <a:pt x="1072" y="460"/>
                    </a:lnTo>
                    <a:lnTo>
                      <a:pt x="1084" y="463"/>
                    </a:lnTo>
                    <a:lnTo>
                      <a:pt x="1095" y="467"/>
                    </a:lnTo>
                    <a:lnTo>
                      <a:pt x="1121" y="477"/>
                    </a:lnTo>
                    <a:lnTo>
                      <a:pt x="1135" y="482"/>
                    </a:lnTo>
                    <a:lnTo>
                      <a:pt x="1151" y="488"/>
                    </a:lnTo>
                    <a:lnTo>
                      <a:pt x="1166" y="491"/>
                    </a:lnTo>
                    <a:lnTo>
                      <a:pt x="1184" y="493"/>
                    </a:lnTo>
                    <a:lnTo>
                      <a:pt x="1201" y="492"/>
                    </a:lnTo>
                    <a:lnTo>
                      <a:pt x="1220" y="489"/>
                    </a:lnTo>
                    <a:lnTo>
                      <a:pt x="1220" y="489"/>
                    </a:lnTo>
                    <a:lnTo>
                      <a:pt x="1229" y="486"/>
                    </a:lnTo>
                    <a:lnTo>
                      <a:pt x="1237" y="484"/>
                    </a:lnTo>
                    <a:lnTo>
                      <a:pt x="1244" y="479"/>
                    </a:lnTo>
                    <a:lnTo>
                      <a:pt x="1251" y="474"/>
                    </a:lnTo>
                    <a:lnTo>
                      <a:pt x="1258" y="468"/>
                    </a:lnTo>
                    <a:lnTo>
                      <a:pt x="1264" y="461"/>
                    </a:lnTo>
                    <a:lnTo>
                      <a:pt x="1274" y="447"/>
                    </a:lnTo>
                    <a:lnTo>
                      <a:pt x="1282" y="431"/>
                    </a:lnTo>
                    <a:lnTo>
                      <a:pt x="1286" y="414"/>
                    </a:lnTo>
                    <a:lnTo>
                      <a:pt x="1289" y="394"/>
                    </a:lnTo>
                    <a:lnTo>
                      <a:pt x="1290" y="376"/>
                    </a:lnTo>
                    <a:lnTo>
                      <a:pt x="1290" y="376"/>
                    </a:lnTo>
                    <a:lnTo>
                      <a:pt x="1288" y="358"/>
                    </a:lnTo>
                    <a:lnTo>
                      <a:pt x="1283" y="340"/>
                    </a:lnTo>
                    <a:lnTo>
                      <a:pt x="1276" y="324"/>
                    </a:lnTo>
                    <a:lnTo>
                      <a:pt x="1268" y="309"/>
                    </a:lnTo>
                    <a:lnTo>
                      <a:pt x="1262" y="302"/>
                    </a:lnTo>
                    <a:lnTo>
                      <a:pt x="1255" y="296"/>
                    </a:lnTo>
                    <a:lnTo>
                      <a:pt x="1250" y="292"/>
                    </a:lnTo>
                    <a:lnTo>
                      <a:pt x="1241" y="287"/>
                    </a:lnTo>
                    <a:lnTo>
                      <a:pt x="1234" y="284"/>
                    </a:lnTo>
                    <a:lnTo>
                      <a:pt x="1226" y="281"/>
                    </a:lnTo>
                    <a:lnTo>
                      <a:pt x="1216" y="278"/>
                    </a:lnTo>
                    <a:lnTo>
                      <a:pt x="1207" y="278"/>
                    </a:lnTo>
                    <a:lnTo>
                      <a:pt x="1207" y="278"/>
                    </a:lnTo>
                    <a:lnTo>
                      <a:pt x="1190" y="278"/>
                    </a:lnTo>
                    <a:lnTo>
                      <a:pt x="1174" y="280"/>
                    </a:lnTo>
                    <a:lnTo>
                      <a:pt x="1160" y="282"/>
                    </a:lnTo>
                    <a:lnTo>
                      <a:pt x="1148" y="287"/>
                    </a:lnTo>
                    <a:lnTo>
                      <a:pt x="1135" y="292"/>
                    </a:lnTo>
                    <a:lnTo>
                      <a:pt x="1124" y="298"/>
                    </a:lnTo>
                    <a:lnTo>
                      <a:pt x="1106" y="309"/>
                    </a:lnTo>
                    <a:lnTo>
                      <a:pt x="1090" y="322"/>
                    </a:lnTo>
                    <a:lnTo>
                      <a:pt x="1077" y="333"/>
                    </a:lnTo>
                    <a:lnTo>
                      <a:pt x="1065" y="341"/>
                    </a:lnTo>
                    <a:lnTo>
                      <a:pt x="1060" y="344"/>
                    </a:lnTo>
                    <a:lnTo>
                      <a:pt x="1056" y="344"/>
                    </a:lnTo>
                    <a:lnTo>
                      <a:pt x="1056" y="344"/>
                    </a:lnTo>
                    <a:lnTo>
                      <a:pt x="1050" y="344"/>
                    </a:lnTo>
                    <a:lnTo>
                      <a:pt x="1047" y="341"/>
                    </a:lnTo>
                    <a:lnTo>
                      <a:pt x="1043" y="338"/>
                    </a:lnTo>
                    <a:lnTo>
                      <a:pt x="1039" y="333"/>
                    </a:lnTo>
                    <a:lnTo>
                      <a:pt x="1033" y="317"/>
                    </a:lnTo>
                    <a:lnTo>
                      <a:pt x="1028" y="299"/>
                    </a:lnTo>
                    <a:lnTo>
                      <a:pt x="1025" y="275"/>
                    </a:lnTo>
                    <a:lnTo>
                      <a:pt x="1021" y="249"/>
                    </a:lnTo>
                    <a:lnTo>
                      <a:pt x="1019" y="221"/>
                    </a:lnTo>
                    <a:lnTo>
                      <a:pt x="1018" y="190"/>
                    </a:lnTo>
                    <a:lnTo>
                      <a:pt x="1016" y="130"/>
                    </a:lnTo>
                    <a:lnTo>
                      <a:pt x="1016" y="73"/>
                    </a:lnTo>
                    <a:lnTo>
                      <a:pt x="1019" y="0"/>
                    </a:lnTo>
                    <a:lnTo>
                      <a:pt x="302" y="0"/>
                    </a:lnTo>
                    <a:lnTo>
                      <a:pt x="302" y="0"/>
                    </a:lnTo>
                    <a:lnTo>
                      <a:pt x="302" y="78"/>
                    </a:lnTo>
                    <a:lnTo>
                      <a:pt x="301" y="126"/>
                    </a:lnTo>
                    <a:lnTo>
                      <a:pt x="301" y="175"/>
                    </a:lnTo>
                    <a:lnTo>
                      <a:pt x="298" y="221"/>
                    </a:lnTo>
                    <a:lnTo>
                      <a:pt x="295" y="240"/>
                    </a:lnTo>
                    <a:lnTo>
                      <a:pt x="292" y="257"/>
                    </a:lnTo>
                    <a:lnTo>
                      <a:pt x="288" y="271"/>
                    </a:lnTo>
                    <a:lnTo>
                      <a:pt x="284" y="281"/>
                    </a:lnTo>
                    <a:lnTo>
                      <a:pt x="281" y="285"/>
                    </a:lnTo>
                    <a:lnTo>
                      <a:pt x="278" y="287"/>
                    </a:lnTo>
                    <a:lnTo>
                      <a:pt x="276" y="288"/>
                    </a:lnTo>
                    <a:lnTo>
                      <a:pt x="271" y="288"/>
                    </a:lnTo>
                    <a:lnTo>
                      <a:pt x="271" y="288"/>
                    </a:lnTo>
                    <a:lnTo>
                      <a:pt x="264" y="287"/>
                    </a:lnTo>
                    <a:lnTo>
                      <a:pt x="259" y="285"/>
                    </a:lnTo>
                    <a:lnTo>
                      <a:pt x="243" y="278"/>
                    </a:lnTo>
                    <a:lnTo>
                      <a:pt x="207" y="260"/>
                    </a:lnTo>
                    <a:lnTo>
                      <a:pt x="187" y="250"/>
                    </a:lnTo>
                    <a:lnTo>
                      <a:pt x="165" y="242"/>
                    </a:lnTo>
                    <a:lnTo>
                      <a:pt x="154" y="239"/>
                    </a:lnTo>
                    <a:lnTo>
                      <a:pt x="141" y="238"/>
                    </a:lnTo>
                    <a:lnTo>
                      <a:pt x="129" y="236"/>
                    </a:lnTo>
                    <a:lnTo>
                      <a:pt x="116" y="235"/>
                    </a:lnTo>
                    <a:lnTo>
                      <a:pt x="116" y="235"/>
                    </a:lnTo>
                    <a:lnTo>
                      <a:pt x="101" y="236"/>
                    </a:lnTo>
                    <a:lnTo>
                      <a:pt x="88" y="239"/>
                    </a:lnTo>
                    <a:lnTo>
                      <a:pt x="76" y="242"/>
                    </a:lnTo>
                    <a:lnTo>
                      <a:pt x="64" y="246"/>
                    </a:lnTo>
                    <a:lnTo>
                      <a:pt x="53" y="252"/>
                    </a:lnTo>
                    <a:lnTo>
                      <a:pt x="45" y="259"/>
                    </a:lnTo>
                    <a:lnTo>
                      <a:pt x="37" y="266"/>
                    </a:lnTo>
                    <a:lnTo>
                      <a:pt x="28" y="274"/>
                    </a:lnTo>
                    <a:lnTo>
                      <a:pt x="21" y="284"/>
                    </a:lnTo>
                    <a:lnTo>
                      <a:pt x="16" y="292"/>
                    </a:lnTo>
                    <a:lnTo>
                      <a:pt x="11" y="302"/>
                    </a:lnTo>
                    <a:lnTo>
                      <a:pt x="7" y="313"/>
                    </a:lnTo>
                    <a:lnTo>
                      <a:pt x="4" y="324"/>
                    </a:lnTo>
                    <a:lnTo>
                      <a:pt x="2" y="334"/>
                    </a:lnTo>
                    <a:lnTo>
                      <a:pt x="0" y="345"/>
                    </a:lnTo>
                    <a:lnTo>
                      <a:pt x="0" y="356"/>
                    </a:lnTo>
                    <a:lnTo>
                      <a:pt x="0" y="356"/>
                    </a:lnTo>
                    <a:lnTo>
                      <a:pt x="0" y="369"/>
                    </a:lnTo>
                    <a:lnTo>
                      <a:pt x="2" y="379"/>
                    </a:lnTo>
                    <a:lnTo>
                      <a:pt x="4" y="390"/>
                    </a:lnTo>
                    <a:lnTo>
                      <a:pt x="7" y="401"/>
                    </a:lnTo>
                    <a:lnTo>
                      <a:pt x="11" y="411"/>
                    </a:lnTo>
                    <a:lnTo>
                      <a:pt x="17" y="421"/>
                    </a:lnTo>
                    <a:lnTo>
                      <a:pt x="23" y="431"/>
                    </a:lnTo>
                    <a:lnTo>
                      <a:pt x="30" y="439"/>
                    </a:lnTo>
                    <a:lnTo>
                      <a:pt x="37" y="447"/>
                    </a:lnTo>
                    <a:lnTo>
                      <a:pt x="45" y="454"/>
                    </a:lnTo>
                    <a:lnTo>
                      <a:pt x="55" y="460"/>
                    </a:lnTo>
                    <a:lnTo>
                      <a:pt x="64" y="465"/>
                    </a:lnTo>
                    <a:lnTo>
                      <a:pt x="76" y="470"/>
                    </a:lnTo>
                    <a:lnTo>
                      <a:pt x="88" y="472"/>
                    </a:lnTo>
                    <a:lnTo>
                      <a:pt x="101" y="474"/>
                    </a:lnTo>
                    <a:lnTo>
                      <a:pt x="113" y="474"/>
                    </a:lnTo>
                    <a:lnTo>
                      <a:pt x="113" y="474"/>
                    </a:lnTo>
                    <a:lnTo>
                      <a:pt x="126" y="474"/>
                    </a:lnTo>
                    <a:lnTo>
                      <a:pt x="139" y="471"/>
                    </a:lnTo>
                    <a:lnTo>
                      <a:pt x="150" y="468"/>
                    </a:lnTo>
                    <a:lnTo>
                      <a:pt x="162" y="465"/>
                    </a:lnTo>
                    <a:lnTo>
                      <a:pt x="185" y="456"/>
                    </a:lnTo>
                    <a:lnTo>
                      <a:pt x="206" y="445"/>
                    </a:lnTo>
                    <a:lnTo>
                      <a:pt x="224" y="433"/>
                    </a:lnTo>
                    <a:lnTo>
                      <a:pt x="241" y="422"/>
                    </a:lnTo>
                    <a:lnTo>
                      <a:pt x="253" y="414"/>
                    </a:lnTo>
                    <a:lnTo>
                      <a:pt x="263" y="410"/>
                    </a:lnTo>
                    <a:lnTo>
                      <a:pt x="263" y="410"/>
                    </a:lnTo>
                    <a:lnTo>
                      <a:pt x="270" y="408"/>
                    </a:lnTo>
                    <a:lnTo>
                      <a:pt x="278" y="410"/>
                    </a:lnTo>
                    <a:lnTo>
                      <a:pt x="285" y="412"/>
                    </a:lnTo>
                    <a:lnTo>
                      <a:pt x="292" y="419"/>
                    </a:lnTo>
                    <a:lnTo>
                      <a:pt x="299" y="428"/>
                    </a:lnTo>
                    <a:lnTo>
                      <a:pt x="305" y="438"/>
                    </a:lnTo>
                    <a:lnTo>
                      <a:pt x="308" y="452"/>
                    </a:lnTo>
                    <a:lnTo>
                      <a:pt x="309" y="467"/>
                    </a:lnTo>
                    <a:lnTo>
                      <a:pt x="309" y="467"/>
                    </a:lnTo>
                    <a:lnTo>
                      <a:pt x="308" y="568"/>
                    </a:lnTo>
                    <a:lnTo>
                      <a:pt x="303" y="718"/>
                    </a:lnTo>
                    <a:lnTo>
                      <a:pt x="303" y="718"/>
                    </a:lnTo>
                    <a:lnTo>
                      <a:pt x="385" y="723"/>
                    </a:lnTo>
                    <a:lnTo>
                      <a:pt x="422" y="723"/>
                    </a:lnTo>
                    <a:lnTo>
                      <a:pt x="457" y="723"/>
                    </a:lnTo>
                    <a:lnTo>
                      <a:pt x="488" y="721"/>
                    </a:lnTo>
                    <a:lnTo>
                      <a:pt x="516" y="717"/>
                    </a:lnTo>
                    <a:lnTo>
                      <a:pt x="527" y="716"/>
                    </a:lnTo>
                    <a:lnTo>
                      <a:pt x="538" y="712"/>
                    </a:lnTo>
                    <a:lnTo>
                      <a:pt x="547" y="707"/>
                    </a:lnTo>
                    <a:lnTo>
                      <a:pt x="554" y="703"/>
                    </a:lnTo>
                    <a:lnTo>
                      <a:pt x="554" y="703"/>
                    </a:lnTo>
                    <a:lnTo>
                      <a:pt x="565" y="693"/>
                    </a:lnTo>
                    <a:lnTo>
                      <a:pt x="570" y="685"/>
                    </a:lnTo>
                    <a:lnTo>
                      <a:pt x="575" y="675"/>
                    </a:lnTo>
                    <a:lnTo>
                      <a:pt x="576" y="667"/>
                    </a:lnTo>
                    <a:lnTo>
                      <a:pt x="575" y="657"/>
                    </a:lnTo>
                    <a:lnTo>
                      <a:pt x="572" y="647"/>
                    </a:lnTo>
                    <a:lnTo>
                      <a:pt x="568" y="637"/>
                    </a:lnTo>
                    <a:lnTo>
                      <a:pt x="561" y="628"/>
                    </a:lnTo>
                    <a:lnTo>
                      <a:pt x="548" y="607"/>
                    </a:lnTo>
                    <a:lnTo>
                      <a:pt x="536" y="584"/>
                    </a:lnTo>
                    <a:lnTo>
                      <a:pt x="530" y="573"/>
                    </a:lnTo>
                    <a:lnTo>
                      <a:pt x="524" y="561"/>
                    </a:lnTo>
                    <a:lnTo>
                      <a:pt x="522" y="548"/>
                    </a:lnTo>
                    <a:lnTo>
                      <a:pt x="522" y="534"/>
                    </a:lnTo>
                    <a:lnTo>
                      <a:pt x="522" y="534"/>
                    </a:lnTo>
                    <a:lnTo>
                      <a:pt x="522" y="517"/>
                    </a:lnTo>
                    <a:lnTo>
                      <a:pt x="524" y="500"/>
                    </a:lnTo>
                    <a:lnTo>
                      <a:pt x="527" y="485"/>
                    </a:lnTo>
                    <a:lnTo>
                      <a:pt x="533" y="471"/>
                    </a:lnTo>
                    <a:lnTo>
                      <a:pt x="538" y="457"/>
                    </a:lnTo>
                    <a:lnTo>
                      <a:pt x="545" y="446"/>
                    </a:lnTo>
                    <a:lnTo>
                      <a:pt x="554" y="436"/>
                    </a:lnTo>
                    <a:lnTo>
                      <a:pt x="562" y="426"/>
                    </a:lnTo>
                    <a:lnTo>
                      <a:pt x="572" y="418"/>
                    </a:lnTo>
                    <a:lnTo>
                      <a:pt x="582" y="412"/>
                    </a:lnTo>
                    <a:lnTo>
                      <a:pt x="593" y="407"/>
                    </a:lnTo>
                    <a:lnTo>
                      <a:pt x="604" y="401"/>
                    </a:lnTo>
                    <a:lnTo>
                      <a:pt x="617" y="398"/>
                    </a:lnTo>
                    <a:lnTo>
                      <a:pt x="628" y="396"/>
                    </a:lnTo>
                    <a:lnTo>
                      <a:pt x="640" y="396"/>
                    </a:lnTo>
                    <a:lnTo>
                      <a:pt x="653" y="396"/>
                    </a:lnTo>
                    <a:lnTo>
                      <a:pt x="653" y="396"/>
                    </a:lnTo>
                    <a:lnTo>
                      <a:pt x="664" y="396"/>
                    </a:lnTo>
                    <a:lnTo>
                      <a:pt x="677" y="398"/>
                    </a:lnTo>
                    <a:lnTo>
                      <a:pt x="689" y="401"/>
                    </a:lnTo>
                    <a:lnTo>
                      <a:pt x="700" y="407"/>
                    </a:lnTo>
                    <a:lnTo>
                      <a:pt x="712" y="411"/>
                    </a:lnTo>
                    <a:lnTo>
                      <a:pt x="723" y="418"/>
                    </a:lnTo>
                    <a:lnTo>
                      <a:pt x="733" y="425"/>
                    </a:lnTo>
                    <a:lnTo>
                      <a:pt x="742" y="433"/>
                    </a:lnTo>
                    <a:lnTo>
                      <a:pt x="751" y="443"/>
                    </a:lnTo>
                    <a:lnTo>
                      <a:pt x="759" y="454"/>
                    </a:lnTo>
                    <a:lnTo>
                      <a:pt x="766" y="465"/>
                    </a:lnTo>
                    <a:lnTo>
                      <a:pt x="772" y="478"/>
                    </a:lnTo>
                    <a:lnTo>
                      <a:pt x="776" y="491"/>
                    </a:lnTo>
                    <a:lnTo>
                      <a:pt x="780" y="505"/>
                    </a:lnTo>
                    <a:lnTo>
                      <a:pt x="782" y="520"/>
                    </a:lnTo>
                    <a:lnTo>
                      <a:pt x="782" y="537"/>
                    </a:lnTo>
                    <a:lnTo>
                      <a:pt x="782" y="537"/>
                    </a:lnTo>
                    <a:lnTo>
                      <a:pt x="782" y="547"/>
                    </a:lnTo>
                    <a:lnTo>
                      <a:pt x="779" y="558"/>
                    </a:lnTo>
                    <a:lnTo>
                      <a:pt x="773" y="570"/>
                    </a:lnTo>
                    <a:lnTo>
                      <a:pt x="768" y="582"/>
                    </a:lnTo>
                    <a:lnTo>
                      <a:pt x="755" y="604"/>
                    </a:lnTo>
                    <a:lnTo>
                      <a:pt x="741" y="626"/>
                    </a:lnTo>
                    <a:lnTo>
                      <a:pt x="730" y="647"/>
                    </a:lnTo>
                    <a:lnTo>
                      <a:pt x="724" y="657"/>
                    </a:lnTo>
                    <a:lnTo>
                      <a:pt x="721" y="667"/>
                    </a:lnTo>
                    <a:lnTo>
                      <a:pt x="721" y="677"/>
                    </a:lnTo>
                    <a:lnTo>
                      <a:pt x="723" y="685"/>
                    </a:lnTo>
                    <a:lnTo>
                      <a:pt x="726" y="693"/>
                    </a:lnTo>
                    <a:lnTo>
                      <a:pt x="733" y="700"/>
                    </a:lnTo>
                    <a:lnTo>
                      <a:pt x="733" y="700"/>
                    </a:lnTo>
                    <a:lnTo>
                      <a:pt x="741" y="707"/>
                    </a:lnTo>
                    <a:lnTo>
                      <a:pt x="751" y="712"/>
                    </a:lnTo>
                    <a:lnTo>
                      <a:pt x="762" y="716"/>
                    </a:lnTo>
                    <a:lnTo>
                      <a:pt x="775" y="720"/>
                    </a:lnTo>
                    <a:lnTo>
                      <a:pt x="790" y="723"/>
                    </a:lnTo>
                    <a:lnTo>
                      <a:pt x="807" y="724"/>
                    </a:lnTo>
                    <a:lnTo>
                      <a:pt x="842" y="727"/>
                    </a:lnTo>
                    <a:lnTo>
                      <a:pt x="882" y="728"/>
                    </a:lnTo>
                    <a:lnTo>
                      <a:pt x="926" y="727"/>
                    </a:lnTo>
                    <a:lnTo>
                      <a:pt x="1016" y="723"/>
                    </a:lnTo>
                    <a:lnTo>
                      <a:pt x="1016" y="723"/>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22" name="íṥḻiďè">
                <a:extLst>
                  <a:ext uri="{FF2B5EF4-FFF2-40B4-BE49-F238E27FC236}">
                    <a16:creationId xmlns:a16="http://schemas.microsoft.com/office/drawing/2014/main" id="{6B520202-A7FC-4F66-A1C1-190FD1BEF999}"/>
                  </a:ext>
                </a:extLst>
              </p:cNvPr>
              <p:cNvSpPr/>
              <p:nvPr/>
            </p:nvSpPr>
            <p:spPr bwMode="auto">
              <a:xfrm>
                <a:off x="2025650" y="1773238"/>
                <a:ext cx="1149350" cy="1573212"/>
              </a:xfrm>
              <a:custGeom>
                <a:avLst/>
                <a:gdLst>
                  <a:gd name="T0" fmla="*/ 723 w 724"/>
                  <a:gd name="T1" fmla="*/ 568 h 991"/>
                  <a:gd name="T2" fmla="*/ 723 w 724"/>
                  <a:gd name="T3" fmla="*/ 452 h 991"/>
                  <a:gd name="T4" fmla="*/ 707 w 724"/>
                  <a:gd name="T5" fmla="*/ 419 h 991"/>
                  <a:gd name="T6" fmla="*/ 685 w 724"/>
                  <a:gd name="T7" fmla="*/ 408 h 991"/>
                  <a:gd name="T8" fmla="*/ 668 w 724"/>
                  <a:gd name="T9" fmla="*/ 414 h 991"/>
                  <a:gd name="T10" fmla="*/ 621 w 724"/>
                  <a:gd name="T11" fmla="*/ 445 h 991"/>
                  <a:gd name="T12" fmla="*/ 565 w 724"/>
                  <a:gd name="T13" fmla="*/ 468 h 991"/>
                  <a:gd name="T14" fmla="*/ 528 w 724"/>
                  <a:gd name="T15" fmla="*/ 474 h 991"/>
                  <a:gd name="T16" fmla="*/ 503 w 724"/>
                  <a:gd name="T17" fmla="*/ 472 h 991"/>
                  <a:gd name="T18" fmla="*/ 470 w 724"/>
                  <a:gd name="T19" fmla="*/ 460 h 991"/>
                  <a:gd name="T20" fmla="*/ 445 w 724"/>
                  <a:gd name="T21" fmla="*/ 439 h 991"/>
                  <a:gd name="T22" fmla="*/ 426 w 724"/>
                  <a:gd name="T23" fmla="*/ 411 h 991"/>
                  <a:gd name="T24" fmla="*/ 417 w 724"/>
                  <a:gd name="T25" fmla="*/ 379 h 991"/>
                  <a:gd name="T26" fmla="*/ 415 w 724"/>
                  <a:gd name="T27" fmla="*/ 356 h 991"/>
                  <a:gd name="T28" fmla="*/ 419 w 724"/>
                  <a:gd name="T29" fmla="*/ 324 h 991"/>
                  <a:gd name="T30" fmla="*/ 431 w 724"/>
                  <a:gd name="T31" fmla="*/ 292 h 991"/>
                  <a:gd name="T32" fmla="*/ 452 w 724"/>
                  <a:gd name="T33" fmla="*/ 266 h 991"/>
                  <a:gd name="T34" fmla="*/ 479 w 724"/>
                  <a:gd name="T35" fmla="*/ 246 h 991"/>
                  <a:gd name="T36" fmla="*/ 516 w 724"/>
                  <a:gd name="T37" fmla="*/ 236 h 991"/>
                  <a:gd name="T38" fmla="*/ 544 w 724"/>
                  <a:gd name="T39" fmla="*/ 236 h 991"/>
                  <a:gd name="T40" fmla="*/ 580 w 724"/>
                  <a:gd name="T41" fmla="*/ 242 h 991"/>
                  <a:gd name="T42" fmla="*/ 658 w 724"/>
                  <a:gd name="T43" fmla="*/ 278 h 991"/>
                  <a:gd name="T44" fmla="*/ 686 w 724"/>
                  <a:gd name="T45" fmla="*/ 288 h 991"/>
                  <a:gd name="T46" fmla="*/ 693 w 724"/>
                  <a:gd name="T47" fmla="*/ 287 h 991"/>
                  <a:gd name="T48" fmla="*/ 703 w 724"/>
                  <a:gd name="T49" fmla="*/ 271 h 991"/>
                  <a:gd name="T50" fmla="*/ 713 w 724"/>
                  <a:gd name="T51" fmla="*/ 221 h 991"/>
                  <a:gd name="T52" fmla="*/ 717 w 724"/>
                  <a:gd name="T53" fmla="*/ 78 h 991"/>
                  <a:gd name="T54" fmla="*/ 84 w 724"/>
                  <a:gd name="T55" fmla="*/ 0 h 991"/>
                  <a:gd name="T56" fmla="*/ 36 w 724"/>
                  <a:gd name="T57" fmla="*/ 13 h 991"/>
                  <a:gd name="T58" fmla="*/ 7 w 724"/>
                  <a:gd name="T59" fmla="*/ 45 h 991"/>
                  <a:gd name="T60" fmla="*/ 0 w 724"/>
                  <a:gd name="T61" fmla="*/ 74 h 991"/>
                  <a:gd name="T62" fmla="*/ 74 w 724"/>
                  <a:gd name="T63" fmla="*/ 714 h 991"/>
                  <a:gd name="T64" fmla="*/ 176 w 724"/>
                  <a:gd name="T65" fmla="*/ 714 h 991"/>
                  <a:gd name="T66" fmla="*/ 270 w 724"/>
                  <a:gd name="T67" fmla="*/ 723 h 991"/>
                  <a:gd name="T68" fmla="*/ 312 w 724"/>
                  <a:gd name="T69" fmla="*/ 738 h 991"/>
                  <a:gd name="T70" fmla="*/ 317 w 724"/>
                  <a:gd name="T71" fmla="*/ 745 h 991"/>
                  <a:gd name="T72" fmla="*/ 317 w 724"/>
                  <a:gd name="T73" fmla="*/ 760 h 991"/>
                  <a:gd name="T74" fmla="*/ 296 w 724"/>
                  <a:gd name="T75" fmla="*/ 786 h 991"/>
                  <a:gd name="T76" fmla="*/ 277 w 724"/>
                  <a:gd name="T77" fmla="*/ 819 h 991"/>
                  <a:gd name="T78" fmla="*/ 268 w 724"/>
                  <a:gd name="T79" fmla="*/ 861 h 991"/>
                  <a:gd name="T80" fmla="*/ 268 w 724"/>
                  <a:gd name="T81" fmla="*/ 892 h 991"/>
                  <a:gd name="T82" fmla="*/ 277 w 724"/>
                  <a:gd name="T83" fmla="*/ 927 h 991"/>
                  <a:gd name="T84" fmla="*/ 295 w 724"/>
                  <a:gd name="T85" fmla="*/ 955 h 991"/>
                  <a:gd name="T86" fmla="*/ 319 w 724"/>
                  <a:gd name="T87" fmla="*/ 974 h 991"/>
                  <a:gd name="T88" fmla="*/ 347 w 724"/>
                  <a:gd name="T89" fmla="*/ 987 h 991"/>
                  <a:gd name="T90" fmla="*/ 376 w 724"/>
                  <a:gd name="T91" fmla="*/ 991 h 991"/>
                  <a:gd name="T92" fmla="*/ 417 w 724"/>
                  <a:gd name="T93" fmla="*/ 984 h 991"/>
                  <a:gd name="T94" fmla="*/ 443 w 724"/>
                  <a:gd name="T95" fmla="*/ 972 h 991"/>
                  <a:gd name="T96" fmla="*/ 464 w 724"/>
                  <a:gd name="T97" fmla="*/ 952 h 991"/>
                  <a:gd name="T98" fmla="*/ 479 w 724"/>
                  <a:gd name="T99" fmla="*/ 925 h 991"/>
                  <a:gd name="T100" fmla="*/ 484 w 724"/>
                  <a:gd name="T101" fmla="*/ 892 h 991"/>
                  <a:gd name="T102" fmla="*/ 482 w 724"/>
                  <a:gd name="T103" fmla="*/ 862 h 991"/>
                  <a:gd name="T104" fmla="*/ 471 w 724"/>
                  <a:gd name="T105" fmla="*/ 828 h 991"/>
                  <a:gd name="T106" fmla="*/ 439 w 724"/>
                  <a:gd name="T107" fmla="*/ 777 h 991"/>
                  <a:gd name="T108" fmla="*/ 431 w 724"/>
                  <a:gd name="T109" fmla="*/ 756 h 991"/>
                  <a:gd name="T110" fmla="*/ 432 w 724"/>
                  <a:gd name="T111" fmla="*/ 746 h 991"/>
                  <a:gd name="T112" fmla="*/ 445 w 724"/>
                  <a:gd name="T113" fmla="*/ 731 h 991"/>
                  <a:gd name="T114" fmla="*/ 484 w 724"/>
                  <a:gd name="T115" fmla="*/ 717 h 991"/>
                  <a:gd name="T116" fmla="*/ 565 w 724"/>
                  <a:gd name="T117" fmla="*/ 712 h 991"/>
                  <a:gd name="T118" fmla="*/ 718 w 724"/>
                  <a:gd name="T119" fmla="*/ 718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24" h="991">
                    <a:moveTo>
                      <a:pt x="718" y="718"/>
                    </a:moveTo>
                    <a:lnTo>
                      <a:pt x="718" y="718"/>
                    </a:lnTo>
                    <a:lnTo>
                      <a:pt x="723" y="568"/>
                    </a:lnTo>
                    <a:lnTo>
                      <a:pt x="724" y="467"/>
                    </a:lnTo>
                    <a:lnTo>
                      <a:pt x="724" y="467"/>
                    </a:lnTo>
                    <a:lnTo>
                      <a:pt x="723" y="452"/>
                    </a:lnTo>
                    <a:lnTo>
                      <a:pt x="720" y="438"/>
                    </a:lnTo>
                    <a:lnTo>
                      <a:pt x="714" y="428"/>
                    </a:lnTo>
                    <a:lnTo>
                      <a:pt x="707" y="419"/>
                    </a:lnTo>
                    <a:lnTo>
                      <a:pt x="700" y="412"/>
                    </a:lnTo>
                    <a:lnTo>
                      <a:pt x="693" y="410"/>
                    </a:lnTo>
                    <a:lnTo>
                      <a:pt x="685" y="408"/>
                    </a:lnTo>
                    <a:lnTo>
                      <a:pt x="678" y="410"/>
                    </a:lnTo>
                    <a:lnTo>
                      <a:pt x="678" y="410"/>
                    </a:lnTo>
                    <a:lnTo>
                      <a:pt x="668" y="414"/>
                    </a:lnTo>
                    <a:lnTo>
                      <a:pt x="656" y="422"/>
                    </a:lnTo>
                    <a:lnTo>
                      <a:pt x="639" y="433"/>
                    </a:lnTo>
                    <a:lnTo>
                      <a:pt x="621" y="445"/>
                    </a:lnTo>
                    <a:lnTo>
                      <a:pt x="600" y="456"/>
                    </a:lnTo>
                    <a:lnTo>
                      <a:pt x="577" y="465"/>
                    </a:lnTo>
                    <a:lnTo>
                      <a:pt x="565" y="468"/>
                    </a:lnTo>
                    <a:lnTo>
                      <a:pt x="554" y="471"/>
                    </a:lnTo>
                    <a:lnTo>
                      <a:pt x="541" y="474"/>
                    </a:lnTo>
                    <a:lnTo>
                      <a:pt x="528" y="474"/>
                    </a:lnTo>
                    <a:lnTo>
                      <a:pt x="528" y="474"/>
                    </a:lnTo>
                    <a:lnTo>
                      <a:pt x="516" y="474"/>
                    </a:lnTo>
                    <a:lnTo>
                      <a:pt x="503" y="472"/>
                    </a:lnTo>
                    <a:lnTo>
                      <a:pt x="491" y="470"/>
                    </a:lnTo>
                    <a:lnTo>
                      <a:pt x="479" y="465"/>
                    </a:lnTo>
                    <a:lnTo>
                      <a:pt x="470" y="460"/>
                    </a:lnTo>
                    <a:lnTo>
                      <a:pt x="460" y="454"/>
                    </a:lnTo>
                    <a:lnTo>
                      <a:pt x="452" y="447"/>
                    </a:lnTo>
                    <a:lnTo>
                      <a:pt x="445" y="439"/>
                    </a:lnTo>
                    <a:lnTo>
                      <a:pt x="438" y="431"/>
                    </a:lnTo>
                    <a:lnTo>
                      <a:pt x="432" y="421"/>
                    </a:lnTo>
                    <a:lnTo>
                      <a:pt x="426" y="411"/>
                    </a:lnTo>
                    <a:lnTo>
                      <a:pt x="422" y="401"/>
                    </a:lnTo>
                    <a:lnTo>
                      <a:pt x="419" y="390"/>
                    </a:lnTo>
                    <a:lnTo>
                      <a:pt x="417" y="379"/>
                    </a:lnTo>
                    <a:lnTo>
                      <a:pt x="415" y="369"/>
                    </a:lnTo>
                    <a:lnTo>
                      <a:pt x="415" y="356"/>
                    </a:lnTo>
                    <a:lnTo>
                      <a:pt x="415" y="356"/>
                    </a:lnTo>
                    <a:lnTo>
                      <a:pt x="415" y="345"/>
                    </a:lnTo>
                    <a:lnTo>
                      <a:pt x="417" y="334"/>
                    </a:lnTo>
                    <a:lnTo>
                      <a:pt x="419" y="324"/>
                    </a:lnTo>
                    <a:lnTo>
                      <a:pt x="422" y="313"/>
                    </a:lnTo>
                    <a:lnTo>
                      <a:pt x="426" y="302"/>
                    </a:lnTo>
                    <a:lnTo>
                      <a:pt x="431" y="292"/>
                    </a:lnTo>
                    <a:lnTo>
                      <a:pt x="436" y="284"/>
                    </a:lnTo>
                    <a:lnTo>
                      <a:pt x="443" y="274"/>
                    </a:lnTo>
                    <a:lnTo>
                      <a:pt x="452" y="266"/>
                    </a:lnTo>
                    <a:lnTo>
                      <a:pt x="460" y="259"/>
                    </a:lnTo>
                    <a:lnTo>
                      <a:pt x="468" y="252"/>
                    </a:lnTo>
                    <a:lnTo>
                      <a:pt x="479" y="246"/>
                    </a:lnTo>
                    <a:lnTo>
                      <a:pt x="491" y="242"/>
                    </a:lnTo>
                    <a:lnTo>
                      <a:pt x="503" y="239"/>
                    </a:lnTo>
                    <a:lnTo>
                      <a:pt x="516" y="236"/>
                    </a:lnTo>
                    <a:lnTo>
                      <a:pt x="531" y="235"/>
                    </a:lnTo>
                    <a:lnTo>
                      <a:pt x="531" y="235"/>
                    </a:lnTo>
                    <a:lnTo>
                      <a:pt x="544" y="236"/>
                    </a:lnTo>
                    <a:lnTo>
                      <a:pt x="556" y="238"/>
                    </a:lnTo>
                    <a:lnTo>
                      <a:pt x="569" y="239"/>
                    </a:lnTo>
                    <a:lnTo>
                      <a:pt x="580" y="242"/>
                    </a:lnTo>
                    <a:lnTo>
                      <a:pt x="602" y="250"/>
                    </a:lnTo>
                    <a:lnTo>
                      <a:pt x="622" y="260"/>
                    </a:lnTo>
                    <a:lnTo>
                      <a:pt x="658" y="278"/>
                    </a:lnTo>
                    <a:lnTo>
                      <a:pt x="674" y="285"/>
                    </a:lnTo>
                    <a:lnTo>
                      <a:pt x="679" y="287"/>
                    </a:lnTo>
                    <a:lnTo>
                      <a:pt x="686" y="288"/>
                    </a:lnTo>
                    <a:lnTo>
                      <a:pt x="686" y="288"/>
                    </a:lnTo>
                    <a:lnTo>
                      <a:pt x="691" y="288"/>
                    </a:lnTo>
                    <a:lnTo>
                      <a:pt x="693" y="287"/>
                    </a:lnTo>
                    <a:lnTo>
                      <a:pt x="696" y="285"/>
                    </a:lnTo>
                    <a:lnTo>
                      <a:pt x="699" y="281"/>
                    </a:lnTo>
                    <a:lnTo>
                      <a:pt x="703" y="271"/>
                    </a:lnTo>
                    <a:lnTo>
                      <a:pt x="707" y="257"/>
                    </a:lnTo>
                    <a:lnTo>
                      <a:pt x="710" y="240"/>
                    </a:lnTo>
                    <a:lnTo>
                      <a:pt x="713" y="221"/>
                    </a:lnTo>
                    <a:lnTo>
                      <a:pt x="716" y="175"/>
                    </a:lnTo>
                    <a:lnTo>
                      <a:pt x="716" y="126"/>
                    </a:lnTo>
                    <a:lnTo>
                      <a:pt x="717" y="78"/>
                    </a:lnTo>
                    <a:lnTo>
                      <a:pt x="717" y="0"/>
                    </a:lnTo>
                    <a:lnTo>
                      <a:pt x="84" y="0"/>
                    </a:lnTo>
                    <a:lnTo>
                      <a:pt x="84" y="0"/>
                    </a:lnTo>
                    <a:lnTo>
                      <a:pt x="67" y="1"/>
                    </a:lnTo>
                    <a:lnTo>
                      <a:pt x="52" y="6"/>
                    </a:lnTo>
                    <a:lnTo>
                      <a:pt x="36" y="13"/>
                    </a:lnTo>
                    <a:lnTo>
                      <a:pt x="25" y="21"/>
                    </a:lnTo>
                    <a:lnTo>
                      <a:pt x="14" y="32"/>
                    </a:lnTo>
                    <a:lnTo>
                      <a:pt x="7" y="45"/>
                    </a:lnTo>
                    <a:lnTo>
                      <a:pt x="1" y="59"/>
                    </a:lnTo>
                    <a:lnTo>
                      <a:pt x="0" y="67"/>
                    </a:lnTo>
                    <a:lnTo>
                      <a:pt x="0" y="74"/>
                    </a:lnTo>
                    <a:lnTo>
                      <a:pt x="0" y="716"/>
                    </a:lnTo>
                    <a:lnTo>
                      <a:pt x="0" y="716"/>
                    </a:lnTo>
                    <a:lnTo>
                      <a:pt x="74" y="714"/>
                    </a:lnTo>
                    <a:lnTo>
                      <a:pt x="123" y="713"/>
                    </a:lnTo>
                    <a:lnTo>
                      <a:pt x="176" y="714"/>
                    </a:lnTo>
                    <a:lnTo>
                      <a:pt x="176" y="714"/>
                    </a:lnTo>
                    <a:lnTo>
                      <a:pt x="226" y="717"/>
                    </a:lnTo>
                    <a:lnTo>
                      <a:pt x="249" y="720"/>
                    </a:lnTo>
                    <a:lnTo>
                      <a:pt x="270" y="723"/>
                    </a:lnTo>
                    <a:lnTo>
                      <a:pt x="287" y="727"/>
                    </a:lnTo>
                    <a:lnTo>
                      <a:pt x="302" y="732"/>
                    </a:lnTo>
                    <a:lnTo>
                      <a:pt x="312" y="738"/>
                    </a:lnTo>
                    <a:lnTo>
                      <a:pt x="315" y="742"/>
                    </a:lnTo>
                    <a:lnTo>
                      <a:pt x="317" y="745"/>
                    </a:lnTo>
                    <a:lnTo>
                      <a:pt x="317" y="745"/>
                    </a:lnTo>
                    <a:lnTo>
                      <a:pt x="319" y="751"/>
                    </a:lnTo>
                    <a:lnTo>
                      <a:pt x="319" y="755"/>
                    </a:lnTo>
                    <a:lnTo>
                      <a:pt x="317" y="760"/>
                    </a:lnTo>
                    <a:lnTo>
                      <a:pt x="315" y="765"/>
                    </a:lnTo>
                    <a:lnTo>
                      <a:pt x="306" y="774"/>
                    </a:lnTo>
                    <a:lnTo>
                      <a:pt x="296" y="786"/>
                    </a:lnTo>
                    <a:lnTo>
                      <a:pt x="287" y="800"/>
                    </a:lnTo>
                    <a:lnTo>
                      <a:pt x="282" y="809"/>
                    </a:lnTo>
                    <a:lnTo>
                      <a:pt x="277" y="819"/>
                    </a:lnTo>
                    <a:lnTo>
                      <a:pt x="274" y="832"/>
                    </a:lnTo>
                    <a:lnTo>
                      <a:pt x="271" y="844"/>
                    </a:lnTo>
                    <a:lnTo>
                      <a:pt x="268" y="861"/>
                    </a:lnTo>
                    <a:lnTo>
                      <a:pt x="268" y="878"/>
                    </a:lnTo>
                    <a:lnTo>
                      <a:pt x="268" y="878"/>
                    </a:lnTo>
                    <a:lnTo>
                      <a:pt x="268" y="892"/>
                    </a:lnTo>
                    <a:lnTo>
                      <a:pt x="271" y="904"/>
                    </a:lnTo>
                    <a:lnTo>
                      <a:pt x="274" y="917"/>
                    </a:lnTo>
                    <a:lnTo>
                      <a:pt x="277" y="927"/>
                    </a:lnTo>
                    <a:lnTo>
                      <a:pt x="282" y="938"/>
                    </a:lnTo>
                    <a:lnTo>
                      <a:pt x="288" y="946"/>
                    </a:lnTo>
                    <a:lnTo>
                      <a:pt x="295" y="955"/>
                    </a:lnTo>
                    <a:lnTo>
                      <a:pt x="302" y="962"/>
                    </a:lnTo>
                    <a:lnTo>
                      <a:pt x="310" y="969"/>
                    </a:lnTo>
                    <a:lnTo>
                      <a:pt x="319" y="974"/>
                    </a:lnTo>
                    <a:lnTo>
                      <a:pt x="327" y="980"/>
                    </a:lnTo>
                    <a:lnTo>
                      <a:pt x="337" y="983"/>
                    </a:lnTo>
                    <a:lnTo>
                      <a:pt x="347" y="987"/>
                    </a:lnTo>
                    <a:lnTo>
                      <a:pt x="356" y="988"/>
                    </a:lnTo>
                    <a:lnTo>
                      <a:pt x="366" y="990"/>
                    </a:lnTo>
                    <a:lnTo>
                      <a:pt x="376" y="991"/>
                    </a:lnTo>
                    <a:lnTo>
                      <a:pt x="397" y="990"/>
                    </a:lnTo>
                    <a:lnTo>
                      <a:pt x="407" y="987"/>
                    </a:lnTo>
                    <a:lnTo>
                      <a:pt x="417" y="984"/>
                    </a:lnTo>
                    <a:lnTo>
                      <a:pt x="425" y="981"/>
                    </a:lnTo>
                    <a:lnTo>
                      <a:pt x="435" y="977"/>
                    </a:lnTo>
                    <a:lnTo>
                      <a:pt x="443" y="972"/>
                    </a:lnTo>
                    <a:lnTo>
                      <a:pt x="450" y="966"/>
                    </a:lnTo>
                    <a:lnTo>
                      <a:pt x="458" y="959"/>
                    </a:lnTo>
                    <a:lnTo>
                      <a:pt x="464" y="952"/>
                    </a:lnTo>
                    <a:lnTo>
                      <a:pt x="470" y="944"/>
                    </a:lnTo>
                    <a:lnTo>
                      <a:pt x="475" y="935"/>
                    </a:lnTo>
                    <a:lnTo>
                      <a:pt x="479" y="925"/>
                    </a:lnTo>
                    <a:lnTo>
                      <a:pt x="482" y="914"/>
                    </a:lnTo>
                    <a:lnTo>
                      <a:pt x="484" y="904"/>
                    </a:lnTo>
                    <a:lnTo>
                      <a:pt x="484" y="892"/>
                    </a:lnTo>
                    <a:lnTo>
                      <a:pt x="484" y="892"/>
                    </a:lnTo>
                    <a:lnTo>
                      <a:pt x="484" y="876"/>
                    </a:lnTo>
                    <a:lnTo>
                      <a:pt x="482" y="862"/>
                    </a:lnTo>
                    <a:lnTo>
                      <a:pt x="479" y="850"/>
                    </a:lnTo>
                    <a:lnTo>
                      <a:pt x="475" y="837"/>
                    </a:lnTo>
                    <a:lnTo>
                      <a:pt x="471" y="828"/>
                    </a:lnTo>
                    <a:lnTo>
                      <a:pt x="467" y="818"/>
                    </a:lnTo>
                    <a:lnTo>
                      <a:pt x="457" y="802"/>
                    </a:lnTo>
                    <a:lnTo>
                      <a:pt x="439" y="777"/>
                    </a:lnTo>
                    <a:lnTo>
                      <a:pt x="433" y="767"/>
                    </a:lnTo>
                    <a:lnTo>
                      <a:pt x="431" y="762"/>
                    </a:lnTo>
                    <a:lnTo>
                      <a:pt x="431" y="756"/>
                    </a:lnTo>
                    <a:lnTo>
                      <a:pt x="431" y="756"/>
                    </a:lnTo>
                    <a:lnTo>
                      <a:pt x="431" y="751"/>
                    </a:lnTo>
                    <a:lnTo>
                      <a:pt x="432" y="746"/>
                    </a:lnTo>
                    <a:lnTo>
                      <a:pt x="433" y="742"/>
                    </a:lnTo>
                    <a:lnTo>
                      <a:pt x="436" y="738"/>
                    </a:lnTo>
                    <a:lnTo>
                      <a:pt x="445" y="731"/>
                    </a:lnTo>
                    <a:lnTo>
                      <a:pt x="454" y="725"/>
                    </a:lnTo>
                    <a:lnTo>
                      <a:pt x="468" y="721"/>
                    </a:lnTo>
                    <a:lnTo>
                      <a:pt x="484" y="717"/>
                    </a:lnTo>
                    <a:lnTo>
                      <a:pt x="502" y="714"/>
                    </a:lnTo>
                    <a:lnTo>
                      <a:pt x="521" y="713"/>
                    </a:lnTo>
                    <a:lnTo>
                      <a:pt x="565" y="712"/>
                    </a:lnTo>
                    <a:lnTo>
                      <a:pt x="614" y="713"/>
                    </a:lnTo>
                    <a:lnTo>
                      <a:pt x="718" y="718"/>
                    </a:lnTo>
                    <a:lnTo>
                      <a:pt x="718" y="718"/>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23" name="iṣ1iḓé">
                <a:extLst>
                  <a:ext uri="{FF2B5EF4-FFF2-40B4-BE49-F238E27FC236}">
                    <a16:creationId xmlns:a16="http://schemas.microsoft.com/office/drawing/2014/main" id="{90B6129A-D644-49F6-966C-C019D591E885}"/>
                  </a:ext>
                </a:extLst>
              </p:cNvPr>
              <p:cNvSpPr/>
              <p:nvPr/>
            </p:nvSpPr>
            <p:spPr bwMode="auto">
              <a:xfrm>
                <a:off x="2025650" y="5175250"/>
                <a:ext cx="1549400" cy="1149350"/>
              </a:xfrm>
              <a:custGeom>
                <a:avLst/>
                <a:gdLst>
                  <a:gd name="T0" fmla="*/ 0 w 976"/>
                  <a:gd name="T1" fmla="*/ 649 h 724"/>
                  <a:gd name="T2" fmla="*/ 7 w 976"/>
                  <a:gd name="T3" fmla="*/ 678 h 724"/>
                  <a:gd name="T4" fmla="*/ 38 w 976"/>
                  <a:gd name="T5" fmla="*/ 711 h 724"/>
                  <a:gd name="T6" fmla="*/ 84 w 976"/>
                  <a:gd name="T7" fmla="*/ 724 h 724"/>
                  <a:gd name="T8" fmla="*/ 716 w 976"/>
                  <a:gd name="T9" fmla="*/ 649 h 724"/>
                  <a:gd name="T10" fmla="*/ 713 w 976"/>
                  <a:gd name="T11" fmla="*/ 471 h 724"/>
                  <a:gd name="T12" fmla="*/ 720 w 976"/>
                  <a:gd name="T13" fmla="*/ 414 h 724"/>
                  <a:gd name="T14" fmla="*/ 735 w 976"/>
                  <a:gd name="T15" fmla="*/ 383 h 724"/>
                  <a:gd name="T16" fmla="*/ 748 w 976"/>
                  <a:gd name="T17" fmla="*/ 379 h 724"/>
                  <a:gd name="T18" fmla="*/ 759 w 976"/>
                  <a:gd name="T19" fmla="*/ 380 h 724"/>
                  <a:gd name="T20" fmla="*/ 784 w 976"/>
                  <a:gd name="T21" fmla="*/ 404 h 724"/>
                  <a:gd name="T22" fmla="*/ 814 w 976"/>
                  <a:gd name="T23" fmla="*/ 429 h 724"/>
                  <a:gd name="T24" fmla="*/ 847 w 976"/>
                  <a:gd name="T25" fmla="*/ 443 h 724"/>
                  <a:gd name="T26" fmla="*/ 892 w 976"/>
                  <a:gd name="T27" fmla="*/ 447 h 724"/>
                  <a:gd name="T28" fmla="*/ 909 w 976"/>
                  <a:gd name="T29" fmla="*/ 444 h 724"/>
                  <a:gd name="T30" fmla="*/ 938 w 976"/>
                  <a:gd name="T31" fmla="*/ 430 h 724"/>
                  <a:gd name="T32" fmla="*/ 967 w 976"/>
                  <a:gd name="T33" fmla="*/ 391 h 724"/>
                  <a:gd name="T34" fmla="*/ 976 w 976"/>
                  <a:gd name="T35" fmla="*/ 342 h 724"/>
                  <a:gd name="T36" fmla="*/ 965 w 976"/>
                  <a:gd name="T37" fmla="*/ 293 h 724"/>
                  <a:gd name="T38" fmla="*/ 932 w 976"/>
                  <a:gd name="T39" fmla="*/ 256 h 724"/>
                  <a:gd name="T40" fmla="*/ 918 w 976"/>
                  <a:gd name="T41" fmla="*/ 247 h 724"/>
                  <a:gd name="T42" fmla="*/ 867 w 976"/>
                  <a:gd name="T43" fmla="*/ 239 h 724"/>
                  <a:gd name="T44" fmla="*/ 821 w 976"/>
                  <a:gd name="T45" fmla="*/ 249 h 724"/>
                  <a:gd name="T46" fmla="*/ 772 w 976"/>
                  <a:gd name="T47" fmla="*/ 263 h 724"/>
                  <a:gd name="T48" fmla="*/ 748 w 976"/>
                  <a:gd name="T49" fmla="*/ 259 h 724"/>
                  <a:gd name="T50" fmla="*/ 728 w 976"/>
                  <a:gd name="T51" fmla="*/ 232 h 724"/>
                  <a:gd name="T52" fmla="*/ 718 w 976"/>
                  <a:gd name="T53" fmla="*/ 197 h 724"/>
                  <a:gd name="T54" fmla="*/ 712 w 976"/>
                  <a:gd name="T55" fmla="*/ 68 h 724"/>
                  <a:gd name="T56" fmla="*/ 565 w 976"/>
                  <a:gd name="T57" fmla="*/ 1 h 724"/>
                  <a:gd name="T58" fmla="*/ 452 w 976"/>
                  <a:gd name="T59" fmla="*/ 1 h 724"/>
                  <a:gd name="T60" fmla="*/ 419 w 976"/>
                  <a:gd name="T61" fmla="*/ 15 h 724"/>
                  <a:gd name="T62" fmla="*/ 408 w 976"/>
                  <a:gd name="T63" fmla="*/ 38 h 724"/>
                  <a:gd name="T64" fmla="*/ 415 w 976"/>
                  <a:gd name="T65" fmla="*/ 54 h 724"/>
                  <a:gd name="T66" fmla="*/ 445 w 976"/>
                  <a:gd name="T67" fmla="*/ 103 h 724"/>
                  <a:gd name="T68" fmla="*/ 470 w 976"/>
                  <a:gd name="T69" fmla="*/ 159 h 724"/>
                  <a:gd name="T70" fmla="*/ 475 w 976"/>
                  <a:gd name="T71" fmla="*/ 194 h 724"/>
                  <a:gd name="T72" fmla="*/ 472 w 976"/>
                  <a:gd name="T73" fmla="*/ 221 h 724"/>
                  <a:gd name="T74" fmla="*/ 461 w 976"/>
                  <a:gd name="T75" fmla="*/ 254 h 724"/>
                  <a:gd name="T76" fmla="*/ 439 w 976"/>
                  <a:gd name="T77" fmla="*/ 279 h 724"/>
                  <a:gd name="T78" fmla="*/ 412 w 976"/>
                  <a:gd name="T79" fmla="*/ 296 h 724"/>
                  <a:gd name="T80" fmla="*/ 380 w 976"/>
                  <a:gd name="T81" fmla="*/ 306 h 724"/>
                  <a:gd name="T82" fmla="*/ 358 w 976"/>
                  <a:gd name="T83" fmla="*/ 309 h 724"/>
                  <a:gd name="T84" fmla="*/ 324 w 976"/>
                  <a:gd name="T85" fmla="*/ 305 h 724"/>
                  <a:gd name="T86" fmla="*/ 294 w 976"/>
                  <a:gd name="T87" fmla="*/ 293 h 724"/>
                  <a:gd name="T88" fmla="*/ 267 w 976"/>
                  <a:gd name="T89" fmla="*/ 272 h 724"/>
                  <a:gd name="T90" fmla="*/ 247 w 976"/>
                  <a:gd name="T91" fmla="*/ 245 h 724"/>
                  <a:gd name="T92" fmla="*/ 236 w 976"/>
                  <a:gd name="T93" fmla="*/ 207 h 724"/>
                  <a:gd name="T94" fmla="*/ 236 w 976"/>
                  <a:gd name="T95" fmla="*/ 180 h 724"/>
                  <a:gd name="T96" fmla="*/ 243 w 976"/>
                  <a:gd name="T97" fmla="*/ 144 h 724"/>
                  <a:gd name="T98" fmla="*/ 278 w 976"/>
                  <a:gd name="T99" fmla="*/ 66 h 724"/>
                  <a:gd name="T100" fmla="*/ 289 w 976"/>
                  <a:gd name="T101" fmla="*/ 38 h 724"/>
                  <a:gd name="T102" fmla="*/ 288 w 976"/>
                  <a:gd name="T103" fmla="*/ 31 h 724"/>
                  <a:gd name="T104" fmla="*/ 271 w 976"/>
                  <a:gd name="T105" fmla="*/ 19 h 724"/>
                  <a:gd name="T106" fmla="*/ 221 w 976"/>
                  <a:gd name="T107" fmla="*/ 11 h 724"/>
                  <a:gd name="T108" fmla="*/ 78 w 976"/>
                  <a:gd name="T109" fmla="*/ 7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6" h="724">
                    <a:moveTo>
                      <a:pt x="0" y="7"/>
                    </a:moveTo>
                    <a:lnTo>
                      <a:pt x="0" y="649"/>
                    </a:lnTo>
                    <a:lnTo>
                      <a:pt x="0" y="649"/>
                    </a:lnTo>
                    <a:lnTo>
                      <a:pt x="0" y="657"/>
                    </a:lnTo>
                    <a:lnTo>
                      <a:pt x="1" y="664"/>
                    </a:lnTo>
                    <a:lnTo>
                      <a:pt x="7" y="678"/>
                    </a:lnTo>
                    <a:lnTo>
                      <a:pt x="14" y="690"/>
                    </a:lnTo>
                    <a:lnTo>
                      <a:pt x="25" y="702"/>
                    </a:lnTo>
                    <a:lnTo>
                      <a:pt x="38" y="711"/>
                    </a:lnTo>
                    <a:lnTo>
                      <a:pt x="52" y="717"/>
                    </a:lnTo>
                    <a:lnTo>
                      <a:pt x="67" y="723"/>
                    </a:lnTo>
                    <a:lnTo>
                      <a:pt x="84" y="724"/>
                    </a:lnTo>
                    <a:lnTo>
                      <a:pt x="717" y="724"/>
                    </a:lnTo>
                    <a:lnTo>
                      <a:pt x="717" y="724"/>
                    </a:lnTo>
                    <a:lnTo>
                      <a:pt x="716" y="649"/>
                    </a:lnTo>
                    <a:lnTo>
                      <a:pt x="714" y="580"/>
                    </a:lnTo>
                    <a:lnTo>
                      <a:pt x="713" y="521"/>
                    </a:lnTo>
                    <a:lnTo>
                      <a:pt x="713" y="471"/>
                    </a:lnTo>
                    <a:lnTo>
                      <a:pt x="714" y="449"/>
                    </a:lnTo>
                    <a:lnTo>
                      <a:pt x="716" y="430"/>
                    </a:lnTo>
                    <a:lnTo>
                      <a:pt x="720" y="414"/>
                    </a:lnTo>
                    <a:lnTo>
                      <a:pt x="723" y="401"/>
                    </a:lnTo>
                    <a:lnTo>
                      <a:pt x="728" y="390"/>
                    </a:lnTo>
                    <a:lnTo>
                      <a:pt x="735" y="383"/>
                    </a:lnTo>
                    <a:lnTo>
                      <a:pt x="739" y="382"/>
                    </a:lnTo>
                    <a:lnTo>
                      <a:pt x="744" y="380"/>
                    </a:lnTo>
                    <a:lnTo>
                      <a:pt x="748" y="379"/>
                    </a:lnTo>
                    <a:lnTo>
                      <a:pt x="753" y="379"/>
                    </a:lnTo>
                    <a:lnTo>
                      <a:pt x="753" y="379"/>
                    </a:lnTo>
                    <a:lnTo>
                      <a:pt x="759" y="380"/>
                    </a:lnTo>
                    <a:lnTo>
                      <a:pt x="763" y="383"/>
                    </a:lnTo>
                    <a:lnTo>
                      <a:pt x="773" y="391"/>
                    </a:lnTo>
                    <a:lnTo>
                      <a:pt x="784" y="404"/>
                    </a:lnTo>
                    <a:lnTo>
                      <a:pt x="798" y="416"/>
                    </a:lnTo>
                    <a:lnTo>
                      <a:pt x="805" y="422"/>
                    </a:lnTo>
                    <a:lnTo>
                      <a:pt x="814" y="429"/>
                    </a:lnTo>
                    <a:lnTo>
                      <a:pt x="823" y="435"/>
                    </a:lnTo>
                    <a:lnTo>
                      <a:pt x="835" y="439"/>
                    </a:lnTo>
                    <a:lnTo>
                      <a:pt x="847" y="443"/>
                    </a:lnTo>
                    <a:lnTo>
                      <a:pt x="860" y="446"/>
                    </a:lnTo>
                    <a:lnTo>
                      <a:pt x="875" y="447"/>
                    </a:lnTo>
                    <a:lnTo>
                      <a:pt x="892" y="447"/>
                    </a:lnTo>
                    <a:lnTo>
                      <a:pt x="892" y="447"/>
                    </a:lnTo>
                    <a:lnTo>
                      <a:pt x="900" y="446"/>
                    </a:lnTo>
                    <a:lnTo>
                      <a:pt x="909" y="444"/>
                    </a:lnTo>
                    <a:lnTo>
                      <a:pt x="917" y="442"/>
                    </a:lnTo>
                    <a:lnTo>
                      <a:pt x="925" y="439"/>
                    </a:lnTo>
                    <a:lnTo>
                      <a:pt x="938" y="430"/>
                    </a:lnTo>
                    <a:lnTo>
                      <a:pt x="951" y="419"/>
                    </a:lnTo>
                    <a:lnTo>
                      <a:pt x="959" y="405"/>
                    </a:lnTo>
                    <a:lnTo>
                      <a:pt x="967" y="391"/>
                    </a:lnTo>
                    <a:lnTo>
                      <a:pt x="972" y="376"/>
                    </a:lnTo>
                    <a:lnTo>
                      <a:pt x="974" y="359"/>
                    </a:lnTo>
                    <a:lnTo>
                      <a:pt x="976" y="342"/>
                    </a:lnTo>
                    <a:lnTo>
                      <a:pt x="974" y="326"/>
                    </a:lnTo>
                    <a:lnTo>
                      <a:pt x="970" y="309"/>
                    </a:lnTo>
                    <a:lnTo>
                      <a:pt x="965" y="293"/>
                    </a:lnTo>
                    <a:lnTo>
                      <a:pt x="956" y="279"/>
                    </a:lnTo>
                    <a:lnTo>
                      <a:pt x="946" y="267"/>
                    </a:lnTo>
                    <a:lnTo>
                      <a:pt x="932" y="256"/>
                    </a:lnTo>
                    <a:lnTo>
                      <a:pt x="925" y="252"/>
                    </a:lnTo>
                    <a:lnTo>
                      <a:pt x="918" y="247"/>
                    </a:lnTo>
                    <a:lnTo>
                      <a:pt x="918" y="247"/>
                    </a:lnTo>
                    <a:lnTo>
                      <a:pt x="900" y="242"/>
                    </a:lnTo>
                    <a:lnTo>
                      <a:pt x="882" y="239"/>
                    </a:lnTo>
                    <a:lnTo>
                      <a:pt x="867" y="239"/>
                    </a:lnTo>
                    <a:lnTo>
                      <a:pt x="850" y="240"/>
                    </a:lnTo>
                    <a:lnTo>
                      <a:pt x="835" y="245"/>
                    </a:lnTo>
                    <a:lnTo>
                      <a:pt x="821" y="249"/>
                    </a:lnTo>
                    <a:lnTo>
                      <a:pt x="794" y="257"/>
                    </a:lnTo>
                    <a:lnTo>
                      <a:pt x="783" y="261"/>
                    </a:lnTo>
                    <a:lnTo>
                      <a:pt x="772" y="263"/>
                    </a:lnTo>
                    <a:lnTo>
                      <a:pt x="762" y="264"/>
                    </a:lnTo>
                    <a:lnTo>
                      <a:pt x="752" y="261"/>
                    </a:lnTo>
                    <a:lnTo>
                      <a:pt x="748" y="259"/>
                    </a:lnTo>
                    <a:lnTo>
                      <a:pt x="744" y="256"/>
                    </a:lnTo>
                    <a:lnTo>
                      <a:pt x="735" y="246"/>
                    </a:lnTo>
                    <a:lnTo>
                      <a:pt x="728" y="232"/>
                    </a:lnTo>
                    <a:lnTo>
                      <a:pt x="723" y="214"/>
                    </a:lnTo>
                    <a:lnTo>
                      <a:pt x="723" y="214"/>
                    </a:lnTo>
                    <a:lnTo>
                      <a:pt x="718" y="197"/>
                    </a:lnTo>
                    <a:lnTo>
                      <a:pt x="716" y="177"/>
                    </a:lnTo>
                    <a:lnTo>
                      <a:pt x="713" y="127"/>
                    </a:lnTo>
                    <a:lnTo>
                      <a:pt x="712" y="68"/>
                    </a:lnTo>
                    <a:lnTo>
                      <a:pt x="713" y="4"/>
                    </a:lnTo>
                    <a:lnTo>
                      <a:pt x="713" y="4"/>
                    </a:lnTo>
                    <a:lnTo>
                      <a:pt x="565" y="1"/>
                    </a:lnTo>
                    <a:lnTo>
                      <a:pt x="468" y="0"/>
                    </a:lnTo>
                    <a:lnTo>
                      <a:pt x="468" y="0"/>
                    </a:lnTo>
                    <a:lnTo>
                      <a:pt x="452" y="1"/>
                    </a:lnTo>
                    <a:lnTo>
                      <a:pt x="439" y="4"/>
                    </a:lnTo>
                    <a:lnTo>
                      <a:pt x="428" y="10"/>
                    </a:lnTo>
                    <a:lnTo>
                      <a:pt x="419" y="15"/>
                    </a:lnTo>
                    <a:lnTo>
                      <a:pt x="414" y="22"/>
                    </a:lnTo>
                    <a:lnTo>
                      <a:pt x="410" y="31"/>
                    </a:lnTo>
                    <a:lnTo>
                      <a:pt x="408" y="38"/>
                    </a:lnTo>
                    <a:lnTo>
                      <a:pt x="410" y="46"/>
                    </a:lnTo>
                    <a:lnTo>
                      <a:pt x="410" y="46"/>
                    </a:lnTo>
                    <a:lnTo>
                      <a:pt x="415" y="54"/>
                    </a:lnTo>
                    <a:lnTo>
                      <a:pt x="424" y="68"/>
                    </a:lnTo>
                    <a:lnTo>
                      <a:pt x="433" y="84"/>
                    </a:lnTo>
                    <a:lnTo>
                      <a:pt x="445" y="103"/>
                    </a:lnTo>
                    <a:lnTo>
                      <a:pt x="456" y="124"/>
                    </a:lnTo>
                    <a:lnTo>
                      <a:pt x="465" y="147"/>
                    </a:lnTo>
                    <a:lnTo>
                      <a:pt x="470" y="159"/>
                    </a:lnTo>
                    <a:lnTo>
                      <a:pt x="472" y="170"/>
                    </a:lnTo>
                    <a:lnTo>
                      <a:pt x="474" y="183"/>
                    </a:lnTo>
                    <a:lnTo>
                      <a:pt x="475" y="194"/>
                    </a:lnTo>
                    <a:lnTo>
                      <a:pt x="475" y="194"/>
                    </a:lnTo>
                    <a:lnTo>
                      <a:pt x="475" y="208"/>
                    </a:lnTo>
                    <a:lnTo>
                      <a:pt x="472" y="221"/>
                    </a:lnTo>
                    <a:lnTo>
                      <a:pt x="470" y="233"/>
                    </a:lnTo>
                    <a:lnTo>
                      <a:pt x="465" y="243"/>
                    </a:lnTo>
                    <a:lnTo>
                      <a:pt x="461" y="254"/>
                    </a:lnTo>
                    <a:lnTo>
                      <a:pt x="454" y="263"/>
                    </a:lnTo>
                    <a:lnTo>
                      <a:pt x="447" y="271"/>
                    </a:lnTo>
                    <a:lnTo>
                      <a:pt x="439" y="279"/>
                    </a:lnTo>
                    <a:lnTo>
                      <a:pt x="431" y="286"/>
                    </a:lnTo>
                    <a:lnTo>
                      <a:pt x="422" y="292"/>
                    </a:lnTo>
                    <a:lnTo>
                      <a:pt x="412" y="296"/>
                    </a:lnTo>
                    <a:lnTo>
                      <a:pt x="401" y="300"/>
                    </a:lnTo>
                    <a:lnTo>
                      <a:pt x="391" y="305"/>
                    </a:lnTo>
                    <a:lnTo>
                      <a:pt x="380" y="306"/>
                    </a:lnTo>
                    <a:lnTo>
                      <a:pt x="369" y="307"/>
                    </a:lnTo>
                    <a:lnTo>
                      <a:pt x="358" y="309"/>
                    </a:lnTo>
                    <a:lnTo>
                      <a:pt x="358" y="309"/>
                    </a:lnTo>
                    <a:lnTo>
                      <a:pt x="347" y="307"/>
                    </a:lnTo>
                    <a:lnTo>
                      <a:pt x="335" y="307"/>
                    </a:lnTo>
                    <a:lnTo>
                      <a:pt x="324" y="305"/>
                    </a:lnTo>
                    <a:lnTo>
                      <a:pt x="313" y="302"/>
                    </a:lnTo>
                    <a:lnTo>
                      <a:pt x="303" y="298"/>
                    </a:lnTo>
                    <a:lnTo>
                      <a:pt x="294" y="293"/>
                    </a:lnTo>
                    <a:lnTo>
                      <a:pt x="284" y="286"/>
                    </a:lnTo>
                    <a:lnTo>
                      <a:pt x="275" y="281"/>
                    </a:lnTo>
                    <a:lnTo>
                      <a:pt x="267" y="272"/>
                    </a:lnTo>
                    <a:lnTo>
                      <a:pt x="259" y="264"/>
                    </a:lnTo>
                    <a:lnTo>
                      <a:pt x="253" y="254"/>
                    </a:lnTo>
                    <a:lnTo>
                      <a:pt x="247" y="245"/>
                    </a:lnTo>
                    <a:lnTo>
                      <a:pt x="242" y="233"/>
                    </a:lnTo>
                    <a:lnTo>
                      <a:pt x="239" y="221"/>
                    </a:lnTo>
                    <a:lnTo>
                      <a:pt x="236" y="207"/>
                    </a:lnTo>
                    <a:lnTo>
                      <a:pt x="236" y="193"/>
                    </a:lnTo>
                    <a:lnTo>
                      <a:pt x="236" y="193"/>
                    </a:lnTo>
                    <a:lnTo>
                      <a:pt x="236" y="180"/>
                    </a:lnTo>
                    <a:lnTo>
                      <a:pt x="238" y="168"/>
                    </a:lnTo>
                    <a:lnTo>
                      <a:pt x="240" y="155"/>
                    </a:lnTo>
                    <a:lnTo>
                      <a:pt x="243" y="144"/>
                    </a:lnTo>
                    <a:lnTo>
                      <a:pt x="252" y="122"/>
                    </a:lnTo>
                    <a:lnTo>
                      <a:pt x="260" y="101"/>
                    </a:lnTo>
                    <a:lnTo>
                      <a:pt x="278" y="66"/>
                    </a:lnTo>
                    <a:lnTo>
                      <a:pt x="285" y="50"/>
                    </a:lnTo>
                    <a:lnTo>
                      <a:pt x="288" y="43"/>
                    </a:lnTo>
                    <a:lnTo>
                      <a:pt x="289" y="38"/>
                    </a:lnTo>
                    <a:lnTo>
                      <a:pt x="289" y="38"/>
                    </a:lnTo>
                    <a:lnTo>
                      <a:pt x="289" y="33"/>
                    </a:lnTo>
                    <a:lnTo>
                      <a:pt x="288" y="31"/>
                    </a:lnTo>
                    <a:lnTo>
                      <a:pt x="285" y="28"/>
                    </a:lnTo>
                    <a:lnTo>
                      <a:pt x="282" y="25"/>
                    </a:lnTo>
                    <a:lnTo>
                      <a:pt x="271" y="19"/>
                    </a:lnTo>
                    <a:lnTo>
                      <a:pt x="257" y="17"/>
                    </a:lnTo>
                    <a:lnTo>
                      <a:pt x="240" y="14"/>
                    </a:lnTo>
                    <a:lnTo>
                      <a:pt x="221" y="11"/>
                    </a:lnTo>
                    <a:lnTo>
                      <a:pt x="176" y="8"/>
                    </a:lnTo>
                    <a:lnTo>
                      <a:pt x="127" y="7"/>
                    </a:lnTo>
                    <a:lnTo>
                      <a:pt x="78" y="7"/>
                    </a:lnTo>
                    <a:lnTo>
                      <a:pt x="0" y="7"/>
                    </a:lnTo>
                    <a:lnTo>
                      <a:pt x="0" y="7"/>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24" name="íṣļiḓè">
                <a:extLst>
                  <a:ext uri="{FF2B5EF4-FFF2-40B4-BE49-F238E27FC236}">
                    <a16:creationId xmlns:a16="http://schemas.microsoft.com/office/drawing/2014/main" id="{385C0959-209A-46D5-9B52-D1A794EEFCA3}"/>
                  </a:ext>
                </a:extLst>
              </p:cNvPr>
              <p:cNvSpPr/>
              <p:nvPr/>
            </p:nvSpPr>
            <p:spPr bwMode="auto">
              <a:xfrm>
                <a:off x="3155950" y="4757738"/>
                <a:ext cx="1157288" cy="1566862"/>
              </a:xfrm>
              <a:custGeom>
                <a:avLst/>
                <a:gdLst>
                  <a:gd name="T0" fmla="*/ 615 w 729"/>
                  <a:gd name="T1" fmla="*/ 282 h 987"/>
                  <a:gd name="T2" fmla="*/ 482 w 729"/>
                  <a:gd name="T3" fmla="*/ 274 h 987"/>
                  <a:gd name="T4" fmla="*/ 434 w 729"/>
                  <a:gd name="T5" fmla="*/ 255 h 987"/>
                  <a:gd name="T6" fmla="*/ 429 w 729"/>
                  <a:gd name="T7" fmla="*/ 239 h 987"/>
                  <a:gd name="T8" fmla="*/ 459 w 729"/>
                  <a:gd name="T9" fmla="*/ 185 h 987"/>
                  <a:gd name="T10" fmla="*/ 482 w 729"/>
                  <a:gd name="T11" fmla="*/ 139 h 987"/>
                  <a:gd name="T12" fmla="*/ 486 w 729"/>
                  <a:gd name="T13" fmla="*/ 101 h 987"/>
                  <a:gd name="T14" fmla="*/ 473 w 729"/>
                  <a:gd name="T15" fmla="*/ 59 h 987"/>
                  <a:gd name="T16" fmla="*/ 447 w 729"/>
                  <a:gd name="T17" fmla="*/ 28 h 987"/>
                  <a:gd name="T18" fmla="*/ 409 w 729"/>
                  <a:gd name="T19" fmla="*/ 9 h 987"/>
                  <a:gd name="T20" fmla="*/ 335 w 729"/>
                  <a:gd name="T21" fmla="*/ 3 h 987"/>
                  <a:gd name="T22" fmla="*/ 297 w 729"/>
                  <a:gd name="T23" fmla="*/ 18 h 987"/>
                  <a:gd name="T24" fmla="*/ 268 w 729"/>
                  <a:gd name="T25" fmla="*/ 48 h 987"/>
                  <a:gd name="T26" fmla="*/ 254 w 729"/>
                  <a:gd name="T27" fmla="*/ 91 h 987"/>
                  <a:gd name="T28" fmla="*/ 255 w 729"/>
                  <a:gd name="T29" fmla="*/ 129 h 987"/>
                  <a:gd name="T30" fmla="*/ 286 w 729"/>
                  <a:gd name="T31" fmla="*/ 197 h 987"/>
                  <a:gd name="T32" fmla="*/ 299 w 729"/>
                  <a:gd name="T33" fmla="*/ 242 h 987"/>
                  <a:gd name="T34" fmla="*/ 283 w 729"/>
                  <a:gd name="T35" fmla="*/ 260 h 987"/>
                  <a:gd name="T36" fmla="*/ 218 w 729"/>
                  <a:gd name="T37" fmla="*/ 267 h 987"/>
                  <a:gd name="T38" fmla="*/ 1 w 729"/>
                  <a:gd name="T39" fmla="*/ 267 h 987"/>
                  <a:gd name="T40" fmla="*/ 6 w 729"/>
                  <a:gd name="T41" fmla="*/ 460 h 987"/>
                  <a:gd name="T42" fmla="*/ 23 w 729"/>
                  <a:gd name="T43" fmla="*/ 509 h 987"/>
                  <a:gd name="T44" fmla="*/ 50 w 729"/>
                  <a:gd name="T45" fmla="*/ 527 h 987"/>
                  <a:gd name="T46" fmla="*/ 109 w 729"/>
                  <a:gd name="T47" fmla="*/ 512 h 987"/>
                  <a:gd name="T48" fmla="*/ 170 w 729"/>
                  <a:gd name="T49" fmla="*/ 502 h 987"/>
                  <a:gd name="T50" fmla="*/ 213 w 729"/>
                  <a:gd name="T51" fmla="*/ 515 h 987"/>
                  <a:gd name="T52" fmla="*/ 253 w 729"/>
                  <a:gd name="T53" fmla="*/ 556 h 987"/>
                  <a:gd name="T54" fmla="*/ 262 w 729"/>
                  <a:gd name="T55" fmla="*/ 622 h 987"/>
                  <a:gd name="T56" fmla="*/ 239 w 729"/>
                  <a:gd name="T57" fmla="*/ 682 h 987"/>
                  <a:gd name="T58" fmla="*/ 197 w 729"/>
                  <a:gd name="T59" fmla="*/ 707 h 987"/>
                  <a:gd name="T60" fmla="*/ 163 w 729"/>
                  <a:gd name="T61" fmla="*/ 710 h 987"/>
                  <a:gd name="T62" fmla="*/ 111 w 729"/>
                  <a:gd name="T63" fmla="*/ 698 h 987"/>
                  <a:gd name="T64" fmla="*/ 72 w 729"/>
                  <a:gd name="T65" fmla="*/ 667 h 987"/>
                  <a:gd name="T66" fmla="*/ 41 w 729"/>
                  <a:gd name="T67" fmla="*/ 642 h 987"/>
                  <a:gd name="T68" fmla="*/ 27 w 729"/>
                  <a:gd name="T69" fmla="*/ 645 h 987"/>
                  <a:gd name="T70" fmla="*/ 8 w 729"/>
                  <a:gd name="T71" fmla="*/ 677 h 987"/>
                  <a:gd name="T72" fmla="*/ 1 w 729"/>
                  <a:gd name="T73" fmla="*/ 784 h 987"/>
                  <a:gd name="T74" fmla="*/ 722 w 729"/>
                  <a:gd name="T75" fmla="*/ 987 h 987"/>
                  <a:gd name="T76" fmla="*/ 724 w 729"/>
                  <a:gd name="T77" fmla="*/ 752 h 987"/>
                  <a:gd name="T78" fmla="*/ 714 w 729"/>
                  <a:gd name="T79" fmla="*/ 707 h 987"/>
                  <a:gd name="T80" fmla="*/ 691 w 729"/>
                  <a:gd name="T81" fmla="*/ 698 h 987"/>
                  <a:gd name="T82" fmla="*/ 624 w 729"/>
                  <a:gd name="T83" fmla="*/ 716 h 987"/>
                  <a:gd name="T84" fmla="*/ 545 w 729"/>
                  <a:gd name="T85" fmla="*/ 733 h 987"/>
                  <a:gd name="T86" fmla="*/ 510 w 729"/>
                  <a:gd name="T87" fmla="*/ 727 h 987"/>
                  <a:gd name="T88" fmla="*/ 476 w 729"/>
                  <a:gd name="T89" fmla="*/ 705 h 987"/>
                  <a:gd name="T90" fmla="*/ 454 w 729"/>
                  <a:gd name="T91" fmla="*/ 667 h 987"/>
                  <a:gd name="T92" fmla="*/ 445 w 729"/>
                  <a:gd name="T93" fmla="*/ 590 h 987"/>
                  <a:gd name="T94" fmla="*/ 458 w 729"/>
                  <a:gd name="T95" fmla="*/ 549 h 987"/>
                  <a:gd name="T96" fmla="*/ 485 w 729"/>
                  <a:gd name="T97" fmla="*/ 519 h 987"/>
                  <a:gd name="T98" fmla="*/ 524 w 729"/>
                  <a:gd name="T99" fmla="*/ 503 h 987"/>
                  <a:gd name="T100" fmla="*/ 560 w 729"/>
                  <a:gd name="T101" fmla="*/ 506 h 987"/>
                  <a:gd name="T102" fmla="*/ 612 w 729"/>
                  <a:gd name="T103" fmla="*/ 530 h 987"/>
                  <a:gd name="T104" fmla="*/ 679 w 729"/>
                  <a:gd name="T105" fmla="*/ 576 h 987"/>
                  <a:gd name="T106" fmla="*/ 698 w 729"/>
                  <a:gd name="T107" fmla="*/ 575 h 987"/>
                  <a:gd name="T108" fmla="*/ 719 w 729"/>
                  <a:gd name="T109" fmla="*/ 558 h 987"/>
                  <a:gd name="T110" fmla="*/ 729 w 729"/>
                  <a:gd name="T111" fmla="*/ 519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29" h="987">
                    <a:moveTo>
                      <a:pt x="724" y="280"/>
                    </a:moveTo>
                    <a:lnTo>
                      <a:pt x="724" y="280"/>
                    </a:lnTo>
                    <a:lnTo>
                      <a:pt x="668" y="282"/>
                    </a:lnTo>
                    <a:lnTo>
                      <a:pt x="615" y="282"/>
                    </a:lnTo>
                    <a:lnTo>
                      <a:pt x="564" y="282"/>
                    </a:lnTo>
                    <a:lnTo>
                      <a:pt x="520" y="280"/>
                    </a:lnTo>
                    <a:lnTo>
                      <a:pt x="500" y="277"/>
                    </a:lnTo>
                    <a:lnTo>
                      <a:pt x="482" y="274"/>
                    </a:lnTo>
                    <a:lnTo>
                      <a:pt x="466" y="271"/>
                    </a:lnTo>
                    <a:lnTo>
                      <a:pt x="452" y="267"/>
                    </a:lnTo>
                    <a:lnTo>
                      <a:pt x="443" y="262"/>
                    </a:lnTo>
                    <a:lnTo>
                      <a:pt x="434" y="255"/>
                    </a:lnTo>
                    <a:lnTo>
                      <a:pt x="430" y="248"/>
                    </a:lnTo>
                    <a:lnTo>
                      <a:pt x="429" y="243"/>
                    </a:lnTo>
                    <a:lnTo>
                      <a:pt x="429" y="239"/>
                    </a:lnTo>
                    <a:lnTo>
                      <a:pt x="429" y="239"/>
                    </a:lnTo>
                    <a:lnTo>
                      <a:pt x="430" y="232"/>
                    </a:lnTo>
                    <a:lnTo>
                      <a:pt x="433" y="225"/>
                    </a:lnTo>
                    <a:lnTo>
                      <a:pt x="440" y="213"/>
                    </a:lnTo>
                    <a:lnTo>
                      <a:pt x="459" y="185"/>
                    </a:lnTo>
                    <a:lnTo>
                      <a:pt x="471" y="169"/>
                    </a:lnTo>
                    <a:lnTo>
                      <a:pt x="475" y="159"/>
                    </a:lnTo>
                    <a:lnTo>
                      <a:pt x="479" y="150"/>
                    </a:lnTo>
                    <a:lnTo>
                      <a:pt x="482" y="139"/>
                    </a:lnTo>
                    <a:lnTo>
                      <a:pt x="485" y="127"/>
                    </a:lnTo>
                    <a:lnTo>
                      <a:pt x="486" y="115"/>
                    </a:lnTo>
                    <a:lnTo>
                      <a:pt x="486" y="101"/>
                    </a:lnTo>
                    <a:lnTo>
                      <a:pt x="486" y="101"/>
                    </a:lnTo>
                    <a:lnTo>
                      <a:pt x="485" y="88"/>
                    </a:lnTo>
                    <a:lnTo>
                      <a:pt x="482" y="78"/>
                    </a:lnTo>
                    <a:lnTo>
                      <a:pt x="478" y="67"/>
                    </a:lnTo>
                    <a:lnTo>
                      <a:pt x="473" y="59"/>
                    </a:lnTo>
                    <a:lnTo>
                      <a:pt x="468" y="49"/>
                    </a:lnTo>
                    <a:lnTo>
                      <a:pt x="461" y="42"/>
                    </a:lnTo>
                    <a:lnTo>
                      <a:pt x="454" y="34"/>
                    </a:lnTo>
                    <a:lnTo>
                      <a:pt x="447" y="28"/>
                    </a:lnTo>
                    <a:lnTo>
                      <a:pt x="437" y="21"/>
                    </a:lnTo>
                    <a:lnTo>
                      <a:pt x="429" y="17"/>
                    </a:lnTo>
                    <a:lnTo>
                      <a:pt x="419" y="11"/>
                    </a:lnTo>
                    <a:lnTo>
                      <a:pt x="409" y="9"/>
                    </a:lnTo>
                    <a:lnTo>
                      <a:pt x="388" y="3"/>
                    </a:lnTo>
                    <a:lnTo>
                      <a:pt x="367" y="0"/>
                    </a:lnTo>
                    <a:lnTo>
                      <a:pt x="346" y="2"/>
                    </a:lnTo>
                    <a:lnTo>
                      <a:pt x="335" y="3"/>
                    </a:lnTo>
                    <a:lnTo>
                      <a:pt x="325" y="6"/>
                    </a:lnTo>
                    <a:lnTo>
                      <a:pt x="315" y="10"/>
                    </a:lnTo>
                    <a:lnTo>
                      <a:pt x="306" y="14"/>
                    </a:lnTo>
                    <a:lnTo>
                      <a:pt x="297" y="18"/>
                    </a:lnTo>
                    <a:lnTo>
                      <a:pt x="289" y="24"/>
                    </a:lnTo>
                    <a:lnTo>
                      <a:pt x="282" y="31"/>
                    </a:lnTo>
                    <a:lnTo>
                      <a:pt x="275" y="39"/>
                    </a:lnTo>
                    <a:lnTo>
                      <a:pt x="268" y="48"/>
                    </a:lnTo>
                    <a:lnTo>
                      <a:pt x="262" y="57"/>
                    </a:lnTo>
                    <a:lnTo>
                      <a:pt x="258" y="67"/>
                    </a:lnTo>
                    <a:lnTo>
                      <a:pt x="255" y="78"/>
                    </a:lnTo>
                    <a:lnTo>
                      <a:pt x="254" y="91"/>
                    </a:lnTo>
                    <a:lnTo>
                      <a:pt x="253" y="104"/>
                    </a:lnTo>
                    <a:lnTo>
                      <a:pt x="253" y="104"/>
                    </a:lnTo>
                    <a:lnTo>
                      <a:pt x="253" y="116"/>
                    </a:lnTo>
                    <a:lnTo>
                      <a:pt x="255" y="129"/>
                    </a:lnTo>
                    <a:lnTo>
                      <a:pt x="260" y="140"/>
                    </a:lnTo>
                    <a:lnTo>
                      <a:pt x="264" y="152"/>
                    </a:lnTo>
                    <a:lnTo>
                      <a:pt x="275" y="176"/>
                    </a:lnTo>
                    <a:lnTo>
                      <a:pt x="286" y="197"/>
                    </a:lnTo>
                    <a:lnTo>
                      <a:pt x="296" y="217"/>
                    </a:lnTo>
                    <a:lnTo>
                      <a:pt x="299" y="227"/>
                    </a:lnTo>
                    <a:lnTo>
                      <a:pt x="300" y="235"/>
                    </a:lnTo>
                    <a:lnTo>
                      <a:pt x="299" y="242"/>
                    </a:lnTo>
                    <a:lnTo>
                      <a:pt x="296" y="249"/>
                    </a:lnTo>
                    <a:lnTo>
                      <a:pt x="292" y="255"/>
                    </a:lnTo>
                    <a:lnTo>
                      <a:pt x="283" y="260"/>
                    </a:lnTo>
                    <a:lnTo>
                      <a:pt x="283" y="260"/>
                    </a:lnTo>
                    <a:lnTo>
                      <a:pt x="278" y="262"/>
                    </a:lnTo>
                    <a:lnTo>
                      <a:pt x="269" y="263"/>
                    </a:lnTo>
                    <a:lnTo>
                      <a:pt x="247" y="266"/>
                    </a:lnTo>
                    <a:lnTo>
                      <a:pt x="218" y="267"/>
                    </a:lnTo>
                    <a:lnTo>
                      <a:pt x="181" y="269"/>
                    </a:lnTo>
                    <a:lnTo>
                      <a:pt x="95" y="269"/>
                    </a:lnTo>
                    <a:lnTo>
                      <a:pt x="1" y="267"/>
                    </a:lnTo>
                    <a:lnTo>
                      <a:pt x="1" y="267"/>
                    </a:lnTo>
                    <a:lnTo>
                      <a:pt x="0" y="331"/>
                    </a:lnTo>
                    <a:lnTo>
                      <a:pt x="1" y="390"/>
                    </a:lnTo>
                    <a:lnTo>
                      <a:pt x="4" y="440"/>
                    </a:lnTo>
                    <a:lnTo>
                      <a:pt x="6" y="460"/>
                    </a:lnTo>
                    <a:lnTo>
                      <a:pt x="11" y="477"/>
                    </a:lnTo>
                    <a:lnTo>
                      <a:pt x="11" y="477"/>
                    </a:lnTo>
                    <a:lnTo>
                      <a:pt x="16" y="495"/>
                    </a:lnTo>
                    <a:lnTo>
                      <a:pt x="23" y="509"/>
                    </a:lnTo>
                    <a:lnTo>
                      <a:pt x="32" y="519"/>
                    </a:lnTo>
                    <a:lnTo>
                      <a:pt x="36" y="522"/>
                    </a:lnTo>
                    <a:lnTo>
                      <a:pt x="40" y="524"/>
                    </a:lnTo>
                    <a:lnTo>
                      <a:pt x="50" y="527"/>
                    </a:lnTo>
                    <a:lnTo>
                      <a:pt x="60" y="526"/>
                    </a:lnTo>
                    <a:lnTo>
                      <a:pt x="71" y="524"/>
                    </a:lnTo>
                    <a:lnTo>
                      <a:pt x="82" y="520"/>
                    </a:lnTo>
                    <a:lnTo>
                      <a:pt x="109" y="512"/>
                    </a:lnTo>
                    <a:lnTo>
                      <a:pt x="123" y="508"/>
                    </a:lnTo>
                    <a:lnTo>
                      <a:pt x="138" y="503"/>
                    </a:lnTo>
                    <a:lnTo>
                      <a:pt x="155" y="502"/>
                    </a:lnTo>
                    <a:lnTo>
                      <a:pt x="170" y="502"/>
                    </a:lnTo>
                    <a:lnTo>
                      <a:pt x="188" y="505"/>
                    </a:lnTo>
                    <a:lnTo>
                      <a:pt x="206" y="510"/>
                    </a:lnTo>
                    <a:lnTo>
                      <a:pt x="206" y="510"/>
                    </a:lnTo>
                    <a:lnTo>
                      <a:pt x="213" y="515"/>
                    </a:lnTo>
                    <a:lnTo>
                      <a:pt x="220" y="519"/>
                    </a:lnTo>
                    <a:lnTo>
                      <a:pt x="234" y="530"/>
                    </a:lnTo>
                    <a:lnTo>
                      <a:pt x="244" y="542"/>
                    </a:lnTo>
                    <a:lnTo>
                      <a:pt x="253" y="556"/>
                    </a:lnTo>
                    <a:lnTo>
                      <a:pt x="258" y="572"/>
                    </a:lnTo>
                    <a:lnTo>
                      <a:pt x="262" y="589"/>
                    </a:lnTo>
                    <a:lnTo>
                      <a:pt x="264" y="605"/>
                    </a:lnTo>
                    <a:lnTo>
                      <a:pt x="262" y="622"/>
                    </a:lnTo>
                    <a:lnTo>
                      <a:pt x="260" y="639"/>
                    </a:lnTo>
                    <a:lnTo>
                      <a:pt x="255" y="654"/>
                    </a:lnTo>
                    <a:lnTo>
                      <a:pt x="247" y="668"/>
                    </a:lnTo>
                    <a:lnTo>
                      <a:pt x="239" y="682"/>
                    </a:lnTo>
                    <a:lnTo>
                      <a:pt x="226" y="693"/>
                    </a:lnTo>
                    <a:lnTo>
                      <a:pt x="213" y="702"/>
                    </a:lnTo>
                    <a:lnTo>
                      <a:pt x="205" y="705"/>
                    </a:lnTo>
                    <a:lnTo>
                      <a:pt x="197" y="707"/>
                    </a:lnTo>
                    <a:lnTo>
                      <a:pt x="188" y="709"/>
                    </a:lnTo>
                    <a:lnTo>
                      <a:pt x="180" y="710"/>
                    </a:lnTo>
                    <a:lnTo>
                      <a:pt x="180" y="710"/>
                    </a:lnTo>
                    <a:lnTo>
                      <a:pt x="163" y="710"/>
                    </a:lnTo>
                    <a:lnTo>
                      <a:pt x="148" y="709"/>
                    </a:lnTo>
                    <a:lnTo>
                      <a:pt x="135" y="706"/>
                    </a:lnTo>
                    <a:lnTo>
                      <a:pt x="123" y="702"/>
                    </a:lnTo>
                    <a:lnTo>
                      <a:pt x="111" y="698"/>
                    </a:lnTo>
                    <a:lnTo>
                      <a:pt x="102" y="692"/>
                    </a:lnTo>
                    <a:lnTo>
                      <a:pt x="93" y="685"/>
                    </a:lnTo>
                    <a:lnTo>
                      <a:pt x="86" y="679"/>
                    </a:lnTo>
                    <a:lnTo>
                      <a:pt x="72" y="667"/>
                    </a:lnTo>
                    <a:lnTo>
                      <a:pt x="61" y="654"/>
                    </a:lnTo>
                    <a:lnTo>
                      <a:pt x="51" y="646"/>
                    </a:lnTo>
                    <a:lnTo>
                      <a:pt x="47" y="643"/>
                    </a:lnTo>
                    <a:lnTo>
                      <a:pt x="41" y="642"/>
                    </a:lnTo>
                    <a:lnTo>
                      <a:pt x="41" y="642"/>
                    </a:lnTo>
                    <a:lnTo>
                      <a:pt x="36" y="642"/>
                    </a:lnTo>
                    <a:lnTo>
                      <a:pt x="32" y="643"/>
                    </a:lnTo>
                    <a:lnTo>
                      <a:pt x="27" y="645"/>
                    </a:lnTo>
                    <a:lnTo>
                      <a:pt x="23" y="646"/>
                    </a:lnTo>
                    <a:lnTo>
                      <a:pt x="16" y="653"/>
                    </a:lnTo>
                    <a:lnTo>
                      <a:pt x="11" y="664"/>
                    </a:lnTo>
                    <a:lnTo>
                      <a:pt x="8" y="677"/>
                    </a:lnTo>
                    <a:lnTo>
                      <a:pt x="4" y="693"/>
                    </a:lnTo>
                    <a:lnTo>
                      <a:pt x="2" y="712"/>
                    </a:lnTo>
                    <a:lnTo>
                      <a:pt x="1" y="734"/>
                    </a:lnTo>
                    <a:lnTo>
                      <a:pt x="1" y="784"/>
                    </a:lnTo>
                    <a:lnTo>
                      <a:pt x="2" y="843"/>
                    </a:lnTo>
                    <a:lnTo>
                      <a:pt x="4" y="912"/>
                    </a:lnTo>
                    <a:lnTo>
                      <a:pt x="5" y="987"/>
                    </a:lnTo>
                    <a:lnTo>
                      <a:pt x="722" y="987"/>
                    </a:lnTo>
                    <a:lnTo>
                      <a:pt x="722" y="987"/>
                    </a:lnTo>
                    <a:lnTo>
                      <a:pt x="724" y="843"/>
                    </a:lnTo>
                    <a:lnTo>
                      <a:pt x="724" y="791"/>
                    </a:lnTo>
                    <a:lnTo>
                      <a:pt x="724" y="752"/>
                    </a:lnTo>
                    <a:lnTo>
                      <a:pt x="722" y="738"/>
                    </a:lnTo>
                    <a:lnTo>
                      <a:pt x="721" y="726"/>
                    </a:lnTo>
                    <a:lnTo>
                      <a:pt x="718" y="716"/>
                    </a:lnTo>
                    <a:lnTo>
                      <a:pt x="714" y="707"/>
                    </a:lnTo>
                    <a:lnTo>
                      <a:pt x="710" y="702"/>
                    </a:lnTo>
                    <a:lnTo>
                      <a:pt x="705" y="699"/>
                    </a:lnTo>
                    <a:lnTo>
                      <a:pt x="698" y="698"/>
                    </a:lnTo>
                    <a:lnTo>
                      <a:pt x="691" y="698"/>
                    </a:lnTo>
                    <a:lnTo>
                      <a:pt x="691" y="698"/>
                    </a:lnTo>
                    <a:lnTo>
                      <a:pt x="677" y="700"/>
                    </a:lnTo>
                    <a:lnTo>
                      <a:pt x="662" y="705"/>
                    </a:lnTo>
                    <a:lnTo>
                      <a:pt x="624" y="716"/>
                    </a:lnTo>
                    <a:lnTo>
                      <a:pt x="605" y="723"/>
                    </a:lnTo>
                    <a:lnTo>
                      <a:pt x="585" y="727"/>
                    </a:lnTo>
                    <a:lnTo>
                      <a:pt x="564" y="731"/>
                    </a:lnTo>
                    <a:lnTo>
                      <a:pt x="545" y="733"/>
                    </a:lnTo>
                    <a:lnTo>
                      <a:pt x="545" y="733"/>
                    </a:lnTo>
                    <a:lnTo>
                      <a:pt x="532" y="733"/>
                    </a:lnTo>
                    <a:lnTo>
                      <a:pt x="521" y="731"/>
                    </a:lnTo>
                    <a:lnTo>
                      <a:pt x="510" y="727"/>
                    </a:lnTo>
                    <a:lnTo>
                      <a:pt x="500" y="723"/>
                    </a:lnTo>
                    <a:lnTo>
                      <a:pt x="492" y="717"/>
                    </a:lnTo>
                    <a:lnTo>
                      <a:pt x="483" y="712"/>
                    </a:lnTo>
                    <a:lnTo>
                      <a:pt x="476" y="705"/>
                    </a:lnTo>
                    <a:lnTo>
                      <a:pt x="469" y="696"/>
                    </a:lnTo>
                    <a:lnTo>
                      <a:pt x="464" y="686"/>
                    </a:lnTo>
                    <a:lnTo>
                      <a:pt x="458" y="678"/>
                    </a:lnTo>
                    <a:lnTo>
                      <a:pt x="454" y="667"/>
                    </a:lnTo>
                    <a:lnTo>
                      <a:pt x="450" y="657"/>
                    </a:lnTo>
                    <a:lnTo>
                      <a:pt x="445" y="635"/>
                    </a:lnTo>
                    <a:lnTo>
                      <a:pt x="444" y="612"/>
                    </a:lnTo>
                    <a:lnTo>
                      <a:pt x="445" y="590"/>
                    </a:lnTo>
                    <a:lnTo>
                      <a:pt x="448" y="580"/>
                    </a:lnTo>
                    <a:lnTo>
                      <a:pt x="451" y="569"/>
                    </a:lnTo>
                    <a:lnTo>
                      <a:pt x="454" y="559"/>
                    </a:lnTo>
                    <a:lnTo>
                      <a:pt x="458" y="549"/>
                    </a:lnTo>
                    <a:lnTo>
                      <a:pt x="464" y="541"/>
                    </a:lnTo>
                    <a:lnTo>
                      <a:pt x="471" y="533"/>
                    </a:lnTo>
                    <a:lnTo>
                      <a:pt x="478" y="524"/>
                    </a:lnTo>
                    <a:lnTo>
                      <a:pt x="485" y="519"/>
                    </a:lnTo>
                    <a:lnTo>
                      <a:pt x="493" y="513"/>
                    </a:lnTo>
                    <a:lnTo>
                      <a:pt x="503" y="509"/>
                    </a:lnTo>
                    <a:lnTo>
                      <a:pt x="513" y="505"/>
                    </a:lnTo>
                    <a:lnTo>
                      <a:pt x="524" y="503"/>
                    </a:lnTo>
                    <a:lnTo>
                      <a:pt x="536" y="502"/>
                    </a:lnTo>
                    <a:lnTo>
                      <a:pt x="549" y="503"/>
                    </a:lnTo>
                    <a:lnTo>
                      <a:pt x="549" y="503"/>
                    </a:lnTo>
                    <a:lnTo>
                      <a:pt x="560" y="506"/>
                    </a:lnTo>
                    <a:lnTo>
                      <a:pt x="570" y="509"/>
                    </a:lnTo>
                    <a:lnTo>
                      <a:pt x="581" y="513"/>
                    </a:lnTo>
                    <a:lnTo>
                      <a:pt x="592" y="517"/>
                    </a:lnTo>
                    <a:lnTo>
                      <a:pt x="612" y="530"/>
                    </a:lnTo>
                    <a:lnTo>
                      <a:pt x="631" y="542"/>
                    </a:lnTo>
                    <a:lnTo>
                      <a:pt x="663" y="566"/>
                    </a:lnTo>
                    <a:lnTo>
                      <a:pt x="675" y="575"/>
                    </a:lnTo>
                    <a:lnTo>
                      <a:pt x="679" y="576"/>
                    </a:lnTo>
                    <a:lnTo>
                      <a:pt x="683" y="577"/>
                    </a:lnTo>
                    <a:lnTo>
                      <a:pt x="683" y="577"/>
                    </a:lnTo>
                    <a:lnTo>
                      <a:pt x="690" y="577"/>
                    </a:lnTo>
                    <a:lnTo>
                      <a:pt x="698" y="575"/>
                    </a:lnTo>
                    <a:lnTo>
                      <a:pt x="707" y="572"/>
                    </a:lnTo>
                    <a:lnTo>
                      <a:pt x="714" y="565"/>
                    </a:lnTo>
                    <a:lnTo>
                      <a:pt x="714" y="565"/>
                    </a:lnTo>
                    <a:lnTo>
                      <a:pt x="719" y="558"/>
                    </a:lnTo>
                    <a:lnTo>
                      <a:pt x="725" y="547"/>
                    </a:lnTo>
                    <a:lnTo>
                      <a:pt x="728" y="534"/>
                    </a:lnTo>
                    <a:lnTo>
                      <a:pt x="729" y="519"/>
                    </a:lnTo>
                    <a:lnTo>
                      <a:pt x="729" y="519"/>
                    </a:lnTo>
                    <a:lnTo>
                      <a:pt x="728" y="424"/>
                    </a:lnTo>
                    <a:lnTo>
                      <a:pt x="724" y="280"/>
                    </a:lnTo>
                    <a:lnTo>
                      <a:pt x="724" y="280"/>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25" name="îś1îḍè">
                <a:extLst>
                  <a:ext uri="{FF2B5EF4-FFF2-40B4-BE49-F238E27FC236}">
                    <a16:creationId xmlns:a16="http://schemas.microsoft.com/office/drawing/2014/main" id="{4E2301C5-4574-4988-BAB3-74528C0E0E4D}"/>
                  </a:ext>
                </a:extLst>
              </p:cNvPr>
              <p:cNvSpPr/>
              <p:nvPr/>
            </p:nvSpPr>
            <p:spPr bwMode="auto">
              <a:xfrm>
                <a:off x="3860800" y="5192713"/>
                <a:ext cx="2062163" cy="1131887"/>
              </a:xfrm>
              <a:custGeom>
                <a:avLst/>
                <a:gdLst>
                  <a:gd name="T0" fmla="*/ 280 w 1299"/>
                  <a:gd name="T1" fmla="*/ 517 h 713"/>
                  <a:gd name="T2" fmla="*/ 274 w 1299"/>
                  <a:gd name="T3" fmla="*/ 442 h 713"/>
                  <a:gd name="T4" fmla="*/ 254 w 1299"/>
                  <a:gd name="T5" fmla="*/ 424 h 713"/>
                  <a:gd name="T6" fmla="*/ 218 w 1299"/>
                  <a:gd name="T7" fmla="*/ 431 h 713"/>
                  <a:gd name="T8" fmla="*/ 120 w 1299"/>
                  <a:gd name="T9" fmla="*/ 457 h 713"/>
                  <a:gd name="T10" fmla="*/ 77 w 1299"/>
                  <a:gd name="T11" fmla="*/ 457 h 713"/>
                  <a:gd name="T12" fmla="*/ 39 w 1299"/>
                  <a:gd name="T13" fmla="*/ 438 h 713"/>
                  <a:gd name="T14" fmla="*/ 14 w 1299"/>
                  <a:gd name="T15" fmla="*/ 404 h 713"/>
                  <a:gd name="T16" fmla="*/ 0 w 1299"/>
                  <a:gd name="T17" fmla="*/ 338 h 713"/>
                  <a:gd name="T18" fmla="*/ 10 w 1299"/>
                  <a:gd name="T19" fmla="*/ 285 h 713"/>
                  <a:gd name="T20" fmla="*/ 34 w 1299"/>
                  <a:gd name="T21" fmla="*/ 250 h 713"/>
                  <a:gd name="T22" fmla="*/ 69 w 1299"/>
                  <a:gd name="T23" fmla="*/ 231 h 713"/>
                  <a:gd name="T24" fmla="*/ 105 w 1299"/>
                  <a:gd name="T25" fmla="*/ 229 h 713"/>
                  <a:gd name="T26" fmla="*/ 148 w 1299"/>
                  <a:gd name="T27" fmla="*/ 243 h 713"/>
                  <a:gd name="T28" fmla="*/ 231 w 1299"/>
                  <a:gd name="T29" fmla="*/ 301 h 713"/>
                  <a:gd name="T30" fmla="*/ 246 w 1299"/>
                  <a:gd name="T31" fmla="*/ 303 h 713"/>
                  <a:gd name="T32" fmla="*/ 270 w 1299"/>
                  <a:gd name="T33" fmla="*/ 291 h 713"/>
                  <a:gd name="T34" fmla="*/ 285 w 1299"/>
                  <a:gd name="T35" fmla="*/ 245 h 713"/>
                  <a:gd name="T36" fmla="*/ 280 w 1299"/>
                  <a:gd name="T37" fmla="*/ 6 h 713"/>
                  <a:gd name="T38" fmla="*/ 516 w 1299"/>
                  <a:gd name="T39" fmla="*/ 4 h 713"/>
                  <a:gd name="T40" fmla="*/ 573 w 1299"/>
                  <a:gd name="T41" fmla="*/ 15 h 713"/>
                  <a:gd name="T42" fmla="*/ 582 w 1299"/>
                  <a:gd name="T43" fmla="*/ 45 h 713"/>
                  <a:gd name="T44" fmla="*/ 542 w 1299"/>
                  <a:gd name="T45" fmla="*/ 123 h 713"/>
                  <a:gd name="T46" fmla="*/ 523 w 1299"/>
                  <a:gd name="T47" fmla="*/ 197 h 713"/>
                  <a:gd name="T48" fmla="*/ 526 w 1299"/>
                  <a:gd name="T49" fmla="*/ 250 h 713"/>
                  <a:gd name="T50" fmla="*/ 549 w 1299"/>
                  <a:gd name="T51" fmla="*/ 301 h 713"/>
                  <a:gd name="T52" fmla="*/ 587 w 1299"/>
                  <a:gd name="T53" fmla="*/ 330 h 713"/>
                  <a:gd name="T54" fmla="*/ 635 w 1299"/>
                  <a:gd name="T55" fmla="*/ 340 h 713"/>
                  <a:gd name="T56" fmla="*/ 672 w 1299"/>
                  <a:gd name="T57" fmla="*/ 337 h 713"/>
                  <a:gd name="T58" fmla="*/ 720 w 1299"/>
                  <a:gd name="T59" fmla="*/ 319 h 713"/>
                  <a:gd name="T60" fmla="*/ 758 w 1299"/>
                  <a:gd name="T61" fmla="*/ 285 h 713"/>
                  <a:gd name="T62" fmla="*/ 780 w 1299"/>
                  <a:gd name="T63" fmla="*/ 239 h 713"/>
                  <a:gd name="T64" fmla="*/ 784 w 1299"/>
                  <a:gd name="T65" fmla="*/ 197 h 713"/>
                  <a:gd name="T66" fmla="*/ 767 w 1299"/>
                  <a:gd name="T67" fmla="*/ 143 h 713"/>
                  <a:gd name="T68" fmla="*/ 727 w 1299"/>
                  <a:gd name="T69" fmla="*/ 52 h 713"/>
                  <a:gd name="T70" fmla="*/ 734 w 1299"/>
                  <a:gd name="T71" fmla="*/ 15 h 713"/>
                  <a:gd name="T72" fmla="*/ 753 w 1299"/>
                  <a:gd name="T73" fmla="*/ 6 h 713"/>
                  <a:gd name="T74" fmla="*/ 907 w 1299"/>
                  <a:gd name="T75" fmla="*/ 1 h 713"/>
                  <a:gd name="T76" fmla="*/ 987 w 1299"/>
                  <a:gd name="T77" fmla="*/ 245 h 713"/>
                  <a:gd name="T78" fmla="*/ 997 w 1299"/>
                  <a:gd name="T79" fmla="*/ 284 h 713"/>
                  <a:gd name="T80" fmla="*/ 1025 w 1299"/>
                  <a:gd name="T81" fmla="*/ 302 h 713"/>
                  <a:gd name="T82" fmla="*/ 1054 w 1299"/>
                  <a:gd name="T83" fmla="*/ 294 h 713"/>
                  <a:gd name="T84" fmla="*/ 1156 w 1299"/>
                  <a:gd name="T85" fmla="*/ 242 h 713"/>
                  <a:gd name="T86" fmla="*/ 1190 w 1299"/>
                  <a:gd name="T87" fmla="*/ 238 h 713"/>
                  <a:gd name="T88" fmla="*/ 1234 w 1299"/>
                  <a:gd name="T89" fmla="*/ 249 h 713"/>
                  <a:gd name="T90" fmla="*/ 1268 w 1299"/>
                  <a:gd name="T91" fmla="*/ 277 h 713"/>
                  <a:gd name="T92" fmla="*/ 1290 w 1299"/>
                  <a:gd name="T93" fmla="*/ 317 h 713"/>
                  <a:gd name="T94" fmla="*/ 1297 w 1299"/>
                  <a:gd name="T95" fmla="*/ 351 h 713"/>
                  <a:gd name="T96" fmla="*/ 1294 w 1299"/>
                  <a:gd name="T97" fmla="*/ 397 h 713"/>
                  <a:gd name="T98" fmla="*/ 1276 w 1299"/>
                  <a:gd name="T99" fmla="*/ 438 h 713"/>
                  <a:gd name="T100" fmla="*/ 1239 w 1299"/>
                  <a:gd name="T101" fmla="*/ 467 h 713"/>
                  <a:gd name="T102" fmla="*/ 1183 w 1299"/>
                  <a:gd name="T103" fmla="*/ 481 h 713"/>
                  <a:gd name="T104" fmla="*/ 1139 w 1299"/>
                  <a:gd name="T105" fmla="*/ 477 h 713"/>
                  <a:gd name="T106" fmla="*/ 1085 w 1299"/>
                  <a:gd name="T107" fmla="*/ 454 h 713"/>
                  <a:gd name="T108" fmla="*/ 1025 w 1299"/>
                  <a:gd name="T109" fmla="*/ 424 h 713"/>
                  <a:gd name="T110" fmla="*/ 1013 w 1299"/>
                  <a:gd name="T111" fmla="*/ 428 h 713"/>
                  <a:gd name="T112" fmla="*/ 999 w 1299"/>
                  <a:gd name="T113" fmla="*/ 471 h 713"/>
                  <a:gd name="T114" fmla="*/ 994 w 1299"/>
                  <a:gd name="T115" fmla="*/ 633 h 713"/>
                  <a:gd name="T116" fmla="*/ 278 w 1299"/>
                  <a:gd name="T117" fmla="*/ 713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99" h="713">
                    <a:moveTo>
                      <a:pt x="278" y="713"/>
                    </a:moveTo>
                    <a:lnTo>
                      <a:pt x="278" y="713"/>
                    </a:lnTo>
                    <a:lnTo>
                      <a:pt x="280" y="569"/>
                    </a:lnTo>
                    <a:lnTo>
                      <a:pt x="280" y="517"/>
                    </a:lnTo>
                    <a:lnTo>
                      <a:pt x="280" y="478"/>
                    </a:lnTo>
                    <a:lnTo>
                      <a:pt x="278" y="464"/>
                    </a:lnTo>
                    <a:lnTo>
                      <a:pt x="275" y="452"/>
                    </a:lnTo>
                    <a:lnTo>
                      <a:pt x="274" y="442"/>
                    </a:lnTo>
                    <a:lnTo>
                      <a:pt x="270" y="433"/>
                    </a:lnTo>
                    <a:lnTo>
                      <a:pt x="266" y="428"/>
                    </a:lnTo>
                    <a:lnTo>
                      <a:pt x="261" y="425"/>
                    </a:lnTo>
                    <a:lnTo>
                      <a:pt x="254" y="424"/>
                    </a:lnTo>
                    <a:lnTo>
                      <a:pt x="247" y="424"/>
                    </a:lnTo>
                    <a:lnTo>
                      <a:pt x="247" y="424"/>
                    </a:lnTo>
                    <a:lnTo>
                      <a:pt x="233" y="426"/>
                    </a:lnTo>
                    <a:lnTo>
                      <a:pt x="218" y="431"/>
                    </a:lnTo>
                    <a:lnTo>
                      <a:pt x="180" y="442"/>
                    </a:lnTo>
                    <a:lnTo>
                      <a:pt x="161" y="449"/>
                    </a:lnTo>
                    <a:lnTo>
                      <a:pt x="141" y="453"/>
                    </a:lnTo>
                    <a:lnTo>
                      <a:pt x="120" y="457"/>
                    </a:lnTo>
                    <a:lnTo>
                      <a:pt x="101" y="459"/>
                    </a:lnTo>
                    <a:lnTo>
                      <a:pt x="101" y="459"/>
                    </a:lnTo>
                    <a:lnTo>
                      <a:pt x="88" y="459"/>
                    </a:lnTo>
                    <a:lnTo>
                      <a:pt x="77" y="457"/>
                    </a:lnTo>
                    <a:lnTo>
                      <a:pt x="66" y="453"/>
                    </a:lnTo>
                    <a:lnTo>
                      <a:pt x="56" y="449"/>
                    </a:lnTo>
                    <a:lnTo>
                      <a:pt x="48" y="443"/>
                    </a:lnTo>
                    <a:lnTo>
                      <a:pt x="39" y="438"/>
                    </a:lnTo>
                    <a:lnTo>
                      <a:pt x="32" y="431"/>
                    </a:lnTo>
                    <a:lnTo>
                      <a:pt x="25" y="422"/>
                    </a:lnTo>
                    <a:lnTo>
                      <a:pt x="18" y="412"/>
                    </a:lnTo>
                    <a:lnTo>
                      <a:pt x="14" y="404"/>
                    </a:lnTo>
                    <a:lnTo>
                      <a:pt x="10" y="393"/>
                    </a:lnTo>
                    <a:lnTo>
                      <a:pt x="6" y="383"/>
                    </a:lnTo>
                    <a:lnTo>
                      <a:pt x="1" y="361"/>
                    </a:lnTo>
                    <a:lnTo>
                      <a:pt x="0" y="338"/>
                    </a:lnTo>
                    <a:lnTo>
                      <a:pt x="1" y="316"/>
                    </a:lnTo>
                    <a:lnTo>
                      <a:pt x="3" y="306"/>
                    </a:lnTo>
                    <a:lnTo>
                      <a:pt x="6" y="295"/>
                    </a:lnTo>
                    <a:lnTo>
                      <a:pt x="10" y="285"/>
                    </a:lnTo>
                    <a:lnTo>
                      <a:pt x="14" y="275"/>
                    </a:lnTo>
                    <a:lnTo>
                      <a:pt x="20" y="267"/>
                    </a:lnTo>
                    <a:lnTo>
                      <a:pt x="27" y="259"/>
                    </a:lnTo>
                    <a:lnTo>
                      <a:pt x="34" y="250"/>
                    </a:lnTo>
                    <a:lnTo>
                      <a:pt x="41" y="245"/>
                    </a:lnTo>
                    <a:lnTo>
                      <a:pt x="49" y="239"/>
                    </a:lnTo>
                    <a:lnTo>
                      <a:pt x="59" y="235"/>
                    </a:lnTo>
                    <a:lnTo>
                      <a:pt x="69" y="231"/>
                    </a:lnTo>
                    <a:lnTo>
                      <a:pt x="80" y="229"/>
                    </a:lnTo>
                    <a:lnTo>
                      <a:pt x="92" y="228"/>
                    </a:lnTo>
                    <a:lnTo>
                      <a:pt x="105" y="229"/>
                    </a:lnTo>
                    <a:lnTo>
                      <a:pt x="105" y="229"/>
                    </a:lnTo>
                    <a:lnTo>
                      <a:pt x="116" y="232"/>
                    </a:lnTo>
                    <a:lnTo>
                      <a:pt x="126" y="235"/>
                    </a:lnTo>
                    <a:lnTo>
                      <a:pt x="137" y="239"/>
                    </a:lnTo>
                    <a:lnTo>
                      <a:pt x="148" y="243"/>
                    </a:lnTo>
                    <a:lnTo>
                      <a:pt x="168" y="256"/>
                    </a:lnTo>
                    <a:lnTo>
                      <a:pt x="187" y="268"/>
                    </a:lnTo>
                    <a:lnTo>
                      <a:pt x="219" y="292"/>
                    </a:lnTo>
                    <a:lnTo>
                      <a:pt x="231" y="301"/>
                    </a:lnTo>
                    <a:lnTo>
                      <a:pt x="235" y="302"/>
                    </a:lnTo>
                    <a:lnTo>
                      <a:pt x="239" y="303"/>
                    </a:lnTo>
                    <a:lnTo>
                      <a:pt x="239" y="303"/>
                    </a:lnTo>
                    <a:lnTo>
                      <a:pt x="246" y="303"/>
                    </a:lnTo>
                    <a:lnTo>
                      <a:pt x="254" y="301"/>
                    </a:lnTo>
                    <a:lnTo>
                      <a:pt x="261" y="298"/>
                    </a:lnTo>
                    <a:lnTo>
                      <a:pt x="270" y="291"/>
                    </a:lnTo>
                    <a:lnTo>
                      <a:pt x="270" y="291"/>
                    </a:lnTo>
                    <a:lnTo>
                      <a:pt x="275" y="284"/>
                    </a:lnTo>
                    <a:lnTo>
                      <a:pt x="281" y="273"/>
                    </a:lnTo>
                    <a:lnTo>
                      <a:pt x="284" y="260"/>
                    </a:lnTo>
                    <a:lnTo>
                      <a:pt x="285" y="245"/>
                    </a:lnTo>
                    <a:lnTo>
                      <a:pt x="285" y="245"/>
                    </a:lnTo>
                    <a:lnTo>
                      <a:pt x="282" y="150"/>
                    </a:lnTo>
                    <a:lnTo>
                      <a:pt x="280" y="6"/>
                    </a:lnTo>
                    <a:lnTo>
                      <a:pt x="280" y="6"/>
                    </a:lnTo>
                    <a:lnTo>
                      <a:pt x="368" y="3"/>
                    </a:lnTo>
                    <a:lnTo>
                      <a:pt x="449" y="1"/>
                    </a:lnTo>
                    <a:lnTo>
                      <a:pt x="485" y="3"/>
                    </a:lnTo>
                    <a:lnTo>
                      <a:pt x="516" y="4"/>
                    </a:lnTo>
                    <a:lnTo>
                      <a:pt x="542" y="7"/>
                    </a:lnTo>
                    <a:lnTo>
                      <a:pt x="563" y="11"/>
                    </a:lnTo>
                    <a:lnTo>
                      <a:pt x="563" y="11"/>
                    </a:lnTo>
                    <a:lnTo>
                      <a:pt x="573" y="15"/>
                    </a:lnTo>
                    <a:lnTo>
                      <a:pt x="580" y="21"/>
                    </a:lnTo>
                    <a:lnTo>
                      <a:pt x="583" y="28"/>
                    </a:lnTo>
                    <a:lnTo>
                      <a:pt x="583" y="36"/>
                    </a:lnTo>
                    <a:lnTo>
                      <a:pt x="582" y="45"/>
                    </a:lnTo>
                    <a:lnTo>
                      <a:pt x="577" y="56"/>
                    </a:lnTo>
                    <a:lnTo>
                      <a:pt x="565" y="80"/>
                    </a:lnTo>
                    <a:lnTo>
                      <a:pt x="551" y="108"/>
                    </a:lnTo>
                    <a:lnTo>
                      <a:pt x="542" y="123"/>
                    </a:lnTo>
                    <a:lnTo>
                      <a:pt x="535" y="140"/>
                    </a:lnTo>
                    <a:lnTo>
                      <a:pt x="530" y="158"/>
                    </a:lnTo>
                    <a:lnTo>
                      <a:pt x="526" y="178"/>
                    </a:lnTo>
                    <a:lnTo>
                      <a:pt x="523" y="197"/>
                    </a:lnTo>
                    <a:lnTo>
                      <a:pt x="521" y="218"/>
                    </a:lnTo>
                    <a:lnTo>
                      <a:pt x="521" y="218"/>
                    </a:lnTo>
                    <a:lnTo>
                      <a:pt x="523" y="235"/>
                    </a:lnTo>
                    <a:lnTo>
                      <a:pt x="526" y="250"/>
                    </a:lnTo>
                    <a:lnTo>
                      <a:pt x="530" y="264"/>
                    </a:lnTo>
                    <a:lnTo>
                      <a:pt x="535" y="278"/>
                    </a:lnTo>
                    <a:lnTo>
                      <a:pt x="541" y="289"/>
                    </a:lnTo>
                    <a:lnTo>
                      <a:pt x="549" y="301"/>
                    </a:lnTo>
                    <a:lnTo>
                      <a:pt x="558" y="309"/>
                    </a:lnTo>
                    <a:lnTo>
                      <a:pt x="568" y="317"/>
                    </a:lnTo>
                    <a:lnTo>
                      <a:pt x="577" y="324"/>
                    </a:lnTo>
                    <a:lnTo>
                      <a:pt x="587" y="330"/>
                    </a:lnTo>
                    <a:lnTo>
                      <a:pt x="600" y="334"/>
                    </a:lnTo>
                    <a:lnTo>
                      <a:pt x="611" y="337"/>
                    </a:lnTo>
                    <a:lnTo>
                      <a:pt x="623" y="338"/>
                    </a:lnTo>
                    <a:lnTo>
                      <a:pt x="635" y="340"/>
                    </a:lnTo>
                    <a:lnTo>
                      <a:pt x="647" y="340"/>
                    </a:lnTo>
                    <a:lnTo>
                      <a:pt x="660" y="338"/>
                    </a:lnTo>
                    <a:lnTo>
                      <a:pt x="660" y="338"/>
                    </a:lnTo>
                    <a:lnTo>
                      <a:pt x="672" y="337"/>
                    </a:lnTo>
                    <a:lnTo>
                      <a:pt x="685" y="334"/>
                    </a:lnTo>
                    <a:lnTo>
                      <a:pt x="696" y="330"/>
                    </a:lnTo>
                    <a:lnTo>
                      <a:pt x="709" y="324"/>
                    </a:lnTo>
                    <a:lnTo>
                      <a:pt x="720" y="319"/>
                    </a:lnTo>
                    <a:lnTo>
                      <a:pt x="730" y="312"/>
                    </a:lnTo>
                    <a:lnTo>
                      <a:pt x="739" y="303"/>
                    </a:lnTo>
                    <a:lnTo>
                      <a:pt x="749" y="295"/>
                    </a:lnTo>
                    <a:lnTo>
                      <a:pt x="758" y="285"/>
                    </a:lnTo>
                    <a:lnTo>
                      <a:pt x="765" y="275"/>
                    </a:lnTo>
                    <a:lnTo>
                      <a:pt x="772" y="264"/>
                    </a:lnTo>
                    <a:lnTo>
                      <a:pt x="777" y="252"/>
                    </a:lnTo>
                    <a:lnTo>
                      <a:pt x="780" y="239"/>
                    </a:lnTo>
                    <a:lnTo>
                      <a:pt x="783" y="227"/>
                    </a:lnTo>
                    <a:lnTo>
                      <a:pt x="784" y="213"/>
                    </a:lnTo>
                    <a:lnTo>
                      <a:pt x="784" y="197"/>
                    </a:lnTo>
                    <a:lnTo>
                      <a:pt x="784" y="197"/>
                    </a:lnTo>
                    <a:lnTo>
                      <a:pt x="781" y="185"/>
                    </a:lnTo>
                    <a:lnTo>
                      <a:pt x="779" y="171"/>
                    </a:lnTo>
                    <a:lnTo>
                      <a:pt x="773" y="157"/>
                    </a:lnTo>
                    <a:lnTo>
                      <a:pt x="767" y="143"/>
                    </a:lnTo>
                    <a:lnTo>
                      <a:pt x="753" y="115"/>
                    </a:lnTo>
                    <a:lnTo>
                      <a:pt x="741" y="88"/>
                    </a:lnTo>
                    <a:lnTo>
                      <a:pt x="731" y="63"/>
                    </a:lnTo>
                    <a:lnTo>
                      <a:pt x="727" y="52"/>
                    </a:lnTo>
                    <a:lnTo>
                      <a:pt x="726" y="41"/>
                    </a:lnTo>
                    <a:lnTo>
                      <a:pt x="726" y="31"/>
                    </a:lnTo>
                    <a:lnTo>
                      <a:pt x="728" y="22"/>
                    </a:lnTo>
                    <a:lnTo>
                      <a:pt x="734" y="15"/>
                    </a:lnTo>
                    <a:lnTo>
                      <a:pt x="742" y="8"/>
                    </a:lnTo>
                    <a:lnTo>
                      <a:pt x="742" y="8"/>
                    </a:lnTo>
                    <a:lnTo>
                      <a:pt x="746" y="7"/>
                    </a:lnTo>
                    <a:lnTo>
                      <a:pt x="753" y="6"/>
                    </a:lnTo>
                    <a:lnTo>
                      <a:pt x="774" y="3"/>
                    </a:lnTo>
                    <a:lnTo>
                      <a:pt x="801" y="1"/>
                    </a:lnTo>
                    <a:lnTo>
                      <a:pt x="832" y="0"/>
                    </a:lnTo>
                    <a:lnTo>
                      <a:pt x="907" y="1"/>
                    </a:lnTo>
                    <a:lnTo>
                      <a:pt x="993" y="3"/>
                    </a:lnTo>
                    <a:lnTo>
                      <a:pt x="993" y="3"/>
                    </a:lnTo>
                    <a:lnTo>
                      <a:pt x="988" y="148"/>
                    </a:lnTo>
                    <a:lnTo>
                      <a:pt x="987" y="245"/>
                    </a:lnTo>
                    <a:lnTo>
                      <a:pt x="987" y="245"/>
                    </a:lnTo>
                    <a:lnTo>
                      <a:pt x="988" y="260"/>
                    </a:lnTo>
                    <a:lnTo>
                      <a:pt x="991" y="273"/>
                    </a:lnTo>
                    <a:lnTo>
                      <a:pt x="997" y="284"/>
                    </a:lnTo>
                    <a:lnTo>
                      <a:pt x="1002" y="291"/>
                    </a:lnTo>
                    <a:lnTo>
                      <a:pt x="1009" y="296"/>
                    </a:lnTo>
                    <a:lnTo>
                      <a:pt x="1018" y="301"/>
                    </a:lnTo>
                    <a:lnTo>
                      <a:pt x="1025" y="302"/>
                    </a:lnTo>
                    <a:lnTo>
                      <a:pt x="1033" y="303"/>
                    </a:lnTo>
                    <a:lnTo>
                      <a:pt x="1033" y="303"/>
                    </a:lnTo>
                    <a:lnTo>
                      <a:pt x="1041" y="301"/>
                    </a:lnTo>
                    <a:lnTo>
                      <a:pt x="1054" y="294"/>
                    </a:lnTo>
                    <a:lnTo>
                      <a:pt x="1089" y="273"/>
                    </a:lnTo>
                    <a:lnTo>
                      <a:pt x="1110" y="260"/>
                    </a:lnTo>
                    <a:lnTo>
                      <a:pt x="1132" y="250"/>
                    </a:lnTo>
                    <a:lnTo>
                      <a:pt x="1156" y="242"/>
                    </a:lnTo>
                    <a:lnTo>
                      <a:pt x="1167" y="239"/>
                    </a:lnTo>
                    <a:lnTo>
                      <a:pt x="1177" y="238"/>
                    </a:lnTo>
                    <a:lnTo>
                      <a:pt x="1177" y="238"/>
                    </a:lnTo>
                    <a:lnTo>
                      <a:pt x="1190" y="238"/>
                    </a:lnTo>
                    <a:lnTo>
                      <a:pt x="1202" y="238"/>
                    </a:lnTo>
                    <a:lnTo>
                      <a:pt x="1213" y="241"/>
                    </a:lnTo>
                    <a:lnTo>
                      <a:pt x="1225" y="245"/>
                    </a:lnTo>
                    <a:lnTo>
                      <a:pt x="1234" y="249"/>
                    </a:lnTo>
                    <a:lnTo>
                      <a:pt x="1244" y="255"/>
                    </a:lnTo>
                    <a:lnTo>
                      <a:pt x="1253" y="261"/>
                    </a:lnTo>
                    <a:lnTo>
                      <a:pt x="1261" y="268"/>
                    </a:lnTo>
                    <a:lnTo>
                      <a:pt x="1268" y="277"/>
                    </a:lnTo>
                    <a:lnTo>
                      <a:pt x="1275" y="287"/>
                    </a:lnTo>
                    <a:lnTo>
                      <a:pt x="1280" y="296"/>
                    </a:lnTo>
                    <a:lnTo>
                      <a:pt x="1286" y="306"/>
                    </a:lnTo>
                    <a:lnTo>
                      <a:pt x="1290" y="317"/>
                    </a:lnTo>
                    <a:lnTo>
                      <a:pt x="1293" y="329"/>
                    </a:lnTo>
                    <a:lnTo>
                      <a:pt x="1296" y="340"/>
                    </a:lnTo>
                    <a:lnTo>
                      <a:pt x="1297" y="351"/>
                    </a:lnTo>
                    <a:lnTo>
                      <a:pt x="1297" y="351"/>
                    </a:lnTo>
                    <a:lnTo>
                      <a:pt x="1299" y="364"/>
                    </a:lnTo>
                    <a:lnTo>
                      <a:pt x="1299" y="375"/>
                    </a:lnTo>
                    <a:lnTo>
                      <a:pt x="1297" y="386"/>
                    </a:lnTo>
                    <a:lnTo>
                      <a:pt x="1294" y="397"/>
                    </a:lnTo>
                    <a:lnTo>
                      <a:pt x="1292" y="408"/>
                    </a:lnTo>
                    <a:lnTo>
                      <a:pt x="1287" y="418"/>
                    </a:lnTo>
                    <a:lnTo>
                      <a:pt x="1282" y="428"/>
                    </a:lnTo>
                    <a:lnTo>
                      <a:pt x="1276" y="438"/>
                    </a:lnTo>
                    <a:lnTo>
                      <a:pt x="1268" y="446"/>
                    </a:lnTo>
                    <a:lnTo>
                      <a:pt x="1259" y="454"/>
                    </a:lnTo>
                    <a:lnTo>
                      <a:pt x="1250" y="461"/>
                    </a:lnTo>
                    <a:lnTo>
                      <a:pt x="1239" y="467"/>
                    </a:lnTo>
                    <a:lnTo>
                      <a:pt x="1226" y="473"/>
                    </a:lnTo>
                    <a:lnTo>
                      <a:pt x="1213" y="477"/>
                    </a:lnTo>
                    <a:lnTo>
                      <a:pt x="1198" y="480"/>
                    </a:lnTo>
                    <a:lnTo>
                      <a:pt x="1183" y="481"/>
                    </a:lnTo>
                    <a:lnTo>
                      <a:pt x="1183" y="481"/>
                    </a:lnTo>
                    <a:lnTo>
                      <a:pt x="1167" y="481"/>
                    </a:lnTo>
                    <a:lnTo>
                      <a:pt x="1153" y="480"/>
                    </a:lnTo>
                    <a:lnTo>
                      <a:pt x="1139" y="477"/>
                    </a:lnTo>
                    <a:lnTo>
                      <a:pt x="1127" y="474"/>
                    </a:lnTo>
                    <a:lnTo>
                      <a:pt x="1116" y="470"/>
                    </a:lnTo>
                    <a:lnTo>
                      <a:pt x="1104" y="466"/>
                    </a:lnTo>
                    <a:lnTo>
                      <a:pt x="1085" y="454"/>
                    </a:lnTo>
                    <a:lnTo>
                      <a:pt x="1051" y="435"/>
                    </a:lnTo>
                    <a:lnTo>
                      <a:pt x="1037" y="428"/>
                    </a:lnTo>
                    <a:lnTo>
                      <a:pt x="1030" y="425"/>
                    </a:lnTo>
                    <a:lnTo>
                      <a:pt x="1025" y="424"/>
                    </a:lnTo>
                    <a:lnTo>
                      <a:pt x="1025" y="424"/>
                    </a:lnTo>
                    <a:lnTo>
                      <a:pt x="1020" y="424"/>
                    </a:lnTo>
                    <a:lnTo>
                      <a:pt x="1018" y="425"/>
                    </a:lnTo>
                    <a:lnTo>
                      <a:pt x="1013" y="428"/>
                    </a:lnTo>
                    <a:lnTo>
                      <a:pt x="1011" y="431"/>
                    </a:lnTo>
                    <a:lnTo>
                      <a:pt x="1006" y="440"/>
                    </a:lnTo>
                    <a:lnTo>
                      <a:pt x="1002" y="454"/>
                    </a:lnTo>
                    <a:lnTo>
                      <a:pt x="999" y="471"/>
                    </a:lnTo>
                    <a:lnTo>
                      <a:pt x="997" y="491"/>
                    </a:lnTo>
                    <a:lnTo>
                      <a:pt x="994" y="535"/>
                    </a:lnTo>
                    <a:lnTo>
                      <a:pt x="994" y="584"/>
                    </a:lnTo>
                    <a:lnTo>
                      <a:pt x="994" y="633"/>
                    </a:lnTo>
                    <a:lnTo>
                      <a:pt x="994" y="677"/>
                    </a:lnTo>
                    <a:lnTo>
                      <a:pt x="994" y="713"/>
                    </a:lnTo>
                    <a:lnTo>
                      <a:pt x="278" y="713"/>
                    </a:lnTo>
                    <a:lnTo>
                      <a:pt x="278" y="713"/>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26" name="íṧliḍè">
                <a:extLst>
                  <a:ext uri="{FF2B5EF4-FFF2-40B4-BE49-F238E27FC236}">
                    <a16:creationId xmlns:a16="http://schemas.microsoft.com/office/drawing/2014/main" id="{41392C11-9EA9-4E28-9D8A-2F926421F68A}"/>
                  </a:ext>
                </a:extLst>
              </p:cNvPr>
              <p:cNvSpPr/>
              <p:nvPr/>
            </p:nvSpPr>
            <p:spPr bwMode="auto">
              <a:xfrm>
                <a:off x="5427663" y="4768850"/>
                <a:ext cx="1149350" cy="1555750"/>
              </a:xfrm>
              <a:custGeom>
                <a:avLst/>
                <a:gdLst>
                  <a:gd name="T0" fmla="*/ 640 w 724"/>
                  <a:gd name="T1" fmla="*/ 980 h 980"/>
                  <a:gd name="T2" fmla="*/ 688 w 724"/>
                  <a:gd name="T3" fmla="*/ 967 h 980"/>
                  <a:gd name="T4" fmla="*/ 717 w 724"/>
                  <a:gd name="T5" fmla="*/ 934 h 980"/>
                  <a:gd name="T6" fmla="*/ 724 w 724"/>
                  <a:gd name="T7" fmla="*/ 905 h 980"/>
                  <a:gd name="T8" fmla="*/ 650 w 724"/>
                  <a:gd name="T9" fmla="*/ 264 h 980"/>
                  <a:gd name="T10" fmla="*/ 484 w 724"/>
                  <a:gd name="T11" fmla="*/ 268 h 980"/>
                  <a:gd name="T12" fmla="*/ 435 w 724"/>
                  <a:gd name="T13" fmla="*/ 263 h 980"/>
                  <a:gd name="T14" fmla="*/ 408 w 724"/>
                  <a:gd name="T15" fmla="*/ 248 h 980"/>
                  <a:gd name="T16" fmla="*/ 405 w 724"/>
                  <a:gd name="T17" fmla="*/ 229 h 980"/>
                  <a:gd name="T18" fmla="*/ 415 w 724"/>
                  <a:gd name="T19" fmla="*/ 210 h 980"/>
                  <a:gd name="T20" fmla="*/ 443 w 724"/>
                  <a:gd name="T21" fmla="*/ 169 h 980"/>
                  <a:gd name="T22" fmla="*/ 453 w 724"/>
                  <a:gd name="T23" fmla="*/ 136 h 980"/>
                  <a:gd name="T24" fmla="*/ 457 w 724"/>
                  <a:gd name="T25" fmla="*/ 91 h 980"/>
                  <a:gd name="T26" fmla="*/ 454 w 724"/>
                  <a:gd name="T27" fmla="*/ 70 h 980"/>
                  <a:gd name="T28" fmla="*/ 443 w 724"/>
                  <a:gd name="T29" fmla="*/ 43 h 980"/>
                  <a:gd name="T30" fmla="*/ 425 w 724"/>
                  <a:gd name="T31" fmla="*/ 24 h 980"/>
                  <a:gd name="T32" fmla="*/ 393 w 724"/>
                  <a:gd name="T33" fmla="*/ 7 h 980"/>
                  <a:gd name="T34" fmla="*/ 335 w 724"/>
                  <a:gd name="T35" fmla="*/ 0 h 980"/>
                  <a:gd name="T36" fmla="*/ 282 w 724"/>
                  <a:gd name="T37" fmla="*/ 15 h 980"/>
                  <a:gd name="T38" fmla="*/ 256 w 724"/>
                  <a:gd name="T39" fmla="*/ 38 h 980"/>
                  <a:gd name="T40" fmla="*/ 243 w 724"/>
                  <a:gd name="T41" fmla="*/ 59 h 980"/>
                  <a:gd name="T42" fmla="*/ 239 w 724"/>
                  <a:gd name="T43" fmla="*/ 78 h 980"/>
                  <a:gd name="T44" fmla="*/ 240 w 724"/>
                  <a:gd name="T45" fmla="*/ 127 h 980"/>
                  <a:gd name="T46" fmla="*/ 259 w 724"/>
                  <a:gd name="T47" fmla="*/ 175 h 980"/>
                  <a:gd name="T48" fmla="*/ 282 w 724"/>
                  <a:gd name="T49" fmla="*/ 218 h 980"/>
                  <a:gd name="T50" fmla="*/ 282 w 724"/>
                  <a:gd name="T51" fmla="*/ 239 h 980"/>
                  <a:gd name="T52" fmla="*/ 259 w 724"/>
                  <a:gd name="T53" fmla="*/ 256 h 980"/>
                  <a:gd name="T54" fmla="*/ 222 w 724"/>
                  <a:gd name="T55" fmla="*/ 264 h 980"/>
                  <a:gd name="T56" fmla="*/ 144 w 724"/>
                  <a:gd name="T57" fmla="*/ 270 h 980"/>
                  <a:gd name="T58" fmla="*/ 6 w 724"/>
                  <a:gd name="T59" fmla="*/ 270 h 980"/>
                  <a:gd name="T60" fmla="*/ 0 w 724"/>
                  <a:gd name="T61" fmla="*/ 512 h 980"/>
                  <a:gd name="T62" fmla="*/ 10 w 724"/>
                  <a:gd name="T63" fmla="*/ 551 h 980"/>
                  <a:gd name="T64" fmla="*/ 31 w 724"/>
                  <a:gd name="T65" fmla="*/ 568 h 980"/>
                  <a:gd name="T66" fmla="*/ 46 w 724"/>
                  <a:gd name="T67" fmla="*/ 570 h 980"/>
                  <a:gd name="T68" fmla="*/ 102 w 724"/>
                  <a:gd name="T69" fmla="*/ 540 h 980"/>
                  <a:gd name="T70" fmla="*/ 169 w 724"/>
                  <a:gd name="T71" fmla="*/ 509 h 980"/>
                  <a:gd name="T72" fmla="*/ 190 w 724"/>
                  <a:gd name="T73" fmla="*/ 505 h 980"/>
                  <a:gd name="T74" fmla="*/ 226 w 724"/>
                  <a:gd name="T75" fmla="*/ 508 h 980"/>
                  <a:gd name="T76" fmla="*/ 257 w 724"/>
                  <a:gd name="T77" fmla="*/ 522 h 980"/>
                  <a:gd name="T78" fmla="*/ 281 w 724"/>
                  <a:gd name="T79" fmla="*/ 544 h 980"/>
                  <a:gd name="T80" fmla="*/ 299 w 724"/>
                  <a:gd name="T81" fmla="*/ 573 h 980"/>
                  <a:gd name="T82" fmla="*/ 309 w 724"/>
                  <a:gd name="T83" fmla="*/ 607 h 980"/>
                  <a:gd name="T84" fmla="*/ 312 w 724"/>
                  <a:gd name="T85" fmla="*/ 631 h 980"/>
                  <a:gd name="T86" fmla="*/ 307 w 724"/>
                  <a:gd name="T87" fmla="*/ 664 h 980"/>
                  <a:gd name="T88" fmla="*/ 295 w 724"/>
                  <a:gd name="T89" fmla="*/ 695 h 980"/>
                  <a:gd name="T90" fmla="*/ 272 w 724"/>
                  <a:gd name="T91" fmla="*/ 721 h 980"/>
                  <a:gd name="T92" fmla="*/ 239 w 724"/>
                  <a:gd name="T93" fmla="*/ 740 h 980"/>
                  <a:gd name="T94" fmla="*/ 196 w 724"/>
                  <a:gd name="T95" fmla="*/ 748 h 980"/>
                  <a:gd name="T96" fmla="*/ 166 w 724"/>
                  <a:gd name="T97" fmla="*/ 747 h 980"/>
                  <a:gd name="T98" fmla="*/ 129 w 724"/>
                  <a:gd name="T99" fmla="*/ 737 h 980"/>
                  <a:gd name="T100" fmla="*/ 64 w 724"/>
                  <a:gd name="T101" fmla="*/ 702 h 980"/>
                  <a:gd name="T102" fmla="*/ 38 w 724"/>
                  <a:gd name="T103" fmla="*/ 691 h 980"/>
                  <a:gd name="T104" fmla="*/ 31 w 724"/>
                  <a:gd name="T105" fmla="*/ 692 h 980"/>
                  <a:gd name="T106" fmla="*/ 19 w 724"/>
                  <a:gd name="T107" fmla="*/ 707 h 980"/>
                  <a:gd name="T108" fmla="*/ 10 w 724"/>
                  <a:gd name="T109" fmla="*/ 758 h 980"/>
                  <a:gd name="T110" fmla="*/ 7 w 724"/>
                  <a:gd name="T111" fmla="*/ 900 h 980"/>
                  <a:gd name="T112" fmla="*/ 7 w 724"/>
                  <a:gd name="T113" fmla="*/ 980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4" h="980">
                    <a:moveTo>
                      <a:pt x="7" y="980"/>
                    </a:moveTo>
                    <a:lnTo>
                      <a:pt x="640" y="980"/>
                    </a:lnTo>
                    <a:lnTo>
                      <a:pt x="640" y="980"/>
                    </a:lnTo>
                    <a:lnTo>
                      <a:pt x="657" y="979"/>
                    </a:lnTo>
                    <a:lnTo>
                      <a:pt x="672" y="973"/>
                    </a:lnTo>
                    <a:lnTo>
                      <a:pt x="688" y="967"/>
                    </a:lnTo>
                    <a:lnTo>
                      <a:pt x="699" y="958"/>
                    </a:lnTo>
                    <a:lnTo>
                      <a:pt x="710" y="946"/>
                    </a:lnTo>
                    <a:lnTo>
                      <a:pt x="717" y="934"/>
                    </a:lnTo>
                    <a:lnTo>
                      <a:pt x="723" y="920"/>
                    </a:lnTo>
                    <a:lnTo>
                      <a:pt x="724" y="913"/>
                    </a:lnTo>
                    <a:lnTo>
                      <a:pt x="724" y="905"/>
                    </a:lnTo>
                    <a:lnTo>
                      <a:pt x="724" y="263"/>
                    </a:lnTo>
                    <a:lnTo>
                      <a:pt x="724" y="263"/>
                    </a:lnTo>
                    <a:lnTo>
                      <a:pt x="650" y="264"/>
                    </a:lnTo>
                    <a:lnTo>
                      <a:pt x="584" y="267"/>
                    </a:lnTo>
                    <a:lnTo>
                      <a:pt x="530" y="268"/>
                    </a:lnTo>
                    <a:lnTo>
                      <a:pt x="484" y="268"/>
                    </a:lnTo>
                    <a:lnTo>
                      <a:pt x="464" y="268"/>
                    </a:lnTo>
                    <a:lnTo>
                      <a:pt x="449" y="266"/>
                    </a:lnTo>
                    <a:lnTo>
                      <a:pt x="435" y="263"/>
                    </a:lnTo>
                    <a:lnTo>
                      <a:pt x="423" y="260"/>
                    </a:lnTo>
                    <a:lnTo>
                      <a:pt x="414" y="255"/>
                    </a:lnTo>
                    <a:lnTo>
                      <a:pt x="408" y="248"/>
                    </a:lnTo>
                    <a:lnTo>
                      <a:pt x="405" y="239"/>
                    </a:lnTo>
                    <a:lnTo>
                      <a:pt x="405" y="229"/>
                    </a:lnTo>
                    <a:lnTo>
                      <a:pt x="405" y="229"/>
                    </a:lnTo>
                    <a:lnTo>
                      <a:pt x="407" y="225"/>
                    </a:lnTo>
                    <a:lnTo>
                      <a:pt x="408" y="220"/>
                    </a:lnTo>
                    <a:lnTo>
                      <a:pt x="415" y="210"/>
                    </a:lnTo>
                    <a:lnTo>
                      <a:pt x="423" y="199"/>
                    </a:lnTo>
                    <a:lnTo>
                      <a:pt x="433" y="186"/>
                    </a:lnTo>
                    <a:lnTo>
                      <a:pt x="443" y="169"/>
                    </a:lnTo>
                    <a:lnTo>
                      <a:pt x="447" y="159"/>
                    </a:lnTo>
                    <a:lnTo>
                      <a:pt x="450" y="148"/>
                    </a:lnTo>
                    <a:lnTo>
                      <a:pt x="453" y="136"/>
                    </a:lnTo>
                    <a:lnTo>
                      <a:pt x="456" y="123"/>
                    </a:lnTo>
                    <a:lnTo>
                      <a:pt x="457" y="108"/>
                    </a:lnTo>
                    <a:lnTo>
                      <a:pt x="457" y="91"/>
                    </a:lnTo>
                    <a:lnTo>
                      <a:pt x="457" y="91"/>
                    </a:lnTo>
                    <a:lnTo>
                      <a:pt x="456" y="80"/>
                    </a:lnTo>
                    <a:lnTo>
                      <a:pt x="454" y="70"/>
                    </a:lnTo>
                    <a:lnTo>
                      <a:pt x="451" y="60"/>
                    </a:lnTo>
                    <a:lnTo>
                      <a:pt x="447" y="52"/>
                    </a:lnTo>
                    <a:lnTo>
                      <a:pt x="443" y="43"/>
                    </a:lnTo>
                    <a:lnTo>
                      <a:pt x="437" y="36"/>
                    </a:lnTo>
                    <a:lnTo>
                      <a:pt x="430" y="29"/>
                    </a:lnTo>
                    <a:lnTo>
                      <a:pt x="425" y="24"/>
                    </a:lnTo>
                    <a:lnTo>
                      <a:pt x="416" y="18"/>
                    </a:lnTo>
                    <a:lnTo>
                      <a:pt x="409" y="14"/>
                    </a:lnTo>
                    <a:lnTo>
                      <a:pt x="393" y="7"/>
                    </a:lnTo>
                    <a:lnTo>
                      <a:pt x="375" y="2"/>
                    </a:lnTo>
                    <a:lnTo>
                      <a:pt x="355" y="0"/>
                    </a:lnTo>
                    <a:lnTo>
                      <a:pt x="335" y="0"/>
                    </a:lnTo>
                    <a:lnTo>
                      <a:pt x="317" y="3"/>
                    </a:lnTo>
                    <a:lnTo>
                      <a:pt x="299" y="8"/>
                    </a:lnTo>
                    <a:lnTo>
                      <a:pt x="282" y="15"/>
                    </a:lnTo>
                    <a:lnTo>
                      <a:pt x="268" y="25"/>
                    </a:lnTo>
                    <a:lnTo>
                      <a:pt x="261" y="31"/>
                    </a:lnTo>
                    <a:lnTo>
                      <a:pt x="256" y="38"/>
                    </a:lnTo>
                    <a:lnTo>
                      <a:pt x="250" y="45"/>
                    </a:lnTo>
                    <a:lnTo>
                      <a:pt x="246" y="52"/>
                    </a:lnTo>
                    <a:lnTo>
                      <a:pt x="243" y="59"/>
                    </a:lnTo>
                    <a:lnTo>
                      <a:pt x="240" y="67"/>
                    </a:lnTo>
                    <a:lnTo>
                      <a:pt x="240" y="67"/>
                    </a:lnTo>
                    <a:lnTo>
                      <a:pt x="239" y="78"/>
                    </a:lnTo>
                    <a:lnTo>
                      <a:pt x="238" y="90"/>
                    </a:lnTo>
                    <a:lnTo>
                      <a:pt x="238" y="109"/>
                    </a:lnTo>
                    <a:lnTo>
                      <a:pt x="240" y="127"/>
                    </a:lnTo>
                    <a:lnTo>
                      <a:pt x="245" y="144"/>
                    </a:lnTo>
                    <a:lnTo>
                      <a:pt x="252" y="159"/>
                    </a:lnTo>
                    <a:lnTo>
                      <a:pt x="259" y="175"/>
                    </a:lnTo>
                    <a:lnTo>
                      <a:pt x="272" y="199"/>
                    </a:lnTo>
                    <a:lnTo>
                      <a:pt x="278" y="210"/>
                    </a:lnTo>
                    <a:lnTo>
                      <a:pt x="282" y="218"/>
                    </a:lnTo>
                    <a:lnTo>
                      <a:pt x="285" y="228"/>
                    </a:lnTo>
                    <a:lnTo>
                      <a:pt x="284" y="235"/>
                    </a:lnTo>
                    <a:lnTo>
                      <a:pt x="282" y="239"/>
                    </a:lnTo>
                    <a:lnTo>
                      <a:pt x="279" y="242"/>
                    </a:lnTo>
                    <a:lnTo>
                      <a:pt x="271" y="249"/>
                    </a:lnTo>
                    <a:lnTo>
                      <a:pt x="259" y="256"/>
                    </a:lnTo>
                    <a:lnTo>
                      <a:pt x="240" y="262"/>
                    </a:lnTo>
                    <a:lnTo>
                      <a:pt x="240" y="262"/>
                    </a:lnTo>
                    <a:lnTo>
                      <a:pt x="222" y="264"/>
                    </a:lnTo>
                    <a:lnTo>
                      <a:pt x="200" y="267"/>
                    </a:lnTo>
                    <a:lnTo>
                      <a:pt x="173" y="268"/>
                    </a:lnTo>
                    <a:lnTo>
                      <a:pt x="144" y="270"/>
                    </a:lnTo>
                    <a:lnTo>
                      <a:pt x="77" y="270"/>
                    </a:lnTo>
                    <a:lnTo>
                      <a:pt x="6" y="270"/>
                    </a:lnTo>
                    <a:lnTo>
                      <a:pt x="6" y="270"/>
                    </a:lnTo>
                    <a:lnTo>
                      <a:pt x="1" y="415"/>
                    </a:lnTo>
                    <a:lnTo>
                      <a:pt x="0" y="512"/>
                    </a:lnTo>
                    <a:lnTo>
                      <a:pt x="0" y="512"/>
                    </a:lnTo>
                    <a:lnTo>
                      <a:pt x="1" y="527"/>
                    </a:lnTo>
                    <a:lnTo>
                      <a:pt x="4" y="540"/>
                    </a:lnTo>
                    <a:lnTo>
                      <a:pt x="10" y="551"/>
                    </a:lnTo>
                    <a:lnTo>
                      <a:pt x="15" y="558"/>
                    </a:lnTo>
                    <a:lnTo>
                      <a:pt x="22" y="563"/>
                    </a:lnTo>
                    <a:lnTo>
                      <a:pt x="31" y="568"/>
                    </a:lnTo>
                    <a:lnTo>
                      <a:pt x="38" y="569"/>
                    </a:lnTo>
                    <a:lnTo>
                      <a:pt x="46" y="570"/>
                    </a:lnTo>
                    <a:lnTo>
                      <a:pt x="46" y="570"/>
                    </a:lnTo>
                    <a:lnTo>
                      <a:pt x="54" y="568"/>
                    </a:lnTo>
                    <a:lnTo>
                      <a:pt x="67" y="561"/>
                    </a:lnTo>
                    <a:lnTo>
                      <a:pt x="102" y="540"/>
                    </a:lnTo>
                    <a:lnTo>
                      <a:pt x="123" y="527"/>
                    </a:lnTo>
                    <a:lnTo>
                      <a:pt x="145" y="517"/>
                    </a:lnTo>
                    <a:lnTo>
                      <a:pt x="169" y="509"/>
                    </a:lnTo>
                    <a:lnTo>
                      <a:pt x="180" y="506"/>
                    </a:lnTo>
                    <a:lnTo>
                      <a:pt x="190" y="505"/>
                    </a:lnTo>
                    <a:lnTo>
                      <a:pt x="190" y="505"/>
                    </a:lnTo>
                    <a:lnTo>
                      <a:pt x="203" y="505"/>
                    </a:lnTo>
                    <a:lnTo>
                      <a:pt x="215" y="505"/>
                    </a:lnTo>
                    <a:lnTo>
                      <a:pt x="226" y="508"/>
                    </a:lnTo>
                    <a:lnTo>
                      <a:pt x="238" y="512"/>
                    </a:lnTo>
                    <a:lnTo>
                      <a:pt x="247" y="516"/>
                    </a:lnTo>
                    <a:lnTo>
                      <a:pt x="257" y="522"/>
                    </a:lnTo>
                    <a:lnTo>
                      <a:pt x="266" y="528"/>
                    </a:lnTo>
                    <a:lnTo>
                      <a:pt x="274" y="535"/>
                    </a:lnTo>
                    <a:lnTo>
                      <a:pt x="281" y="544"/>
                    </a:lnTo>
                    <a:lnTo>
                      <a:pt x="288" y="554"/>
                    </a:lnTo>
                    <a:lnTo>
                      <a:pt x="293" y="563"/>
                    </a:lnTo>
                    <a:lnTo>
                      <a:pt x="299" y="573"/>
                    </a:lnTo>
                    <a:lnTo>
                      <a:pt x="303" y="584"/>
                    </a:lnTo>
                    <a:lnTo>
                      <a:pt x="306" y="596"/>
                    </a:lnTo>
                    <a:lnTo>
                      <a:pt x="309" y="607"/>
                    </a:lnTo>
                    <a:lnTo>
                      <a:pt x="310" y="618"/>
                    </a:lnTo>
                    <a:lnTo>
                      <a:pt x="310" y="618"/>
                    </a:lnTo>
                    <a:lnTo>
                      <a:pt x="312" y="631"/>
                    </a:lnTo>
                    <a:lnTo>
                      <a:pt x="312" y="642"/>
                    </a:lnTo>
                    <a:lnTo>
                      <a:pt x="310" y="653"/>
                    </a:lnTo>
                    <a:lnTo>
                      <a:pt x="307" y="664"/>
                    </a:lnTo>
                    <a:lnTo>
                      <a:pt x="305" y="675"/>
                    </a:lnTo>
                    <a:lnTo>
                      <a:pt x="300" y="685"/>
                    </a:lnTo>
                    <a:lnTo>
                      <a:pt x="295" y="695"/>
                    </a:lnTo>
                    <a:lnTo>
                      <a:pt x="289" y="705"/>
                    </a:lnTo>
                    <a:lnTo>
                      <a:pt x="281" y="713"/>
                    </a:lnTo>
                    <a:lnTo>
                      <a:pt x="272" y="721"/>
                    </a:lnTo>
                    <a:lnTo>
                      <a:pt x="263" y="728"/>
                    </a:lnTo>
                    <a:lnTo>
                      <a:pt x="252" y="734"/>
                    </a:lnTo>
                    <a:lnTo>
                      <a:pt x="239" y="740"/>
                    </a:lnTo>
                    <a:lnTo>
                      <a:pt x="226" y="744"/>
                    </a:lnTo>
                    <a:lnTo>
                      <a:pt x="211" y="747"/>
                    </a:lnTo>
                    <a:lnTo>
                      <a:pt x="196" y="748"/>
                    </a:lnTo>
                    <a:lnTo>
                      <a:pt x="196" y="748"/>
                    </a:lnTo>
                    <a:lnTo>
                      <a:pt x="180" y="748"/>
                    </a:lnTo>
                    <a:lnTo>
                      <a:pt x="166" y="747"/>
                    </a:lnTo>
                    <a:lnTo>
                      <a:pt x="152" y="744"/>
                    </a:lnTo>
                    <a:lnTo>
                      <a:pt x="140" y="741"/>
                    </a:lnTo>
                    <a:lnTo>
                      <a:pt x="129" y="737"/>
                    </a:lnTo>
                    <a:lnTo>
                      <a:pt x="117" y="733"/>
                    </a:lnTo>
                    <a:lnTo>
                      <a:pt x="98" y="721"/>
                    </a:lnTo>
                    <a:lnTo>
                      <a:pt x="64" y="702"/>
                    </a:lnTo>
                    <a:lnTo>
                      <a:pt x="50" y="695"/>
                    </a:lnTo>
                    <a:lnTo>
                      <a:pt x="43" y="692"/>
                    </a:lnTo>
                    <a:lnTo>
                      <a:pt x="38" y="691"/>
                    </a:lnTo>
                    <a:lnTo>
                      <a:pt x="38" y="691"/>
                    </a:lnTo>
                    <a:lnTo>
                      <a:pt x="33" y="691"/>
                    </a:lnTo>
                    <a:lnTo>
                      <a:pt x="31" y="692"/>
                    </a:lnTo>
                    <a:lnTo>
                      <a:pt x="26" y="695"/>
                    </a:lnTo>
                    <a:lnTo>
                      <a:pt x="24" y="698"/>
                    </a:lnTo>
                    <a:lnTo>
                      <a:pt x="19" y="707"/>
                    </a:lnTo>
                    <a:lnTo>
                      <a:pt x="15" y="721"/>
                    </a:lnTo>
                    <a:lnTo>
                      <a:pt x="12" y="738"/>
                    </a:lnTo>
                    <a:lnTo>
                      <a:pt x="10" y="758"/>
                    </a:lnTo>
                    <a:lnTo>
                      <a:pt x="7" y="802"/>
                    </a:lnTo>
                    <a:lnTo>
                      <a:pt x="7" y="851"/>
                    </a:lnTo>
                    <a:lnTo>
                      <a:pt x="7" y="900"/>
                    </a:lnTo>
                    <a:lnTo>
                      <a:pt x="7" y="944"/>
                    </a:lnTo>
                    <a:lnTo>
                      <a:pt x="7" y="980"/>
                    </a:lnTo>
                    <a:lnTo>
                      <a:pt x="7" y="980"/>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27" name="is1iḍe">
                <a:extLst>
                  <a:ext uri="{FF2B5EF4-FFF2-40B4-BE49-F238E27FC236}">
                    <a16:creationId xmlns:a16="http://schemas.microsoft.com/office/drawing/2014/main" id="{A12B23C7-7BF6-41F8-BF4F-A29DDB0B1819}"/>
                  </a:ext>
                </a:extLst>
              </p:cNvPr>
              <p:cNvSpPr/>
              <p:nvPr/>
            </p:nvSpPr>
            <p:spPr bwMode="auto">
              <a:xfrm>
                <a:off x="5013325" y="4037013"/>
                <a:ext cx="1563688" cy="1160462"/>
              </a:xfrm>
              <a:custGeom>
                <a:avLst/>
                <a:gdLst>
                  <a:gd name="T0" fmla="*/ 267 w 985"/>
                  <a:gd name="T1" fmla="*/ 548 h 731"/>
                  <a:gd name="T2" fmla="*/ 260 w 985"/>
                  <a:gd name="T3" fmla="*/ 451 h 731"/>
                  <a:gd name="T4" fmla="*/ 247 w 985"/>
                  <a:gd name="T5" fmla="*/ 432 h 731"/>
                  <a:gd name="T6" fmla="*/ 216 w 985"/>
                  <a:gd name="T7" fmla="*/ 433 h 731"/>
                  <a:gd name="T8" fmla="*/ 139 w 985"/>
                  <a:gd name="T9" fmla="*/ 469 h 731"/>
                  <a:gd name="T10" fmla="*/ 102 w 985"/>
                  <a:gd name="T11" fmla="*/ 476 h 731"/>
                  <a:gd name="T12" fmla="*/ 55 w 985"/>
                  <a:gd name="T13" fmla="*/ 465 h 731"/>
                  <a:gd name="T14" fmla="*/ 23 w 985"/>
                  <a:gd name="T15" fmla="*/ 440 h 731"/>
                  <a:gd name="T16" fmla="*/ 4 w 985"/>
                  <a:gd name="T17" fmla="*/ 404 h 731"/>
                  <a:gd name="T18" fmla="*/ 1 w 985"/>
                  <a:gd name="T19" fmla="*/ 341 h 731"/>
                  <a:gd name="T20" fmla="*/ 20 w 985"/>
                  <a:gd name="T21" fmla="*/ 291 h 731"/>
                  <a:gd name="T22" fmla="*/ 48 w 985"/>
                  <a:gd name="T23" fmla="*/ 261 h 731"/>
                  <a:gd name="T24" fmla="*/ 88 w 985"/>
                  <a:gd name="T25" fmla="*/ 244 h 731"/>
                  <a:gd name="T26" fmla="*/ 125 w 985"/>
                  <a:gd name="T27" fmla="*/ 244 h 731"/>
                  <a:gd name="T28" fmla="*/ 167 w 985"/>
                  <a:gd name="T29" fmla="*/ 258 h 731"/>
                  <a:gd name="T30" fmla="*/ 230 w 985"/>
                  <a:gd name="T31" fmla="*/ 299 h 731"/>
                  <a:gd name="T32" fmla="*/ 246 w 985"/>
                  <a:gd name="T33" fmla="*/ 299 h 731"/>
                  <a:gd name="T34" fmla="*/ 262 w 985"/>
                  <a:gd name="T35" fmla="*/ 277 h 731"/>
                  <a:gd name="T36" fmla="*/ 271 w 985"/>
                  <a:gd name="T37" fmla="*/ 209 h 731"/>
                  <a:gd name="T38" fmla="*/ 262 w 985"/>
                  <a:gd name="T39" fmla="*/ 5 h 731"/>
                  <a:gd name="T40" fmla="*/ 533 w 985"/>
                  <a:gd name="T41" fmla="*/ 1 h 731"/>
                  <a:gd name="T42" fmla="*/ 564 w 985"/>
                  <a:gd name="T43" fmla="*/ 15 h 731"/>
                  <a:gd name="T44" fmla="*/ 575 w 985"/>
                  <a:gd name="T45" fmla="*/ 46 h 731"/>
                  <a:gd name="T46" fmla="*/ 564 w 985"/>
                  <a:gd name="T47" fmla="*/ 66 h 731"/>
                  <a:gd name="T48" fmla="*/ 511 w 985"/>
                  <a:gd name="T49" fmla="*/ 148 h 731"/>
                  <a:gd name="T50" fmla="*/ 501 w 985"/>
                  <a:gd name="T51" fmla="*/ 180 h 731"/>
                  <a:gd name="T52" fmla="*/ 507 w 985"/>
                  <a:gd name="T53" fmla="*/ 226 h 731"/>
                  <a:gd name="T54" fmla="*/ 531 w 985"/>
                  <a:gd name="T55" fmla="*/ 258 h 731"/>
                  <a:gd name="T56" fmla="*/ 567 w 985"/>
                  <a:gd name="T57" fmla="*/ 278 h 731"/>
                  <a:gd name="T58" fmla="*/ 634 w 985"/>
                  <a:gd name="T59" fmla="*/ 284 h 731"/>
                  <a:gd name="T60" fmla="*/ 676 w 985"/>
                  <a:gd name="T61" fmla="*/ 271 h 731"/>
                  <a:gd name="T62" fmla="*/ 710 w 985"/>
                  <a:gd name="T63" fmla="*/ 246 h 731"/>
                  <a:gd name="T64" fmla="*/ 729 w 985"/>
                  <a:gd name="T65" fmla="*/ 208 h 731"/>
                  <a:gd name="T66" fmla="*/ 729 w 985"/>
                  <a:gd name="T67" fmla="*/ 165 h 731"/>
                  <a:gd name="T68" fmla="*/ 704 w 985"/>
                  <a:gd name="T69" fmla="*/ 67 h 731"/>
                  <a:gd name="T70" fmla="*/ 696 w 985"/>
                  <a:gd name="T71" fmla="*/ 31 h 731"/>
                  <a:gd name="T72" fmla="*/ 714 w 985"/>
                  <a:gd name="T73" fmla="*/ 11 h 731"/>
                  <a:gd name="T74" fmla="*/ 789 w 985"/>
                  <a:gd name="T75" fmla="*/ 5 h 731"/>
                  <a:gd name="T76" fmla="*/ 985 w 985"/>
                  <a:gd name="T77" fmla="*/ 724 h 731"/>
                  <a:gd name="T78" fmla="*/ 745 w 985"/>
                  <a:gd name="T79" fmla="*/ 729 h 731"/>
                  <a:gd name="T80" fmla="*/ 684 w 985"/>
                  <a:gd name="T81" fmla="*/ 721 h 731"/>
                  <a:gd name="T82" fmla="*/ 666 w 985"/>
                  <a:gd name="T83" fmla="*/ 690 h 731"/>
                  <a:gd name="T84" fmla="*/ 676 w 985"/>
                  <a:gd name="T85" fmla="*/ 671 h 731"/>
                  <a:gd name="T86" fmla="*/ 708 w 985"/>
                  <a:gd name="T87" fmla="*/ 620 h 731"/>
                  <a:gd name="T88" fmla="*/ 718 w 985"/>
                  <a:gd name="T89" fmla="*/ 569 h 731"/>
                  <a:gd name="T90" fmla="*/ 715 w 985"/>
                  <a:gd name="T91" fmla="*/ 531 h 731"/>
                  <a:gd name="T92" fmla="*/ 698 w 985"/>
                  <a:gd name="T93" fmla="*/ 497 h 731"/>
                  <a:gd name="T94" fmla="*/ 670 w 985"/>
                  <a:gd name="T95" fmla="*/ 475 h 731"/>
                  <a:gd name="T96" fmla="*/ 596 w 985"/>
                  <a:gd name="T97" fmla="*/ 461 h 731"/>
                  <a:gd name="T98" fmla="*/ 529 w 985"/>
                  <a:gd name="T99" fmla="*/ 486 h 731"/>
                  <a:gd name="T100" fmla="*/ 507 w 985"/>
                  <a:gd name="T101" fmla="*/ 513 h 731"/>
                  <a:gd name="T102" fmla="*/ 500 w 985"/>
                  <a:gd name="T103" fmla="*/ 539 h 731"/>
                  <a:gd name="T104" fmla="*/ 506 w 985"/>
                  <a:gd name="T105" fmla="*/ 605 h 731"/>
                  <a:gd name="T106" fmla="*/ 539 w 985"/>
                  <a:gd name="T107" fmla="*/ 671 h 731"/>
                  <a:gd name="T108" fmla="*/ 543 w 985"/>
                  <a:gd name="T109" fmla="*/ 700 h 731"/>
                  <a:gd name="T110" fmla="*/ 501 w 985"/>
                  <a:gd name="T111" fmla="*/ 723 h 731"/>
                  <a:gd name="T112" fmla="*/ 434 w 985"/>
                  <a:gd name="T113" fmla="*/ 729 h 731"/>
                  <a:gd name="T114" fmla="*/ 267 w 985"/>
                  <a:gd name="T115" fmla="*/ 731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85" h="731">
                    <a:moveTo>
                      <a:pt x="267" y="731"/>
                    </a:moveTo>
                    <a:lnTo>
                      <a:pt x="267" y="731"/>
                    </a:lnTo>
                    <a:lnTo>
                      <a:pt x="268" y="634"/>
                    </a:lnTo>
                    <a:lnTo>
                      <a:pt x="267" y="548"/>
                    </a:lnTo>
                    <a:lnTo>
                      <a:pt x="265" y="511"/>
                    </a:lnTo>
                    <a:lnTo>
                      <a:pt x="264" y="482"/>
                    </a:lnTo>
                    <a:lnTo>
                      <a:pt x="261" y="460"/>
                    </a:lnTo>
                    <a:lnTo>
                      <a:pt x="260" y="451"/>
                    </a:lnTo>
                    <a:lnTo>
                      <a:pt x="258" y="446"/>
                    </a:lnTo>
                    <a:lnTo>
                      <a:pt x="258" y="446"/>
                    </a:lnTo>
                    <a:lnTo>
                      <a:pt x="253" y="437"/>
                    </a:lnTo>
                    <a:lnTo>
                      <a:pt x="247" y="432"/>
                    </a:lnTo>
                    <a:lnTo>
                      <a:pt x="240" y="429"/>
                    </a:lnTo>
                    <a:lnTo>
                      <a:pt x="233" y="429"/>
                    </a:lnTo>
                    <a:lnTo>
                      <a:pt x="225" y="430"/>
                    </a:lnTo>
                    <a:lnTo>
                      <a:pt x="216" y="433"/>
                    </a:lnTo>
                    <a:lnTo>
                      <a:pt x="195" y="442"/>
                    </a:lnTo>
                    <a:lnTo>
                      <a:pt x="174" y="454"/>
                    </a:lnTo>
                    <a:lnTo>
                      <a:pt x="150" y="465"/>
                    </a:lnTo>
                    <a:lnTo>
                      <a:pt x="139" y="469"/>
                    </a:lnTo>
                    <a:lnTo>
                      <a:pt x="127" y="474"/>
                    </a:lnTo>
                    <a:lnTo>
                      <a:pt x="114" y="475"/>
                    </a:lnTo>
                    <a:lnTo>
                      <a:pt x="102" y="476"/>
                    </a:lnTo>
                    <a:lnTo>
                      <a:pt x="102" y="476"/>
                    </a:lnTo>
                    <a:lnTo>
                      <a:pt x="89" y="475"/>
                    </a:lnTo>
                    <a:lnTo>
                      <a:pt x="76" y="474"/>
                    </a:lnTo>
                    <a:lnTo>
                      <a:pt x="65" y="469"/>
                    </a:lnTo>
                    <a:lnTo>
                      <a:pt x="55" y="465"/>
                    </a:lnTo>
                    <a:lnTo>
                      <a:pt x="46" y="461"/>
                    </a:lnTo>
                    <a:lnTo>
                      <a:pt x="37" y="454"/>
                    </a:lnTo>
                    <a:lnTo>
                      <a:pt x="30" y="447"/>
                    </a:lnTo>
                    <a:lnTo>
                      <a:pt x="23" y="440"/>
                    </a:lnTo>
                    <a:lnTo>
                      <a:pt x="16" y="432"/>
                    </a:lnTo>
                    <a:lnTo>
                      <a:pt x="12" y="422"/>
                    </a:lnTo>
                    <a:lnTo>
                      <a:pt x="8" y="414"/>
                    </a:lnTo>
                    <a:lnTo>
                      <a:pt x="4" y="404"/>
                    </a:lnTo>
                    <a:lnTo>
                      <a:pt x="2" y="393"/>
                    </a:lnTo>
                    <a:lnTo>
                      <a:pt x="0" y="383"/>
                    </a:lnTo>
                    <a:lnTo>
                      <a:pt x="0" y="362"/>
                    </a:lnTo>
                    <a:lnTo>
                      <a:pt x="1" y="341"/>
                    </a:lnTo>
                    <a:lnTo>
                      <a:pt x="7" y="320"/>
                    </a:lnTo>
                    <a:lnTo>
                      <a:pt x="11" y="310"/>
                    </a:lnTo>
                    <a:lnTo>
                      <a:pt x="15" y="300"/>
                    </a:lnTo>
                    <a:lnTo>
                      <a:pt x="20" y="291"/>
                    </a:lnTo>
                    <a:lnTo>
                      <a:pt x="26" y="282"/>
                    </a:lnTo>
                    <a:lnTo>
                      <a:pt x="33" y="275"/>
                    </a:lnTo>
                    <a:lnTo>
                      <a:pt x="40" y="267"/>
                    </a:lnTo>
                    <a:lnTo>
                      <a:pt x="48" y="261"/>
                    </a:lnTo>
                    <a:lnTo>
                      <a:pt x="57" y="256"/>
                    </a:lnTo>
                    <a:lnTo>
                      <a:pt x="67" y="251"/>
                    </a:lnTo>
                    <a:lnTo>
                      <a:pt x="76" y="247"/>
                    </a:lnTo>
                    <a:lnTo>
                      <a:pt x="88" y="244"/>
                    </a:lnTo>
                    <a:lnTo>
                      <a:pt x="99" y="243"/>
                    </a:lnTo>
                    <a:lnTo>
                      <a:pt x="99" y="243"/>
                    </a:lnTo>
                    <a:lnTo>
                      <a:pt x="113" y="243"/>
                    </a:lnTo>
                    <a:lnTo>
                      <a:pt x="125" y="244"/>
                    </a:lnTo>
                    <a:lnTo>
                      <a:pt x="138" y="247"/>
                    </a:lnTo>
                    <a:lnTo>
                      <a:pt x="148" y="250"/>
                    </a:lnTo>
                    <a:lnTo>
                      <a:pt x="157" y="254"/>
                    </a:lnTo>
                    <a:lnTo>
                      <a:pt x="167" y="258"/>
                    </a:lnTo>
                    <a:lnTo>
                      <a:pt x="183" y="270"/>
                    </a:lnTo>
                    <a:lnTo>
                      <a:pt x="211" y="289"/>
                    </a:lnTo>
                    <a:lnTo>
                      <a:pt x="225" y="296"/>
                    </a:lnTo>
                    <a:lnTo>
                      <a:pt x="230" y="299"/>
                    </a:lnTo>
                    <a:lnTo>
                      <a:pt x="237" y="300"/>
                    </a:lnTo>
                    <a:lnTo>
                      <a:pt x="237" y="300"/>
                    </a:lnTo>
                    <a:lnTo>
                      <a:pt x="241" y="300"/>
                    </a:lnTo>
                    <a:lnTo>
                      <a:pt x="246" y="299"/>
                    </a:lnTo>
                    <a:lnTo>
                      <a:pt x="250" y="296"/>
                    </a:lnTo>
                    <a:lnTo>
                      <a:pt x="253" y="295"/>
                    </a:lnTo>
                    <a:lnTo>
                      <a:pt x="258" y="286"/>
                    </a:lnTo>
                    <a:lnTo>
                      <a:pt x="262" y="277"/>
                    </a:lnTo>
                    <a:lnTo>
                      <a:pt x="267" y="263"/>
                    </a:lnTo>
                    <a:lnTo>
                      <a:pt x="268" y="247"/>
                    </a:lnTo>
                    <a:lnTo>
                      <a:pt x="271" y="229"/>
                    </a:lnTo>
                    <a:lnTo>
                      <a:pt x="271" y="209"/>
                    </a:lnTo>
                    <a:lnTo>
                      <a:pt x="271" y="165"/>
                    </a:lnTo>
                    <a:lnTo>
                      <a:pt x="269" y="114"/>
                    </a:lnTo>
                    <a:lnTo>
                      <a:pt x="262" y="5"/>
                    </a:lnTo>
                    <a:lnTo>
                      <a:pt x="262" y="5"/>
                    </a:lnTo>
                    <a:lnTo>
                      <a:pt x="416" y="1"/>
                    </a:lnTo>
                    <a:lnTo>
                      <a:pt x="518" y="0"/>
                    </a:lnTo>
                    <a:lnTo>
                      <a:pt x="518" y="0"/>
                    </a:lnTo>
                    <a:lnTo>
                      <a:pt x="533" y="1"/>
                    </a:lnTo>
                    <a:lnTo>
                      <a:pt x="546" y="4"/>
                    </a:lnTo>
                    <a:lnTo>
                      <a:pt x="556" y="10"/>
                    </a:lnTo>
                    <a:lnTo>
                      <a:pt x="564" y="15"/>
                    </a:lnTo>
                    <a:lnTo>
                      <a:pt x="564" y="15"/>
                    </a:lnTo>
                    <a:lnTo>
                      <a:pt x="570" y="22"/>
                    </a:lnTo>
                    <a:lnTo>
                      <a:pt x="574" y="31"/>
                    </a:lnTo>
                    <a:lnTo>
                      <a:pt x="575" y="38"/>
                    </a:lnTo>
                    <a:lnTo>
                      <a:pt x="575" y="46"/>
                    </a:lnTo>
                    <a:lnTo>
                      <a:pt x="575" y="46"/>
                    </a:lnTo>
                    <a:lnTo>
                      <a:pt x="574" y="49"/>
                    </a:lnTo>
                    <a:lnTo>
                      <a:pt x="573" y="54"/>
                    </a:lnTo>
                    <a:lnTo>
                      <a:pt x="564" y="66"/>
                    </a:lnTo>
                    <a:lnTo>
                      <a:pt x="540" y="98"/>
                    </a:lnTo>
                    <a:lnTo>
                      <a:pt x="528" y="117"/>
                    </a:lnTo>
                    <a:lnTo>
                      <a:pt x="517" y="137"/>
                    </a:lnTo>
                    <a:lnTo>
                      <a:pt x="511" y="148"/>
                    </a:lnTo>
                    <a:lnTo>
                      <a:pt x="507" y="158"/>
                    </a:lnTo>
                    <a:lnTo>
                      <a:pt x="504" y="169"/>
                    </a:lnTo>
                    <a:lnTo>
                      <a:pt x="501" y="180"/>
                    </a:lnTo>
                    <a:lnTo>
                      <a:pt x="501" y="180"/>
                    </a:lnTo>
                    <a:lnTo>
                      <a:pt x="501" y="193"/>
                    </a:lnTo>
                    <a:lnTo>
                      <a:pt x="501" y="204"/>
                    </a:lnTo>
                    <a:lnTo>
                      <a:pt x="504" y="215"/>
                    </a:lnTo>
                    <a:lnTo>
                      <a:pt x="507" y="226"/>
                    </a:lnTo>
                    <a:lnTo>
                      <a:pt x="511" y="235"/>
                    </a:lnTo>
                    <a:lnTo>
                      <a:pt x="517" y="244"/>
                    </a:lnTo>
                    <a:lnTo>
                      <a:pt x="524" y="251"/>
                    </a:lnTo>
                    <a:lnTo>
                      <a:pt x="531" y="258"/>
                    </a:lnTo>
                    <a:lnTo>
                      <a:pt x="539" y="265"/>
                    </a:lnTo>
                    <a:lnTo>
                      <a:pt x="547" y="270"/>
                    </a:lnTo>
                    <a:lnTo>
                      <a:pt x="557" y="275"/>
                    </a:lnTo>
                    <a:lnTo>
                      <a:pt x="567" y="278"/>
                    </a:lnTo>
                    <a:lnTo>
                      <a:pt x="578" y="281"/>
                    </a:lnTo>
                    <a:lnTo>
                      <a:pt x="589" y="284"/>
                    </a:lnTo>
                    <a:lnTo>
                      <a:pt x="612" y="285"/>
                    </a:lnTo>
                    <a:lnTo>
                      <a:pt x="634" y="284"/>
                    </a:lnTo>
                    <a:lnTo>
                      <a:pt x="645" y="282"/>
                    </a:lnTo>
                    <a:lnTo>
                      <a:pt x="655" y="279"/>
                    </a:lnTo>
                    <a:lnTo>
                      <a:pt x="666" y="275"/>
                    </a:lnTo>
                    <a:lnTo>
                      <a:pt x="676" y="271"/>
                    </a:lnTo>
                    <a:lnTo>
                      <a:pt x="686" y="265"/>
                    </a:lnTo>
                    <a:lnTo>
                      <a:pt x="694" y="260"/>
                    </a:lnTo>
                    <a:lnTo>
                      <a:pt x="703" y="253"/>
                    </a:lnTo>
                    <a:lnTo>
                      <a:pt x="710" y="246"/>
                    </a:lnTo>
                    <a:lnTo>
                      <a:pt x="717" y="237"/>
                    </a:lnTo>
                    <a:lnTo>
                      <a:pt x="722" y="228"/>
                    </a:lnTo>
                    <a:lnTo>
                      <a:pt x="726" y="218"/>
                    </a:lnTo>
                    <a:lnTo>
                      <a:pt x="729" y="208"/>
                    </a:lnTo>
                    <a:lnTo>
                      <a:pt x="731" y="197"/>
                    </a:lnTo>
                    <a:lnTo>
                      <a:pt x="731" y="184"/>
                    </a:lnTo>
                    <a:lnTo>
                      <a:pt x="731" y="184"/>
                    </a:lnTo>
                    <a:lnTo>
                      <a:pt x="729" y="165"/>
                    </a:lnTo>
                    <a:lnTo>
                      <a:pt x="726" y="144"/>
                    </a:lnTo>
                    <a:lnTo>
                      <a:pt x="721" y="124"/>
                    </a:lnTo>
                    <a:lnTo>
                      <a:pt x="715" y="103"/>
                    </a:lnTo>
                    <a:lnTo>
                      <a:pt x="704" y="67"/>
                    </a:lnTo>
                    <a:lnTo>
                      <a:pt x="698" y="52"/>
                    </a:lnTo>
                    <a:lnTo>
                      <a:pt x="697" y="38"/>
                    </a:lnTo>
                    <a:lnTo>
                      <a:pt x="697" y="38"/>
                    </a:lnTo>
                    <a:lnTo>
                      <a:pt x="696" y="31"/>
                    </a:lnTo>
                    <a:lnTo>
                      <a:pt x="697" y="24"/>
                    </a:lnTo>
                    <a:lnTo>
                      <a:pt x="701" y="18"/>
                    </a:lnTo>
                    <a:lnTo>
                      <a:pt x="705" y="14"/>
                    </a:lnTo>
                    <a:lnTo>
                      <a:pt x="714" y="11"/>
                    </a:lnTo>
                    <a:lnTo>
                      <a:pt x="724" y="8"/>
                    </a:lnTo>
                    <a:lnTo>
                      <a:pt x="736" y="7"/>
                    </a:lnTo>
                    <a:lnTo>
                      <a:pt x="752" y="5"/>
                    </a:lnTo>
                    <a:lnTo>
                      <a:pt x="789" y="5"/>
                    </a:lnTo>
                    <a:lnTo>
                      <a:pt x="841" y="5"/>
                    </a:lnTo>
                    <a:lnTo>
                      <a:pt x="985" y="7"/>
                    </a:lnTo>
                    <a:lnTo>
                      <a:pt x="985" y="724"/>
                    </a:lnTo>
                    <a:lnTo>
                      <a:pt x="985" y="724"/>
                    </a:lnTo>
                    <a:lnTo>
                      <a:pt x="911" y="725"/>
                    </a:lnTo>
                    <a:lnTo>
                      <a:pt x="845" y="728"/>
                    </a:lnTo>
                    <a:lnTo>
                      <a:pt x="791" y="729"/>
                    </a:lnTo>
                    <a:lnTo>
                      <a:pt x="745" y="729"/>
                    </a:lnTo>
                    <a:lnTo>
                      <a:pt x="725" y="729"/>
                    </a:lnTo>
                    <a:lnTo>
                      <a:pt x="710" y="727"/>
                    </a:lnTo>
                    <a:lnTo>
                      <a:pt x="696" y="724"/>
                    </a:lnTo>
                    <a:lnTo>
                      <a:pt x="684" y="721"/>
                    </a:lnTo>
                    <a:lnTo>
                      <a:pt x="675" y="716"/>
                    </a:lnTo>
                    <a:lnTo>
                      <a:pt x="669" y="709"/>
                    </a:lnTo>
                    <a:lnTo>
                      <a:pt x="666" y="700"/>
                    </a:lnTo>
                    <a:lnTo>
                      <a:pt x="666" y="690"/>
                    </a:lnTo>
                    <a:lnTo>
                      <a:pt x="666" y="690"/>
                    </a:lnTo>
                    <a:lnTo>
                      <a:pt x="668" y="686"/>
                    </a:lnTo>
                    <a:lnTo>
                      <a:pt x="669" y="681"/>
                    </a:lnTo>
                    <a:lnTo>
                      <a:pt x="676" y="671"/>
                    </a:lnTo>
                    <a:lnTo>
                      <a:pt x="684" y="660"/>
                    </a:lnTo>
                    <a:lnTo>
                      <a:pt x="694" y="647"/>
                    </a:lnTo>
                    <a:lnTo>
                      <a:pt x="704" y="630"/>
                    </a:lnTo>
                    <a:lnTo>
                      <a:pt x="708" y="620"/>
                    </a:lnTo>
                    <a:lnTo>
                      <a:pt x="711" y="609"/>
                    </a:lnTo>
                    <a:lnTo>
                      <a:pt x="714" y="597"/>
                    </a:lnTo>
                    <a:lnTo>
                      <a:pt x="717" y="584"/>
                    </a:lnTo>
                    <a:lnTo>
                      <a:pt x="718" y="569"/>
                    </a:lnTo>
                    <a:lnTo>
                      <a:pt x="718" y="552"/>
                    </a:lnTo>
                    <a:lnTo>
                      <a:pt x="718" y="552"/>
                    </a:lnTo>
                    <a:lnTo>
                      <a:pt x="717" y="541"/>
                    </a:lnTo>
                    <a:lnTo>
                      <a:pt x="715" y="531"/>
                    </a:lnTo>
                    <a:lnTo>
                      <a:pt x="712" y="521"/>
                    </a:lnTo>
                    <a:lnTo>
                      <a:pt x="708" y="513"/>
                    </a:lnTo>
                    <a:lnTo>
                      <a:pt x="704" y="504"/>
                    </a:lnTo>
                    <a:lnTo>
                      <a:pt x="698" y="497"/>
                    </a:lnTo>
                    <a:lnTo>
                      <a:pt x="691" y="490"/>
                    </a:lnTo>
                    <a:lnTo>
                      <a:pt x="686" y="485"/>
                    </a:lnTo>
                    <a:lnTo>
                      <a:pt x="677" y="479"/>
                    </a:lnTo>
                    <a:lnTo>
                      <a:pt x="670" y="475"/>
                    </a:lnTo>
                    <a:lnTo>
                      <a:pt x="654" y="468"/>
                    </a:lnTo>
                    <a:lnTo>
                      <a:pt x="636" y="463"/>
                    </a:lnTo>
                    <a:lnTo>
                      <a:pt x="616" y="461"/>
                    </a:lnTo>
                    <a:lnTo>
                      <a:pt x="596" y="461"/>
                    </a:lnTo>
                    <a:lnTo>
                      <a:pt x="578" y="464"/>
                    </a:lnTo>
                    <a:lnTo>
                      <a:pt x="560" y="469"/>
                    </a:lnTo>
                    <a:lnTo>
                      <a:pt x="543" y="476"/>
                    </a:lnTo>
                    <a:lnTo>
                      <a:pt x="529" y="486"/>
                    </a:lnTo>
                    <a:lnTo>
                      <a:pt x="522" y="492"/>
                    </a:lnTo>
                    <a:lnTo>
                      <a:pt x="517" y="499"/>
                    </a:lnTo>
                    <a:lnTo>
                      <a:pt x="511" y="506"/>
                    </a:lnTo>
                    <a:lnTo>
                      <a:pt x="507" y="513"/>
                    </a:lnTo>
                    <a:lnTo>
                      <a:pt x="504" y="520"/>
                    </a:lnTo>
                    <a:lnTo>
                      <a:pt x="501" y="528"/>
                    </a:lnTo>
                    <a:lnTo>
                      <a:pt x="501" y="528"/>
                    </a:lnTo>
                    <a:lnTo>
                      <a:pt x="500" y="539"/>
                    </a:lnTo>
                    <a:lnTo>
                      <a:pt x="499" y="551"/>
                    </a:lnTo>
                    <a:lnTo>
                      <a:pt x="499" y="570"/>
                    </a:lnTo>
                    <a:lnTo>
                      <a:pt x="501" y="588"/>
                    </a:lnTo>
                    <a:lnTo>
                      <a:pt x="506" y="605"/>
                    </a:lnTo>
                    <a:lnTo>
                      <a:pt x="513" y="620"/>
                    </a:lnTo>
                    <a:lnTo>
                      <a:pt x="520" y="636"/>
                    </a:lnTo>
                    <a:lnTo>
                      <a:pt x="533" y="660"/>
                    </a:lnTo>
                    <a:lnTo>
                      <a:pt x="539" y="671"/>
                    </a:lnTo>
                    <a:lnTo>
                      <a:pt x="543" y="679"/>
                    </a:lnTo>
                    <a:lnTo>
                      <a:pt x="546" y="689"/>
                    </a:lnTo>
                    <a:lnTo>
                      <a:pt x="545" y="696"/>
                    </a:lnTo>
                    <a:lnTo>
                      <a:pt x="543" y="700"/>
                    </a:lnTo>
                    <a:lnTo>
                      <a:pt x="540" y="703"/>
                    </a:lnTo>
                    <a:lnTo>
                      <a:pt x="532" y="710"/>
                    </a:lnTo>
                    <a:lnTo>
                      <a:pt x="520" y="717"/>
                    </a:lnTo>
                    <a:lnTo>
                      <a:pt x="501" y="723"/>
                    </a:lnTo>
                    <a:lnTo>
                      <a:pt x="501" y="723"/>
                    </a:lnTo>
                    <a:lnTo>
                      <a:pt x="483" y="725"/>
                    </a:lnTo>
                    <a:lnTo>
                      <a:pt x="461" y="728"/>
                    </a:lnTo>
                    <a:lnTo>
                      <a:pt x="434" y="729"/>
                    </a:lnTo>
                    <a:lnTo>
                      <a:pt x="405" y="731"/>
                    </a:lnTo>
                    <a:lnTo>
                      <a:pt x="338" y="731"/>
                    </a:lnTo>
                    <a:lnTo>
                      <a:pt x="267" y="731"/>
                    </a:lnTo>
                    <a:lnTo>
                      <a:pt x="267" y="731"/>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28" name="îṧlîdê">
                <a:extLst>
                  <a:ext uri="{FF2B5EF4-FFF2-40B4-BE49-F238E27FC236}">
                    <a16:creationId xmlns:a16="http://schemas.microsoft.com/office/drawing/2014/main" id="{FC445556-CA28-4EA3-9BC5-C28A2A91E9FE}"/>
                  </a:ext>
                </a:extLst>
              </p:cNvPr>
              <p:cNvSpPr/>
              <p:nvPr/>
            </p:nvSpPr>
            <p:spPr bwMode="auto">
              <a:xfrm>
                <a:off x="2025650" y="3617913"/>
                <a:ext cx="1131888" cy="2047875"/>
              </a:xfrm>
              <a:custGeom>
                <a:avLst/>
                <a:gdLst>
                  <a:gd name="T0" fmla="*/ 712 w 713"/>
                  <a:gd name="T1" fmla="*/ 443 h 1290"/>
                  <a:gd name="T2" fmla="*/ 702 w 713"/>
                  <a:gd name="T3" fmla="*/ 557 h 1290"/>
                  <a:gd name="T4" fmla="*/ 692 w 713"/>
                  <a:gd name="T5" fmla="*/ 573 h 1290"/>
                  <a:gd name="T6" fmla="*/ 665 w 713"/>
                  <a:gd name="T7" fmla="*/ 569 h 1290"/>
                  <a:gd name="T8" fmla="*/ 584 w 713"/>
                  <a:gd name="T9" fmla="*/ 515 h 1290"/>
                  <a:gd name="T10" fmla="*/ 509 w 713"/>
                  <a:gd name="T11" fmla="*/ 489 h 1290"/>
                  <a:gd name="T12" fmla="*/ 456 w 713"/>
                  <a:gd name="T13" fmla="*/ 492 h 1290"/>
                  <a:gd name="T14" fmla="*/ 405 w 713"/>
                  <a:gd name="T15" fmla="*/ 515 h 1290"/>
                  <a:gd name="T16" fmla="*/ 376 w 713"/>
                  <a:gd name="T17" fmla="*/ 555 h 1290"/>
                  <a:gd name="T18" fmla="*/ 365 w 713"/>
                  <a:gd name="T19" fmla="*/ 601 h 1290"/>
                  <a:gd name="T20" fmla="*/ 369 w 713"/>
                  <a:gd name="T21" fmla="*/ 638 h 1290"/>
                  <a:gd name="T22" fmla="*/ 387 w 713"/>
                  <a:gd name="T23" fmla="*/ 686 h 1290"/>
                  <a:gd name="T24" fmla="*/ 419 w 713"/>
                  <a:gd name="T25" fmla="*/ 724 h 1290"/>
                  <a:gd name="T26" fmla="*/ 465 w 713"/>
                  <a:gd name="T27" fmla="*/ 746 h 1290"/>
                  <a:gd name="T28" fmla="*/ 507 w 713"/>
                  <a:gd name="T29" fmla="*/ 750 h 1290"/>
                  <a:gd name="T30" fmla="*/ 593 w 713"/>
                  <a:gd name="T31" fmla="*/ 729 h 1290"/>
                  <a:gd name="T32" fmla="*/ 660 w 713"/>
                  <a:gd name="T33" fmla="*/ 714 h 1290"/>
                  <a:gd name="T34" fmla="*/ 698 w 713"/>
                  <a:gd name="T35" fmla="*/ 727 h 1290"/>
                  <a:gd name="T36" fmla="*/ 707 w 713"/>
                  <a:gd name="T37" fmla="*/ 747 h 1290"/>
                  <a:gd name="T38" fmla="*/ 713 w 713"/>
                  <a:gd name="T39" fmla="*/ 903 h 1290"/>
                  <a:gd name="T40" fmla="*/ 468 w 713"/>
                  <a:gd name="T41" fmla="*/ 981 h 1290"/>
                  <a:gd name="T42" fmla="*/ 428 w 713"/>
                  <a:gd name="T43" fmla="*/ 991 h 1290"/>
                  <a:gd name="T44" fmla="*/ 408 w 713"/>
                  <a:gd name="T45" fmla="*/ 1019 h 1290"/>
                  <a:gd name="T46" fmla="*/ 424 w 713"/>
                  <a:gd name="T47" fmla="*/ 1049 h 1290"/>
                  <a:gd name="T48" fmla="*/ 465 w 713"/>
                  <a:gd name="T49" fmla="*/ 1128 h 1290"/>
                  <a:gd name="T50" fmla="*/ 475 w 713"/>
                  <a:gd name="T51" fmla="*/ 1175 h 1290"/>
                  <a:gd name="T52" fmla="*/ 470 w 713"/>
                  <a:gd name="T53" fmla="*/ 1214 h 1290"/>
                  <a:gd name="T54" fmla="*/ 447 w 713"/>
                  <a:gd name="T55" fmla="*/ 1252 h 1290"/>
                  <a:gd name="T56" fmla="*/ 412 w 713"/>
                  <a:gd name="T57" fmla="*/ 1277 h 1290"/>
                  <a:gd name="T58" fmla="*/ 369 w 713"/>
                  <a:gd name="T59" fmla="*/ 1288 h 1290"/>
                  <a:gd name="T60" fmla="*/ 335 w 713"/>
                  <a:gd name="T61" fmla="*/ 1288 h 1290"/>
                  <a:gd name="T62" fmla="*/ 294 w 713"/>
                  <a:gd name="T63" fmla="*/ 1274 h 1290"/>
                  <a:gd name="T64" fmla="*/ 259 w 713"/>
                  <a:gd name="T65" fmla="*/ 1245 h 1290"/>
                  <a:gd name="T66" fmla="*/ 239 w 713"/>
                  <a:gd name="T67" fmla="*/ 1202 h 1290"/>
                  <a:gd name="T68" fmla="*/ 236 w 713"/>
                  <a:gd name="T69" fmla="*/ 1161 h 1290"/>
                  <a:gd name="T70" fmla="*/ 252 w 713"/>
                  <a:gd name="T71" fmla="*/ 1103 h 1290"/>
                  <a:gd name="T72" fmla="*/ 288 w 713"/>
                  <a:gd name="T73" fmla="*/ 1024 h 1290"/>
                  <a:gd name="T74" fmla="*/ 288 w 713"/>
                  <a:gd name="T75" fmla="*/ 1012 h 1290"/>
                  <a:gd name="T76" fmla="*/ 257 w 713"/>
                  <a:gd name="T77" fmla="*/ 998 h 1290"/>
                  <a:gd name="T78" fmla="*/ 127 w 713"/>
                  <a:gd name="T79" fmla="*/ 988 h 1290"/>
                  <a:gd name="T80" fmla="*/ 0 w 713"/>
                  <a:gd name="T81" fmla="*/ 271 h 1290"/>
                  <a:gd name="T82" fmla="*/ 221 w 713"/>
                  <a:gd name="T83" fmla="*/ 271 h 1290"/>
                  <a:gd name="T84" fmla="*/ 319 w 713"/>
                  <a:gd name="T85" fmla="*/ 257 h 1290"/>
                  <a:gd name="T86" fmla="*/ 344 w 713"/>
                  <a:gd name="T87" fmla="*/ 239 h 1290"/>
                  <a:gd name="T88" fmla="*/ 341 w 713"/>
                  <a:gd name="T89" fmla="*/ 225 h 1290"/>
                  <a:gd name="T90" fmla="*/ 298 w 713"/>
                  <a:gd name="T91" fmla="*/ 165 h 1290"/>
                  <a:gd name="T92" fmla="*/ 281 w 713"/>
                  <a:gd name="T93" fmla="*/ 116 h 1290"/>
                  <a:gd name="T94" fmla="*/ 280 w 713"/>
                  <a:gd name="T95" fmla="*/ 74 h 1290"/>
                  <a:gd name="T96" fmla="*/ 292 w 713"/>
                  <a:gd name="T97" fmla="*/ 40 h 1290"/>
                  <a:gd name="T98" fmla="*/ 324 w 713"/>
                  <a:gd name="T99" fmla="*/ 12 h 1290"/>
                  <a:gd name="T100" fmla="*/ 377 w 713"/>
                  <a:gd name="T101" fmla="*/ 0 h 1290"/>
                  <a:gd name="T102" fmla="*/ 447 w 713"/>
                  <a:gd name="T103" fmla="*/ 15 h 1290"/>
                  <a:gd name="T104" fmla="*/ 479 w 713"/>
                  <a:gd name="T105" fmla="*/ 44 h 1290"/>
                  <a:gd name="T106" fmla="*/ 491 w 713"/>
                  <a:gd name="T107" fmla="*/ 70 h 1290"/>
                  <a:gd name="T108" fmla="*/ 488 w 713"/>
                  <a:gd name="T109" fmla="*/ 139 h 1290"/>
                  <a:gd name="T110" fmla="*/ 463 w 713"/>
                  <a:gd name="T111" fmla="*/ 206 h 1290"/>
                  <a:gd name="T112" fmla="*/ 465 w 713"/>
                  <a:gd name="T113" fmla="*/ 241 h 1290"/>
                  <a:gd name="T114" fmla="*/ 510 w 713"/>
                  <a:gd name="T115" fmla="*/ 265 h 1290"/>
                  <a:gd name="T116" fmla="*/ 591 w 713"/>
                  <a:gd name="T117" fmla="*/ 274 h 1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13" h="1290">
                    <a:moveTo>
                      <a:pt x="706" y="274"/>
                    </a:moveTo>
                    <a:lnTo>
                      <a:pt x="706" y="274"/>
                    </a:lnTo>
                    <a:lnTo>
                      <a:pt x="709" y="362"/>
                    </a:lnTo>
                    <a:lnTo>
                      <a:pt x="712" y="443"/>
                    </a:lnTo>
                    <a:lnTo>
                      <a:pt x="710" y="478"/>
                    </a:lnTo>
                    <a:lnTo>
                      <a:pt x="709" y="510"/>
                    </a:lnTo>
                    <a:lnTo>
                      <a:pt x="706" y="536"/>
                    </a:lnTo>
                    <a:lnTo>
                      <a:pt x="702" y="557"/>
                    </a:lnTo>
                    <a:lnTo>
                      <a:pt x="702" y="557"/>
                    </a:lnTo>
                    <a:lnTo>
                      <a:pt x="698" y="567"/>
                    </a:lnTo>
                    <a:lnTo>
                      <a:pt x="695" y="570"/>
                    </a:lnTo>
                    <a:lnTo>
                      <a:pt x="692" y="573"/>
                    </a:lnTo>
                    <a:lnTo>
                      <a:pt x="688" y="574"/>
                    </a:lnTo>
                    <a:lnTo>
                      <a:pt x="684" y="574"/>
                    </a:lnTo>
                    <a:lnTo>
                      <a:pt x="675" y="573"/>
                    </a:lnTo>
                    <a:lnTo>
                      <a:pt x="665" y="569"/>
                    </a:lnTo>
                    <a:lnTo>
                      <a:pt x="656" y="562"/>
                    </a:lnTo>
                    <a:lnTo>
                      <a:pt x="629" y="545"/>
                    </a:lnTo>
                    <a:lnTo>
                      <a:pt x="600" y="525"/>
                    </a:lnTo>
                    <a:lnTo>
                      <a:pt x="584" y="515"/>
                    </a:lnTo>
                    <a:lnTo>
                      <a:pt x="566" y="506"/>
                    </a:lnTo>
                    <a:lnTo>
                      <a:pt x="548" y="499"/>
                    </a:lnTo>
                    <a:lnTo>
                      <a:pt x="528" y="493"/>
                    </a:lnTo>
                    <a:lnTo>
                      <a:pt x="509" y="489"/>
                    </a:lnTo>
                    <a:lnTo>
                      <a:pt x="488" y="487"/>
                    </a:lnTo>
                    <a:lnTo>
                      <a:pt x="488" y="487"/>
                    </a:lnTo>
                    <a:lnTo>
                      <a:pt x="471" y="489"/>
                    </a:lnTo>
                    <a:lnTo>
                      <a:pt x="456" y="492"/>
                    </a:lnTo>
                    <a:lnTo>
                      <a:pt x="440" y="496"/>
                    </a:lnTo>
                    <a:lnTo>
                      <a:pt x="428" y="501"/>
                    </a:lnTo>
                    <a:lnTo>
                      <a:pt x="417" y="508"/>
                    </a:lnTo>
                    <a:lnTo>
                      <a:pt x="405" y="515"/>
                    </a:lnTo>
                    <a:lnTo>
                      <a:pt x="397" y="524"/>
                    </a:lnTo>
                    <a:lnTo>
                      <a:pt x="389" y="534"/>
                    </a:lnTo>
                    <a:lnTo>
                      <a:pt x="382" y="543"/>
                    </a:lnTo>
                    <a:lnTo>
                      <a:pt x="376" y="555"/>
                    </a:lnTo>
                    <a:lnTo>
                      <a:pt x="372" y="566"/>
                    </a:lnTo>
                    <a:lnTo>
                      <a:pt x="369" y="577"/>
                    </a:lnTo>
                    <a:lnTo>
                      <a:pt x="366" y="590"/>
                    </a:lnTo>
                    <a:lnTo>
                      <a:pt x="365" y="601"/>
                    </a:lnTo>
                    <a:lnTo>
                      <a:pt x="365" y="613"/>
                    </a:lnTo>
                    <a:lnTo>
                      <a:pt x="366" y="626"/>
                    </a:lnTo>
                    <a:lnTo>
                      <a:pt x="366" y="626"/>
                    </a:lnTo>
                    <a:lnTo>
                      <a:pt x="369" y="638"/>
                    </a:lnTo>
                    <a:lnTo>
                      <a:pt x="372" y="651"/>
                    </a:lnTo>
                    <a:lnTo>
                      <a:pt x="376" y="662"/>
                    </a:lnTo>
                    <a:lnTo>
                      <a:pt x="382" y="675"/>
                    </a:lnTo>
                    <a:lnTo>
                      <a:pt x="387" y="686"/>
                    </a:lnTo>
                    <a:lnTo>
                      <a:pt x="394" y="696"/>
                    </a:lnTo>
                    <a:lnTo>
                      <a:pt x="401" y="707"/>
                    </a:lnTo>
                    <a:lnTo>
                      <a:pt x="411" y="715"/>
                    </a:lnTo>
                    <a:lnTo>
                      <a:pt x="419" y="724"/>
                    </a:lnTo>
                    <a:lnTo>
                      <a:pt x="431" y="731"/>
                    </a:lnTo>
                    <a:lnTo>
                      <a:pt x="442" y="738"/>
                    </a:lnTo>
                    <a:lnTo>
                      <a:pt x="453" y="743"/>
                    </a:lnTo>
                    <a:lnTo>
                      <a:pt x="465" y="746"/>
                    </a:lnTo>
                    <a:lnTo>
                      <a:pt x="479" y="749"/>
                    </a:lnTo>
                    <a:lnTo>
                      <a:pt x="493" y="750"/>
                    </a:lnTo>
                    <a:lnTo>
                      <a:pt x="507" y="750"/>
                    </a:lnTo>
                    <a:lnTo>
                      <a:pt x="507" y="750"/>
                    </a:lnTo>
                    <a:lnTo>
                      <a:pt x="521" y="747"/>
                    </a:lnTo>
                    <a:lnTo>
                      <a:pt x="535" y="745"/>
                    </a:lnTo>
                    <a:lnTo>
                      <a:pt x="563" y="738"/>
                    </a:lnTo>
                    <a:lnTo>
                      <a:pt x="593" y="729"/>
                    </a:lnTo>
                    <a:lnTo>
                      <a:pt x="621" y="721"/>
                    </a:lnTo>
                    <a:lnTo>
                      <a:pt x="635" y="718"/>
                    </a:lnTo>
                    <a:lnTo>
                      <a:pt x="647" y="715"/>
                    </a:lnTo>
                    <a:lnTo>
                      <a:pt x="660" y="714"/>
                    </a:lnTo>
                    <a:lnTo>
                      <a:pt x="671" y="715"/>
                    </a:lnTo>
                    <a:lnTo>
                      <a:pt x="681" y="717"/>
                    </a:lnTo>
                    <a:lnTo>
                      <a:pt x="689" y="721"/>
                    </a:lnTo>
                    <a:lnTo>
                      <a:pt x="698" y="727"/>
                    </a:lnTo>
                    <a:lnTo>
                      <a:pt x="703" y="735"/>
                    </a:lnTo>
                    <a:lnTo>
                      <a:pt x="703" y="735"/>
                    </a:lnTo>
                    <a:lnTo>
                      <a:pt x="706" y="740"/>
                    </a:lnTo>
                    <a:lnTo>
                      <a:pt x="707" y="747"/>
                    </a:lnTo>
                    <a:lnTo>
                      <a:pt x="710" y="768"/>
                    </a:lnTo>
                    <a:lnTo>
                      <a:pt x="713" y="795"/>
                    </a:lnTo>
                    <a:lnTo>
                      <a:pt x="713" y="827"/>
                    </a:lnTo>
                    <a:lnTo>
                      <a:pt x="713" y="903"/>
                    </a:lnTo>
                    <a:lnTo>
                      <a:pt x="713" y="985"/>
                    </a:lnTo>
                    <a:lnTo>
                      <a:pt x="713" y="985"/>
                    </a:lnTo>
                    <a:lnTo>
                      <a:pt x="565" y="982"/>
                    </a:lnTo>
                    <a:lnTo>
                      <a:pt x="468" y="981"/>
                    </a:lnTo>
                    <a:lnTo>
                      <a:pt x="468" y="981"/>
                    </a:lnTo>
                    <a:lnTo>
                      <a:pt x="452" y="982"/>
                    </a:lnTo>
                    <a:lnTo>
                      <a:pt x="439" y="985"/>
                    </a:lnTo>
                    <a:lnTo>
                      <a:pt x="428" y="991"/>
                    </a:lnTo>
                    <a:lnTo>
                      <a:pt x="419" y="996"/>
                    </a:lnTo>
                    <a:lnTo>
                      <a:pt x="414" y="1003"/>
                    </a:lnTo>
                    <a:lnTo>
                      <a:pt x="410" y="1012"/>
                    </a:lnTo>
                    <a:lnTo>
                      <a:pt x="408" y="1019"/>
                    </a:lnTo>
                    <a:lnTo>
                      <a:pt x="410" y="1027"/>
                    </a:lnTo>
                    <a:lnTo>
                      <a:pt x="410" y="1027"/>
                    </a:lnTo>
                    <a:lnTo>
                      <a:pt x="415" y="1035"/>
                    </a:lnTo>
                    <a:lnTo>
                      <a:pt x="424" y="1049"/>
                    </a:lnTo>
                    <a:lnTo>
                      <a:pt x="433" y="1065"/>
                    </a:lnTo>
                    <a:lnTo>
                      <a:pt x="445" y="1084"/>
                    </a:lnTo>
                    <a:lnTo>
                      <a:pt x="456" y="1105"/>
                    </a:lnTo>
                    <a:lnTo>
                      <a:pt x="465" y="1128"/>
                    </a:lnTo>
                    <a:lnTo>
                      <a:pt x="470" y="1140"/>
                    </a:lnTo>
                    <a:lnTo>
                      <a:pt x="472" y="1151"/>
                    </a:lnTo>
                    <a:lnTo>
                      <a:pt x="474" y="1164"/>
                    </a:lnTo>
                    <a:lnTo>
                      <a:pt x="475" y="1175"/>
                    </a:lnTo>
                    <a:lnTo>
                      <a:pt x="475" y="1175"/>
                    </a:lnTo>
                    <a:lnTo>
                      <a:pt x="475" y="1189"/>
                    </a:lnTo>
                    <a:lnTo>
                      <a:pt x="472" y="1202"/>
                    </a:lnTo>
                    <a:lnTo>
                      <a:pt x="470" y="1214"/>
                    </a:lnTo>
                    <a:lnTo>
                      <a:pt x="465" y="1224"/>
                    </a:lnTo>
                    <a:lnTo>
                      <a:pt x="461" y="1235"/>
                    </a:lnTo>
                    <a:lnTo>
                      <a:pt x="454" y="1244"/>
                    </a:lnTo>
                    <a:lnTo>
                      <a:pt x="447" y="1252"/>
                    </a:lnTo>
                    <a:lnTo>
                      <a:pt x="439" y="1260"/>
                    </a:lnTo>
                    <a:lnTo>
                      <a:pt x="431" y="1267"/>
                    </a:lnTo>
                    <a:lnTo>
                      <a:pt x="422" y="1273"/>
                    </a:lnTo>
                    <a:lnTo>
                      <a:pt x="412" y="1277"/>
                    </a:lnTo>
                    <a:lnTo>
                      <a:pt x="401" y="1281"/>
                    </a:lnTo>
                    <a:lnTo>
                      <a:pt x="391" y="1286"/>
                    </a:lnTo>
                    <a:lnTo>
                      <a:pt x="380" y="1287"/>
                    </a:lnTo>
                    <a:lnTo>
                      <a:pt x="369" y="1288"/>
                    </a:lnTo>
                    <a:lnTo>
                      <a:pt x="358" y="1290"/>
                    </a:lnTo>
                    <a:lnTo>
                      <a:pt x="358" y="1290"/>
                    </a:lnTo>
                    <a:lnTo>
                      <a:pt x="347" y="1288"/>
                    </a:lnTo>
                    <a:lnTo>
                      <a:pt x="335" y="1288"/>
                    </a:lnTo>
                    <a:lnTo>
                      <a:pt x="324" y="1286"/>
                    </a:lnTo>
                    <a:lnTo>
                      <a:pt x="313" y="1283"/>
                    </a:lnTo>
                    <a:lnTo>
                      <a:pt x="303" y="1279"/>
                    </a:lnTo>
                    <a:lnTo>
                      <a:pt x="294" y="1274"/>
                    </a:lnTo>
                    <a:lnTo>
                      <a:pt x="284" y="1267"/>
                    </a:lnTo>
                    <a:lnTo>
                      <a:pt x="275" y="1262"/>
                    </a:lnTo>
                    <a:lnTo>
                      <a:pt x="267" y="1253"/>
                    </a:lnTo>
                    <a:lnTo>
                      <a:pt x="259" y="1245"/>
                    </a:lnTo>
                    <a:lnTo>
                      <a:pt x="253" y="1235"/>
                    </a:lnTo>
                    <a:lnTo>
                      <a:pt x="247" y="1226"/>
                    </a:lnTo>
                    <a:lnTo>
                      <a:pt x="242" y="1214"/>
                    </a:lnTo>
                    <a:lnTo>
                      <a:pt x="239" y="1202"/>
                    </a:lnTo>
                    <a:lnTo>
                      <a:pt x="236" y="1188"/>
                    </a:lnTo>
                    <a:lnTo>
                      <a:pt x="236" y="1174"/>
                    </a:lnTo>
                    <a:lnTo>
                      <a:pt x="236" y="1174"/>
                    </a:lnTo>
                    <a:lnTo>
                      <a:pt x="236" y="1161"/>
                    </a:lnTo>
                    <a:lnTo>
                      <a:pt x="238" y="1149"/>
                    </a:lnTo>
                    <a:lnTo>
                      <a:pt x="240" y="1136"/>
                    </a:lnTo>
                    <a:lnTo>
                      <a:pt x="243" y="1125"/>
                    </a:lnTo>
                    <a:lnTo>
                      <a:pt x="252" y="1103"/>
                    </a:lnTo>
                    <a:lnTo>
                      <a:pt x="260" y="1082"/>
                    </a:lnTo>
                    <a:lnTo>
                      <a:pt x="278" y="1047"/>
                    </a:lnTo>
                    <a:lnTo>
                      <a:pt x="285" y="1031"/>
                    </a:lnTo>
                    <a:lnTo>
                      <a:pt x="288" y="1024"/>
                    </a:lnTo>
                    <a:lnTo>
                      <a:pt x="289" y="1019"/>
                    </a:lnTo>
                    <a:lnTo>
                      <a:pt x="289" y="1019"/>
                    </a:lnTo>
                    <a:lnTo>
                      <a:pt x="289" y="1014"/>
                    </a:lnTo>
                    <a:lnTo>
                      <a:pt x="288" y="1012"/>
                    </a:lnTo>
                    <a:lnTo>
                      <a:pt x="285" y="1009"/>
                    </a:lnTo>
                    <a:lnTo>
                      <a:pt x="282" y="1006"/>
                    </a:lnTo>
                    <a:lnTo>
                      <a:pt x="271" y="1000"/>
                    </a:lnTo>
                    <a:lnTo>
                      <a:pt x="257" y="998"/>
                    </a:lnTo>
                    <a:lnTo>
                      <a:pt x="240" y="995"/>
                    </a:lnTo>
                    <a:lnTo>
                      <a:pt x="221" y="992"/>
                    </a:lnTo>
                    <a:lnTo>
                      <a:pt x="176" y="989"/>
                    </a:lnTo>
                    <a:lnTo>
                      <a:pt x="127" y="988"/>
                    </a:lnTo>
                    <a:lnTo>
                      <a:pt x="78" y="988"/>
                    </a:lnTo>
                    <a:lnTo>
                      <a:pt x="0" y="988"/>
                    </a:lnTo>
                    <a:lnTo>
                      <a:pt x="0" y="271"/>
                    </a:lnTo>
                    <a:lnTo>
                      <a:pt x="0" y="271"/>
                    </a:lnTo>
                    <a:lnTo>
                      <a:pt x="74" y="274"/>
                    </a:lnTo>
                    <a:lnTo>
                      <a:pt x="130" y="274"/>
                    </a:lnTo>
                    <a:lnTo>
                      <a:pt x="192" y="272"/>
                    </a:lnTo>
                    <a:lnTo>
                      <a:pt x="221" y="271"/>
                    </a:lnTo>
                    <a:lnTo>
                      <a:pt x="250" y="268"/>
                    </a:lnTo>
                    <a:lnTo>
                      <a:pt x="275" y="265"/>
                    </a:lnTo>
                    <a:lnTo>
                      <a:pt x="299" y="261"/>
                    </a:lnTo>
                    <a:lnTo>
                      <a:pt x="319" y="257"/>
                    </a:lnTo>
                    <a:lnTo>
                      <a:pt x="333" y="250"/>
                    </a:lnTo>
                    <a:lnTo>
                      <a:pt x="338" y="247"/>
                    </a:lnTo>
                    <a:lnTo>
                      <a:pt x="342" y="243"/>
                    </a:lnTo>
                    <a:lnTo>
                      <a:pt x="344" y="239"/>
                    </a:lnTo>
                    <a:lnTo>
                      <a:pt x="345" y="234"/>
                    </a:lnTo>
                    <a:lnTo>
                      <a:pt x="345" y="234"/>
                    </a:lnTo>
                    <a:lnTo>
                      <a:pt x="344" y="229"/>
                    </a:lnTo>
                    <a:lnTo>
                      <a:pt x="341" y="225"/>
                    </a:lnTo>
                    <a:lnTo>
                      <a:pt x="333" y="213"/>
                    </a:lnTo>
                    <a:lnTo>
                      <a:pt x="323" y="200"/>
                    </a:lnTo>
                    <a:lnTo>
                      <a:pt x="310" y="184"/>
                    </a:lnTo>
                    <a:lnTo>
                      <a:pt x="298" y="165"/>
                    </a:lnTo>
                    <a:lnTo>
                      <a:pt x="292" y="155"/>
                    </a:lnTo>
                    <a:lnTo>
                      <a:pt x="288" y="142"/>
                    </a:lnTo>
                    <a:lnTo>
                      <a:pt x="284" y="130"/>
                    </a:lnTo>
                    <a:lnTo>
                      <a:pt x="281" y="116"/>
                    </a:lnTo>
                    <a:lnTo>
                      <a:pt x="278" y="100"/>
                    </a:lnTo>
                    <a:lnTo>
                      <a:pt x="278" y="83"/>
                    </a:lnTo>
                    <a:lnTo>
                      <a:pt x="278" y="83"/>
                    </a:lnTo>
                    <a:lnTo>
                      <a:pt x="280" y="74"/>
                    </a:lnTo>
                    <a:lnTo>
                      <a:pt x="281" y="64"/>
                    </a:lnTo>
                    <a:lnTo>
                      <a:pt x="284" y="56"/>
                    </a:lnTo>
                    <a:lnTo>
                      <a:pt x="288" y="47"/>
                    </a:lnTo>
                    <a:lnTo>
                      <a:pt x="292" y="40"/>
                    </a:lnTo>
                    <a:lnTo>
                      <a:pt x="298" y="33"/>
                    </a:lnTo>
                    <a:lnTo>
                      <a:pt x="303" y="28"/>
                    </a:lnTo>
                    <a:lnTo>
                      <a:pt x="310" y="22"/>
                    </a:lnTo>
                    <a:lnTo>
                      <a:pt x="324" y="12"/>
                    </a:lnTo>
                    <a:lnTo>
                      <a:pt x="341" y="7"/>
                    </a:lnTo>
                    <a:lnTo>
                      <a:pt x="358" y="1"/>
                    </a:lnTo>
                    <a:lnTo>
                      <a:pt x="377" y="0"/>
                    </a:lnTo>
                    <a:lnTo>
                      <a:pt x="377" y="0"/>
                    </a:lnTo>
                    <a:lnTo>
                      <a:pt x="396" y="0"/>
                    </a:lnTo>
                    <a:lnTo>
                      <a:pt x="414" y="2"/>
                    </a:lnTo>
                    <a:lnTo>
                      <a:pt x="432" y="8"/>
                    </a:lnTo>
                    <a:lnTo>
                      <a:pt x="447" y="15"/>
                    </a:lnTo>
                    <a:lnTo>
                      <a:pt x="463" y="26"/>
                    </a:lnTo>
                    <a:lnTo>
                      <a:pt x="468" y="32"/>
                    </a:lnTo>
                    <a:lnTo>
                      <a:pt x="474" y="37"/>
                    </a:lnTo>
                    <a:lnTo>
                      <a:pt x="479" y="44"/>
                    </a:lnTo>
                    <a:lnTo>
                      <a:pt x="484" y="53"/>
                    </a:lnTo>
                    <a:lnTo>
                      <a:pt x="488" y="60"/>
                    </a:lnTo>
                    <a:lnTo>
                      <a:pt x="491" y="70"/>
                    </a:lnTo>
                    <a:lnTo>
                      <a:pt x="491" y="70"/>
                    </a:lnTo>
                    <a:lnTo>
                      <a:pt x="493" y="88"/>
                    </a:lnTo>
                    <a:lnTo>
                      <a:pt x="493" y="106"/>
                    </a:lnTo>
                    <a:lnTo>
                      <a:pt x="492" y="123"/>
                    </a:lnTo>
                    <a:lnTo>
                      <a:pt x="488" y="139"/>
                    </a:lnTo>
                    <a:lnTo>
                      <a:pt x="484" y="155"/>
                    </a:lnTo>
                    <a:lnTo>
                      <a:pt x="478" y="169"/>
                    </a:lnTo>
                    <a:lnTo>
                      <a:pt x="467" y="195"/>
                    </a:lnTo>
                    <a:lnTo>
                      <a:pt x="463" y="206"/>
                    </a:lnTo>
                    <a:lnTo>
                      <a:pt x="461" y="218"/>
                    </a:lnTo>
                    <a:lnTo>
                      <a:pt x="460" y="227"/>
                    </a:lnTo>
                    <a:lnTo>
                      <a:pt x="463" y="237"/>
                    </a:lnTo>
                    <a:lnTo>
                      <a:pt x="465" y="241"/>
                    </a:lnTo>
                    <a:lnTo>
                      <a:pt x="468" y="246"/>
                    </a:lnTo>
                    <a:lnTo>
                      <a:pt x="478" y="253"/>
                    </a:lnTo>
                    <a:lnTo>
                      <a:pt x="492" y="260"/>
                    </a:lnTo>
                    <a:lnTo>
                      <a:pt x="510" y="265"/>
                    </a:lnTo>
                    <a:lnTo>
                      <a:pt x="510" y="265"/>
                    </a:lnTo>
                    <a:lnTo>
                      <a:pt x="526" y="269"/>
                    </a:lnTo>
                    <a:lnTo>
                      <a:pt x="545" y="271"/>
                    </a:lnTo>
                    <a:lnTo>
                      <a:pt x="591" y="274"/>
                    </a:lnTo>
                    <a:lnTo>
                      <a:pt x="646" y="275"/>
                    </a:lnTo>
                    <a:lnTo>
                      <a:pt x="706" y="274"/>
                    </a:lnTo>
                    <a:lnTo>
                      <a:pt x="706" y="274"/>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29" name="îš1iḑè">
                <a:extLst>
                  <a:ext uri="{FF2B5EF4-FFF2-40B4-BE49-F238E27FC236}">
                    <a16:creationId xmlns:a16="http://schemas.microsoft.com/office/drawing/2014/main" id="{BE216270-DA9C-4739-A423-C9E3F07B9350}"/>
                  </a:ext>
                </a:extLst>
              </p:cNvPr>
              <p:cNvSpPr/>
              <p:nvPr/>
            </p:nvSpPr>
            <p:spPr bwMode="auto">
              <a:xfrm>
                <a:off x="5421313" y="2427288"/>
                <a:ext cx="1155700" cy="2062162"/>
              </a:xfrm>
              <a:custGeom>
                <a:avLst/>
                <a:gdLst>
                  <a:gd name="T0" fmla="*/ 584 w 728"/>
                  <a:gd name="T1" fmla="*/ 1019 h 1299"/>
                  <a:gd name="T2" fmla="*/ 467 w 728"/>
                  <a:gd name="T3" fmla="*/ 1022 h 1299"/>
                  <a:gd name="T4" fmla="*/ 440 w 728"/>
                  <a:gd name="T5" fmla="*/ 1038 h 1299"/>
                  <a:gd name="T6" fmla="*/ 441 w 728"/>
                  <a:gd name="T7" fmla="*/ 1066 h 1299"/>
                  <a:gd name="T8" fmla="*/ 469 w 728"/>
                  <a:gd name="T9" fmla="*/ 1158 h 1299"/>
                  <a:gd name="T10" fmla="*/ 474 w 728"/>
                  <a:gd name="T11" fmla="*/ 1211 h 1299"/>
                  <a:gd name="T12" fmla="*/ 460 w 728"/>
                  <a:gd name="T13" fmla="*/ 1251 h 1299"/>
                  <a:gd name="T14" fmla="*/ 429 w 728"/>
                  <a:gd name="T15" fmla="*/ 1279 h 1299"/>
                  <a:gd name="T16" fmla="*/ 377 w 728"/>
                  <a:gd name="T17" fmla="*/ 1298 h 1299"/>
                  <a:gd name="T18" fmla="*/ 310 w 728"/>
                  <a:gd name="T19" fmla="*/ 1292 h 1299"/>
                  <a:gd name="T20" fmla="*/ 274 w 728"/>
                  <a:gd name="T21" fmla="*/ 1272 h 1299"/>
                  <a:gd name="T22" fmla="*/ 250 w 728"/>
                  <a:gd name="T23" fmla="*/ 1240 h 1299"/>
                  <a:gd name="T24" fmla="*/ 244 w 728"/>
                  <a:gd name="T25" fmla="*/ 1194 h 1299"/>
                  <a:gd name="T26" fmla="*/ 254 w 728"/>
                  <a:gd name="T27" fmla="*/ 1162 h 1299"/>
                  <a:gd name="T28" fmla="*/ 307 w 728"/>
                  <a:gd name="T29" fmla="*/ 1080 h 1299"/>
                  <a:gd name="T30" fmla="*/ 318 w 728"/>
                  <a:gd name="T31" fmla="*/ 1060 h 1299"/>
                  <a:gd name="T32" fmla="*/ 307 w 728"/>
                  <a:gd name="T33" fmla="*/ 1029 h 1299"/>
                  <a:gd name="T34" fmla="*/ 276 w 728"/>
                  <a:gd name="T35" fmla="*/ 1015 h 1299"/>
                  <a:gd name="T36" fmla="*/ 5 w 728"/>
                  <a:gd name="T37" fmla="*/ 1019 h 1299"/>
                  <a:gd name="T38" fmla="*/ 1 w 728"/>
                  <a:gd name="T39" fmla="*/ 845 h 1299"/>
                  <a:gd name="T40" fmla="*/ 11 w 728"/>
                  <a:gd name="T41" fmla="*/ 765 h 1299"/>
                  <a:gd name="T42" fmla="*/ 26 w 728"/>
                  <a:gd name="T43" fmla="*/ 736 h 1299"/>
                  <a:gd name="T44" fmla="*/ 61 w 728"/>
                  <a:gd name="T45" fmla="*/ 724 h 1299"/>
                  <a:gd name="T46" fmla="*/ 124 w 728"/>
                  <a:gd name="T47" fmla="*/ 758 h 1299"/>
                  <a:gd name="T48" fmla="*/ 180 w 728"/>
                  <a:gd name="T49" fmla="*/ 783 h 1299"/>
                  <a:gd name="T50" fmla="*/ 222 w 728"/>
                  <a:gd name="T51" fmla="*/ 782 h 1299"/>
                  <a:gd name="T52" fmla="*/ 274 w 728"/>
                  <a:gd name="T53" fmla="*/ 761 h 1299"/>
                  <a:gd name="T54" fmla="*/ 310 w 728"/>
                  <a:gd name="T55" fmla="*/ 724 h 1299"/>
                  <a:gd name="T56" fmla="*/ 330 w 728"/>
                  <a:gd name="T57" fmla="*/ 680 h 1299"/>
                  <a:gd name="T58" fmla="*/ 332 w 728"/>
                  <a:gd name="T59" fmla="*/ 643 h 1299"/>
                  <a:gd name="T60" fmla="*/ 321 w 728"/>
                  <a:gd name="T61" fmla="*/ 596 h 1299"/>
                  <a:gd name="T62" fmla="*/ 292 w 728"/>
                  <a:gd name="T63" fmla="*/ 557 h 1299"/>
                  <a:gd name="T64" fmla="*/ 243 w 728"/>
                  <a:gd name="T65" fmla="*/ 530 h 1299"/>
                  <a:gd name="T66" fmla="*/ 193 w 728"/>
                  <a:gd name="T67" fmla="*/ 523 h 1299"/>
                  <a:gd name="T68" fmla="*/ 142 w 728"/>
                  <a:gd name="T69" fmla="*/ 537 h 1299"/>
                  <a:gd name="T70" fmla="*/ 81 w 728"/>
                  <a:gd name="T71" fmla="*/ 575 h 1299"/>
                  <a:gd name="T72" fmla="*/ 43 w 728"/>
                  <a:gd name="T73" fmla="*/ 573 h 1299"/>
                  <a:gd name="T74" fmla="*/ 22 w 728"/>
                  <a:gd name="T75" fmla="*/ 551 h 1299"/>
                  <a:gd name="T76" fmla="*/ 12 w 728"/>
                  <a:gd name="T77" fmla="*/ 466 h 1299"/>
                  <a:gd name="T78" fmla="*/ 162 w 728"/>
                  <a:gd name="T79" fmla="*/ 309 h 1299"/>
                  <a:gd name="T80" fmla="*/ 289 w 728"/>
                  <a:gd name="T81" fmla="*/ 308 h 1299"/>
                  <a:gd name="T82" fmla="*/ 316 w 728"/>
                  <a:gd name="T83" fmla="*/ 281 h 1299"/>
                  <a:gd name="T84" fmla="*/ 316 w 728"/>
                  <a:gd name="T85" fmla="*/ 258 h 1299"/>
                  <a:gd name="T86" fmla="*/ 265 w 728"/>
                  <a:gd name="T87" fmla="*/ 165 h 1299"/>
                  <a:gd name="T88" fmla="*/ 253 w 728"/>
                  <a:gd name="T89" fmla="*/ 121 h 1299"/>
                  <a:gd name="T90" fmla="*/ 260 w 728"/>
                  <a:gd name="T91" fmla="*/ 74 h 1299"/>
                  <a:gd name="T92" fmla="*/ 285 w 728"/>
                  <a:gd name="T93" fmla="*/ 38 h 1299"/>
                  <a:gd name="T94" fmla="*/ 323 w 728"/>
                  <a:gd name="T95" fmla="*/ 13 h 1299"/>
                  <a:gd name="T96" fmla="*/ 367 w 728"/>
                  <a:gd name="T97" fmla="*/ 2 h 1299"/>
                  <a:gd name="T98" fmla="*/ 401 w 728"/>
                  <a:gd name="T99" fmla="*/ 2 h 1299"/>
                  <a:gd name="T100" fmla="*/ 444 w 728"/>
                  <a:gd name="T101" fmla="*/ 17 h 1299"/>
                  <a:gd name="T102" fmla="*/ 476 w 728"/>
                  <a:gd name="T103" fmla="*/ 49 h 1299"/>
                  <a:gd name="T104" fmla="*/ 495 w 728"/>
                  <a:gd name="T105" fmla="*/ 100 h 1299"/>
                  <a:gd name="T106" fmla="*/ 495 w 728"/>
                  <a:gd name="T107" fmla="*/ 144 h 1299"/>
                  <a:gd name="T108" fmla="*/ 481 w 728"/>
                  <a:gd name="T109" fmla="*/ 189 h 1299"/>
                  <a:gd name="T110" fmla="*/ 447 w 728"/>
                  <a:gd name="T111" fmla="*/ 248 h 1299"/>
                  <a:gd name="T112" fmla="*/ 439 w 728"/>
                  <a:gd name="T113" fmla="*/ 274 h 1299"/>
                  <a:gd name="T114" fmla="*/ 446 w 728"/>
                  <a:gd name="T115" fmla="*/ 288 h 1299"/>
                  <a:gd name="T116" fmla="*/ 506 w 728"/>
                  <a:gd name="T117" fmla="*/ 304 h 1299"/>
                  <a:gd name="T118" fmla="*/ 693 w 728"/>
                  <a:gd name="T119" fmla="*/ 304 h 1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28" h="1299">
                    <a:moveTo>
                      <a:pt x="728" y="304"/>
                    </a:moveTo>
                    <a:lnTo>
                      <a:pt x="728" y="1021"/>
                    </a:lnTo>
                    <a:lnTo>
                      <a:pt x="728" y="1021"/>
                    </a:lnTo>
                    <a:lnTo>
                      <a:pt x="584" y="1019"/>
                    </a:lnTo>
                    <a:lnTo>
                      <a:pt x="532" y="1019"/>
                    </a:lnTo>
                    <a:lnTo>
                      <a:pt x="495" y="1019"/>
                    </a:lnTo>
                    <a:lnTo>
                      <a:pt x="479" y="1021"/>
                    </a:lnTo>
                    <a:lnTo>
                      <a:pt x="467" y="1022"/>
                    </a:lnTo>
                    <a:lnTo>
                      <a:pt x="457" y="1025"/>
                    </a:lnTo>
                    <a:lnTo>
                      <a:pt x="448" y="1028"/>
                    </a:lnTo>
                    <a:lnTo>
                      <a:pt x="444" y="1032"/>
                    </a:lnTo>
                    <a:lnTo>
                      <a:pt x="440" y="1038"/>
                    </a:lnTo>
                    <a:lnTo>
                      <a:pt x="439" y="1045"/>
                    </a:lnTo>
                    <a:lnTo>
                      <a:pt x="440" y="1052"/>
                    </a:lnTo>
                    <a:lnTo>
                      <a:pt x="440" y="1052"/>
                    </a:lnTo>
                    <a:lnTo>
                      <a:pt x="441" y="1066"/>
                    </a:lnTo>
                    <a:lnTo>
                      <a:pt x="447" y="1081"/>
                    </a:lnTo>
                    <a:lnTo>
                      <a:pt x="458" y="1117"/>
                    </a:lnTo>
                    <a:lnTo>
                      <a:pt x="464" y="1138"/>
                    </a:lnTo>
                    <a:lnTo>
                      <a:pt x="469" y="1158"/>
                    </a:lnTo>
                    <a:lnTo>
                      <a:pt x="472" y="1179"/>
                    </a:lnTo>
                    <a:lnTo>
                      <a:pt x="474" y="1198"/>
                    </a:lnTo>
                    <a:lnTo>
                      <a:pt x="474" y="1198"/>
                    </a:lnTo>
                    <a:lnTo>
                      <a:pt x="474" y="1211"/>
                    </a:lnTo>
                    <a:lnTo>
                      <a:pt x="472" y="1222"/>
                    </a:lnTo>
                    <a:lnTo>
                      <a:pt x="469" y="1232"/>
                    </a:lnTo>
                    <a:lnTo>
                      <a:pt x="465" y="1242"/>
                    </a:lnTo>
                    <a:lnTo>
                      <a:pt x="460" y="1251"/>
                    </a:lnTo>
                    <a:lnTo>
                      <a:pt x="453" y="1260"/>
                    </a:lnTo>
                    <a:lnTo>
                      <a:pt x="446" y="1267"/>
                    </a:lnTo>
                    <a:lnTo>
                      <a:pt x="437" y="1274"/>
                    </a:lnTo>
                    <a:lnTo>
                      <a:pt x="429" y="1279"/>
                    </a:lnTo>
                    <a:lnTo>
                      <a:pt x="419" y="1285"/>
                    </a:lnTo>
                    <a:lnTo>
                      <a:pt x="409" y="1289"/>
                    </a:lnTo>
                    <a:lnTo>
                      <a:pt x="398" y="1293"/>
                    </a:lnTo>
                    <a:lnTo>
                      <a:pt x="377" y="1298"/>
                    </a:lnTo>
                    <a:lnTo>
                      <a:pt x="355" y="1299"/>
                    </a:lnTo>
                    <a:lnTo>
                      <a:pt x="332" y="1298"/>
                    </a:lnTo>
                    <a:lnTo>
                      <a:pt x="321" y="1295"/>
                    </a:lnTo>
                    <a:lnTo>
                      <a:pt x="310" y="1292"/>
                    </a:lnTo>
                    <a:lnTo>
                      <a:pt x="300" y="1289"/>
                    </a:lnTo>
                    <a:lnTo>
                      <a:pt x="290" y="1284"/>
                    </a:lnTo>
                    <a:lnTo>
                      <a:pt x="282" y="1279"/>
                    </a:lnTo>
                    <a:lnTo>
                      <a:pt x="274" y="1272"/>
                    </a:lnTo>
                    <a:lnTo>
                      <a:pt x="267" y="1265"/>
                    </a:lnTo>
                    <a:lnTo>
                      <a:pt x="260" y="1258"/>
                    </a:lnTo>
                    <a:lnTo>
                      <a:pt x="254" y="1249"/>
                    </a:lnTo>
                    <a:lnTo>
                      <a:pt x="250" y="1240"/>
                    </a:lnTo>
                    <a:lnTo>
                      <a:pt x="247" y="1229"/>
                    </a:lnTo>
                    <a:lnTo>
                      <a:pt x="244" y="1218"/>
                    </a:lnTo>
                    <a:lnTo>
                      <a:pt x="244" y="1207"/>
                    </a:lnTo>
                    <a:lnTo>
                      <a:pt x="244" y="1194"/>
                    </a:lnTo>
                    <a:lnTo>
                      <a:pt x="244" y="1194"/>
                    </a:lnTo>
                    <a:lnTo>
                      <a:pt x="247" y="1183"/>
                    </a:lnTo>
                    <a:lnTo>
                      <a:pt x="250" y="1172"/>
                    </a:lnTo>
                    <a:lnTo>
                      <a:pt x="254" y="1162"/>
                    </a:lnTo>
                    <a:lnTo>
                      <a:pt x="260" y="1151"/>
                    </a:lnTo>
                    <a:lnTo>
                      <a:pt x="271" y="1131"/>
                    </a:lnTo>
                    <a:lnTo>
                      <a:pt x="283" y="1112"/>
                    </a:lnTo>
                    <a:lnTo>
                      <a:pt x="307" y="1080"/>
                    </a:lnTo>
                    <a:lnTo>
                      <a:pt x="316" y="1068"/>
                    </a:lnTo>
                    <a:lnTo>
                      <a:pt x="317" y="1063"/>
                    </a:lnTo>
                    <a:lnTo>
                      <a:pt x="318" y="1060"/>
                    </a:lnTo>
                    <a:lnTo>
                      <a:pt x="318" y="1060"/>
                    </a:lnTo>
                    <a:lnTo>
                      <a:pt x="318" y="1052"/>
                    </a:lnTo>
                    <a:lnTo>
                      <a:pt x="317" y="1045"/>
                    </a:lnTo>
                    <a:lnTo>
                      <a:pt x="313" y="1036"/>
                    </a:lnTo>
                    <a:lnTo>
                      <a:pt x="307" y="1029"/>
                    </a:lnTo>
                    <a:lnTo>
                      <a:pt x="307" y="1029"/>
                    </a:lnTo>
                    <a:lnTo>
                      <a:pt x="299" y="1024"/>
                    </a:lnTo>
                    <a:lnTo>
                      <a:pt x="289" y="1018"/>
                    </a:lnTo>
                    <a:lnTo>
                      <a:pt x="276" y="1015"/>
                    </a:lnTo>
                    <a:lnTo>
                      <a:pt x="261" y="1014"/>
                    </a:lnTo>
                    <a:lnTo>
                      <a:pt x="261" y="1014"/>
                    </a:lnTo>
                    <a:lnTo>
                      <a:pt x="159" y="1015"/>
                    </a:lnTo>
                    <a:lnTo>
                      <a:pt x="5" y="1019"/>
                    </a:lnTo>
                    <a:lnTo>
                      <a:pt x="5" y="1019"/>
                    </a:lnTo>
                    <a:lnTo>
                      <a:pt x="1" y="929"/>
                    </a:lnTo>
                    <a:lnTo>
                      <a:pt x="0" y="885"/>
                    </a:lnTo>
                    <a:lnTo>
                      <a:pt x="1" y="845"/>
                    </a:lnTo>
                    <a:lnTo>
                      <a:pt x="3" y="808"/>
                    </a:lnTo>
                    <a:lnTo>
                      <a:pt x="5" y="793"/>
                    </a:lnTo>
                    <a:lnTo>
                      <a:pt x="8" y="778"/>
                    </a:lnTo>
                    <a:lnTo>
                      <a:pt x="11" y="765"/>
                    </a:lnTo>
                    <a:lnTo>
                      <a:pt x="15" y="752"/>
                    </a:lnTo>
                    <a:lnTo>
                      <a:pt x="21" y="743"/>
                    </a:lnTo>
                    <a:lnTo>
                      <a:pt x="26" y="736"/>
                    </a:lnTo>
                    <a:lnTo>
                      <a:pt x="26" y="736"/>
                    </a:lnTo>
                    <a:lnTo>
                      <a:pt x="35" y="729"/>
                    </a:lnTo>
                    <a:lnTo>
                      <a:pt x="43" y="724"/>
                    </a:lnTo>
                    <a:lnTo>
                      <a:pt x="51" y="723"/>
                    </a:lnTo>
                    <a:lnTo>
                      <a:pt x="61" y="724"/>
                    </a:lnTo>
                    <a:lnTo>
                      <a:pt x="71" y="727"/>
                    </a:lnTo>
                    <a:lnTo>
                      <a:pt x="81" y="731"/>
                    </a:lnTo>
                    <a:lnTo>
                      <a:pt x="102" y="744"/>
                    </a:lnTo>
                    <a:lnTo>
                      <a:pt x="124" y="758"/>
                    </a:lnTo>
                    <a:lnTo>
                      <a:pt x="146" y="771"/>
                    </a:lnTo>
                    <a:lnTo>
                      <a:pt x="158" y="776"/>
                    </a:lnTo>
                    <a:lnTo>
                      <a:pt x="169" y="780"/>
                    </a:lnTo>
                    <a:lnTo>
                      <a:pt x="180" y="783"/>
                    </a:lnTo>
                    <a:lnTo>
                      <a:pt x="191" y="785"/>
                    </a:lnTo>
                    <a:lnTo>
                      <a:pt x="191" y="785"/>
                    </a:lnTo>
                    <a:lnTo>
                      <a:pt x="208" y="785"/>
                    </a:lnTo>
                    <a:lnTo>
                      <a:pt x="222" y="782"/>
                    </a:lnTo>
                    <a:lnTo>
                      <a:pt x="237" y="779"/>
                    </a:lnTo>
                    <a:lnTo>
                      <a:pt x="250" y="773"/>
                    </a:lnTo>
                    <a:lnTo>
                      <a:pt x="263" y="768"/>
                    </a:lnTo>
                    <a:lnTo>
                      <a:pt x="274" y="761"/>
                    </a:lnTo>
                    <a:lnTo>
                      <a:pt x="285" y="754"/>
                    </a:lnTo>
                    <a:lnTo>
                      <a:pt x="293" y="744"/>
                    </a:lnTo>
                    <a:lnTo>
                      <a:pt x="302" y="736"/>
                    </a:lnTo>
                    <a:lnTo>
                      <a:pt x="310" y="724"/>
                    </a:lnTo>
                    <a:lnTo>
                      <a:pt x="316" y="715"/>
                    </a:lnTo>
                    <a:lnTo>
                      <a:pt x="321" y="703"/>
                    </a:lnTo>
                    <a:lnTo>
                      <a:pt x="325" y="691"/>
                    </a:lnTo>
                    <a:lnTo>
                      <a:pt x="330" y="680"/>
                    </a:lnTo>
                    <a:lnTo>
                      <a:pt x="331" y="667"/>
                    </a:lnTo>
                    <a:lnTo>
                      <a:pt x="332" y="655"/>
                    </a:lnTo>
                    <a:lnTo>
                      <a:pt x="332" y="655"/>
                    </a:lnTo>
                    <a:lnTo>
                      <a:pt x="332" y="643"/>
                    </a:lnTo>
                    <a:lnTo>
                      <a:pt x="331" y="631"/>
                    </a:lnTo>
                    <a:lnTo>
                      <a:pt x="330" y="618"/>
                    </a:lnTo>
                    <a:lnTo>
                      <a:pt x="325" y="607"/>
                    </a:lnTo>
                    <a:lnTo>
                      <a:pt x="321" y="596"/>
                    </a:lnTo>
                    <a:lnTo>
                      <a:pt x="316" y="585"/>
                    </a:lnTo>
                    <a:lnTo>
                      <a:pt x="309" y="575"/>
                    </a:lnTo>
                    <a:lnTo>
                      <a:pt x="302" y="565"/>
                    </a:lnTo>
                    <a:lnTo>
                      <a:pt x="292" y="557"/>
                    </a:lnTo>
                    <a:lnTo>
                      <a:pt x="282" y="548"/>
                    </a:lnTo>
                    <a:lnTo>
                      <a:pt x="270" y="541"/>
                    </a:lnTo>
                    <a:lnTo>
                      <a:pt x="257" y="536"/>
                    </a:lnTo>
                    <a:lnTo>
                      <a:pt x="243" y="530"/>
                    </a:lnTo>
                    <a:lnTo>
                      <a:pt x="228" y="527"/>
                    </a:lnTo>
                    <a:lnTo>
                      <a:pt x="211" y="525"/>
                    </a:lnTo>
                    <a:lnTo>
                      <a:pt x="193" y="523"/>
                    </a:lnTo>
                    <a:lnTo>
                      <a:pt x="193" y="523"/>
                    </a:lnTo>
                    <a:lnTo>
                      <a:pt x="180" y="525"/>
                    </a:lnTo>
                    <a:lnTo>
                      <a:pt x="167" y="527"/>
                    </a:lnTo>
                    <a:lnTo>
                      <a:pt x="155" y="532"/>
                    </a:lnTo>
                    <a:lnTo>
                      <a:pt x="142" y="537"/>
                    </a:lnTo>
                    <a:lnTo>
                      <a:pt x="120" y="551"/>
                    </a:lnTo>
                    <a:lnTo>
                      <a:pt x="100" y="564"/>
                    </a:lnTo>
                    <a:lnTo>
                      <a:pt x="89" y="569"/>
                    </a:lnTo>
                    <a:lnTo>
                      <a:pt x="81" y="575"/>
                    </a:lnTo>
                    <a:lnTo>
                      <a:pt x="71" y="578"/>
                    </a:lnTo>
                    <a:lnTo>
                      <a:pt x="61" y="579"/>
                    </a:lnTo>
                    <a:lnTo>
                      <a:pt x="51" y="578"/>
                    </a:lnTo>
                    <a:lnTo>
                      <a:pt x="43" y="573"/>
                    </a:lnTo>
                    <a:lnTo>
                      <a:pt x="33" y="566"/>
                    </a:lnTo>
                    <a:lnTo>
                      <a:pt x="25" y="557"/>
                    </a:lnTo>
                    <a:lnTo>
                      <a:pt x="25" y="557"/>
                    </a:lnTo>
                    <a:lnTo>
                      <a:pt x="22" y="551"/>
                    </a:lnTo>
                    <a:lnTo>
                      <a:pt x="19" y="544"/>
                    </a:lnTo>
                    <a:lnTo>
                      <a:pt x="16" y="525"/>
                    </a:lnTo>
                    <a:lnTo>
                      <a:pt x="14" y="498"/>
                    </a:lnTo>
                    <a:lnTo>
                      <a:pt x="12" y="466"/>
                    </a:lnTo>
                    <a:lnTo>
                      <a:pt x="12" y="390"/>
                    </a:lnTo>
                    <a:lnTo>
                      <a:pt x="14" y="306"/>
                    </a:lnTo>
                    <a:lnTo>
                      <a:pt x="14" y="306"/>
                    </a:lnTo>
                    <a:lnTo>
                      <a:pt x="162" y="309"/>
                    </a:lnTo>
                    <a:lnTo>
                      <a:pt x="260" y="312"/>
                    </a:lnTo>
                    <a:lnTo>
                      <a:pt x="260" y="312"/>
                    </a:lnTo>
                    <a:lnTo>
                      <a:pt x="276" y="311"/>
                    </a:lnTo>
                    <a:lnTo>
                      <a:pt x="289" y="308"/>
                    </a:lnTo>
                    <a:lnTo>
                      <a:pt x="299" y="302"/>
                    </a:lnTo>
                    <a:lnTo>
                      <a:pt x="307" y="297"/>
                    </a:lnTo>
                    <a:lnTo>
                      <a:pt x="313" y="288"/>
                    </a:lnTo>
                    <a:lnTo>
                      <a:pt x="316" y="281"/>
                    </a:lnTo>
                    <a:lnTo>
                      <a:pt x="318" y="273"/>
                    </a:lnTo>
                    <a:lnTo>
                      <a:pt x="318" y="266"/>
                    </a:lnTo>
                    <a:lnTo>
                      <a:pt x="318" y="266"/>
                    </a:lnTo>
                    <a:lnTo>
                      <a:pt x="316" y="258"/>
                    </a:lnTo>
                    <a:lnTo>
                      <a:pt x="309" y="245"/>
                    </a:lnTo>
                    <a:lnTo>
                      <a:pt x="288" y="209"/>
                    </a:lnTo>
                    <a:lnTo>
                      <a:pt x="276" y="188"/>
                    </a:lnTo>
                    <a:lnTo>
                      <a:pt x="265" y="165"/>
                    </a:lnTo>
                    <a:lnTo>
                      <a:pt x="258" y="143"/>
                    </a:lnTo>
                    <a:lnTo>
                      <a:pt x="256" y="132"/>
                    </a:lnTo>
                    <a:lnTo>
                      <a:pt x="253" y="121"/>
                    </a:lnTo>
                    <a:lnTo>
                      <a:pt x="253" y="121"/>
                    </a:lnTo>
                    <a:lnTo>
                      <a:pt x="253" y="108"/>
                    </a:lnTo>
                    <a:lnTo>
                      <a:pt x="254" y="97"/>
                    </a:lnTo>
                    <a:lnTo>
                      <a:pt x="256" y="86"/>
                    </a:lnTo>
                    <a:lnTo>
                      <a:pt x="260" y="74"/>
                    </a:lnTo>
                    <a:lnTo>
                      <a:pt x="264" y="65"/>
                    </a:lnTo>
                    <a:lnTo>
                      <a:pt x="270" y="55"/>
                    </a:lnTo>
                    <a:lnTo>
                      <a:pt x="276" y="46"/>
                    </a:lnTo>
                    <a:lnTo>
                      <a:pt x="285" y="38"/>
                    </a:lnTo>
                    <a:lnTo>
                      <a:pt x="293" y="31"/>
                    </a:lnTo>
                    <a:lnTo>
                      <a:pt x="302" y="24"/>
                    </a:lnTo>
                    <a:lnTo>
                      <a:pt x="311" y="19"/>
                    </a:lnTo>
                    <a:lnTo>
                      <a:pt x="323" y="13"/>
                    </a:lnTo>
                    <a:lnTo>
                      <a:pt x="332" y="9"/>
                    </a:lnTo>
                    <a:lnTo>
                      <a:pt x="344" y="6"/>
                    </a:lnTo>
                    <a:lnTo>
                      <a:pt x="355" y="3"/>
                    </a:lnTo>
                    <a:lnTo>
                      <a:pt x="367" y="2"/>
                    </a:lnTo>
                    <a:lnTo>
                      <a:pt x="367" y="2"/>
                    </a:lnTo>
                    <a:lnTo>
                      <a:pt x="379" y="0"/>
                    </a:lnTo>
                    <a:lnTo>
                      <a:pt x="390" y="0"/>
                    </a:lnTo>
                    <a:lnTo>
                      <a:pt x="401" y="2"/>
                    </a:lnTo>
                    <a:lnTo>
                      <a:pt x="412" y="3"/>
                    </a:lnTo>
                    <a:lnTo>
                      <a:pt x="423" y="7"/>
                    </a:lnTo>
                    <a:lnTo>
                      <a:pt x="433" y="12"/>
                    </a:lnTo>
                    <a:lnTo>
                      <a:pt x="444" y="17"/>
                    </a:lnTo>
                    <a:lnTo>
                      <a:pt x="453" y="23"/>
                    </a:lnTo>
                    <a:lnTo>
                      <a:pt x="462" y="30"/>
                    </a:lnTo>
                    <a:lnTo>
                      <a:pt x="469" y="40"/>
                    </a:lnTo>
                    <a:lnTo>
                      <a:pt x="476" y="49"/>
                    </a:lnTo>
                    <a:lnTo>
                      <a:pt x="483" y="60"/>
                    </a:lnTo>
                    <a:lnTo>
                      <a:pt x="488" y="72"/>
                    </a:lnTo>
                    <a:lnTo>
                      <a:pt x="492" y="86"/>
                    </a:lnTo>
                    <a:lnTo>
                      <a:pt x="495" y="100"/>
                    </a:lnTo>
                    <a:lnTo>
                      <a:pt x="496" y="116"/>
                    </a:lnTo>
                    <a:lnTo>
                      <a:pt x="496" y="116"/>
                    </a:lnTo>
                    <a:lnTo>
                      <a:pt x="496" y="132"/>
                    </a:lnTo>
                    <a:lnTo>
                      <a:pt x="495" y="144"/>
                    </a:lnTo>
                    <a:lnTo>
                      <a:pt x="493" y="157"/>
                    </a:lnTo>
                    <a:lnTo>
                      <a:pt x="489" y="168"/>
                    </a:lnTo>
                    <a:lnTo>
                      <a:pt x="485" y="179"/>
                    </a:lnTo>
                    <a:lnTo>
                      <a:pt x="481" y="189"/>
                    </a:lnTo>
                    <a:lnTo>
                      <a:pt x="471" y="207"/>
                    </a:lnTo>
                    <a:lnTo>
                      <a:pt x="460" y="223"/>
                    </a:lnTo>
                    <a:lnTo>
                      <a:pt x="450" y="239"/>
                    </a:lnTo>
                    <a:lnTo>
                      <a:pt x="447" y="248"/>
                    </a:lnTo>
                    <a:lnTo>
                      <a:pt x="443" y="256"/>
                    </a:lnTo>
                    <a:lnTo>
                      <a:pt x="440" y="265"/>
                    </a:lnTo>
                    <a:lnTo>
                      <a:pt x="439" y="274"/>
                    </a:lnTo>
                    <a:lnTo>
                      <a:pt x="439" y="274"/>
                    </a:lnTo>
                    <a:lnTo>
                      <a:pt x="439" y="279"/>
                    </a:lnTo>
                    <a:lnTo>
                      <a:pt x="440" y="283"/>
                    </a:lnTo>
                    <a:lnTo>
                      <a:pt x="443" y="286"/>
                    </a:lnTo>
                    <a:lnTo>
                      <a:pt x="446" y="288"/>
                    </a:lnTo>
                    <a:lnTo>
                      <a:pt x="457" y="294"/>
                    </a:lnTo>
                    <a:lnTo>
                      <a:pt x="469" y="298"/>
                    </a:lnTo>
                    <a:lnTo>
                      <a:pt x="486" y="301"/>
                    </a:lnTo>
                    <a:lnTo>
                      <a:pt x="506" y="304"/>
                    </a:lnTo>
                    <a:lnTo>
                      <a:pt x="550" y="306"/>
                    </a:lnTo>
                    <a:lnTo>
                      <a:pt x="599" y="306"/>
                    </a:lnTo>
                    <a:lnTo>
                      <a:pt x="648" y="305"/>
                    </a:lnTo>
                    <a:lnTo>
                      <a:pt x="693" y="304"/>
                    </a:lnTo>
                    <a:lnTo>
                      <a:pt x="728" y="304"/>
                    </a:lnTo>
                    <a:lnTo>
                      <a:pt x="728" y="304"/>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30" name="ïṡḻidé">
                <a:extLst>
                  <a:ext uri="{FF2B5EF4-FFF2-40B4-BE49-F238E27FC236}">
                    <a16:creationId xmlns:a16="http://schemas.microsoft.com/office/drawing/2014/main" id="{8FFA2F2B-3C9D-4E65-BFE1-98171C3A3613}"/>
                  </a:ext>
                </a:extLst>
              </p:cNvPr>
              <p:cNvSpPr/>
              <p:nvPr/>
            </p:nvSpPr>
            <p:spPr bwMode="auto">
              <a:xfrm>
                <a:off x="3144839" y="2401886"/>
                <a:ext cx="1157286" cy="2052638"/>
              </a:xfrm>
              <a:custGeom>
                <a:avLst/>
                <a:gdLst>
                  <a:gd name="T0" fmla="*/ 0 w 729"/>
                  <a:gd name="T1" fmla="*/ 880 h 1293"/>
                  <a:gd name="T2" fmla="*/ 15 w 729"/>
                  <a:gd name="T3" fmla="*/ 768 h 1293"/>
                  <a:gd name="T4" fmla="*/ 43 w 729"/>
                  <a:gd name="T5" fmla="*/ 745 h 1293"/>
                  <a:gd name="T6" fmla="*/ 97 w 729"/>
                  <a:gd name="T7" fmla="*/ 775 h 1293"/>
                  <a:gd name="T8" fmla="*/ 155 w 729"/>
                  <a:gd name="T9" fmla="*/ 799 h 1293"/>
                  <a:gd name="T10" fmla="*/ 204 w 729"/>
                  <a:gd name="T11" fmla="*/ 796 h 1293"/>
                  <a:gd name="T12" fmla="*/ 247 w 729"/>
                  <a:gd name="T13" fmla="*/ 770 h 1293"/>
                  <a:gd name="T14" fmla="*/ 273 w 729"/>
                  <a:gd name="T15" fmla="*/ 725 h 1293"/>
                  <a:gd name="T16" fmla="*/ 276 w 729"/>
                  <a:gd name="T17" fmla="*/ 641 h 1293"/>
                  <a:gd name="T18" fmla="*/ 250 w 729"/>
                  <a:gd name="T19" fmla="*/ 596 h 1293"/>
                  <a:gd name="T20" fmla="*/ 204 w 729"/>
                  <a:gd name="T21" fmla="*/ 571 h 1293"/>
                  <a:gd name="T22" fmla="*/ 153 w 729"/>
                  <a:gd name="T23" fmla="*/ 571 h 1293"/>
                  <a:gd name="T24" fmla="*/ 64 w 729"/>
                  <a:gd name="T25" fmla="*/ 610 h 1293"/>
                  <a:gd name="T26" fmla="*/ 27 w 729"/>
                  <a:gd name="T27" fmla="*/ 606 h 1293"/>
                  <a:gd name="T28" fmla="*/ 15 w 729"/>
                  <a:gd name="T29" fmla="*/ 535 h 1293"/>
                  <a:gd name="T30" fmla="*/ 95 w 729"/>
                  <a:gd name="T31" fmla="*/ 327 h 1293"/>
                  <a:gd name="T32" fmla="*/ 237 w 729"/>
                  <a:gd name="T33" fmla="*/ 320 h 1293"/>
                  <a:gd name="T34" fmla="*/ 275 w 729"/>
                  <a:gd name="T35" fmla="*/ 297 h 1293"/>
                  <a:gd name="T36" fmla="*/ 282 w 729"/>
                  <a:gd name="T37" fmla="*/ 251 h 1293"/>
                  <a:gd name="T38" fmla="*/ 240 w 729"/>
                  <a:gd name="T39" fmla="*/ 177 h 1293"/>
                  <a:gd name="T40" fmla="*/ 232 w 729"/>
                  <a:gd name="T41" fmla="*/ 121 h 1293"/>
                  <a:gd name="T42" fmla="*/ 255 w 729"/>
                  <a:gd name="T43" fmla="*/ 50 h 1293"/>
                  <a:gd name="T44" fmla="*/ 303 w 729"/>
                  <a:gd name="T45" fmla="*/ 11 h 1293"/>
                  <a:gd name="T46" fmla="*/ 363 w 729"/>
                  <a:gd name="T47" fmla="*/ 0 h 1293"/>
                  <a:gd name="T48" fmla="*/ 410 w 729"/>
                  <a:gd name="T49" fmla="*/ 11 h 1293"/>
                  <a:gd name="T50" fmla="*/ 461 w 729"/>
                  <a:gd name="T51" fmla="*/ 47 h 1293"/>
                  <a:gd name="T52" fmla="*/ 490 w 729"/>
                  <a:gd name="T53" fmla="*/ 109 h 1293"/>
                  <a:gd name="T54" fmla="*/ 489 w 729"/>
                  <a:gd name="T55" fmla="*/ 162 h 1293"/>
                  <a:gd name="T56" fmla="*/ 440 w 729"/>
                  <a:gd name="T57" fmla="*/ 251 h 1293"/>
                  <a:gd name="T58" fmla="*/ 436 w 729"/>
                  <a:gd name="T59" fmla="*/ 297 h 1293"/>
                  <a:gd name="T60" fmla="*/ 472 w 729"/>
                  <a:gd name="T61" fmla="*/ 320 h 1293"/>
                  <a:gd name="T62" fmla="*/ 592 w 729"/>
                  <a:gd name="T63" fmla="*/ 332 h 1293"/>
                  <a:gd name="T64" fmla="*/ 728 w 729"/>
                  <a:gd name="T65" fmla="*/ 485 h 1293"/>
                  <a:gd name="T66" fmla="*/ 715 w 729"/>
                  <a:gd name="T67" fmla="*/ 573 h 1293"/>
                  <a:gd name="T68" fmla="*/ 689 w 729"/>
                  <a:gd name="T69" fmla="*/ 587 h 1293"/>
                  <a:gd name="T70" fmla="*/ 634 w 729"/>
                  <a:gd name="T71" fmla="*/ 562 h 1293"/>
                  <a:gd name="T72" fmla="*/ 556 w 729"/>
                  <a:gd name="T73" fmla="*/ 549 h 1293"/>
                  <a:gd name="T74" fmla="*/ 517 w 729"/>
                  <a:gd name="T75" fmla="*/ 559 h 1293"/>
                  <a:gd name="T76" fmla="*/ 486 w 729"/>
                  <a:gd name="T77" fmla="*/ 594 h 1293"/>
                  <a:gd name="T78" fmla="*/ 476 w 729"/>
                  <a:gd name="T79" fmla="*/ 683 h 1293"/>
                  <a:gd name="T80" fmla="*/ 511 w 729"/>
                  <a:gd name="T81" fmla="*/ 753 h 1293"/>
                  <a:gd name="T82" fmla="*/ 552 w 729"/>
                  <a:gd name="T83" fmla="*/ 774 h 1293"/>
                  <a:gd name="T84" fmla="*/ 612 w 729"/>
                  <a:gd name="T85" fmla="*/ 771 h 1293"/>
                  <a:gd name="T86" fmla="*/ 690 w 729"/>
                  <a:gd name="T87" fmla="*/ 742 h 1293"/>
                  <a:gd name="T88" fmla="*/ 712 w 729"/>
                  <a:gd name="T89" fmla="*/ 752 h 1293"/>
                  <a:gd name="T90" fmla="*/ 728 w 729"/>
                  <a:gd name="T91" fmla="*/ 830 h 1293"/>
                  <a:gd name="T92" fmla="*/ 725 w 729"/>
                  <a:gd name="T93" fmla="*/ 1041 h 1293"/>
                  <a:gd name="T94" fmla="*/ 489 w 729"/>
                  <a:gd name="T95" fmla="*/ 1041 h 1293"/>
                  <a:gd name="T96" fmla="*/ 437 w 729"/>
                  <a:gd name="T97" fmla="*/ 1056 h 1293"/>
                  <a:gd name="T98" fmla="*/ 436 w 729"/>
                  <a:gd name="T99" fmla="*/ 1082 h 1293"/>
                  <a:gd name="T100" fmla="*/ 465 w 729"/>
                  <a:gd name="T101" fmla="*/ 1168 h 1293"/>
                  <a:gd name="T102" fmla="*/ 464 w 729"/>
                  <a:gd name="T103" fmla="*/ 1223 h 1293"/>
                  <a:gd name="T104" fmla="*/ 438 w 729"/>
                  <a:gd name="T105" fmla="*/ 1260 h 1293"/>
                  <a:gd name="T106" fmla="*/ 353 w 729"/>
                  <a:gd name="T107" fmla="*/ 1293 h 1293"/>
                  <a:gd name="T108" fmla="*/ 276 w 729"/>
                  <a:gd name="T109" fmla="*/ 1276 h 1293"/>
                  <a:gd name="T110" fmla="*/ 247 w 729"/>
                  <a:gd name="T111" fmla="*/ 1241 h 1293"/>
                  <a:gd name="T112" fmla="*/ 240 w 729"/>
                  <a:gd name="T113" fmla="*/ 1191 h 1293"/>
                  <a:gd name="T114" fmla="*/ 258 w 729"/>
                  <a:gd name="T115" fmla="*/ 1121 h 1293"/>
                  <a:gd name="T116" fmla="*/ 278 w 729"/>
                  <a:gd name="T117" fmla="*/ 1070 h 1293"/>
                  <a:gd name="T118" fmla="*/ 260 w 729"/>
                  <a:gd name="T119" fmla="*/ 1047 h 1293"/>
                  <a:gd name="T120" fmla="*/ 89 w 729"/>
                  <a:gd name="T121" fmla="*/ 1038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9" h="1293">
                    <a:moveTo>
                      <a:pt x="1" y="1040"/>
                    </a:moveTo>
                    <a:lnTo>
                      <a:pt x="1" y="1040"/>
                    </a:lnTo>
                    <a:lnTo>
                      <a:pt x="0" y="984"/>
                    </a:lnTo>
                    <a:lnTo>
                      <a:pt x="0" y="929"/>
                    </a:lnTo>
                    <a:lnTo>
                      <a:pt x="0" y="880"/>
                    </a:lnTo>
                    <a:lnTo>
                      <a:pt x="2" y="834"/>
                    </a:lnTo>
                    <a:lnTo>
                      <a:pt x="4" y="815"/>
                    </a:lnTo>
                    <a:lnTo>
                      <a:pt x="7" y="796"/>
                    </a:lnTo>
                    <a:lnTo>
                      <a:pt x="11" y="781"/>
                    </a:lnTo>
                    <a:lnTo>
                      <a:pt x="15" y="768"/>
                    </a:lnTo>
                    <a:lnTo>
                      <a:pt x="20" y="757"/>
                    </a:lnTo>
                    <a:lnTo>
                      <a:pt x="26" y="750"/>
                    </a:lnTo>
                    <a:lnTo>
                      <a:pt x="34" y="746"/>
                    </a:lnTo>
                    <a:lnTo>
                      <a:pt x="37" y="745"/>
                    </a:lnTo>
                    <a:lnTo>
                      <a:pt x="43" y="745"/>
                    </a:lnTo>
                    <a:lnTo>
                      <a:pt x="43" y="745"/>
                    </a:lnTo>
                    <a:lnTo>
                      <a:pt x="50" y="746"/>
                    </a:lnTo>
                    <a:lnTo>
                      <a:pt x="55" y="747"/>
                    </a:lnTo>
                    <a:lnTo>
                      <a:pt x="69" y="754"/>
                    </a:lnTo>
                    <a:lnTo>
                      <a:pt x="97" y="775"/>
                    </a:lnTo>
                    <a:lnTo>
                      <a:pt x="113" y="785"/>
                    </a:lnTo>
                    <a:lnTo>
                      <a:pt x="123" y="791"/>
                    </a:lnTo>
                    <a:lnTo>
                      <a:pt x="132" y="794"/>
                    </a:lnTo>
                    <a:lnTo>
                      <a:pt x="142" y="798"/>
                    </a:lnTo>
                    <a:lnTo>
                      <a:pt x="155" y="799"/>
                    </a:lnTo>
                    <a:lnTo>
                      <a:pt x="167" y="801"/>
                    </a:lnTo>
                    <a:lnTo>
                      <a:pt x="181" y="801"/>
                    </a:lnTo>
                    <a:lnTo>
                      <a:pt x="181" y="801"/>
                    </a:lnTo>
                    <a:lnTo>
                      <a:pt x="192" y="799"/>
                    </a:lnTo>
                    <a:lnTo>
                      <a:pt x="204" y="796"/>
                    </a:lnTo>
                    <a:lnTo>
                      <a:pt x="213" y="794"/>
                    </a:lnTo>
                    <a:lnTo>
                      <a:pt x="223" y="789"/>
                    </a:lnTo>
                    <a:lnTo>
                      <a:pt x="232" y="784"/>
                    </a:lnTo>
                    <a:lnTo>
                      <a:pt x="240" y="777"/>
                    </a:lnTo>
                    <a:lnTo>
                      <a:pt x="247" y="770"/>
                    </a:lnTo>
                    <a:lnTo>
                      <a:pt x="254" y="761"/>
                    </a:lnTo>
                    <a:lnTo>
                      <a:pt x="260" y="753"/>
                    </a:lnTo>
                    <a:lnTo>
                      <a:pt x="265" y="745"/>
                    </a:lnTo>
                    <a:lnTo>
                      <a:pt x="269" y="735"/>
                    </a:lnTo>
                    <a:lnTo>
                      <a:pt x="273" y="725"/>
                    </a:lnTo>
                    <a:lnTo>
                      <a:pt x="279" y="704"/>
                    </a:lnTo>
                    <a:lnTo>
                      <a:pt x="280" y="683"/>
                    </a:lnTo>
                    <a:lnTo>
                      <a:pt x="280" y="661"/>
                    </a:lnTo>
                    <a:lnTo>
                      <a:pt x="278" y="651"/>
                    </a:lnTo>
                    <a:lnTo>
                      <a:pt x="276" y="641"/>
                    </a:lnTo>
                    <a:lnTo>
                      <a:pt x="272" y="631"/>
                    </a:lnTo>
                    <a:lnTo>
                      <a:pt x="268" y="622"/>
                    </a:lnTo>
                    <a:lnTo>
                      <a:pt x="264" y="613"/>
                    </a:lnTo>
                    <a:lnTo>
                      <a:pt x="257" y="605"/>
                    </a:lnTo>
                    <a:lnTo>
                      <a:pt x="250" y="596"/>
                    </a:lnTo>
                    <a:lnTo>
                      <a:pt x="243" y="589"/>
                    </a:lnTo>
                    <a:lnTo>
                      <a:pt x="234" y="584"/>
                    </a:lnTo>
                    <a:lnTo>
                      <a:pt x="225" y="578"/>
                    </a:lnTo>
                    <a:lnTo>
                      <a:pt x="215" y="574"/>
                    </a:lnTo>
                    <a:lnTo>
                      <a:pt x="204" y="571"/>
                    </a:lnTo>
                    <a:lnTo>
                      <a:pt x="191" y="569"/>
                    </a:lnTo>
                    <a:lnTo>
                      <a:pt x="178" y="569"/>
                    </a:lnTo>
                    <a:lnTo>
                      <a:pt x="178" y="569"/>
                    </a:lnTo>
                    <a:lnTo>
                      <a:pt x="166" y="569"/>
                    </a:lnTo>
                    <a:lnTo>
                      <a:pt x="153" y="571"/>
                    </a:lnTo>
                    <a:lnTo>
                      <a:pt x="141" y="574"/>
                    </a:lnTo>
                    <a:lnTo>
                      <a:pt x="130" y="580"/>
                    </a:lnTo>
                    <a:lnTo>
                      <a:pt x="106" y="591"/>
                    </a:lnTo>
                    <a:lnTo>
                      <a:pt x="85" y="602"/>
                    </a:lnTo>
                    <a:lnTo>
                      <a:pt x="64" y="610"/>
                    </a:lnTo>
                    <a:lnTo>
                      <a:pt x="55" y="615"/>
                    </a:lnTo>
                    <a:lnTo>
                      <a:pt x="47" y="615"/>
                    </a:lnTo>
                    <a:lnTo>
                      <a:pt x="40" y="615"/>
                    </a:lnTo>
                    <a:lnTo>
                      <a:pt x="33" y="612"/>
                    </a:lnTo>
                    <a:lnTo>
                      <a:pt x="27" y="606"/>
                    </a:lnTo>
                    <a:lnTo>
                      <a:pt x="22" y="598"/>
                    </a:lnTo>
                    <a:lnTo>
                      <a:pt x="22" y="598"/>
                    </a:lnTo>
                    <a:lnTo>
                      <a:pt x="19" y="585"/>
                    </a:lnTo>
                    <a:lnTo>
                      <a:pt x="16" y="563"/>
                    </a:lnTo>
                    <a:lnTo>
                      <a:pt x="15" y="535"/>
                    </a:lnTo>
                    <a:lnTo>
                      <a:pt x="13" y="499"/>
                    </a:lnTo>
                    <a:lnTo>
                      <a:pt x="12" y="415"/>
                    </a:lnTo>
                    <a:lnTo>
                      <a:pt x="13" y="322"/>
                    </a:lnTo>
                    <a:lnTo>
                      <a:pt x="13" y="322"/>
                    </a:lnTo>
                    <a:lnTo>
                      <a:pt x="95" y="327"/>
                    </a:lnTo>
                    <a:lnTo>
                      <a:pt x="132" y="327"/>
                    </a:lnTo>
                    <a:lnTo>
                      <a:pt x="167" y="327"/>
                    </a:lnTo>
                    <a:lnTo>
                      <a:pt x="198" y="325"/>
                    </a:lnTo>
                    <a:lnTo>
                      <a:pt x="226" y="321"/>
                    </a:lnTo>
                    <a:lnTo>
                      <a:pt x="237" y="320"/>
                    </a:lnTo>
                    <a:lnTo>
                      <a:pt x="248" y="316"/>
                    </a:lnTo>
                    <a:lnTo>
                      <a:pt x="257" y="311"/>
                    </a:lnTo>
                    <a:lnTo>
                      <a:pt x="264" y="307"/>
                    </a:lnTo>
                    <a:lnTo>
                      <a:pt x="264" y="307"/>
                    </a:lnTo>
                    <a:lnTo>
                      <a:pt x="275" y="297"/>
                    </a:lnTo>
                    <a:lnTo>
                      <a:pt x="280" y="289"/>
                    </a:lnTo>
                    <a:lnTo>
                      <a:pt x="285" y="279"/>
                    </a:lnTo>
                    <a:lnTo>
                      <a:pt x="286" y="271"/>
                    </a:lnTo>
                    <a:lnTo>
                      <a:pt x="285" y="261"/>
                    </a:lnTo>
                    <a:lnTo>
                      <a:pt x="282" y="251"/>
                    </a:lnTo>
                    <a:lnTo>
                      <a:pt x="278" y="241"/>
                    </a:lnTo>
                    <a:lnTo>
                      <a:pt x="271" y="232"/>
                    </a:lnTo>
                    <a:lnTo>
                      <a:pt x="258" y="211"/>
                    </a:lnTo>
                    <a:lnTo>
                      <a:pt x="246" y="188"/>
                    </a:lnTo>
                    <a:lnTo>
                      <a:pt x="240" y="177"/>
                    </a:lnTo>
                    <a:lnTo>
                      <a:pt x="234" y="165"/>
                    </a:lnTo>
                    <a:lnTo>
                      <a:pt x="232" y="152"/>
                    </a:lnTo>
                    <a:lnTo>
                      <a:pt x="232" y="138"/>
                    </a:lnTo>
                    <a:lnTo>
                      <a:pt x="232" y="138"/>
                    </a:lnTo>
                    <a:lnTo>
                      <a:pt x="232" y="121"/>
                    </a:lnTo>
                    <a:lnTo>
                      <a:pt x="234" y="104"/>
                    </a:lnTo>
                    <a:lnTo>
                      <a:pt x="237" y="89"/>
                    </a:lnTo>
                    <a:lnTo>
                      <a:pt x="243" y="75"/>
                    </a:lnTo>
                    <a:lnTo>
                      <a:pt x="248" y="61"/>
                    </a:lnTo>
                    <a:lnTo>
                      <a:pt x="255" y="50"/>
                    </a:lnTo>
                    <a:lnTo>
                      <a:pt x="264" y="40"/>
                    </a:lnTo>
                    <a:lnTo>
                      <a:pt x="272" y="30"/>
                    </a:lnTo>
                    <a:lnTo>
                      <a:pt x="282" y="22"/>
                    </a:lnTo>
                    <a:lnTo>
                      <a:pt x="292" y="16"/>
                    </a:lnTo>
                    <a:lnTo>
                      <a:pt x="303" y="11"/>
                    </a:lnTo>
                    <a:lnTo>
                      <a:pt x="314" y="5"/>
                    </a:lnTo>
                    <a:lnTo>
                      <a:pt x="327" y="2"/>
                    </a:lnTo>
                    <a:lnTo>
                      <a:pt x="338" y="0"/>
                    </a:lnTo>
                    <a:lnTo>
                      <a:pt x="350" y="0"/>
                    </a:lnTo>
                    <a:lnTo>
                      <a:pt x="363" y="0"/>
                    </a:lnTo>
                    <a:lnTo>
                      <a:pt x="363" y="0"/>
                    </a:lnTo>
                    <a:lnTo>
                      <a:pt x="374" y="0"/>
                    </a:lnTo>
                    <a:lnTo>
                      <a:pt x="387" y="2"/>
                    </a:lnTo>
                    <a:lnTo>
                      <a:pt x="399" y="5"/>
                    </a:lnTo>
                    <a:lnTo>
                      <a:pt x="410" y="11"/>
                    </a:lnTo>
                    <a:lnTo>
                      <a:pt x="422" y="15"/>
                    </a:lnTo>
                    <a:lnTo>
                      <a:pt x="433" y="22"/>
                    </a:lnTo>
                    <a:lnTo>
                      <a:pt x="443" y="29"/>
                    </a:lnTo>
                    <a:lnTo>
                      <a:pt x="452" y="37"/>
                    </a:lnTo>
                    <a:lnTo>
                      <a:pt x="461" y="47"/>
                    </a:lnTo>
                    <a:lnTo>
                      <a:pt x="469" y="58"/>
                    </a:lnTo>
                    <a:lnTo>
                      <a:pt x="476" y="69"/>
                    </a:lnTo>
                    <a:lnTo>
                      <a:pt x="482" y="82"/>
                    </a:lnTo>
                    <a:lnTo>
                      <a:pt x="486" y="95"/>
                    </a:lnTo>
                    <a:lnTo>
                      <a:pt x="490" y="109"/>
                    </a:lnTo>
                    <a:lnTo>
                      <a:pt x="492" y="124"/>
                    </a:lnTo>
                    <a:lnTo>
                      <a:pt x="492" y="141"/>
                    </a:lnTo>
                    <a:lnTo>
                      <a:pt x="492" y="141"/>
                    </a:lnTo>
                    <a:lnTo>
                      <a:pt x="492" y="151"/>
                    </a:lnTo>
                    <a:lnTo>
                      <a:pt x="489" y="162"/>
                    </a:lnTo>
                    <a:lnTo>
                      <a:pt x="483" y="174"/>
                    </a:lnTo>
                    <a:lnTo>
                      <a:pt x="478" y="186"/>
                    </a:lnTo>
                    <a:lnTo>
                      <a:pt x="465" y="208"/>
                    </a:lnTo>
                    <a:lnTo>
                      <a:pt x="451" y="230"/>
                    </a:lnTo>
                    <a:lnTo>
                      <a:pt x="440" y="251"/>
                    </a:lnTo>
                    <a:lnTo>
                      <a:pt x="434" y="261"/>
                    </a:lnTo>
                    <a:lnTo>
                      <a:pt x="431" y="271"/>
                    </a:lnTo>
                    <a:lnTo>
                      <a:pt x="431" y="281"/>
                    </a:lnTo>
                    <a:lnTo>
                      <a:pt x="433" y="289"/>
                    </a:lnTo>
                    <a:lnTo>
                      <a:pt x="436" y="297"/>
                    </a:lnTo>
                    <a:lnTo>
                      <a:pt x="443" y="304"/>
                    </a:lnTo>
                    <a:lnTo>
                      <a:pt x="443" y="304"/>
                    </a:lnTo>
                    <a:lnTo>
                      <a:pt x="451" y="311"/>
                    </a:lnTo>
                    <a:lnTo>
                      <a:pt x="461" y="316"/>
                    </a:lnTo>
                    <a:lnTo>
                      <a:pt x="472" y="320"/>
                    </a:lnTo>
                    <a:lnTo>
                      <a:pt x="485" y="324"/>
                    </a:lnTo>
                    <a:lnTo>
                      <a:pt x="500" y="327"/>
                    </a:lnTo>
                    <a:lnTo>
                      <a:pt x="517" y="328"/>
                    </a:lnTo>
                    <a:lnTo>
                      <a:pt x="552" y="331"/>
                    </a:lnTo>
                    <a:lnTo>
                      <a:pt x="592" y="332"/>
                    </a:lnTo>
                    <a:lnTo>
                      <a:pt x="636" y="331"/>
                    </a:lnTo>
                    <a:lnTo>
                      <a:pt x="726" y="327"/>
                    </a:lnTo>
                    <a:lnTo>
                      <a:pt x="726" y="327"/>
                    </a:lnTo>
                    <a:lnTo>
                      <a:pt x="728" y="409"/>
                    </a:lnTo>
                    <a:lnTo>
                      <a:pt x="728" y="485"/>
                    </a:lnTo>
                    <a:lnTo>
                      <a:pt x="726" y="517"/>
                    </a:lnTo>
                    <a:lnTo>
                      <a:pt x="725" y="542"/>
                    </a:lnTo>
                    <a:lnTo>
                      <a:pt x="721" y="562"/>
                    </a:lnTo>
                    <a:lnTo>
                      <a:pt x="718" y="569"/>
                    </a:lnTo>
                    <a:lnTo>
                      <a:pt x="715" y="573"/>
                    </a:lnTo>
                    <a:lnTo>
                      <a:pt x="715" y="573"/>
                    </a:lnTo>
                    <a:lnTo>
                      <a:pt x="708" y="580"/>
                    </a:lnTo>
                    <a:lnTo>
                      <a:pt x="701" y="584"/>
                    </a:lnTo>
                    <a:lnTo>
                      <a:pt x="696" y="587"/>
                    </a:lnTo>
                    <a:lnTo>
                      <a:pt x="689" y="587"/>
                    </a:lnTo>
                    <a:lnTo>
                      <a:pt x="683" y="587"/>
                    </a:lnTo>
                    <a:lnTo>
                      <a:pt x="676" y="584"/>
                    </a:lnTo>
                    <a:lnTo>
                      <a:pt x="662" y="577"/>
                    </a:lnTo>
                    <a:lnTo>
                      <a:pt x="644" y="567"/>
                    </a:lnTo>
                    <a:lnTo>
                      <a:pt x="634" y="562"/>
                    </a:lnTo>
                    <a:lnTo>
                      <a:pt x="622" y="557"/>
                    </a:lnTo>
                    <a:lnTo>
                      <a:pt x="608" y="553"/>
                    </a:lnTo>
                    <a:lnTo>
                      <a:pt x="592" y="550"/>
                    </a:lnTo>
                    <a:lnTo>
                      <a:pt x="575" y="549"/>
                    </a:lnTo>
                    <a:lnTo>
                      <a:pt x="556" y="549"/>
                    </a:lnTo>
                    <a:lnTo>
                      <a:pt x="556" y="549"/>
                    </a:lnTo>
                    <a:lnTo>
                      <a:pt x="545" y="550"/>
                    </a:lnTo>
                    <a:lnTo>
                      <a:pt x="535" y="552"/>
                    </a:lnTo>
                    <a:lnTo>
                      <a:pt x="525" y="555"/>
                    </a:lnTo>
                    <a:lnTo>
                      <a:pt x="517" y="559"/>
                    </a:lnTo>
                    <a:lnTo>
                      <a:pt x="510" y="564"/>
                    </a:lnTo>
                    <a:lnTo>
                      <a:pt x="503" y="571"/>
                    </a:lnTo>
                    <a:lnTo>
                      <a:pt x="496" y="577"/>
                    </a:lnTo>
                    <a:lnTo>
                      <a:pt x="490" y="585"/>
                    </a:lnTo>
                    <a:lnTo>
                      <a:pt x="486" y="594"/>
                    </a:lnTo>
                    <a:lnTo>
                      <a:pt x="482" y="602"/>
                    </a:lnTo>
                    <a:lnTo>
                      <a:pt x="476" y="622"/>
                    </a:lnTo>
                    <a:lnTo>
                      <a:pt x="473" y="641"/>
                    </a:lnTo>
                    <a:lnTo>
                      <a:pt x="473" y="662"/>
                    </a:lnTo>
                    <a:lnTo>
                      <a:pt x="476" y="683"/>
                    </a:lnTo>
                    <a:lnTo>
                      <a:pt x="480" y="703"/>
                    </a:lnTo>
                    <a:lnTo>
                      <a:pt x="489" y="722"/>
                    </a:lnTo>
                    <a:lnTo>
                      <a:pt x="499" y="739"/>
                    </a:lnTo>
                    <a:lnTo>
                      <a:pt x="504" y="746"/>
                    </a:lnTo>
                    <a:lnTo>
                      <a:pt x="511" y="753"/>
                    </a:lnTo>
                    <a:lnTo>
                      <a:pt x="518" y="760"/>
                    </a:lnTo>
                    <a:lnTo>
                      <a:pt x="527" y="764"/>
                    </a:lnTo>
                    <a:lnTo>
                      <a:pt x="533" y="770"/>
                    </a:lnTo>
                    <a:lnTo>
                      <a:pt x="543" y="773"/>
                    </a:lnTo>
                    <a:lnTo>
                      <a:pt x="552" y="774"/>
                    </a:lnTo>
                    <a:lnTo>
                      <a:pt x="561" y="775"/>
                    </a:lnTo>
                    <a:lnTo>
                      <a:pt x="561" y="775"/>
                    </a:lnTo>
                    <a:lnTo>
                      <a:pt x="580" y="775"/>
                    </a:lnTo>
                    <a:lnTo>
                      <a:pt x="596" y="774"/>
                    </a:lnTo>
                    <a:lnTo>
                      <a:pt x="612" y="771"/>
                    </a:lnTo>
                    <a:lnTo>
                      <a:pt x="626" y="768"/>
                    </a:lnTo>
                    <a:lnTo>
                      <a:pt x="650" y="760"/>
                    </a:lnTo>
                    <a:lnTo>
                      <a:pt x="669" y="752"/>
                    </a:lnTo>
                    <a:lnTo>
                      <a:pt x="684" y="745"/>
                    </a:lnTo>
                    <a:lnTo>
                      <a:pt x="690" y="742"/>
                    </a:lnTo>
                    <a:lnTo>
                      <a:pt x="696" y="740"/>
                    </a:lnTo>
                    <a:lnTo>
                      <a:pt x="701" y="740"/>
                    </a:lnTo>
                    <a:lnTo>
                      <a:pt x="705" y="743"/>
                    </a:lnTo>
                    <a:lnTo>
                      <a:pt x="710" y="746"/>
                    </a:lnTo>
                    <a:lnTo>
                      <a:pt x="712" y="752"/>
                    </a:lnTo>
                    <a:lnTo>
                      <a:pt x="712" y="752"/>
                    </a:lnTo>
                    <a:lnTo>
                      <a:pt x="717" y="760"/>
                    </a:lnTo>
                    <a:lnTo>
                      <a:pt x="721" y="771"/>
                    </a:lnTo>
                    <a:lnTo>
                      <a:pt x="725" y="798"/>
                    </a:lnTo>
                    <a:lnTo>
                      <a:pt x="728" y="830"/>
                    </a:lnTo>
                    <a:lnTo>
                      <a:pt x="729" y="866"/>
                    </a:lnTo>
                    <a:lnTo>
                      <a:pt x="729" y="907"/>
                    </a:lnTo>
                    <a:lnTo>
                      <a:pt x="729" y="950"/>
                    </a:lnTo>
                    <a:lnTo>
                      <a:pt x="725" y="1041"/>
                    </a:lnTo>
                    <a:lnTo>
                      <a:pt x="725" y="1041"/>
                    </a:lnTo>
                    <a:lnTo>
                      <a:pt x="637" y="1037"/>
                    </a:lnTo>
                    <a:lnTo>
                      <a:pt x="595" y="1035"/>
                    </a:lnTo>
                    <a:lnTo>
                      <a:pt x="556" y="1035"/>
                    </a:lnTo>
                    <a:lnTo>
                      <a:pt x="520" y="1037"/>
                    </a:lnTo>
                    <a:lnTo>
                      <a:pt x="489" y="1041"/>
                    </a:lnTo>
                    <a:lnTo>
                      <a:pt x="462" y="1045"/>
                    </a:lnTo>
                    <a:lnTo>
                      <a:pt x="451" y="1048"/>
                    </a:lnTo>
                    <a:lnTo>
                      <a:pt x="443" y="1052"/>
                    </a:lnTo>
                    <a:lnTo>
                      <a:pt x="443" y="1052"/>
                    </a:lnTo>
                    <a:lnTo>
                      <a:pt x="437" y="1056"/>
                    </a:lnTo>
                    <a:lnTo>
                      <a:pt x="434" y="1061"/>
                    </a:lnTo>
                    <a:lnTo>
                      <a:pt x="433" y="1065"/>
                    </a:lnTo>
                    <a:lnTo>
                      <a:pt x="433" y="1069"/>
                    </a:lnTo>
                    <a:lnTo>
                      <a:pt x="434" y="1075"/>
                    </a:lnTo>
                    <a:lnTo>
                      <a:pt x="436" y="1082"/>
                    </a:lnTo>
                    <a:lnTo>
                      <a:pt x="444" y="1097"/>
                    </a:lnTo>
                    <a:lnTo>
                      <a:pt x="452" y="1116"/>
                    </a:lnTo>
                    <a:lnTo>
                      <a:pt x="459" y="1140"/>
                    </a:lnTo>
                    <a:lnTo>
                      <a:pt x="464" y="1153"/>
                    </a:lnTo>
                    <a:lnTo>
                      <a:pt x="465" y="1168"/>
                    </a:lnTo>
                    <a:lnTo>
                      <a:pt x="466" y="1185"/>
                    </a:lnTo>
                    <a:lnTo>
                      <a:pt x="466" y="1203"/>
                    </a:lnTo>
                    <a:lnTo>
                      <a:pt x="466" y="1203"/>
                    </a:lnTo>
                    <a:lnTo>
                      <a:pt x="466" y="1213"/>
                    </a:lnTo>
                    <a:lnTo>
                      <a:pt x="464" y="1223"/>
                    </a:lnTo>
                    <a:lnTo>
                      <a:pt x="461" y="1231"/>
                    </a:lnTo>
                    <a:lnTo>
                      <a:pt x="457" y="1239"/>
                    </a:lnTo>
                    <a:lnTo>
                      <a:pt x="451" y="1248"/>
                    </a:lnTo>
                    <a:lnTo>
                      <a:pt x="445" y="1255"/>
                    </a:lnTo>
                    <a:lnTo>
                      <a:pt x="438" y="1260"/>
                    </a:lnTo>
                    <a:lnTo>
                      <a:pt x="430" y="1267"/>
                    </a:lnTo>
                    <a:lnTo>
                      <a:pt x="413" y="1277"/>
                    </a:lnTo>
                    <a:lnTo>
                      <a:pt x="395" y="1284"/>
                    </a:lnTo>
                    <a:lnTo>
                      <a:pt x="374" y="1290"/>
                    </a:lnTo>
                    <a:lnTo>
                      <a:pt x="353" y="1293"/>
                    </a:lnTo>
                    <a:lnTo>
                      <a:pt x="332" y="1293"/>
                    </a:lnTo>
                    <a:lnTo>
                      <a:pt x="313" y="1290"/>
                    </a:lnTo>
                    <a:lnTo>
                      <a:pt x="293" y="1284"/>
                    </a:lnTo>
                    <a:lnTo>
                      <a:pt x="285" y="1280"/>
                    </a:lnTo>
                    <a:lnTo>
                      <a:pt x="276" y="1276"/>
                    </a:lnTo>
                    <a:lnTo>
                      <a:pt x="269" y="1270"/>
                    </a:lnTo>
                    <a:lnTo>
                      <a:pt x="262" y="1263"/>
                    </a:lnTo>
                    <a:lnTo>
                      <a:pt x="255" y="1256"/>
                    </a:lnTo>
                    <a:lnTo>
                      <a:pt x="251" y="1249"/>
                    </a:lnTo>
                    <a:lnTo>
                      <a:pt x="247" y="1241"/>
                    </a:lnTo>
                    <a:lnTo>
                      <a:pt x="243" y="1231"/>
                    </a:lnTo>
                    <a:lnTo>
                      <a:pt x="241" y="1221"/>
                    </a:lnTo>
                    <a:lnTo>
                      <a:pt x="240" y="1210"/>
                    </a:lnTo>
                    <a:lnTo>
                      <a:pt x="240" y="1210"/>
                    </a:lnTo>
                    <a:lnTo>
                      <a:pt x="240" y="1191"/>
                    </a:lnTo>
                    <a:lnTo>
                      <a:pt x="243" y="1172"/>
                    </a:lnTo>
                    <a:lnTo>
                      <a:pt x="246" y="1157"/>
                    </a:lnTo>
                    <a:lnTo>
                      <a:pt x="248" y="1144"/>
                    </a:lnTo>
                    <a:lnTo>
                      <a:pt x="254" y="1132"/>
                    </a:lnTo>
                    <a:lnTo>
                      <a:pt x="258" y="1121"/>
                    </a:lnTo>
                    <a:lnTo>
                      <a:pt x="268" y="1104"/>
                    </a:lnTo>
                    <a:lnTo>
                      <a:pt x="275" y="1089"/>
                    </a:lnTo>
                    <a:lnTo>
                      <a:pt x="278" y="1083"/>
                    </a:lnTo>
                    <a:lnTo>
                      <a:pt x="279" y="1076"/>
                    </a:lnTo>
                    <a:lnTo>
                      <a:pt x="278" y="1070"/>
                    </a:lnTo>
                    <a:lnTo>
                      <a:pt x="276" y="1063"/>
                    </a:lnTo>
                    <a:lnTo>
                      <a:pt x="271" y="1058"/>
                    </a:lnTo>
                    <a:lnTo>
                      <a:pt x="264" y="1051"/>
                    </a:lnTo>
                    <a:lnTo>
                      <a:pt x="264" y="1051"/>
                    </a:lnTo>
                    <a:lnTo>
                      <a:pt x="260" y="1047"/>
                    </a:lnTo>
                    <a:lnTo>
                      <a:pt x="253" y="1045"/>
                    </a:lnTo>
                    <a:lnTo>
                      <a:pt x="232" y="1041"/>
                    </a:lnTo>
                    <a:lnTo>
                      <a:pt x="204" y="1038"/>
                    </a:lnTo>
                    <a:lnTo>
                      <a:pt x="169" y="1037"/>
                    </a:lnTo>
                    <a:lnTo>
                      <a:pt x="89" y="1038"/>
                    </a:lnTo>
                    <a:lnTo>
                      <a:pt x="1" y="1040"/>
                    </a:lnTo>
                    <a:lnTo>
                      <a:pt x="1" y="1040"/>
                    </a:lnTo>
                    <a:close/>
                  </a:path>
                </a:pathLst>
              </a:custGeom>
              <a:noFill/>
              <a:ln w="28575" cap="rnd">
                <a:solidFill>
                  <a:schemeClr val="bg1"/>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31" name="îš1íďe">
                <a:extLst>
                  <a:ext uri="{FF2B5EF4-FFF2-40B4-BE49-F238E27FC236}">
                    <a16:creationId xmlns:a16="http://schemas.microsoft.com/office/drawing/2014/main" id="{7ECD6850-E4B6-4B1C-880F-1E7D96326608}"/>
                  </a:ext>
                </a:extLst>
              </p:cNvPr>
              <p:cNvSpPr/>
              <p:nvPr/>
            </p:nvSpPr>
            <p:spPr bwMode="auto">
              <a:xfrm>
                <a:off x="2605088" y="4044951"/>
                <a:ext cx="2124075" cy="1160462"/>
              </a:xfrm>
              <a:custGeom>
                <a:avLst/>
                <a:gdLst>
                  <a:gd name="T0" fmla="*/ 347 w 1338"/>
                  <a:gd name="T1" fmla="*/ 526 h 731"/>
                  <a:gd name="T2" fmla="*/ 338 w 1338"/>
                  <a:gd name="T3" fmla="*/ 466 h 731"/>
                  <a:gd name="T4" fmla="*/ 295 w 1338"/>
                  <a:gd name="T5" fmla="*/ 445 h 731"/>
                  <a:gd name="T6" fmla="*/ 198 w 1338"/>
                  <a:gd name="T7" fmla="*/ 469 h 731"/>
                  <a:gd name="T8" fmla="*/ 128 w 1338"/>
                  <a:gd name="T9" fmla="*/ 481 h 731"/>
                  <a:gd name="T10" fmla="*/ 66 w 1338"/>
                  <a:gd name="T11" fmla="*/ 462 h 731"/>
                  <a:gd name="T12" fmla="*/ 22 w 1338"/>
                  <a:gd name="T13" fmla="*/ 417 h 731"/>
                  <a:gd name="T14" fmla="*/ 1 w 1338"/>
                  <a:gd name="T15" fmla="*/ 357 h 731"/>
                  <a:gd name="T16" fmla="*/ 4 w 1338"/>
                  <a:gd name="T17" fmla="*/ 308 h 731"/>
                  <a:gd name="T18" fmla="*/ 31 w 1338"/>
                  <a:gd name="T19" fmla="*/ 255 h 731"/>
                  <a:gd name="T20" fmla="*/ 89 w 1338"/>
                  <a:gd name="T21" fmla="*/ 223 h 731"/>
                  <a:gd name="T22" fmla="*/ 163 w 1338"/>
                  <a:gd name="T23" fmla="*/ 224 h 731"/>
                  <a:gd name="T24" fmla="*/ 264 w 1338"/>
                  <a:gd name="T25" fmla="*/ 276 h 731"/>
                  <a:gd name="T26" fmla="*/ 323 w 1338"/>
                  <a:gd name="T27" fmla="*/ 305 h 731"/>
                  <a:gd name="T28" fmla="*/ 337 w 1338"/>
                  <a:gd name="T29" fmla="*/ 288 h 731"/>
                  <a:gd name="T30" fmla="*/ 344 w 1338"/>
                  <a:gd name="T31" fmla="*/ 93 h 731"/>
                  <a:gd name="T32" fmla="*/ 544 w 1338"/>
                  <a:gd name="T33" fmla="*/ 3 h 731"/>
                  <a:gd name="T34" fmla="*/ 604 w 1338"/>
                  <a:gd name="T35" fmla="*/ 16 h 731"/>
                  <a:gd name="T36" fmla="*/ 618 w 1338"/>
                  <a:gd name="T37" fmla="*/ 48 h 731"/>
                  <a:gd name="T38" fmla="*/ 588 w 1338"/>
                  <a:gd name="T39" fmla="*/ 109 h 731"/>
                  <a:gd name="T40" fmla="*/ 580 w 1338"/>
                  <a:gd name="T41" fmla="*/ 175 h 731"/>
                  <a:gd name="T42" fmla="*/ 595 w 1338"/>
                  <a:gd name="T43" fmla="*/ 221 h 731"/>
                  <a:gd name="T44" fmla="*/ 633 w 1338"/>
                  <a:gd name="T45" fmla="*/ 249 h 731"/>
                  <a:gd name="T46" fmla="*/ 735 w 1338"/>
                  <a:gd name="T47" fmla="*/ 249 h 731"/>
                  <a:gd name="T48" fmla="*/ 791 w 1338"/>
                  <a:gd name="T49" fmla="*/ 213 h 731"/>
                  <a:gd name="T50" fmla="*/ 806 w 1338"/>
                  <a:gd name="T51" fmla="*/ 168 h 731"/>
                  <a:gd name="T52" fmla="*/ 799 w 1338"/>
                  <a:gd name="T53" fmla="*/ 105 h 731"/>
                  <a:gd name="T54" fmla="*/ 773 w 1338"/>
                  <a:gd name="T55" fmla="*/ 34 h 731"/>
                  <a:gd name="T56" fmla="*/ 783 w 1338"/>
                  <a:gd name="T57" fmla="*/ 17 h 731"/>
                  <a:gd name="T58" fmla="*/ 896 w 1338"/>
                  <a:gd name="T59" fmla="*/ 0 h 731"/>
                  <a:gd name="T60" fmla="*/ 1061 w 1338"/>
                  <a:gd name="T61" fmla="*/ 114 h 731"/>
                  <a:gd name="T62" fmla="*/ 1069 w 1338"/>
                  <a:gd name="T63" fmla="*/ 259 h 731"/>
                  <a:gd name="T64" fmla="*/ 1094 w 1338"/>
                  <a:gd name="T65" fmla="*/ 295 h 731"/>
                  <a:gd name="T66" fmla="*/ 1127 w 1338"/>
                  <a:gd name="T67" fmla="*/ 284 h 731"/>
                  <a:gd name="T68" fmla="*/ 1199 w 1338"/>
                  <a:gd name="T69" fmla="*/ 242 h 731"/>
                  <a:gd name="T70" fmla="*/ 1250 w 1338"/>
                  <a:gd name="T71" fmla="*/ 239 h 731"/>
                  <a:gd name="T72" fmla="*/ 1297 w 1338"/>
                  <a:gd name="T73" fmla="*/ 263 h 731"/>
                  <a:gd name="T74" fmla="*/ 1326 w 1338"/>
                  <a:gd name="T75" fmla="*/ 305 h 731"/>
                  <a:gd name="T76" fmla="*/ 1336 w 1338"/>
                  <a:gd name="T77" fmla="*/ 378 h 731"/>
                  <a:gd name="T78" fmla="*/ 1319 w 1338"/>
                  <a:gd name="T79" fmla="*/ 427 h 731"/>
                  <a:gd name="T80" fmla="*/ 1282 w 1338"/>
                  <a:gd name="T81" fmla="*/ 462 h 731"/>
                  <a:gd name="T82" fmla="*/ 1234 w 1338"/>
                  <a:gd name="T83" fmla="*/ 471 h 731"/>
                  <a:gd name="T84" fmla="*/ 1163 w 1338"/>
                  <a:gd name="T85" fmla="*/ 449 h 731"/>
                  <a:gd name="T86" fmla="*/ 1096 w 1338"/>
                  <a:gd name="T87" fmla="*/ 425 h 731"/>
                  <a:gd name="T88" fmla="*/ 1078 w 1338"/>
                  <a:gd name="T89" fmla="*/ 446 h 731"/>
                  <a:gd name="T90" fmla="*/ 1069 w 1338"/>
                  <a:gd name="T91" fmla="*/ 632 h 731"/>
                  <a:gd name="T92" fmla="*/ 911 w 1338"/>
                  <a:gd name="T93" fmla="*/ 731 h 731"/>
                  <a:gd name="T94" fmla="*/ 799 w 1338"/>
                  <a:gd name="T95" fmla="*/ 716 h 731"/>
                  <a:gd name="T96" fmla="*/ 776 w 1338"/>
                  <a:gd name="T97" fmla="*/ 688 h 731"/>
                  <a:gd name="T98" fmla="*/ 806 w 1338"/>
                  <a:gd name="T99" fmla="*/ 634 h 731"/>
                  <a:gd name="T100" fmla="*/ 832 w 1338"/>
                  <a:gd name="T101" fmla="*/ 576 h 731"/>
                  <a:gd name="T102" fmla="*/ 829 w 1338"/>
                  <a:gd name="T103" fmla="*/ 527 h 731"/>
                  <a:gd name="T104" fmla="*/ 801 w 1338"/>
                  <a:gd name="T105" fmla="*/ 483 h 731"/>
                  <a:gd name="T106" fmla="*/ 756 w 1338"/>
                  <a:gd name="T107" fmla="*/ 458 h 731"/>
                  <a:gd name="T108" fmla="*/ 672 w 1338"/>
                  <a:gd name="T109" fmla="*/ 455 h 731"/>
                  <a:gd name="T110" fmla="*/ 627 w 1338"/>
                  <a:gd name="T111" fmla="*/ 480 h 731"/>
                  <a:gd name="T112" fmla="*/ 602 w 1338"/>
                  <a:gd name="T113" fmla="*/ 527 h 731"/>
                  <a:gd name="T114" fmla="*/ 602 w 1338"/>
                  <a:gd name="T115" fmla="*/ 578 h 731"/>
                  <a:gd name="T116" fmla="*/ 643 w 1338"/>
                  <a:gd name="T117" fmla="*/ 666 h 731"/>
                  <a:gd name="T118" fmla="*/ 639 w 1338"/>
                  <a:gd name="T119" fmla="*/ 704 h 731"/>
                  <a:gd name="T120" fmla="*/ 594 w 1338"/>
                  <a:gd name="T121" fmla="*/ 715 h 731"/>
                  <a:gd name="T122" fmla="*/ 347 w 1338"/>
                  <a:gd name="T123" fmla="*/ 716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38" h="731">
                    <a:moveTo>
                      <a:pt x="347" y="716"/>
                    </a:moveTo>
                    <a:lnTo>
                      <a:pt x="347" y="716"/>
                    </a:lnTo>
                    <a:lnTo>
                      <a:pt x="348" y="634"/>
                    </a:lnTo>
                    <a:lnTo>
                      <a:pt x="348" y="558"/>
                    </a:lnTo>
                    <a:lnTo>
                      <a:pt x="347" y="526"/>
                    </a:lnTo>
                    <a:lnTo>
                      <a:pt x="345" y="499"/>
                    </a:lnTo>
                    <a:lnTo>
                      <a:pt x="342" y="478"/>
                    </a:lnTo>
                    <a:lnTo>
                      <a:pt x="341" y="471"/>
                    </a:lnTo>
                    <a:lnTo>
                      <a:pt x="338" y="466"/>
                    </a:lnTo>
                    <a:lnTo>
                      <a:pt x="338" y="466"/>
                    </a:lnTo>
                    <a:lnTo>
                      <a:pt x="333" y="458"/>
                    </a:lnTo>
                    <a:lnTo>
                      <a:pt x="324" y="452"/>
                    </a:lnTo>
                    <a:lnTo>
                      <a:pt x="316" y="448"/>
                    </a:lnTo>
                    <a:lnTo>
                      <a:pt x="306" y="446"/>
                    </a:lnTo>
                    <a:lnTo>
                      <a:pt x="295" y="445"/>
                    </a:lnTo>
                    <a:lnTo>
                      <a:pt x="282" y="446"/>
                    </a:lnTo>
                    <a:lnTo>
                      <a:pt x="270" y="449"/>
                    </a:lnTo>
                    <a:lnTo>
                      <a:pt x="256" y="452"/>
                    </a:lnTo>
                    <a:lnTo>
                      <a:pt x="228" y="460"/>
                    </a:lnTo>
                    <a:lnTo>
                      <a:pt x="198" y="469"/>
                    </a:lnTo>
                    <a:lnTo>
                      <a:pt x="170" y="476"/>
                    </a:lnTo>
                    <a:lnTo>
                      <a:pt x="156" y="478"/>
                    </a:lnTo>
                    <a:lnTo>
                      <a:pt x="142" y="481"/>
                    </a:lnTo>
                    <a:lnTo>
                      <a:pt x="142" y="481"/>
                    </a:lnTo>
                    <a:lnTo>
                      <a:pt x="128" y="481"/>
                    </a:lnTo>
                    <a:lnTo>
                      <a:pt x="114" y="480"/>
                    </a:lnTo>
                    <a:lnTo>
                      <a:pt x="100" y="477"/>
                    </a:lnTo>
                    <a:lnTo>
                      <a:pt x="88" y="474"/>
                    </a:lnTo>
                    <a:lnTo>
                      <a:pt x="77" y="469"/>
                    </a:lnTo>
                    <a:lnTo>
                      <a:pt x="66" y="462"/>
                    </a:lnTo>
                    <a:lnTo>
                      <a:pt x="54" y="455"/>
                    </a:lnTo>
                    <a:lnTo>
                      <a:pt x="46" y="446"/>
                    </a:lnTo>
                    <a:lnTo>
                      <a:pt x="36" y="438"/>
                    </a:lnTo>
                    <a:lnTo>
                      <a:pt x="29" y="427"/>
                    </a:lnTo>
                    <a:lnTo>
                      <a:pt x="22" y="417"/>
                    </a:lnTo>
                    <a:lnTo>
                      <a:pt x="17" y="406"/>
                    </a:lnTo>
                    <a:lnTo>
                      <a:pt x="11" y="393"/>
                    </a:lnTo>
                    <a:lnTo>
                      <a:pt x="7" y="382"/>
                    </a:lnTo>
                    <a:lnTo>
                      <a:pt x="4" y="369"/>
                    </a:lnTo>
                    <a:lnTo>
                      <a:pt x="1" y="357"/>
                    </a:lnTo>
                    <a:lnTo>
                      <a:pt x="1" y="357"/>
                    </a:lnTo>
                    <a:lnTo>
                      <a:pt x="0" y="344"/>
                    </a:lnTo>
                    <a:lnTo>
                      <a:pt x="0" y="332"/>
                    </a:lnTo>
                    <a:lnTo>
                      <a:pt x="1" y="321"/>
                    </a:lnTo>
                    <a:lnTo>
                      <a:pt x="4" y="308"/>
                    </a:lnTo>
                    <a:lnTo>
                      <a:pt x="7" y="297"/>
                    </a:lnTo>
                    <a:lnTo>
                      <a:pt x="11" y="286"/>
                    </a:lnTo>
                    <a:lnTo>
                      <a:pt x="17" y="274"/>
                    </a:lnTo>
                    <a:lnTo>
                      <a:pt x="24" y="265"/>
                    </a:lnTo>
                    <a:lnTo>
                      <a:pt x="31" y="255"/>
                    </a:lnTo>
                    <a:lnTo>
                      <a:pt x="40" y="246"/>
                    </a:lnTo>
                    <a:lnTo>
                      <a:pt x="50" y="239"/>
                    </a:lnTo>
                    <a:lnTo>
                      <a:pt x="63" y="232"/>
                    </a:lnTo>
                    <a:lnTo>
                      <a:pt x="75" y="227"/>
                    </a:lnTo>
                    <a:lnTo>
                      <a:pt x="89" y="223"/>
                    </a:lnTo>
                    <a:lnTo>
                      <a:pt x="106" y="220"/>
                    </a:lnTo>
                    <a:lnTo>
                      <a:pt x="123" y="218"/>
                    </a:lnTo>
                    <a:lnTo>
                      <a:pt x="123" y="218"/>
                    </a:lnTo>
                    <a:lnTo>
                      <a:pt x="144" y="220"/>
                    </a:lnTo>
                    <a:lnTo>
                      <a:pt x="163" y="224"/>
                    </a:lnTo>
                    <a:lnTo>
                      <a:pt x="183" y="230"/>
                    </a:lnTo>
                    <a:lnTo>
                      <a:pt x="201" y="237"/>
                    </a:lnTo>
                    <a:lnTo>
                      <a:pt x="218" y="246"/>
                    </a:lnTo>
                    <a:lnTo>
                      <a:pt x="235" y="256"/>
                    </a:lnTo>
                    <a:lnTo>
                      <a:pt x="264" y="276"/>
                    </a:lnTo>
                    <a:lnTo>
                      <a:pt x="289" y="293"/>
                    </a:lnTo>
                    <a:lnTo>
                      <a:pt x="300" y="300"/>
                    </a:lnTo>
                    <a:lnTo>
                      <a:pt x="310" y="304"/>
                    </a:lnTo>
                    <a:lnTo>
                      <a:pt x="319" y="305"/>
                    </a:lnTo>
                    <a:lnTo>
                      <a:pt x="323" y="305"/>
                    </a:lnTo>
                    <a:lnTo>
                      <a:pt x="326" y="304"/>
                    </a:lnTo>
                    <a:lnTo>
                      <a:pt x="330" y="301"/>
                    </a:lnTo>
                    <a:lnTo>
                      <a:pt x="333" y="298"/>
                    </a:lnTo>
                    <a:lnTo>
                      <a:pt x="337" y="288"/>
                    </a:lnTo>
                    <a:lnTo>
                      <a:pt x="337" y="288"/>
                    </a:lnTo>
                    <a:lnTo>
                      <a:pt x="341" y="267"/>
                    </a:lnTo>
                    <a:lnTo>
                      <a:pt x="344" y="241"/>
                    </a:lnTo>
                    <a:lnTo>
                      <a:pt x="345" y="209"/>
                    </a:lnTo>
                    <a:lnTo>
                      <a:pt x="345" y="174"/>
                    </a:lnTo>
                    <a:lnTo>
                      <a:pt x="344" y="93"/>
                    </a:lnTo>
                    <a:lnTo>
                      <a:pt x="341" y="5"/>
                    </a:lnTo>
                    <a:lnTo>
                      <a:pt x="341" y="5"/>
                    </a:lnTo>
                    <a:lnTo>
                      <a:pt x="429" y="3"/>
                    </a:lnTo>
                    <a:lnTo>
                      <a:pt x="509" y="2"/>
                    </a:lnTo>
                    <a:lnTo>
                      <a:pt x="544" y="3"/>
                    </a:lnTo>
                    <a:lnTo>
                      <a:pt x="572" y="6"/>
                    </a:lnTo>
                    <a:lnTo>
                      <a:pt x="593" y="10"/>
                    </a:lnTo>
                    <a:lnTo>
                      <a:pt x="600" y="12"/>
                    </a:lnTo>
                    <a:lnTo>
                      <a:pt x="604" y="16"/>
                    </a:lnTo>
                    <a:lnTo>
                      <a:pt x="604" y="16"/>
                    </a:lnTo>
                    <a:lnTo>
                      <a:pt x="611" y="23"/>
                    </a:lnTo>
                    <a:lnTo>
                      <a:pt x="616" y="28"/>
                    </a:lnTo>
                    <a:lnTo>
                      <a:pt x="618" y="35"/>
                    </a:lnTo>
                    <a:lnTo>
                      <a:pt x="619" y="41"/>
                    </a:lnTo>
                    <a:lnTo>
                      <a:pt x="618" y="48"/>
                    </a:lnTo>
                    <a:lnTo>
                      <a:pt x="615" y="54"/>
                    </a:lnTo>
                    <a:lnTo>
                      <a:pt x="608" y="69"/>
                    </a:lnTo>
                    <a:lnTo>
                      <a:pt x="598" y="86"/>
                    </a:lnTo>
                    <a:lnTo>
                      <a:pt x="594" y="97"/>
                    </a:lnTo>
                    <a:lnTo>
                      <a:pt x="588" y="109"/>
                    </a:lnTo>
                    <a:lnTo>
                      <a:pt x="586" y="122"/>
                    </a:lnTo>
                    <a:lnTo>
                      <a:pt x="583" y="137"/>
                    </a:lnTo>
                    <a:lnTo>
                      <a:pt x="580" y="156"/>
                    </a:lnTo>
                    <a:lnTo>
                      <a:pt x="580" y="175"/>
                    </a:lnTo>
                    <a:lnTo>
                      <a:pt x="580" y="175"/>
                    </a:lnTo>
                    <a:lnTo>
                      <a:pt x="581" y="186"/>
                    </a:lnTo>
                    <a:lnTo>
                      <a:pt x="583" y="196"/>
                    </a:lnTo>
                    <a:lnTo>
                      <a:pt x="587" y="206"/>
                    </a:lnTo>
                    <a:lnTo>
                      <a:pt x="591" y="214"/>
                    </a:lnTo>
                    <a:lnTo>
                      <a:pt x="595" y="221"/>
                    </a:lnTo>
                    <a:lnTo>
                      <a:pt x="602" y="228"/>
                    </a:lnTo>
                    <a:lnTo>
                      <a:pt x="609" y="235"/>
                    </a:lnTo>
                    <a:lnTo>
                      <a:pt x="616" y="241"/>
                    </a:lnTo>
                    <a:lnTo>
                      <a:pt x="625" y="245"/>
                    </a:lnTo>
                    <a:lnTo>
                      <a:pt x="633" y="249"/>
                    </a:lnTo>
                    <a:lnTo>
                      <a:pt x="653" y="255"/>
                    </a:lnTo>
                    <a:lnTo>
                      <a:pt x="672" y="258"/>
                    </a:lnTo>
                    <a:lnTo>
                      <a:pt x="693" y="258"/>
                    </a:lnTo>
                    <a:lnTo>
                      <a:pt x="714" y="255"/>
                    </a:lnTo>
                    <a:lnTo>
                      <a:pt x="735" y="249"/>
                    </a:lnTo>
                    <a:lnTo>
                      <a:pt x="753" y="242"/>
                    </a:lnTo>
                    <a:lnTo>
                      <a:pt x="770" y="232"/>
                    </a:lnTo>
                    <a:lnTo>
                      <a:pt x="778" y="225"/>
                    </a:lnTo>
                    <a:lnTo>
                      <a:pt x="785" y="220"/>
                    </a:lnTo>
                    <a:lnTo>
                      <a:pt x="791" y="213"/>
                    </a:lnTo>
                    <a:lnTo>
                      <a:pt x="797" y="204"/>
                    </a:lnTo>
                    <a:lnTo>
                      <a:pt x="801" y="196"/>
                    </a:lnTo>
                    <a:lnTo>
                      <a:pt x="804" y="188"/>
                    </a:lnTo>
                    <a:lnTo>
                      <a:pt x="806" y="178"/>
                    </a:lnTo>
                    <a:lnTo>
                      <a:pt x="806" y="168"/>
                    </a:lnTo>
                    <a:lnTo>
                      <a:pt x="806" y="168"/>
                    </a:lnTo>
                    <a:lnTo>
                      <a:pt x="806" y="150"/>
                    </a:lnTo>
                    <a:lnTo>
                      <a:pt x="805" y="133"/>
                    </a:lnTo>
                    <a:lnTo>
                      <a:pt x="804" y="118"/>
                    </a:lnTo>
                    <a:lnTo>
                      <a:pt x="799" y="105"/>
                    </a:lnTo>
                    <a:lnTo>
                      <a:pt x="792" y="81"/>
                    </a:lnTo>
                    <a:lnTo>
                      <a:pt x="784" y="62"/>
                    </a:lnTo>
                    <a:lnTo>
                      <a:pt x="776" y="47"/>
                    </a:lnTo>
                    <a:lnTo>
                      <a:pt x="774" y="40"/>
                    </a:lnTo>
                    <a:lnTo>
                      <a:pt x="773" y="34"/>
                    </a:lnTo>
                    <a:lnTo>
                      <a:pt x="773" y="30"/>
                    </a:lnTo>
                    <a:lnTo>
                      <a:pt x="774" y="26"/>
                    </a:lnTo>
                    <a:lnTo>
                      <a:pt x="777" y="21"/>
                    </a:lnTo>
                    <a:lnTo>
                      <a:pt x="783" y="17"/>
                    </a:lnTo>
                    <a:lnTo>
                      <a:pt x="783" y="17"/>
                    </a:lnTo>
                    <a:lnTo>
                      <a:pt x="791" y="13"/>
                    </a:lnTo>
                    <a:lnTo>
                      <a:pt x="802" y="10"/>
                    </a:lnTo>
                    <a:lnTo>
                      <a:pt x="829" y="6"/>
                    </a:lnTo>
                    <a:lnTo>
                      <a:pt x="860" y="2"/>
                    </a:lnTo>
                    <a:lnTo>
                      <a:pt x="896" y="0"/>
                    </a:lnTo>
                    <a:lnTo>
                      <a:pt x="935" y="0"/>
                    </a:lnTo>
                    <a:lnTo>
                      <a:pt x="977" y="2"/>
                    </a:lnTo>
                    <a:lnTo>
                      <a:pt x="1065" y="6"/>
                    </a:lnTo>
                    <a:lnTo>
                      <a:pt x="1065" y="6"/>
                    </a:lnTo>
                    <a:lnTo>
                      <a:pt x="1061" y="114"/>
                    </a:lnTo>
                    <a:lnTo>
                      <a:pt x="1061" y="163"/>
                    </a:lnTo>
                    <a:lnTo>
                      <a:pt x="1062" y="207"/>
                    </a:lnTo>
                    <a:lnTo>
                      <a:pt x="1064" y="225"/>
                    </a:lnTo>
                    <a:lnTo>
                      <a:pt x="1066" y="244"/>
                    </a:lnTo>
                    <a:lnTo>
                      <a:pt x="1069" y="259"/>
                    </a:lnTo>
                    <a:lnTo>
                      <a:pt x="1073" y="272"/>
                    </a:lnTo>
                    <a:lnTo>
                      <a:pt x="1078" y="281"/>
                    </a:lnTo>
                    <a:lnTo>
                      <a:pt x="1083" y="290"/>
                    </a:lnTo>
                    <a:lnTo>
                      <a:pt x="1090" y="294"/>
                    </a:lnTo>
                    <a:lnTo>
                      <a:pt x="1094" y="295"/>
                    </a:lnTo>
                    <a:lnTo>
                      <a:pt x="1099" y="295"/>
                    </a:lnTo>
                    <a:lnTo>
                      <a:pt x="1099" y="295"/>
                    </a:lnTo>
                    <a:lnTo>
                      <a:pt x="1106" y="294"/>
                    </a:lnTo>
                    <a:lnTo>
                      <a:pt x="1113" y="291"/>
                    </a:lnTo>
                    <a:lnTo>
                      <a:pt x="1127" y="284"/>
                    </a:lnTo>
                    <a:lnTo>
                      <a:pt x="1153" y="265"/>
                    </a:lnTo>
                    <a:lnTo>
                      <a:pt x="1170" y="253"/>
                    </a:lnTo>
                    <a:lnTo>
                      <a:pt x="1178" y="249"/>
                    </a:lnTo>
                    <a:lnTo>
                      <a:pt x="1188" y="245"/>
                    </a:lnTo>
                    <a:lnTo>
                      <a:pt x="1199" y="242"/>
                    </a:lnTo>
                    <a:lnTo>
                      <a:pt x="1212" y="239"/>
                    </a:lnTo>
                    <a:lnTo>
                      <a:pt x="1224" y="238"/>
                    </a:lnTo>
                    <a:lnTo>
                      <a:pt x="1238" y="238"/>
                    </a:lnTo>
                    <a:lnTo>
                      <a:pt x="1238" y="238"/>
                    </a:lnTo>
                    <a:lnTo>
                      <a:pt x="1250" y="239"/>
                    </a:lnTo>
                    <a:lnTo>
                      <a:pt x="1261" y="242"/>
                    </a:lnTo>
                    <a:lnTo>
                      <a:pt x="1270" y="246"/>
                    </a:lnTo>
                    <a:lnTo>
                      <a:pt x="1280" y="251"/>
                    </a:lnTo>
                    <a:lnTo>
                      <a:pt x="1289" y="256"/>
                    </a:lnTo>
                    <a:lnTo>
                      <a:pt x="1297" y="263"/>
                    </a:lnTo>
                    <a:lnTo>
                      <a:pt x="1304" y="270"/>
                    </a:lnTo>
                    <a:lnTo>
                      <a:pt x="1311" y="277"/>
                    </a:lnTo>
                    <a:lnTo>
                      <a:pt x="1317" y="286"/>
                    </a:lnTo>
                    <a:lnTo>
                      <a:pt x="1322" y="295"/>
                    </a:lnTo>
                    <a:lnTo>
                      <a:pt x="1326" y="305"/>
                    </a:lnTo>
                    <a:lnTo>
                      <a:pt x="1331" y="315"/>
                    </a:lnTo>
                    <a:lnTo>
                      <a:pt x="1335" y="336"/>
                    </a:lnTo>
                    <a:lnTo>
                      <a:pt x="1338" y="357"/>
                    </a:lnTo>
                    <a:lnTo>
                      <a:pt x="1338" y="357"/>
                    </a:lnTo>
                    <a:lnTo>
                      <a:pt x="1336" y="378"/>
                    </a:lnTo>
                    <a:lnTo>
                      <a:pt x="1335" y="389"/>
                    </a:lnTo>
                    <a:lnTo>
                      <a:pt x="1332" y="399"/>
                    </a:lnTo>
                    <a:lnTo>
                      <a:pt x="1329" y="409"/>
                    </a:lnTo>
                    <a:lnTo>
                      <a:pt x="1325" y="418"/>
                    </a:lnTo>
                    <a:lnTo>
                      <a:pt x="1319" y="427"/>
                    </a:lnTo>
                    <a:lnTo>
                      <a:pt x="1314" y="435"/>
                    </a:lnTo>
                    <a:lnTo>
                      <a:pt x="1307" y="442"/>
                    </a:lnTo>
                    <a:lnTo>
                      <a:pt x="1300" y="449"/>
                    </a:lnTo>
                    <a:lnTo>
                      <a:pt x="1291" y="456"/>
                    </a:lnTo>
                    <a:lnTo>
                      <a:pt x="1282" y="462"/>
                    </a:lnTo>
                    <a:lnTo>
                      <a:pt x="1272" y="466"/>
                    </a:lnTo>
                    <a:lnTo>
                      <a:pt x="1259" y="469"/>
                    </a:lnTo>
                    <a:lnTo>
                      <a:pt x="1248" y="470"/>
                    </a:lnTo>
                    <a:lnTo>
                      <a:pt x="1234" y="471"/>
                    </a:lnTo>
                    <a:lnTo>
                      <a:pt x="1234" y="471"/>
                    </a:lnTo>
                    <a:lnTo>
                      <a:pt x="1223" y="471"/>
                    </a:lnTo>
                    <a:lnTo>
                      <a:pt x="1210" y="469"/>
                    </a:lnTo>
                    <a:lnTo>
                      <a:pt x="1198" y="464"/>
                    </a:lnTo>
                    <a:lnTo>
                      <a:pt x="1185" y="460"/>
                    </a:lnTo>
                    <a:lnTo>
                      <a:pt x="1163" y="449"/>
                    </a:lnTo>
                    <a:lnTo>
                      <a:pt x="1140" y="438"/>
                    </a:lnTo>
                    <a:lnTo>
                      <a:pt x="1121" y="428"/>
                    </a:lnTo>
                    <a:lnTo>
                      <a:pt x="1113" y="425"/>
                    </a:lnTo>
                    <a:lnTo>
                      <a:pt x="1104" y="424"/>
                    </a:lnTo>
                    <a:lnTo>
                      <a:pt x="1096" y="425"/>
                    </a:lnTo>
                    <a:lnTo>
                      <a:pt x="1090" y="428"/>
                    </a:lnTo>
                    <a:lnTo>
                      <a:pt x="1083" y="432"/>
                    </a:lnTo>
                    <a:lnTo>
                      <a:pt x="1079" y="441"/>
                    </a:lnTo>
                    <a:lnTo>
                      <a:pt x="1079" y="441"/>
                    </a:lnTo>
                    <a:lnTo>
                      <a:pt x="1078" y="446"/>
                    </a:lnTo>
                    <a:lnTo>
                      <a:pt x="1075" y="455"/>
                    </a:lnTo>
                    <a:lnTo>
                      <a:pt x="1073" y="477"/>
                    </a:lnTo>
                    <a:lnTo>
                      <a:pt x="1071" y="508"/>
                    </a:lnTo>
                    <a:lnTo>
                      <a:pt x="1071" y="546"/>
                    </a:lnTo>
                    <a:lnTo>
                      <a:pt x="1069" y="632"/>
                    </a:lnTo>
                    <a:lnTo>
                      <a:pt x="1071" y="729"/>
                    </a:lnTo>
                    <a:lnTo>
                      <a:pt x="1071" y="729"/>
                    </a:lnTo>
                    <a:lnTo>
                      <a:pt x="1015" y="731"/>
                    </a:lnTo>
                    <a:lnTo>
                      <a:pt x="962" y="731"/>
                    </a:lnTo>
                    <a:lnTo>
                      <a:pt x="911" y="731"/>
                    </a:lnTo>
                    <a:lnTo>
                      <a:pt x="867" y="729"/>
                    </a:lnTo>
                    <a:lnTo>
                      <a:pt x="846" y="726"/>
                    </a:lnTo>
                    <a:lnTo>
                      <a:pt x="829" y="723"/>
                    </a:lnTo>
                    <a:lnTo>
                      <a:pt x="813" y="720"/>
                    </a:lnTo>
                    <a:lnTo>
                      <a:pt x="799" y="716"/>
                    </a:lnTo>
                    <a:lnTo>
                      <a:pt x="790" y="711"/>
                    </a:lnTo>
                    <a:lnTo>
                      <a:pt x="781" y="704"/>
                    </a:lnTo>
                    <a:lnTo>
                      <a:pt x="777" y="697"/>
                    </a:lnTo>
                    <a:lnTo>
                      <a:pt x="776" y="692"/>
                    </a:lnTo>
                    <a:lnTo>
                      <a:pt x="776" y="688"/>
                    </a:lnTo>
                    <a:lnTo>
                      <a:pt x="776" y="688"/>
                    </a:lnTo>
                    <a:lnTo>
                      <a:pt x="777" y="681"/>
                    </a:lnTo>
                    <a:lnTo>
                      <a:pt x="778" y="674"/>
                    </a:lnTo>
                    <a:lnTo>
                      <a:pt x="787" y="662"/>
                    </a:lnTo>
                    <a:lnTo>
                      <a:pt x="806" y="634"/>
                    </a:lnTo>
                    <a:lnTo>
                      <a:pt x="818" y="618"/>
                    </a:lnTo>
                    <a:lnTo>
                      <a:pt x="822" y="608"/>
                    </a:lnTo>
                    <a:lnTo>
                      <a:pt x="826" y="599"/>
                    </a:lnTo>
                    <a:lnTo>
                      <a:pt x="829" y="588"/>
                    </a:lnTo>
                    <a:lnTo>
                      <a:pt x="832" y="576"/>
                    </a:lnTo>
                    <a:lnTo>
                      <a:pt x="833" y="564"/>
                    </a:lnTo>
                    <a:lnTo>
                      <a:pt x="832" y="550"/>
                    </a:lnTo>
                    <a:lnTo>
                      <a:pt x="832" y="550"/>
                    </a:lnTo>
                    <a:lnTo>
                      <a:pt x="832" y="537"/>
                    </a:lnTo>
                    <a:lnTo>
                      <a:pt x="829" y="527"/>
                    </a:lnTo>
                    <a:lnTo>
                      <a:pt x="825" y="516"/>
                    </a:lnTo>
                    <a:lnTo>
                      <a:pt x="820" y="508"/>
                    </a:lnTo>
                    <a:lnTo>
                      <a:pt x="815" y="498"/>
                    </a:lnTo>
                    <a:lnTo>
                      <a:pt x="808" y="491"/>
                    </a:lnTo>
                    <a:lnTo>
                      <a:pt x="801" y="483"/>
                    </a:lnTo>
                    <a:lnTo>
                      <a:pt x="792" y="477"/>
                    </a:lnTo>
                    <a:lnTo>
                      <a:pt x="784" y="470"/>
                    </a:lnTo>
                    <a:lnTo>
                      <a:pt x="776" y="466"/>
                    </a:lnTo>
                    <a:lnTo>
                      <a:pt x="766" y="460"/>
                    </a:lnTo>
                    <a:lnTo>
                      <a:pt x="756" y="458"/>
                    </a:lnTo>
                    <a:lnTo>
                      <a:pt x="735" y="452"/>
                    </a:lnTo>
                    <a:lnTo>
                      <a:pt x="714" y="449"/>
                    </a:lnTo>
                    <a:lnTo>
                      <a:pt x="693" y="451"/>
                    </a:lnTo>
                    <a:lnTo>
                      <a:pt x="682" y="452"/>
                    </a:lnTo>
                    <a:lnTo>
                      <a:pt x="672" y="455"/>
                    </a:lnTo>
                    <a:lnTo>
                      <a:pt x="662" y="459"/>
                    </a:lnTo>
                    <a:lnTo>
                      <a:pt x="653" y="463"/>
                    </a:lnTo>
                    <a:lnTo>
                      <a:pt x="644" y="467"/>
                    </a:lnTo>
                    <a:lnTo>
                      <a:pt x="636" y="473"/>
                    </a:lnTo>
                    <a:lnTo>
                      <a:pt x="627" y="480"/>
                    </a:lnTo>
                    <a:lnTo>
                      <a:pt x="620" y="488"/>
                    </a:lnTo>
                    <a:lnTo>
                      <a:pt x="615" y="497"/>
                    </a:lnTo>
                    <a:lnTo>
                      <a:pt x="609" y="506"/>
                    </a:lnTo>
                    <a:lnTo>
                      <a:pt x="605" y="516"/>
                    </a:lnTo>
                    <a:lnTo>
                      <a:pt x="602" y="527"/>
                    </a:lnTo>
                    <a:lnTo>
                      <a:pt x="600" y="540"/>
                    </a:lnTo>
                    <a:lnTo>
                      <a:pt x="600" y="553"/>
                    </a:lnTo>
                    <a:lnTo>
                      <a:pt x="600" y="553"/>
                    </a:lnTo>
                    <a:lnTo>
                      <a:pt x="600" y="565"/>
                    </a:lnTo>
                    <a:lnTo>
                      <a:pt x="602" y="578"/>
                    </a:lnTo>
                    <a:lnTo>
                      <a:pt x="607" y="589"/>
                    </a:lnTo>
                    <a:lnTo>
                      <a:pt x="611" y="601"/>
                    </a:lnTo>
                    <a:lnTo>
                      <a:pt x="622" y="625"/>
                    </a:lnTo>
                    <a:lnTo>
                      <a:pt x="633" y="646"/>
                    </a:lnTo>
                    <a:lnTo>
                      <a:pt x="643" y="666"/>
                    </a:lnTo>
                    <a:lnTo>
                      <a:pt x="646" y="676"/>
                    </a:lnTo>
                    <a:lnTo>
                      <a:pt x="647" y="684"/>
                    </a:lnTo>
                    <a:lnTo>
                      <a:pt x="646" y="691"/>
                    </a:lnTo>
                    <a:lnTo>
                      <a:pt x="643" y="698"/>
                    </a:lnTo>
                    <a:lnTo>
                      <a:pt x="639" y="704"/>
                    </a:lnTo>
                    <a:lnTo>
                      <a:pt x="630" y="709"/>
                    </a:lnTo>
                    <a:lnTo>
                      <a:pt x="630" y="709"/>
                    </a:lnTo>
                    <a:lnTo>
                      <a:pt x="625" y="711"/>
                    </a:lnTo>
                    <a:lnTo>
                      <a:pt x="616" y="712"/>
                    </a:lnTo>
                    <a:lnTo>
                      <a:pt x="594" y="715"/>
                    </a:lnTo>
                    <a:lnTo>
                      <a:pt x="565" y="716"/>
                    </a:lnTo>
                    <a:lnTo>
                      <a:pt x="528" y="718"/>
                    </a:lnTo>
                    <a:lnTo>
                      <a:pt x="442" y="718"/>
                    </a:lnTo>
                    <a:lnTo>
                      <a:pt x="347" y="716"/>
                    </a:lnTo>
                    <a:lnTo>
                      <a:pt x="347" y="716"/>
                    </a:lnTo>
                    <a:close/>
                  </a:path>
                </a:pathLst>
              </a:custGeom>
              <a:solidFill>
                <a:schemeClr val="accent5"/>
              </a:solidFill>
              <a:ln w="28575" cap="rnd">
                <a:solidFill>
                  <a:schemeClr val="bg1"/>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32" name="iSlîdé">
                <a:extLst>
                  <a:ext uri="{FF2B5EF4-FFF2-40B4-BE49-F238E27FC236}">
                    <a16:creationId xmlns:a16="http://schemas.microsoft.com/office/drawing/2014/main" id="{622439E8-3E46-44EF-B3B1-49C59194914D}"/>
                  </a:ext>
                </a:extLst>
              </p:cNvPr>
              <p:cNvSpPr/>
              <p:nvPr/>
            </p:nvSpPr>
            <p:spPr bwMode="auto">
              <a:xfrm>
                <a:off x="3895725" y="2906714"/>
                <a:ext cx="2052637" cy="1154112"/>
              </a:xfrm>
              <a:custGeom>
                <a:avLst/>
                <a:gdLst>
                  <a:gd name="T0" fmla="*/ 757 w 1293"/>
                  <a:gd name="T1" fmla="*/ 716 h 727"/>
                  <a:gd name="T2" fmla="*/ 687 w 1293"/>
                  <a:gd name="T3" fmla="*/ 703 h 727"/>
                  <a:gd name="T4" fmla="*/ 681 w 1293"/>
                  <a:gd name="T5" fmla="*/ 667 h 727"/>
                  <a:gd name="T6" fmla="*/ 722 w 1293"/>
                  <a:gd name="T7" fmla="*/ 578 h 727"/>
                  <a:gd name="T8" fmla="*/ 722 w 1293"/>
                  <a:gd name="T9" fmla="*/ 527 h 727"/>
                  <a:gd name="T10" fmla="*/ 697 w 1293"/>
                  <a:gd name="T11" fmla="*/ 481 h 727"/>
                  <a:gd name="T12" fmla="*/ 652 w 1293"/>
                  <a:gd name="T13" fmla="*/ 455 h 727"/>
                  <a:gd name="T14" fmla="*/ 589 w 1293"/>
                  <a:gd name="T15" fmla="*/ 452 h 727"/>
                  <a:gd name="T16" fmla="*/ 532 w 1293"/>
                  <a:gd name="T17" fmla="*/ 477 h 727"/>
                  <a:gd name="T18" fmla="*/ 499 w 1293"/>
                  <a:gd name="T19" fmla="*/ 518 h 727"/>
                  <a:gd name="T20" fmla="*/ 492 w 1293"/>
                  <a:gd name="T21" fmla="*/ 564 h 727"/>
                  <a:gd name="T22" fmla="*/ 508 w 1293"/>
                  <a:gd name="T23" fmla="*/ 618 h 727"/>
                  <a:gd name="T24" fmla="*/ 548 w 1293"/>
                  <a:gd name="T25" fmla="*/ 688 h 727"/>
                  <a:gd name="T26" fmla="*/ 543 w 1293"/>
                  <a:gd name="T27" fmla="*/ 703 h 727"/>
                  <a:gd name="T28" fmla="*/ 477 w 1293"/>
                  <a:gd name="T29" fmla="*/ 724 h 727"/>
                  <a:gd name="T30" fmla="*/ 252 w 1293"/>
                  <a:gd name="T31" fmla="*/ 723 h 727"/>
                  <a:gd name="T32" fmla="*/ 252 w 1293"/>
                  <a:gd name="T33" fmla="*/ 480 h 727"/>
                  <a:gd name="T34" fmla="*/ 237 w 1293"/>
                  <a:gd name="T35" fmla="*/ 428 h 727"/>
                  <a:gd name="T36" fmla="*/ 211 w 1293"/>
                  <a:gd name="T37" fmla="*/ 427 h 727"/>
                  <a:gd name="T38" fmla="*/ 123 w 1293"/>
                  <a:gd name="T39" fmla="*/ 456 h 727"/>
                  <a:gd name="T40" fmla="*/ 70 w 1293"/>
                  <a:gd name="T41" fmla="*/ 455 h 727"/>
                  <a:gd name="T42" fmla="*/ 31 w 1293"/>
                  <a:gd name="T43" fmla="*/ 428 h 727"/>
                  <a:gd name="T44" fmla="*/ 0 w 1293"/>
                  <a:gd name="T45" fmla="*/ 344 h 727"/>
                  <a:gd name="T46" fmla="*/ 17 w 1293"/>
                  <a:gd name="T47" fmla="*/ 267 h 727"/>
                  <a:gd name="T48" fmla="*/ 52 w 1293"/>
                  <a:gd name="T49" fmla="*/ 237 h 727"/>
                  <a:gd name="T50" fmla="*/ 102 w 1293"/>
                  <a:gd name="T51" fmla="*/ 231 h 727"/>
                  <a:gd name="T52" fmla="*/ 171 w 1293"/>
                  <a:gd name="T53" fmla="*/ 249 h 727"/>
                  <a:gd name="T54" fmla="*/ 223 w 1293"/>
                  <a:gd name="T55" fmla="*/ 269 h 727"/>
                  <a:gd name="T56" fmla="*/ 245 w 1293"/>
                  <a:gd name="T57" fmla="*/ 251 h 727"/>
                  <a:gd name="T58" fmla="*/ 255 w 1293"/>
                  <a:gd name="T59" fmla="*/ 91 h 727"/>
                  <a:gd name="T60" fmla="*/ 457 w 1293"/>
                  <a:gd name="T61" fmla="*/ 0 h 727"/>
                  <a:gd name="T62" fmla="*/ 534 w 1293"/>
                  <a:gd name="T63" fmla="*/ 13 h 727"/>
                  <a:gd name="T64" fmla="*/ 548 w 1293"/>
                  <a:gd name="T65" fmla="*/ 32 h 727"/>
                  <a:gd name="T66" fmla="*/ 518 w 1293"/>
                  <a:gd name="T67" fmla="*/ 87 h 727"/>
                  <a:gd name="T68" fmla="*/ 492 w 1293"/>
                  <a:gd name="T69" fmla="*/ 146 h 727"/>
                  <a:gd name="T70" fmla="*/ 495 w 1293"/>
                  <a:gd name="T71" fmla="*/ 195 h 727"/>
                  <a:gd name="T72" fmla="*/ 523 w 1293"/>
                  <a:gd name="T73" fmla="*/ 238 h 727"/>
                  <a:gd name="T74" fmla="*/ 568 w 1293"/>
                  <a:gd name="T75" fmla="*/ 264 h 727"/>
                  <a:gd name="T76" fmla="*/ 652 w 1293"/>
                  <a:gd name="T77" fmla="*/ 266 h 727"/>
                  <a:gd name="T78" fmla="*/ 697 w 1293"/>
                  <a:gd name="T79" fmla="*/ 241 h 727"/>
                  <a:gd name="T80" fmla="*/ 722 w 1293"/>
                  <a:gd name="T81" fmla="*/ 193 h 727"/>
                  <a:gd name="T82" fmla="*/ 722 w 1293"/>
                  <a:gd name="T83" fmla="*/ 144 h 727"/>
                  <a:gd name="T84" fmla="*/ 681 w 1293"/>
                  <a:gd name="T85" fmla="*/ 55 h 727"/>
                  <a:gd name="T86" fmla="*/ 685 w 1293"/>
                  <a:gd name="T87" fmla="*/ 17 h 727"/>
                  <a:gd name="T88" fmla="*/ 759 w 1293"/>
                  <a:gd name="T89" fmla="*/ 4 h 727"/>
                  <a:gd name="T90" fmla="*/ 973 w 1293"/>
                  <a:gd name="T91" fmla="*/ 88 h 727"/>
                  <a:gd name="T92" fmla="*/ 983 w 1293"/>
                  <a:gd name="T93" fmla="*/ 249 h 727"/>
                  <a:gd name="T94" fmla="*/ 1012 w 1293"/>
                  <a:gd name="T95" fmla="*/ 276 h 727"/>
                  <a:gd name="T96" fmla="*/ 1061 w 1293"/>
                  <a:gd name="T97" fmla="*/ 262 h 727"/>
                  <a:gd name="T98" fmla="*/ 1141 w 1293"/>
                  <a:gd name="T99" fmla="*/ 223 h 727"/>
                  <a:gd name="T100" fmla="*/ 1204 w 1293"/>
                  <a:gd name="T101" fmla="*/ 228 h 727"/>
                  <a:gd name="T102" fmla="*/ 1263 w 1293"/>
                  <a:gd name="T103" fmla="*/ 263 h 727"/>
                  <a:gd name="T104" fmla="*/ 1291 w 1293"/>
                  <a:gd name="T105" fmla="*/ 316 h 727"/>
                  <a:gd name="T106" fmla="*/ 1292 w 1293"/>
                  <a:gd name="T107" fmla="*/ 365 h 727"/>
                  <a:gd name="T108" fmla="*/ 1271 w 1293"/>
                  <a:gd name="T109" fmla="*/ 422 h 727"/>
                  <a:gd name="T110" fmla="*/ 1224 w 1293"/>
                  <a:gd name="T111" fmla="*/ 466 h 727"/>
                  <a:gd name="T112" fmla="*/ 1152 w 1293"/>
                  <a:gd name="T113" fmla="*/ 483 h 727"/>
                  <a:gd name="T114" fmla="*/ 1107 w 1293"/>
                  <a:gd name="T115" fmla="*/ 469 h 727"/>
                  <a:gd name="T116" fmla="*/ 1022 w 1293"/>
                  <a:gd name="T117" fmla="*/ 422 h 727"/>
                  <a:gd name="T118" fmla="*/ 987 w 1293"/>
                  <a:gd name="T119" fmla="*/ 434 h 727"/>
                  <a:gd name="T120" fmla="*/ 966 w 1293"/>
                  <a:gd name="T121" fmla="*/ 491 h 727"/>
                  <a:gd name="T122" fmla="*/ 966 w 1293"/>
                  <a:gd name="T123" fmla="*/ 717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93" h="727">
                    <a:moveTo>
                      <a:pt x="966" y="717"/>
                    </a:moveTo>
                    <a:lnTo>
                      <a:pt x="966" y="717"/>
                    </a:lnTo>
                    <a:lnTo>
                      <a:pt x="874" y="719"/>
                    </a:lnTo>
                    <a:lnTo>
                      <a:pt x="792" y="717"/>
                    </a:lnTo>
                    <a:lnTo>
                      <a:pt x="757" y="716"/>
                    </a:lnTo>
                    <a:lnTo>
                      <a:pt x="729" y="715"/>
                    </a:lnTo>
                    <a:lnTo>
                      <a:pt x="708" y="712"/>
                    </a:lnTo>
                    <a:lnTo>
                      <a:pt x="694" y="709"/>
                    </a:lnTo>
                    <a:lnTo>
                      <a:pt x="694" y="709"/>
                    </a:lnTo>
                    <a:lnTo>
                      <a:pt x="687" y="703"/>
                    </a:lnTo>
                    <a:lnTo>
                      <a:pt x="681" y="698"/>
                    </a:lnTo>
                    <a:lnTo>
                      <a:pt x="678" y="691"/>
                    </a:lnTo>
                    <a:lnTo>
                      <a:pt x="677" y="684"/>
                    </a:lnTo>
                    <a:lnTo>
                      <a:pt x="678" y="675"/>
                    </a:lnTo>
                    <a:lnTo>
                      <a:pt x="681" y="667"/>
                    </a:lnTo>
                    <a:lnTo>
                      <a:pt x="691" y="646"/>
                    </a:lnTo>
                    <a:lnTo>
                      <a:pt x="702" y="625"/>
                    </a:lnTo>
                    <a:lnTo>
                      <a:pt x="713" y="601"/>
                    </a:lnTo>
                    <a:lnTo>
                      <a:pt x="717" y="590"/>
                    </a:lnTo>
                    <a:lnTo>
                      <a:pt x="722" y="578"/>
                    </a:lnTo>
                    <a:lnTo>
                      <a:pt x="724" y="565"/>
                    </a:lnTo>
                    <a:lnTo>
                      <a:pt x="724" y="552"/>
                    </a:lnTo>
                    <a:lnTo>
                      <a:pt x="724" y="552"/>
                    </a:lnTo>
                    <a:lnTo>
                      <a:pt x="724" y="540"/>
                    </a:lnTo>
                    <a:lnTo>
                      <a:pt x="722" y="527"/>
                    </a:lnTo>
                    <a:lnTo>
                      <a:pt x="719" y="516"/>
                    </a:lnTo>
                    <a:lnTo>
                      <a:pt x="715" y="506"/>
                    </a:lnTo>
                    <a:lnTo>
                      <a:pt x="709" y="497"/>
                    </a:lnTo>
                    <a:lnTo>
                      <a:pt x="704" y="488"/>
                    </a:lnTo>
                    <a:lnTo>
                      <a:pt x="697" y="481"/>
                    </a:lnTo>
                    <a:lnTo>
                      <a:pt x="688" y="474"/>
                    </a:lnTo>
                    <a:lnTo>
                      <a:pt x="680" y="467"/>
                    </a:lnTo>
                    <a:lnTo>
                      <a:pt x="671" y="463"/>
                    </a:lnTo>
                    <a:lnTo>
                      <a:pt x="662" y="459"/>
                    </a:lnTo>
                    <a:lnTo>
                      <a:pt x="652" y="455"/>
                    </a:lnTo>
                    <a:lnTo>
                      <a:pt x="642" y="453"/>
                    </a:lnTo>
                    <a:lnTo>
                      <a:pt x="631" y="450"/>
                    </a:lnTo>
                    <a:lnTo>
                      <a:pt x="610" y="450"/>
                    </a:lnTo>
                    <a:lnTo>
                      <a:pt x="610" y="450"/>
                    </a:lnTo>
                    <a:lnTo>
                      <a:pt x="589" y="452"/>
                    </a:lnTo>
                    <a:lnTo>
                      <a:pt x="568" y="457"/>
                    </a:lnTo>
                    <a:lnTo>
                      <a:pt x="558" y="462"/>
                    </a:lnTo>
                    <a:lnTo>
                      <a:pt x="548" y="466"/>
                    </a:lnTo>
                    <a:lnTo>
                      <a:pt x="540" y="471"/>
                    </a:lnTo>
                    <a:lnTo>
                      <a:pt x="532" y="477"/>
                    </a:lnTo>
                    <a:lnTo>
                      <a:pt x="523" y="484"/>
                    </a:lnTo>
                    <a:lnTo>
                      <a:pt x="516" y="491"/>
                    </a:lnTo>
                    <a:lnTo>
                      <a:pt x="509" y="499"/>
                    </a:lnTo>
                    <a:lnTo>
                      <a:pt x="504" y="508"/>
                    </a:lnTo>
                    <a:lnTo>
                      <a:pt x="499" y="518"/>
                    </a:lnTo>
                    <a:lnTo>
                      <a:pt x="495" y="527"/>
                    </a:lnTo>
                    <a:lnTo>
                      <a:pt x="494" y="538"/>
                    </a:lnTo>
                    <a:lnTo>
                      <a:pt x="492" y="550"/>
                    </a:lnTo>
                    <a:lnTo>
                      <a:pt x="492" y="550"/>
                    </a:lnTo>
                    <a:lnTo>
                      <a:pt x="492" y="564"/>
                    </a:lnTo>
                    <a:lnTo>
                      <a:pt x="492" y="576"/>
                    </a:lnTo>
                    <a:lnTo>
                      <a:pt x="495" y="589"/>
                    </a:lnTo>
                    <a:lnTo>
                      <a:pt x="498" y="599"/>
                    </a:lnTo>
                    <a:lnTo>
                      <a:pt x="502" y="608"/>
                    </a:lnTo>
                    <a:lnTo>
                      <a:pt x="508" y="618"/>
                    </a:lnTo>
                    <a:lnTo>
                      <a:pt x="518" y="634"/>
                    </a:lnTo>
                    <a:lnTo>
                      <a:pt x="539" y="661"/>
                    </a:lnTo>
                    <a:lnTo>
                      <a:pt x="546" y="675"/>
                    </a:lnTo>
                    <a:lnTo>
                      <a:pt x="547" y="681"/>
                    </a:lnTo>
                    <a:lnTo>
                      <a:pt x="548" y="688"/>
                    </a:lnTo>
                    <a:lnTo>
                      <a:pt x="548" y="688"/>
                    </a:lnTo>
                    <a:lnTo>
                      <a:pt x="548" y="692"/>
                    </a:lnTo>
                    <a:lnTo>
                      <a:pt x="547" y="696"/>
                    </a:lnTo>
                    <a:lnTo>
                      <a:pt x="546" y="701"/>
                    </a:lnTo>
                    <a:lnTo>
                      <a:pt x="543" y="703"/>
                    </a:lnTo>
                    <a:lnTo>
                      <a:pt x="534" y="710"/>
                    </a:lnTo>
                    <a:lnTo>
                      <a:pt x="525" y="715"/>
                    </a:lnTo>
                    <a:lnTo>
                      <a:pt x="511" y="719"/>
                    </a:lnTo>
                    <a:lnTo>
                      <a:pt x="495" y="722"/>
                    </a:lnTo>
                    <a:lnTo>
                      <a:pt x="477" y="724"/>
                    </a:lnTo>
                    <a:lnTo>
                      <a:pt x="457" y="726"/>
                    </a:lnTo>
                    <a:lnTo>
                      <a:pt x="413" y="727"/>
                    </a:lnTo>
                    <a:lnTo>
                      <a:pt x="362" y="727"/>
                    </a:lnTo>
                    <a:lnTo>
                      <a:pt x="252" y="723"/>
                    </a:lnTo>
                    <a:lnTo>
                      <a:pt x="252" y="723"/>
                    </a:lnTo>
                    <a:lnTo>
                      <a:pt x="256" y="632"/>
                    </a:lnTo>
                    <a:lnTo>
                      <a:pt x="256" y="589"/>
                    </a:lnTo>
                    <a:lnTo>
                      <a:pt x="256" y="548"/>
                    </a:lnTo>
                    <a:lnTo>
                      <a:pt x="255" y="512"/>
                    </a:lnTo>
                    <a:lnTo>
                      <a:pt x="252" y="480"/>
                    </a:lnTo>
                    <a:lnTo>
                      <a:pt x="248" y="453"/>
                    </a:lnTo>
                    <a:lnTo>
                      <a:pt x="244" y="442"/>
                    </a:lnTo>
                    <a:lnTo>
                      <a:pt x="239" y="434"/>
                    </a:lnTo>
                    <a:lnTo>
                      <a:pt x="239" y="434"/>
                    </a:lnTo>
                    <a:lnTo>
                      <a:pt x="237" y="428"/>
                    </a:lnTo>
                    <a:lnTo>
                      <a:pt x="232" y="425"/>
                    </a:lnTo>
                    <a:lnTo>
                      <a:pt x="228" y="422"/>
                    </a:lnTo>
                    <a:lnTo>
                      <a:pt x="223" y="422"/>
                    </a:lnTo>
                    <a:lnTo>
                      <a:pt x="217" y="424"/>
                    </a:lnTo>
                    <a:lnTo>
                      <a:pt x="211" y="427"/>
                    </a:lnTo>
                    <a:lnTo>
                      <a:pt x="196" y="434"/>
                    </a:lnTo>
                    <a:lnTo>
                      <a:pt x="177" y="442"/>
                    </a:lnTo>
                    <a:lnTo>
                      <a:pt x="153" y="450"/>
                    </a:lnTo>
                    <a:lnTo>
                      <a:pt x="139" y="453"/>
                    </a:lnTo>
                    <a:lnTo>
                      <a:pt x="123" y="456"/>
                    </a:lnTo>
                    <a:lnTo>
                      <a:pt x="107" y="457"/>
                    </a:lnTo>
                    <a:lnTo>
                      <a:pt x="88" y="457"/>
                    </a:lnTo>
                    <a:lnTo>
                      <a:pt x="88" y="457"/>
                    </a:lnTo>
                    <a:lnTo>
                      <a:pt x="79" y="456"/>
                    </a:lnTo>
                    <a:lnTo>
                      <a:pt x="70" y="455"/>
                    </a:lnTo>
                    <a:lnTo>
                      <a:pt x="60" y="452"/>
                    </a:lnTo>
                    <a:lnTo>
                      <a:pt x="54" y="446"/>
                    </a:lnTo>
                    <a:lnTo>
                      <a:pt x="45" y="442"/>
                    </a:lnTo>
                    <a:lnTo>
                      <a:pt x="38" y="435"/>
                    </a:lnTo>
                    <a:lnTo>
                      <a:pt x="31" y="428"/>
                    </a:lnTo>
                    <a:lnTo>
                      <a:pt x="26" y="421"/>
                    </a:lnTo>
                    <a:lnTo>
                      <a:pt x="16" y="404"/>
                    </a:lnTo>
                    <a:lnTo>
                      <a:pt x="7" y="385"/>
                    </a:lnTo>
                    <a:lnTo>
                      <a:pt x="3" y="365"/>
                    </a:lnTo>
                    <a:lnTo>
                      <a:pt x="0" y="344"/>
                    </a:lnTo>
                    <a:lnTo>
                      <a:pt x="0" y="323"/>
                    </a:lnTo>
                    <a:lnTo>
                      <a:pt x="3" y="304"/>
                    </a:lnTo>
                    <a:lnTo>
                      <a:pt x="9" y="284"/>
                    </a:lnTo>
                    <a:lnTo>
                      <a:pt x="13" y="276"/>
                    </a:lnTo>
                    <a:lnTo>
                      <a:pt x="17" y="267"/>
                    </a:lnTo>
                    <a:lnTo>
                      <a:pt x="23" y="259"/>
                    </a:lnTo>
                    <a:lnTo>
                      <a:pt x="30" y="253"/>
                    </a:lnTo>
                    <a:lnTo>
                      <a:pt x="37" y="246"/>
                    </a:lnTo>
                    <a:lnTo>
                      <a:pt x="44" y="241"/>
                    </a:lnTo>
                    <a:lnTo>
                      <a:pt x="52" y="237"/>
                    </a:lnTo>
                    <a:lnTo>
                      <a:pt x="62" y="234"/>
                    </a:lnTo>
                    <a:lnTo>
                      <a:pt x="72" y="232"/>
                    </a:lnTo>
                    <a:lnTo>
                      <a:pt x="83" y="231"/>
                    </a:lnTo>
                    <a:lnTo>
                      <a:pt x="83" y="231"/>
                    </a:lnTo>
                    <a:lnTo>
                      <a:pt x="102" y="231"/>
                    </a:lnTo>
                    <a:lnTo>
                      <a:pt x="119" y="232"/>
                    </a:lnTo>
                    <a:lnTo>
                      <a:pt x="135" y="235"/>
                    </a:lnTo>
                    <a:lnTo>
                      <a:pt x="149" y="239"/>
                    </a:lnTo>
                    <a:lnTo>
                      <a:pt x="161" y="244"/>
                    </a:lnTo>
                    <a:lnTo>
                      <a:pt x="171" y="249"/>
                    </a:lnTo>
                    <a:lnTo>
                      <a:pt x="189" y="259"/>
                    </a:lnTo>
                    <a:lnTo>
                      <a:pt x="203" y="266"/>
                    </a:lnTo>
                    <a:lnTo>
                      <a:pt x="210" y="269"/>
                    </a:lnTo>
                    <a:lnTo>
                      <a:pt x="216" y="269"/>
                    </a:lnTo>
                    <a:lnTo>
                      <a:pt x="223" y="269"/>
                    </a:lnTo>
                    <a:lnTo>
                      <a:pt x="228" y="266"/>
                    </a:lnTo>
                    <a:lnTo>
                      <a:pt x="235" y="262"/>
                    </a:lnTo>
                    <a:lnTo>
                      <a:pt x="242" y="255"/>
                    </a:lnTo>
                    <a:lnTo>
                      <a:pt x="242" y="255"/>
                    </a:lnTo>
                    <a:lnTo>
                      <a:pt x="245" y="251"/>
                    </a:lnTo>
                    <a:lnTo>
                      <a:pt x="248" y="244"/>
                    </a:lnTo>
                    <a:lnTo>
                      <a:pt x="252" y="224"/>
                    </a:lnTo>
                    <a:lnTo>
                      <a:pt x="253" y="199"/>
                    </a:lnTo>
                    <a:lnTo>
                      <a:pt x="255" y="167"/>
                    </a:lnTo>
                    <a:lnTo>
                      <a:pt x="255" y="91"/>
                    </a:lnTo>
                    <a:lnTo>
                      <a:pt x="253" y="9"/>
                    </a:lnTo>
                    <a:lnTo>
                      <a:pt x="253" y="9"/>
                    </a:lnTo>
                    <a:lnTo>
                      <a:pt x="362" y="2"/>
                    </a:lnTo>
                    <a:lnTo>
                      <a:pt x="413" y="0"/>
                    </a:lnTo>
                    <a:lnTo>
                      <a:pt x="457" y="0"/>
                    </a:lnTo>
                    <a:lnTo>
                      <a:pt x="477" y="0"/>
                    </a:lnTo>
                    <a:lnTo>
                      <a:pt x="495" y="2"/>
                    </a:lnTo>
                    <a:lnTo>
                      <a:pt x="511" y="4"/>
                    </a:lnTo>
                    <a:lnTo>
                      <a:pt x="525" y="9"/>
                    </a:lnTo>
                    <a:lnTo>
                      <a:pt x="534" y="13"/>
                    </a:lnTo>
                    <a:lnTo>
                      <a:pt x="543" y="18"/>
                    </a:lnTo>
                    <a:lnTo>
                      <a:pt x="546" y="21"/>
                    </a:lnTo>
                    <a:lnTo>
                      <a:pt x="547" y="25"/>
                    </a:lnTo>
                    <a:lnTo>
                      <a:pt x="548" y="28"/>
                    </a:lnTo>
                    <a:lnTo>
                      <a:pt x="548" y="32"/>
                    </a:lnTo>
                    <a:lnTo>
                      <a:pt x="548" y="32"/>
                    </a:lnTo>
                    <a:lnTo>
                      <a:pt x="547" y="39"/>
                    </a:lnTo>
                    <a:lnTo>
                      <a:pt x="546" y="46"/>
                    </a:lnTo>
                    <a:lnTo>
                      <a:pt x="537" y="60"/>
                    </a:lnTo>
                    <a:lnTo>
                      <a:pt x="518" y="87"/>
                    </a:lnTo>
                    <a:lnTo>
                      <a:pt x="506" y="104"/>
                    </a:lnTo>
                    <a:lnTo>
                      <a:pt x="502" y="112"/>
                    </a:lnTo>
                    <a:lnTo>
                      <a:pt x="498" y="122"/>
                    </a:lnTo>
                    <a:lnTo>
                      <a:pt x="495" y="133"/>
                    </a:lnTo>
                    <a:lnTo>
                      <a:pt x="492" y="146"/>
                    </a:lnTo>
                    <a:lnTo>
                      <a:pt x="491" y="158"/>
                    </a:lnTo>
                    <a:lnTo>
                      <a:pt x="492" y="172"/>
                    </a:lnTo>
                    <a:lnTo>
                      <a:pt x="492" y="172"/>
                    </a:lnTo>
                    <a:lnTo>
                      <a:pt x="492" y="183"/>
                    </a:lnTo>
                    <a:lnTo>
                      <a:pt x="495" y="195"/>
                    </a:lnTo>
                    <a:lnTo>
                      <a:pt x="499" y="204"/>
                    </a:lnTo>
                    <a:lnTo>
                      <a:pt x="504" y="214"/>
                    </a:lnTo>
                    <a:lnTo>
                      <a:pt x="509" y="223"/>
                    </a:lnTo>
                    <a:lnTo>
                      <a:pt x="516" y="231"/>
                    </a:lnTo>
                    <a:lnTo>
                      <a:pt x="523" y="238"/>
                    </a:lnTo>
                    <a:lnTo>
                      <a:pt x="532" y="245"/>
                    </a:lnTo>
                    <a:lnTo>
                      <a:pt x="540" y="251"/>
                    </a:lnTo>
                    <a:lnTo>
                      <a:pt x="548" y="256"/>
                    </a:lnTo>
                    <a:lnTo>
                      <a:pt x="558" y="260"/>
                    </a:lnTo>
                    <a:lnTo>
                      <a:pt x="568" y="264"/>
                    </a:lnTo>
                    <a:lnTo>
                      <a:pt x="589" y="269"/>
                    </a:lnTo>
                    <a:lnTo>
                      <a:pt x="610" y="271"/>
                    </a:lnTo>
                    <a:lnTo>
                      <a:pt x="631" y="270"/>
                    </a:lnTo>
                    <a:lnTo>
                      <a:pt x="642" y="269"/>
                    </a:lnTo>
                    <a:lnTo>
                      <a:pt x="652" y="266"/>
                    </a:lnTo>
                    <a:lnTo>
                      <a:pt x="662" y="263"/>
                    </a:lnTo>
                    <a:lnTo>
                      <a:pt x="671" y="259"/>
                    </a:lnTo>
                    <a:lnTo>
                      <a:pt x="680" y="253"/>
                    </a:lnTo>
                    <a:lnTo>
                      <a:pt x="688" y="248"/>
                    </a:lnTo>
                    <a:lnTo>
                      <a:pt x="697" y="241"/>
                    </a:lnTo>
                    <a:lnTo>
                      <a:pt x="704" y="234"/>
                    </a:lnTo>
                    <a:lnTo>
                      <a:pt x="709" y="225"/>
                    </a:lnTo>
                    <a:lnTo>
                      <a:pt x="715" y="216"/>
                    </a:lnTo>
                    <a:lnTo>
                      <a:pt x="719" y="206"/>
                    </a:lnTo>
                    <a:lnTo>
                      <a:pt x="722" y="193"/>
                    </a:lnTo>
                    <a:lnTo>
                      <a:pt x="724" y="182"/>
                    </a:lnTo>
                    <a:lnTo>
                      <a:pt x="724" y="168"/>
                    </a:lnTo>
                    <a:lnTo>
                      <a:pt x="724" y="168"/>
                    </a:lnTo>
                    <a:lnTo>
                      <a:pt x="724" y="157"/>
                    </a:lnTo>
                    <a:lnTo>
                      <a:pt x="722" y="144"/>
                    </a:lnTo>
                    <a:lnTo>
                      <a:pt x="717" y="132"/>
                    </a:lnTo>
                    <a:lnTo>
                      <a:pt x="713" y="119"/>
                    </a:lnTo>
                    <a:lnTo>
                      <a:pt x="702" y="97"/>
                    </a:lnTo>
                    <a:lnTo>
                      <a:pt x="691" y="74"/>
                    </a:lnTo>
                    <a:lnTo>
                      <a:pt x="681" y="55"/>
                    </a:lnTo>
                    <a:lnTo>
                      <a:pt x="678" y="46"/>
                    </a:lnTo>
                    <a:lnTo>
                      <a:pt x="677" y="38"/>
                    </a:lnTo>
                    <a:lnTo>
                      <a:pt x="678" y="30"/>
                    </a:lnTo>
                    <a:lnTo>
                      <a:pt x="681" y="24"/>
                    </a:lnTo>
                    <a:lnTo>
                      <a:pt x="685" y="17"/>
                    </a:lnTo>
                    <a:lnTo>
                      <a:pt x="694" y="13"/>
                    </a:lnTo>
                    <a:lnTo>
                      <a:pt x="694" y="13"/>
                    </a:lnTo>
                    <a:lnTo>
                      <a:pt x="708" y="9"/>
                    </a:lnTo>
                    <a:lnTo>
                      <a:pt x="730" y="7"/>
                    </a:lnTo>
                    <a:lnTo>
                      <a:pt x="759" y="4"/>
                    </a:lnTo>
                    <a:lnTo>
                      <a:pt x="796" y="4"/>
                    </a:lnTo>
                    <a:lnTo>
                      <a:pt x="881" y="3"/>
                    </a:lnTo>
                    <a:lnTo>
                      <a:pt x="975" y="4"/>
                    </a:lnTo>
                    <a:lnTo>
                      <a:pt x="975" y="4"/>
                    </a:lnTo>
                    <a:lnTo>
                      <a:pt x="973" y="88"/>
                    </a:lnTo>
                    <a:lnTo>
                      <a:pt x="973" y="164"/>
                    </a:lnTo>
                    <a:lnTo>
                      <a:pt x="975" y="196"/>
                    </a:lnTo>
                    <a:lnTo>
                      <a:pt x="977" y="223"/>
                    </a:lnTo>
                    <a:lnTo>
                      <a:pt x="980" y="242"/>
                    </a:lnTo>
                    <a:lnTo>
                      <a:pt x="983" y="249"/>
                    </a:lnTo>
                    <a:lnTo>
                      <a:pt x="986" y="255"/>
                    </a:lnTo>
                    <a:lnTo>
                      <a:pt x="986" y="255"/>
                    </a:lnTo>
                    <a:lnTo>
                      <a:pt x="994" y="264"/>
                    </a:lnTo>
                    <a:lnTo>
                      <a:pt x="1004" y="271"/>
                    </a:lnTo>
                    <a:lnTo>
                      <a:pt x="1012" y="276"/>
                    </a:lnTo>
                    <a:lnTo>
                      <a:pt x="1022" y="277"/>
                    </a:lnTo>
                    <a:lnTo>
                      <a:pt x="1032" y="276"/>
                    </a:lnTo>
                    <a:lnTo>
                      <a:pt x="1042" y="273"/>
                    </a:lnTo>
                    <a:lnTo>
                      <a:pt x="1050" y="267"/>
                    </a:lnTo>
                    <a:lnTo>
                      <a:pt x="1061" y="262"/>
                    </a:lnTo>
                    <a:lnTo>
                      <a:pt x="1081" y="249"/>
                    </a:lnTo>
                    <a:lnTo>
                      <a:pt x="1103" y="235"/>
                    </a:lnTo>
                    <a:lnTo>
                      <a:pt x="1116" y="230"/>
                    </a:lnTo>
                    <a:lnTo>
                      <a:pt x="1128" y="225"/>
                    </a:lnTo>
                    <a:lnTo>
                      <a:pt x="1141" y="223"/>
                    </a:lnTo>
                    <a:lnTo>
                      <a:pt x="1154" y="221"/>
                    </a:lnTo>
                    <a:lnTo>
                      <a:pt x="1154" y="221"/>
                    </a:lnTo>
                    <a:lnTo>
                      <a:pt x="1172" y="223"/>
                    </a:lnTo>
                    <a:lnTo>
                      <a:pt x="1189" y="225"/>
                    </a:lnTo>
                    <a:lnTo>
                      <a:pt x="1204" y="228"/>
                    </a:lnTo>
                    <a:lnTo>
                      <a:pt x="1218" y="234"/>
                    </a:lnTo>
                    <a:lnTo>
                      <a:pt x="1231" y="239"/>
                    </a:lnTo>
                    <a:lnTo>
                      <a:pt x="1243" y="246"/>
                    </a:lnTo>
                    <a:lnTo>
                      <a:pt x="1253" y="255"/>
                    </a:lnTo>
                    <a:lnTo>
                      <a:pt x="1263" y="263"/>
                    </a:lnTo>
                    <a:lnTo>
                      <a:pt x="1270" y="273"/>
                    </a:lnTo>
                    <a:lnTo>
                      <a:pt x="1277" y="283"/>
                    </a:lnTo>
                    <a:lnTo>
                      <a:pt x="1282" y="294"/>
                    </a:lnTo>
                    <a:lnTo>
                      <a:pt x="1286" y="305"/>
                    </a:lnTo>
                    <a:lnTo>
                      <a:pt x="1291" y="316"/>
                    </a:lnTo>
                    <a:lnTo>
                      <a:pt x="1292" y="329"/>
                    </a:lnTo>
                    <a:lnTo>
                      <a:pt x="1293" y="341"/>
                    </a:lnTo>
                    <a:lnTo>
                      <a:pt x="1293" y="353"/>
                    </a:lnTo>
                    <a:lnTo>
                      <a:pt x="1293" y="353"/>
                    </a:lnTo>
                    <a:lnTo>
                      <a:pt x="1292" y="365"/>
                    </a:lnTo>
                    <a:lnTo>
                      <a:pt x="1291" y="378"/>
                    </a:lnTo>
                    <a:lnTo>
                      <a:pt x="1286" y="389"/>
                    </a:lnTo>
                    <a:lnTo>
                      <a:pt x="1282" y="401"/>
                    </a:lnTo>
                    <a:lnTo>
                      <a:pt x="1277" y="413"/>
                    </a:lnTo>
                    <a:lnTo>
                      <a:pt x="1271" y="422"/>
                    </a:lnTo>
                    <a:lnTo>
                      <a:pt x="1263" y="434"/>
                    </a:lnTo>
                    <a:lnTo>
                      <a:pt x="1254" y="442"/>
                    </a:lnTo>
                    <a:lnTo>
                      <a:pt x="1246" y="452"/>
                    </a:lnTo>
                    <a:lnTo>
                      <a:pt x="1235" y="459"/>
                    </a:lnTo>
                    <a:lnTo>
                      <a:pt x="1224" y="466"/>
                    </a:lnTo>
                    <a:lnTo>
                      <a:pt x="1211" y="471"/>
                    </a:lnTo>
                    <a:lnTo>
                      <a:pt x="1198" y="477"/>
                    </a:lnTo>
                    <a:lnTo>
                      <a:pt x="1183" y="480"/>
                    </a:lnTo>
                    <a:lnTo>
                      <a:pt x="1169" y="483"/>
                    </a:lnTo>
                    <a:lnTo>
                      <a:pt x="1152" y="483"/>
                    </a:lnTo>
                    <a:lnTo>
                      <a:pt x="1152" y="483"/>
                    </a:lnTo>
                    <a:lnTo>
                      <a:pt x="1141" y="481"/>
                    </a:lnTo>
                    <a:lnTo>
                      <a:pt x="1130" y="478"/>
                    </a:lnTo>
                    <a:lnTo>
                      <a:pt x="1119" y="474"/>
                    </a:lnTo>
                    <a:lnTo>
                      <a:pt x="1107" y="469"/>
                    </a:lnTo>
                    <a:lnTo>
                      <a:pt x="1085" y="456"/>
                    </a:lnTo>
                    <a:lnTo>
                      <a:pt x="1063" y="442"/>
                    </a:lnTo>
                    <a:lnTo>
                      <a:pt x="1042" y="429"/>
                    </a:lnTo>
                    <a:lnTo>
                      <a:pt x="1032" y="425"/>
                    </a:lnTo>
                    <a:lnTo>
                      <a:pt x="1022" y="422"/>
                    </a:lnTo>
                    <a:lnTo>
                      <a:pt x="1012" y="421"/>
                    </a:lnTo>
                    <a:lnTo>
                      <a:pt x="1004" y="422"/>
                    </a:lnTo>
                    <a:lnTo>
                      <a:pt x="996" y="427"/>
                    </a:lnTo>
                    <a:lnTo>
                      <a:pt x="987" y="434"/>
                    </a:lnTo>
                    <a:lnTo>
                      <a:pt x="987" y="434"/>
                    </a:lnTo>
                    <a:lnTo>
                      <a:pt x="982" y="441"/>
                    </a:lnTo>
                    <a:lnTo>
                      <a:pt x="976" y="450"/>
                    </a:lnTo>
                    <a:lnTo>
                      <a:pt x="972" y="463"/>
                    </a:lnTo>
                    <a:lnTo>
                      <a:pt x="969" y="476"/>
                    </a:lnTo>
                    <a:lnTo>
                      <a:pt x="966" y="491"/>
                    </a:lnTo>
                    <a:lnTo>
                      <a:pt x="964" y="506"/>
                    </a:lnTo>
                    <a:lnTo>
                      <a:pt x="962" y="543"/>
                    </a:lnTo>
                    <a:lnTo>
                      <a:pt x="961" y="583"/>
                    </a:lnTo>
                    <a:lnTo>
                      <a:pt x="962" y="627"/>
                    </a:lnTo>
                    <a:lnTo>
                      <a:pt x="966" y="717"/>
                    </a:lnTo>
                    <a:lnTo>
                      <a:pt x="966" y="717"/>
                    </a:lnTo>
                    <a:close/>
                  </a:path>
                </a:pathLst>
              </a:custGeom>
              <a:noFill/>
              <a:ln w="28575" cap="rnd">
                <a:solidFill>
                  <a:schemeClr val="bg1"/>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33" name="îś1îḑê">
                <a:extLst>
                  <a:ext uri="{FF2B5EF4-FFF2-40B4-BE49-F238E27FC236}">
                    <a16:creationId xmlns:a16="http://schemas.microsoft.com/office/drawing/2014/main" id="{622A0448-074B-4C14-BFDA-5C72786C0486}"/>
                  </a:ext>
                </a:extLst>
              </p:cNvPr>
              <p:cNvSpPr/>
              <p:nvPr/>
            </p:nvSpPr>
            <p:spPr bwMode="auto">
              <a:xfrm>
                <a:off x="4289424" y="3621086"/>
                <a:ext cx="1154112" cy="2111375"/>
              </a:xfrm>
              <a:custGeom>
                <a:avLst/>
                <a:gdLst>
                  <a:gd name="T0" fmla="*/ 10 w 727"/>
                  <a:gd name="T1" fmla="*/ 775 h 1330"/>
                  <a:gd name="T2" fmla="*/ 18 w 727"/>
                  <a:gd name="T3" fmla="*/ 708 h 1330"/>
                  <a:gd name="T4" fmla="*/ 52 w 727"/>
                  <a:gd name="T5" fmla="*/ 692 h 1330"/>
                  <a:gd name="T6" fmla="*/ 137 w 727"/>
                  <a:gd name="T7" fmla="*/ 731 h 1330"/>
                  <a:gd name="T8" fmla="*/ 187 w 727"/>
                  <a:gd name="T9" fmla="*/ 737 h 1330"/>
                  <a:gd name="T10" fmla="*/ 239 w 727"/>
                  <a:gd name="T11" fmla="*/ 716 h 1330"/>
                  <a:gd name="T12" fmla="*/ 268 w 727"/>
                  <a:gd name="T13" fmla="*/ 676 h 1330"/>
                  <a:gd name="T14" fmla="*/ 277 w 727"/>
                  <a:gd name="T15" fmla="*/ 624 h 1330"/>
                  <a:gd name="T16" fmla="*/ 256 w 727"/>
                  <a:gd name="T17" fmla="*/ 553 h 1330"/>
                  <a:gd name="T18" fmla="*/ 219 w 727"/>
                  <a:gd name="T19" fmla="*/ 518 h 1330"/>
                  <a:gd name="T20" fmla="*/ 177 w 727"/>
                  <a:gd name="T21" fmla="*/ 505 h 1330"/>
                  <a:gd name="T22" fmla="*/ 117 w 727"/>
                  <a:gd name="T23" fmla="*/ 516 h 1330"/>
                  <a:gd name="T24" fmla="*/ 45 w 727"/>
                  <a:gd name="T25" fmla="*/ 561 h 1330"/>
                  <a:gd name="T26" fmla="*/ 22 w 727"/>
                  <a:gd name="T27" fmla="*/ 557 h 1330"/>
                  <a:gd name="T28" fmla="*/ 3 w 727"/>
                  <a:gd name="T29" fmla="*/ 492 h 1330"/>
                  <a:gd name="T30" fmla="*/ 4 w 727"/>
                  <a:gd name="T31" fmla="*/ 273 h 1330"/>
                  <a:gd name="T32" fmla="*/ 247 w 727"/>
                  <a:gd name="T33" fmla="*/ 272 h 1330"/>
                  <a:gd name="T34" fmla="*/ 298 w 727"/>
                  <a:gd name="T35" fmla="*/ 251 h 1330"/>
                  <a:gd name="T36" fmla="*/ 299 w 727"/>
                  <a:gd name="T37" fmla="*/ 231 h 1330"/>
                  <a:gd name="T38" fmla="*/ 254 w 727"/>
                  <a:gd name="T39" fmla="*/ 158 h 1330"/>
                  <a:gd name="T40" fmla="*/ 244 w 727"/>
                  <a:gd name="T41" fmla="*/ 100 h 1330"/>
                  <a:gd name="T42" fmla="*/ 256 w 727"/>
                  <a:gd name="T43" fmla="*/ 58 h 1330"/>
                  <a:gd name="T44" fmla="*/ 292 w 727"/>
                  <a:gd name="T45" fmla="*/ 21 h 1330"/>
                  <a:gd name="T46" fmla="*/ 362 w 727"/>
                  <a:gd name="T47" fmla="*/ 0 h 1330"/>
                  <a:gd name="T48" fmla="*/ 414 w 727"/>
                  <a:gd name="T49" fmla="*/ 9 h 1330"/>
                  <a:gd name="T50" fmla="*/ 456 w 727"/>
                  <a:gd name="T51" fmla="*/ 38 h 1330"/>
                  <a:gd name="T52" fmla="*/ 476 w 727"/>
                  <a:gd name="T53" fmla="*/ 90 h 1330"/>
                  <a:gd name="T54" fmla="*/ 469 w 727"/>
                  <a:gd name="T55" fmla="*/ 140 h 1330"/>
                  <a:gd name="T56" fmla="*/ 430 w 727"/>
                  <a:gd name="T57" fmla="*/ 225 h 1330"/>
                  <a:gd name="T58" fmla="*/ 446 w 727"/>
                  <a:gd name="T59" fmla="*/ 259 h 1330"/>
                  <a:gd name="T60" fmla="*/ 544 w 727"/>
                  <a:gd name="T61" fmla="*/ 267 h 1330"/>
                  <a:gd name="T62" fmla="*/ 727 w 727"/>
                  <a:gd name="T63" fmla="*/ 427 h 1330"/>
                  <a:gd name="T64" fmla="*/ 718 w 727"/>
                  <a:gd name="T65" fmla="*/ 539 h 1330"/>
                  <a:gd name="T66" fmla="*/ 697 w 727"/>
                  <a:gd name="T67" fmla="*/ 562 h 1330"/>
                  <a:gd name="T68" fmla="*/ 667 w 727"/>
                  <a:gd name="T69" fmla="*/ 551 h 1330"/>
                  <a:gd name="T70" fmla="*/ 594 w 727"/>
                  <a:gd name="T71" fmla="*/ 509 h 1330"/>
                  <a:gd name="T72" fmla="*/ 544 w 727"/>
                  <a:gd name="T73" fmla="*/ 506 h 1330"/>
                  <a:gd name="T74" fmla="*/ 496 w 727"/>
                  <a:gd name="T75" fmla="*/ 529 h 1330"/>
                  <a:gd name="T76" fmla="*/ 467 w 727"/>
                  <a:gd name="T77" fmla="*/ 572 h 1330"/>
                  <a:gd name="T78" fmla="*/ 458 w 727"/>
                  <a:gd name="T79" fmla="*/ 655 h 1330"/>
                  <a:gd name="T80" fmla="*/ 479 w 727"/>
                  <a:gd name="T81" fmla="*/ 702 h 1330"/>
                  <a:gd name="T82" fmla="*/ 521 w 727"/>
                  <a:gd name="T83" fmla="*/ 731 h 1330"/>
                  <a:gd name="T84" fmla="*/ 570 w 727"/>
                  <a:gd name="T85" fmla="*/ 737 h 1330"/>
                  <a:gd name="T86" fmla="*/ 651 w 727"/>
                  <a:gd name="T87" fmla="*/ 704 h 1330"/>
                  <a:gd name="T88" fmla="*/ 703 w 727"/>
                  <a:gd name="T89" fmla="*/ 694 h 1330"/>
                  <a:gd name="T90" fmla="*/ 717 w 727"/>
                  <a:gd name="T91" fmla="*/ 722 h 1330"/>
                  <a:gd name="T92" fmla="*/ 723 w 727"/>
                  <a:gd name="T93" fmla="*/ 993 h 1330"/>
                  <a:gd name="T94" fmla="*/ 504 w 727"/>
                  <a:gd name="T95" fmla="*/ 993 h 1330"/>
                  <a:gd name="T96" fmla="*/ 464 w 727"/>
                  <a:gd name="T97" fmla="*/ 1005 h 1330"/>
                  <a:gd name="T98" fmla="*/ 461 w 727"/>
                  <a:gd name="T99" fmla="*/ 1053 h 1330"/>
                  <a:gd name="T100" fmla="*/ 509 w 727"/>
                  <a:gd name="T101" fmla="*/ 1161 h 1330"/>
                  <a:gd name="T102" fmla="*/ 513 w 727"/>
                  <a:gd name="T103" fmla="*/ 1217 h 1330"/>
                  <a:gd name="T104" fmla="*/ 488 w 727"/>
                  <a:gd name="T105" fmla="*/ 1275 h 1330"/>
                  <a:gd name="T106" fmla="*/ 439 w 727"/>
                  <a:gd name="T107" fmla="*/ 1314 h 1330"/>
                  <a:gd name="T108" fmla="*/ 390 w 727"/>
                  <a:gd name="T109" fmla="*/ 1328 h 1330"/>
                  <a:gd name="T110" fmla="*/ 330 w 727"/>
                  <a:gd name="T111" fmla="*/ 1324 h 1330"/>
                  <a:gd name="T112" fmla="*/ 279 w 727"/>
                  <a:gd name="T113" fmla="*/ 1291 h 1330"/>
                  <a:gd name="T114" fmla="*/ 253 w 727"/>
                  <a:gd name="T115" fmla="*/ 1225 h 1330"/>
                  <a:gd name="T116" fmla="*/ 260 w 727"/>
                  <a:gd name="T117" fmla="*/ 1148 h 1330"/>
                  <a:gd name="T118" fmla="*/ 307 w 727"/>
                  <a:gd name="T119" fmla="*/ 1046 h 1330"/>
                  <a:gd name="T120" fmla="*/ 303 w 727"/>
                  <a:gd name="T121" fmla="*/ 1005 h 1330"/>
                  <a:gd name="T122" fmla="*/ 215 w 727"/>
                  <a:gd name="T123" fmla="*/ 993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27" h="1330">
                    <a:moveTo>
                      <a:pt x="10" y="996"/>
                    </a:moveTo>
                    <a:lnTo>
                      <a:pt x="10" y="996"/>
                    </a:lnTo>
                    <a:lnTo>
                      <a:pt x="8" y="899"/>
                    </a:lnTo>
                    <a:lnTo>
                      <a:pt x="10" y="813"/>
                    </a:lnTo>
                    <a:lnTo>
                      <a:pt x="10" y="775"/>
                    </a:lnTo>
                    <a:lnTo>
                      <a:pt x="12" y="744"/>
                    </a:lnTo>
                    <a:lnTo>
                      <a:pt x="14" y="722"/>
                    </a:lnTo>
                    <a:lnTo>
                      <a:pt x="17" y="713"/>
                    </a:lnTo>
                    <a:lnTo>
                      <a:pt x="18" y="708"/>
                    </a:lnTo>
                    <a:lnTo>
                      <a:pt x="18" y="708"/>
                    </a:lnTo>
                    <a:lnTo>
                      <a:pt x="22" y="699"/>
                    </a:lnTo>
                    <a:lnTo>
                      <a:pt x="29" y="695"/>
                    </a:lnTo>
                    <a:lnTo>
                      <a:pt x="35" y="692"/>
                    </a:lnTo>
                    <a:lnTo>
                      <a:pt x="43" y="691"/>
                    </a:lnTo>
                    <a:lnTo>
                      <a:pt x="52" y="692"/>
                    </a:lnTo>
                    <a:lnTo>
                      <a:pt x="60" y="695"/>
                    </a:lnTo>
                    <a:lnTo>
                      <a:pt x="79" y="705"/>
                    </a:lnTo>
                    <a:lnTo>
                      <a:pt x="102" y="716"/>
                    </a:lnTo>
                    <a:lnTo>
                      <a:pt x="124" y="727"/>
                    </a:lnTo>
                    <a:lnTo>
                      <a:pt x="137" y="731"/>
                    </a:lnTo>
                    <a:lnTo>
                      <a:pt x="149" y="736"/>
                    </a:lnTo>
                    <a:lnTo>
                      <a:pt x="162" y="738"/>
                    </a:lnTo>
                    <a:lnTo>
                      <a:pt x="173" y="738"/>
                    </a:lnTo>
                    <a:lnTo>
                      <a:pt x="173" y="738"/>
                    </a:lnTo>
                    <a:lnTo>
                      <a:pt x="187" y="737"/>
                    </a:lnTo>
                    <a:lnTo>
                      <a:pt x="198" y="736"/>
                    </a:lnTo>
                    <a:lnTo>
                      <a:pt x="211" y="733"/>
                    </a:lnTo>
                    <a:lnTo>
                      <a:pt x="221" y="729"/>
                    </a:lnTo>
                    <a:lnTo>
                      <a:pt x="230" y="723"/>
                    </a:lnTo>
                    <a:lnTo>
                      <a:pt x="239" y="716"/>
                    </a:lnTo>
                    <a:lnTo>
                      <a:pt x="246" y="709"/>
                    </a:lnTo>
                    <a:lnTo>
                      <a:pt x="253" y="702"/>
                    </a:lnTo>
                    <a:lnTo>
                      <a:pt x="258" y="694"/>
                    </a:lnTo>
                    <a:lnTo>
                      <a:pt x="264" y="685"/>
                    </a:lnTo>
                    <a:lnTo>
                      <a:pt x="268" y="676"/>
                    </a:lnTo>
                    <a:lnTo>
                      <a:pt x="271" y="666"/>
                    </a:lnTo>
                    <a:lnTo>
                      <a:pt x="274" y="656"/>
                    </a:lnTo>
                    <a:lnTo>
                      <a:pt x="275" y="645"/>
                    </a:lnTo>
                    <a:lnTo>
                      <a:pt x="277" y="624"/>
                    </a:lnTo>
                    <a:lnTo>
                      <a:pt x="277" y="624"/>
                    </a:lnTo>
                    <a:lnTo>
                      <a:pt x="274" y="603"/>
                    </a:lnTo>
                    <a:lnTo>
                      <a:pt x="270" y="582"/>
                    </a:lnTo>
                    <a:lnTo>
                      <a:pt x="265" y="572"/>
                    </a:lnTo>
                    <a:lnTo>
                      <a:pt x="261" y="562"/>
                    </a:lnTo>
                    <a:lnTo>
                      <a:pt x="256" y="553"/>
                    </a:lnTo>
                    <a:lnTo>
                      <a:pt x="250" y="544"/>
                    </a:lnTo>
                    <a:lnTo>
                      <a:pt x="243" y="537"/>
                    </a:lnTo>
                    <a:lnTo>
                      <a:pt x="236" y="530"/>
                    </a:lnTo>
                    <a:lnTo>
                      <a:pt x="228" y="523"/>
                    </a:lnTo>
                    <a:lnTo>
                      <a:pt x="219" y="518"/>
                    </a:lnTo>
                    <a:lnTo>
                      <a:pt x="209" y="513"/>
                    </a:lnTo>
                    <a:lnTo>
                      <a:pt x="200" y="509"/>
                    </a:lnTo>
                    <a:lnTo>
                      <a:pt x="189" y="506"/>
                    </a:lnTo>
                    <a:lnTo>
                      <a:pt x="177" y="505"/>
                    </a:lnTo>
                    <a:lnTo>
                      <a:pt x="177" y="505"/>
                    </a:lnTo>
                    <a:lnTo>
                      <a:pt x="163" y="505"/>
                    </a:lnTo>
                    <a:lnTo>
                      <a:pt x="151" y="506"/>
                    </a:lnTo>
                    <a:lnTo>
                      <a:pt x="138" y="509"/>
                    </a:lnTo>
                    <a:lnTo>
                      <a:pt x="127" y="512"/>
                    </a:lnTo>
                    <a:lnTo>
                      <a:pt x="117" y="516"/>
                    </a:lnTo>
                    <a:lnTo>
                      <a:pt x="109" y="520"/>
                    </a:lnTo>
                    <a:lnTo>
                      <a:pt x="92" y="532"/>
                    </a:lnTo>
                    <a:lnTo>
                      <a:pt x="66" y="551"/>
                    </a:lnTo>
                    <a:lnTo>
                      <a:pt x="52" y="558"/>
                    </a:lnTo>
                    <a:lnTo>
                      <a:pt x="45" y="561"/>
                    </a:lnTo>
                    <a:lnTo>
                      <a:pt x="38" y="562"/>
                    </a:lnTo>
                    <a:lnTo>
                      <a:pt x="38" y="562"/>
                    </a:lnTo>
                    <a:lnTo>
                      <a:pt x="33" y="562"/>
                    </a:lnTo>
                    <a:lnTo>
                      <a:pt x="29" y="561"/>
                    </a:lnTo>
                    <a:lnTo>
                      <a:pt x="22" y="557"/>
                    </a:lnTo>
                    <a:lnTo>
                      <a:pt x="17" y="548"/>
                    </a:lnTo>
                    <a:lnTo>
                      <a:pt x="12" y="539"/>
                    </a:lnTo>
                    <a:lnTo>
                      <a:pt x="8" y="526"/>
                    </a:lnTo>
                    <a:lnTo>
                      <a:pt x="5" y="511"/>
                    </a:lnTo>
                    <a:lnTo>
                      <a:pt x="3" y="492"/>
                    </a:lnTo>
                    <a:lnTo>
                      <a:pt x="1" y="474"/>
                    </a:lnTo>
                    <a:lnTo>
                      <a:pt x="0" y="430"/>
                    </a:lnTo>
                    <a:lnTo>
                      <a:pt x="0" y="381"/>
                    </a:lnTo>
                    <a:lnTo>
                      <a:pt x="4" y="273"/>
                    </a:lnTo>
                    <a:lnTo>
                      <a:pt x="4" y="273"/>
                    </a:lnTo>
                    <a:lnTo>
                      <a:pt x="114" y="277"/>
                    </a:lnTo>
                    <a:lnTo>
                      <a:pt x="165" y="277"/>
                    </a:lnTo>
                    <a:lnTo>
                      <a:pt x="209" y="276"/>
                    </a:lnTo>
                    <a:lnTo>
                      <a:pt x="229" y="274"/>
                    </a:lnTo>
                    <a:lnTo>
                      <a:pt x="247" y="272"/>
                    </a:lnTo>
                    <a:lnTo>
                      <a:pt x="263" y="269"/>
                    </a:lnTo>
                    <a:lnTo>
                      <a:pt x="277" y="265"/>
                    </a:lnTo>
                    <a:lnTo>
                      <a:pt x="286" y="260"/>
                    </a:lnTo>
                    <a:lnTo>
                      <a:pt x="295" y="253"/>
                    </a:lnTo>
                    <a:lnTo>
                      <a:pt x="298" y="251"/>
                    </a:lnTo>
                    <a:lnTo>
                      <a:pt x="299" y="246"/>
                    </a:lnTo>
                    <a:lnTo>
                      <a:pt x="300" y="242"/>
                    </a:lnTo>
                    <a:lnTo>
                      <a:pt x="300" y="238"/>
                    </a:lnTo>
                    <a:lnTo>
                      <a:pt x="300" y="238"/>
                    </a:lnTo>
                    <a:lnTo>
                      <a:pt x="299" y="231"/>
                    </a:lnTo>
                    <a:lnTo>
                      <a:pt x="298" y="225"/>
                    </a:lnTo>
                    <a:lnTo>
                      <a:pt x="291" y="211"/>
                    </a:lnTo>
                    <a:lnTo>
                      <a:pt x="270" y="184"/>
                    </a:lnTo>
                    <a:lnTo>
                      <a:pt x="260" y="168"/>
                    </a:lnTo>
                    <a:lnTo>
                      <a:pt x="254" y="158"/>
                    </a:lnTo>
                    <a:lnTo>
                      <a:pt x="250" y="149"/>
                    </a:lnTo>
                    <a:lnTo>
                      <a:pt x="247" y="139"/>
                    </a:lnTo>
                    <a:lnTo>
                      <a:pt x="244" y="126"/>
                    </a:lnTo>
                    <a:lnTo>
                      <a:pt x="244" y="114"/>
                    </a:lnTo>
                    <a:lnTo>
                      <a:pt x="244" y="100"/>
                    </a:lnTo>
                    <a:lnTo>
                      <a:pt x="244" y="100"/>
                    </a:lnTo>
                    <a:lnTo>
                      <a:pt x="246" y="88"/>
                    </a:lnTo>
                    <a:lnTo>
                      <a:pt x="247" y="77"/>
                    </a:lnTo>
                    <a:lnTo>
                      <a:pt x="251" y="68"/>
                    </a:lnTo>
                    <a:lnTo>
                      <a:pt x="256" y="58"/>
                    </a:lnTo>
                    <a:lnTo>
                      <a:pt x="261" y="49"/>
                    </a:lnTo>
                    <a:lnTo>
                      <a:pt x="268" y="41"/>
                    </a:lnTo>
                    <a:lnTo>
                      <a:pt x="275" y="34"/>
                    </a:lnTo>
                    <a:lnTo>
                      <a:pt x="284" y="27"/>
                    </a:lnTo>
                    <a:lnTo>
                      <a:pt x="292" y="21"/>
                    </a:lnTo>
                    <a:lnTo>
                      <a:pt x="300" y="16"/>
                    </a:lnTo>
                    <a:lnTo>
                      <a:pt x="310" y="12"/>
                    </a:lnTo>
                    <a:lnTo>
                      <a:pt x="320" y="7"/>
                    </a:lnTo>
                    <a:lnTo>
                      <a:pt x="341" y="2"/>
                    </a:lnTo>
                    <a:lnTo>
                      <a:pt x="362" y="0"/>
                    </a:lnTo>
                    <a:lnTo>
                      <a:pt x="362" y="0"/>
                    </a:lnTo>
                    <a:lnTo>
                      <a:pt x="383" y="0"/>
                    </a:lnTo>
                    <a:lnTo>
                      <a:pt x="394" y="3"/>
                    </a:lnTo>
                    <a:lnTo>
                      <a:pt x="404" y="5"/>
                    </a:lnTo>
                    <a:lnTo>
                      <a:pt x="414" y="9"/>
                    </a:lnTo>
                    <a:lnTo>
                      <a:pt x="423" y="13"/>
                    </a:lnTo>
                    <a:lnTo>
                      <a:pt x="432" y="17"/>
                    </a:lnTo>
                    <a:lnTo>
                      <a:pt x="440" y="24"/>
                    </a:lnTo>
                    <a:lnTo>
                      <a:pt x="449" y="31"/>
                    </a:lnTo>
                    <a:lnTo>
                      <a:pt x="456" y="38"/>
                    </a:lnTo>
                    <a:lnTo>
                      <a:pt x="461" y="47"/>
                    </a:lnTo>
                    <a:lnTo>
                      <a:pt x="467" y="56"/>
                    </a:lnTo>
                    <a:lnTo>
                      <a:pt x="471" y="66"/>
                    </a:lnTo>
                    <a:lnTo>
                      <a:pt x="474" y="77"/>
                    </a:lnTo>
                    <a:lnTo>
                      <a:pt x="476" y="90"/>
                    </a:lnTo>
                    <a:lnTo>
                      <a:pt x="476" y="102"/>
                    </a:lnTo>
                    <a:lnTo>
                      <a:pt x="476" y="102"/>
                    </a:lnTo>
                    <a:lnTo>
                      <a:pt x="476" y="115"/>
                    </a:lnTo>
                    <a:lnTo>
                      <a:pt x="474" y="128"/>
                    </a:lnTo>
                    <a:lnTo>
                      <a:pt x="469" y="140"/>
                    </a:lnTo>
                    <a:lnTo>
                      <a:pt x="465" y="151"/>
                    </a:lnTo>
                    <a:lnTo>
                      <a:pt x="454" y="175"/>
                    </a:lnTo>
                    <a:lnTo>
                      <a:pt x="443" y="196"/>
                    </a:lnTo>
                    <a:lnTo>
                      <a:pt x="433" y="217"/>
                    </a:lnTo>
                    <a:lnTo>
                      <a:pt x="430" y="225"/>
                    </a:lnTo>
                    <a:lnTo>
                      <a:pt x="429" y="234"/>
                    </a:lnTo>
                    <a:lnTo>
                      <a:pt x="430" y="241"/>
                    </a:lnTo>
                    <a:lnTo>
                      <a:pt x="433" y="248"/>
                    </a:lnTo>
                    <a:lnTo>
                      <a:pt x="439" y="253"/>
                    </a:lnTo>
                    <a:lnTo>
                      <a:pt x="446" y="259"/>
                    </a:lnTo>
                    <a:lnTo>
                      <a:pt x="446" y="259"/>
                    </a:lnTo>
                    <a:lnTo>
                      <a:pt x="460" y="262"/>
                    </a:lnTo>
                    <a:lnTo>
                      <a:pt x="481" y="265"/>
                    </a:lnTo>
                    <a:lnTo>
                      <a:pt x="509" y="266"/>
                    </a:lnTo>
                    <a:lnTo>
                      <a:pt x="544" y="267"/>
                    </a:lnTo>
                    <a:lnTo>
                      <a:pt x="626" y="269"/>
                    </a:lnTo>
                    <a:lnTo>
                      <a:pt x="718" y="267"/>
                    </a:lnTo>
                    <a:lnTo>
                      <a:pt x="718" y="267"/>
                    </a:lnTo>
                    <a:lnTo>
                      <a:pt x="725" y="376"/>
                    </a:lnTo>
                    <a:lnTo>
                      <a:pt x="727" y="427"/>
                    </a:lnTo>
                    <a:lnTo>
                      <a:pt x="727" y="471"/>
                    </a:lnTo>
                    <a:lnTo>
                      <a:pt x="727" y="491"/>
                    </a:lnTo>
                    <a:lnTo>
                      <a:pt x="724" y="509"/>
                    </a:lnTo>
                    <a:lnTo>
                      <a:pt x="723" y="525"/>
                    </a:lnTo>
                    <a:lnTo>
                      <a:pt x="718" y="539"/>
                    </a:lnTo>
                    <a:lnTo>
                      <a:pt x="714" y="548"/>
                    </a:lnTo>
                    <a:lnTo>
                      <a:pt x="709" y="557"/>
                    </a:lnTo>
                    <a:lnTo>
                      <a:pt x="706" y="558"/>
                    </a:lnTo>
                    <a:lnTo>
                      <a:pt x="702" y="561"/>
                    </a:lnTo>
                    <a:lnTo>
                      <a:pt x="697" y="562"/>
                    </a:lnTo>
                    <a:lnTo>
                      <a:pt x="693" y="562"/>
                    </a:lnTo>
                    <a:lnTo>
                      <a:pt x="693" y="562"/>
                    </a:lnTo>
                    <a:lnTo>
                      <a:pt x="686" y="561"/>
                    </a:lnTo>
                    <a:lnTo>
                      <a:pt x="681" y="558"/>
                    </a:lnTo>
                    <a:lnTo>
                      <a:pt x="667" y="551"/>
                    </a:lnTo>
                    <a:lnTo>
                      <a:pt x="639" y="532"/>
                    </a:lnTo>
                    <a:lnTo>
                      <a:pt x="623" y="520"/>
                    </a:lnTo>
                    <a:lnTo>
                      <a:pt x="613" y="516"/>
                    </a:lnTo>
                    <a:lnTo>
                      <a:pt x="604" y="512"/>
                    </a:lnTo>
                    <a:lnTo>
                      <a:pt x="594" y="509"/>
                    </a:lnTo>
                    <a:lnTo>
                      <a:pt x="581" y="506"/>
                    </a:lnTo>
                    <a:lnTo>
                      <a:pt x="569" y="505"/>
                    </a:lnTo>
                    <a:lnTo>
                      <a:pt x="555" y="505"/>
                    </a:lnTo>
                    <a:lnTo>
                      <a:pt x="555" y="505"/>
                    </a:lnTo>
                    <a:lnTo>
                      <a:pt x="544" y="506"/>
                    </a:lnTo>
                    <a:lnTo>
                      <a:pt x="532" y="509"/>
                    </a:lnTo>
                    <a:lnTo>
                      <a:pt x="523" y="513"/>
                    </a:lnTo>
                    <a:lnTo>
                      <a:pt x="513" y="518"/>
                    </a:lnTo>
                    <a:lnTo>
                      <a:pt x="504" y="523"/>
                    </a:lnTo>
                    <a:lnTo>
                      <a:pt x="496" y="529"/>
                    </a:lnTo>
                    <a:lnTo>
                      <a:pt x="489" y="537"/>
                    </a:lnTo>
                    <a:lnTo>
                      <a:pt x="482" y="544"/>
                    </a:lnTo>
                    <a:lnTo>
                      <a:pt x="476" y="553"/>
                    </a:lnTo>
                    <a:lnTo>
                      <a:pt x="471" y="562"/>
                    </a:lnTo>
                    <a:lnTo>
                      <a:pt x="467" y="572"/>
                    </a:lnTo>
                    <a:lnTo>
                      <a:pt x="463" y="582"/>
                    </a:lnTo>
                    <a:lnTo>
                      <a:pt x="457" y="603"/>
                    </a:lnTo>
                    <a:lnTo>
                      <a:pt x="456" y="624"/>
                    </a:lnTo>
                    <a:lnTo>
                      <a:pt x="456" y="645"/>
                    </a:lnTo>
                    <a:lnTo>
                      <a:pt x="458" y="655"/>
                    </a:lnTo>
                    <a:lnTo>
                      <a:pt x="460" y="666"/>
                    </a:lnTo>
                    <a:lnTo>
                      <a:pt x="464" y="676"/>
                    </a:lnTo>
                    <a:lnTo>
                      <a:pt x="468" y="684"/>
                    </a:lnTo>
                    <a:lnTo>
                      <a:pt x="472" y="694"/>
                    </a:lnTo>
                    <a:lnTo>
                      <a:pt x="479" y="702"/>
                    </a:lnTo>
                    <a:lnTo>
                      <a:pt x="486" y="709"/>
                    </a:lnTo>
                    <a:lnTo>
                      <a:pt x="493" y="716"/>
                    </a:lnTo>
                    <a:lnTo>
                      <a:pt x="502" y="723"/>
                    </a:lnTo>
                    <a:lnTo>
                      <a:pt x="511" y="727"/>
                    </a:lnTo>
                    <a:lnTo>
                      <a:pt x="521" y="731"/>
                    </a:lnTo>
                    <a:lnTo>
                      <a:pt x="532" y="736"/>
                    </a:lnTo>
                    <a:lnTo>
                      <a:pt x="545" y="737"/>
                    </a:lnTo>
                    <a:lnTo>
                      <a:pt x="558" y="738"/>
                    </a:lnTo>
                    <a:lnTo>
                      <a:pt x="558" y="738"/>
                    </a:lnTo>
                    <a:lnTo>
                      <a:pt x="570" y="737"/>
                    </a:lnTo>
                    <a:lnTo>
                      <a:pt x="583" y="736"/>
                    </a:lnTo>
                    <a:lnTo>
                      <a:pt x="595" y="731"/>
                    </a:lnTo>
                    <a:lnTo>
                      <a:pt x="606" y="727"/>
                    </a:lnTo>
                    <a:lnTo>
                      <a:pt x="630" y="716"/>
                    </a:lnTo>
                    <a:lnTo>
                      <a:pt x="651" y="704"/>
                    </a:lnTo>
                    <a:lnTo>
                      <a:pt x="672" y="695"/>
                    </a:lnTo>
                    <a:lnTo>
                      <a:pt x="681" y="692"/>
                    </a:lnTo>
                    <a:lnTo>
                      <a:pt x="689" y="691"/>
                    </a:lnTo>
                    <a:lnTo>
                      <a:pt x="696" y="691"/>
                    </a:lnTo>
                    <a:lnTo>
                      <a:pt x="703" y="694"/>
                    </a:lnTo>
                    <a:lnTo>
                      <a:pt x="709" y="699"/>
                    </a:lnTo>
                    <a:lnTo>
                      <a:pt x="714" y="708"/>
                    </a:lnTo>
                    <a:lnTo>
                      <a:pt x="714" y="708"/>
                    </a:lnTo>
                    <a:lnTo>
                      <a:pt x="716" y="713"/>
                    </a:lnTo>
                    <a:lnTo>
                      <a:pt x="717" y="722"/>
                    </a:lnTo>
                    <a:lnTo>
                      <a:pt x="720" y="744"/>
                    </a:lnTo>
                    <a:lnTo>
                      <a:pt x="721" y="773"/>
                    </a:lnTo>
                    <a:lnTo>
                      <a:pt x="723" y="810"/>
                    </a:lnTo>
                    <a:lnTo>
                      <a:pt x="724" y="896"/>
                    </a:lnTo>
                    <a:lnTo>
                      <a:pt x="723" y="993"/>
                    </a:lnTo>
                    <a:lnTo>
                      <a:pt x="723" y="993"/>
                    </a:lnTo>
                    <a:lnTo>
                      <a:pt x="637" y="991"/>
                    </a:lnTo>
                    <a:lnTo>
                      <a:pt x="562" y="990"/>
                    </a:lnTo>
                    <a:lnTo>
                      <a:pt x="531" y="991"/>
                    </a:lnTo>
                    <a:lnTo>
                      <a:pt x="504" y="993"/>
                    </a:lnTo>
                    <a:lnTo>
                      <a:pt x="483" y="996"/>
                    </a:lnTo>
                    <a:lnTo>
                      <a:pt x="476" y="997"/>
                    </a:lnTo>
                    <a:lnTo>
                      <a:pt x="472" y="998"/>
                    </a:lnTo>
                    <a:lnTo>
                      <a:pt x="472" y="998"/>
                    </a:lnTo>
                    <a:lnTo>
                      <a:pt x="464" y="1005"/>
                    </a:lnTo>
                    <a:lnTo>
                      <a:pt x="458" y="1012"/>
                    </a:lnTo>
                    <a:lnTo>
                      <a:pt x="456" y="1021"/>
                    </a:lnTo>
                    <a:lnTo>
                      <a:pt x="456" y="1031"/>
                    </a:lnTo>
                    <a:lnTo>
                      <a:pt x="457" y="1042"/>
                    </a:lnTo>
                    <a:lnTo>
                      <a:pt x="461" y="1053"/>
                    </a:lnTo>
                    <a:lnTo>
                      <a:pt x="471" y="1078"/>
                    </a:lnTo>
                    <a:lnTo>
                      <a:pt x="483" y="1105"/>
                    </a:lnTo>
                    <a:lnTo>
                      <a:pt x="497" y="1133"/>
                    </a:lnTo>
                    <a:lnTo>
                      <a:pt x="503" y="1147"/>
                    </a:lnTo>
                    <a:lnTo>
                      <a:pt x="509" y="1161"/>
                    </a:lnTo>
                    <a:lnTo>
                      <a:pt x="511" y="1175"/>
                    </a:lnTo>
                    <a:lnTo>
                      <a:pt x="514" y="1187"/>
                    </a:lnTo>
                    <a:lnTo>
                      <a:pt x="514" y="1187"/>
                    </a:lnTo>
                    <a:lnTo>
                      <a:pt x="514" y="1203"/>
                    </a:lnTo>
                    <a:lnTo>
                      <a:pt x="513" y="1217"/>
                    </a:lnTo>
                    <a:lnTo>
                      <a:pt x="510" y="1229"/>
                    </a:lnTo>
                    <a:lnTo>
                      <a:pt x="507" y="1242"/>
                    </a:lnTo>
                    <a:lnTo>
                      <a:pt x="502" y="1254"/>
                    </a:lnTo>
                    <a:lnTo>
                      <a:pt x="495" y="1265"/>
                    </a:lnTo>
                    <a:lnTo>
                      <a:pt x="488" y="1275"/>
                    </a:lnTo>
                    <a:lnTo>
                      <a:pt x="479" y="1285"/>
                    </a:lnTo>
                    <a:lnTo>
                      <a:pt x="469" y="1293"/>
                    </a:lnTo>
                    <a:lnTo>
                      <a:pt x="460" y="1302"/>
                    </a:lnTo>
                    <a:lnTo>
                      <a:pt x="450" y="1309"/>
                    </a:lnTo>
                    <a:lnTo>
                      <a:pt x="439" y="1314"/>
                    </a:lnTo>
                    <a:lnTo>
                      <a:pt x="426" y="1320"/>
                    </a:lnTo>
                    <a:lnTo>
                      <a:pt x="415" y="1324"/>
                    </a:lnTo>
                    <a:lnTo>
                      <a:pt x="402" y="1327"/>
                    </a:lnTo>
                    <a:lnTo>
                      <a:pt x="390" y="1328"/>
                    </a:lnTo>
                    <a:lnTo>
                      <a:pt x="390" y="1328"/>
                    </a:lnTo>
                    <a:lnTo>
                      <a:pt x="377" y="1330"/>
                    </a:lnTo>
                    <a:lnTo>
                      <a:pt x="365" y="1330"/>
                    </a:lnTo>
                    <a:lnTo>
                      <a:pt x="353" y="1328"/>
                    </a:lnTo>
                    <a:lnTo>
                      <a:pt x="341" y="1327"/>
                    </a:lnTo>
                    <a:lnTo>
                      <a:pt x="330" y="1324"/>
                    </a:lnTo>
                    <a:lnTo>
                      <a:pt x="317" y="1320"/>
                    </a:lnTo>
                    <a:lnTo>
                      <a:pt x="307" y="1314"/>
                    </a:lnTo>
                    <a:lnTo>
                      <a:pt x="298" y="1307"/>
                    </a:lnTo>
                    <a:lnTo>
                      <a:pt x="288" y="1299"/>
                    </a:lnTo>
                    <a:lnTo>
                      <a:pt x="279" y="1291"/>
                    </a:lnTo>
                    <a:lnTo>
                      <a:pt x="271" y="1279"/>
                    </a:lnTo>
                    <a:lnTo>
                      <a:pt x="265" y="1268"/>
                    </a:lnTo>
                    <a:lnTo>
                      <a:pt x="260" y="1254"/>
                    </a:lnTo>
                    <a:lnTo>
                      <a:pt x="256" y="1240"/>
                    </a:lnTo>
                    <a:lnTo>
                      <a:pt x="253" y="1225"/>
                    </a:lnTo>
                    <a:lnTo>
                      <a:pt x="251" y="1208"/>
                    </a:lnTo>
                    <a:lnTo>
                      <a:pt x="251" y="1208"/>
                    </a:lnTo>
                    <a:lnTo>
                      <a:pt x="253" y="1187"/>
                    </a:lnTo>
                    <a:lnTo>
                      <a:pt x="256" y="1168"/>
                    </a:lnTo>
                    <a:lnTo>
                      <a:pt x="260" y="1148"/>
                    </a:lnTo>
                    <a:lnTo>
                      <a:pt x="265" y="1130"/>
                    </a:lnTo>
                    <a:lnTo>
                      <a:pt x="272" y="1113"/>
                    </a:lnTo>
                    <a:lnTo>
                      <a:pt x="281" y="1098"/>
                    </a:lnTo>
                    <a:lnTo>
                      <a:pt x="295" y="1070"/>
                    </a:lnTo>
                    <a:lnTo>
                      <a:pt x="307" y="1046"/>
                    </a:lnTo>
                    <a:lnTo>
                      <a:pt x="312" y="1035"/>
                    </a:lnTo>
                    <a:lnTo>
                      <a:pt x="313" y="1026"/>
                    </a:lnTo>
                    <a:lnTo>
                      <a:pt x="313" y="1018"/>
                    </a:lnTo>
                    <a:lnTo>
                      <a:pt x="310" y="1011"/>
                    </a:lnTo>
                    <a:lnTo>
                      <a:pt x="303" y="1005"/>
                    </a:lnTo>
                    <a:lnTo>
                      <a:pt x="293" y="1001"/>
                    </a:lnTo>
                    <a:lnTo>
                      <a:pt x="293" y="1001"/>
                    </a:lnTo>
                    <a:lnTo>
                      <a:pt x="272" y="997"/>
                    </a:lnTo>
                    <a:lnTo>
                      <a:pt x="246" y="994"/>
                    </a:lnTo>
                    <a:lnTo>
                      <a:pt x="215" y="993"/>
                    </a:lnTo>
                    <a:lnTo>
                      <a:pt x="179" y="991"/>
                    </a:lnTo>
                    <a:lnTo>
                      <a:pt x="98" y="993"/>
                    </a:lnTo>
                    <a:lnTo>
                      <a:pt x="10" y="996"/>
                    </a:lnTo>
                    <a:lnTo>
                      <a:pt x="10" y="996"/>
                    </a:lnTo>
                    <a:close/>
                  </a:path>
                </a:pathLst>
              </a:custGeom>
              <a:noFill/>
              <a:ln w="28575" cap="rnd">
                <a:solidFill>
                  <a:schemeClr val="bg1"/>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grpSp>
        <p:sp>
          <p:nvSpPr>
            <p:cNvPr id="14" name="ís1îḋe">
              <a:extLst>
                <a:ext uri="{FF2B5EF4-FFF2-40B4-BE49-F238E27FC236}">
                  <a16:creationId xmlns:a16="http://schemas.microsoft.com/office/drawing/2014/main" id="{4D5C24C6-4DD0-4193-AD42-019C1134797B}"/>
                </a:ext>
              </a:extLst>
            </p:cNvPr>
            <p:cNvSpPr txBox="1"/>
            <p:nvPr/>
          </p:nvSpPr>
          <p:spPr bwMode="auto">
            <a:xfrm>
              <a:off x="4436592" y="1107726"/>
              <a:ext cx="3318816"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ctr" defTabSz="914377" rtl="0" eaLnBrk="1" fontAlgn="auto" latinLnBrk="0" hangingPunct="1">
                <a:lnSpc>
                  <a:spcPct val="100000"/>
                </a:lnSpc>
                <a:spcBef>
                  <a:spcPct val="0"/>
                </a:spcBef>
                <a:spcAft>
                  <a:spcPts val="0"/>
                </a:spcAft>
                <a:buClrTx/>
                <a:buSzTx/>
                <a:buFontTx/>
                <a:buNone/>
                <a:tabLst/>
                <a:defRPr/>
              </a:pPr>
              <a:r>
                <a:rPr lang="ja-JP" altLang="en-US" b="1" dirty="0">
                  <a:solidFill>
                    <a:srgbClr val="000000"/>
                  </a:solidFill>
                  <a:latin typeface="UD デジタル 教科書体 N-B" panose="02020700000000000000" pitchFamily="17" charset="-128"/>
                  <a:ea typeface="UD デジタル 教科書体 N-B" panose="02020700000000000000" pitchFamily="17" charset="-128"/>
                </a:rPr>
                <a:t>テーブル</a:t>
              </a:r>
              <a:r>
                <a:rPr kumimoji="0" lang="ja-JP" altLang="en-US" sz="1800" b="1"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rPr>
                <a:t>作成</a:t>
              </a:r>
              <a:endParaRPr kumimoji="0" lang="en-US" altLang="zh-CN" sz="1800" b="1"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grpSp>
    </p:spTree>
    <p:extLst>
      <p:ext uri="{BB962C8B-B14F-4D97-AF65-F5344CB8AC3E}">
        <p14:creationId xmlns:p14="http://schemas.microsoft.com/office/powerpoint/2010/main" val="3397025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FCDC0C-2145-4E2C-B16C-42FCA6D1964D}"/>
              </a:ext>
            </a:extLst>
          </p:cNvPr>
          <p:cNvSpPr>
            <a:spLocks noGrp="1"/>
          </p:cNvSpPr>
          <p:nvPr>
            <p:ph type="title"/>
          </p:nvPr>
        </p:nvSpPr>
        <p:spPr/>
        <p:txBody>
          <a:bodyPr/>
          <a:lstStyle/>
          <a:p>
            <a:r>
              <a:rPr kumimoji="1" lang="ja-JP" altLang="en-US" dirty="0"/>
              <a:t>ダウンロードとインストール</a:t>
            </a:r>
          </a:p>
        </p:txBody>
      </p:sp>
      <p:sp>
        <p:nvSpPr>
          <p:cNvPr id="3" name="コンテンツ プレースホルダー 2">
            <a:extLst>
              <a:ext uri="{FF2B5EF4-FFF2-40B4-BE49-F238E27FC236}">
                <a16:creationId xmlns:a16="http://schemas.microsoft.com/office/drawing/2014/main" id="{4CE99A98-628D-47D1-B059-756E50208C45}"/>
              </a:ext>
            </a:extLst>
          </p:cNvPr>
          <p:cNvSpPr>
            <a:spLocks noGrp="1"/>
          </p:cNvSpPr>
          <p:nvPr>
            <p:ph idx="4294967295"/>
          </p:nvPr>
        </p:nvSpPr>
        <p:spPr>
          <a:xfrm>
            <a:off x="669924" y="1125538"/>
            <a:ext cx="10850563" cy="5051425"/>
          </a:xfrm>
        </p:spPr>
        <p:txBody>
          <a:bodyPr/>
          <a:lstStyle/>
          <a:p>
            <a:pPr marL="0" indent="0" algn="ctr">
              <a:buNone/>
            </a:pPr>
            <a:r>
              <a:rPr kumimoji="1" lang="ja-JP" altLang="en-US" dirty="0"/>
              <a:t>６．</a:t>
            </a:r>
            <a:r>
              <a:rPr lang="ja-JP" altLang="en-US" b="1" dirty="0"/>
              <a:t>使用許諾契約書を確認する．同意できる場合のみ次に進む</a:t>
            </a:r>
            <a:r>
              <a:rPr lang="ja-JP" altLang="en-US" dirty="0"/>
              <a:t>．</a:t>
            </a:r>
          </a:p>
          <a:p>
            <a:pPr marL="0" indent="0" algn="ctr">
              <a:buNone/>
            </a:pPr>
            <a:endParaRPr kumimoji="1" lang="ja-JP" altLang="en-US" dirty="0"/>
          </a:p>
        </p:txBody>
      </p:sp>
      <p:pic>
        <p:nvPicPr>
          <p:cNvPr id="5" name="図 4" descr="スクリーンショットの画面&#10;&#10;自動的に生成された説明">
            <a:extLst>
              <a:ext uri="{FF2B5EF4-FFF2-40B4-BE49-F238E27FC236}">
                <a16:creationId xmlns:a16="http://schemas.microsoft.com/office/drawing/2014/main" id="{7BECE576-4BC9-4A25-81E4-B24A2DF07C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6761" y="1745479"/>
            <a:ext cx="4916887" cy="3811541"/>
          </a:xfrm>
          <a:prstGeom prst="rect">
            <a:avLst/>
          </a:prstGeom>
        </p:spPr>
      </p:pic>
    </p:spTree>
    <p:extLst>
      <p:ext uri="{BB962C8B-B14F-4D97-AF65-F5344CB8AC3E}">
        <p14:creationId xmlns:p14="http://schemas.microsoft.com/office/powerpoint/2010/main" val="31652454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481192-8571-4FCC-8D79-97641B1BD936}"/>
              </a:ext>
            </a:extLst>
          </p:cNvPr>
          <p:cNvSpPr>
            <a:spLocks noGrp="1"/>
          </p:cNvSpPr>
          <p:nvPr>
            <p:ph type="ctrTitle"/>
          </p:nvPr>
        </p:nvSpPr>
        <p:spPr/>
        <p:txBody>
          <a:bodyPr>
            <a:normAutofit/>
          </a:bodyPr>
          <a:lstStyle/>
          <a:p>
            <a:r>
              <a:rPr kumimoji="1" lang="ja-JP" altLang="en-US" dirty="0"/>
              <a:t>テーブル作成</a:t>
            </a:r>
          </a:p>
        </p:txBody>
      </p:sp>
      <p:sp>
        <p:nvSpPr>
          <p:cNvPr id="6" name="正方形/長方形 5">
            <a:extLst>
              <a:ext uri="{FF2B5EF4-FFF2-40B4-BE49-F238E27FC236}">
                <a16:creationId xmlns:a16="http://schemas.microsoft.com/office/drawing/2014/main" id="{11BCC77D-39FD-4D5C-8643-6D4041CF72E2}"/>
              </a:ext>
            </a:extLst>
          </p:cNvPr>
          <p:cNvSpPr/>
          <p:nvPr/>
        </p:nvSpPr>
        <p:spPr>
          <a:xfrm>
            <a:off x="3048000" y="432574"/>
            <a:ext cx="6096000" cy="1200329"/>
          </a:xfrm>
          <a:prstGeom prst="rect">
            <a:avLst/>
          </a:prstGeom>
        </p:spPr>
        <p:txBody>
          <a:bodyPr>
            <a:spAutoFit/>
          </a:bodyPr>
          <a:lstStyle/>
          <a:p>
            <a:pPr algn="ctr" latinLnBrk="1"/>
            <a:r>
              <a:rPr lang="en-US" altLang="ja-JP" dirty="0">
                <a:solidFill>
                  <a:srgbClr val="333333"/>
                </a:solidFill>
                <a:latin typeface="UD デジタル 教科書体 N-B" panose="02020700000000000000" pitchFamily="17" charset="-128"/>
                <a:ea typeface="UD デジタル 教科書体 N-B" panose="02020700000000000000" pitchFamily="17" charset="-128"/>
              </a:rPr>
              <a:t>CREATE TABLE </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文は　</a:t>
            </a:r>
            <a:r>
              <a:rPr lang="en-US" altLang="ja-JP" dirty="0">
                <a:solidFill>
                  <a:srgbClr val="333333"/>
                </a:solidFill>
                <a:latin typeface="UD デジタル 教科書体 N-B" panose="02020700000000000000" pitchFamily="17" charset="-128"/>
                <a:ea typeface="UD デジタル 教科書体 N-B" panose="02020700000000000000" pitchFamily="17" charset="-128"/>
              </a:rPr>
              <a:t>MySQL </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テーブル作成する関数。</a:t>
            </a:r>
            <a:endParaRPr lang="en-US" altLang="ja-JP" dirty="0">
              <a:solidFill>
                <a:srgbClr val="333333"/>
              </a:solidFill>
              <a:latin typeface="UD デジタル 教科書体 N-B" panose="02020700000000000000" pitchFamily="17" charset="-128"/>
              <a:ea typeface="UD デジタル 教科書体 N-B" panose="02020700000000000000" pitchFamily="17" charset="-128"/>
            </a:endParaRPr>
          </a:p>
          <a:p>
            <a:pPr algn="ctr" latinLnBrk="1"/>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今回は、名称は　</a:t>
            </a:r>
            <a:r>
              <a:rPr lang="en-US" altLang="ja-JP" dirty="0">
                <a:solidFill>
                  <a:srgbClr val="333333"/>
                </a:solidFill>
                <a:latin typeface="UD デジタル 教科書体 N-B" panose="02020700000000000000" pitchFamily="17" charset="-128"/>
                <a:ea typeface="UD デジタル 教科書体 N-B" panose="02020700000000000000" pitchFamily="17" charset="-128"/>
              </a:rPr>
              <a:t>MyGuests</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　のテーブル作成する、</a:t>
            </a:r>
            <a:endParaRPr lang="en-US" altLang="ja-JP" dirty="0">
              <a:solidFill>
                <a:srgbClr val="333333"/>
              </a:solidFill>
              <a:latin typeface="UD デジタル 教科書体 N-B" panose="02020700000000000000" pitchFamily="17" charset="-128"/>
              <a:ea typeface="UD デジタル 教科書体 N-B" panose="02020700000000000000" pitchFamily="17" charset="-128"/>
            </a:endParaRPr>
          </a:p>
          <a:p>
            <a:pPr algn="ctr" latinLnBrk="1"/>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このテーブルの列は五つ、それぞには：</a:t>
            </a:r>
            <a:endParaRPr lang="en-US" altLang="ja-JP" dirty="0">
              <a:solidFill>
                <a:srgbClr val="333333"/>
              </a:solidFill>
              <a:latin typeface="UD デジタル 教科書体 N-B" panose="02020700000000000000" pitchFamily="17" charset="-128"/>
              <a:ea typeface="UD デジタル 教科書体 N-B" panose="02020700000000000000" pitchFamily="17" charset="-128"/>
            </a:endParaRPr>
          </a:p>
          <a:p>
            <a:pPr algn="ctr" latinLnBrk="1"/>
            <a:r>
              <a:rPr lang="en-US" altLang="ja-JP" dirty="0">
                <a:solidFill>
                  <a:srgbClr val="333333"/>
                </a:solidFill>
                <a:latin typeface="UD デジタル 教科書体 N-B" panose="02020700000000000000" pitchFamily="17" charset="-128"/>
                <a:ea typeface="UD デジタル 教科書体 N-B" panose="02020700000000000000" pitchFamily="17" charset="-128"/>
              </a:rPr>
              <a:t>Id</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a:t>
            </a:r>
            <a:r>
              <a:rPr lang="en-US" altLang="ja-JP" dirty="0">
                <a:solidFill>
                  <a:srgbClr val="333333"/>
                </a:solidFill>
                <a:latin typeface="UD デジタル 教科書体 N-B" panose="02020700000000000000" pitchFamily="17" charset="-128"/>
                <a:ea typeface="UD デジタル 教科書体 N-B" panose="02020700000000000000" pitchFamily="17" charset="-128"/>
              </a:rPr>
              <a:t>firstname</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a:t>
            </a:r>
            <a:r>
              <a:rPr lang="en-US" altLang="ja-JP" dirty="0">
                <a:solidFill>
                  <a:srgbClr val="333333"/>
                </a:solidFill>
                <a:latin typeface="UD デジタル 教科書体 N-B" panose="02020700000000000000" pitchFamily="17" charset="-128"/>
                <a:ea typeface="UD デジタル 教科書体 N-B" panose="02020700000000000000" pitchFamily="17" charset="-128"/>
              </a:rPr>
              <a:t>lastname</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a:t>
            </a:r>
            <a:r>
              <a:rPr lang="en-US" altLang="ja-JP" dirty="0">
                <a:solidFill>
                  <a:srgbClr val="333333"/>
                </a:solidFill>
                <a:latin typeface="UD デジタル 教科書体 N-B" panose="02020700000000000000" pitchFamily="17" charset="-128"/>
                <a:ea typeface="UD デジタル 教科書体 N-B" panose="02020700000000000000" pitchFamily="17" charset="-128"/>
              </a:rPr>
              <a:t>email </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a:t>
            </a:r>
            <a:r>
              <a:rPr lang="en-US" altLang="ja-JP" dirty="0">
                <a:solidFill>
                  <a:srgbClr val="333333"/>
                </a:solidFill>
                <a:latin typeface="UD デジタル 教科書体 N-B" panose="02020700000000000000" pitchFamily="17" charset="-128"/>
                <a:ea typeface="UD デジタル 教科書体 N-B" panose="02020700000000000000" pitchFamily="17" charset="-128"/>
              </a:rPr>
              <a:t>reg_date</a:t>
            </a:r>
            <a:endParaRPr lang="ja-JP" altLang="en-US" dirty="0">
              <a:solidFill>
                <a:srgbClr val="333333"/>
              </a:solidFill>
              <a:latin typeface="UD デジタル 教科書体 N-B" panose="02020700000000000000" pitchFamily="17" charset="-128"/>
              <a:ea typeface="UD デジタル 教科書体 N-B" panose="02020700000000000000" pitchFamily="17" charset="-128"/>
            </a:endParaRPr>
          </a:p>
        </p:txBody>
      </p:sp>
      <p:sp>
        <p:nvSpPr>
          <p:cNvPr id="8" name="正方形/長方形 7">
            <a:extLst>
              <a:ext uri="{FF2B5EF4-FFF2-40B4-BE49-F238E27FC236}">
                <a16:creationId xmlns:a16="http://schemas.microsoft.com/office/drawing/2014/main" id="{211DC2F2-E0A5-4450-AD93-DA1C18B34EE1}"/>
              </a:ext>
            </a:extLst>
          </p:cNvPr>
          <p:cNvSpPr/>
          <p:nvPr/>
        </p:nvSpPr>
        <p:spPr>
          <a:xfrm>
            <a:off x="1398864" y="1632903"/>
            <a:ext cx="9394273" cy="2031325"/>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altLang="ja-JP" dirty="0">
                <a:solidFill>
                  <a:srgbClr val="CE9178"/>
                </a:solidFill>
                <a:latin typeface="Consolas" panose="020B0609020204030204" pitchFamily="49" charset="0"/>
              </a:rPr>
              <a:t>"create TABLE MyGuests(       </a:t>
            </a:r>
            <a:endParaRPr lang="en-US" altLang="ja-JP" dirty="0">
              <a:solidFill>
                <a:srgbClr val="D4D4D4"/>
              </a:solidFill>
              <a:latin typeface="Consolas" panose="020B0609020204030204" pitchFamily="49" charset="0"/>
            </a:endParaRPr>
          </a:p>
          <a:p>
            <a:r>
              <a:rPr lang="en-US" altLang="ja-JP" dirty="0">
                <a:solidFill>
                  <a:srgbClr val="CE9178"/>
                </a:solidFill>
                <a:latin typeface="Consolas" panose="020B0609020204030204" pitchFamily="49" charset="0"/>
              </a:rPr>
              <a:t>        id          INT(6)      UNSIGNED    AUTO_INCREMENT  PRIMARY KEY, </a:t>
            </a:r>
            <a:endParaRPr lang="en-US" altLang="ja-JP" dirty="0">
              <a:solidFill>
                <a:srgbClr val="D4D4D4"/>
              </a:solidFill>
              <a:latin typeface="Consolas" panose="020B0609020204030204" pitchFamily="49" charset="0"/>
            </a:endParaRPr>
          </a:p>
          <a:p>
            <a:r>
              <a:rPr lang="en-US" altLang="ja-JP" dirty="0">
                <a:solidFill>
                  <a:srgbClr val="CE9178"/>
                </a:solidFill>
                <a:latin typeface="Consolas" panose="020B0609020204030204" pitchFamily="49" charset="0"/>
              </a:rPr>
              <a:t>        firstname   VARCHAR(30) NOT NULL,</a:t>
            </a:r>
            <a:endParaRPr lang="en-US" altLang="ja-JP" dirty="0">
              <a:solidFill>
                <a:srgbClr val="D4D4D4"/>
              </a:solidFill>
              <a:latin typeface="Consolas" panose="020B0609020204030204" pitchFamily="49" charset="0"/>
            </a:endParaRPr>
          </a:p>
          <a:p>
            <a:r>
              <a:rPr lang="en-US" altLang="ja-JP" dirty="0">
                <a:solidFill>
                  <a:srgbClr val="CE9178"/>
                </a:solidFill>
                <a:latin typeface="Consolas" panose="020B0609020204030204" pitchFamily="49" charset="0"/>
              </a:rPr>
              <a:t>        lastname    VARCHAR(30) NOT NULL,</a:t>
            </a:r>
            <a:endParaRPr lang="en-US" altLang="ja-JP" dirty="0">
              <a:solidFill>
                <a:srgbClr val="D4D4D4"/>
              </a:solidFill>
              <a:latin typeface="Consolas" panose="020B0609020204030204" pitchFamily="49" charset="0"/>
            </a:endParaRPr>
          </a:p>
          <a:p>
            <a:r>
              <a:rPr lang="en-US" altLang="ja-JP" dirty="0">
                <a:solidFill>
                  <a:srgbClr val="CE9178"/>
                </a:solidFill>
                <a:latin typeface="Consolas" panose="020B0609020204030204" pitchFamily="49" charset="0"/>
              </a:rPr>
              <a:t>        email       VARCHAR(50),</a:t>
            </a:r>
            <a:endParaRPr lang="en-US" altLang="ja-JP" dirty="0">
              <a:solidFill>
                <a:srgbClr val="D4D4D4"/>
              </a:solidFill>
              <a:latin typeface="Consolas" panose="020B0609020204030204" pitchFamily="49" charset="0"/>
            </a:endParaRPr>
          </a:p>
          <a:p>
            <a:r>
              <a:rPr lang="en-US" altLang="ja-JP" dirty="0">
                <a:solidFill>
                  <a:srgbClr val="CE9178"/>
                </a:solidFill>
                <a:latin typeface="Consolas" panose="020B0609020204030204" pitchFamily="49" charset="0"/>
              </a:rPr>
              <a:t>        reg_date    TIMESTAMP</a:t>
            </a:r>
            <a:br>
              <a:rPr lang="en-US" altLang="ja-JP" dirty="0">
                <a:solidFill>
                  <a:srgbClr val="D4D4D4"/>
                </a:solidFill>
                <a:latin typeface="Consolas" panose="020B0609020204030204" pitchFamily="49" charset="0"/>
              </a:rPr>
            </a:br>
            <a:r>
              <a:rPr lang="en-US" altLang="ja-JP" dirty="0">
                <a:solidFill>
                  <a:srgbClr val="CE9178"/>
                </a:solidFill>
                <a:latin typeface="Consolas" panose="020B0609020204030204" pitchFamily="49" charset="0"/>
              </a:rPr>
              <a:t>        )"</a:t>
            </a:r>
            <a:endParaRPr lang="en-US" altLang="ja-JP" b="0" dirty="0">
              <a:solidFill>
                <a:srgbClr val="D4D4D4"/>
              </a:solidFill>
              <a:effectLst/>
              <a:latin typeface="Consolas" panose="020B0609020204030204" pitchFamily="49" charset="0"/>
            </a:endParaRPr>
          </a:p>
        </p:txBody>
      </p:sp>
      <p:sp>
        <p:nvSpPr>
          <p:cNvPr id="9" name="正方形/長方形 8">
            <a:extLst>
              <a:ext uri="{FF2B5EF4-FFF2-40B4-BE49-F238E27FC236}">
                <a16:creationId xmlns:a16="http://schemas.microsoft.com/office/drawing/2014/main" id="{FB17EB14-6DEA-44DC-A6CA-1D423E9C2440}"/>
              </a:ext>
            </a:extLst>
          </p:cNvPr>
          <p:cNvSpPr/>
          <p:nvPr/>
        </p:nvSpPr>
        <p:spPr>
          <a:xfrm>
            <a:off x="1398864" y="3797390"/>
            <a:ext cx="6096000" cy="369332"/>
          </a:xfrm>
          <a:prstGeom prst="rect">
            <a:avLst/>
          </a:prstGeom>
        </p:spPr>
        <p:txBody>
          <a:bodyPr>
            <a:spAutoFit/>
          </a:bodyPr>
          <a:lstStyle/>
          <a:p>
            <a:pPr latinLnBrk="1"/>
            <a:r>
              <a:rPr lang="ja-JP" altLang="en-US" b="0" i="0" dirty="0">
                <a:solidFill>
                  <a:srgbClr val="333333"/>
                </a:solidFill>
                <a:effectLst/>
                <a:latin typeface="UD デジタル 教科書体 N-B" panose="02020700000000000000" pitchFamily="17" charset="-128"/>
                <a:ea typeface="UD デジタル 教科書体 N-B" panose="02020700000000000000" pitchFamily="17" charset="-128"/>
              </a:rPr>
              <a:t>データ型設定したら、各列の属性指定することにも可能</a:t>
            </a:r>
            <a:endParaRPr lang="en-US" altLang="ja-JP" b="0" i="0" dirty="0">
              <a:solidFill>
                <a:srgbClr val="333333"/>
              </a:solidFill>
              <a:effectLst/>
              <a:latin typeface="UD デジタル 教科書体 N-B" panose="02020700000000000000" pitchFamily="17" charset="-128"/>
              <a:ea typeface="UD デジタル 教科書体 N-B" panose="02020700000000000000" pitchFamily="17" charset="-128"/>
            </a:endParaRPr>
          </a:p>
        </p:txBody>
      </p:sp>
      <p:sp>
        <p:nvSpPr>
          <p:cNvPr id="10" name="正方形/長方形 9">
            <a:extLst>
              <a:ext uri="{FF2B5EF4-FFF2-40B4-BE49-F238E27FC236}">
                <a16:creationId xmlns:a16="http://schemas.microsoft.com/office/drawing/2014/main" id="{09A5A49D-70E4-4C57-960F-67C89CC4EF0C}"/>
              </a:ext>
            </a:extLst>
          </p:cNvPr>
          <p:cNvSpPr/>
          <p:nvPr/>
        </p:nvSpPr>
        <p:spPr>
          <a:xfrm>
            <a:off x="1398863" y="4115218"/>
            <a:ext cx="10201734" cy="1477328"/>
          </a:xfrm>
          <a:prstGeom prst="rect">
            <a:avLst/>
          </a:prstGeom>
        </p:spPr>
        <p:txBody>
          <a:bodyPr wrap="square">
            <a:spAutoFit/>
          </a:bodyPr>
          <a:lstStyle/>
          <a:p>
            <a:pPr marL="285750" indent="-285750" latinLnBrk="1">
              <a:buFont typeface="Arial" panose="020B0604020202020204" pitchFamily="34" charset="0"/>
              <a:buChar char="•"/>
            </a:pPr>
            <a:r>
              <a:rPr lang="en-US" altLang="ja-JP" b="0" i="0" dirty="0">
                <a:solidFill>
                  <a:srgbClr val="333333"/>
                </a:solidFill>
                <a:effectLst/>
                <a:latin typeface="UD デジタル 教科書体 N-B" panose="02020700000000000000" pitchFamily="17" charset="-128"/>
                <a:ea typeface="UD デジタル 教科書体 N-B" panose="02020700000000000000" pitchFamily="17" charset="-128"/>
              </a:rPr>
              <a:t>NOT</a:t>
            </a:r>
            <a:r>
              <a:rPr lang="ja-JP" altLang="en-US" b="0" i="0" dirty="0">
                <a:solidFill>
                  <a:srgbClr val="333333"/>
                </a:solidFill>
                <a:effectLst/>
                <a:latin typeface="UD デジタル 教科書体 N-B" panose="02020700000000000000" pitchFamily="17" charset="-128"/>
                <a:ea typeface="UD デジタル 教科書体 N-B" panose="02020700000000000000" pitchFamily="17" charset="-128"/>
              </a:rPr>
              <a:t> </a:t>
            </a:r>
            <a:r>
              <a:rPr lang="en-US" altLang="ja-JP" b="0" i="0" dirty="0">
                <a:solidFill>
                  <a:srgbClr val="333333"/>
                </a:solidFill>
                <a:effectLst/>
                <a:latin typeface="UD デジタル 教科書体 N-B" panose="02020700000000000000" pitchFamily="17" charset="-128"/>
                <a:ea typeface="UD デジタル 教科書体 N-B" panose="02020700000000000000" pitchFamily="17" charset="-128"/>
              </a:rPr>
              <a:t>NULL	</a:t>
            </a:r>
            <a:r>
              <a:rPr lang="ja-JP" altLang="en-US" b="0" i="0" dirty="0">
                <a:solidFill>
                  <a:srgbClr val="333333"/>
                </a:solidFill>
                <a:effectLst/>
                <a:latin typeface="UD デジタル 教科書体 N-B" panose="02020700000000000000" pitchFamily="17" charset="-128"/>
                <a:ea typeface="UD デジタル 教科書体 N-B" panose="02020700000000000000" pitchFamily="17" charset="-128"/>
              </a:rPr>
              <a:t>　各行必ず値入ってる、</a:t>
            </a:r>
            <a:r>
              <a:rPr lang="en-US" altLang="ja-JP" b="0" i="0" dirty="0">
                <a:solidFill>
                  <a:srgbClr val="333333"/>
                </a:solidFill>
                <a:effectLst/>
                <a:latin typeface="UD デジタル 教科書体 N-B" panose="02020700000000000000" pitchFamily="17" charset="-128"/>
                <a:ea typeface="UD デジタル 教科書体 N-B" panose="02020700000000000000" pitchFamily="17" charset="-128"/>
              </a:rPr>
              <a:t>NULL</a:t>
            </a:r>
            <a:r>
              <a:rPr lang="ja-JP" altLang="en-US" b="0" i="0" dirty="0">
                <a:solidFill>
                  <a:srgbClr val="333333"/>
                </a:solidFill>
                <a:effectLst/>
                <a:latin typeface="UD デジタル 教科書体 N-B" panose="02020700000000000000" pitchFamily="17" charset="-128"/>
                <a:ea typeface="UD デジタル 教科書体 N-B" panose="02020700000000000000" pitchFamily="17" charset="-128"/>
              </a:rPr>
              <a:t>値はいけない。</a:t>
            </a:r>
            <a:endParaRPr lang="en-US" altLang="ja-JP" b="0" i="0" dirty="0">
              <a:solidFill>
                <a:srgbClr val="333333"/>
              </a:solidFill>
              <a:effectLst/>
              <a:latin typeface="UD デジタル 教科書体 N-B" panose="02020700000000000000" pitchFamily="17" charset="-128"/>
              <a:ea typeface="UD デジタル 教科書体 N-B" panose="02020700000000000000" pitchFamily="17" charset="-128"/>
            </a:endParaRPr>
          </a:p>
          <a:p>
            <a:pPr marL="285750" indent="-285750" latinLnBrk="1">
              <a:buFont typeface="Arial" panose="020B0604020202020204" pitchFamily="34" charset="0"/>
              <a:buChar char="•"/>
            </a:pPr>
            <a:r>
              <a:rPr lang="en-US" altLang="ja-JP" dirty="0">
                <a:solidFill>
                  <a:srgbClr val="333333"/>
                </a:solidFill>
                <a:latin typeface="UD デジタル 教科書体 N-B" panose="02020700000000000000" pitchFamily="17" charset="-128"/>
                <a:ea typeface="UD デジタル 教科書体 N-B" panose="02020700000000000000" pitchFamily="17" charset="-128"/>
              </a:rPr>
              <a:t>DEFAULT	value	</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　デフォルト値設定。</a:t>
            </a:r>
            <a:endParaRPr lang="en-US" altLang="ja-JP" dirty="0">
              <a:solidFill>
                <a:srgbClr val="333333"/>
              </a:solidFill>
              <a:latin typeface="UD デジタル 教科書体 N-B" panose="02020700000000000000" pitchFamily="17" charset="-128"/>
              <a:ea typeface="UD デジタル 教科書体 N-B" panose="02020700000000000000" pitchFamily="17" charset="-128"/>
            </a:endParaRPr>
          </a:p>
          <a:p>
            <a:pPr marL="285750" indent="-285750" latinLnBrk="1">
              <a:buFont typeface="Arial" panose="020B0604020202020204" pitchFamily="34" charset="0"/>
              <a:buChar char="•"/>
            </a:pPr>
            <a:r>
              <a:rPr lang="en-US" altLang="ja-JP" dirty="0">
                <a:solidFill>
                  <a:srgbClr val="333333"/>
                </a:solidFill>
                <a:latin typeface="UD デジタル 教科書体 N-B" panose="02020700000000000000" pitchFamily="17" charset="-128"/>
                <a:ea typeface="UD デジタル 教科書体 N-B" panose="02020700000000000000" pitchFamily="17" charset="-128"/>
              </a:rPr>
              <a:t>UNSIGNED	</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　記号なし数値型。</a:t>
            </a:r>
            <a:endParaRPr lang="en-US" altLang="ja-JP" dirty="0">
              <a:solidFill>
                <a:srgbClr val="333333"/>
              </a:solidFill>
              <a:latin typeface="UD デジタル 教科書体 N-B" panose="02020700000000000000" pitchFamily="17" charset="-128"/>
              <a:ea typeface="UD デジタル 教科書体 N-B" panose="02020700000000000000" pitchFamily="17" charset="-128"/>
            </a:endParaRPr>
          </a:p>
          <a:p>
            <a:pPr marL="285750" indent="-285750" latinLnBrk="1">
              <a:buFont typeface="Arial" panose="020B0604020202020204" pitchFamily="34" charset="0"/>
              <a:buChar char="•"/>
            </a:pPr>
            <a:r>
              <a:rPr lang="en-US" altLang="ja-JP" dirty="0">
                <a:solidFill>
                  <a:srgbClr val="333333"/>
                </a:solidFill>
                <a:latin typeface="UD デジタル 教科書体 N-B" panose="02020700000000000000" pitchFamily="17" charset="-128"/>
                <a:ea typeface="UD デジタル 教科書体 N-B" panose="02020700000000000000" pitchFamily="17" charset="-128"/>
              </a:rPr>
              <a:t>AUTO</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　</a:t>
            </a:r>
            <a:r>
              <a:rPr lang="en-US" altLang="ja-JP" dirty="0">
                <a:solidFill>
                  <a:srgbClr val="333333"/>
                </a:solidFill>
                <a:latin typeface="UD デジタル 教科書体 N-B" panose="02020700000000000000" pitchFamily="17" charset="-128"/>
                <a:ea typeface="UD デジタル 教科書体 N-B" panose="02020700000000000000" pitchFamily="17" charset="-128"/>
              </a:rPr>
              <a:t>INCREMENT	</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　設定されたカラムにデータを追加する度に</a:t>
            </a:r>
            <a:r>
              <a:rPr lang="en-US" altLang="ja-JP" dirty="0">
                <a:solidFill>
                  <a:srgbClr val="333333"/>
                </a:solidFill>
                <a:latin typeface="UD デジタル 教科書体 N-B" panose="02020700000000000000" pitchFamily="17" charset="-128"/>
                <a:ea typeface="UD デジタル 教科書体 N-B" panose="02020700000000000000" pitchFamily="17" charset="-128"/>
              </a:rPr>
              <a:t>+1</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の値が書き換え。</a:t>
            </a:r>
            <a:endParaRPr lang="en-US" altLang="ja-JP" dirty="0">
              <a:solidFill>
                <a:srgbClr val="333333"/>
              </a:solidFill>
              <a:latin typeface="UD デジタル 教科書体 N-B" panose="02020700000000000000" pitchFamily="17" charset="-128"/>
              <a:ea typeface="UD デジタル 教科書体 N-B" panose="02020700000000000000" pitchFamily="17" charset="-128"/>
            </a:endParaRPr>
          </a:p>
          <a:p>
            <a:pPr marL="285750" indent="-285750" latinLnBrk="1">
              <a:buFont typeface="Arial" panose="020B0604020202020204" pitchFamily="34" charset="0"/>
              <a:buChar char="•"/>
            </a:pPr>
            <a:r>
              <a:rPr lang="en-US" altLang="ja-JP" dirty="0">
                <a:solidFill>
                  <a:srgbClr val="333333"/>
                </a:solidFill>
                <a:latin typeface="UD デジタル 教科書体 N-B" panose="02020700000000000000" pitchFamily="17" charset="-128"/>
                <a:ea typeface="UD デジタル 教科書体 N-B" panose="02020700000000000000" pitchFamily="17" charset="-128"/>
              </a:rPr>
              <a:t>PRIMARY</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　</a:t>
            </a:r>
            <a:r>
              <a:rPr lang="en-US" altLang="ja-JP" dirty="0">
                <a:solidFill>
                  <a:srgbClr val="333333"/>
                </a:solidFill>
                <a:latin typeface="UD デジタル 教科書体 N-B" panose="02020700000000000000" pitchFamily="17" charset="-128"/>
                <a:ea typeface="UD デジタル 教科書体 N-B" panose="02020700000000000000" pitchFamily="17" charset="-128"/>
              </a:rPr>
              <a:t>KEY	</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　主キー設定、と</a:t>
            </a:r>
            <a:r>
              <a:rPr lang="en-US" altLang="ja-JP" dirty="0">
                <a:solidFill>
                  <a:srgbClr val="333333"/>
                </a:solidFill>
                <a:latin typeface="UD デジタル 教科書体 N-B" panose="02020700000000000000" pitchFamily="17" charset="-128"/>
                <a:ea typeface="UD デジタル 教科書体 N-B" panose="02020700000000000000" pitchFamily="17" charset="-128"/>
              </a:rPr>
              <a:t>AUTO</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　</a:t>
            </a:r>
            <a:r>
              <a:rPr lang="en-US" altLang="ja-JP" dirty="0">
                <a:solidFill>
                  <a:srgbClr val="333333"/>
                </a:solidFill>
                <a:latin typeface="UD デジタル 教科書体 N-B" panose="02020700000000000000" pitchFamily="17" charset="-128"/>
                <a:ea typeface="UD デジタル 教科書体 N-B" panose="02020700000000000000" pitchFamily="17" charset="-128"/>
              </a:rPr>
              <a:t>INCREMENT </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セットで使われ。</a:t>
            </a:r>
            <a:r>
              <a:rPr lang="en-US" altLang="ja-JP" dirty="0">
                <a:solidFill>
                  <a:srgbClr val="333333"/>
                </a:solidFill>
                <a:latin typeface="UD デジタル 教科書体 N-B" panose="02020700000000000000" pitchFamily="17" charset="-128"/>
                <a:ea typeface="UD デジタル 教科書体 N-B" panose="02020700000000000000" pitchFamily="17" charset="-128"/>
              </a:rPr>
              <a:t>	</a:t>
            </a:r>
            <a:endParaRPr lang="en-US" altLang="ja-JP" b="0" i="0" dirty="0">
              <a:solidFill>
                <a:srgbClr val="333333"/>
              </a:solidFill>
              <a:effectLst/>
              <a:latin typeface="UD デジタル 教科書体 N-B" panose="02020700000000000000" pitchFamily="17" charset="-128"/>
              <a:ea typeface="UD デジタル 教科書体 N-B" panose="02020700000000000000" pitchFamily="17" charset="-128"/>
            </a:endParaRPr>
          </a:p>
        </p:txBody>
      </p:sp>
      <p:sp>
        <p:nvSpPr>
          <p:cNvPr id="12" name="正方形/長方形 11">
            <a:extLst>
              <a:ext uri="{FF2B5EF4-FFF2-40B4-BE49-F238E27FC236}">
                <a16:creationId xmlns:a16="http://schemas.microsoft.com/office/drawing/2014/main" id="{E4D67919-46BD-43BA-9692-4B79C19706B1}"/>
              </a:ext>
            </a:extLst>
          </p:cNvPr>
          <p:cNvSpPr/>
          <p:nvPr/>
        </p:nvSpPr>
        <p:spPr>
          <a:xfrm>
            <a:off x="1398863" y="5858870"/>
            <a:ext cx="4339650" cy="369332"/>
          </a:xfrm>
          <a:prstGeom prst="rect">
            <a:avLst/>
          </a:prstGeom>
        </p:spPr>
        <p:txBody>
          <a:bodyPr wrap="none">
            <a:spAutoFit/>
          </a:bodyPr>
          <a:lstStyle/>
          <a:p>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すべてのテーブル必ず主キーがもってる</a:t>
            </a:r>
            <a:endParaRPr lang="ja-JP" altLang="en-US" dirty="0"/>
          </a:p>
        </p:txBody>
      </p:sp>
    </p:spTree>
    <p:extLst>
      <p:ext uri="{BB962C8B-B14F-4D97-AF65-F5344CB8AC3E}">
        <p14:creationId xmlns:p14="http://schemas.microsoft.com/office/powerpoint/2010/main" val="31885655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51479D-F13B-4D30-89B4-A4358D1F8CE9}"/>
              </a:ext>
            </a:extLst>
          </p:cNvPr>
          <p:cNvSpPr>
            <a:spLocks noGrp="1"/>
          </p:cNvSpPr>
          <p:nvPr>
            <p:ph type="ctrTitle"/>
          </p:nvPr>
        </p:nvSpPr>
        <p:spPr/>
        <p:txBody>
          <a:bodyPr/>
          <a:lstStyle/>
          <a:p>
            <a:r>
              <a:rPr kumimoji="1" lang="ja-JP" altLang="en-US" dirty="0"/>
              <a:t>テーブル作成</a:t>
            </a:r>
          </a:p>
        </p:txBody>
      </p:sp>
      <p:sp>
        <p:nvSpPr>
          <p:cNvPr id="8" name="正方形/長方形 7">
            <a:extLst>
              <a:ext uri="{FF2B5EF4-FFF2-40B4-BE49-F238E27FC236}">
                <a16:creationId xmlns:a16="http://schemas.microsoft.com/office/drawing/2014/main" id="{EA91213A-9DC7-4A37-89CC-94C25B1873A9}"/>
              </a:ext>
            </a:extLst>
          </p:cNvPr>
          <p:cNvSpPr/>
          <p:nvPr/>
        </p:nvSpPr>
        <p:spPr>
          <a:xfrm>
            <a:off x="7229398" y="571075"/>
            <a:ext cx="4496657" cy="5078313"/>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altLang="ja-JP" dirty="0">
                <a:solidFill>
                  <a:srgbClr val="9CDCFE"/>
                </a:solidFill>
                <a:latin typeface="Consolas" panose="020B0609020204030204" pitchFamily="49" charset="0"/>
              </a:rPr>
              <a:t>$sql</a:t>
            </a:r>
            <a:r>
              <a:rPr lang="en-US" altLang="ja-JP" dirty="0">
                <a:solidFill>
                  <a:srgbClr val="D4D4D4"/>
                </a:solidFill>
                <a:latin typeface="Consolas" panose="020B0609020204030204" pitchFamily="49" charset="0"/>
              </a:rPr>
              <a:t>=</a:t>
            </a:r>
            <a:r>
              <a:rPr lang="en-US" altLang="ja-JP" dirty="0">
                <a:solidFill>
                  <a:srgbClr val="CE9178"/>
                </a:solidFill>
                <a:latin typeface="Consolas" panose="020B0609020204030204" pitchFamily="49" charset="0"/>
              </a:rPr>
              <a:t>"create TABLE MyGuests(</a:t>
            </a:r>
            <a:endParaRPr lang="en-US" altLang="ja-JP" dirty="0">
              <a:solidFill>
                <a:srgbClr val="D4D4D4"/>
              </a:solidFill>
              <a:latin typeface="Consolas" panose="020B0609020204030204" pitchFamily="49" charset="0"/>
            </a:endParaRPr>
          </a:p>
          <a:p>
            <a:r>
              <a:rPr lang="en-US" altLang="ja-JP" dirty="0">
                <a:solidFill>
                  <a:srgbClr val="CE9178"/>
                </a:solidFill>
                <a:latin typeface="Consolas" panose="020B0609020204030204" pitchFamily="49" charset="0"/>
              </a:rPr>
              <a:t>        </a:t>
            </a:r>
            <a:endParaRPr lang="en-US" altLang="ja-JP" dirty="0">
              <a:solidFill>
                <a:srgbClr val="D4D4D4"/>
              </a:solidFill>
              <a:latin typeface="Consolas" panose="020B0609020204030204" pitchFamily="49" charset="0"/>
            </a:endParaRPr>
          </a:p>
          <a:p>
            <a:r>
              <a:rPr lang="en-US" altLang="ja-JP" dirty="0">
                <a:solidFill>
                  <a:srgbClr val="CE9178"/>
                </a:solidFill>
                <a:latin typeface="Consolas" panose="020B0609020204030204" pitchFamily="49" charset="0"/>
              </a:rPr>
              <a:t>id          INT(6)      UNSIGNED</a:t>
            </a:r>
          </a:p>
          <a:p>
            <a:r>
              <a:rPr lang="en-US" altLang="ja-JP" dirty="0">
                <a:solidFill>
                  <a:srgbClr val="CE9178"/>
                </a:solidFill>
                <a:latin typeface="Consolas" panose="020B0609020204030204" pitchFamily="49" charset="0"/>
              </a:rPr>
              <a:t>AUTO_INCREMENT  PRIMARY KEY, </a:t>
            </a:r>
          </a:p>
          <a:p>
            <a:endParaRPr lang="en-US" altLang="ja-JP" dirty="0">
              <a:solidFill>
                <a:srgbClr val="D4D4D4"/>
              </a:solidFill>
              <a:latin typeface="Consolas" panose="020B0609020204030204" pitchFamily="49" charset="0"/>
            </a:endParaRPr>
          </a:p>
          <a:p>
            <a:r>
              <a:rPr lang="en-US" altLang="ja-JP" dirty="0">
                <a:solidFill>
                  <a:srgbClr val="CE9178"/>
                </a:solidFill>
                <a:latin typeface="Consolas" panose="020B0609020204030204" pitchFamily="49" charset="0"/>
              </a:rPr>
              <a:t>firstname   VARCHAR(30) NOT NULL,</a:t>
            </a:r>
            <a:endParaRPr lang="en-US" altLang="ja-JP" dirty="0">
              <a:solidFill>
                <a:srgbClr val="D4D4D4"/>
              </a:solidFill>
              <a:latin typeface="Consolas" panose="020B0609020204030204" pitchFamily="49" charset="0"/>
            </a:endParaRPr>
          </a:p>
          <a:p>
            <a:r>
              <a:rPr lang="en-US" altLang="ja-JP" dirty="0">
                <a:solidFill>
                  <a:srgbClr val="CE9178"/>
                </a:solidFill>
                <a:latin typeface="Consolas" panose="020B0609020204030204" pitchFamily="49" charset="0"/>
              </a:rPr>
              <a:t>lastname    VARCHAR(30) NOT NULL,</a:t>
            </a:r>
            <a:endParaRPr lang="en-US" altLang="ja-JP" dirty="0">
              <a:solidFill>
                <a:srgbClr val="D4D4D4"/>
              </a:solidFill>
              <a:latin typeface="Consolas" panose="020B0609020204030204" pitchFamily="49" charset="0"/>
            </a:endParaRPr>
          </a:p>
          <a:p>
            <a:r>
              <a:rPr lang="en-US" altLang="ja-JP" dirty="0">
                <a:solidFill>
                  <a:srgbClr val="CE9178"/>
                </a:solidFill>
                <a:latin typeface="Consolas" panose="020B0609020204030204" pitchFamily="49" charset="0"/>
              </a:rPr>
              <a:t>email       VARCHAR(50),</a:t>
            </a:r>
            <a:endParaRPr lang="en-US" altLang="ja-JP" dirty="0">
              <a:solidFill>
                <a:srgbClr val="D4D4D4"/>
              </a:solidFill>
              <a:latin typeface="Consolas" panose="020B0609020204030204" pitchFamily="49" charset="0"/>
            </a:endParaRPr>
          </a:p>
          <a:p>
            <a:r>
              <a:rPr lang="en-US" altLang="ja-JP" dirty="0">
                <a:solidFill>
                  <a:srgbClr val="CE9178"/>
                </a:solidFill>
                <a:latin typeface="Consolas" panose="020B0609020204030204" pitchFamily="49" charset="0"/>
              </a:rPr>
              <a:t>reg_date    TIMESTAMP</a:t>
            </a:r>
            <a:br>
              <a:rPr lang="en-US" altLang="ja-JP" dirty="0">
                <a:solidFill>
                  <a:srgbClr val="D4D4D4"/>
                </a:solidFill>
                <a:latin typeface="Consolas" panose="020B0609020204030204" pitchFamily="49" charset="0"/>
              </a:rPr>
            </a:br>
            <a:r>
              <a:rPr lang="en-US" altLang="ja-JP" dirty="0">
                <a:solidFill>
                  <a:srgbClr val="CE9178"/>
                </a:solidFill>
                <a:latin typeface="Consolas" panose="020B0609020204030204" pitchFamily="49" charset="0"/>
              </a:rPr>
              <a:t>)"</a:t>
            </a:r>
            <a:r>
              <a:rPr lang="en-US" altLang="ja-JP" dirty="0">
                <a:solidFill>
                  <a:srgbClr val="D4D4D4"/>
                </a:solidFill>
                <a:latin typeface="Consolas" panose="020B0609020204030204" pitchFamily="49" charset="0"/>
              </a:rPr>
              <a:t>;</a:t>
            </a:r>
            <a:br>
              <a:rPr lang="en-US" altLang="ja-JP" dirty="0">
                <a:solidFill>
                  <a:srgbClr val="D4D4D4"/>
                </a:solidFill>
                <a:latin typeface="Consolas" panose="020B0609020204030204" pitchFamily="49" charset="0"/>
              </a:rPr>
            </a:br>
            <a:r>
              <a:rPr lang="en-US" altLang="ja-JP" dirty="0">
                <a:solidFill>
                  <a:srgbClr val="C586C0"/>
                </a:solidFill>
                <a:latin typeface="Consolas" panose="020B0609020204030204" pitchFamily="49" charset="0"/>
              </a:rPr>
              <a:t>if</a:t>
            </a:r>
            <a:r>
              <a:rPr lang="en-US" altLang="ja-JP" dirty="0">
                <a:solidFill>
                  <a:srgbClr val="D4D4D4"/>
                </a:solidFill>
                <a:latin typeface="Consolas" panose="020B0609020204030204" pitchFamily="49" charset="0"/>
              </a:rPr>
              <a:t> (</a:t>
            </a:r>
            <a:r>
              <a:rPr lang="en-US" altLang="ja-JP" dirty="0">
                <a:solidFill>
                  <a:srgbClr val="9CDCFE"/>
                </a:solidFill>
                <a:latin typeface="Consolas" panose="020B0609020204030204" pitchFamily="49" charset="0"/>
              </a:rPr>
              <a:t>$link</a:t>
            </a:r>
            <a:r>
              <a:rPr lang="en-US" altLang="ja-JP" dirty="0">
                <a:solidFill>
                  <a:srgbClr val="D4D4D4"/>
                </a:solidFill>
                <a:latin typeface="Consolas" panose="020B0609020204030204" pitchFamily="49" charset="0"/>
              </a:rPr>
              <a:t>-&gt;</a:t>
            </a:r>
            <a:r>
              <a:rPr lang="en-US" altLang="ja-JP" dirty="0">
                <a:solidFill>
                  <a:srgbClr val="DCDCAA"/>
                </a:solidFill>
                <a:latin typeface="Consolas" panose="020B0609020204030204" pitchFamily="49" charset="0"/>
              </a:rPr>
              <a:t>query</a:t>
            </a:r>
            <a:r>
              <a:rPr lang="en-US" altLang="ja-JP" dirty="0">
                <a:solidFill>
                  <a:srgbClr val="D4D4D4"/>
                </a:solidFill>
                <a:latin typeface="Consolas" panose="020B0609020204030204" pitchFamily="49" charset="0"/>
              </a:rPr>
              <a:t>(</a:t>
            </a:r>
            <a:r>
              <a:rPr lang="en-US" altLang="ja-JP" dirty="0">
                <a:solidFill>
                  <a:srgbClr val="9CDCFE"/>
                </a:solidFill>
                <a:latin typeface="Consolas" panose="020B0609020204030204" pitchFamily="49" charset="0"/>
              </a:rPr>
              <a:t>$sql</a:t>
            </a:r>
            <a:r>
              <a:rPr lang="en-US" altLang="ja-JP" dirty="0">
                <a:solidFill>
                  <a:srgbClr val="D4D4D4"/>
                </a:solidFill>
                <a:latin typeface="Consolas" panose="020B0609020204030204" pitchFamily="49" charset="0"/>
              </a:rPr>
              <a:t>) === </a:t>
            </a:r>
            <a:r>
              <a:rPr lang="en-US" altLang="ja-JP" dirty="0">
                <a:solidFill>
                  <a:srgbClr val="569CD6"/>
                </a:solidFill>
                <a:latin typeface="Consolas" panose="020B0609020204030204" pitchFamily="49" charset="0"/>
              </a:rPr>
              <a:t>TRUE</a:t>
            </a:r>
            <a:r>
              <a:rPr lang="en-US" altLang="ja-JP" dirty="0">
                <a:solidFill>
                  <a:srgbClr val="D4D4D4"/>
                </a:solidFill>
                <a:latin typeface="Consolas" panose="020B0609020204030204" pitchFamily="49" charset="0"/>
              </a:rPr>
              <a:t>) {</a:t>
            </a:r>
          </a:p>
          <a:p>
            <a:r>
              <a:rPr lang="en-US" altLang="ja-JP" dirty="0">
                <a:solidFill>
                  <a:srgbClr val="DCDCAA"/>
                </a:solidFill>
                <a:latin typeface="Consolas" panose="020B0609020204030204" pitchFamily="49" charset="0"/>
              </a:rPr>
              <a:t>echo</a:t>
            </a:r>
            <a:r>
              <a:rPr lang="en-US" altLang="ja-JP" dirty="0">
                <a:solidFill>
                  <a:srgbClr val="D4D4D4"/>
                </a:solidFill>
                <a:latin typeface="Consolas" panose="020B0609020204030204" pitchFamily="49" charset="0"/>
              </a:rPr>
              <a:t> </a:t>
            </a:r>
            <a:r>
              <a:rPr lang="en-US" altLang="ja-JP" dirty="0">
                <a:solidFill>
                  <a:srgbClr val="CE9178"/>
                </a:solidFill>
                <a:latin typeface="Consolas" panose="020B0609020204030204" pitchFamily="49" charset="0"/>
              </a:rPr>
              <a:t>"</a:t>
            </a:r>
            <a:r>
              <a:rPr lang="ja-JP" altLang="en-US" dirty="0">
                <a:solidFill>
                  <a:srgbClr val="CE9178"/>
                </a:solidFill>
                <a:latin typeface="Consolas" panose="020B0609020204030204" pitchFamily="49" charset="0"/>
              </a:rPr>
              <a:t>テーブル作成しました。</a:t>
            </a:r>
            <a:r>
              <a:rPr lang="en-US" altLang="ja-JP" dirty="0">
                <a:solidFill>
                  <a:srgbClr val="CE9178"/>
                </a:solidFill>
                <a:latin typeface="Consolas" panose="020B0609020204030204" pitchFamily="49" charset="0"/>
              </a:rPr>
              <a:t>"</a:t>
            </a:r>
            <a:r>
              <a:rPr lang="en-US" altLang="ja-JP" dirty="0">
                <a:solidFill>
                  <a:srgbClr val="D4D4D4"/>
                </a:solidFill>
                <a:latin typeface="Consolas" panose="020B0609020204030204" pitchFamily="49" charset="0"/>
              </a:rPr>
              <a:t>;</a:t>
            </a:r>
          </a:p>
          <a:p>
            <a:r>
              <a:rPr lang="en-US" altLang="ja-JP" dirty="0">
                <a:solidFill>
                  <a:srgbClr val="D4D4D4"/>
                </a:solidFill>
                <a:latin typeface="Consolas" panose="020B0609020204030204" pitchFamily="49" charset="0"/>
              </a:rPr>
              <a:t>} </a:t>
            </a:r>
            <a:r>
              <a:rPr lang="en-US" altLang="ja-JP" dirty="0">
                <a:solidFill>
                  <a:srgbClr val="C586C0"/>
                </a:solidFill>
                <a:latin typeface="Consolas" panose="020B0609020204030204" pitchFamily="49" charset="0"/>
              </a:rPr>
              <a:t>else</a:t>
            </a:r>
            <a:r>
              <a:rPr lang="en-US" altLang="ja-JP" dirty="0">
                <a:solidFill>
                  <a:srgbClr val="D4D4D4"/>
                </a:solidFill>
                <a:latin typeface="Consolas" panose="020B0609020204030204" pitchFamily="49" charset="0"/>
              </a:rPr>
              <a:t> {</a:t>
            </a:r>
          </a:p>
          <a:p>
            <a:r>
              <a:rPr lang="en-US" altLang="ja-JP" dirty="0">
                <a:solidFill>
                  <a:srgbClr val="D4D4D4"/>
                </a:solidFill>
                <a:latin typeface="Consolas" panose="020B0609020204030204" pitchFamily="49" charset="0"/>
              </a:rPr>
              <a:t>  </a:t>
            </a:r>
            <a:r>
              <a:rPr lang="en-US" altLang="ja-JP" dirty="0">
                <a:solidFill>
                  <a:srgbClr val="DCDCAA"/>
                </a:solidFill>
                <a:latin typeface="Consolas" panose="020B0609020204030204" pitchFamily="49" charset="0"/>
              </a:rPr>
              <a:t>echo</a:t>
            </a:r>
            <a:r>
              <a:rPr lang="en-US" altLang="ja-JP" dirty="0">
                <a:solidFill>
                  <a:srgbClr val="D4D4D4"/>
                </a:solidFill>
                <a:latin typeface="Consolas" panose="020B0609020204030204" pitchFamily="49" charset="0"/>
              </a:rPr>
              <a:t> </a:t>
            </a:r>
            <a:r>
              <a:rPr lang="en-US" altLang="ja-JP" dirty="0">
                <a:solidFill>
                  <a:srgbClr val="CE9178"/>
                </a:solidFill>
                <a:latin typeface="Consolas" panose="020B0609020204030204" pitchFamily="49" charset="0"/>
              </a:rPr>
              <a:t>"</a:t>
            </a:r>
            <a:r>
              <a:rPr lang="ja-JP" altLang="en-US" dirty="0">
                <a:solidFill>
                  <a:srgbClr val="CE9178"/>
                </a:solidFill>
                <a:latin typeface="Consolas" panose="020B0609020204030204" pitchFamily="49" charset="0"/>
              </a:rPr>
              <a:t>テーブル作成失敗</a:t>
            </a:r>
            <a:r>
              <a:rPr lang="en-US" altLang="ja-JP" dirty="0">
                <a:solidFill>
                  <a:srgbClr val="CE9178"/>
                </a:solidFill>
                <a:latin typeface="Consolas" panose="020B0609020204030204" pitchFamily="49" charset="0"/>
              </a:rPr>
              <a:t>: “</a:t>
            </a:r>
          </a:p>
          <a:p>
            <a:r>
              <a:rPr lang="en-US" altLang="ja-JP" dirty="0">
                <a:solidFill>
                  <a:srgbClr val="D4D4D4"/>
                </a:solidFill>
                <a:latin typeface="Consolas" panose="020B0609020204030204" pitchFamily="49" charset="0"/>
              </a:rPr>
              <a:t>.</a:t>
            </a:r>
            <a:r>
              <a:rPr lang="en-US" altLang="ja-JP" dirty="0">
                <a:solidFill>
                  <a:srgbClr val="9CDCFE"/>
                </a:solidFill>
                <a:latin typeface="Consolas" panose="020B0609020204030204" pitchFamily="49" charset="0"/>
              </a:rPr>
              <a:t>$link</a:t>
            </a:r>
            <a:r>
              <a:rPr lang="en-US" altLang="ja-JP" dirty="0">
                <a:solidFill>
                  <a:srgbClr val="D4D4D4"/>
                </a:solidFill>
                <a:latin typeface="Consolas" panose="020B0609020204030204" pitchFamily="49" charset="0"/>
              </a:rPr>
              <a:t>-&gt;</a:t>
            </a:r>
            <a:r>
              <a:rPr lang="en-US" altLang="ja-JP" dirty="0">
                <a:solidFill>
                  <a:srgbClr val="9CDCFE"/>
                </a:solidFill>
                <a:latin typeface="Consolas" panose="020B0609020204030204" pitchFamily="49" charset="0"/>
              </a:rPr>
              <a:t>error</a:t>
            </a:r>
            <a:r>
              <a:rPr lang="en-US" altLang="ja-JP" dirty="0">
                <a:solidFill>
                  <a:srgbClr val="D4D4D4"/>
                </a:solidFill>
                <a:latin typeface="Consolas" panose="020B0609020204030204" pitchFamily="49" charset="0"/>
              </a:rPr>
              <a:t>;</a:t>
            </a:r>
          </a:p>
          <a:p>
            <a:r>
              <a:rPr lang="en-US" altLang="ja-JP" dirty="0">
                <a:solidFill>
                  <a:srgbClr val="D4D4D4"/>
                </a:solidFill>
                <a:latin typeface="Consolas" panose="020B0609020204030204" pitchFamily="49" charset="0"/>
              </a:rPr>
              <a:t>}</a:t>
            </a:r>
            <a:br>
              <a:rPr lang="en-US" altLang="ja-JP" dirty="0">
                <a:solidFill>
                  <a:srgbClr val="D4D4D4"/>
                </a:solidFill>
                <a:latin typeface="Consolas" panose="020B0609020204030204" pitchFamily="49" charset="0"/>
              </a:rPr>
            </a:br>
            <a:r>
              <a:rPr lang="en-US" altLang="ja-JP" dirty="0" err="1">
                <a:solidFill>
                  <a:srgbClr val="DCDCAA"/>
                </a:solidFill>
                <a:latin typeface="Consolas" panose="020B0609020204030204" pitchFamily="49" charset="0"/>
              </a:rPr>
              <a:t>mysqli_close</a:t>
            </a:r>
            <a:r>
              <a:rPr lang="en-US" altLang="ja-JP" dirty="0">
                <a:solidFill>
                  <a:srgbClr val="D4D4D4"/>
                </a:solidFill>
                <a:latin typeface="Consolas" panose="020B0609020204030204" pitchFamily="49" charset="0"/>
              </a:rPr>
              <a:t>( </a:t>
            </a:r>
            <a:r>
              <a:rPr lang="en-US" altLang="ja-JP" dirty="0">
                <a:solidFill>
                  <a:srgbClr val="9CDCFE"/>
                </a:solidFill>
                <a:latin typeface="Consolas" panose="020B0609020204030204" pitchFamily="49" charset="0"/>
              </a:rPr>
              <a:t>$link</a:t>
            </a:r>
            <a:r>
              <a:rPr lang="en-US" altLang="ja-JP" dirty="0">
                <a:solidFill>
                  <a:srgbClr val="D4D4D4"/>
                </a:solidFill>
                <a:latin typeface="Consolas" panose="020B0609020204030204" pitchFamily="49" charset="0"/>
              </a:rPr>
              <a:t> );            </a:t>
            </a:r>
            <a:r>
              <a:rPr lang="en-US" altLang="ja-JP" dirty="0">
                <a:solidFill>
                  <a:srgbClr val="569CD6"/>
                </a:solidFill>
                <a:latin typeface="Consolas" panose="020B0609020204030204" pitchFamily="49" charset="0"/>
              </a:rPr>
              <a:t>?&gt;</a:t>
            </a:r>
            <a:endParaRPr lang="ja-JP" altLang="en-US" b="0" dirty="0">
              <a:solidFill>
                <a:srgbClr val="D4D4D4"/>
              </a:solidFill>
              <a:effectLst/>
              <a:latin typeface="Consolas" panose="020B0609020204030204" pitchFamily="49" charset="0"/>
            </a:endParaRPr>
          </a:p>
        </p:txBody>
      </p:sp>
      <p:grpSp>
        <p:nvGrpSpPr>
          <p:cNvPr id="3" name="グループ化 2">
            <a:extLst>
              <a:ext uri="{FF2B5EF4-FFF2-40B4-BE49-F238E27FC236}">
                <a16:creationId xmlns:a16="http://schemas.microsoft.com/office/drawing/2014/main" id="{C7C6D563-F430-447F-9A79-6AC40BAE382E}"/>
              </a:ext>
            </a:extLst>
          </p:cNvPr>
          <p:cNvGrpSpPr/>
          <p:nvPr/>
        </p:nvGrpSpPr>
        <p:grpSpPr>
          <a:xfrm>
            <a:off x="41275" y="1032739"/>
            <a:ext cx="6606284" cy="5170647"/>
            <a:chOff x="41275" y="1032739"/>
            <a:chExt cx="6606284" cy="5170647"/>
          </a:xfrm>
        </p:grpSpPr>
        <p:sp>
          <p:nvSpPr>
            <p:cNvPr id="5" name="正方形/長方形 4">
              <a:extLst>
                <a:ext uri="{FF2B5EF4-FFF2-40B4-BE49-F238E27FC236}">
                  <a16:creationId xmlns:a16="http://schemas.microsoft.com/office/drawing/2014/main" id="{049F2781-49E1-46C5-A64F-9CA97198D380}"/>
                </a:ext>
              </a:extLst>
            </p:cNvPr>
            <p:cNvSpPr/>
            <p:nvPr/>
          </p:nvSpPr>
          <p:spPr>
            <a:xfrm>
              <a:off x="41275" y="1032739"/>
              <a:ext cx="5262979" cy="369332"/>
            </a:xfrm>
            <a:prstGeom prst="rect">
              <a:avLst/>
            </a:prstGeom>
          </p:spPr>
          <p:txBody>
            <a:bodyPr wrap="none">
              <a:spAutoFit/>
            </a:bodyPr>
            <a:lstStyle/>
            <a:p>
              <a:pPr latinLnBrk="1"/>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下の例文は、名称はｍｙ</a:t>
              </a:r>
              <a:r>
                <a:rPr lang="en-US" altLang="ja-JP" dirty="0">
                  <a:solidFill>
                    <a:srgbClr val="333333"/>
                  </a:solidFill>
                  <a:latin typeface="UD デジタル 教科書体 N-B" panose="02020700000000000000" pitchFamily="17" charset="-128"/>
                  <a:ea typeface="UD デジタル 教科書体 N-B" panose="02020700000000000000" pitchFamily="17" charset="-128"/>
                </a:rPr>
                <a:t>Guests</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のテーブル作成文</a:t>
              </a:r>
              <a:endParaRPr lang="zh-CN" altLang="en-US" dirty="0">
                <a:solidFill>
                  <a:srgbClr val="333333"/>
                </a:solidFill>
                <a:latin typeface="UD デジタル 教科書体 N-B" panose="02020700000000000000" pitchFamily="17" charset="-128"/>
                <a:ea typeface="UD デジタル 教科書体 N-B" panose="02020700000000000000" pitchFamily="17" charset="-128"/>
              </a:endParaRPr>
            </a:p>
          </p:txBody>
        </p:sp>
        <p:sp>
          <p:nvSpPr>
            <p:cNvPr id="6" name="正方形/長方形 5">
              <a:extLst>
                <a:ext uri="{FF2B5EF4-FFF2-40B4-BE49-F238E27FC236}">
                  <a16:creationId xmlns:a16="http://schemas.microsoft.com/office/drawing/2014/main" id="{9361838E-29B3-4410-BEB8-E119D34EA8EE}"/>
                </a:ext>
              </a:extLst>
            </p:cNvPr>
            <p:cNvSpPr/>
            <p:nvPr/>
          </p:nvSpPr>
          <p:spPr>
            <a:xfrm>
              <a:off x="41275" y="1402071"/>
              <a:ext cx="6606284" cy="4247317"/>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altLang="ja-JP" dirty="0">
                  <a:solidFill>
                    <a:srgbClr val="569CD6"/>
                  </a:solidFill>
                  <a:latin typeface="Consolas" panose="020B0609020204030204" pitchFamily="49" charset="0"/>
                </a:rPr>
                <a:t>&lt;?php</a:t>
              </a:r>
              <a:br>
                <a:rPr lang="ja-JP" altLang="en-US" dirty="0">
                  <a:solidFill>
                    <a:srgbClr val="D4D4D4"/>
                  </a:solidFill>
                  <a:latin typeface="Consolas" panose="020B0609020204030204" pitchFamily="49" charset="0"/>
                </a:rPr>
              </a:br>
              <a:r>
                <a:rPr lang="en-US" altLang="ja-JP" dirty="0">
                  <a:solidFill>
                    <a:srgbClr val="9CDCFE"/>
                  </a:solidFill>
                  <a:latin typeface="Consolas" panose="020B0609020204030204" pitchFamily="49" charset="0"/>
                </a:rPr>
                <a:t>$db_hostname</a:t>
              </a:r>
              <a:r>
                <a:rPr lang="ja-JP" altLang="en-US" dirty="0">
                  <a:solidFill>
                    <a:srgbClr val="D4D4D4"/>
                  </a:solidFill>
                  <a:latin typeface="Consolas" panose="020B0609020204030204" pitchFamily="49" charset="0"/>
                </a:rPr>
                <a:t>    </a:t>
              </a:r>
              <a:r>
                <a:rPr lang="en-US" altLang="ja-JP" dirty="0">
                  <a:solidFill>
                    <a:srgbClr val="D4D4D4"/>
                  </a:solidFill>
                  <a:latin typeface="Consolas" panose="020B0609020204030204" pitchFamily="49" charset="0"/>
                </a:rPr>
                <a:t>= </a:t>
              </a:r>
              <a:r>
                <a:rPr lang="en-US" altLang="ja-JP" dirty="0">
                  <a:solidFill>
                    <a:srgbClr val="CE9178"/>
                  </a:solidFill>
                  <a:latin typeface="Consolas" panose="020B0609020204030204" pitchFamily="49" charset="0"/>
                </a:rPr>
                <a:t>'localhost'</a:t>
              </a:r>
              <a:r>
                <a:rPr lang="en-US" altLang="ja-JP" dirty="0">
                  <a:solidFill>
                    <a:srgbClr val="D4D4D4"/>
                  </a:solidFill>
                  <a:latin typeface="Consolas" panose="020B0609020204030204" pitchFamily="49" charset="0"/>
                </a:rPr>
                <a:t>;             </a:t>
              </a:r>
              <a:r>
                <a:rPr lang="ja-JP" altLang="en-US" dirty="0">
                  <a:solidFill>
                    <a:srgbClr val="D4D4D4"/>
                  </a:solidFill>
                  <a:latin typeface="Consolas" panose="020B0609020204030204" pitchFamily="49" charset="0"/>
                </a:rPr>
                <a:t>    </a:t>
              </a:r>
              <a:endParaRPr lang="en-US" altLang="ja-JP" dirty="0">
                <a:solidFill>
                  <a:srgbClr val="D4D4D4"/>
                </a:solidFill>
                <a:latin typeface="Consolas" panose="020B0609020204030204" pitchFamily="49" charset="0"/>
              </a:endParaRPr>
            </a:p>
            <a:p>
              <a:r>
                <a:rPr lang="en-US" altLang="ja-JP" dirty="0">
                  <a:solidFill>
                    <a:srgbClr val="9CDCFE"/>
                  </a:solidFill>
                  <a:latin typeface="Consolas" panose="020B0609020204030204" pitchFamily="49" charset="0"/>
                </a:rPr>
                <a:t>$db_username</a:t>
              </a:r>
              <a:r>
                <a:rPr lang="ja-JP" altLang="en-US" dirty="0">
                  <a:solidFill>
                    <a:srgbClr val="D4D4D4"/>
                  </a:solidFill>
                  <a:latin typeface="Consolas" panose="020B0609020204030204" pitchFamily="49" charset="0"/>
                </a:rPr>
                <a:t>    </a:t>
              </a:r>
              <a:r>
                <a:rPr lang="en-US" altLang="ja-JP" dirty="0">
                  <a:solidFill>
                    <a:srgbClr val="D4D4D4"/>
                  </a:solidFill>
                  <a:latin typeface="Consolas" panose="020B0609020204030204" pitchFamily="49" charset="0"/>
                </a:rPr>
                <a:t>= </a:t>
              </a:r>
              <a:r>
                <a:rPr lang="en-US" altLang="ja-JP" dirty="0">
                  <a:solidFill>
                    <a:srgbClr val="CE9178"/>
                  </a:solidFill>
                  <a:latin typeface="Consolas" panose="020B0609020204030204" pitchFamily="49" charset="0"/>
                </a:rPr>
                <a:t>'root'</a:t>
              </a:r>
              <a:r>
                <a:rPr lang="en-US" altLang="ja-JP" dirty="0">
                  <a:solidFill>
                    <a:srgbClr val="D4D4D4"/>
                  </a:solidFill>
                  <a:latin typeface="Consolas" panose="020B0609020204030204" pitchFamily="49" charset="0"/>
                </a:rPr>
                <a:t>;                   </a:t>
              </a:r>
              <a:r>
                <a:rPr lang="ja-JP" altLang="en-US" dirty="0">
                  <a:solidFill>
                    <a:srgbClr val="D4D4D4"/>
                  </a:solidFill>
                  <a:latin typeface="Consolas" panose="020B0609020204030204" pitchFamily="49" charset="0"/>
                </a:rPr>
                <a:t>   </a:t>
              </a:r>
              <a:endParaRPr lang="en-US" altLang="ja-JP" dirty="0">
                <a:solidFill>
                  <a:srgbClr val="D4D4D4"/>
                </a:solidFill>
                <a:latin typeface="Consolas" panose="020B0609020204030204" pitchFamily="49" charset="0"/>
              </a:endParaRPr>
            </a:p>
            <a:p>
              <a:r>
                <a:rPr lang="en-US" altLang="ja-JP" dirty="0">
                  <a:solidFill>
                    <a:srgbClr val="9CDCFE"/>
                  </a:solidFill>
                  <a:latin typeface="Consolas" panose="020B0609020204030204" pitchFamily="49" charset="0"/>
                </a:rPr>
                <a:t>$db_password</a:t>
              </a:r>
              <a:r>
                <a:rPr lang="ja-JP" altLang="en-US" dirty="0">
                  <a:solidFill>
                    <a:srgbClr val="D4D4D4"/>
                  </a:solidFill>
                  <a:latin typeface="Consolas" panose="020B0609020204030204" pitchFamily="49" charset="0"/>
                </a:rPr>
                <a:t>    </a:t>
              </a:r>
              <a:r>
                <a:rPr lang="en-US" altLang="ja-JP" dirty="0">
                  <a:solidFill>
                    <a:srgbClr val="D4D4D4"/>
                  </a:solidFill>
                  <a:latin typeface="Consolas" panose="020B0609020204030204" pitchFamily="49" charset="0"/>
                </a:rPr>
                <a:t>= </a:t>
              </a:r>
              <a:r>
                <a:rPr lang="en-US" altLang="ja-JP" dirty="0">
                  <a:solidFill>
                    <a:srgbClr val="CE9178"/>
                  </a:solidFill>
                  <a:latin typeface="Consolas" panose="020B0609020204030204" pitchFamily="49" charset="0"/>
                </a:rPr>
                <a:t>’myDB'</a:t>
              </a:r>
              <a:r>
                <a:rPr lang="en-US" altLang="ja-JP" dirty="0">
                  <a:solidFill>
                    <a:srgbClr val="D4D4D4"/>
                  </a:solidFill>
                  <a:latin typeface="Consolas" panose="020B0609020204030204" pitchFamily="49" charset="0"/>
                </a:rPr>
                <a:t>;                       </a:t>
              </a:r>
              <a:br>
                <a:rPr lang="ja-JP" altLang="en-US" dirty="0">
                  <a:solidFill>
                    <a:srgbClr val="D4D4D4"/>
                  </a:solidFill>
                  <a:latin typeface="Consolas" panose="020B0609020204030204" pitchFamily="49" charset="0"/>
                </a:rPr>
              </a:br>
              <a:r>
                <a:rPr lang="en-US" altLang="ja-JP" dirty="0">
                  <a:solidFill>
                    <a:srgbClr val="9CDCFE"/>
                  </a:solidFill>
                  <a:latin typeface="Consolas" panose="020B0609020204030204" pitchFamily="49" charset="0"/>
                </a:rPr>
                <a:t>$link</a:t>
              </a:r>
              <a:r>
                <a:rPr lang="ja-JP" altLang="en-US" dirty="0">
                  <a:solidFill>
                    <a:srgbClr val="D4D4D4"/>
                  </a:solidFill>
                  <a:latin typeface="Consolas" panose="020B0609020204030204" pitchFamily="49" charset="0"/>
                </a:rPr>
                <a:t> </a:t>
              </a:r>
              <a:r>
                <a:rPr lang="en-US" altLang="ja-JP" dirty="0">
                  <a:solidFill>
                    <a:srgbClr val="D4D4D4"/>
                  </a:solidFill>
                  <a:latin typeface="Consolas" panose="020B0609020204030204" pitchFamily="49" charset="0"/>
                </a:rPr>
                <a:t>= </a:t>
              </a:r>
              <a:r>
                <a:rPr lang="en-US" altLang="ja-JP" dirty="0" err="1">
                  <a:solidFill>
                    <a:srgbClr val="DCDCAA"/>
                  </a:solidFill>
                  <a:latin typeface="Consolas" panose="020B0609020204030204" pitchFamily="49" charset="0"/>
                </a:rPr>
                <a:t>mysqli_connect</a:t>
              </a:r>
              <a:r>
                <a:rPr lang="en-US" altLang="ja-JP" dirty="0">
                  <a:solidFill>
                    <a:srgbClr val="D4D4D4"/>
                  </a:solidFill>
                  <a:latin typeface="Consolas" panose="020B0609020204030204" pitchFamily="49" charset="0"/>
                </a:rPr>
                <a:t>( </a:t>
              </a:r>
            </a:p>
            <a:p>
              <a:pPr lvl="1"/>
              <a:r>
                <a:rPr lang="en-US" altLang="ja-JP" dirty="0">
                  <a:solidFill>
                    <a:srgbClr val="9CDCFE"/>
                  </a:solidFill>
                  <a:latin typeface="Consolas" panose="020B0609020204030204" pitchFamily="49" charset="0"/>
                </a:rPr>
                <a:t>$db_hostname</a:t>
              </a:r>
              <a:r>
                <a:rPr lang="en-US" altLang="ja-JP" dirty="0">
                  <a:solidFill>
                    <a:srgbClr val="D4D4D4"/>
                  </a:solidFill>
                  <a:latin typeface="Consolas" panose="020B0609020204030204" pitchFamily="49" charset="0"/>
                </a:rPr>
                <a:t>, </a:t>
              </a:r>
            </a:p>
            <a:p>
              <a:pPr lvl="1"/>
              <a:r>
                <a:rPr lang="en-US" altLang="ja-JP" dirty="0">
                  <a:solidFill>
                    <a:srgbClr val="9CDCFE"/>
                  </a:solidFill>
                  <a:latin typeface="Consolas" panose="020B0609020204030204" pitchFamily="49" charset="0"/>
                </a:rPr>
                <a:t>$db_username</a:t>
              </a:r>
              <a:r>
                <a:rPr lang="en-US" altLang="ja-JP" dirty="0">
                  <a:solidFill>
                    <a:srgbClr val="D4D4D4"/>
                  </a:solidFill>
                  <a:latin typeface="Consolas" panose="020B0609020204030204" pitchFamily="49" charset="0"/>
                </a:rPr>
                <a:t>, </a:t>
              </a:r>
            </a:p>
            <a:p>
              <a:pPr lvl="1"/>
              <a:r>
                <a:rPr lang="en-US" altLang="ja-JP" dirty="0">
                  <a:solidFill>
                    <a:srgbClr val="9CDCFE"/>
                  </a:solidFill>
                  <a:latin typeface="Consolas" panose="020B0609020204030204" pitchFamily="49" charset="0"/>
                </a:rPr>
                <a:t>$db_password</a:t>
              </a:r>
              <a:r>
                <a:rPr lang="en-US" altLang="ja-JP" dirty="0">
                  <a:solidFill>
                    <a:srgbClr val="D4D4D4"/>
                  </a:solidFill>
                  <a:latin typeface="Consolas" panose="020B0609020204030204" pitchFamily="49" charset="0"/>
                </a:rPr>
                <a:t>);</a:t>
              </a:r>
            </a:p>
            <a:p>
              <a:pPr lvl="1"/>
              <a:r>
                <a:rPr lang="ja-JP" altLang="en-US" dirty="0">
                  <a:solidFill>
                    <a:srgbClr val="D4D4D4"/>
                  </a:solidFill>
                  <a:latin typeface="Consolas" panose="020B0609020204030204" pitchFamily="49" charset="0"/>
                </a:rPr>
                <a:t>   </a:t>
              </a:r>
            </a:p>
            <a:p>
              <a:r>
                <a:rPr lang="ja-JP" altLang="en-US" dirty="0">
                  <a:solidFill>
                    <a:srgbClr val="D4D4D4"/>
                  </a:solidFill>
                  <a:latin typeface="Consolas" panose="020B0609020204030204" pitchFamily="49" charset="0"/>
                </a:rPr>
                <a:t>    </a:t>
              </a:r>
              <a:r>
                <a:rPr lang="en-US" altLang="ja-JP" dirty="0">
                  <a:solidFill>
                    <a:srgbClr val="C586C0"/>
                  </a:solidFill>
                  <a:latin typeface="Consolas" panose="020B0609020204030204" pitchFamily="49" charset="0"/>
                </a:rPr>
                <a:t>if</a:t>
              </a:r>
              <a:r>
                <a:rPr lang="ja-JP" altLang="en-US" dirty="0">
                  <a:solidFill>
                    <a:srgbClr val="D4D4D4"/>
                  </a:solidFill>
                  <a:latin typeface="Consolas" panose="020B0609020204030204" pitchFamily="49" charset="0"/>
                </a:rPr>
                <a:t> </a:t>
              </a:r>
              <a:r>
                <a:rPr lang="en-US" altLang="ja-JP" dirty="0">
                  <a:solidFill>
                    <a:srgbClr val="D4D4D4"/>
                  </a:solidFill>
                  <a:latin typeface="Consolas" panose="020B0609020204030204" pitchFamily="49" charset="0"/>
                </a:rPr>
                <a:t>(!</a:t>
              </a:r>
              <a:r>
                <a:rPr lang="en-US" altLang="ja-JP" dirty="0">
                  <a:solidFill>
                    <a:srgbClr val="9CDCFE"/>
                  </a:solidFill>
                  <a:latin typeface="Consolas" panose="020B0609020204030204" pitchFamily="49" charset="0"/>
                </a:rPr>
                <a:t>$link</a:t>
              </a:r>
              <a:r>
                <a:rPr lang="en-US" altLang="ja-JP" dirty="0">
                  <a:solidFill>
                    <a:srgbClr val="D4D4D4"/>
                  </a:solidFill>
                  <a:latin typeface="Consolas" panose="020B0609020204030204" pitchFamily="49" charset="0"/>
                </a:rPr>
                <a:t>) {       </a:t>
              </a:r>
              <a:r>
                <a:rPr lang="ja-JP" altLang="en-US" dirty="0">
                  <a:solidFill>
                    <a:srgbClr val="D4D4D4"/>
                  </a:solidFill>
                  <a:latin typeface="Consolas" panose="020B0609020204030204" pitchFamily="49" charset="0"/>
                </a:rPr>
                <a:t>      </a:t>
              </a:r>
              <a:endParaRPr lang="en-US" altLang="ja-JP" dirty="0">
                <a:solidFill>
                  <a:srgbClr val="D4D4D4"/>
                </a:solidFill>
                <a:latin typeface="Consolas" panose="020B0609020204030204" pitchFamily="49" charset="0"/>
              </a:endParaRPr>
            </a:p>
            <a:p>
              <a:r>
                <a:rPr lang="en-US" altLang="ja-JP" dirty="0">
                  <a:solidFill>
                    <a:srgbClr val="D4D4D4"/>
                  </a:solidFill>
                  <a:latin typeface="Consolas" panose="020B0609020204030204" pitchFamily="49" charset="0"/>
                </a:rPr>
                <a:t>	</a:t>
              </a:r>
              <a:r>
                <a:rPr lang="en-US" altLang="ja-JP" dirty="0">
                  <a:solidFill>
                    <a:srgbClr val="C586C0"/>
                  </a:solidFill>
                  <a:latin typeface="Consolas" panose="020B0609020204030204" pitchFamily="49" charset="0"/>
                </a:rPr>
                <a:t>exit</a:t>
              </a:r>
              <a:r>
                <a:rPr lang="en-US" altLang="ja-JP" dirty="0">
                  <a:solidFill>
                    <a:srgbClr val="D4D4D4"/>
                  </a:solidFill>
                  <a:latin typeface="Consolas" panose="020B0609020204030204" pitchFamily="49" charset="0"/>
                </a:rPr>
                <a:t>( </a:t>
              </a:r>
              <a:r>
                <a:rPr lang="en-US" altLang="ja-JP" dirty="0">
                  <a:solidFill>
                    <a:srgbClr val="CE9178"/>
                  </a:solidFill>
                  <a:latin typeface="Consolas" panose="020B0609020204030204" pitchFamily="49" charset="0"/>
                </a:rPr>
                <a:t>'</a:t>
              </a:r>
              <a:r>
                <a:rPr lang="ja-JP" altLang="en-US" dirty="0">
                  <a:solidFill>
                    <a:srgbClr val="CE9178"/>
                  </a:solidFill>
                  <a:latin typeface="Consolas" panose="020B0609020204030204" pitchFamily="49" charset="0"/>
                </a:rPr>
                <a:t>接続失敗 </a:t>
              </a:r>
              <a:r>
                <a:rPr lang="en-US" altLang="ja-JP" dirty="0">
                  <a:solidFill>
                    <a:srgbClr val="CE9178"/>
                  </a:solidFill>
                  <a:latin typeface="Consolas" panose="020B0609020204030204" pitchFamily="49" charset="0"/>
                </a:rPr>
                <a:t>: </a:t>
              </a:r>
              <a:r>
                <a:rPr lang="en-US" altLang="ja-JP" dirty="0" err="1">
                  <a:solidFill>
                    <a:srgbClr val="CE9178"/>
                  </a:solidFill>
                  <a:latin typeface="Consolas" panose="020B0609020204030204" pitchFamily="49" charset="0"/>
                </a:rPr>
                <a:t>mysqli_connect</a:t>
              </a:r>
              <a:r>
                <a:rPr lang="en-US" altLang="ja-JP" dirty="0">
                  <a:solidFill>
                    <a:srgbClr val="CE9178"/>
                  </a:solidFill>
                  <a:latin typeface="Consolas" panose="020B0609020204030204" pitchFamily="49" charset="0"/>
                </a:rPr>
                <a:t> : ’</a:t>
              </a:r>
              <a:r>
                <a:rPr lang="ja-JP" altLang="en-US" dirty="0">
                  <a:solidFill>
                    <a:srgbClr val="D4D4D4"/>
                  </a:solidFill>
                  <a:latin typeface="Consolas" panose="020B0609020204030204" pitchFamily="49" charset="0"/>
                </a:rPr>
                <a:t> </a:t>
              </a:r>
              <a:endParaRPr lang="en-US" altLang="ja-JP" dirty="0">
                <a:solidFill>
                  <a:srgbClr val="D4D4D4"/>
                </a:solidFill>
                <a:latin typeface="Consolas" panose="020B0609020204030204" pitchFamily="49" charset="0"/>
              </a:endParaRPr>
            </a:p>
            <a:p>
              <a:r>
                <a:rPr lang="en-US" altLang="ja-JP" dirty="0">
                  <a:solidFill>
                    <a:srgbClr val="D4D4D4"/>
                  </a:solidFill>
                  <a:latin typeface="Consolas" panose="020B0609020204030204" pitchFamily="49" charset="0"/>
                </a:rPr>
                <a:t>	. </a:t>
              </a:r>
              <a:r>
                <a:rPr lang="en-US" altLang="ja-JP" dirty="0" err="1">
                  <a:solidFill>
                    <a:srgbClr val="DCDCAA"/>
                  </a:solidFill>
                  <a:latin typeface="Consolas" panose="020B0609020204030204" pitchFamily="49" charset="0"/>
                </a:rPr>
                <a:t>mysqli_connect_error</a:t>
              </a:r>
              <a:r>
                <a:rPr lang="en-US" altLang="ja-JP" dirty="0">
                  <a:solidFill>
                    <a:srgbClr val="D4D4D4"/>
                  </a:solidFill>
                  <a:latin typeface="Consolas" panose="020B0609020204030204" pitchFamily="49" charset="0"/>
                </a:rPr>
                <a:t>() ); </a:t>
              </a:r>
              <a:r>
                <a:rPr lang="ja-JP" altLang="en-US" dirty="0">
                  <a:solidFill>
                    <a:srgbClr val="D4D4D4"/>
                  </a:solidFill>
                  <a:latin typeface="Consolas" panose="020B0609020204030204" pitchFamily="49" charset="0"/>
                </a:rPr>
                <a:t>    </a:t>
              </a:r>
              <a:r>
                <a:rPr lang="en-US" altLang="ja-JP" dirty="0">
                  <a:solidFill>
                    <a:srgbClr val="D4D4D4"/>
                  </a:solidFill>
                  <a:latin typeface="Consolas" panose="020B0609020204030204" pitchFamily="49" charset="0"/>
                </a:rPr>
                <a:t>}</a:t>
              </a:r>
            </a:p>
            <a:p>
              <a:r>
                <a:rPr lang="en-US" altLang="ja-JP" dirty="0">
                  <a:solidFill>
                    <a:srgbClr val="D4D4D4"/>
                  </a:solidFill>
                  <a:latin typeface="Consolas" panose="020B0609020204030204" pitchFamily="49" charset="0"/>
                </a:rPr>
                <a:t>    </a:t>
              </a:r>
            </a:p>
            <a:p>
              <a:r>
                <a:rPr lang="en-US" altLang="ja-JP" dirty="0">
                  <a:solidFill>
                    <a:srgbClr val="D4D4D4"/>
                  </a:solidFill>
                  <a:latin typeface="Consolas" panose="020B0609020204030204" pitchFamily="49" charset="0"/>
                </a:rPr>
                <a:t>    	</a:t>
              </a:r>
              <a:r>
                <a:rPr lang="en-US" altLang="ja-JP" dirty="0">
                  <a:solidFill>
                    <a:srgbClr val="DCDCAA"/>
                  </a:solidFill>
                  <a:latin typeface="Consolas" panose="020B0609020204030204" pitchFamily="49" charset="0"/>
                </a:rPr>
                <a:t>echo</a:t>
              </a:r>
              <a:r>
                <a:rPr lang="ja-JP" altLang="en-US" dirty="0">
                  <a:solidFill>
                    <a:srgbClr val="D4D4D4"/>
                  </a:solidFill>
                  <a:latin typeface="Consolas" panose="020B0609020204030204" pitchFamily="49" charset="0"/>
                </a:rPr>
                <a:t> </a:t>
              </a:r>
              <a:r>
                <a:rPr lang="en-US" altLang="ja-JP" dirty="0" err="1">
                  <a:solidFill>
                    <a:srgbClr val="DCDCAA"/>
                  </a:solidFill>
                  <a:latin typeface="Consolas" panose="020B0609020204030204" pitchFamily="49" charset="0"/>
                </a:rPr>
                <a:t>mysqli_get_host_info</a:t>
              </a:r>
              <a:r>
                <a:rPr lang="en-US" altLang="ja-JP" dirty="0">
                  <a:solidFill>
                    <a:srgbClr val="D4D4D4"/>
                  </a:solidFill>
                  <a:latin typeface="Consolas" panose="020B0609020204030204" pitchFamily="49" charset="0"/>
                </a:rPr>
                <a:t>( </a:t>
              </a:r>
              <a:r>
                <a:rPr lang="en-US" altLang="ja-JP" dirty="0">
                  <a:solidFill>
                    <a:srgbClr val="9CDCFE"/>
                  </a:solidFill>
                  <a:latin typeface="Consolas" panose="020B0609020204030204" pitchFamily="49" charset="0"/>
                </a:rPr>
                <a:t>$link</a:t>
              </a:r>
              <a:r>
                <a:rPr lang="ja-JP" altLang="en-US" dirty="0">
                  <a:solidFill>
                    <a:srgbClr val="D4D4D4"/>
                  </a:solidFill>
                  <a:latin typeface="Consolas" panose="020B0609020204030204" pitchFamily="49" charset="0"/>
                </a:rPr>
                <a:t> </a:t>
              </a:r>
              <a:r>
                <a:rPr lang="en-US" altLang="ja-JP" dirty="0">
                  <a:solidFill>
                    <a:srgbClr val="D4D4D4"/>
                  </a:solidFill>
                  <a:latin typeface="Consolas" panose="020B0609020204030204" pitchFamily="49" charset="0"/>
                </a:rPr>
                <a:t>).</a:t>
              </a:r>
              <a:r>
                <a:rPr lang="en-US" altLang="ja-JP" dirty="0">
                  <a:solidFill>
                    <a:srgbClr val="CE9178"/>
                  </a:solidFill>
                  <a:latin typeface="Consolas" panose="020B0609020204030204" pitchFamily="49" charset="0"/>
                </a:rPr>
                <a:t>"&lt;br&gt;"</a:t>
              </a:r>
              <a:r>
                <a:rPr lang="en-US" altLang="ja-JP" dirty="0">
                  <a:solidFill>
                    <a:srgbClr val="D4D4D4"/>
                  </a:solidFill>
                  <a:latin typeface="Consolas" panose="020B0609020204030204" pitchFamily="49" charset="0"/>
                </a:rPr>
                <a:t>; </a:t>
              </a:r>
              <a:endParaRPr lang="ja-JP" altLang="en-US" dirty="0">
                <a:solidFill>
                  <a:srgbClr val="D4D4D4"/>
                </a:solidFill>
                <a:latin typeface="Consolas" panose="020B0609020204030204" pitchFamily="49" charset="0"/>
              </a:endParaRPr>
            </a:p>
            <a:p>
              <a:r>
                <a:rPr lang="ja-JP" altLang="en-US" dirty="0">
                  <a:solidFill>
                    <a:srgbClr val="D4D4D4"/>
                  </a:solidFill>
                  <a:latin typeface="Consolas" panose="020B0609020204030204" pitchFamily="49" charset="0"/>
                </a:rPr>
                <a:t>    </a:t>
              </a:r>
              <a:r>
                <a:rPr lang="en-US" altLang="ja-JP" dirty="0">
                  <a:solidFill>
                    <a:srgbClr val="D4D4D4"/>
                  </a:solidFill>
                  <a:latin typeface="Consolas" panose="020B0609020204030204" pitchFamily="49" charset="0"/>
                </a:rPr>
                <a:t>	</a:t>
              </a:r>
              <a:r>
                <a:rPr lang="en-US" altLang="ja-JP" dirty="0">
                  <a:solidFill>
                    <a:srgbClr val="DCDCAA"/>
                  </a:solidFill>
                  <a:latin typeface="Consolas" panose="020B0609020204030204" pitchFamily="49" charset="0"/>
                </a:rPr>
                <a:t>echo</a:t>
              </a:r>
              <a:r>
                <a:rPr lang="ja-JP" altLang="en-US" dirty="0">
                  <a:solidFill>
                    <a:srgbClr val="D4D4D4"/>
                  </a:solidFill>
                  <a:latin typeface="Consolas" panose="020B0609020204030204" pitchFamily="49" charset="0"/>
                </a:rPr>
                <a:t>    </a:t>
              </a:r>
              <a:r>
                <a:rPr lang="en-US" altLang="ja-JP" dirty="0">
                  <a:solidFill>
                    <a:srgbClr val="CE9178"/>
                  </a:solidFill>
                  <a:latin typeface="Consolas" panose="020B0609020204030204" pitchFamily="49" charset="0"/>
                </a:rPr>
                <a:t>"</a:t>
              </a:r>
              <a:r>
                <a:rPr lang="ja-JP" altLang="en-US" dirty="0">
                  <a:solidFill>
                    <a:srgbClr val="CE9178"/>
                  </a:solidFill>
                  <a:latin typeface="Consolas" panose="020B0609020204030204" pitchFamily="49" charset="0"/>
                </a:rPr>
                <a:t>接続成功</a:t>
              </a:r>
              <a:r>
                <a:rPr lang="en-US" altLang="ja-JP" dirty="0">
                  <a:solidFill>
                    <a:srgbClr val="CE9178"/>
                  </a:solidFill>
                  <a:latin typeface="Consolas" panose="020B0609020204030204" pitchFamily="49" charset="0"/>
                </a:rPr>
                <a:t>&lt;br&gt;"</a:t>
              </a:r>
              <a:r>
                <a:rPr lang="en-US" altLang="ja-JP" dirty="0">
                  <a:solidFill>
                    <a:srgbClr val="D4D4D4"/>
                  </a:solidFill>
                  <a:latin typeface="Consolas" panose="020B0609020204030204" pitchFamily="49" charset="0"/>
                </a:rPr>
                <a:t>; </a:t>
              </a:r>
              <a:endParaRPr lang="ja-JP" altLang="en-US" b="0" dirty="0">
                <a:solidFill>
                  <a:srgbClr val="D4D4D4"/>
                </a:solidFill>
                <a:effectLst/>
                <a:latin typeface="Consolas" panose="020B0609020204030204" pitchFamily="49" charset="0"/>
              </a:endParaRPr>
            </a:p>
          </p:txBody>
        </p:sp>
        <p:sp>
          <p:nvSpPr>
            <p:cNvPr id="9" name="正方形/長方形 8">
              <a:extLst>
                <a:ext uri="{FF2B5EF4-FFF2-40B4-BE49-F238E27FC236}">
                  <a16:creationId xmlns:a16="http://schemas.microsoft.com/office/drawing/2014/main" id="{17CAF8E6-490C-4B9F-B1C8-5ACE9D6E03DD}"/>
                </a:ext>
              </a:extLst>
            </p:cNvPr>
            <p:cNvSpPr/>
            <p:nvPr/>
          </p:nvSpPr>
          <p:spPr>
            <a:xfrm>
              <a:off x="41275" y="5834054"/>
              <a:ext cx="4099210" cy="369332"/>
            </a:xfrm>
            <a:prstGeom prst="rect">
              <a:avLst/>
            </a:prstGeom>
          </p:spPr>
          <p:txBody>
            <a:bodyPr wrap="square">
              <a:spAutoFit/>
            </a:bodyPr>
            <a:lstStyle/>
            <a:p>
              <a:pPr latinLnBrk="1"/>
              <a:r>
                <a:rPr lang="ja-JP" altLang="en-US" b="0" i="0" dirty="0">
                  <a:solidFill>
                    <a:srgbClr val="333333"/>
                  </a:solidFill>
                  <a:effectLst/>
                  <a:latin typeface="UD デジタル 教科書体 N-B" panose="02020700000000000000" pitchFamily="17" charset="-128"/>
                  <a:ea typeface="UD デジタル 教科書体 N-B" panose="02020700000000000000" pitchFamily="17" charset="-128"/>
                </a:rPr>
                <a:t>この部分は</a:t>
              </a:r>
              <a:r>
                <a:rPr lang="en-US" altLang="ja-JP" b="0" i="0" dirty="0">
                  <a:solidFill>
                    <a:srgbClr val="333333"/>
                  </a:solidFill>
                  <a:effectLst/>
                  <a:latin typeface="UD デジタル 教科書体 N-B" panose="02020700000000000000" pitchFamily="17" charset="-128"/>
                  <a:ea typeface="UD デジタル 教科書体 N-B" panose="02020700000000000000" pitchFamily="17" charset="-128"/>
                </a:rPr>
                <a:t>M</a:t>
              </a:r>
              <a:r>
                <a:rPr lang="ja-JP" altLang="en-US" b="0" i="0" dirty="0">
                  <a:solidFill>
                    <a:srgbClr val="333333"/>
                  </a:solidFill>
                  <a:effectLst/>
                  <a:latin typeface="UD デジタル 教科書体 N-B" panose="02020700000000000000" pitchFamily="17" charset="-128"/>
                  <a:ea typeface="UD デジタル 教科書体 N-B" panose="02020700000000000000" pitchFamily="17" charset="-128"/>
                </a:rPr>
                <a:t>ｙ</a:t>
              </a:r>
              <a:r>
                <a:rPr lang="en-US" altLang="ja-JP" b="0" i="0" dirty="0">
                  <a:solidFill>
                    <a:srgbClr val="333333"/>
                  </a:solidFill>
                  <a:effectLst/>
                  <a:latin typeface="UD デジタル 教科書体 N-B" panose="02020700000000000000" pitchFamily="17" charset="-128"/>
                  <a:ea typeface="UD デジタル 教科書体 N-B" panose="02020700000000000000" pitchFamily="17" charset="-128"/>
                </a:rPr>
                <a:t>SQL</a:t>
              </a:r>
              <a:r>
                <a:rPr lang="ja-JP" altLang="en-US" b="0" i="0" dirty="0">
                  <a:solidFill>
                    <a:srgbClr val="333333"/>
                  </a:solidFill>
                  <a:effectLst/>
                  <a:latin typeface="UD デジタル 教科書体 N-B" panose="02020700000000000000" pitchFamily="17" charset="-128"/>
                  <a:ea typeface="UD デジタル 教科書体 N-B" panose="02020700000000000000" pitchFamily="17" charset="-128"/>
                </a:rPr>
                <a:t>に接続のチェック</a:t>
              </a:r>
              <a:endParaRPr lang="zh-CN" altLang="en-US" b="0" i="0" dirty="0">
                <a:solidFill>
                  <a:srgbClr val="333333"/>
                </a:solidFill>
                <a:effectLst/>
                <a:latin typeface="UD デジタル 教科書体 N-B" panose="02020700000000000000" pitchFamily="17" charset="-128"/>
                <a:ea typeface="UD デジタル 教科書体 N-B" panose="02020700000000000000" pitchFamily="17" charset="-128"/>
              </a:endParaRPr>
            </a:p>
          </p:txBody>
        </p:sp>
      </p:grpSp>
      <p:sp>
        <p:nvSpPr>
          <p:cNvPr id="10" name="正方形/長方形 9">
            <a:extLst>
              <a:ext uri="{FF2B5EF4-FFF2-40B4-BE49-F238E27FC236}">
                <a16:creationId xmlns:a16="http://schemas.microsoft.com/office/drawing/2014/main" id="{D1A1AF8B-EC11-45B0-8C64-56606C608461}"/>
              </a:ext>
            </a:extLst>
          </p:cNvPr>
          <p:cNvSpPr/>
          <p:nvPr/>
        </p:nvSpPr>
        <p:spPr>
          <a:xfrm>
            <a:off x="7229398" y="5917593"/>
            <a:ext cx="4099210" cy="369332"/>
          </a:xfrm>
          <a:prstGeom prst="rect">
            <a:avLst/>
          </a:prstGeom>
        </p:spPr>
        <p:txBody>
          <a:bodyPr wrap="square">
            <a:spAutoFit/>
          </a:bodyPr>
          <a:lstStyle/>
          <a:p>
            <a:pPr latinLnBrk="1"/>
            <a:r>
              <a:rPr lang="ja-JP" altLang="en-US" b="0" i="0" dirty="0">
                <a:solidFill>
                  <a:srgbClr val="333333"/>
                </a:solidFill>
                <a:effectLst/>
                <a:latin typeface="UD デジタル 教科書体 N-B" panose="02020700000000000000" pitchFamily="17" charset="-128"/>
                <a:ea typeface="UD デジタル 教科書体 N-B" panose="02020700000000000000" pitchFamily="17" charset="-128"/>
              </a:rPr>
              <a:t>この部分は</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テーブル作成文</a:t>
            </a:r>
            <a:endParaRPr lang="zh-CN" altLang="en-US" b="0" i="0" dirty="0">
              <a:solidFill>
                <a:srgbClr val="333333"/>
              </a:solidFill>
              <a:effectLst/>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10049819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13EC5F-C24D-4677-BC8F-B54461881F87}"/>
              </a:ext>
            </a:extLst>
          </p:cNvPr>
          <p:cNvSpPr>
            <a:spLocks noGrp="1"/>
          </p:cNvSpPr>
          <p:nvPr>
            <p:ph type="title"/>
          </p:nvPr>
        </p:nvSpPr>
        <p:spPr/>
        <p:txBody>
          <a:bodyPr/>
          <a:lstStyle/>
          <a:p>
            <a:r>
              <a:rPr lang="en-US" altLang="ja-JP" dirty="0"/>
              <a:t>PHPM</a:t>
            </a:r>
            <a:r>
              <a:rPr lang="ja-JP" altLang="en-US" dirty="0"/>
              <a:t>ｙ</a:t>
            </a:r>
            <a:r>
              <a:rPr lang="en-US" altLang="ja-JP" dirty="0"/>
              <a:t>SQL</a:t>
            </a:r>
            <a:r>
              <a:rPr lang="ja-JP" altLang="en-US" dirty="0"/>
              <a:t>でデータ処理</a:t>
            </a:r>
            <a:endParaRPr lang="zh-CN" altLang="en-US" dirty="0"/>
          </a:p>
        </p:txBody>
      </p:sp>
      <p:grpSp>
        <p:nvGrpSpPr>
          <p:cNvPr id="5" name="7c273de4-a495-4542-9591-9da9076d567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A15E65F-A4C5-4156-A44F-A194382D9044}"/>
              </a:ext>
            </a:extLst>
          </p:cNvPr>
          <p:cNvGrpSpPr>
            <a:grpSpLocks noChangeAspect="1"/>
          </p:cNvGrpSpPr>
          <p:nvPr>
            <p:custDataLst>
              <p:tags r:id="rId1"/>
            </p:custDataLst>
          </p:nvPr>
        </p:nvGrpSpPr>
        <p:grpSpPr>
          <a:xfrm>
            <a:off x="4260571" y="1201230"/>
            <a:ext cx="3670857" cy="4225159"/>
            <a:chOff x="4260572" y="1209697"/>
            <a:chExt cx="3670857" cy="4225159"/>
          </a:xfrm>
        </p:grpSpPr>
        <p:grpSp>
          <p:nvGrpSpPr>
            <p:cNvPr id="6" name="î$ḷîḑe">
              <a:extLst>
                <a:ext uri="{FF2B5EF4-FFF2-40B4-BE49-F238E27FC236}">
                  <a16:creationId xmlns:a16="http://schemas.microsoft.com/office/drawing/2014/main" id="{07EE05A6-182A-46F4-B2E1-B56DC098D09C}"/>
                </a:ext>
              </a:extLst>
            </p:cNvPr>
            <p:cNvGrpSpPr/>
            <p:nvPr/>
          </p:nvGrpSpPr>
          <p:grpSpPr>
            <a:xfrm>
              <a:off x="4260572" y="1764000"/>
              <a:ext cx="3670857" cy="3670856"/>
              <a:chOff x="2025650" y="1773238"/>
              <a:chExt cx="4551363" cy="4551362"/>
            </a:xfrm>
          </p:grpSpPr>
          <p:sp>
            <p:nvSpPr>
              <p:cNvPr id="18" name="ïs1ïḑé">
                <a:extLst>
                  <a:ext uri="{FF2B5EF4-FFF2-40B4-BE49-F238E27FC236}">
                    <a16:creationId xmlns:a16="http://schemas.microsoft.com/office/drawing/2014/main" id="{B8051893-FD83-4889-9556-DF5401650ABB}"/>
                  </a:ext>
                </a:extLst>
              </p:cNvPr>
              <p:cNvSpPr/>
              <p:nvPr/>
            </p:nvSpPr>
            <p:spPr bwMode="auto">
              <a:xfrm>
                <a:off x="2025650" y="2903538"/>
                <a:ext cx="1563688" cy="1150937"/>
              </a:xfrm>
              <a:custGeom>
                <a:avLst/>
                <a:gdLst>
                  <a:gd name="T0" fmla="*/ 705 w 985"/>
                  <a:gd name="T1" fmla="*/ 613 h 725"/>
                  <a:gd name="T2" fmla="*/ 712 w 985"/>
                  <a:gd name="T3" fmla="*/ 480 h 725"/>
                  <a:gd name="T4" fmla="*/ 731 w 985"/>
                  <a:gd name="T5" fmla="*/ 434 h 725"/>
                  <a:gd name="T6" fmla="*/ 748 w 985"/>
                  <a:gd name="T7" fmla="*/ 429 h 725"/>
                  <a:gd name="T8" fmla="*/ 802 w 985"/>
                  <a:gd name="T9" fmla="*/ 459 h 725"/>
                  <a:gd name="T10" fmla="*/ 847 w 985"/>
                  <a:gd name="T11" fmla="*/ 482 h 725"/>
                  <a:gd name="T12" fmla="*/ 886 w 985"/>
                  <a:gd name="T13" fmla="*/ 485 h 725"/>
                  <a:gd name="T14" fmla="*/ 928 w 985"/>
                  <a:gd name="T15" fmla="*/ 473 h 725"/>
                  <a:gd name="T16" fmla="*/ 959 w 985"/>
                  <a:gd name="T17" fmla="*/ 445 h 725"/>
                  <a:gd name="T18" fmla="*/ 978 w 985"/>
                  <a:gd name="T19" fmla="*/ 409 h 725"/>
                  <a:gd name="T20" fmla="*/ 983 w 985"/>
                  <a:gd name="T21" fmla="*/ 335 h 725"/>
                  <a:gd name="T22" fmla="*/ 969 w 985"/>
                  <a:gd name="T23" fmla="*/ 297 h 725"/>
                  <a:gd name="T24" fmla="*/ 939 w 985"/>
                  <a:gd name="T25" fmla="*/ 268 h 725"/>
                  <a:gd name="T26" fmla="*/ 896 w 985"/>
                  <a:gd name="T27" fmla="*/ 253 h 725"/>
                  <a:gd name="T28" fmla="*/ 858 w 985"/>
                  <a:gd name="T29" fmla="*/ 255 h 725"/>
                  <a:gd name="T30" fmla="*/ 790 w 985"/>
                  <a:gd name="T31" fmla="*/ 286 h 725"/>
                  <a:gd name="T32" fmla="*/ 745 w 985"/>
                  <a:gd name="T33" fmla="*/ 299 h 725"/>
                  <a:gd name="T34" fmla="*/ 727 w 985"/>
                  <a:gd name="T35" fmla="*/ 282 h 725"/>
                  <a:gd name="T36" fmla="*/ 718 w 985"/>
                  <a:gd name="T37" fmla="*/ 183 h 725"/>
                  <a:gd name="T38" fmla="*/ 614 w 985"/>
                  <a:gd name="T39" fmla="*/ 1 h 725"/>
                  <a:gd name="T40" fmla="*/ 484 w 985"/>
                  <a:gd name="T41" fmla="*/ 5 h 725"/>
                  <a:gd name="T42" fmla="*/ 436 w 985"/>
                  <a:gd name="T43" fmla="*/ 26 h 725"/>
                  <a:gd name="T44" fmla="*/ 431 w 985"/>
                  <a:gd name="T45" fmla="*/ 44 h 725"/>
                  <a:gd name="T46" fmla="*/ 439 w 985"/>
                  <a:gd name="T47" fmla="*/ 65 h 725"/>
                  <a:gd name="T48" fmla="*/ 475 w 985"/>
                  <a:gd name="T49" fmla="*/ 125 h 725"/>
                  <a:gd name="T50" fmla="*/ 484 w 985"/>
                  <a:gd name="T51" fmla="*/ 180 h 725"/>
                  <a:gd name="T52" fmla="*/ 479 w 985"/>
                  <a:gd name="T53" fmla="*/ 213 h 725"/>
                  <a:gd name="T54" fmla="*/ 458 w 985"/>
                  <a:gd name="T55" fmla="*/ 247 h 725"/>
                  <a:gd name="T56" fmla="*/ 425 w 985"/>
                  <a:gd name="T57" fmla="*/ 269 h 725"/>
                  <a:gd name="T58" fmla="*/ 376 w 985"/>
                  <a:gd name="T59" fmla="*/ 279 h 725"/>
                  <a:gd name="T60" fmla="*/ 337 w 985"/>
                  <a:gd name="T61" fmla="*/ 271 h 725"/>
                  <a:gd name="T62" fmla="*/ 302 w 985"/>
                  <a:gd name="T63" fmla="*/ 250 h 725"/>
                  <a:gd name="T64" fmla="*/ 277 w 985"/>
                  <a:gd name="T65" fmla="*/ 215 h 725"/>
                  <a:gd name="T66" fmla="*/ 268 w 985"/>
                  <a:gd name="T67" fmla="*/ 166 h 725"/>
                  <a:gd name="T68" fmla="*/ 274 w 985"/>
                  <a:gd name="T69" fmla="*/ 120 h 725"/>
                  <a:gd name="T70" fmla="*/ 296 w 985"/>
                  <a:gd name="T71" fmla="*/ 74 h 725"/>
                  <a:gd name="T72" fmla="*/ 319 w 985"/>
                  <a:gd name="T73" fmla="*/ 43 h 725"/>
                  <a:gd name="T74" fmla="*/ 315 w 985"/>
                  <a:gd name="T75" fmla="*/ 30 h 725"/>
                  <a:gd name="T76" fmla="*/ 270 w 985"/>
                  <a:gd name="T77" fmla="*/ 11 h 725"/>
                  <a:gd name="T78" fmla="*/ 176 w 985"/>
                  <a:gd name="T79" fmla="*/ 2 h 725"/>
                  <a:gd name="T80" fmla="*/ 0 w 985"/>
                  <a:gd name="T81" fmla="*/ 721 h 725"/>
                  <a:gd name="T82" fmla="*/ 130 w 985"/>
                  <a:gd name="T83" fmla="*/ 724 h 725"/>
                  <a:gd name="T84" fmla="*/ 275 w 985"/>
                  <a:gd name="T85" fmla="*/ 715 h 725"/>
                  <a:gd name="T86" fmla="*/ 338 w 985"/>
                  <a:gd name="T87" fmla="*/ 697 h 725"/>
                  <a:gd name="T88" fmla="*/ 345 w 985"/>
                  <a:gd name="T89" fmla="*/ 684 h 725"/>
                  <a:gd name="T90" fmla="*/ 322 w 985"/>
                  <a:gd name="T91" fmla="*/ 650 h 725"/>
                  <a:gd name="T92" fmla="*/ 288 w 985"/>
                  <a:gd name="T93" fmla="*/ 592 h 725"/>
                  <a:gd name="T94" fmla="*/ 278 w 985"/>
                  <a:gd name="T95" fmla="*/ 533 h 725"/>
                  <a:gd name="T96" fmla="*/ 284 w 985"/>
                  <a:gd name="T97" fmla="*/ 506 h 725"/>
                  <a:gd name="T98" fmla="*/ 303 w 985"/>
                  <a:gd name="T99" fmla="*/ 478 h 725"/>
                  <a:gd name="T100" fmla="*/ 358 w 985"/>
                  <a:gd name="T101" fmla="*/ 451 h 725"/>
                  <a:gd name="T102" fmla="*/ 414 w 985"/>
                  <a:gd name="T103" fmla="*/ 452 h 725"/>
                  <a:gd name="T104" fmla="*/ 468 w 985"/>
                  <a:gd name="T105" fmla="*/ 482 h 725"/>
                  <a:gd name="T106" fmla="*/ 488 w 985"/>
                  <a:gd name="T107" fmla="*/ 510 h 725"/>
                  <a:gd name="T108" fmla="*/ 493 w 985"/>
                  <a:gd name="T109" fmla="*/ 556 h 725"/>
                  <a:gd name="T110" fmla="*/ 478 w 985"/>
                  <a:gd name="T111" fmla="*/ 619 h 725"/>
                  <a:gd name="T112" fmla="*/ 460 w 985"/>
                  <a:gd name="T113" fmla="*/ 677 h 725"/>
                  <a:gd name="T114" fmla="*/ 478 w 985"/>
                  <a:gd name="T115" fmla="*/ 703 h 725"/>
                  <a:gd name="T116" fmla="*/ 526 w 985"/>
                  <a:gd name="T117" fmla="*/ 719 h 725"/>
                  <a:gd name="T118" fmla="*/ 706 w 985"/>
                  <a:gd name="T119" fmla="*/ 724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85" h="725">
                    <a:moveTo>
                      <a:pt x="706" y="724"/>
                    </a:moveTo>
                    <a:lnTo>
                      <a:pt x="706" y="724"/>
                    </a:lnTo>
                    <a:lnTo>
                      <a:pt x="705" y="668"/>
                    </a:lnTo>
                    <a:lnTo>
                      <a:pt x="705" y="613"/>
                    </a:lnTo>
                    <a:lnTo>
                      <a:pt x="705" y="564"/>
                    </a:lnTo>
                    <a:lnTo>
                      <a:pt x="707" y="518"/>
                    </a:lnTo>
                    <a:lnTo>
                      <a:pt x="709" y="499"/>
                    </a:lnTo>
                    <a:lnTo>
                      <a:pt x="712" y="480"/>
                    </a:lnTo>
                    <a:lnTo>
                      <a:pt x="716" y="465"/>
                    </a:lnTo>
                    <a:lnTo>
                      <a:pt x="720" y="452"/>
                    </a:lnTo>
                    <a:lnTo>
                      <a:pt x="725" y="441"/>
                    </a:lnTo>
                    <a:lnTo>
                      <a:pt x="731" y="434"/>
                    </a:lnTo>
                    <a:lnTo>
                      <a:pt x="739" y="430"/>
                    </a:lnTo>
                    <a:lnTo>
                      <a:pt x="742" y="429"/>
                    </a:lnTo>
                    <a:lnTo>
                      <a:pt x="748" y="429"/>
                    </a:lnTo>
                    <a:lnTo>
                      <a:pt x="748" y="429"/>
                    </a:lnTo>
                    <a:lnTo>
                      <a:pt x="755" y="430"/>
                    </a:lnTo>
                    <a:lnTo>
                      <a:pt x="760" y="431"/>
                    </a:lnTo>
                    <a:lnTo>
                      <a:pt x="774" y="438"/>
                    </a:lnTo>
                    <a:lnTo>
                      <a:pt x="802" y="459"/>
                    </a:lnTo>
                    <a:lnTo>
                      <a:pt x="818" y="469"/>
                    </a:lnTo>
                    <a:lnTo>
                      <a:pt x="828" y="475"/>
                    </a:lnTo>
                    <a:lnTo>
                      <a:pt x="837" y="478"/>
                    </a:lnTo>
                    <a:lnTo>
                      <a:pt x="847" y="482"/>
                    </a:lnTo>
                    <a:lnTo>
                      <a:pt x="860" y="483"/>
                    </a:lnTo>
                    <a:lnTo>
                      <a:pt x="872" y="485"/>
                    </a:lnTo>
                    <a:lnTo>
                      <a:pt x="886" y="485"/>
                    </a:lnTo>
                    <a:lnTo>
                      <a:pt x="886" y="485"/>
                    </a:lnTo>
                    <a:lnTo>
                      <a:pt x="897" y="483"/>
                    </a:lnTo>
                    <a:lnTo>
                      <a:pt x="909" y="480"/>
                    </a:lnTo>
                    <a:lnTo>
                      <a:pt x="918" y="478"/>
                    </a:lnTo>
                    <a:lnTo>
                      <a:pt x="928" y="473"/>
                    </a:lnTo>
                    <a:lnTo>
                      <a:pt x="937" y="468"/>
                    </a:lnTo>
                    <a:lnTo>
                      <a:pt x="945" y="461"/>
                    </a:lnTo>
                    <a:lnTo>
                      <a:pt x="952" y="454"/>
                    </a:lnTo>
                    <a:lnTo>
                      <a:pt x="959" y="445"/>
                    </a:lnTo>
                    <a:lnTo>
                      <a:pt x="965" y="437"/>
                    </a:lnTo>
                    <a:lnTo>
                      <a:pt x="970" y="429"/>
                    </a:lnTo>
                    <a:lnTo>
                      <a:pt x="974" y="419"/>
                    </a:lnTo>
                    <a:lnTo>
                      <a:pt x="978" y="409"/>
                    </a:lnTo>
                    <a:lnTo>
                      <a:pt x="984" y="388"/>
                    </a:lnTo>
                    <a:lnTo>
                      <a:pt x="985" y="367"/>
                    </a:lnTo>
                    <a:lnTo>
                      <a:pt x="985" y="345"/>
                    </a:lnTo>
                    <a:lnTo>
                      <a:pt x="983" y="335"/>
                    </a:lnTo>
                    <a:lnTo>
                      <a:pt x="981" y="325"/>
                    </a:lnTo>
                    <a:lnTo>
                      <a:pt x="977" y="315"/>
                    </a:lnTo>
                    <a:lnTo>
                      <a:pt x="973" y="306"/>
                    </a:lnTo>
                    <a:lnTo>
                      <a:pt x="969" y="297"/>
                    </a:lnTo>
                    <a:lnTo>
                      <a:pt x="962" y="289"/>
                    </a:lnTo>
                    <a:lnTo>
                      <a:pt x="955" y="280"/>
                    </a:lnTo>
                    <a:lnTo>
                      <a:pt x="948" y="273"/>
                    </a:lnTo>
                    <a:lnTo>
                      <a:pt x="939" y="268"/>
                    </a:lnTo>
                    <a:lnTo>
                      <a:pt x="930" y="262"/>
                    </a:lnTo>
                    <a:lnTo>
                      <a:pt x="920" y="258"/>
                    </a:lnTo>
                    <a:lnTo>
                      <a:pt x="909" y="255"/>
                    </a:lnTo>
                    <a:lnTo>
                      <a:pt x="896" y="253"/>
                    </a:lnTo>
                    <a:lnTo>
                      <a:pt x="883" y="253"/>
                    </a:lnTo>
                    <a:lnTo>
                      <a:pt x="883" y="253"/>
                    </a:lnTo>
                    <a:lnTo>
                      <a:pt x="871" y="253"/>
                    </a:lnTo>
                    <a:lnTo>
                      <a:pt x="858" y="255"/>
                    </a:lnTo>
                    <a:lnTo>
                      <a:pt x="846" y="258"/>
                    </a:lnTo>
                    <a:lnTo>
                      <a:pt x="835" y="264"/>
                    </a:lnTo>
                    <a:lnTo>
                      <a:pt x="811" y="275"/>
                    </a:lnTo>
                    <a:lnTo>
                      <a:pt x="790" y="286"/>
                    </a:lnTo>
                    <a:lnTo>
                      <a:pt x="769" y="294"/>
                    </a:lnTo>
                    <a:lnTo>
                      <a:pt x="760" y="299"/>
                    </a:lnTo>
                    <a:lnTo>
                      <a:pt x="752" y="299"/>
                    </a:lnTo>
                    <a:lnTo>
                      <a:pt x="745" y="299"/>
                    </a:lnTo>
                    <a:lnTo>
                      <a:pt x="738" y="296"/>
                    </a:lnTo>
                    <a:lnTo>
                      <a:pt x="732" y="290"/>
                    </a:lnTo>
                    <a:lnTo>
                      <a:pt x="727" y="282"/>
                    </a:lnTo>
                    <a:lnTo>
                      <a:pt x="727" y="282"/>
                    </a:lnTo>
                    <a:lnTo>
                      <a:pt x="724" y="269"/>
                    </a:lnTo>
                    <a:lnTo>
                      <a:pt x="721" y="247"/>
                    </a:lnTo>
                    <a:lnTo>
                      <a:pt x="720" y="219"/>
                    </a:lnTo>
                    <a:lnTo>
                      <a:pt x="718" y="183"/>
                    </a:lnTo>
                    <a:lnTo>
                      <a:pt x="717" y="99"/>
                    </a:lnTo>
                    <a:lnTo>
                      <a:pt x="718" y="6"/>
                    </a:lnTo>
                    <a:lnTo>
                      <a:pt x="718" y="6"/>
                    </a:lnTo>
                    <a:lnTo>
                      <a:pt x="614" y="1"/>
                    </a:lnTo>
                    <a:lnTo>
                      <a:pt x="565" y="0"/>
                    </a:lnTo>
                    <a:lnTo>
                      <a:pt x="521" y="1"/>
                    </a:lnTo>
                    <a:lnTo>
                      <a:pt x="502" y="2"/>
                    </a:lnTo>
                    <a:lnTo>
                      <a:pt x="484" y="5"/>
                    </a:lnTo>
                    <a:lnTo>
                      <a:pt x="468" y="9"/>
                    </a:lnTo>
                    <a:lnTo>
                      <a:pt x="454" y="13"/>
                    </a:lnTo>
                    <a:lnTo>
                      <a:pt x="445" y="19"/>
                    </a:lnTo>
                    <a:lnTo>
                      <a:pt x="436" y="26"/>
                    </a:lnTo>
                    <a:lnTo>
                      <a:pt x="433" y="30"/>
                    </a:lnTo>
                    <a:lnTo>
                      <a:pt x="432" y="34"/>
                    </a:lnTo>
                    <a:lnTo>
                      <a:pt x="431" y="39"/>
                    </a:lnTo>
                    <a:lnTo>
                      <a:pt x="431" y="44"/>
                    </a:lnTo>
                    <a:lnTo>
                      <a:pt x="431" y="44"/>
                    </a:lnTo>
                    <a:lnTo>
                      <a:pt x="431" y="50"/>
                    </a:lnTo>
                    <a:lnTo>
                      <a:pt x="433" y="55"/>
                    </a:lnTo>
                    <a:lnTo>
                      <a:pt x="439" y="65"/>
                    </a:lnTo>
                    <a:lnTo>
                      <a:pt x="457" y="90"/>
                    </a:lnTo>
                    <a:lnTo>
                      <a:pt x="467" y="106"/>
                    </a:lnTo>
                    <a:lnTo>
                      <a:pt x="471" y="116"/>
                    </a:lnTo>
                    <a:lnTo>
                      <a:pt x="475" y="125"/>
                    </a:lnTo>
                    <a:lnTo>
                      <a:pt x="479" y="138"/>
                    </a:lnTo>
                    <a:lnTo>
                      <a:pt x="482" y="150"/>
                    </a:lnTo>
                    <a:lnTo>
                      <a:pt x="484" y="164"/>
                    </a:lnTo>
                    <a:lnTo>
                      <a:pt x="484" y="180"/>
                    </a:lnTo>
                    <a:lnTo>
                      <a:pt x="484" y="180"/>
                    </a:lnTo>
                    <a:lnTo>
                      <a:pt x="484" y="192"/>
                    </a:lnTo>
                    <a:lnTo>
                      <a:pt x="482" y="204"/>
                    </a:lnTo>
                    <a:lnTo>
                      <a:pt x="479" y="213"/>
                    </a:lnTo>
                    <a:lnTo>
                      <a:pt x="475" y="223"/>
                    </a:lnTo>
                    <a:lnTo>
                      <a:pt x="470" y="232"/>
                    </a:lnTo>
                    <a:lnTo>
                      <a:pt x="464" y="240"/>
                    </a:lnTo>
                    <a:lnTo>
                      <a:pt x="458" y="247"/>
                    </a:lnTo>
                    <a:lnTo>
                      <a:pt x="450" y="254"/>
                    </a:lnTo>
                    <a:lnTo>
                      <a:pt x="443" y="260"/>
                    </a:lnTo>
                    <a:lnTo>
                      <a:pt x="435" y="265"/>
                    </a:lnTo>
                    <a:lnTo>
                      <a:pt x="425" y="269"/>
                    </a:lnTo>
                    <a:lnTo>
                      <a:pt x="417" y="272"/>
                    </a:lnTo>
                    <a:lnTo>
                      <a:pt x="407" y="275"/>
                    </a:lnTo>
                    <a:lnTo>
                      <a:pt x="397" y="278"/>
                    </a:lnTo>
                    <a:lnTo>
                      <a:pt x="376" y="279"/>
                    </a:lnTo>
                    <a:lnTo>
                      <a:pt x="366" y="278"/>
                    </a:lnTo>
                    <a:lnTo>
                      <a:pt x="356" y="276"/>
                    </a:lnTo>
                    <a:lnTo>
                      <a:pt x="347" y="275"/>
                    </a:lnTo>
                    <a:lnTo>
                      <a:pt x="337" y="271"/>
                    </a:lnTo>
                    <a:lnTo>
                      <a:pt x="327" y="268"/>
                    </a:lnTo>
                    <a:lnTo>
                      <a:pt x="319" y="262"/>
                    </a:lnTo>
                    <a:lnTo>
                      <a:pt x="310" y="257"/>
                    </a:lnTo>
                    <a:lnTo>
                      <a:pt x="302" y="250"/>
                    </a:lnTo>
                    <a:lnTo>
                      <a:pt x="295" y="243"/>
                    </a:lnTo>
                    <a:lnTo>
                      <a:pt x="288" y="234"/>
                    </a:lnTo>
                    <a:lnTo>
                      <a:pt x="282" y="226"/>
                    </a:lnTo>
                    <a:lnTo>
                      <a:pt x="277" y="215"/>
                    </a:lnTo>
                    <a:lnTo>
                      <a:pt x="274" y="205"/>
                    </a:lnTo>
                    <a:lnTo>
                      <a:pt x="271" y="192"/>
                    </a:lnTo>
                    <a:lnTo>
                      <a:pt x="268" y="180"/>
                    </a:lnTo>
                    <a:lnTo>
                      <a:pt x="268" y="166"/>
                    </a:lnTo>
                    <a:lnTo>
                      <a:pt x="268" y="166"/>
                    </a:lnTo>
                    <a:lnTo>
                      <a:pt x="268" y="149"/>
                    </a:lnTo>
                    <a:lnTo>
                      <a:pt x="271" y="132"/>
                    </a:lnTo>
                    <a:lnTo>
                      <a:pt x="274" y="120"/>
                    </a:lnTo>
                    <a:lnTo>
                      <a:pt x="277" y="107"/>
                    </a:lnTo>
                    <a:lnTo>
                      <a:pt x="282" y="97"/>
                    </a:lnTo>
                    <a:lnTo>
                      <a:pt x="287" y="88"/>
                    </a:lnTo>
                    <a:lnTo>
                      <a:pt x="296" y="74"/>
                    </a:lnTo>
                    <a:lnTo>
                      <a:pt x="306" y="62"/>
                    </a:lnTo>
                    <a:lnTo>
                      <a:pt x="315" y="53"/>
                    </a:lnTo>
                    <a:lnTo>
                      <a:pt x="317" y="48"/>
                    </a:lnTo>
                    <a:lnTo>
                      <a:pt x="319" y="43"/>
                    </a:lnTo>
                    <a:lnTo>
                      <a:pt x="319" y="39"/>
                    </a:lnTo>
                    <a:lnTo>
                      <a:pt x="317" y="33"/>
                    </a:lnTo>
                    <a:lnTo>
                      <a:pt x="317" y="33"/>
                    </a:lnTo>
                    <a:lnTo>
                      <a:pt x="315" y="30"/>
                    </a:lnTo>
                    <a:lnTo>
                      <a:pt x="312" y="26"/>
                    </a:lnTo>
                    <a:lnTo>
                      <a:pt x="302" y="20"/>
                    </a:lnTo>
                    <a:lnTo>
                      <a:pt x="287" y="15"/>
                    </a:lnTo>
                    <a:lnTo>
                      <a:pt x="270" y="11"/>
                    </a:lnTo>
                    <a:lnTo>
                      <a:pt x="249" y="8"/>
                    </a:lnTo>
                    <a:lnTo>
                      <a:pt x="226" y="5"/>
                    </a:lnTo>
                    <a:lnTo>
                      <a:pt x="176" y="2"/>
                    </a:lnTo>
                    <a:lnTo>
                      <a:pt x="176" y="2"/>
                    </a:lnTo>
                    <a:lnTo>
                      <a:pt x="123" y="1"/>
                    </a:lnTo>
                    <a:lnTo>
                      <a:pt x="74" y="2"/>
                    </a:lnTo>
                    <a:lnTo>
                      <a:pt x="0" y="4"/>
                    </a:lnTo>
                    <a:lnTo>
                      <a:pt x="0" y="721"/>
                    </a:lnTo>
                    <a:lnTo>
                      <a:pt x="0" y="721"/>
                    </a:lnTo>
                    <a:lnTo>
                      <a:pt x="0" y="721"/>
                    </a:lnTo>
                    <a:lnTo>
                      <a:pt x="74" y="724"/>
                    </a:lnTo>
                    <a:lnTo>
                      <a:pt x="130" y="724"/>
                    </a:lnTo>
                    <a:lnTo>
                      <a:pt x="192" y="722"/>
                    </a:lnTo>
                    <a:lnTo>
                      <a:pt x="221" y="721"/>
                    </a:lnTo>
                    <a:lnTo>
                      <a:pt x="249" y="718"/>
                    </a:lnTo>
                    <a:lnTo>
                      <a:pt x="275" y="715"/>
                    </a:lnTo>
                    <a:lnTo>
                      <a:pt x="299" y="711"/>
                    </a:lnTo>
                    <a:lnTo>
                      <a:pt x="319" y="707"/>
                    </a:lnTo>
                    <a:lnTo>
                      <a:pt x="333" y="700"/>
                    </a:lnTo>
                    <a:lnTo>
                      <a:pt x="338" y="697"/>
                    </a:lnTo>
                    <a:lnTo>
                      <a:pt x="342" y="693"/>
                    </a:lnTo>
                    <a:lnTo>
                      <a:pt x="344" y="689"/>
                    </a:lnTo>
                    <a:lnTo>
                      <a:pt x="345" y="684"/>
                    </a:lnTo>
                    <a:lnTo>
                      <a:pt x="345" y="684"/>
                    </a:lnTo>
                    <a:lnTo>
                      <a:pt x="344" y="679"/>
                    </a:lnTo>
                    <a:lnTo>
                      <a:pt x="341" y="675"/>
                    </a:lnTo>
                    <a:lnTo>
                      <a:pt x="333" y="663"/>
                    </a:lnTo>
                    <a:lnTo>
                      <a:pt x="322" y="650"/>
                    </a:lnTo>
                    <a:lnTo>
                      <a:pt x="310" y="634"/>
                    </a:lnTo>
                    <a:lnTo>
                      <a:pt x="298" y="615"/>
                    </a:lnTo>
                    <a:lnTo>
                      <a:pt x="292" y="605"/>
                    </a:lnTo>
                    <a:lnTo>
                      <a:pt x="288" y="592"/>
                    </a:lnTo>
                    <a:lnTo>
                      <a:pt x="284" y="580"/>
                    </a:lnTo>
                    <a:lnTo>
                      <a:pt x="281" y="566"/>
                    </a:lnTo>
                    <a:lnTo>
                      <a:pt x="278" y="550"/>
                    </a:lnTo>
                    <a:lnTo>
                      <a:pt x="278" y="533"/>
                    </a:lnTo>
                    <a:lnTo>
                      <a:pt x="278" y="533"/>
                    </a:lnTo>
                    <a:lnTo>
                      <a:pt x="280" y="524"/>
                    </a:lnTo>
                    <a:lnTo>
                      <a:pt x="281" y="514"/>
                    </a:lnTo>
                    <a:lnTo>
                      <a:pt x="284" y="506"/>
                    </a:lnTo>
                    <a:lnTo>
                      <a:pt x="288" y="497"/>
                    </a:lnTo>
                    <a:lnTo>
                      <a:pt x="292" y="490"/>
                    </a:lnTo>
                    <a:lnTo>
                      <a:pt x="298" y="483"/>
                    </a:lnTo>
                    <a:lnTo>
                      <a:pt x="303" y="478"/>
                    </a:lnTo>
                    <a:lnTo>
                      <a:pt x="309" y="472"/>
                    </a:lnTo>
                    <a:lnTo>
                      <a:pt x="324" y="462"/>
                    </a:lnTo>
                    <a:lnTo>
                      <a:pt x="341" y="457"/>
                    </a:lnTo>
                    <a:lnTo>
                      <a:pt x="358" y="451"/>
                    </a:lnTo>
                    <a:lnTo>
                      <a:pt x="376" y="450"/>
                    </a:lnTo>
                    <a:lnTo>
                      <a:pt x="376" y="450"/>
                    </a:lnTo>
                    <a:lnTo>
                      <a:pt x="396" y="450"/>
                    </a:lnTo>
                    <a:lnTo>
                      <a:pt x="414" y="452"/>
                    </a:lnTo>
                    <a:lnTo>
                      <a:pt x="431" y="458"/>
                    </a:lnTo>
                    <a:lnTo>
                      <a:pt x="447" y="465"/>
                    </a:lnTo>
                    <a:lnTo>
                      <a:pt x="461" y="476"/>
                    </a:lnTo>
                    <a:lnTo>
                      <a:pt x="468" y="482"/>
                    </a:lnTo>
                    <a:lnTo>
                      <a:pt x="474" y="487"/>
                    </a:lnTo>
                    <a:lnTo>
                      <a:pt x="479" y="494"/>
                    </a:lnTo>
                    <a:lnTo>
                      <a:pt x="484" y="503"/>
                    </a:lnTo>
                    <a:lnTo>
                      <a:pt x="488" y="510"/>
                    </a:lnTo>
                    <a:lnTo>
                      <a:pt x="489" y="520"/>
                    </a:lnTo>
                    <a:lnTo>
                      <a:pt x="489" y="520"/>
                    </a:lnTo>
                    <a:lnTo>
                      <a:pt x="493" y="538"/>
                    </a:lnTo>
                    <a:lnTo>
                      <a:pt x="493" y="556"/>
                    </a:lnTo>
                    <a:lnTo>
                      <a:pt x="492" y="573"/>
                    </a:lnTo>
                    <a:lnTo>
                      <a:pt x="488" y="589"/>
                    </a:lnTo>
                    <a:lnTo>
                      <a:pt x="482" y="605"/>
                    </a:lnTo>
                    <a:lnTo>
                      <a:pt x="478" y="619"/>
                    </a:lnTo>
                    <a:lnTo>
                      <a:pt x="467" y="645"/>
                    </a:lnTo>
                    <a:lnTo>
                      <a:pt x="463" y="656"/>
                    </a:lnTo>
                    <a:lnTo>
                      <a:pt x="460" y="668"/>
                    </a:lnTo>
                    <a:lnTo>
                      <a:pt x="460" y="677"/>
                    </a:lnTo>
                    <a:lnTo>
                      <a:pt x="463" y="687"/>
                    </a:lnTo>
                    <a:lnTo>
                      <a:pt x="465" y="691"/>
                    </a:lnTo>
                    <a:lnTo>
                      <a:pt x="468" y="696"/>
                    </a:lnTo>
                    <a:lnTo>
                      <a:pt x="478" y="703"/>
                    </a:lnTo>
                    <a:lnTo>
                      <a:pt x="492" y="710"/>
                    </a:lnTo>
                    <a:lnTo>
                      <a:pt x="510" y="715"/>
                    </a:lnTo>
                    <a:lnTo>
                      <a:pt x="510" y="715"/>
                    </a:lnTo>
                    <a:lnTo>
                      <a:pt x="526" y="719"/>
                    </a:lnTo>
                    <a:lnTo>
                      <a:pt x="545" y="721"/>
                    </a:lnTo>
                    <a:lnTo>
                      <a:pt x="591" y="724"/>
                    </a:lnTo>
                    <a:lnTo>
                      <a:pt x="646" y="725"/>
                    </a:lnTo>
                    <a:lnTo>
                      <a:pt x="706" y="724"/>
                    </a:lnTo>
                    <a:lnTo>
                      <a:pt x="706" y="724"/>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19" name="ïs1iḍé">
                <a:extLst>
                  <a:ext uri="{FF2B5EF4-FFF2-40B4-BE49-F238E27FC236}">
                    <a16:creationId xmlns:a16="http://schemas.microsoft.com/office/drawing/2014/main" id="{EB43FF9B-6947-4ECC-8393-984B4A9DB4CE}"/>
                  </a:ext>
                </a:extLst>
              </p:cNvPr>
              <p:cNvSpPr/>
              <p:nvPr/>
            </p:nvSpPr>
            <p:spPr bwMode="auto">
              <a:xfrm>
                <a:off x="5013325" y="1773238"/>
                <a:ext cx="1563688" cy="1149350"/>
              </a:xfrm>
              <a:custGeom>
                <a:avLst/>
                <a:gdLst>
                  <a:gd name="T0" fmla="*/ 985 w 985"/>
                  <a:gd name="T1" fmla="*/ 74 h 724"/>
                  <a:gd name="T2" fmla="*/ 978 w 985"/>
                  <a:gd name="T3" fmla="*/ 45 h 724"/>
                  <a:gd name="T4" fmla="*/ 949 w 985"/>
                  <a:gd name="T5" fmla="*/ 13 h 724"/>
                  <a:gd name="T6" fmla="*/ 901 w 985"/>
                  <a:gd name="T7" fmla="*/ 0 h 724"/>
                  <a:gd name="T8" fmla="*/ 269 w 985"/>
                  <a:gd name="T9" fmla="*/ 32 h 724"/>
                  <a:gd name="T10" fmla="*/ 267 w 985"/>
                  <a:gd name="T11" fmla="*/ 189 h 724"/>
                  <a:gd name="T12" fmla="*/ 260 w 985"/>
                  <a:gd name="T13" fmla="*/ 270 h 724"/>
                  <a:gd name="T14" fmla="*/ 246 w 985"/>
                  <a:gd name="T15" fmla="*/ 327 h 724"/>
                  <a:gd name="T16" fmla="*/ 232 w 985"/>
                  <a:gd name="T17" fmla="*/ 344 h 724"/>
                  <a:gd name="T18" fmla="*/ 222 w 985"/>
                  <a:gd name="T19" fmla="*/ 345 h 724"/>
                  <a:gd name="T20" fmla="*/ 202 w 985"/>
                  <a:gd name="T21" fmla="*/ 328 h 724"/>
                  <a:gd name="T22" fmla="*/ 164 w 985"/>
                  <a:gd name="T23" fmla="*/ 295 h 724"/>
                  <a:gd name="T24" fmla="*/ 127 w 985"/>
                  <a:gd name="T25" fmla="*/ 280 h 724"/>
                  <a:gd name="T26" fmla="*/ 93 w 985"/>
                  <a:gd name="T27" fmla="*/ 275 h 724"/>
                  <a:gd name="T28" fmla="*/ 61 w 985"/>
                  <a:gd name="T29" fmla="*/ 281 h 724"/>
                  <a:gd name="T30" fmla="*/ 34 w 985"/>
                  <a:gd name="T31" fmla="*/ 294 h 724"/>
                  <a:gd name="T32" fmla="*/ 16 w 985"/>
                  <a:gd name="T33" fmla="*/ 313 h 724"/>
                  <a:gd name="T34" fmla="*/ 5 w 985"/>
                  <a:gd name="T35" fmla="*/ 338 h 724"/>
                  <a:gd name="T36" fmla="*/ 1 w 985"/>
                  <a:gd name="T37" fmla="*/ 396 h 724"/>
                  <a:gd name="T38" fmla="*/ 19 w 985"/>
                  <a:gd name="T39" fmla="*/ 449 h 724"/>
                  <a:gd name="T40" fmla="*/ 41 w 985"/>
                  <a:gd name="T41" fmla="*/ 477 h 724"/>
                  <a:gd name="T42" fmla="*/ 64 w 985"/>
                  <a:gd name="T43" fmla="*/ 489 h 724"/>
                  <a:gd name="T44" fmla="*/ 92 w 985"/>
                  <a:gd name="T45" fmla="*/ 493 h 724"/>
                  <a:gd name="T46" fmla="*/ 143 w 985"/>
                  <a:gd name="T47" fmla="*/ 488 h 724"/>
                  <a:gd name="T48" fmla="*/ 197 w 985"/>
                  <a:gd name="T49" fmla="*/ 465 h 724"/>
                  <a:gd name="T50" fmla="*/ 227 w 985"/>
                  <a:gd name="T51" fmla="*/ 460 h 724"/>
                  <a:gd name="T52" fmla="*/ 251 w 985"/>
                  <a:gd name="T53" fmla="*/ 477 h 724"/>
                  <a:gd name="T54" fmla="*/ 262 w 985"/>
                  <a:gd name="T55" fmla="*/ 510 h 724"/>
                  <a:gd name="T56" fmla="*/ 271 w 985"/>
                  <a:gd name="T57" fmla="*/ 570 h 724"/>
                  <a:gd name="T58" fmla="*/ 271 w 985"/>
                  <a:gd name="T59" fmla="*/ 718 h 724"/>
                  <a:gd name="T60" fmla="*/ 517 w 985"/>
                  <a:gd name="T61" fmla="*/ 724 h 724"/>
                  <a:gd name="T62" fmla="*/ 546 w 985"/>
                  <a:gd name="T63" fmla="*/ 720 h 724"/>
                  <a:gd name="T64" fmla="*/ 570 w 985"/>
                  <a:gd name="T65" fmla="*/ 700 h 724"/>
                  <a:gd name="T66" fmla="*/ 575 w 985"/>
                  <a:gd name="T67" fmla="*/ 678 h 724"/>
                  <a:gd name="T68" fmla="*/ 566 w 985"/>
                  <a:gd name="T69" fmla="*/ 657 h 724"/>
                  <a:gd name="T70" fmla="*/ 522 w 985"/>
                  <a:gd name="T71" fmla="*/ 577 h 724"/>
                  <a:gd name="T72" fmla="*/ 510 w 985"/>
                  <a:gd name="T73" fmla="*/ 533 h 724"/>
                  <a:gd name="T74" fmla="*/ 511 w 985"/>
                  <a:gd name="T75" fmla="*/ 509 h 724"/>
                  <a:gd name="T76" fmla="*/ 521 w 985"/>
                  <a:gd name="T77" fmla="*/ 477 h 724"/>
                  <a:gd name="T78" fmla="*/ 542 w 985"/>
                  <a:gd name="T79" fmla="*/ 450 h 724"/>
                  <a:gd name="T80" fmla="*/ 568 w 985"/>
                  <a:gd name="T81" fmla="*/ 431 h 724"/>
                  <a:gd name="T82" fmla="*/ 601 w 985"/>
                  <a:gd name="T83" fmla="*/ 418 h 724"/>
                  <a:gd name="T84" fmla="*/ 624 w 985"/>
                  <a:gd name="T85" fmla="*/ 414 h 724"/>
                  <a:gd name="T86" fmla="*/ 658 w 985"/>
                  <a:gd name="T87" fmla="*/ 414 h 724"/>
                  <a:gd name="T88" fmla="*/ 690 w 985"/>
                  <a:gd name="T89" fmla="*/ 424 h 724"/>
                  <a:gd name="T90" fmla="*/ 719 w 985"/>
                  <a:gd name="T91" fmla="*/ 442 h 724"/>
                  <a:gd name="T92" fmla="*/ 740 w 985"/>
                  <a:gd name="T93" fmla="*/ 472 h 724"/>
                  <a:gd name="T94" fmla="*/ 752 w 985"/>
                  <a:gd name="T95" fmla="*/ 512 h 724"/>
                  <a:gd name="T96" fmla="*/ 753 w 985"/>
                  <a:gd name="T97" fmla="*/ 544 h 724"/>
                  <a:gd name="T98" fmla="*/ 746 w 985"/>
                  <a:gd name="T99" fmla="*/ 580 h 724"/>
                  <a:gd name="T100" fmla="*/ 728 w 985"/>
                  <a:gd name="T101" fmla="*/ 619 h 724"/>
                  <a:gd name="T102" fmla="*/ 704 w 985"/>
                  <a:gd name="T103" fmla="*/ 660 h 724"/>
                  <a:gd name="T104" fmla="*/ 696 w 985"/>
                  <a:gd name="T105" fmla="*/ 686 h 724"/>
                  <a:gd name="T106" fmla="*/ 697 w 985"/>
                  <a:gd name="T107" fmla="*/ 695 h 724"/>
                  <a:gd name="T108" fmla="*/ 714 w 985"/>
                  <a:gd name="T109" fmla="*/ 706 h 724"/>
                  <a:gd name="T110" fmla="*/ 763 w 985"/>
                  <a:gd name="T111" fmla="*/ 716 h 724"/>
                  <a:gd name="T112" fmla="*/ 905 w 985"/>
                  <a:gd name="T113" fmla="*/ 717 h 724"/>
                  <a:gd name="T114" fmla="*/ 985 w 985"/>
                  <a:gd name="T115" fmla="*/ 716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85" h="724">
                    <a:moveTo>
                      <a:pt x="985" y="716"/>
                    </a:moveTo>
                    <a:lnTo>
                      <a:pt x="985" y="74"/>
                    </a:lnTo>
                    <a:lnTo>
                      <a:pt x="985" y="74"/>
                    </a:lnTo>
                    <a:lnTo>
                      <a:pt x="985" y="67"/>
                    </a:lnTo>
                    <a:lnTo>
                      <a:pt x="984" y="59"/>
                    </a:lnTo>
                    <a:lnTo>
                      <a:pt x="978" y="45"/>
                    </a:lnTo>
                    <a:lnTo>
                      <a:pt x="971" y="32"/>
                    </a:lnTo>
                    <a:lnTo>
                      <a:pt x="960" y="21"/>
                    </a:lnTo>
                    <a:lnTo>
                      <a:pt x="949" y="13"/>
                    </a:lnTo>
                    <a:lnTo>
                      <a:pt x="933" y="6"/>
                    </a:lnTo>
                    <a:lnTo>
                      <a:pt x="918" y="1"/>
                    </a:lnTo>
                    <a:lnTo>
                      <a:pt x="901" y="0"/>
                    </a:lnTo>
                    <a:lnTo>
                      <a:pt x="268" y="0"/>
                    </a:lnTo>
                    <a:lnTo>
                      <a:pt x="268" y="0"/>
                    </a:lnTo>
                    <a:lnTo>
                      <a:pt x="269" y="32"/>
                    </a:lnTo>
                    <a:lnTo>
                      <a:pt x="269" y="77"/>
                    </a:lnTo>
                    <a:lnTo>
                      <a:pt x="269" y="131"/>
                    </a:lnTo>
                    <a:lnTo>
                      <a:pt x="267" y="189"/>
                    </a:lnTo>
                    <a:lnTo>
                      <a:pt x="267" y="189"/>
                    </a:lnTo>
                    <a:lnTo>
                      <a:pt x="262" y="245"/>
                    </a:lnTo>
                    <a:lnTo>
                      <a:pt x="260" y="270"/>
                    </a:lnTo>
                    <a:lnTo>
                      <a:pt x="255" y="292"/>
                    </a:lnTo>
                    <a:lnTo>
                      <a:pt x="251" y="312"/>
                    </a:lnTo>
                    <a:lnTo>
                      <a:pt x="246" y="327"/>
                    </a:lnTo>
                    <a:lnTo>
                      <a:pt x="239" y="338"/>
                    </a:lnTo>
                    <a:lnTo>
                      <a:pt x="236" y="342"/>
                    </a:lnTo>
                    <a:lnTo>
                      <a:pt x="232" y="344"/>
                    </a:lnTo>
                    <a:lnTo>
                      <a:pt x="232" y="344"/>
                    </a:lnTo>
                    <a:lnTo>
                      <a:pt x="226" y="345"/>
                    </a:lnTo>
                    <a:lnTo>
                      <a:pt x="222" y="345"/>
                    </a:lnTo>
                    <a:lnTo>
                      <a:pt x="216" y="342"/>
                    </a:lnTo>
                    <a:lnTo>
                      <a:pt x="212" y="338"/>
                    </a:lnTo>
                    <a:lnTo>
                      <a:pt x="202" y="328"/>
                    </a:lnTo>
                    <a:lnTo>
                      <a:pt x="190" y="315"/>
                    </a:lnTo>
                    <a:lnTo>
                      <a:pt x="174" y="301"/>
                    </a:lnTo>
                    <a:lnTo>
                      <a:pt x="164" y="295"/>
                    </a:lnTo>
                    <a:lnTo>
                      <a:pt x="153" y="289"/>
                    </a:lnTo>
                    <a:lnTo>
                      <a:pt x="141" y="284"/>
                    </a:lnTo>
                    <a:lnTo>
                      <a:pt x="127" y="280"/>
                    </a:lnTo>
                    <a:lnTo>
                      <a:pt x="111" y="277"/>
                    </a:lnTo>
                    <a:lnTo>
                      <a:pt x="93" y="275"/>
                    </a:lnTo>
                    <a:lnTo>
                      <a:pt x="93" y="275"/>
                    </a:lnTo>
                    <a:lnTo>
                      <a:pt x="82" y="277"/>
                    </a:lnTo>
                    <a:lnTo>
                      <a:pt x="71" y="278"/>
                    </a:lnTo>
                    <a:lnTo>
                      <a:pt x="61" y="281"/>
                    </a:lnTo>
                    <a:lnTo>
                      <a:pt x="51" y="284"/>
                    </a:lnTo>
                    <a:lnTo>
                      <a:pt x="43" y="288"/>
                    </a:lnTo>
                    <a:lnTo>
                      <a:pt x="34" y="294"/>
                    </a:lnTo>
                    <a:lnTo>
                      <a:pt x="27" y="299"/>
                    </a:lnTo>
                    <a:lnTo>
                      <a:pt x="22" y="306"/>
                    </a:lnTo>
                    <a:lnTo>
                      <a:pt x="16" y="313"/>
                    </a:lnTo>
                    <a:lnTo>
                      <a:pt x="12" y="322"/>
                    </a:lnTo>
                    <a:lnTo>
                      <a:pt x="8" y="330"/>
                    </a:lnTo>
                    <a:lnTo>
                      <a:pt x="5" y="338"/>
                    </a:lnTo>
                    <a:lnTo>
                      <a:pt x="1" y="356"/>
                    </a:lnTo>
                    <a:lnTo>
                      <a:pt x="0" y="376"/>
                    </a:lnTo>
                    <a:lnTo>
                      <a:pt x="1" y="396"/>
                    </a:lnTo>
                    <a:lnTo>
                      <a:pt x="4" y="414"/>
                    </a:lnTo>
                    <a:lnTo>
                      <a:pt x="11" y="432"/>
                    </a:lnTo>
                    <a:lnTo>
                      <a:pt x="19" y="449"/>
                    </a:lnTo>
                    <a:lnTo>
                      <a:pt x="29" y="464"/>
                    </a:lnTo>
                    <a:lnTo>
                      <a:pt x="36" y="471"/>
                    </a:lnTo>
                    <a:lnTo>
                      <a:pt x="41" y="477"/>
                    </a:lnTo>
                    <a:lnTo>
                      <a:pt x="48" y="481"/>
                    </a:lnTo>
                    <a:lnTo>
                      <a:pt x="57" y="485"/>
                    </a:lnTo>
                    <a:lnTo>
                      <a:pt x="64" y="489"/>
                    </a:lnTo>
                    <a:lnTo>
                      <a:pt x="72" y="491"/>
                    </a:lnTo>
                    <a:lnTo>
                      <a:pt x="72" y="491"/>
                    </a:lnTo>
                    <a:lnTo>
                      <a:pt x="92" y="493"/>
                    </a:lnTo>
                    <a:lnTo>
                      <a:pt x="110" y="493"/>
                    </a:lnTo>
                    <a:lnTo>
                      <a:pt x="128" y="491"/>
                    </a:lnTo>
                    <a:lnTo>
                      <a:pt x="143" y="488"/>
                    </a:lnTo>
                    <a:lnTo>
                      <a:pt x="159" y="482"/>
                    </a:lnTo>
                    <a:lnTo>
                      <a:pt x="171" y="477"/>
                    </a:lnTo>
                    <a:lnTo>
                      <a:pt x="197" y="465"/>
                    </a:lnTo>
                    <a:lnTo>
                      <a:pt x="208" y="463"/>
                    </a:lnTo>
                    <a:lnTo>
                      <a:pt x="218" y="460"/>
                    </a:lnTo>
                    <a:lnTo>
                      <a:pt x="227" y="460"/>
                    </a:lnTo>
                    <a:lnTo>
                      <a:pt x="236" y="461"/>
                    </a:lnTo>
                    <a:lnTo>
                      <a:pt x="244" y="468"/>
                    </a:lnTo>
                    <a:lnTo>
                      <a:pt x="251" y="477"/>
                    </a:lnTo>
                    <a:lnTo>
                      <a:pt x="257" y="491"/>
                    </a:lnTo>
                    <a:lnTo>
                      <a:pt x="262" y="510"/>
                    </a:lnTo>
                    <a:lnTo>
                      <a:pt x="262" y="510"/>
                    </a:lnTo>
                    <a:lnTo>
                      <a:pt x="267" y="526"/>
                    </a:lnTo>
                    <a:lnTo>
                      <a:pt x="269" y="547"/>
                    </a:lnTo>
                    <a:lnTo>
                      <a:pt x="271" y="570"/>
                    </a:lnTo>
                    <a:lnTo>
                      <a:pt x="272" y="595"/>
                    </a:lnTo>
                    <a:lnTo>
                      <a:pt x="272" y="656"/>
                    </a:lnTo>
                    <a:lnTo>
                      <a:pt x="271" y="718"/>
                    </a:lnTo>
                    <a:lnTo>
                      <a:pt x="271" y="718"/>
                    </a:lnTo>
                    <a:lnTo>
                      <a:pt x="419" y="721"/>
                    </a:lnTo>
                    <a:lnTo>
                      <a:pt x="517" y="724"/>
                    </a:lnTo>
                    <a:lnTo>
                      <a:pt x="517" y="724"/>
                    </a:lnTo>
                    <a:lnTo>
                      <a:pt x="533" y="723"/>
                    </a:lnTo>
                    <a:lnTo>
                      <a:pt x="546" y="720"/>
                    </a:lnTo>
                    <a:lnTo>
                      <a:pt x="556" y="714"/>
                    </a:lnTo>
                    <a:lnTo>
                      <a:pt x="564" y="709"/>
                    </a:lnTo>
                    <a:lnTo>
                      <a:pt x="570" y="700"/>
                    </a:lnTo>
                    <a:lnTo>
                      <a:pt x="573" y="693"/>
                    </a:lnTo>
                    <a:lnTo>
                      <a:pt x="575" y="685"/>
                    </a:lnTo>
                    <a:lnTo>
                      <a:pt x="575" y="678"/>
                    </a:lnTo>
                    <a:lnTo>
                      <a:pt x="575" y="678"/>
                    </a:lnTo>
                    <a:lnTo>
                      <a:pt x="573" y="670"/>
                    </a:lnTo>
                    <a:lnTo>
                      <a:pt x="566" y="657"/>
                    </a:lnTo>
                    <a:lnTo>
                      <a:pt x="545" y="621"/>
                    </a:lnTo>
                    <a:lnTo>
                      <a:pt x="533" y="600"/>
                    </a:lnTo>
                    <a:lnTo>
                      <a:pt x="522" y="577"/>
                    </a:lnTo>
                    <a:lnTo>
                      <a:pt x="515" y="555"/>
                    </a:lnTo>
                    <a:lnTo>
                      <a:pt x="513" y="544"/>
                    </a:lnTo>
                    <a:lnTo>
                      <a:pt x="510" y="533"/>
                    </a:lnTo>
                    <a:lnTo>
                      <a:pt x="510" y="533"/>
                    </a:lnTo>
                    <a:lnTo>
                      <a:pt x="510" y="520"/>
                    </a:lnTo>
                    <a:lnTo>
                      <a:pt x="511" y="509"/>
                    </a:lnTo>
                    <a:lnTo>
                      <a:pt x="513" y="498"/>
                    </a:lnTo>
                    <a:lnTo>
                      <a:pt x="517" y="486"/>
                    </a:lnTo>
                    <a:lnTo>
                      <a:pt x="521" y="477"/>
                    </a:lnTo>
                    <a:lnTo>
                      <a:pt x="527" y="467"/>
                    </a:lnTo>
                    <a:lnTo>
                      <a:pt x="533" y="458"/>
                    </a:lnTo>
                    <a:lnTo>
                      <a:pt x="542" y="450"/>
                    </a:lnTo>
                    <a:lnTo>
                      <a:pt x="550" y="443"/>
                    </a:lnTo>
                    <a:lnTo>
                      <a:pt x="559" y="436"/>
                    </a:lnTo>
                    <a:lnTo>
                      <a:pt x="568" y="431"/>
                    </a:lnTo>
                    <a:lnTo>
                      <a:pt x="580" y="425"/>
                    </a:lnTo>
                    <a:lnTo>
                      <a:pt x="589" y="421"/>
                    </a:lnTo>
                    <a:lnTo>
                      <a:pt x="601" y="418"/>
                    </a:lnTo>
                    <a:lnTo>
                      <a:pt x="612" y="415"/>
                    </a:lnTo>
                    <a:lnTo>
                      <a:pt x="624" y="414"/>
                    </a:lnTo>
                    <a:lnTo>
                      <a:pt x="624" y="414"/>
                    </a:lnTo>
                    <a:lnTo>
                      <a:pt x="636" y="412"/>
                    </a:lnTo>
                    <a:lnTo>
                      <a:pt x="647" y="412"/>
                    </a:lnTo>
                    <a:lnTo>
                      <a:pt x="658" y="414"/>
                    </a:lnTo>
                    <a:lnTo>
                      <a:pt x="669" y="415"/>
                    </a:lnTo>
                    <a:lnTo>
                      <a:pt x="680" y="419"/>
                    </a:lnTo>
                    <a:lnTo>
                      <a:pt x="690" y="424"/>
                    </a:lnTo>
                    <a:lnTo>
                      <a:pt x="701" y="429"/>
                    </a:lnTo>
                    <a:lnTo>
                      <a:pt x="710" y="435"/>
                    </a:lnTo>
                    <a:lnTo>
                      <a:pt x="719" y="442"/>
                    </a:lnTo>
                    <a:lnTo>
                      <a:pt x="726" y="452"/>
                    </a:lnTo>
                    <a:lnTo>
                      <a:pt x="733" y="461"/>
                    </a:lnTo>
                    <a:lnTo>
                      <a:pt x="740" y="472"/>
                    </a:lnTo>
                    <a:lnTo>
                      <a:pt x="745" y="484"/>
                    </a:lnTo>
                    <a:lnTo>
                      <a:pt x="749" y="498"/>
                    </a:lnTo>
                    <a:lnTo>
                      <a:pt x="752" y="512"/>
                    </a:lnTo>
                    <a:lnTo>
                      <a:pt x="753" y="528"/>
                    </a:lnTo>
                    <a:lnTo>
                      <a:pt x="753" y="528"/>
                    </a:lnTo>
                    <a:lnTo>
                      <a:pt x="753" y="544"/>
                    </a:lnTo>
                    <a:lnTo>
                      <a:pt x="752" y="556"/>
                    </a:lnTo>
                    <a:lnTo>
                      <a:pt x="750" y="569"/>
                    </a:lnTo>
                    <a:lnTo>
                      <a:pt x="746" y="580"/>
                    </a:lnTo>
                    <a:lnTo>
                      <a:pt x="742" y="591"/>
                    </a:lnTo>
                    <a:lnTo>
                      <a:pt x="738" y="601"/>
                    </a:lnTo>
                    <a:lnTo>
                      <a:pt x="728" y="619"/>
                    </a:lnTo>
                    <a:lnTo>
                      <a:pt x="717" y="635"/>
                    </a:lnTo>
                    <a:lnTo>
                      <a:pt x="707" y="651"/>
                    </a:lnTo>
                    <a:lnTo>
                      <a:pt x="704" y="660"/>
                    </a:lnTo>
                    <a:lnTo>
                      <a:pt x="700" y="668"/>
                    </a:lnTo>
                    <a:lnTo>
                      <a:pt x="697" y="677"/>
                    </a:lnTo>
                    <a:lnTo>
                      <a:pt x="696" y="686"/>
                    </a:lnTo>
                    <a:lnTo>
                      <a:pt x="696" y="686"/>
                    </a:lnTo>
                    <a:lnTo>
                      <a:pt x="696" y="691"/>
                    </a:lnTo>
                    <a:lnTo>
                      <a:pt x="697" y="695"/>
                    </a:lnTo>
                    <a:lnTo>
                      <a:pt x="700" y="698"/>
                    </a:lnTo>
                    <a:lnTo>
                      <a:pt x="703" y="700"/>
                    </a:lnTo>
                    <a:lnTo>
                      <a:pt x="714" y="706"/>
                    </a:lnTo>
                    <a:lnTo>
                      <a:pt x="726" y="710"/>
                    </a:lnTo>
                    <a:lnTo>
                      <a:pt x="743" y="713"/>
                    </a:lnTo>
                    <a:lnTo>
                      <a:pt x="763" y="716"/>
                    </a:lnTo>
                    <a:lnTo>
                      <a:pt x="807" y="718"/>
                    </a:lnTo>
                    <a:lnTo>
                      <a:pt x="856" y="718"/>
                    </a:lnTo>
                    <a:lnTo>
                      <a:pt x="905" y="717"/>
                    </a:lnTo>
                    <a:lnTo>
                      <a:pt x="950" y="716"/>
                    </a:lnTo>
                    <a:lnTo>
                      <a:pt x="985" y="716"/>
                    </a:lnTo>
                    <a:lnTo>
                      <a:pt x="985" y="716"/>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20" name="išḻidè">
                <a:extLst>
                  <a:ext uri="{FF2B5EF4-FFF2-40B4-BE49-F238E27FC236}">
                    <a16:creationId xmlns:a16="http://schemas.microsoft.com/office/drawing/2014/main" id="{78459FC4-817F-4D16-AAFD-E56B838F6E3F}"/>
                  </a:ext>
                </a:extLst>
              </p:cNvPr>
              <p:cNvSpPr/>
              <p:nvPr/>
            </p:nvSpPr>
            <p:spPr bwMode="auto">
              <a:xfrm>
                <a:off x="4295775" y="1773238"/>
                <a:ext cx="1149350" cy="1563687"/>
              </a:xfrm>
              <a:custGeom>
                <a:avLst/>
                <a:gdLst>
                  <a:gd name="T0" fmla="*/ 0 w 724"/>
                  <a:gd name="T1" fmla="*/ 598 h 985"/>
                  <a:gd name="T2" fmla="*/ 8 w 724"/>
                  <a:gd name="T3" fmla="*/ 510 h 985"/>
                  <a:gd name="T4" fmla="*/ 29 w 724"/>
                  <a:gd name="T5" fmla="*/ 468 h 985"/>
                  <a:gd name="T6" fmla="*/ 57 w 724"/>
                  <a:gd name="T7" fmla="*/ 460 h 985"/>
                  <a:gd name="T8" fmla="*/ 120 w 724"/>
                  <a:gd name="T9" fmla="*/ 482 h 985"/>
                  <a:gd name="T10" fmla="*/ 186 w 724"/>
                  <a:gd name="T11" fmla="*/ 492 h 985"/>
                  <a:gd name="T12" fmla="*/ 222 w 724"/>
                  <a:gd name="T13" fmla="*/ 484 h 985"/>
                  <a:gd name="T14" fmla="*/ 249 w 724"/>
                  <a:gd name="T15" fmla="*/ 461 h 985"/>
                  <a:gd name="T16" fmla="*/ 274 w 724"/>
                  <a:gd name="T17" fmla="*/ 394 h 985"/>
                  <a:gd name="T18" fmla="*/ 268 w 724"/>
                  <a:gd name="T19" fmla="*/ 340 h 985"/>
                  <a:gd name="T20" fmla="*/ 240 w 724"/>
                  <a:gd name="T21" fmla="*/ 296 h 985"/>
                  <a:gd name="T22" fmla="*/ 211 w 724"/>
                  <a:gd name="T23" fmla="*/ 281 h 985"/>
                  <a:gd name="T24" fmla="*/ 175 w 724"/>
                  <a:gd name="T25" fmla="*/ 278 h 985"/>
                  <a:gd name="T26" fmla="*/ 120 w 724"/>
                  <a:gd name="T27" fmla="*/ 292 h 985"/>
                  <a:gd name="T28" fmla="*/ 62 w 724"/>
                  <a:gd name="T29" fmla="*/ 333 h 985"/>
                  <a:gd name="T30" fmla="*/ 41 w 724"/>
                  <a:gd name="T31" fmla="*/ 344 h 985"/>
                  <a:gd name="T32" fmla="*/ 24 w 724"/>
                  <a:gd name="T33" fmla="*/ 333 h 985"/>
                  <a:gd name="T34" fmla="*/ 6 w 724"/>
                  <a:gd name="T35" fmla="*/ 249 h 985"/>
                  <a:gd name="T36" fmla="*/ 1 w 724"/>
                  <a:gd name="T37" fmla="*/ 73 h 985"/>
                  <a:gd name="T38" fmla="*/ 721 w 724"/>
                  <a:gd name="T39" fmla="*/ 32 h 985"/>
                  <a:gd name="T40" fmla="*/ 719 w 724"/>
                  <a:gd name="T41" fmla="*/ 189 h 985"/>
                  <a:gd name="T42" fmla="*/ 703 w 724"/>
                  <a:gd name="T43" fmla="*/ 312 h 985"/>
                  <a:gd name="T44" fmla="*/ 684 w 724"/>
                  <a:gd name="T45" fmla="*/ 344 h 985"/>
                  <a:gd name="T46" fmla="*/ 668 w 724"/>
                  <a:gd name="T47" fmla="*/ 342 h 985"/>
                  <a:gd name="T48" fmla="*/ 626 w 724"/>
                  <a:gd name="T49" fmla="*/ 301 h 985"/>
                  <a:gd name="T50" fmla="*/ 579 w 724"/>
                  <a:gd name="T51" fmla="*/ 280 h 985"/>
                  <a:gd name="T52" fmla="*/ 534 w 724"/>
                  <a:gd name="T53" fmla="*/ 277 h 985"/>
                  <a:gd name="T54" fmla="*/ 495 w 724"/>
                  <a:gd name="T55" fmla="*/ 288 h 985"/>
                  <a:gd name="T56" fmla="*/ 468 w 724"/>
                  <a:gd name="T57" fmla="*/ 313 h 985"/>
                  <a:gd name="T58" fmla="*/ 453 w 724"/>
                  <a:gd name="T59" fmla="*/ 356 h 985"/>
                  <a:gd name="T60" fmla="*/ 463 w 724"/>
                  <a:gd name="T61" fmla="*/ 432 h 985"/>
                  <a:gd name="T62" fmla="*/ 493 w 724"/>
                  <a:gd name="T63" fmla="*/ 477 h 985"/>
                  <a:gd name="T64" fmla="*/ 524 w 724"/>
                  <a:gd name="T65" fmla="*/ 491 h 985"/>
                  <a:gd name="T66" fmla="*/ 580 w 724"/>
                  <a:gd name="T67" fmla="*/ 491 h 985"/>
                  <a:gd name="T68" fmla="*/ 649 w 724"/>
                  <a:gd name="T69" fmla="*/ 465 h 985"/>
                  <a:gd name="T70" fmla="*/ 688 w 724"/>
                  <a:gd name="T71" fmla="*/ 461 h 985"/>
                  <a:gd name="T72" fmla="*/ 714 w 724"/>
                  <a:gd name="T73" fmla="*/ 510 h 985"/>
                  <a:gd name="T74" fmla="*/ 723 w 724"/>
                  <a:gd name="T75" fmla="*/ 570 h 985"/>
                  <a:gd name="T76" fmla="*/ 723 w 724"/>
                  <a:gd name="T77" fmla="*/ 718 h 985"/>
                  <a:gd name="T78" fmla="*/ 478 w 724"/>
                  <a:gd name="T79" fmla="*/ 721 h 985"/>
                  <a:gd name="T80" fmla="*/ 433 w 724"/>
                  <a:gd name="T81" fmla="*/ 731 h 985"/>
                  <a:gd name="T82" fmla="*/ 426 w 724"/>
                  <a:gd name="T83" fmla="*/ 760 h 985"/>
                  <a:gd name="T84" fmla="*/ 461 w 724"/>
                  <a:gd name="T85" fmla="*/ 833 h 985"/>
                  <a:gd name="T86" fmla="*/ 472 w 724"/>
                  <a:gd name="T87" fmla="*/ 882 h 985"/>
                  <a:gd name="T88" fmla="*/ 467 w 724"/>
                  <a:gd name="T89" fmla="*/ 920 h 985"/>
                  <a:gd name="T90" fmla="*/ 445 w 724"/>
                  <a:gd name="T91" fmla="*/ 955 h 985"/>
                  <a:gd name="T92" fmla="*/ 410 w 724"/>
                  <a:gd name="T93" fmla="*/ 977 h 985"/>
                  <a:gd name="T94" fmla="*/ 358 w 724"/>
                  <a:gd name="T95" fmla="*/ 985 h 985"/>
                  <a:gd name="T96" fmla="*/ 296 w 724"/>
                  <a:gd name="T97" fmla="*/ 970 h 985"/>
                  <a:gd name="T98" fmla="*/ 264 w 724"/>
                  <a:gd name="T99" fmla="*/ 945 h 985"/>
                  <a:gd name="T100" fmla="*/ 243 w 724"/>
                  <a:gd name="T101" fmla="*/ 909 h 985"/>
                  <a:gd name="T102" fmla="*/ 239 w 724"/>
                  <a:gd name="T103" fmla="*/ 872 h 985"/>
                  <a:gd name="T104" fmla="*/ 250 w 724"/>
                  <a:gd name="T105" fmla="*/ 826 h 985"/>
                  <a:gd name="T106" fmla="*/ 294 w 724"/>
                  <a:gd name="T107" fmla="*/ 760 h 985"/>
                  <a:gd name="T108" fmla="*/ 296 w 724"/>
                  <a:gd name="T109" fmla="*/ 742 h 985"/>
                  <a:gd name="T110" fmla="*/ 282 w 724"/>
                  <a:gd name="T111" fmla="*/ 727 h 985"/>
                  <a:gd name="T112" fmla="*/ 225 w 724"/>
                  <a:gd name="T113" fmla="*/ 714 h 985"/>
                  <a:gd name="T114" fmla="*/ 1 w 724"/>
                  <a:gd name="T115" fmla="*/ 723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4" h="985">
                    <a:moveTo>
                      <a:pt x="1" y="723"/>
                    </a:moveTo>
                    <a:lnTo>
                      <a:pt x="1" y="723"/>
                    </a:lnTo>
                    <a:lnTo>
                      <a:pt x="0" y="657"/>
                    </a:lnTo>
                    <a:lnTo>
                      <a:pt x="0" y="598"/>
                    </a:lnTo>
                    <a:lnTo>
                      <a:pt x="1" y="572"/>
                    </a:lnTo>
                    <a:lnTo>
                      <a:pt x="3" y="547"/>
                    </a:lnTo>
                    <a:lnTo>
                      <a:pt x="6" y="527"/>
                    </a:lnTo>
                    <a:lnTo>
                      <a:pt x="8" y="510"/>
                    </a:lnTo>
                    <a:lnTo>
                      <a:pt x="8" y="510"/>
                    </a:lnTo>
                    <a:lnTo>
                      <a:pt x="15" y="491"/>
                    </a:lnTo>
                    <a:lnTo>
                      <a:pt x="21" y="477"/>
                    </a:lnTo>
                    <a:lnTo>
                      <a:pt x="29" y="468"/>
                    </a:lnTo>
                    <a:lnTo>
                      <a:pt x="34" y="464"/>
                    </a:lnTo>
                    <a:lnTo>
                      <a:pt x="38" y="463"/>
                    </a:lnTo>
                    <a:lnTo>
                      <a:pt x="48" y="460"/>
                    </a:lnTo>
                    <a:lnTo>
                      <a:pt x="57" y="460"/>
                    </a:lnTo>
                    <a:lnTo>
                      <a:pt x="69" y="463"/>
                    </a:lnTo>
                    <a:lnTo>
                      <a:pt x="80" y="467"/>
                    </a:lnTo>
                    <a:lnTo>
                      <a:pt x="106" y="477"/>
                    </a:lnTo>
                    <a:lnTo>
                      <a:pt x="120" y="482"/>
                    </a:lnTo>
                    <a:lnTo>
                      <a:pt x="136" y="488"/>
                    </a:lnTo>
                    <a:lnTo>
                      <a:pt x="151" y="491"/>
                    </a:lnTo>
                    <a:lnTo>
                      <a:pt x="169" y="493"/>
                    </a:lnTo>
                    <a:lnTo>
                      <a:pt x="186" y="492"/>
                    </a:lnTo>
                    <a:lnTo>
                      <a:pt x="205" y="489"/>
                    </a:lnTo>
                    <a:lnTo>
                      <a:pt x="205" y="489"/>
                    </a:lnTo>
                    <a:lnTo>
                      <a:pt x="214" y="486"/>
                    </a:lnTo>
                    <a:lnTo>
                      <a:pt x="222" y="484"/>
                    </a:lnTo>
                    <a:lnTo>
                      <a:pt x="229" y="479"/>
                    </a:lnTo>
                    <a:lnTo>
                      <a:pt x="236" y="474"/>
                    </a:lnTo>
                    <a:lnTo>
                      <a:pt x="243" y="468"/>
                    </a:lnTo>
                    <a:lnTo>
                      <a:pt x="249" y="461"/>
                    </a:lnTo>
                    <a:lnTo>
                      <a:pt x="259" y="447"/>
                    </a:lnTo>
                    <a:lnTo>
                      <a:pt x="267" y="431"/>
                    </a:lnTo>
                    <a:lnTo>
                      <a:pt x="271" y="414"/>
                    </a:lnTo>
                    <a:lnTo>
                      <a:pt x="274" y="394"/>
                    </a:lnTo>
                    <a:lnTo>
                      <a:pt x="275" y="376"/>
                    </a:lnTo>
                    <a:lnTo>
                      <a:pt x="275" y="376"/>
                    </a:lnTo>
                    <a:lnTo>
                      <a:pt x="273" y="358"/>
                    </a:lnTo>
                    <a:lnTo>
                      <a:pt x="268" y="340"/>
                    </a:lnTo>
                    <a:lnTo>
                      <a:pt x="261" y="324"/>
                    </a:lnTo>
                    <a:lnTo>
                      <a:pt x="253" y="309"/>
                    </a:lnTo>
                    <a:lnTo>
                      <a:pt x="247" y="302"/>
                    </a:lnTo>
                    <a:lnTo>
                      <a:pt x="240" y="296"/>
                    </a:lnTo>
                    <a:lnTo>
                      <a:pt x="235" y="292"/>
                    </a:lnTo>
                    <a:lnTo>
                      <a:pt x="226" y="287"/>
                    </a:lnTo>
                    <a:lnTo>
                      <a:pt x="219" y="284"/>
                    </a:lnTo>
                    <a:lnTo>
                      <a:pt x="211" y="281"/>
                    </a:lnTo>
                    <a:lnTo>
                      <a:pt x="201" y="278"/>
                    </a:lnTo>
                    <a:lnTo>
                      <a:pt x="192" y="278"/>
                    </a:lnTo>
                    <a:lnTo>
                      <a:pt x="192" y="278"/>
                    </a:lnTo>
                    <a:lnTo>
                      <a:pt x="175" y="278"/>
                    </a:lnTo>
                    <a:lnTo>
                      <a:pt x="159" y="280"/>
                    </a:lnTo>
                    <a:lnTo>
                      <a:pt x="145" y="282"/>
                    </a:lnTo>
                    <a:lnTo>
                      <a:pt x="133" y="287"/>
                    </a:lnTo>
                    <a:lnTo>
                      <a:pt x="120" y="292"/>
                    </a:lnTo>
                    <a:lnTo>
                      <a:pt x="109" y="298"/>
                    </a:lnTo>
                    <a:lnTo>
                      <a:pt x="91" y="309"/>
                    </a:lnTo>
                    <a:lnTo>
                      <a:pt x="75" y="322"/>
                    </a:lnTo>
                    <a:lnTo>
                      <a:pt x="62" y="333"/>
                    </a:lnTo>
                    <a:lnTo>
                      <a:pt x="50" y="341"/>
                    </a:lnTo>
                    <a:lnTo>
                      <a:pt x="45" y="344"/>
                    </a:lnTo>
                    <a:lnTo>
                      <a:pt x="41" y="344"/>
                    </a:lnTo>
                    <a:lnTo>
                      <a:pt x="41" y="344"/>
                    </a:lnTo>
                    <a:lnTo>
                      <a:pt x="35" y="344"/>
                    </a:lnTo>
                    <a:lnTo>
                      <a:pt x="32" y="341"/>
                    </a:lnTo>
                    <a:lnTo>
                      <a:pt x="28" y="338"/>
                    </a:lnTo>
                    <a:lnTo>
                      <a:pt x="24" y="333"/>
                    </a:lnTo>
                    <a:lnTo>
                      <a:pt x="18" y="317"/>
                    </a:lnTo>
                    <a:lnTo>
                      <a:pt x="13" y="299"/>
                    </a:lnTo>
                    <a:lnTo>
                      <a:pt x="10" y="275"/>
                    </a:lnTo>
                    <a:lnTo>
                      <a:pt x="6" y="249"/>
                    </a:lnTo>
                    <a:lnTo>
                      <a:pt x="4" y="221"/>
                    </a:lnTo>
                    <a:lnTo>
                      <a:pt x="3" y="190"/>
                    </a:lnTo>
                    <a:lnTo>
                      <a:pt x="1" y="130"/>
                    </a:lnTo>
                    <a:lnTo>
                      <a:pt x="1" y="73"/>
                    </a:lnTo>
                    <a:lnTo>
                      <a:pt x="4" y="0"/>
                    </a:lnTo>
                    <a:lnTo>
                      <a:pt x="720" y="0"/>
                    </a:lnTo>
                    <a:lnTo>
                      <a:pt x="720" y="0"/>
                    </a:lnTo>
                    <a:lnTo>
                      <a:pt x="721" y="32"/>
                    </a:lnTo>
                    <a:lnTo>
                      <a:pt x="721" y="77"/>
                    </a:lnTo>
                    <a:lnTo>
                      <a:pt x="721" y="131"/>
                    </a:lnTo>
                    <a:lnTo>
                      <a:pt x="719" y="189"/>
                    </a:lnTo>
                    <a:lnTo>
                      <a:pt x="719" y="189"/>
                    </a:lnTo>
                    <a:lnTo>
                      <a:pt x="714" y="245"/>
                    </a:lnTo>
                    <a:lnTo>
                      <a:pt x="712" y="270"/>
                    </a:lnTo>
                    <a:lnTo>
                      <a:pt x="707" y="292"/>
                    </a:lnTo>
                    <a:lnTo>
                      <a:pt x="703" y="312"/>
                    </a:lnTo>
                    <a:lnTo>
                      <a:pt x="698" y="327"/>
                    </a:lnTo>
                    <a:lnTo>
                      <a:pt x="691" y="338"/>
                    </a:lnTo>
                    <a:lnTo>
                      <a:pt x="688" y="342"/>
                    </a:lnTo>
                    <a:lnTo>
                      <a:pt x="684" y="344"/>
                    </a:lnTo>
                    <a:lnTo>
                      <a:pt x="684" y="344"/>
                    </a:lnTo>
                    <a:lnTo>
                      <a:pt x="678" y="345"/>
                    </a:lnTo>
                    <a:lnTo>
                      <a:pt x="674" y="345"/>
                    </a:lnTo>
                    <a:lnTo>
                      <a:pt x="668" y="342"/>
                    </a:lnTo>
                    <a:lnTo>
                      <a:pt x="664" y="338"/>
                    </a:lnTo>
                    <a:lnTo>
                      <a:pt x="654" y="328"/>
                    </a:lnTo>
                    <a:lnTo>
                      <a:pt x="642" y="315"/>
                    </a:lnTo>
                    <a:lnTo>
                      <a:pt x="626" y="301"/>
                    </a:lnTo>
                    <a:lnTo>
                      <a:pt x="616" y="295"/>
                    </a:lnTo>
                    <a:lnTo>
                      <a:pt x="605" y="289"/>
                    </a:lnTo>
                    <a:lnTo>
                      <a:pt x="593" y="284"/>
                    </a:lnTo>
                    <a:lnTo>
                      <a:pt x="579" y="280"/>
                    </a:lnTo>
                    <a:lnTo>
                      <a:pt x="563" y="277"/>
                    </a:lnTo>
                    <a:lnTo>
                      <a:pt x="545" y="275"/>
                    </a:lnTo>
                    <a:lnTo>
                      <a:pt x="545" y="275"/>
                    </a:lnTo>
                    <a:lnTo>
                      <a:pt x="534" y="277"/>
                    </a:lnTo>
                    <a:lnTo>
                      <a:pt x="523" y="278"/>
                    </a:lnTo>
                    <a:lnTo>
                      <a:pt x="513" y="281"/>
                    </a:lnTo>
                    <a:lnTo>
                      <a:pt x="503" y="284"/>
                    </a:lnTo>
                    <a:lnTo>
                      <a:pt x="495" y="288"/>
                    </a:lnTo>
                    <a:lnTo>
                      <a:pt x="486" y="294"/>
                    </a:lnTo>
                    <a:lnTo>
                      <a:pt x="479" y="299"/>
                    </a:lnTo>
                    <a:lnTo>
                      <a:pt x="474" y="306"/>
                    </a:lnTo>
                    <a:lnTo>
                      <a:pt x="468" y="313"/>
                    </a:lnTo>
                    <a:lnTo>
                      <a:pt x="464" y="322"/>
                    </a:lnTo>
                    <a:lnTo>
                      <a:pt x="460" y="330"/>
                    </a:lnTo>
                    <a:lnTo>
                      <a:pt x="457" y="338"/>
                    </a:lnTo>
                    <a:lnTo>
                      <a:pt x="453" y="356"/>
                    </a:lnTo>
                    <a:lnTo>
                      <a:pt x="452" y="376"/>
                    </a:lnTo>
                    <a:lnTo>
                      <a:pt x="453" y="396"/>
                    </a:lnTo>
                    <a:lnTo>
                      <a:pt x="456" y="414"/>
                    </a:lnTo>
                    <a:lnTo>
                      <a:pt x="463" y="432"/>
                    </a:lnTo>
                    <a:lnTo>
                      <a:pt x="471" y="449"/>
                    </a:lnTo>
                    <a:lnTo>
                      <a:pt x="481" y="464"/>
                    </a:lnTo>
                    <a:lnTo>
                      <a:pt x="488" y="471"/>
                    </a:lnTo>
                    <a:lnTo>
                      <a:pt x="493" y="477"/>
                    </a:lnTo>
                    <a:lnTo>
                      <a:pt x="500" y="481"/>
                    </a:lnTo>
                    <a:lnTo>
                      <a:pt x="509" y="485"/>
                    </a:lnTo>
                    <a:lnTo>
                      <a:pt x="516" y="489"/>
                    </a:lnTo>
                    <a:lnTo>
                      <a:pt x="524" y="491"/>
                    </a:lnTo>
                    <a:lnTo>
                      <a:pt x="524" y="491"/>
                    </a:lnTo>
                    <a:lnTo>
                      <a:pt x="544" y="493"/>
                    </a:lnTo>
                    <a:lnTo>
                      <a:pt x="562" y="493"/>
                    </a:lnTo>
                    <a:lnTo>
                      <a:pt x="580" y="491"/>
                    </a:lnTo>
                    <a:lnTo>
                      <a:pt x="595" y="488"/>
                    </a:lnTo>
                    <a:lnTo>
                      <a:pt x="611" y="482"/>
                    </a:lnTo>
                    <a:lnTo>
                      <a:pt x="623" y="477"/>
                    </a:lnTo>
                    <a:lnTo>
                      <a:pt x="649" y="465"/>
                    </a:lnTo>
                    <a:lnTo>
                      <a:pt x="660" y="463"/>
                    </a:lnTo>
                    <a:lnTo>
                      <a:pt x="670" y="460"/>
                    </a:lnTo>
                    <a:lnTo>
                      <a:pt x="679" y="460"/>
                    </a:lnTo>
                    <a:lnTo>
                      <a:pt x="688" y="461"/>
                    </a:lnTo>
                    <a:lnTo>
                      <a:pt x="696" y="468"/>
                    </a:lnTo>
                    <a:lnTo>
                      <a:pt x="703" y="477"/>
                    </a:lnTo>
                    <a:lnTo>
                      <a:pt x="709" y="491"/>
                    </a:lnTo>
                    <a:lnTo>
                      <a:pt x="714" y="510"/>
                    </a:lnTo>
                    <a:lnTo>
                      <a:pt x="714" y="510"/>
                    </a:lnTo>
                    <a:lnTo>
                      <a:pt x="719" y="526"/>
                    </a:lnTo>
                    <a:lnTo>
                      <a:pt x="721" y="547"/>
                    </a:lnTo>
                    <a:lnTo>
                      <a:pt x="723" y="570"/>
                    </a:lnTo>
                    <a:lnTo>
                      <a:pt x="724" y="595"/>
                    </a:lnTo>
                    <a:lnTo>
                      <a:pt x="724" y="656"/>
                    </a:lnTo>
                    <a:lnTo>
                      <a:pt x="723" y="718"/>
                    </a:lnTo>
                    <a:lnTo>
                      <a:pt x="723" y="718"/>
                    </a:lnTo>
                    <a:lnTo>
                      <a:pt x="629" y="717"/>
                    </a:lnTo>
                    <a:lnTo>
                      <a:pt x="544" y="718"/>
                    </a:lnTo>
                    <a:lnTo>
                      <a:pt x="507" y="718"/>
                    </a:lnTo>
                    <a:lnTo>
                      <a:pt x="478" y="721"/>
                    </a:lnTo>
                    <a:lnTo>
                      <a:pt x="456" y="723"/>
                    </a:lnTo>
                    <a:lnTo>
                      <a:pt x="442" y="727"/>
                    </a:lnTo>
                    <a:lnTo>
                      <a:pt x="442" y="727"/>
                    </a:lnTo>
                    <a:lnTo>
                      <a:pt x="433" y="731"/>
                    </a:lnTo>
                    <a:lnTo>
                      <a:pt x="429" y="738"/>
                    </a:lnTo>
                    <a:lnTo>
                      <a:pt x="426" y="744"/>
                    </a:lnTo>
                    <a:lnTo>
                      <a:pt x="425" y="752"/>
                    </a:lnTo>
                    <a:lnTo>
                      <a:pt x="426" y="760"/>
                    </a:lnTo>
                    <a:lnTo>
                      <a:pt x="429" y="769"/>
                    </a:lnTo>
                    <a:lnTo>
                      <a:pt x="439" y="788"/>
                    </a:lnTo>
                    <a:lnTo>
                      <a:pt x="450" y="811"/>
                    </a:lnTo>
                    <a:lnTo>
                      <a:pt x="461" y="833"/>
                    </a:lnTo>
                    <a:lnTo>
                      <a:pt x="465" y="846"/>
                    </a:lnTo>
                    <a:lnTo>
                      <a:pt x="470" y="858"/>
                    </a:lnTo>
                    <a:lnTo>
                      <a:pt x="472" y="871"/>
                    </a:lnTo>
                    <a:lnTo>
                      <a:pt x="472" y="882"/>
                    </a:lnTo>
                    <a:lnTo>
                      <a:pt x="472" y="882"/>
                    </a:lnTo>
                    <a:lnTo>
                      <a:pt x="472" y="896"/>
                    </a:lnTo>
                    <a:lnTo>
                      <a:pt x="470" y="907"/>
                    </a:lnTo>
                    <a:lnTo>
                      <a:pt x="467" y="920"/>
                    </a:lnTo>
                    <a:lnTo>
                      <a:pt x="463" y="930"/>
                    </a:lnTo>
                    <a:lnTo>
                      <a:pt x="457" y="939"/>
                    </a:lnTo>
                    <a:lnTo>
                      <a:pt x="452" y="948"/>
                    </a:lnTo>
                    <a:lnTo>
                      <a:pt x="445" y="955"/>
                    </a:lnTo>
                    <a:lnTo>
                      <a:pt x="436" y="962"/>
                    </a:lnTo>
                    <a:lnTo>
                      <a:pt x="428" y="967"/>
                    </a:lnTo>
                    <a:lnTo>
                      <a:pt x="419" y="973"/>
                    </a:lnTo>
                    <a:lnTo>
                      <a:pt x="410" y="977"/>
                    </a:lnTo>
                    <a:lnTo>
                      <a:pt x="400" y="980"/>
                    </a:lnTo>
                    <a:lnTo>
                      <a:pt x="390" y="983"/>
                    </a:lnTo>
                    <a:lnTo>
                      <a:pt x="379" y="984"/>
                    </a:lnTo>
                    <a:lnTo>
                      <a:pt x="358" y="985"/>
                    </a:lnTo>
                    <a:lnTo>
                      <a:pt x="337" y="983"/>
                    </a:lnTo>
                    <a:lnTo>
                      <a:pt x="316" y="978"/>
                    </a:lnTo>
                    <a:lnTo>
                      <a:pt x="306" y="974"/>
                    </a:lnTo>
                    <a:lnTo>
                      <a:pt x="296" y="970"/>
                    </a:lnTo>
                    <a:lnTo>
                      <a:pt x="288" y="965"/>
                    </a:lnTo>
                    <a:lnTo>
                      <a:pt x="280" y="959"/>
                    </a:lnTo>
                    <a:lnTo>
                      <a:pt x="271" y="952"/>
                    </a:lnTo>
                    <a:lnTo>
                      <a:pt x="264" y="945"/>
                    </a:lnTo>
                    <a:lnTo>
                      <a:pt x="257" y="937"/>
                    </a:lnTo>
                    <a:lnTo>
                      <a:pt x="252" y="928"/>
                    </a:lnTo>
                    <a:lnTo>
                      <a:pt x="247" y="918"/>
                    </a:lnTo>
                    <a:lnTo>
                      <a:pt x="243" y="909"/>
                    </a:lnTo>
                    <a:lnTo>
                      <a:pt x="240" y="897"/>
                    </a:lnTo>
                    <a:lnTo>
                      <a:pt x="240" y="886"/>
                    </a:lnTo>
                    <a:lnTo>
                      <a:pt x="240" y="886"/>
                    </a:lnTo>
                    <a:lnTo>
                      <a:pt x="239" y="872"/>
                    </a:lnTo>
                    <a:lnTo>
                      <a:pt x="240" y="860"/>
                    </a:lnTo>
                    <a:lnTo>
                      <a:pt x="243" y="847"/>
                    </a:lnTo>
                    <a:lnTo>
                      <a:pt x="246" y="836"/>
                    </a:lnTo>
                    <a:lnTo>
                      <a:pt x="250" y="826"/>
                    </a:lnTo>
                    <a:lnTo>
                      <a:pt x="254" y="818"/>
                    </a:lnTo>
                    <a:lnTo>
                      <a:pt x="266" y="801"/>
                    </a:lnTo>
                    <a:lnTo>
                      <a:pt x="285" y="774"/>
                    </a:lnTo>
                    <a:lnTo>
                      <a:pt x="294" y="760"/>
                    </a:lnTo>
                    <a:lnTo>
                      <a:pt x="295" y="753"/>
                    </a:lnTo>
                    <a:lnTo>
                      <a:pt x="296" y="746"/>
                    </a:lnTo>
                    <a:lnTo>
                      <a:pt x="296" y="746"/>
                    </a:lnTo>
                    <a:lnTo>
                      <a:pt x="296" y="742"/>
                    </a:lnTo>
                    <a:lnTo>
                      <a:pt x="295" y="739"/>
                    </a:lnTo>
                    <a:lnTo>
                      <a:pt x="294" y="735"/>
                    </a:lnTo>
                    <a:lnTo>
                      <a:pt x="291" y="732"/>
                    </a:lnTo>
                    <a:lnTo>
                      <a:pt x="282" y="727"/>
                    </a:lnTo>
                    <a:lnTo>
                      <a:pt x="273" y="723"/>
                    </a:lnTo>
                    <a:lnTo>
                      <a:pt x="259" y="718"/>
                    </a:lnTo>
                    <a:lnTo>
                      <a:pt x="243" y="716"/>
                    </a:lnTo>
                    <a:lnTo>
                      <a:pt x="225" y="714"/>
                    </a:lnTo>
                    <a:lnTo>
                      <a:pt x="205" y="714"/>
                    </a:lnTo>
                    <a:lnTo>
                      <a:pt x="161" y="714"/>
                    </a:lnTo>
                    <a:lnTo>
                      <a:pt x="110" y="716"/>
                    </a:lnTo>
                    <a:lnTo>
                      <a:pt x="1" y="723"/>
                    </a:lnTo>
                    <a:lnTo>
                      <a:pt x="1" y="723"/>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21" name="îṣḷïdê">
                <a:extLst>
                  <a:ext uri="{FF2B5EF4-FFF2-40B4-BE49-F238E27FC236}">
                    <a16:creationId xmlns:a16="http://schemas.microsoft.com/office/drawing/2014/main" id="{456B7029-2643-4184-AB4C-38122C64E3D4}"/>
                  </a:ext>
                </a:extLst>
              </p:cNvPr>
              <p:cNvSpPr/>
              <p:nvPr/>
            </p:nvSpPr>
            <p:spPr bwMode="auto">
              <a:xfrm>
                <a:off x="2684463" y="1773238"/>
                <a:ext cx="2047875" cy="1155700"/>
              </a:xfrm>
              <a:custGeom>
                <a:avLst/>
                <a:gdLst>
                  <a:gd name="T0" fmla="*/ 1015 w 1290"/>
                  <a:gd name="T1" fmla="*/ 598 h 728"/>
                  <a:gd name="T2" fmla="*/ 1023 w 1290"/>
                  <a:gd name="T3" fmla="*/ 510 h 728"/>
                  <a:gd name="T4" fmla="*/ 1044 w 1290"/>
                  <a:gd name="T5" fmla="*/ 468 h 728"/>
                  <a:gd name="T6" fmla="*/ 1072 w 1290"/>
                  <a:gd name="T7" fmla="*/ 460 h 728"/>
                  <a:gd name="T8" fmla="*/ 1135 w 1290"/>
                  <a:gd name="T9" fmla="*/ 482 h 728"/>
                  <a:gd name="T10" fmla="*/ 1201 w 1290"/>
                  <a:gd name="T11" fmla="*/ 492 h 728"/>
                  <a:gd name="T12" fmla="*/ 1237 w 1290"/>
                  <a:gd name="T13" fmla="*/ 484 h 728"/>
                  <a:gd name="T14" fmla="*/ 1264 w 1290"/>
                  <a:gd name="T15" fmla="*/ 461 h 728"/>
                  <a:gd name="T16" fmla="*/ 1289 w 1290"/>
                  <a:gd name="T17" fmla="*/ 394 h 728"/>
                  <a:gd name="T18" fmla="*/ 1283 w 1290"/>
                  <a:gd name="T19" fmla="*/ 340 h 728"/>
                  <a:gd name="T20" fmla="*/ 1255 w 1290"/>
                  <a:gd name="T21" fmla="*/ 296 h 728"/>
                  <a:gd name="T22" fmla="*/ 1226 w 1290"/>
                  <a:gd name="T23" fmla="*/ 281 h 728"/>
                  <a:gd name="T24" fmla="*/ 1190 w 1290"/>
                  <a:gd name="T25" fmla="*/ 278 h 728"/>
                  <a:gd name="T26" fmla="*/ 1135 w 1290"/>
                  <a:gd name="T27" fmla="*/ 292 h 728"/>
                  <a:gd name="T28" fmla="*/ 1077 w 1290"/>
                  <a:gd name="T29" fmla="*/ 333 h 728"/>
                  <a:gd name="T30" fmla="*/ 1056 w 1290"/>
                  <a:gd name="T31" fmla="*/ 344 h 728"/>
                  <a:gd name="T32" fmla="*/ 1039 w 1290"/>
                  <a:gd name="T33" fmla="*/ 333 h 728"/>
                  <a:gd name="T34" fmla="*/ 1021 w 1290"/>
                  <a:gd name="T35" fmla="*/ 249 h 728"/>
                  <a:gd name="T36" fmla="*/ 1016 w 1290"/>
                  <a:gd name="T37" fmla="*/ 73 h 728"/>
                  <a:gd name="T38" fmla="*/ 302 w 1290"/>
                  <a:gd name="T39" fmla="*/ 78 h 728"/>
                  <a:gd name="T40" fmla="*/ 295 w 1290"/>
                  <a:gd name="T41" fmla="*/ 240 h 728"/>
                  <a:gd name="T42" fmla="*/ 281 w 1290"/>
                  <a:gd name="T43" fmla="*/ 285 h 728"/>
                  <a:gd name="T44" fmla="*/ 271 w 1290"/>
                  <a:gd name="T45" fmla="*/ 288 h 728"/>
                  <a:gd name="T46" fmla="*/ 207 w 1290"/>
                  <a:gd name="T47" fmla="*/ 260 h 728"/>
                  <a:gd name="T48" fmla="*/ 141 w 1290"/>
                  <a:gd name="T49" fmla="*/ 238 h 728"/>
                  <a:gd name="T50" fmla="*/ 101 w 1290"/>
                  <a:gd name="T51" fmla="*/ 236 h 728"/>
                  <a:gd name="T52" fmla="*/ 53 w 1290"/>
                  <a:gd name="T53" fmla="*/ 252 h 728"/>
                  <a:gd name="T54" fmla="*/ 21 w 1290"/>
                  <a:gd name="T55" fmla="*/ 284 h 728"/>
                  <a:gd name="T56" fmla="*/ 4 w 1290"/>
                  <a:gd name="T57" fmla="*/ 324 h 728"/>
                  <a:gd name="T58" fmla="*/ 0 w 1290"/>
                  <a:gd name="T59" fmla="*/ 356 h 728"/>
                  <a:gd name="T60" fmla="*/ 7 w 1290"/>
                  <a:gd name="T61" fmla="*/ 401 h 728"/>
                  <a:gd name="T62" fmla="*/ 30 w 1290"/>
                  <a:gd name="T63" fmla="*/ 439 h 728"/>
                  <a:gd name="T64" fmla="*/ 64 w 1290"/>
                  <a:gd name="T65" fmla="*/ 465 h 728"/>
                  <a:gd name="T66" fmla="*/ 113 w 1290"/>
                  <a:gd name="T67" fmla="*/ 474 h 728"/>
                  <a:gd name="T68" fmla="*/ 150 w 1290"/>
                  <a:gd name="T69" fmla="*/ 468 h 728"/>
                  <a:gd name="T70" fmla="*/ 224 w 1290"/>
                  <a:gd name="T71" fmla="*/ 433 h 728"/>
                  <a:gd name="T72" fmla="*/ 263 w 1290"/>
                  <a:gd name="T73" fmla="*/ 410 h 728"/>
                  <a:gd name="T74" fmla="*/ 292 w 1290"/>
                  <a:gd name="T75" fmla="*/ 419 h 728"/>
                  <a:gd name="T76" fmla="*/ 309 w 1290"/>
                  <a:gd name="T77" fmla="*/ 467 h 728"/>
                  <a:gd name="T78" fmla="*/ 303 w 1290"/>
                  <a:gd name="T79" fmla="*/ 718 h 728"/>
                  <a:gd name="T80" fmla="*/ 488 w 1290"/>
                  <a:gd name="T81" fmla="*/ 721 h 728"/>
                  <a:gd name="T82" fmla="*/ 547 w 1290"/>
                  <a:gd name="T83" fmla="*/ 707 h 728"/>
                  <a:gd name="T84" fmla="*/ 570 w 1290"/>
                  <a:gd name="T85" fmla="*/ 685 h 728"/>
                  <a:gd name="T86" fmla="*/ 572 w 1290"/>
                  <a:gd name="T87" fmla="*/ 647 h 728"/>
                  <a:gd name="T88" fmla="*/ 536 w 1290"/>
                  <a:gd name="T89" fmla="*/ 584 h 728"/>
                  <a:gd name="T90" fmla="*/ 522 w 1290"/>
                  <a:gd name="T91" fmla="*/ 534 h 728"/>
                  <a:gd name="T92" fmla="*/ 527 w 1290"/>
                  <a:gd name="T93" fmla="*/ 485 h 728"/>
                  <a:gd name="T94" fmla="*/ 554 w 1290"/>
                  <a:gd name="T95" fmla="*/ 436 h 728"/>
                  <a:gd name="T96" fmla="*/ 593 w 1290"/>
                  <a:gd name="T97" fmla="*/ 407 h 728"/>
                  <a:gd name="T98" fmla="*/ 640 w 1290"/>
                  <a:gd name="T99" fmla="*/ 396 h 728"/>
                  <a:gd name="T100" fmla="*/ 677 w 1290"/>
                  <a:gd name="T101" fmla="*/ 398 h 728"/>
                  <a:gd name="T102" fmla="*/ 723 w 1290"/>
                  <a:gd name="T103" fmla="*/ 418 h 728"/>
                  <a:gd name="T104" fmla="*/ 759 w 1290"/>
                  <a:gd name="T105" fmla="*/ 454 h 728"/>
                  <a:gd name="T106" fmla="*/ 780 w 1290"/>
                  <a:gd name="T107" fmla="*/ 505 h 728"/>
                  <a:gd name="T108" fmla="*/ 782 w 1290"/>
                  <a:gd name="T109" fmla="*/ 547 h 728"/>
                  <a:gd name="T110" fmla="*/ 755 w 1290"/>
                  <a:gd name="T111" fmla="*/ 604 h 728"/>
                  <a:gd name="T112" fmla="*/ 721 w 1290"/>
                  <a:gd name="T113" fmla="*/ 667 h 728"/>
                  <a:gd name="T114" fmla="*/ 733 w 1290"/>
                  <a:gd name="T115" fmla="*/ 700 h 728"/>
                  <a:gd name="T116" fmla="*/ 762 w 1290"/>
                  <a:gd name="T117" fmla="*/ 716 h 728"/>
                  <a:gd name="T118" fmla="*/ 842 w 1290"/>
                  <a:gd name="T119" fmla="*/ 727 h 728"/>
                  <a:gd name="T120" fmla="*/ 1016 w 1290"/>
                  <a:gd name="T121" fmla="*/ 723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90" h="728">
                    <a:moveTo>
                      <a:pt x="1016" y="723"/>
                    </a:moveTo>
                    <a:lnTo>
                      <a:pt x="1016" y="723"/>
                    </a:lnTo>
                    <a:lnTo>
                      <a:pt x="1015" y="657"/>
                    </a:lnTo>
                    <a:lnTo>
                      <a:pt x="1015" y="598"/>
                    </a:lnTo>
                    <a:lnTo>
                      <a:pt x="1016" y="572"/>
                    </a:lnTo>
                    <a:lnTo>
                      <a:pt x="1018" y="547"/>
                    </a:lnTo>
                    <a:lnTo>
                      <a:pt x="1021" y="527"/>
                    </a:lnTo>
                    <a:lnTo>
                      <a:pt x="1023" y="510"/>
                    </a:lnTo>
                    <a:lnTo>
                      <a:pt x="1023" y="510"/>
                    </a:lnTo>
                    <a:lnTo>
                      <a:pt x="1030" y="491"/>
                    </a:lnTo>
                    <a:lnTo>
                      <a:pt x="1036" y="477"/>
                    </a:lnTo>
                    <a:lnTo>
                      <a:pt x="1044" y="468"/>
                    </a:lnTo>
                    <a:lnTo>
                      <a:pt x="1049" y="464"/>
                    </a:lnTo>
                    <a:lnTo>
                      <a:pt x="1053" y="463"/>
                    </a:lnTo>
                    <a:lnTo>
                      <a:pt x="1063" y="460"/>
                    </a:lnTo>
                    <a:lnTo>
                      <a:pt x="1072" y="460"/>
                    </a:lnTo>
                    <a:lnTo>
                      <a:pt x="1084" y="463"/>
                    </a:lnTo>
                    <a:lnTo>
                      <a:pt x="1095" y="467"/>
                    </a:lnTo>
                    <a:lnTo>
                      <a:pt x="1121" y="477"/>
                    </a:lnTo>
                    <a:lnTo>
                      <a:pt x="1135" y="482"/>
                    </a:lnTo>
                    <a:lnTo>
                      <a:pt x="1151" y="488"/>
                    </a:lnTo>
                    <a:lnTo>
                      <a:pt x="1166" y="491"/>
                    </a:lnTo>
                    <a:lnTo>
                      <a:pt x="1184" y="493"/>
                    </a:lnTo>
                    <a:lnTo>
                      <a:pt x="1201" y="492"/>
                    </a:lnTo>
                    <a:lnTo>
                      <a:pt x="1220" y="489"/>
                    </a:lnTo>
                    <a:lnTo>
                      <a:pt x="1220" y="489"/>
                    </a:lnTo>
                    <a:lnTo>
                      <a:pt x="1229" y="486"/>
                    </a:lnTo>
                    <a:lnTo>
                      <a:pt x="1237" y="484"/>
                    </a:lnTo>
                    <a:lnTo>
                      <a:pt x="1244" y="479"/>
                    </a:lnTo>
                    <a:lnTo>
                      <a:pt x="1251" y="474"/>
                    </a:lnTo>
                    <a:lnTo>
                      <a:pt x="1258" y="468"/>
                    </a:lnTo>
                    <a:lnTo>
                      <a:pt x="1264" y="461"/>
                    </a:lnTo>
                    <a:lnTo>
                      <a:pt x="1274" y="447"/>
                    </a:lnTo>
                    <a:lnTo>
                      <a:pt x="1282" y="431"/>
                    </a:lnTo>
                    <a:lnTo>
                      <a:pt x="1286" y="414"/>
                    </a:lnTo>
                    <a:lnTo>
                      <a:pt x="1289" y="394"/>
                    </a:lnTo>
                    <a:lnTo>
                      <a:pt x="1290" y="376"/>
                    </a:lnTo>
                    <a:lnTo>
                      <a:pt x="1290" y="376"/>
                    </a:lnTo>
                    <a:lnTo>
                      <a:pt x="1288" y="358"/>
                    </a:lnTo>
                    <a:lnTo>
                      <a:pt x="1283" y="340"/>
                    </a:lnTo>
                    <a:lnTo>
                      <a:pt x="1276" y="324"/>
                    </a:lnTo>
                    <a:lnTo>
                      <a:pt x="1268" y="309"/>
                    </a:lnTo>
                    <a:lnTo>
                      <a:pt x="1262" y="302"/>
                    </a:lnTo>
                    <a:lnTo>
                      <a:pt x="1255" y="296"/>
                    </a:lnTo>
                    <a:lnTo>
                      <a:pt x="1250" y="292"/>
                    </a:lnTo>
                    <a:lnTo>
                      <a:pt x="1241" y="287"/>
                    </a:lnTo>
                    <a:lnTo>
                      <a:pt x="1234" y="284"/>
                    </a:lnTo>
                    <a:lnTo>
                      <a:pt x="1226" y="281"/>
                    </a:lnTo>
                    <a:lnTo>
                      <a:pt x="1216" y="278"/>
                    </a:lnTo>
                    <a:lnTo>
                      <a:pt x="1207" y="278"/>
                    </a:lnTo>
                    <a:lnTo>
                      <a:pt x="1207" y="278"/>
                    </a:lnTo>
                    <a:lnTo>
                      <a:pt x="1190" y="278"/>
                    </a:lnTo>
                    <a:lnTo>
                      <a:pt x="1174" y="280"/>
                    </a:lnTo>
                    <a:lnTo>
                      <a:pt x="1160" y="282"/>
                    </a:lnTo>
                    <a:lnTo>
                      <a:pt x="1148" y="287"/>
                    </a:lnTo>
                    <a:lnTo>
                      <a:pt x="1135" y="292"/>
                    </a:lnTo>
                    <a:lnTo>
                      <a:pt x="1124" y="298"/>
                    </a:lnTo>
                    <a:lnTo>
                      <a:pt x="1106" y="309"/>
                    </a:lnTo>
                    <a:lnTo>
                      <a:pt x="1090" y="322"/>
                    </a:lnTo>
                    <a:lnTo>
                      <a:pt x="1077" y="333"/>
                    </a:lnTo>
                    <a:lnTo>
                      <a:pt x="1065" y="341"/>
                    </a:lnTo>
                    <a:lnTo>
                      <a:pt x="1060" y="344"/>
                    </a:lnTo>
                    <a:lnTo>
                      <a:pt x="1056" y="344"/>
                    </a:lnTo>
                    <a:lnTo>
                      <a:pt x="1056" y="344"/>
                    </a:lnTo>
                    <a:lnTo>
                      <a:pt x="1050" y="344"/>
                    </a:lnTo>
                    <a:lnTo>
                      <a:pt x="1047" y="341"/>
                    </a:lnTo>
                    <a:lnTo>
                      <a:pt x="1043" y="338"/>
                    </a:lnTo>
                    <a:lnTo>
                      <a:pt x="1039" y="333"/>
                    </a:lnTo>
                    <a:lnTo>
                      <a:pt x="1033" y="317"/>
                    </a:lnTo>
                    <a:lnTo>
                      <a:pt x="1028" y="299"/>
                    </a:lnTo>
                    <a:lnTo>
                      <a:pt x="1025" y="275"/>
                    </a:lnTo>
                    <a:lnTo>
                      <a:pt x="1021" y="249"/>
                    </a:lnTo>
                    <a:lnTo>
                      <a:pt x="1019" y="221"/>
                    </a:lnTo>
                    <a:lnTo>
                      <a:pt x="1018" y="190"/>
                    </a:lnTo>
                    <a:lnTo>
                      <a:pt x="1016" y="130"/>
                    </a:lnTo>
                    <a:lnTo>
                      <a:pt x="1016" y="73"/>
                    </a:lnTo>
                    <a:lnTo>
                      <a:pt x="1019" y="0"/>
                    </a:lnTo>
                    <a:lnTo>
                      <a:pt x="302" y="0"/>
                    </a:lnTo>
                    <a:lnTo>
                      <a:pt x="302" y="0"/>
                    </a:lnTo>
                    <a:lnTo>
                      <a:pt x="302" y="78"/>
                    </a:lnTo>
                    <a:lnTo>
                      <a:pt x="301" y="126"/>
                    </a:lnTo>
                    <a:lnTo>
                      <a:pt x="301" y="175"/>
                    </a:lnTo>
                    <a:lnTo>
                      <a:pt x="298" y="221"/>
                    </a:lnTo>
                    <a:lnTo>
                      <a:pt x="295" y="240"/>
                    </a:lnTo>
                    <a:lnTo>
                      <a:pt x="292" y="257"/>
                    </a:lnTo>
                    <a:lnTo>
                      <a:pt x="288" y="271"/>
                    </a:lnTo>
                    <a:lnTo>
                      <a:pt x="284" y="281"/>
                    </a:lnTo>
                    <a:lnTo>
                      <a:pt x="281" y="285"/>
                    </a:lnTo>
                    <a:lnTo>
                      <a:pt x="278" y="287"/>
                    </a:lnTo>
                    <a:lnTo>
                      <a:pt x="276" y="288"/>
                    </a:lnTo>
                    <a:lnTo>
                      <a:pt x="271" y="288"/>
                    </a:lnTo>
                    <a:lnTo>
                      <a:pt x="271" y="288"/>
                    </a:lnTo>
                    <a:lnTo>
                      <a:pt x="264" y="287"/>
                    </a:lnTo>
                    <a:lnTo>
                      <a:pt x="259" y="285"/>
                    </a:lnTo>
                    <a:lnTo>
                      <a:pt x="243" y="278"/>
                    </a:lnTo>
                    <a:lnTo>
                      <a:pt x="207" y="260"/>
                    </a:lnTo>
                    <a:lnTo>
                      <a:pt x="187" y="250"/>
                    </a:lnTo>
                    <a:lnTo>
                      <a:pt x="165" y="242"/>
                    </a:lnTo>
                    <a:lnTo>
                      <a:pt x="154" y="239"/>
                    </a:lnTo>
                    <a:lnTo>
                      <a:pt x="141" y="238"/>
                    </a:lnTo>
                    <a:lnTo>
                      <a:pt x="129" y="236"/>
                    </a:lnTo>
                    <a:lnTo>
                      <a:pt x="116" y="235"/>
                    </a:lnTo>
                    <a:lnTo>
                      <a:pt x="116" y="235"/>
                    </a:lnTo>
                    <a:lnTo>
                      <a:pt x="101" y="236"/>
                    </a:lnTo>
                    <a:lnTo>
                      <a:pt x="88" y="239"/>
                    </a:lnTo>
                    <a:lnTo>
                      <a:pt x="76" y="242"/>
                    </a:lnTo>
                    <a:lnTo>
                      <a:pt x="64" y="246"/>
                    </a:lnTo>
                    <a:lnTo>
                      <a:pt x="53" y="252"/>
                    </a:lnTo>
                    <a:lnTo>
                      <a:pt x="45" y="259"/>
                    </a:lnTo>
                    <a:lnTo>
                      <a:pt x="37" y="266"/>
                    </a:lnTo>
                    <a:lnTo>
                      <a:pt x="28" y="274"/>
                    </a:lnTo>
                    <a:lnTo>
                      <a:pt x="21" y="284"/>
                    </a:lnTo>
                    <a:lnTo>
                      <a:pt x="16" y="292"/>
                    </a:lnTo>
                    <a:lnTo>
                      <a:pt x="11" y="302"/>
                    </a:lnTo>
                    <a:lnTo>
                      <a:pt x="7" y="313"/>
                    </a:lnTo>
                    <a:lnTo>
                      <a:pt x="4" y="324"/>
                    </a:lnTo>
                    <a:lnTo>
                      <a:pt x="2" y="334"/>
                    </a:lnTo>
                    <a:lnTo>
                      <a:pt x="0" y="345"/>
                    </a:lnTo>
                    <a:lnTo>
                      <a:pt x="0" y="356"/>
                    </a:lnTo>
                    <a:lnTo>
                      <a:pt x="0" y="356"/>
                    </a:lnTo>
                    <a:lnTo>
                      <a:pt x="0" y="369"/>
                    </a:lnTo>
                    <a:lnTo>
                      <a:pt x="2" y="379"/>
                    </a:lnTo>
                    <a:lnTo>
                      <a:pt x="4" y="390"/>
                    </a:lnTo>
                    <a:lnTo>
                      <a:pt x="7" y="401"/>
                    </a:lnTo>
                    <a:lnTo>
                      <a:pt x="11" y="411"/>
                    </a:lnTo>
                    <a:lnTo>
                      <a:pt x="17" y="421"/>
                    </a:lnTo>
                    <a:lnTo>
                      <a:pt x="23" y="431"/>
                    </a:lnTo>
                    <a:lnTo>
                      <a:pt x="30" y="439"/>
                    </a:lnTo>
                    <a:lnTo>
                      <a:pt x="37" y="447"/>
                    </a:lnTo>
                    <a:lnTo>
                      <a:pt x="45" y="454"/>
                    </a:lnTo>
                    <a:lnTo>
                      <a:pt x="55" y="460"/>
                    </a:lnTo>
                    <a:lnTo>
                      <a:pt x="64" y="465"/>
                    </a:lnTo>
                    <a:lnTo>
                      <a:pt x="76" y="470"/>
                    </a:lnTo>
                    <a:lnTo>
                      <a:pt x="88" y="472"/>
                    </a:lnTo>
                    <a:lnTo>
                      <a:pt x="101" y="474"/>
                    </a:lnTo>
                    <a:lnTo>
                      <a:pt x="113" y="474"/>
                    </a:lnTo>
                    <a:lnTo>
                      <a:pt x="113" y="474"/>
                    </a:lnTo>
                    <a:lnTo>
                      <a:pt x="126" y="474"/>
                    </a:lnTo>
                    <a:lnTo>
                      <a:pt x="139" y="471"/>
                    </a:lnTo>
                    <a:lnTo>
                      <a:pt x="150" y="468"/>
                    </a:lnTo>
                    <a:lnTo>
                      <a:pt x="162" y="465"/>
                    </a:lnTo>
                    <a:lnTo>
                      <a:pt x="185" y="456"/>
                    </a:lnTo>
                    <a:lnTo>
                      <a:pt x="206" y="445"/>
                    </a:lnTo>
                    <a:lnTo>
                      <a:pt x="224" y="433"/>
                    </a:lnTo>
                    <a:lnTo>
                      <a:pt x="241" y="422"/>
                    </a:lnTo>
                    <a:lnTo>
                      <a:pt x="253" y="414"/>
                    </a:lnTo>
                    <a:lnTo>
                      <a:pt x="263" y="410"/>
                    </a:lnTo>
                    <a:lnTo>
                      <a:pt x="263" y="410"/>
                    </a:lnTo>
                    <a:lnTo>
                      <a:pt x="270" y="408"/>
                    </a:lnTo>
                    <a:lnTo>
                      <a:pt x="278" y="410"/>
                    </a:lnTo>
                    <a:lnTo>
                      <a:pt x="285" y="412"/>
                    </a:lnTo>
                    <a:lnTo>
                      <a:pt x="292" y="419"/>
                    </a:lnTo>
                    <a:lnTo>
                      <a:pt x="299" y="428"/>
                    </a:lnTo>
                    <a:lnTo>
                      <a:pt x="305" y="438"/>
                    </a:lnTo>
                    <a:lnTo>
                      <a:pt x="308" y="452"/>
                    </a:lnTo>
                    <a:lnTo>
                      <a:pt x="309" y="467"/>
                    </a:lnTo>
                    <a:lnTo>
                      <a:pt x="309" y="467"/>
                    </a:lnTo>
                    <a:lnTo>
                      <a:pt x="308" y="568"/>
                    </a:lnTo>
                    <a:lnTo>
                      <a:pt x="303" y="718"/>
                    </a:lnTo>
                    <a:lnTo>
                      <a:pt x="303" y="718"/>
                    </a:lnTo>
                    <a:lnTo>
                      <a:pt x="385" y="723"/>
                    </a:lnTo>
                    <a:lnTo>
                      <a:pt x="422" y="723"/>
                    </a:lnTo>
                    <a:lnTo>
                      <a:pt x="457" y="723"/>
                    </a:lnTo>
                    <a:lnTo>
                      <a:pt x="488" y="721"/>
                    </a:lnTo>
                    <a:lnTo>
                      <a:pt x="516" y="717"/>
                    </a:lnTo>
                    <a:lnTo>
                      <a:pt x="527" y="716"/>
                    </a:lnTo>
                    <a:lnTo>
                      <a:pt x="538" y="712"/>
                    </a:lnTo>
                    <a:lnTo>
                      <a:pt x="547" y="707"/>
                    </a:lnTo>
                    <a:lnTo>
                      <a:pt x="554" y="703"/>
                    </a:lnTo>
                    <a:lnTo>
                      <a:pt x="554" y="703"/>
                    </a:lnTo>
                    <a:lnTo>
                      <a:pt x="565" y="693"/>
                    </a:lnTo>
                    <a:lnTo>
                      <a:pt x="570" y="685"/>
                    </a:lnTo>
                    <a:lnTo>
                      <a:pt x="575" y="675"/>
                    </a:lnTo>
                    <a:lnTo>
                      <a:pt x="576" y="667"/>
                    </a:lnTo>
                    <a:lnTo>
                      <a:pt x="575" y="657"/>
                    </a:lnTo>
                    <a:lnTo>
                      <a:pt x="572" y="647"/>
                    </a:lnTo>
                    <a:lnTo>
                      <a:pt x="568" y="637"/>
                    </a:lnTo>
                    <a:lnTo>
                      <a:pt x="561" y="628"/>
                    </a:lnTo>
                    <a:lnTo>
                      <a:pt x="548" y="607"/>
                    </a:lnTo>
                    <a:lnTo>
                      <a:pt x="536" y="584"/>
                    </a:lnTo>
                    <a:lnTo>
                      <a:pt x="530" y="573"/>
                    </a:lnTo>
                    <a:lnTo>
                      <a:pt x="524" y="561"/>
                    </a:lnTo>
                    <a:lnTo>
                      <a:pt x="522" y="548"/>
                    </a:lnTo>
                    <a:lnTo>
                      <a:pt x="522" y="534"/>
                    </a:lnTo>
                    <a:lnTo>
                      <a:pt x="522" y="534"/>
                    </a:lnTo>
                    <a:lnTo>
                      <a:pt x="522" y="517"/>
                    </a:lnTo>
                    <a:lnTo>
                      <a:pt x="524" y="500"/>
                    </a:lnTo>
                    <a:lnTo>
                      <a:pt x="527" y="485"/>
                    </a:lnTo>
                    <a:lnTo>
                      <a:pt x="533" y="471"/>
                    </a:lnTo>
                    <a:lnTo>
                      <a:pt x="538" y="457"/>
                    </a:lnTo>
                    <a:lnTo>
                      <a:pt x="545" y="446"/>
                    </a:lnTo>
                    <a:lnTo>
                      <a:pt x="554" y="436"/>
                    </a:lnTo>
                    <a:lnTo>
                      <a:pt x="562" y="426"/>
                    </a:lnTo>
                    <a:lnTo>
                      <a:pt x="572" y="418"/>
                    </a:lnTo>
                    <a:lnTo>
                      <a:pt x="582" y="412"/>
                    </a:lnTo>
                    <a:lnTo>
                      <a:pt x="593" y="407"/>
                    </a:lnTo>
                    <a:lnTo>
                      <a:pt x="604" y="401"/>
                    </a:lnTo>
                    <a:lnTo>
                      <a:pt x="617" y="398"/>
                    </a:lnTo>
                    <a:lnTo>
                      <a:pt x="628" y="396"/>
                    </a:lnTo>
                    <a:lnTo>
                      <a:pt x="640" y="396"/>
                    </a:lnTo>
                    <a:lnTo>
                      <a:pt x="653" y="396"/>
                    </a:lnTo>
                    <a:lnTo>
                      <a:pt x="653" y="396"/>
                    </a:lnTo>
                    <a:lnTo>
                      <a:pt x="664" y="396"/>
                    </a:lnTo>
                    <a:lnTo>
                      <a:pt x="677" y="398"/>
                    </a:lnTo>
                    <a:lnTo>
                      <a:pt x="689" y="401"/>
                    </a:lnTo>
                    <a:lnTo>
                      <a:pt x="700" y="407"/>
                    </a:lnTo>
                    <a:lnTo>
                      <a:pt x="712" y="411"/>
                    </a:lnTo>
                    <a:lnTo>
                      <a:pt x="723" y="418"/>
                    </a:lnTo>
                    <a:lnTo>
                      <a:pt x="733" y="425"/>
                    </a:lnTo>
                    <a:lnTo>
                      <a:pt x="742" y="433"/>
                    </a:lnTo>
                    <a:lnTo>
                      <a:pt x="751" y="443"/>
                    </a:lnTo>
                    <a:lnTo>
                      <a:pt x="759" y="454"/>
                    </a:lnTo>
                    <a:lnTo>
                      <a:pt x="766" y="465"/>
                    </a:lnTo>
                    <a:lnTo>
                      <a:pt x="772" y="478"/>
                    </a:lnTo>
                    <a:lnTo>
                      <a:pt x="776" y="491"/>
                    </a:lnTo>
                    <a:lnTo>
                      <a:pt x="780" y="505"/>
                    </a:lnTo>
                    <a:lnTo>
                      <a:pt x="782" y="520"/>
                    </a:lnTo>
                    <a:lnTo>
                      <a:pt x="782" y="537"/>
                    </a:lnTo>
                    <a:lnTo>
                      <a:pt x="782" y="537"/>
                    </a:lnTo>
                    <a:lnTo>
                      <a:pt x="782" y="547"/>
                    </a:lnTo>
                    <a:lnTo>
                      <a:pt x="779" y="558"/>
                    </a:lnTo>
                    <a:lnTo>
                      <a:pt x="773" y="570"/>
                    </a:lnTo>
                    <a:lnTo>
                      <a:pt x="768" y="582"/>
                    </a:lnTo>
                    <a:lnTo>
                      <a:pt x="755" y="604"/>
                    </a:lnTo>
                    <a:lnTo>
                      <a:pt x="741" y="626"/>
                    </a:lnTo>
                    <a:lnTo>
                      <a:pt x="730" y="647"/>
                    </a:lnTo>
                    <a:lnTo>
                      <a:pt x="724" y="657"/>
                    </a:lnTo>
                    <a:lnTo>
                      <a:pt x="721" y="667"/>
                    </a:lnTo>
                    <a:lnTo>
                      <a:pt x="721" y="677"/>
                    </a:lnTo>
                    <a:lnTo>
                      <a:pt x="723" y="685"/>
                    </a:lnTo>
                    <a:lnTo>
                      <a:pt x="726" y="693"/>
                    </a:lnTo>
                    <a:lnTo>
                      <a:pt x="733" y="700"/>
                    </a:lnTo>
                    <a:lnTo>
                      <a:pt x="733" y="700"/>
                    </a:lnTo>
                    <a:lnTo>
                      <a:pt x="741" y="707"/>
                    </a:lnTo>
                    <a:lnTo>
                      <a:pt x="751" y="712"/>
                    </a:lnTo>
                    <a:lnTo>
                      <a:pt x="762" y="716"/>
                    </a:lnTo>
                    <a:lnTo>
                      <a:pt x="775" y="720"/>
                    </a:lnTo>
                    <a:lnTo>
                      <a:pt x="790" y="723"/>
                    </a:lnTo>
                    <a:lnTo>
                      <a:pt x="807" y="724"/>
                    </a:lnTo>
                    <a:lnTo>
                      <a:pt x="842" y="727"/>
                    </a:lnTo>
                    <a:lnTo>
                      <a:pt x="882" y="728"/>
                    </a:lnTo>
                    <a:lnTo>
                      <a:pt x="926" y="727"/>
                    </a:lnTo>
                    <a:lnTo>
                      <a:pt x="1016" y="723"/>
                    </a:lnTo>
                    <a:lnTo>
                      <a:pt x="1016" y="723"/>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22" name="íṥḻiďè">
                <a:extLst>
                  <a:ext uri="{FF2B5EF4-FFF2-40B4-BE49-F238E27FC236}">
                    <a16:creationId xmlns:a16="http://schemas.microsoft.com/office/drawing/2014/main" id="{6B520202-A7FC-4F66-A1C1-190FD1BEF999}"/>
                  </a:ext>
                </a:extLst>
              </p:cNvPr>
              <p:cNvSpPr/>
              <p:nvPr/>
            </p:nvSpPr>
            <p:spPr bwMode="auto">
              <a:xfrm>
                <a:off x="2025650" y="1773238"/>
                <a:ext cx="1149350" cy="1573212"/>
              </a:xfrm>
              <a:custGeom>
                <a:avLst/>
                <a:gdLst>
                  <a:gd name="T0" fmla="*/ 723 w 724"/>
                  <a:gd name="T1" fmla="*/ 568 h 991"/>
                  <a:gd name="T2" fmla="*/ 723 w 724"/>
                  <a:gd name="T3" fmla="*/ 452 h 991"/>
                  <a:gd name="T4" fmla="*/ 707 w 724"/>
                  <a:gd name="T5" fmla="*/ 419 h 991"/>
                  <a:gd name="T6" fmla="*/ 685 w 724"/>
                  <a:gd name="T7" fmla="*/ 408 h 991"/>
                  <a:gd name="T8" fmla="*/ 668 w 724"/>
                  <a:gd name="T9" fmla="*/ 414 h 991"/>
                  <a:gd name="T10" fmla="*/ 621 w 724"/>
                  <a:gd name="T11" fmla="*/ 445 h 991"/>
                  <a:gd name="T12" fmla="*/ 565 w 724"/>
                  <a:gd name="T13" fmla="*/ 468 h 991"/>
                  <a:gd name="T14" fmla="*/ 528 w 724"/>
                  <a:gd name="T15" fmla="*/ 474 h 991"/>
                  <a:gd name="T16" fmla="*/ 503 w 724"/>
                  <a:gd name="T17" fmla="*/ 472 h 991"/>
                  <a:gd name="T18" fmla="*/ 470 w 724"/>
                  <a:gd name="T19" fmla="*/ 460 h 991"/>
                  <a:gd name="T20" fmla="*/ 445 w 724"/>
                  <a:gd name="T21" fmla="*/ 439 h 991"/>
                  <a:gd name="T22" fmla="*/ 426 w 724"/>
                  <a:gd name="T23" fmla="*/ 411 h 991"/>
                  <a:gd name="T24" fmla="*/ 417 w 724"/>
                  <a:gd name="T25" fmla="*/ 379 h 991"/>
                  <a:gd name="T26" fmla="*/ 415 w 724"/>
                  <a:gd name="T27" fmla="*/ 356 h 991"/>
                  <a:gd name="T28" fmla="*/ 419 w 724"/>
                  <a:gd name="T29" fmla="*/ 324 h 991"/>
                  <a:gd name="T30" fmla="*/ 431 w 724"/>
                  <a:gd name="T31" fmla="*/ 292 h 991"/>
                  <a:gd name="T32" fmla="*/ 452 w 724"/>
                  <a:gd name="T33" fmla="*/ 266 h 991"/>
                  <a:gd name="T34" fmla="*/ 479 w 724"/>
                  <a:gd name="T35" fmla="*/ 246 h 991"/>
                  <a:gd name="T36" fmla="*/ 516 w 724"/>
                  <a:gd name="T37" fmla="*/ 236 h 991"/>
                  <a:gd name="T38" fmla="*/ 544 w 724"/>
                  <a:gd name="T39" fmla="*/ 236 h 991"/>
                  <a:gd name="T40" fmla="*/ 580 w 724"/>
                  <a:gd name="T41" fmla="*/ 242 h 991"/>
                  <a:gd name="T42" fmla="*/ 658 w 724"/>
                  <a:gd name="T43" fmla="*/ 278 h 991"/>
                  <a:gd name="T44" fmla="*/ 686 w 724"/>
                  <a:gd name="T45" fmla="*/ 288 h 991"/>
                  <a:gd name="T46" fmla="*/ 693 w 724"/>
                  <a:gd name="T47" fmla="*/ 287 h 991"/>
                  <a:gd name="T48" fmla="*/ 703 w 724"/>
                  <a:gd name="T49" fmla="*/ 271 h 991"/>
                  <a:gd name="T50" fmla="*/ 713 w 724"/>
                  <a:gd name="T51" fmla="*/ 221 h 991"/>
                  <a:gd name="T52" fmla="*/ 717 w 724"/>
                  <a:gd name="T53" fmla="*/ 78 h 991"/>
                  <a:gd name="T54" fmla="*/ 84 w 724"/>
                  <a:gd name="T55" fmla="*/ 0 h 991"/>
                  <a:gd name="T56" fmla="*/ 36 w 724"/>
                  <a:gd name="T57" fmla="*/ 13 h 991"/>
                  <a:gd name="T58" fmla="*/ 7 w 724"/>
                  <a:gd name="T59" fmla="*/ 45 h 991"/>
                  <a:gd name="T60" fmla="*/ 0 w 724"/>
                  <a:gd name="T61" fmla="*/ 74 h 991"/>
                  <a:gd name="T62" fmla="*/ 74 w 724"/>
                  <a:gd name="T63" fmla="*/ 714 h 991"/>
                  <a:gd name="T64" fmla="*/ 176 w 724"/>
                  <a:gd name="T65" fmla="*/ 714 h 991"/>
                  <a:gd name="T66" fmla="*/ 270 w 724"/>
                  <a:gd name="T67" fmla="*/ 723 h 991"/>
                  <a:gd name="T68" fmla="*/ 312 w 724"/>
                  <a:gd name="T69" fmla="*/ 738 h 991"/>
                  <a:gd name="T70" fmla="*/ 317 w 724"/>
                  <a:gd name="T71" fmla="*/ 745 h 991"/>
                  <a:gd name="T72" fmla="*/ 317 w 724"/>
                  <a:gd name="T73" fmla="*/ 760 h 991"/>
                  <a:gd name="T74" fmla="*/ 296 w 724"/>
                  <a:gd name="T75" fmla="*/ 786 h 991"/>
                  <a:gd name="T76" fmla="*/ 277 w 724"/>
                  <a:gd name="T77" fmla="*/ 819 h 991"/>
                  <a:gd name="T78" fmla="*/ 268 w 724"/>
                  <a:gd name="T79" fmla="*/ 861 h 991"/>
                  <a:gd name="T80" fmla="*/ 268 w 724"/>
                  <a:gd name="T81" fmla="*/ 892 h 991"/>
                  <a:gd name="T82" fmla="*/ 277 w 724"/>
                  <a:gd name="T83" fmla="*/ 927 h 991"/>
                  <a:gd name="T84" fmla="*/ 295 w 724"/>
                  <a:gd name="T85" fmla="*/ 955 h 991"/>
                  <a:gd name="T86" fmla="*/ 319 w 724"/>
                  <a:gd name="T87" fmla="*/ 974 h 991"/>
                  <a:gd name="T88" fmla="*/ 347 w 724"/>
                  <a:gd name="T89" fmla="*/ 987 h 991"/>
                  <a:gd name="T90" fmla="*/ 376 w 724"/>
                  <a:gd name="T91" fmla="*/ 991 h 991"/>
                  <a:gd name="T92" fmla="*/ 417 w 724"/>
                  <a:gd name="T93" fmla="*/ 984 h 991"/>
                  <a:gd name="T94" fmla="*/ 443 w 724"/>
                  <a:gd name="T95" fmla="*/ 972 h 991"/>
                  <a:gd name="T96" fmla="*/ 464 w 724"/>
                  <a:gd name="T97" fmla="*/ 952 h 991"/>
                  <a:gd name="T98" fmla="*/ 479 w 724"/>
                  <a:gd name="T99" fmla="*/ 925 h 991"/>
                  <a:gd name="T100" fmla="*/ 484 w 724"/>
                  <a:gd name="T101" fmla="*/ 892 h 991"/>
                  <a:gd name="T102" fmla="*/ 482 w 724"/>
                  <a:gd name="T103" fmla="*/ 862 h 991"/>
                  <a:gd name="T104" fmla="*/ 471 w 724"/>
                  <a:gd name="T105" fmla="*/ 828 h 991"/>
                  <a:gd name="T106" fmla="*/ 439 w 724"/>
                  <a:gd name="T107" fmla="*/ 777 h 991"/>
                  <a:gd name="T108" fmla="*/ 431 w 724"/>
                  <a:gd name="T109" fmla="*/ 756 h 991"/>
                  <a:gd name="T110" fmla="*/ 432 w 724"/>
                  <a:gd name="T111" fmla="*/ 746 h 991"/>
                  <a:gd name="T112" fmla="*/ 445 w 724"/>
                  <a:gd name="T113" fmla="*/ 731 h 991"/>
                  <a:gd name="T114" fmla="*/ 484 w 724"/>
                  <a:gd name="T115" fmla="*/ 717 h 991"/>
                  <a:gd name="T116" fmla="*/ 565 w 724"/>
                  <a:gd name="T117" fmla="*/ 712 h 991"/>
                  <a:gd name="T118" fmla="*/ 718 w 724"/>
                  <a:gd name="T119" fmla="*/ 718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24" h="991">
                    <a:moveTo>
                      <a:pt x="718" y="718"/>
                    </a:moveTo>
                    <a:lnTo>
                      <a:pt x="718" y="718"/>
                    </a:lnTo>
                    <a:lnTo>
                      <a:pt x="723" y="568"/>
                    </a:lnTo>
                    <a:lnTo>
                      <a:pt x="724" y="467"/>
                    </a:lnTo>
                    <a:lnTo>
                      <a:pt x="724" y="467"/>
                    </a:lnTo>
                    <a:lnTo>
                      <a:pt x="723" y="452"/>
                    </a:lnTo>
                    <a:lnTo>
                      <a:pt x="720" y="438"/>
                    </a:lnTo>
                    <a:lnTo>
                      <a:pt x="714" y="428"/>
                    </a:lnTo>
                    <a:lnTo>
                      <a:pt x="707" y="419"/>
                    </a:lnTo>
                    <a:lnTo>
                      <a:pt x="700" y="412"/>
                    </a:lnTo>
                    <a:lnTo>
                      <a:pt x="693" y="410"/>
                    </a:lnTo>
                    <a:lnTo>
                      <a:pt x="685" y="408"/>
                    </a:lnTo>
                    <a:lnTo>
                      <a:pt x="678" y="410"/>
                    </a:lnTo>
                    <a:lnTo>
                      <a:pt x="678" y="410"/>
                    </a:lnTo>
                    <a:lnTo>
                      <a:pt x="668" y="414"/>
                    </a:lnTo>
                    <a:lnTo>
                      <a:pt x="656" y="422"/>
                    </a:lnTo>
                    <a:lnTo>
                      <a:pt x="639" y="433"/>
                    </a:lnTo>
                    <a:lnTo>
                      <a:pt x="621" y="445"/>
                    </a:lnTo>
                    <a:lnTo>
                      <a:pt x="600" y="456"/>
                    </a:lnTo>
                    <a:lnTo>
                      <a:pt x="577" y="465"/>
                    </a:lnTo>
                    <a:lnTo>
                      <a:pt x="565" y="468"/>
                    </a:lnTo>
                    <a:lnTo>
                      <a:pt x="554" y="471"/>
                    </a:lnTo>
                    <a:lnTo>
                      <a:pt x="541" y="474"/>
                    </a:lnTo>
                    <a:lnTo>
                      <a:pt x="528" y="474"/>
                    </a:lnTo>
                    <a:lnTo>
                      <a:pt x="528" y="474"/>
                    </a:lnTo>
                    <a:lnTo>
                      <a:pt x="516" y="474"/>
                    </a:lnTo>
                    <a:lnTo>
                      <a:pt x="503" y="472"/>
                    </a:lnTo>
                    <a:lnTo>
                      <a:pt x="491" y="470"/>
                    </a:lnTo>
                    <a:lnTo>
                      <a:pt x="479" y="465"/>
                    </a:lnTo>
                    <a:lnTo>
                      <a:pt x="470" y="460"/>
                    </a:lnTo>
                    <a:lnTo>
                      <a:pt x="460" y="454"/>
                    </a:lnTo>
                    <a:lnTo>
                      <a:pt x="452" y="447"/>
                    </a:lnTo>
                    <a:lnTo>
                      <a:pt x="445" y="439"/>
                    </a:lnTo>
                    <a:lnTo>
                      <a:pt x="438" y="431"/>
                    </a:lnTo>
                    <a:lnTo>
                      <a:pt x="432" y="421"/>
                    </a:lnTo>
                    <a:lnTo>
                      <a:pt x="426" y="411"/>
                    </a:lnTo>
                    <a:lnTo>
                      <a:pt x="422" y="401"/>
                    </a:lnTo>
                    <a:lnTo>
                      <a:pt x="419" y="390"/>
                    </a:lnTo>
                    <a:lnTo>
                      <a:pt x="417" y="379"/>
                    </a:lnTo>
                    <a:lnTo>
                      <a:pt x="415" y="369"/>
                    </a:lnTo>
                    <a:lnTo>
                      <a:pt x="415" y="356"/>
                    </a:lnTo>
                    <a:lnTo>
                      <a:pt x="415" y="356"/>
                    </a:lnTo>
                    <a:lnTo>
                      <a:pt x="415" y="345"/>
                    </a:lnTo>
                    <a:lnTo>
                      <a:pt x="417" y="334"/>
                    </a:lnTo>
                    <a:lnTo>
                      <a:pt x="419" y="324"/>
                    </a:lnTo>
                    <a:lnTo>
                      <a:pt x="422" y="313"/>
                    </a:lnTo>
                    <a:lnTo>
                      <a:pt x="426" y="302"/>
                    </a:lnTo>
                    <a:lnTo>
                      <a:pt x="431" y="292"/>
                    </a:lnTo>
                    <a:lnTo>
                      <a:pt x="436" y="284"/>
                    </a:lnTo>
                    <a:lnTo>
                      <a:pt x="443" y="274"/>
                    </a:lnTo>
                    <a:lnTo>
                      <a:pt x="452" y="266"/>
                    </a:lnTo>
                    <a:lnTo>
                      <a:pt x="460" y="259"/>
                    </a:lnTo>
                    <a:lnTo>
                      <a:pt x="468" y="252"/>
                    </a:lnTo>
                    <a:lnTo>
                      <a:pt x="479" y="246"/>
                    </a:lnTo>
                    <a:lnTo>
                      <a:pt x="491" y="242"/>
                    </a:lnTo>
                    <a:lnTo>
                      <a:pt x="503" y="239"/>
                    </a:lnTo>
                    <a:lnTo>
                      <a:pt x="516" y="236"/>
                    </a:lnTo>
                    <a:lnTo>
                      <a:pt x="531" y="235"/>
                    </a:lnTo>
                    <a:lnTo>
                      <a:pt x="531" y="235"/>
                    </a:lnTo>
                    <a:lnTo>
                      <a:pt x="544" y="236"/>
                    </a:lnTo>
                    <a:lnTo>
                      <a:pt x="556" y="238"/>
                    </a:lnTo>
                    <a:lnTo>
                      <a:pt x="569" y="239"/>
                    </a:lnTo>
                    <a:lnTo>
                      <a:pt x="580" y="242"/>
                    </a:lnTo>
                    <a:lnTo>
                      <a:pt x="602" y="250"/>
                    </a:lnTo>
                    <a:lnTo>
                      <a:pt x="622" y="260"/>
                    </a:lnTo>
                    <a:lnTo>
                      <a:pt x="658" y="278"/>
                    </a:lnTo>
                    <a:lnTo>
                      <a:pt x="674" y="285"/>
                    </a:lnTo>
                    <a:lnTo>
                      <a:pt x="679" y="287"/>
                    </a:lnTo>
                    <a:lnTo>
                      <a:pt x="686" y="288"/>
                    </a:lnTo>
                    <a:lnTo>
                      <a:pt x="686" y="288"/>
                    </a:lnTo>
                    <a:lnTo>
                      <a:pt x="691" y="288"/>
                    </a:lnTo>
                    <a:lnTo>
                      <a:pt x="693" y="287"/>
                    </a:lnTo>
                    <a:lnTo>
                      <a:pt x="696" y="285"/>
                    </a:lnTo>
                    <a:lnTo>
                      <a:pt x="699" y="281"/>
                    </a:lnTo>
                    <a:lnTo>
                      <a:pt x="703" y="271"/>
                    </a:lnTo>
                    <a:lnTo>
                      <a:pt x="707" y="257"/>
                    </a:lnTo>
                    <a:lnTo>
                      <a:pt x="710" y="240"/>
                    </a:lnTo>
                    <a:lnTo>
                      <a:pt x="713" y="221"/>
                    </a:lnTo>
                    <a:lnTo>
                      <a:pt x="716" y="175"/>
                    </a:lnTo>
                    <a:lnTo>
                      <a:pt x="716" y="126"/>
                    </a:lnTo>
                    <a:lnTo>
                      <a:pt x="717" y="78"/>
                    </a:lnTo>
                    <a:lnTo>
                      <a:pt x="717" y="0"/>
                    </a:lnTo>
                    <a:lnTo>
                      <a:pt x="84" y="0"/>
                    </a:lnTo>
                    <a:lnTo>
                      <a:pt x="84" y="0"/>
                    </a:lnTo>
                    <a:lnTo>
                      <a:pt x="67" y="1"/>
                    </a:lnTo>
                    <a:lnTo>
                      <a:pt x="52" y="6"/>
                    </a:lnTo>
                    <a:lnTo>
                      <a:pt x="36" y="13"/>
                    </a:lnTo>
                    <a:lnTo>
                      <a:pt x="25" y="21"/>
                    </a:lnTo>
                    <a:lnTo>
                      <a:pt x="14" y="32"/>
                    </a:lnTo>
                    <a:lnTo>
                      <a:pt x="7" y="45"/>
                    </a:lnTo>
                    <a:lnTo>
                      <a:pt x="1" y="59"/>
                    </a:lnTo>
                    <a:lnTo>
                      <a:pt x="0" y="67"/>
                    </a:lnTo>
                    <a:lnTo>
                      <a:pt x="0" y="74"/>
                    </a:lnTo>
                    <a:lnTo>
                      <a:pt x="0" y="716"/>
                    </a:lnTo>
                    <a:lnTo>
                      <a:pt x="0" y="716"/>
                    </a:lnTo>
                    <a:lnTo>
                      <a:pt x="74" y="714"/>
                    </a:lnTo>
                    <a:lnTo>
                      <a:pt x="123" y="713"/>
                    </a:lnTo>
                    <a:lnTo>
                      <a:pt x="176" y="714"/>
                    </a:lnTo>
                    <a:lnTo>
                      <a:pt x="176" y="714"/>
                    </a:lnTo>
                    <a:lnTo>
                      <a:pt x="226" y="717"/>
                    </a:lnTo>
                    <a:lnTo>
                      <a:pt x="249" y="720"/>
                    </a:lnTo>
                    <a:lnTo>
                      <a:pt x="270" y="723"/>
                    </a:lnTo>
                    <a:lnTo>
                      <a:pt x="287" y="727"/>
                    </a:lnTo>
                    <a:lnTo>
                      <a:pt x="302" y="732"/>
                    </a:lnTo>
                    <a:lnTo>
                      <a:pt x="312" y="738"/>
                    </a:lnTo>
                    <a:lnTo>
                      <a:pt x="315" y="742"/>
                    </a:lnTo>
                    <a:lnTo>
                      <a:pt x="317" y="745"/>
                    </a:lnTo>
                    <a:lnTo>
                      <a:pt x="317" y="745"/>
                    </a:lnTo>
                    <a:lnTo>
                      <a:pt x="319" y="751"/>
                    </a:lnTo>
                    <a:lnTo>
                      <a:pt x="319" y="755"/>
                    </a:lnTo>
                    <a:lnTo>
                      <a:pt x="317" y="760"/>
                    </a:lnTo>
                    <a:lnTo>
                      <a:pt x="315" y="765"/>
                    </a:lnTo>
                    <a:lnTo>
                      <a:pt x="306" y="774"/>
                    </a:lnTo>
                    <a:lnTo>
                      <a:pt x="296" y="786"/>
                    </a:lnTo>
                    <a:lnTo>
                      <a:pt x="287" y="800"/>
                    </a:lnTo>
                    <a:lnTo>
                      <a:pt x="282" y="809"/>
                    </a:lnTo>
                    <a:lnTo>
                      <a:pt x="277" y="819"/>
                    </a:lnTo>
                    <a:lnTo>
                      <a:pt x="274" y="832"/>
                    </a:lnTo>
                    <a:lnTo>
                      <a:pt x="271" y="844"/>
                    </a:lnTo>
                    <a:lnTo>
                      <a:pt x="268" y="861"/>
                    </a:lnTo>
                    <a:lnTo>
                      <a:pt x="268" y="878"/>
                    </a:lnTo>
                    <a:lnTo>
                      <a:pt x="268" y="878"/>
                    </a:lnTo>
                    <a:lnTo>
                      <a:pt x="268" y="892"/>
                    </a:lnTo>
                    <a:lnTo>
                      <a:pt x="271" y="904"/>
                    </a:lnTo>
                    <a:lnTo>
                      <a:pt x="274" y="917"/>
                    </a:lnTo>
                    <a:lnTo>
                      <a:pt x="277" y="927"/>
                    </a:lnTo>
                    <a:lnTo>
                      <a:pt x="282" y="938"/>
                    </a:lnTo>
                    <a:lnTo>
                      <a:pt x="288" y="946"/>
                    </a:lnTo>
                    <a:lnTo>
                      <a:pt x="295" y="955"/>
                    </a:lnTo>
                    <a:lnTo>
                      <a:pt x="302" y="962"/>
                    </a:lnTo>
                    <a:lnTo>
                      <a:pt x="310" y="969"/>
                    </a:lnTo>
                    <a:lnTo>
                      <a:pt x="319" y="974"/>
                    </a:lnTo>
                    <a:lnTo>
                      <a:pt x="327" y="980"/>
                    </a:lnTo>
                    <a:lnTo>
                      <a:pt x="337" y="983"/>
                    </a:lnTo>
                    <a:lnTo>
                      <a:pt x="347" y="987"/>
                    </a:lnTo>
                    <a:lnTo>
                      <a:pt x="356" y="988"/>
                    </a:lnTo>
                    <a:lnTo>
                      <a:pt x="366" y="990"/>
                    </a:lnTo>
                    <a:lnTo>
                      <a:pt x="376" y="991"/>
                    </a:lnTo>
                    <a:lnTo>
                      <a:pt x="397" y="990"/>
                    </a:lnTo>
                    <a:lnTo>
                      <a:pt x="407" y="987"/>
                    </a:lnTo>
                    <a:lnTo>
                      <a:pt x="417" y="984"/>
                    </a:lnTo>
                    <a:lnTo>
                      <a:pt x="425" y="981"/>
                    </a:lnTo>
                    <a:lnTo>
                      <a:pt x="435" y="977"/>
                    </a:lnTo>
                    <a:lnTo>
                      <a:pt x="443" y="972"/>
                    </a:lnTo>
                    <a:lnTo>
                      <a:pt x="450" y="966"/>
                    </a:lnTo>
                    <a:lnTo>
                      <a:pt x="458" y="959"/>
                    </a:lnTo>
                    <a:lnTo>
                      <a:pt x="464" y="952"/>
                    </a:lnTo>
                    <a:lnTo>
                      <a:pt x="470" y="944"/>
                    </a:lnTo>
                    <a:lnTo>
                      <a:pt x="475" y="935"/>
                    </a:lnTo>
                    <a:lnTo>
                      <a:pt x="479" y="925"/>
                    </a:lnTo>
                    <a:lnTo>
                      <a:pt x="482" y="914"/>
                    </a:lnTo>
                    <a:lnTo>
                      <a:pt x="484" y="904"/>
                    </a:lnTo>
                    <a:lnTo>
                      <a:pt x="484" y="892"/>
                    </a:lnTo>
                    <a:lnTo>
                      <a:pt x="484" y="892"/>
                    </a:lnTo>
                    <a:lnTo>
                      <a:pt x="484" y="876"/>
                    </a:lnTo>
                    <a:lnTo>
                      <a:pt x="482" y="862"/>
                    </a:lnTo>
                    <a:lnTo>
                      <a:pt x="479" y="850"/>
                    </a:lnTo>
                    <a:lnTo>
                      <a:pt x="475" y="837"/>
                    </a:lnTo>
                    <a:lnTo>
                      <a:pt x="471" y="828"/>
                    </a:lnTo>
                    <a:lnTo>
                      <a:pt x="467" y="818"/>
                    </a:lnTo>
                    <a:lnTo>
                      <a:pt x="457" y="802"/>
                    </a:lnTo>
                    <a:lnTo>
                      <a:pt x="439" y="777"/>
                    </a:lnTo>
                    <a:lnTo>
                      <a:pt x="433" y="767"/>
                    </a:lnTo>
                    <a:lnTo>
                      <a:pt x="431" y="762"/>
                    </a:lnTo>
                    <a:lnTo>
                      <a:pt x="431" y="756"/>
                    </a:lnTo>
                    <a:lnTo>
                      <a:pt x="431" y="756"/>
                    </a:lnTo>
                    <a:lnTo>
                      <a:pt x="431" y="751"/>
                    </a:lnTo>
                    <a:lnTo>
                      <a:pt x="432" y="746"/>
                    </a:lnTo>
                    <a:lnTo>
                      <a:pt x="433" y="742"/>
                    </a:lnTo>
                    <a:lnTo>
                      <a:pt x="436" y="738"/>
                    </a:lnTo>
                    <a:lnTo>
                      <a:pt x="445" y="731"/>
                    </a:lnTo>
                    <a:lnTo>
                      <a:pt x="454" y="725"/>
                    </a:lnTo>
                    <a:lnTo>
                      <a:pt x="468" y="721"/>
                    </a:lnTo>
                    <a:lnTo>
                      <a:pt x="484" y="717"/>
                    </a:lnTo>
                    <a:lnTo>
                      <a:pt x="502" y="714"/>
                    </a:lnTo>
                    <a:lnTo>
                      <a:pt x="521" y="713"/>
                    </a:lnTo>
                    <a:lnTo>
                      <a:pt x="565" y="712"/>
                    </a:lnTo>
                    <a:lnTo>
                      <a:pt x="614" y="713"/>
                    </a:lnTo>
                    <a:lnTo>
                      <a:pt x="718" y="718"/>
                    </a:lnTo>
                    <a:lnTo>
                      <a:pt x="718" y="718"/>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23" name="iṣ1iḓé">
                <a:extLst>
                  <a:ext uri="{FF2B5EF4-FFF2-40B4-BE49-F238E27FC236}">
                    <a16:creationId xmlns:a16="http://schemas.microsoft.com/office/drawing/2014/main" id="{90B6129A-D644-49F6-966C-C019D591E885}"/>
                  </a:ext>
                </a:extLst>
              </p:cNvPr>
              <p:cNvSpPr/>
              <p:nvPr/>
            </p:nvSpPr>
            <p:spPr bwMode="auto">
              <a:xfrm>
                <a:off x="2025650" y="5175250"/>
                <a:ext cx="1549400" cy="1149350"/>
              </a:xfrm>
              <a:custGeom>
                <a:avLst/>
                <a:gdLst>
                  <a:gd name="T0" fmla="*/ 0 w 976"/>
                  <a:gd name="T1" fmla="*/ 649 h 724"/>
                  <a:gd name="T2" fmla="*/ 7 w 976"/>
                  <a:gd name="T3" fmla="*/ 678 h 724"/>
                  <a:gd name="T4" fmla="*/ 38 w 976"/>
                  <a:gd name="T5" fmla="*/ 711 h 724"/>
                  <a:gd name="T6" fmla="*/ 84 w 976"/>
                  <a:gd name="T7" fmla="*/ 724 h 724"/>
                  <a:gd name="T8" fmla="*/ 716 w 976"/>
                  <a:gd name="T9" fmla="*/ 649 h 724"/>
                  <a:gd name="T10" fmla="*/ 713 w 976"/>
                  <a:gd name="T11" fmla="*/ 471 h 724"/>
                  <a:gd name="T12" fmla="*/ 720 w 976"/>
                  <a:gd name="T13" fmla="*/ 414 h 724"/>
                  <a:gd name="T14" fmla="*/ 735 w 976"/>
                  <a:gd name="T15" fmla="*/ 383 h 724"/>
                  <a:gd name="T16" fmla="*/ 748 w 976"/>
                  <a:gd name="T17" fmla="*/ 379 h 724"/>
                  <a:gd name="T18" fmla="*/ 759 w 976"/>
                  <a:gd name="T19" fmla="*/ 380 h 724"/>
                  <a:gd name="T20" fmla="*/ 784 w 976"/>
                  <a:gd name="T21" fmla="*/ 404 h 724"/>
                  <a:gd name="T22" fmla="*/ 814 w 976"/>
                  <a:gd name="T23" fmla="*/ 429 h 724"/>
                  <a:gd name="T24" fmla="*/ 847 w 976"/>
                  <a:gd name="T25" fmla="*/ 443 h 724"/>
                  <a:gd name="T26" fmla="*/ 892 w 976"/>
                  <a:gd name="T27" fmla="*/ 447 h 724"/>
                  <a:gd name="T28" fmla="*/ 909 w 976"/>
                  <a:gd name="T29" fmla="*/ 444 h 724"/>
                  <a:gd name="T30" fmla="*/ 938 w 976"/>
                  <a:gd name="T31" fmla="*/ 430 h 724"/>
                  <a:gd name="T32" fmla="*/ 967 w 976"/>
                  <a:gd name="T33" fmla="*/ 391 h 724"/>
                  <a:gd name="T34" fmla="*/ 976 w 976"/>
                  <a:gd name="T35" fmla="*/ 342 h 724"/>
                  <a:gd name="T36" fmla="*/ 965 w 976"/>
                  <a:gd name="T37" fmla="*/ 293 h 724"/>
                  <a:gd name="T38" fmla="*/ 932 w 976"/>
                  <a:gd name="T39" fmla="*/ 256 h 724"/>
                  <a:gd name="T40" fmla="*/ 918 w 976"/>
                  <a:gd name="T41" fmla="*/ 247 h 724"/>
                  <a:gd name="T42" fmla="*/ 867 w 976"/>
                  <a:gd name="T43" fmla="*/ 239 h 724"/>
                  <a:gd name="T44" fmla="*/ 821 w 976"/>
                  <a:gd name="T45" fmla="*/ 249 h 724"/>
                  <a:gd name="T46" fmla="*/ 772 w 976"/>
                  <a:gd name="T47" fmla="*/ 263 h 724"/>
                  <a:gd name="T48" fmla="*/ 748 w 976"/>
                  <a:gd name="T49" fmla="*/ 259 h 724"/>
                  <a:gd name="T50" fmla="*/ 728 w 976"/>
                  <a:gd name="T51" fmla="*/ 232 h 724"/>
                  <a:gd name="T52" fmla="*/ 718 w 976"/>
                  <a:gd name="T53" fmla="*/ 197 h 724"/>
                  <a:gd name="T54" fmla="*/ 712 w 976"/>
                  <a:gd name="T55" fmla="*/ 68 h 724"/>
                  <a:gd name="T56" fmla="*/ 565 w 976"/>
                  <a:gd name="T57" fmla="*/ 1 h 724"/>
                  <a:gd name="T58" fmla="*/ 452 w 976"/>
                  <a:gd name="T59" fmla="*/ 1 h 724"/>
                  <a:gd name="T60" fmla="*/ 419 w 976"/>
                  <a:gd name="T61" fmla="*/ 15 h 724"/>
                  <a:gd name="T62" fmla="*/ 408 w 976"/>
                  <a:gd name="T63" fmla="*/ 38 h 724"/>
                  <a:gd name="T64" fmla="*/ 415 w 976"/>
                  <a:gd name="T65" fmla="*/ 54 h 724"/>
                  <a:gd name="T66" fmla="*/ 445 w 976"/>
                  <a:gd name="T67" fmla="*/ 103 h 724"/>
                  <a:gd name="T68" fmla="*/ 470 w 976"/>
                  <a:gd name="T69" fmla="*/ 159 h 724"/>
                  <a:gd name="T70" fmla="*/ 475 w 976"/>
                  <a:gd name="T71" fmla="*/ 194 h 724"/>
                  <a:gd name="T72" fmla="*/ 472 w 976"/>
                  <a:gd name="T73" fmla="*/ 221 h 724"/>
                  <a:gd name="T74" fmla="*/ 461 w 976"/>
                  <a:gd name="T75" fmla="*/ 254 h 724"/>
                  <a:gd name="T76" fmla="*/ 439 w 976"/>
                  <a:gd name="T77" fmla="*/ 279 h 724"/>
                  <a:gd name="T78" fmla="*/ 412 w 976"/>
                  <a:gd name="T79" fmla="*/ 296 h 724"/>
                  <a:gd name="T80" fmla="*/ 380 w 976"/>
                  <a:gd name="T81" fmla="*/ 306 h 724"/>
                  <a:gd name="T82" fmla="*/ 358 w 976"/>
                  <a:gd name="T83" fmla="*/ 309 h 724"/>
                  <a:gd name="T84" fmla="*/ 324 w 976"/>
                  <a:gd name="T85" fmla="*/ 305 h 724"/>
                  <a:gd name="T86" fmla="*/ 294 w 976"/>
                  <a:gd name="T87" fmla="*/ 293 h 724"/>
                  <a:gd name="T88" fmla="*/ 267 w 976"/>
                  <a:gd name="T89" fmla="*/ 272 h 724"/>
                  <a:gd name="T90" fmla="*/ 247 w 976"/>
                  <a:gd name="T91" fmla="*/ 245 h 724"/>
                  <a:gd name="T92" fmla="*/ 236 w 976"/>
                  <a:gd name="T93" fmla="*/ 207 h 724"/>
                  <a:gd name="T94" fmla="*/ 236 w 976"/>
                  <a:gd name="T95" fmla="*/ 180 h 724"/>
                  <a:gd name="T96" fmla="*/ 243 w 976"/>
                  <a:gd name="T97" fmla="*/ 144 h 724"/>
                  <a:gd name="T98" fmla="*/ 278 w 976"/>
                  <a:gd name="T99" fmla="*/ 66 h 724"/>
                  <a:gd name="T100" fmla="*/ 289 w 976"/>
                  <a:gd name="T101" fmla="*/ 38 h 724"/>
                  <a:gd name="T102" fmla="*/ 288 w 976"/>
                  <a:gd name="T103" fmla="*/ 31 h 724"/>
                  <a:gd name="T104" fmla="*/ 271 w 976"/>
                  <a:gd name="T105" fmla="*/ 19 h 724"/>
                  <a:gd name="T106" fmla="*/ 221 w 976"/>
                  <a:gd name="T107" fmla="*/ 11 h 724"/>
                  <a:gd name="T108" fmla="*/ 78 w 976"/>
                  <a:gd name="T109" fmla="*/ 7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6" h="724">
                    <a:moveTo>
                      <a:pt x="0" y="7"/>
                    </a:moveTo>
                    <a:lnTo>
                      <a:pt x="0" y="649"/>
                    </a:lnTo>
                    <a:lnTo>
                      <a:pt x="0" y="649"/>
                    </a:lnTo>
                    <a:lnTo>
                      <a:pt x="0" y="657"/>
                    </a:lnTo>
                    <a:lnTo>
                      <a:pt x="1" y="664"/>
                    </a:lnTo>
                    <a:lnTo>
                      <a:pt x="7" y="678"/>
                    </a:lnTo>
                    <a:lnTo>
                      <a:pt x="14" y="690"/>
                    </a:lnTo>
                    <a:lnTo>
                      <a:pt x="25" y="702"/>
                    </a:lnTo>
                    <a:lnTo>
                      <a:pt x="38" y="711"/>
                    </a:lnTo>
                    <a:lnTo>
                      <a:pt x="52" y="717"/>
                    </a:lnTo>
                    <a:lnTo>
                      <a:pt x="67" y="723"/>
                    </a:lnTo>
                    <a:lnTo>
                      <a:pt x="84" y="724"/>
                    </a:lnTo>
                    <a:lnTo>
                      <a:pt x="717" y="724"/>
                    </a:lnTo>
                    <a:lnTo>
                      <a:pt x="717" y="724"/>
                    </a:lnTo>
                    <a:lnTo>
                      <a:pt x="716" y="649"/>
                    </a:lnTo>
                    <a:lnTo>
                      <a:pt x="714" y="580"/>
                    </a:lnTo>
                    <a:lnTo>
                      <a:pt x="713" y="521"/>
                    </a:lnTo>
                    <a:lnTo>
                      <a:pt x="713" y="471"/>
                    </a:lnTo>
                    <a:lnTo>
                      <a:pt x="714" y="449"/>
                    </a:lnTo>
                    <a:lnTo>
                      <a:pt x="716" y="430"/>
                    </a:lnTo>
                    <a:lnTo>
                      <a:pt x="720" y="414"/>
                    </a:lnTo>
                    <a:lnTo>
                      <a:pt x="723" y="401"/>
                    </a:lnTo>
                    <a:lnTo>
                      <a:pt x="728" y="390"/>
                    </a:lnTo>
                    <a:lnTo>
                      <a:pt x="735" y="383"/>
                    </a:lnTo>
                    <a:lnTo>
                      <a:pt x="739" y="382"/>
                    </a:lnTo>
                    <a:lnTo>
                      <a:pt x="744" y="380"/>
                    </a:lnTo>
                    <a:lnTo>
                      <a:pt x="748" y="379"/>
                    </a:lnTo>
                    <a:lnTo>
                      <a:pt x="753" y="379"/>
                    </a:lnTo>
                    <a:lnTo>
                      <a:pt x="753" y="379"/>
                    </a:lnTo>
                    <a:lnTo>
                      <a:pt x="759" y="380"/>
                    </a:lnTo>
                    <a:lnTo>
                      <a:pt x="763" y="383"/>
                    </a:lnTo>
                    <a:lnTo>
                      <a:pt x="773" y="391"/>
                    </a:lnTo>
                    <a:lnTo>
                      <a:pt x="784" y="404"/>
                    </a:lnTo>
                    <a:lnTo>
                      <a:pt x="798" y="416"/>
                    </a:lnTo>
                    <a:lnTo>
                      <a:pt x="805" y="422"/>
                    </a:lnTo>
                    <a:lnTo>
                      <a:pt x="814" y="429"/>
                    </a:lnTo>
                    <a:lnTo>
                      <a:pt x="823" y="435"/>
                    </a:lnTo>
                    <a:lnTo>
                      <a:pt x="835" y="439"/>
                    </a:lnTo>
                    <a:lnTo>
                      <a:pt x="847" y="443"/>
                    </a:lnTo>
                    <a:lnTo>
                      <a:pt x="860" y="446"/>
                    </a:lnTo>
                    <a:lnTo>
                      <a:pt x="875" y="447"/>
                    </a:lnTo>
                    <a:lnTo>
                      <a:pt x="892" y="447"/>
                    </a:lnTo>
                    <a:lnTo>
                      <a:pt x="892" y="447"/>
                    </a:lnTo>
                    <a:lnTo>
                      <a:pt x="900" y="446"/>
                    </a:lnTo>
                    <a:lnTo>
                      <a:pt x="909" y="444"/>
                    </a:lnTo>
                    <a:lnTo>
                      <a:pt x="917" y="442"/>
                    </a:lnTo>
                    <a:lnTo>
                      <a:pt x="925" y="439"/>
                    </a:lnTo>
                    <a:lnTo>
                      <a:pt x="938" y="430"/>
                    </a:lnTo>
                    <a:lnTo>
                      <a:pt x="951" y="419"/>
                    </a:lnTo>
                    <a:lnTo>
                      <a:pt x="959" y="405"/>
                    </a:lnTo>
                    <a:lnTo>
                      <a:pt x="967" y="391"/>
                    </a:lnTo>
                    <a:lnTo>
                      <a:pt x="972" y="376"/>
                    </a:lnTo>
                    <a:lnTo>
                      <a:pt x="974" y="359"/>
                    </a:lnTo>
                    <a:lnTo>
                      <a:pt x="976" y="342"/>
                    </a:lnTo>
                    <a:lnTo>
                      <a:pt x="974" y="326"/>
                    </a:lnTo>
                    <a:lnTo>
                      <a:pt x="970" y="309"/>
                    </a:lnTo>
                    <a:lnTo>
                      <a:pt x="965" y="293"/>
                    </a:lnTo>
                    <a:lnTo>
                      <a:pt x="956" y="279"/>
                    </a:lnTo>
                    <a:lnTo>
                      <a:pt x="946" y="267"/>
                    </a:lnTo>
                    <a:lnTo>
                      <a:pt x="932" y="256"/>
                    </a:lnTo>
                    <a:lnTo>
                      <a:pt x="925" y="252"/>
                    </a:lnTo>
                    <a:lnTo>
                      <a:pt x="918" y="247"/>
                    </a:lnTo>
                    <a:lnTo>
                      <a:pt x="918" y="247"/>
                    </a:lnTo>
                    <a:lnTo>
                      <a:pt x="900" y="242"/>
                    </a:lnTo>
                    <a:lnTo>
                      <a:pt x="882" y="239"/>
                    </a:lnTo>
                    <a:lnTo>
                      <a:pt x="867" y="239"/>
                    </a:lnTo>
                    <a:lnTo>
                      <a:pt x="850" y="240"/>
                    </a:lnTo>
                    <a:lnTo>
                      <a:pt x="835" y="245"/>
                    </a:lnTo>
                    <a:lnTo>
                      <a:pt x="821" y="249"/>
                    </a:lnTo>
                    <a:lnTo>
                      <a:pt x="794" y="257"/>
                    </a:lnTo>
                    <a:lnTo>
                      <a:pt x="783" y="261"/>
                    </a:lnTo>
                    <a:lnTo>
                      <a:pt x="772" y="263"/>
                    </a:lnTo>
                    <a:lnTo>
                      <a:pt x="762" y="264"/>
                    </a:lnTo>
                    <a:lnTo>
                      <a:pt x="752" y="261"/>
                    </a:lnTo>
                    <a:lnTo>
                      <a:pt x="748" y="259"/>
                    </a:lnTo>
                    <a:lnTo>
                      <a:pt x="744" y="256"/>
                    </a:lnTo>
                    <a:lnTo>
                      <a:pt x="735" y="246"/>
                    </a:lnTo>
                    <a:lnTo>
                      <a:pt x="728" y="232"/>
                    </a:lnTo>
                    <a:lnTo>
                      <a:pt x="723" y="214"/>
                    </a:lnTo>
                    <a:lnTo>
                      <a:pt x="723" y="214"/>
                    </a:lnTo>
                    <a:lnTo>
                      <a:pt x="718" y="197"/>
                    </a:lnTo>
                    <a:lnTo>
                      <a:pt x="716" y="177"/>
                    </a:lnTo>
                    <a:lnTo>
                      <a:pt x="713" y="127"/>
                    </a:lnTo>
                    <a:lnTo>
                      <a:pt x="712" y="68"/>
                    </a:lnTo>
                    <a:lnTo>
                      <a:pt x="713" y="4"/>
                    </a:lnTo>
                    <a:lnTo>
                      <a:pt x="713" y="4"/>
                    </a:lnTo>
                    <a:lnTo>
                      <a:pt x="565" y="1"/>
                    </a:lnTo>
                    <a:lnTo>
                      <a:pt x="468" y="0"/>
                    </a:lnTo>
                    <a:lnTo>
                      <a:pt x="468" y="0"/>
                    </a:lnTo>
                    <a:lnTo>
                      <a:pt x="452" y="1"/>
                    </a:lnTo>
                    <a:lnTo>
                      <a:pt x="439" y="4"/>
                    </a:lnTo>
                    <a:lnTo>
                      <a:pt x="428" y="10"/>
                    </a:lnTo>
                    <a:lnTo>
                      <a:pt x="419" y="15"/>
                    </a:lnTo>
                    <a:lnTo>
                      <a:pt x="414" y="22"/>
                    </a:lnTo>
                    <a:lnTo>
                      <a:pt x="410" y="31"/>
                    </a:lnTo>
                    <a:lnTo>
                      <a:pt x="408" y="38"/>
                    </a:lnTo>
                    <a:lnTo>
                      <a:pt x="410" y="46"/>
                    </a:lnTo>
                    <a:lnTo>
                      <a:pt x="410" y="46"/>
                    </a:lnTo>
                    <a:lnTo>
                      <a:pt x="415" y="54"/>
                    </a:lnTo>
                    <a:lnTo>
                      <a:pt x="424" y="68"/>
                    </a:lnTo>
                    <a:lnTo>
                      <a:pt x="433" y="84"/>
                    </a:lnTo>
                    <a:lnTo>
                      <a:pt x="445" y="103"/>
                    </a:lnTo>
                    <a:lnTo>
                      <a:pt x="456" y="124"/>
                    </a:lnTo>
                    <a:lnTo>
                      <a:pt x="465" y="147"/>
                    </a:lnTo>
                    <a:lnTo>
                      <a:pt x="470" y="159"/>
                    </a:lnTo>
                    <a:lnTo>
                      <a:pt x="472" y="170"/>
                    </a:lnTo>
                    <a:lnTo>
                      <a:pt x="474" y="183"/>
                    </a:lnTo>
                    <a:lnTo>
                      <a:pt x="475" y="194"/>
                    </a:lnTo>
                    <a:lnTo>
                      <a:pt x="475" y="194"/>
                    </a:lnTo>
                    <a:lnTo>
                      <a:pt x="475" y="208"/>
                    </a:lnTo>
                    <a:lnTo>
                      <a:pt x="472" y="221"/>
                    </a:lnTo>
                    <a:lnTo>
                      <a:pt x="470" y="233"/>
                    </a:lnTo>
                    <a:lnTo>
                      <a:pt x="465" y="243"/>
                    </a:lnTo>
                    <a:lnTo>
                      <a:pt x="461" y="254"/>
                    </a:lnTo>
                    <a:lnTo>
                      <a:pt x="454" y="263"/>
                    </a:lnTo>
                    <a:lnTo>
                      <a:pt x="447" y="271"/>
                    </a:lnTo>
                    <a:lnTo>
                      <a:pt x="439" y="279"/>
                    </a:lnTo>
                    <a:lnTo>
                      <a:pt x="431" y="286"/>
                    </a:lnTo>
                    <a:lnTo>
                      <a:pt x="422" y="292"/>
                    </a:lnTo>
                    <a:lnTo>
                      <a:pt x="412" y="296"/>
                    </a:lnTo>
                    <a:lnTo>
                      <a:pt x="401" y="300"/>
                    </a:lnTo>
                    <a:lnTo>
                      <a:pt x="391" y="305"/>
                    </a:lnTo>
                    <a:lnTo>
                      <a:pt x="380" y="306"/>
                    </a:lnTo>
                    <a:lnTo>
                      <a:pt x="369" y="307"/>
                    </a:lnTo>
                    <a:lnTo>
                      <a:pt x="358" y="309"/>
                    </a:lnTo>
                    <a:lnTo>
                      <a:pt x="358" y="309"/>
                    </a:lnTo>
                    <a:lnTo>
                      <a:pt x="347" y="307"/>
                    </a:lnTo>
                    <a:lnTo>
                      <a:pt x="335" y="307"/>
                    </a:lnTo>
                    <a:lnTo>
                      <a:pt x="324" y="305"/>
                    </a:lnTo>
                    <a:lnTo>
                      <a:pt x="313" y="302"/>
                    </a:lnTo>
                    <a:lnTo>
                      <a:pt x="303" y="298"/>
                    </a:lnTo>
                    <a:lnTo>
                      <a:pt x="294" y="293"/>
                    </a:lnTo>
                    <a:lnTo>
                      <a:pt x="284" y="286"/>
                    </a:lnTo>
                    <a:lnTo>
                      <a:pt x="275" y="281"/>
                    </a:lnTo>
                    <a:lnTo>
                      <a:pt x="267" y="272"/>
                    </a:lnTo>
                    <a:lnTo>
                      <a:pt x="259" y="264"/>
                    </a:lnTo>
                    <a:lnTo>
                      <a:pt x="253" y="254"/>
                    </a:lnTo>
                    <a:lnTo>
                      <a:pt x="247" y="245"/>
                    </a:lnTo>
                    <a:lnTo>
                      <a:pt x="242" y="233"/>
                    </a:lnTo>
                    <a:lnTo>
                      <a:pt x="239" y="221"/>
                    </a:lnTo>
                    <a:lnTo>
                      <a:pt x="236" y="207"/>
                    </a:lnTo>
                    <a:lnTo>
                      <a:pt x="236" y="193"/>
                    </a:lnTo>
                    <a:lnTo>
                      <a:pt x="236" y="193"/>
                    </a:lnTo>
                    <a:lnTo>
                      <a:pt x="236" y="180"/>
                    </a:lnTo>
                    <a:lnTo>
                      <a:pt x="238" y="168"/>
                    </a:lnTo>
                    <a:lnTo>
                      <a:pt x="240" y="155"/>
                    </a:lnTo>
                    <a:lnTo>
                      <a:pt x="243" y="144"/>
                    </a:lnTo>
                    <a:lnTo>
                      <a:pt x="252" y="122"/>
                    </a:lnTo>
                    <a:lnTo>
                      <a:pt x="260" y="101"/>
                    </a:lnTo>
                    <a:lnTo>
                      <a:pt x="278" y="66"/>
                    </a:lnTo>
                    <a:lnTo>
                      <a:pt x="285" y="50"/>
                    </a:lnTo>
                    <a:lnTo>
                      <a:pt x="288" y="43"/>
                    </a:lnTo>
                    <a:lnTo>
                      <a:pt x="289" y="38"/>
                    </a:lnTo>
                    <a:lnTo>
                      <a:pt x="289" y="38"/>
                    </a:lnTo>
                    <a:lnTo>
                      <a:pt x="289" y="33"/>
                    </a:lnTo>
                    <a:lnTo>
                      <a:pt x="288" y="31"/>
                    </a:lnTo>
                    <a:lnTo>
                      <a:pt x="285" y="28"/>
                    </a:lnTo>
                    <a:lnTo>
                      <a:pt x="282" y="25"/>
                    </a:lnTo>
                    <a:lnTo>
                      <a:pt x="271" y="19"/>
                    </a:lnTo>
                    <a:lnTo>
                      <a:pt x="257" y="17"/>
                    </a:lnTo>
                    <a:lnTo>
                      <a:pt x="240" y="14"/>
                    </a:lnTo>
                    <a:lnTo>
                      <a:pt x="221" y="11"/>
                    </a:lnTo>
                    <a:lnTo>
                      <a:pt x="176" y="8"/>
                    </a:lnTo>
                    <a:lnTo>
                      <a:pt x="127" y="7"/>
                    </a:lnTo>
                    <a:lnTo>
                      <a:pt x="78" y="7"/>
                    </a:lnTo>
                    <a:lnTo>
                      <a:pt x="0" y="7"/>
                    </a:lnTo>
                    <a:lnTo>
                      <a:pt x="0" y="7"/>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24" name="íṣļiḓè">
                <a:extLst>
                  <a:ext uri="{FF2B5EF4-FFF2-40B4-BE49-F238E27FC236}">
                    <a16:creationId xmlns:a16="http://schemas.microsoft.com/office/drawing/2014/main" id="{385C0959-209A-46D5-9B52-D1A794EEFCA3}"/>
                  </a:ext>
                </a:extLst>
              </p:cNvPr>
              <p:cNvSpPr/>
              <p:nvPr/>
            </p:nvSpPr>
            <p:spPr bwMode="auto">
              <a:xfrm>
                <a:off x="3155950" y="4757738"/>
                <a:ext cx="1157288" cy="1566862"/>
              </a:xfrm>
              <a:custGeom>
                <a:avLst/>
                <a:gdLst>
                  <a:gd name="T0" fmla="*/ 615 w 729"/>
                  <a:gd name="T1" fmla="*/ 282 h 987"/>
                  <a:gd name="T2" fmla="*/ 482 w 729"/>
                  <a:gd name="T3" fmla="*/ 274 h 987"/>
                  <a:gd name="T4" fmla="*/ 434 w 729"/>
                  <a:gd name="T5" fmla="*/ 255 h 987"/>
                  <a:gd name="T6" fmla="*/ 429 w 729"/>
                  <a:gd name="T7" fmla="*/ 239 h 987"/>
                  <a:gd name="T8" fmla="*/ 459 w 729"/>
                  <a:gd name="T9" fmla="*/ 185 h 987"/>
                  <a:gd name="T10" fmla="*/ 482 w 729"/>
                  <a:gd name="T11" fmla="*/ 139 h 987"/>
                  <a:gd name="T12" fmla="*/ 486 w 729"/>
                  <a:gd name="T13" fmla="*/ 101 h 987"/>
                  <a:gd name="T14" fmla="*/ 473 w 729"/>
                  <a:gd name="T15" fmla="*/ 59 h 987"/>
                  <a:gd name="T16" fmla="*/ 447 w 729"/>
                  <a:gd name="T17" fmla="*/ 28 h 987"/>
                  <a:gd name="T18" fmla="*/ 409 w 729"/>
                  <a:gd name="T19" fmla="*/ 9 h 987"/>
                  <a:gd name="T20" fmla="*/ 335 w 729"/>
                  <a:gd name="T21" fmla="*/ 3 h 987"/>
                  <a:gd name="T22" fmla="*/ 297 w 729"/>
                  <a:gd name="T23" fmla="*/ 18 h 987"/>
                  <a:gd name="T24" fmla="*/ 268 w 729"/>
                  <a:gd name="T25" fmla="*/ 48 h 987"/>
                  <a:gd name="T26" fmla="*/ 254 w 729"/>
                  <a:gd name="T27" fmla="*/ 91 h 987"/>
                  <a:gd name="T28" fmla="*/ 255 w 729"/>
                  <a:gd name="T29" fmla="*/ 129 h 987"/>
                  <a:gd name="T30" fmla="*/ 286 w 729"/>
                  <a:gd name="T31" fmla="*/ 197 h 987"/>
                  <a:gd name="T32" fmla="*/ 299 w 729"/>
                  <a:gd name="T33" fmla="*/ 242 h 987"/>
                  <a:gd name="T34" fmla="*/ 283 w 729"/>
                  <a:gd name="T35" fmla="*/ 260 h 987"/>
                  <a:gd name="T36" fmla="*/ 218 w 729"/>
                  <a:gd name="T37" fmla="*/ 267 h 987"/>
                  <a:gd name="T38" fmla="*/ 1 w 729"/>
                  <a:gd name="T39" fmla="*/ 267 h 987"/>
                  <a:gd name="T40" fmla="*/ 6 w 729"/>
                  <a:gd name="T41" fmla="*/ 460 h 987"/>
                  <a:gd name="T42" fmla="*/ 23 w 729"/>
                  <a:gd name="T43" fmla="*/ 509 h 987"/>
                  <a:gd name="T44" fmla="*/ 50 w 729"/>
                  <a:gd name="T45" fmla="*/ 527 h 987"/>
                  <a:gd name="T46" fmla="*/ 109 w 729"/>
                  <a:gd name="T47" fmla="*/ 512 h 987"/>
                  <a:gd name="T48" fmla="*/ 170 w 729"/>
                  <a:gd name="T49" fmla="*/ 502 h 987"/>
                  <a:gd name="T50" fmla="*/ 213 w 729"/>
                  <a:gd name="T51" fmla="*/ 515 h 987"/>
                  <a:gd name="T52" fmla="*/ 253 w 729"/>
                  <a:gd name="T53" fmla="*/ 556 h 987"/>
                  <a:gd name="T54" fmla="*/ 262 w 729"/>
                  <a:gd name="T55" fmla="*/ 622 h 987"/>
                  <a:gd name="T56" fmla="*/ 239 w 729"/>
                  <a:gd name="T57" fmla="*/ 682 h 987"/>
                  <a:gd name="T58" fmla="*/ 197 w 729"/>
                  <a:gd name="T59" fmla="*/ 707 h 987"/>
                  <a:gd name="T60" fmla="*/ 163 w 729"/>
                  <a:gd name="T61" fmla="*/ 710 h 987"/>
                  <a:gd name="T62" fmla="*/ 111 w 729"/>
                  <a:gd name="T63" fmla="*/ 698 h 987"/>
                  <a:gd name="T64" fmla="*/ 72 w 729"/>
                  <a:gd name="T65" fmla="*/ 667 h 987"/>
                  <a:gd name="T66" fmla="*/ 41 w 729"/>
                  <a:gd name="T67" fmla="*/ 642 h 987"/>
                  <a:gd name="T68" fmla="*/ 27 w 729"/>
                  <a:gd name="T69" fmla="*/ 645 h 987"/>
                  <a:gd name="T70" fmla="*/ 8 w 729"/>
                  <a:gd name="T71" fmla="*/ 677 h 987"/>
                  <a:gd name="T72" fmla="*/ 1 w 729"/>
                  <a:gd name="T73" fmla="*/ 784 h 987"/>
                  <a:gd name="T74" fmla="*/ 722 w 729"/>
                  <a:gd name="T75" fmla="*/ 987 h 987"/>
                  <a:gd name="T76" fmla="*/ 724 w 729"/>
                  <a:gd name="T77" fmla="*/ 752 h 987"/>
                  <a:gd name="T78" fmla="*/ 714 w 729"/>
                  <a:gd name="T79" fmla="*/ 707 h 987"/>
                  <a:gd name="T80" fmla="*/ 691 w 729"/>
                  <a:gd name="T81" fmla="*/ 698 h 987"/>
                  <a:gd name="T82" fmla="*/ 624 w 729"/>
                  <a:gd name="T83" fmla="*/ 716 h 987"/>
                  <a:gd name="T84" fmla="*/ 545 w 729"/>
                  <a:gd name="T85" fmla="*/ 733 h 987"/>
                  <a:gd name="T86" fmla="*/ 510 w 729"/>
                  <a:gd name="T87" fmla="*/ 727 h 987"/>
                  <a:gd name="T88" fmla="*/ 476 w 729"/>
                  <a:gd name="T89" fmla="*/ 705 h 987"/>
                  <a:gd name="T90" fmla="*/ 454 w 729"/>
                  <a:gd name="T91" fmla="*/ 667 h 987"/>
                  <a:gd name="T92" fmla="*/ 445 w 729"/>
                  <a:gd name="T93" fmla="*/ 590 h 987"/>
                  <a:gd name="T94" fmla="*/ 458 w 729"/>
                  <a:gd name="T95" fmla="*/ 549 h 987"/>
                  <a:gd name="T96" fmla="*/ 485 w 729"/>
                  <a:gd name="T97" fmla="*/ 519 h 987"/>
                  <a:gd name="T98" fmla="*/ 524 w 729"/>
                  <a:gd name="T99" fmla="*/ 503 h 987"/>
                  <a:gd name="T100" fmla="*/ 560 w 729"/>
                  <a:gd name="T101" fmla="*/ 506 h 987"/>
                  <a:gd name="T102" fmla="*/ 612 w 729"/>
                  <a:gd name="T103" fmla="*/ 530 h 987"/>
                  <a:gd name="T104" fmla="*/ 679 w 729"/>
                  <a:gd name="T105" fmla="*/ 576 h 987"/>
                  <a:gd name="T106" fmla="*/ 698 w 729"/>
                  <a:gd name="T107" fmla="*/ 575 h 987"/>
                  <a:gd name="T108" fmla="*/ 719 w 729"/>
                  <a:gd name="T109" fmla="*/ 558 h 987"/>
                  <a:gd name="T110" fmla="*/ 729 w 729"/>
                  <a:gd name="T111" fmla="*/ 519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29" h="987">
                    <a:moveTo>
                      <a:pt x="724" y="280"/>
                    </a:moveTo>
                    <a:lnTo>
                      <a:pt x="724" y="280"/>
                    </a:lnTo>
                    <a:lnTo>
                      <a:pt x="668" y="282"/>
                    </a:lnTo>
                    <a:lnTo>
                      <a:pt x="615" y="282"/>
                    </a:lnTo>
                    <a:lnTo>
                      <a:pt x="564" y="282"/>
                    </a:lnTo>
                    <a:lnTo>
                      <a:pt x="520" y="280"/>
                    </a:lnTo>
                    <a:lnTo>
                      <a:pt x="500" y="277"/>
                    </a:lnTo>
                    <a:lnTo>
                      <a:pt x="482" y="274"/>
                    </a:lnTo>
                    <a:lnTo>
                      <a:pt x="466" y="271"/>
                    </a:lnTo>
                    <a:lnTo>
                      <a:pt x="452" y="267"/>
                    </a:lnTo>
                    <a:lnTo>
                      <a:pt x="443" y="262"/>
                    </a:lnTo>
                    <a:lnTo>
                      <a:pt x="434" y="255"/>
                    </a:lnTo>
                    <a:lnTo>
                      <a:pt x="430" y="248"/>
                    </a:lnTo>
                    <a:lnTo>
                      <a:pt x="429" y="243"/>
                    </a:lnTo>
                    <a:lnTo>
                      <a:pt x="429" y="239"/>
                    </a:lnTo>
                    <a:lnTo>
                      <a:pt x="429" y="239"/>
                    </a:lnTo>
                    <a:lnTo>
                      <a:pt x="430" y="232"/>
                    </a:lnTo>
                    <a:lnTo>
                      <a:pt x="433" y="225"/>
                    </a:lnTo>
                    <a:lnTo>
                      <a:pt x="440" y="213"/>
                    </a:lnTo>
                    <a:lnTo>
                      <a:pt x="459" y="185"/>
                    </a:lnTo>
                    <a:lnTo>
                      <a:pt x="471" y="169"/>
                    </a:lnTo>
                    <a:lnTo>
                      <a:pt x="475" y="159"/>
                    </a:lnTo>
                    <a:lnTo>
                      <a:pt x="479" y="150"/>
                    </a:lnTo>
                    <a:lnTo>
                      <a:pt x="482" y="139"/>
                    </a:lnTo>
                    <a:lnTo>
                      <a:pt x="485" y="127"/>
                    </a:lnTo>
                    <a:lnTo>
                      <a:pt x="486" y="115"/>
                    </a:lnTo>
                    <a:lnTo>
                      <a:pt x="486" y="101"/>
                    </a:lnTo>
                    <a:lnTo>
                      <a:pt x="486" y="101"/>
                    </a:lnTo>
                    <a:lnTo>
                      <a:pt x="485" y="88"/>
                    </a:lnTo>
                    <a:lnTo>
                      <a:pt x="482" y="78"/>
                    </a:lnTo>
                    <a:lnTo>
                      <a:pt x="478" y="67"/>
                    </a:lnTo>
                    <a:lnTo>
                      <a:pt x="473" y="59"/>
                    </a:lnTo>
                    <a:lnTo>
                      <a:pt x="468" y="49"/>
                    </a:lnTo>
                    <a:lnTo>
                      <a:pt x="461" y="42"/>
                    </a:lnTo>
                    <a:lnTo>
                      <a:pt x="454" y="34"/>
                    </a:lnTo>
                    <a:lnTo>
                      <a:pt x="447" y="28"/>
                    </a:lnTo>
                    <a:lnTo>
                      <a:pt x="437" y="21"/>
                    </a:lnTo>
                    <a:lnTo>
                      <a:pt x="429" y="17"/>
                    </a:lnTo>
                    <a:lnTo>
                      <a:pt x="419" y="11"/>
                    </a:lnTo>
                    <a:lnTo>
                      <a:pt x="409" y="9"/>
                    </a:lnTo>
                    <a:lnTo>
                      <a:pt x="388" y="3"/>
                    </a:lnTo>
                    <a:lnTo>
                      <a:pt x="367" y="0"/>
                    </a:lnTo>
                    <a:lnTo>
                      <a:pt x="346" y="2"/>
                    </a:lnTo>
                    <a:lnTo>
                      <a:pt x="335" y="3"/>
                    </a:lnTo>
                    <a:lnTo>
                      <a:pt x="325" y="6"/>
                    </a:lnTo>
                    <a:lnTo>
                      <a:pt x="315" y="10"/>
                    </a:lnTo>
                    <a:lnTo>
                      <a:pt x="306" y="14"/>
                    </a:lnTo>
                    <a:lnTo>
                      <a:pt x="297" y="18"/>
                    </a:lnTo>
                    <a:lnTo>
                      <a:pt x="289" y="24"/>
                    </a:lnTo>
                    <a:lnTo>
                      <a:pt x="282" y="31"/>
                    </a:lnTo>
                    <a:lnTo>
                      <a:pt x="275" y="39"/>
                    </a:lnTo>
                    <a:lnTo>
                      <a:pt x="268" y="48"/>
                    </a:lnTo>
                    <a:lnTo>
                      <a:pt x="262" y="57"/>
                    </a:lnTo>
                    <a:lnTo>
                      <a:pt x="258" y="67"/>
                    </a:lnTo>
                    <a:lnTo>
                      <a:pt x="255" y="78"/>
                    </a:lnTo>
                    <a:lnTo>
                      <a:pt x="254" y="91"/>
                    </a:lnTo>
                    <a:lnTo>
                      <a:pt x="253" y="104"/>
                    </a:lnTo>
                    <a:lnTo>
                      <a:pt x="253" y="104"/>
                    </a:lnTo>
                    <a:lnTo>
                      <a:pt x="253" y="116"/>
                    </a:lnTo>
                    <a:lnTo>
                      <a:pt x="255" y="129"/>
                    </a:lnTo>
                    <a:lnTo>
                      <a:pt x="260" y="140"/>
                    </a:lnTo>
                    <a:lnTo>
                      <a:pt x="264" y="152"/>
                    </a:lnTo>
                    <a:lnTo>
                      <a:pt x="275" y="176"/>
                    </a:lnTo>
                    <a:lnTo>
                      <a:pt x="286" y="197"/>
                    </a:lnTo>
                    <a:lnTo>
                      <a:pt x="296" y="217"/>
                    </a:lnTo>
                    <a:lnTo>
                      <a:pt x="299" y="227"/>
                    </a:lnTo>
                    <a:lnTo>
                      <a:pt x="300" y="235"/>
                    </a:lnTo>
                    <a:lnTo>
                      <a:pt x="299" y="242"/>
                    </a:lnTo>
                    <a:lnTo>
                      <a:pt x="296" y="249"/>
                    </a:lnTo>
                    <a:lnTo>
                      <a:pt x="292" y="255"/>
                    </a:lnTo>
                    <a:lnTo>
                      <a:pt x="283" y="260"/>
                    </a:lnTo>
                    <a:lnTo>
                      <a:pt x="283" y="260"/>
                    </a:lnTo>
                    <a:lnTo>
                      <a:pt x="278" y="262"/>
                    </a:lnTo>
                    <a:lnTo>
                      <a:pt x="269" y="263"/>
                    </a:lnTo>
                    <a:lnTo>
                      <a:pt x="247" y="266"/>
                    </a:lnTo>
                    <a:lnTo>
                      <a:pt x="218" y="267"/>
                    </a:lnTo>
                    <a:lnTo>
                      <a:pt x="181" y="269"/>
                    </a:lnTo>
                    <a:lnTo>
                      <a:pt x="95" y="269"/>
                    </a:lnTo>
                    <a:lnTo>
                      <a:pt x="1" y="267"/>
                    </a:lnTo>
                    <a:lnTo>
                      <a:pt x="1" y="267"/>
                    </a:lnTo>
                    <a:lnTo>
                      <a:pt x="0" y="331"/>
                    </a:lnTo>
                    <a:lnTo>
                      <a:pt x="1" y="390"/>
                    </a:lnTo>
                    <a:lnTo>
                      <a:pt x="4" y="440"/>
                    </a:lnTo>
                    <a:lnTo>
                      <a:pt x="6" y="460"/>
                    </a:lnTo>
                    <a:lnTo>
                      <a:pt x="11" y="477"/>
                    </a:lnTo>
                    <a:lnTo>
                      <a:pt x="11" y="477"/>
                    </a:lnTo>
                    <a:lnTo>
                      <a:pt x="16" y="495"/>
                    </a:lnTo>
                    <a:lnTo>
                      <a:pt x="23" y="509"/>
                    </a:lnTo>
                    <a:lnTo>
                      <a:pt x="32" y="519"/>
                    </a:lnTo>
                    <a:lnTo>
                      <a:pt x="36" y="522"/>
                    </a:lnTo>
                    <a:lnTo>
                      <a:pt x="40" y="524"/>
                    </a:lnTo>
                    <a:lnTo>
                      <a:pt x="50" y="527"/>
                    </a:lnTo>
                    <a:lnTo>
                      <a:pt x="60" y="526"/>
                    </a:lnTo>
                    <a:lnTo>
                      <a:pt x="71" y="524"/>
                    </a:lnTo>
                    <a:lnTo>
                      <a:pt x="82" y="520"/>
                    </a:lnTo>
                    <a:lnTo>
                      <a:pt x="109" y="512"/>
                    </a:lnTo>
                    <a:lnTo>
                      <a:pt x="123" y="508"/>
                    </a:lnTo>
                    <a:lnTo>
                      <a:pt x="138" y="503"/>
                    </a:lnTo>
                    <a:lnTo>
                      <a:pt x="155" y="502"/>
                    </a:lnTo>
                    <a:lnTo>
                      <a:pt x="170" y="502"/>
                    </a:lnTo>
                    <a:lnTo>
                      <a:pt x="188" y="505"/>
                    </a:lnTo>
                    <a:lnTo>
                      <a:pt x="206" y="510"/>
                    </a:lnTo>
                    <a:lnTo>
                      <a:pt x="206" y="510"/>
                    </a:lnTo>
                    <a:lnTo>
                      <a:pt x="213" y="515"/>
                    </a:lnTo>
                    <a:lnTo>
                      <a:pt x="220" y="519"/>
                    </a:lnTo>
                    <a:lnTo>
                      <a:pt x="234" y="530"/>
                    </a:lnTo>
                    <a:lnTo>
                      <a:pt x="244" y="542"/>
                    </a:lnTo>
                    <a:lnTo>
                      <a:pt x="253" y="556"/>
                    </a:lnTo>
                    <a:lnTo>
                      <a:pt x="258" y="572"/>
                    </a:lnTo>
                    <a:lnTo>
                      <a:pt x="262" y="589"/>
                    </a:lnTo>
                    <a:lnTo>
                      <a:pt x="264" y="605"/>
                    </a:lnTo>
                    <a:lnTo>
                      <a:pt x="262" y="622"/>
                    </a:lnTo>
                    <a:lnTo>
                      <a:pt x="260" y="639"/>
                    </a:lnTo>
                    <a:lnTo>
                      <a:pt x="255" y="654"/>
                    </a:lnTo>
                    <a:lnTo>
                      <a:pt x="247" y="668"/>
                    </a:lnTo>
                    <a:lnTo>
                      <a:pt x="239" y="682"/>
                    </a:lnTo>
                    <a:lnTo>
                      <a:pt x="226" y="693"/>
                    </a:lnTo>
                    <a:lnTo>
                      <a:pt x="213" y="702"/>
                    </a:lnTo>
                    <a:lnTo>
                      <a:pt x="205" y="705"/>
                    </a:lnTo>
                    <a:lnTo>
                      <a:pt x="197" y="707"/>
                    </a:lnTo>
                    <a:lnTo>
                      <a:pt x="188" y="709"/>
                    </a:lnTo>
                    <a:lnTo>
                      <a:pt x="180" y="710"/>
                    </a:lnTo>
                    <a:lnTo>
                      <a:pt x="180" y="710"/>
                    </a:lnTo>
                    <a:lnTo>
                      <a:pt x="163" y="710"/>
                    </a:lnTo>
                    <a:lnTo>
                      <a:pt x="148" y="709"/>
                    </a:lnTo>
                    <a:lnTo>
                      <a:pt x="135" y="706"/>
                    </a:lnTo>
                    <a:lnTo>
                      <a:pt x="123" y="702"/>
                    </a:lnTo>
                    <a:lnTo>
                      <a:pt x="111" y="698"/>
                    </a:lnTo>
                    <a:lnTo>
                      <a:pt x="102" y="692"/>
                    </a:lnTo>
                    <a:lnTo>
                      <a:pt x="93" y="685"/>
                    </a:lnTo>
                    <a:lnTo>
                      <a:pt x="86" y="679"/>
                    </a:lnTo>
                    <a:lnTo>
                      <a:pt x="72" y="667"/>
                    </a:lnTo>
                    <a:lnTo>
                      <a:pt x="61" y="654"/>
                    </a:lnTo>
                    <a:lnTo>
                      <a:pt x="51" y="646"/>
                    </a:lnTo>
                    <a:lnTo>
                      <a:pt x="47" y="643"/>
                    </a:lnTo>
                    <a:lnTo>
                      <a:pt x="41" y="642"/>
                    </a:lnTo>
                    <a:lnTo>
                      <a:pt x="41" y="642"/>
                    </a:lnTo>
                    <a:lnTo>
                      <a:pt x="36" y="642"/>
                    </a:lnTo>
                    <a:lnTo>
                      <a:pt x="32" y="643"/>
                    </a:lnTo>
                    <a:lnTo>
                      <a:pt x="27" y="645"/>
                    </a:lnTo>
                    <a:lnTo>
                      <a:pt x="23" y="646"/>
                    </a:lnTo>
                    <a:lnTo>
                      <a:pt x="16" y="653"/>
                    </a:lnTo>
                    <a:lnTo>
                      <a:pt x="11" y="664"/>
                    </a:lnTo>
                    <a:lnTo>
                      <a:pt x="8" y="677"/>
                    </a:lnTo>
                    <a:lnTo>
                      <a:pt x="4" y="693"/>
                    </a:lnTo>
                    <a:lnTo>
                      <a:pt x="2" y="712"/>
                    </a:lnTo>
                    <a:lnTo>
                      <a:pt x="1" y="734"/>
                    </a:lnTo>
                    <a:lnTo>
                      <a:pt x="1" y="784"/>
                    </a:lnTo>
                    <a:lnTo>
                      <a:pt x="2" y="843"/>
                    </a:lnTo>
                    <a:lnTo>
                      <a:pt x="4" y="912"/>
                    </a:lnTo>
                    <a:lnTo>
                      <a:pt x="5" y="987"/>
                    </a:lnTo>
                    <a:lnTo>
                      <a:pt x="722" y="987"/>
                    </a:lnTo>
                    <a:lnTo>
                      <a:pt x="722" y="987"/>
                    </a:lnTo>
                    <a:lnTo>
                      <a:pt x="724" y="843"/>
                    </a:lnTo>
                    <a:lnTo>
                      <a:pt x="724" y="791"/>
                    </a:lnTo>
                    <a:lnTo>
                      <a:pt x="724" y="752"/>
                    </a:lnTo>
                    <a:lnTo>
                      <a:pt x="722" y="738"/>
                    </a:lnTo>
                    <a:lnTo>
                      <a:pt x="721" y="726"/>
                    </a:lnTo>
                    <a:lnTo>
                      <a:pt x="718" y="716"/>
                    </a:lnTo>
                    <a:lnTo>
                      <a:pt x="714" y="707"/>
                    </a:lnTo>
                    <a:lnTo>
                      <a:pt x="710" y="702"/>
                    </a:lnTo>
                    <a:lnTo>
                      <a:pt x="705" y="699"/>
                    </a:lnTo>
                    <a:lnTo>
                      <a:pt x="698" y="698"/>
                    </a:lnTo>
                    <a:lnTo>
                      <a:pt x="691" y="698"/>
                    </a:lnTo>
                    <a:lnTo>
                      <a:pt x="691" y="698"/>
                    </a:lnTo>
                    <a:lnTo>
                      <a:pt x="677" y="700"/>
                    </a:lnTo>
                    <a:lnTo>
                      <a:pt x="662" y="705"/>
                    </a:lnTo>
                    <a:lnTo>
                      <a:pt x="624" y="716"/>
                    </a:lnTo>
                    <a:lnTo>
                      <a:pt x="605" y="723"/>
                    </a:lnTo>
                    <a:lnTo>
                      <a:pt x="585" y="727"/>
                    </a:lnTo>
                    <a:lnTo>
                      <a:pt x="564" y="731"/>
                    </a:lnTo>
                    <a:lnTo>
                      <a:pt x="545" y="733"/>
                    </a:lnTo>
                    <a:lnTo>
                      <a:pt x="545" y="733"/>
                    </a:lnTo>
                    <a:lnTo>
                      <a:pt x="532" y="733"/>
                    </a:lnTo>
                    <a:lnTo>
                      <a:pt x="521" y="731"/>
                    </a:lnTo>
                    <a:lnTo>
                      <a:pt x="510" y="727"/>
                    </a:lnTo>
                    <a:lnTo>
                      <a:pt x="500" y="723"/>
                    </a:lnTo>
                    <a:lnTo>
                      <a:pt x="492" y="717"/>
                    </a:lnTo>
                    <a:lnTo>
                      <a:pt x="483" y="712"/>
                    </a:lnTo>
                    <a:lnTo>
                      <a:pt x="476" y="705"/>
                    </a:lnTo>
                    <a:lnTo>
                      <a:pt x="469" y="696"/>
                    </a:lnTo>
                    <a:lnTo>
                      <a:pt x="464" y="686"/>
                    </a:lnTo>
                    <a:lnTo>
                      <a:pt x="458" y="678"/>
                    </a:lnTo>
                    <a:lnTo>
                      <a:pt x="454" y="667"/>
                    </a:lnTo>
                    <a:lnTo>
                      <a:pt x="450" y="657"/>
                    </a:lnTo>
                    <a:lnTo>
                      <a:pt x="445" y="635"/>
                    </a:lnTo>
                    <a:lnTo>
                      <a:pt x="444" y="612"/>
                    </a:lnTo>
                    <a:lnTo>
                      <a:pt x="445" y="590"/>
                    </a:lnTo>
                    <a:lnTo>
                      <a:pt x="448" y="580"/>
                    </a:lnTo>
                    <a:lnTo>
                      <a:pt x="451" y="569"/>
                    </a:lnTo>
                    <a:lnTo>
                      <a:pt x="454" y="559"/>
                    </a:lnTo>
                    <a:lnTo>
                      <a:pt x="458" y="549"/>
                    </a:lnTo>
                    <a:lnTo>
                      <a:pt x="464" y="541"/>
                    </a:lnTo>
                    <a:lnTo>
                      <a:pt x="471" y="533"/>
                    </a:lnTo>
                    <a:lnTo>
                      <a:pt x="478" y="524"/>
                    </a:lnTo>
                    <a:lnTo>
                      <a:pt x="485" y="519"/>
                    </a:lnTo>
                    <a:lnTo>
                      <a:pt x="493" y="513"/>
                    </a:lnTo>
                    <a:lnTo>
                      <a:pt x="503" y="509"/>
                    </a:lnTo>
                    <a:lnTo>
                      <a:pt x="513" y="505"/>
                    </a:lnTo>
                    <a:lnTo>
                      <a:pt x="524" y="503"/>
                    </a:lnTo>
                    <a:lnTo>
                      <a:pt x="536" y="502"/>
                    </a:lnTo>
                    <a:lnTo>
                      <a:pt x="549" y="503"/>
                    </a:lnTo>
                    <a:lnTo>
                      <a:pt x="549" y="503"/>
                    </a:lnTo>
                    <a:lnTo>
                      <a:pt x="560" y="506"/>
                    </a:lnTo>
                    <a:lnTo>
                      <a:pt x="570" y="509"/>
                    </a:lnTo>
                    <a:lnTo>
                      <a:pt x="581" y="513"/>
                    </a:lnTo>
                    <a:lnTo>
                      <a:pt x="592" y="517"/>
                    </a:lnTo>
                    <a:lnTo>
                      <a:pt x="612" y="530"/>
                    </a:lnTo>
                    <a:lnTo>
                      <a:pt x="631" y="542"/>
                    </a:lnTo>
                    <a:lnTo>
                      <a:pt x="663" y="566"/>
                    </a:lnTo>
                    <a:lnTo>
                      <a:pt x="675" y="575"/>
                    </a:lnTo>
                    <a:lnTo>
                      <a:pt x="679" y="576"/>
                    </a:lnTo>
                    <a:lnTo>
                      <a:pt x="683" y="577"/>
                    </a:lnTo>
                    <a:lnTo>
                      <a:pt x="683" y="577"/>
                    </a:lnTo>
                    <a:lnTo>
                      <a:pt x="690" y="577"/>
                    </a:lnTo>
                    <a:lnTo>
                      <a:pt x="698" y="575"/>
                    </a:lnTo>
                    <a:lnTo>
                      <a:pt x="707" y="572"/>
                    </a:lnTo>
                    <a:lnTo>
                      <a:pt x="714" y="565"/>
                    </a:lnTo>
                    <a:lnTo>
                      <a:pt x="714" y="565"/>
                    </a:lnTo>
                    <a:lnTo>
                      <a:pt x="719" y="558"/>
                    </a:lnTo>
                    <a:lnTo>
                      <a:pt x="725" y="547"/>
                    </a:lnTo>
                    <a:lnTo>
                      <a:pt x="728" y="534"/>
                    </a:lnTo>
                    <a:lnTo>
                      <a:pt x="729" y="519"/>
                    </a:lnTo>
                    <a:lnTo>
                      <a:pt x="729" y="519"/>
                    </a:lnTo>
                    <a:lnTo>
                      <a:pt x="728" y="424"/>
                    </a:lnTo>
                    <a:lnTo>
                      <a:pt x="724" y="280"/>
                    </a:lnTo>
                    <a:lnTo>
                      <a:pt x="724" y="280"/>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25" name="îś1îḍè">
                <a:extLst>
                  <a:ext uri="{FF2B5EF4-FFF2-40B4-BE49-F238E27FC236}">
                    <a16:creationId xmlns:a16="http://schemas.microsoft.com/office/drawing/2014/main" id="{4E2301C5-4574-4988-BAB3-74528C0E0E4D}"/>
                  </a:ext>
                </a:extLst>
              </p:cNvPr>
              <p:cNvSpPr/>
              <p:nvPr/>
            </p:nvSpPr>
            <p:spPr bwMode="auto">
              <a:xfrm>
                <a:off x="3860800" y="5192713"/>
                <a:ext cx="2062163" cy="1131887"/>
              </a:xfrm>
              <a:custGeom>
                <a:avLst/>
                <a:gdLst>
                  <a:gd name="T0" fmla="*/ 280 w 1299"/>
                  <a:gd name="T1" fmla="*/ 517 h 713"/>
                  <a:gd name="T2" fmla="*/ 274 w 1299"/>
                  <a:gd name="T3" fmla="*/ 442 h 713"/>
                  <a:gd name="T4" fmla="*/ 254 w 1299"/>
                  <a:gd name="T5" fmla="*/ 424 h 713"/>
                  <a:gd name="T6" fmla="*/ 218 w 1299"/>
                  <a:gd name="T7" fmla="*/ 431 h 713"/>
                  <a:gd name="T8" fmla="*/ 120 w 1299"/>
                  <a:gd name="T9" fmla="*/ 457 h 713"/>
                  <a:gd name="T10" fmla="*/ 77 w 1299"/>
                  <a:gd name="T11" fmla="*/ 457 h 713"/>
                  <a:gd name="T12" fmla="*/ 39 w 1299"/>
                  <a:gd name="T13" fmla="*/ 438 h 713"/>
                  <a:gd name="T14" fmla="*/ 14 w 1299"/>
                  <a:gd name="T15" fmla="*/ 404 h 713"/>
                  <a:gd name="T16" fmla="*/ 0 w 1299"/>
                  <a:gd name="T17" fmla="*/ 338 h 713"/>
                  <a:gd name="T18" fmla="*/ 10 w 1299"/>
                  <a:gd name="T19" fmla="*/ 285 h 713"/>
                  <a:gd name="T20" fmla="*/ 34 w 1299"/>
                  <a:gd name="T21" fmla="*/ 250 h 713"/>
                  <a:gd name="T22" fmla="*/ 69 w 1299"/>
                  <a:gd name="T23" fmla="*/ 231 h 713"/>
                  <a:gd name="T24" fmla="*/ 105 w 1299"/>
                  <a:gd name="T25" fmla="*/ 229 h 713"/>
                  <a:gd name="T26" fmla="*/ 148 w 1299"/>
                  <a:gd name="T27" fmla="*/ 243 h 713"/>
                  <a:gd name="T28" fmla="*/ 231 w 1299"/>
                  <a:gd name="T29" fmla="*/ 301 h 713"/>
                  <a:gd name="T30" fmla="*/ 246 w 1299"/>
                  <a:gd name="T31" fmla="*/ 303 h 713"/>
                  <a:gd name="T32" fmla="*/ 270 w 1299"/>
                  <a:gd name="T33" fmla="*/ 291 h 713"/>
                  <a:gd name="T34" fmla="*/ 285 w 1299"/>
                  <a:gd name="T35" fmla="*/ 245 h 713"/>
                  <a:gd name="T36" fmla="*/ 280 w 1299"/>
                  <a:gd name="T37" fmla="*/ 6 h 713"/>
                  <a:gd name="T38" fmla="*/ 516 w 1299"/>
                  <a:gd name="T39" fmla="*/ 4 h 713"/>
                  <a:gd name="T40" fmla="*/ 573 w 1299"/>
                  <a:gd name="T41" fmla="*/ 15 h 713"/>
                  <a:gd name="T42" fmla="*/ 582 w 1299"/>
                  <a:gd name="T43" fmla="*/ 45 h 713"/>
                  <a:gd name="T44" fmla="*/ 542 w 1299"/>
                  <a:gd name="T45" fmla="*/ 123 h 713"/>
                  <a:gd name="T46" fmla="*/ 523 w 1299"/>
                  <a:gd name="T47" fmla="*/ 197 h 713"/>
                  <a:gd name="T48" fmla="*/ 526 w 1299"/>
                  <a:gd name="T49" fmla="*/ 250 h 713"/>
                  <a:gd name="T50" fmla="*/ 549 w 1299"/>
                  <a:gd name="T51" fmla="*/ 301 h 713"/>
                  <a:gd name="T52" fmla="*/ 587 w 1299"/>
                  <a:gd name="T53" fmla="*/ 330 h 713"/>
                  <a:gd name="T54" fmla="*/ 635 w 1299"/>
                  <a:gd name="T55" fmla="*/ 340 h 713"/>
                  <a:gd name="T56" fmla="*/ 672 w 1299"/>
                  <a:gd name="T57" fmla="*/ 337 h 713"/>
                  <a:gd name="T58" fmla="*/ 720 w 1299"/>
                  <a:gd name="T59" fmla="*/ 319 h 713"/>
                  <a:gd name="T60" fmla="*/ 758 w 1299"/>
                  <a:gd name="T61" fmla="*/ 285 h 713"/>
                  <a:gd name="T62" fmla="*/ 780 w 1299"/>
                  <a:gd name="T63" fmla="*/ 239 h 713"/>
                  <a:gd name="T64" fmla="*/ 784 w 1299"/>
                  <a:gd name="T65" fmla="*/ 197 h 713"/>
                  <a:gd name="T66" fmla="*/ 767 w 1299"/>
                  <a:gd name="T67" fmla="*/ 143 h 713"/>
                  <a:gd name="T68" fmla="*/ 727 w 1299"/>
                  <a:gd name="T69" fmla="*/ 52 h 713"/>
                  <a:gd name="T70" fmla="*/ 734 w 1299"/>
                  <a:gd name="T71" fmla="*/ 15 h 713"/>
                  <a:gd name="T72" fmla="*/ 753 w 1299"/>
                  <a:gd name="T73" fmla="*/ 6 h 713"/>
                  <a:gd name="T74" fmla="*/ 907 w 1299"/>
                  <a:gd name="T75" fmla="*/ 1 h 713"/>
                  <a:gd name="T76" fmla="*/ 987 w 1299"/>
                  <a:gd name="T77" fmla="*/ 245 h 713"/>
                  <a:gd name="T78" fmla="*/ 997 w 1299"/>
                  <a:gd name="T79" fmla="*/ 284 h 713"/>
                  <a:gd name="T80" fmla="*/ 1025 w 1299"/>
                  <a:gd name="T81" fmla="*/ 302 h 713"/>
                  <a:gd name="T82" fmla="*/ 1054 w 1299"/>
                  <a:gd name="T83" fmla="*/ 294 h 713"/>
                  <a:gd name="T84" fmla="*/ 1156 w 1299"/>
                  <a:gd name="T85" fmla="*/ 242 h 713"/>
                  <a:gd name="T86" fmla="*/ 1190 w 1299"/>
                  <a:gd name="T87" fmla="*/ 238 h 713"/>
                  <a:gd name="T88" fmla="*/ 1234 w 1299"/>
                  <a:gd name="T89" fmla="*/ 249 h 713"/>
                  <a:gd name="T90" fmla="*/ 1268 w 1299"/>
                  <a:gd name="T91" fmla="*/ 277 h 713"/>
                  <a:gd name="T92" fmla="*/ 1290 w 1299"/>
                  <a:gd name="T93" fmla="*/ 317 h 713"/>
                  <a:gd name="T94" fmla="*/ 1297 w 1299"/>
                  <a:gd name="T95" fmla="*/ 351 h 713"/>
                  <a:gd name="T96" fmla="*/ 1294 w 1299"/>
                  <a:gd name="T97" fmla="*/ 397 h 713"/>
                  <a:gd name="T98" fmla="*/ 1276 w 1299"/>
                  <a:gd name="T99" fmla="*/ 438 h 713"/>
                  <a:gd name="T100" fmla="*/ 1239 w 1299"/>
                  <a:gd name="T101" fmla="*/ 467 h 713"/>
                  <a:gd name="T102" fmla="*/ 1183 w 1299"/>
                  <a:gd name="T103" fmla="*/ 481 h 713"/>
                  <a:gd name="T104" fmla="*/ 1139 w 1299"/>
                  <a:gd name="T105" fmla="*/ 477 h 713"/>
                  <a:gd name="T106" fmla="*/ 1085 w 1299"/>
                  <a:gd name="T107" fmla="*/ 454 h 713"/>
                  <a:gd name="T108" fmla="*/ 1025 w 1299"/>
                  <a:gd name="T109" fmla="*/ 424 h 713"/>
                  <a:gd name="T110" fmla="*/ 1013 w 1299"/>
                  <a:gd name="T111" fmla="*/ 428 h 713"/>
                  <a:gd name="T112" fmla="*/ 999 w 1299"/>
                  <a:gd name="T113" fmla="*/ 471 h 713"/>
                  <a:gd name="T114" fmla="*/ 994 w 1299"/>
                  <a:gd name="T115" fmla="*/ 633 h 713"/>
                  <a:gd name="T116" fmla="*/ 278 w 1299"/>
                  <a:gd name="T117" fmla="*/ 713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99" h="713">
                    <a:moveTo>
                      <a:pt x="278" y="713"/>
                    </a:moveTo>
                    <a:lnTo>
                      <a:pt x="278" y="713"/>
                    </a:lnTo>
                    <a:lnTo>
                      <a:pt x="280" y="569"/>
                    </a:lnTo>
                    <a:lnTo>
                      <a:pt x="280" y="517"/>
                    </a:lnTo>
                    <a:lnTo>
                      <a:pt x="280" y="478"/>
                    </a:lnTo>
                    <a:lnTo>
                      <a:pt x="278" y="464"/>
                    </a:lnTo>
                    <a:lnTo>
                      <a:pt x="275" y="452"/>
                    </a:lnTo>
                    <a:lnTo>
                      <a:pt x="274" y="442"/>
                    </a:lnTo>
                    <a:lnTo>
                      <a:pt x="270" y="433"/>
                    </a:lnTo>
                    <a:lnTo>
                      <a:pt x="266" y="428"/>
                    </a:lnTo>
                    <a:lnTo>
                      <a:pt x="261" y="425"/>
                    </a:lnTo>
                    <a:lnTo>
                      <a:pt x="254" y="424"/>
                    </a:lnTo>
                    <a:lnTo>
                      <a:pt x="247" y="424"/>
                    </a:lnTo>
                    <a:lnTo>
                      <a:pt x="247" y="424"/>
                    </a:lnTo>
                    <a:lnTo>
                      <a:pt x="233" y="426"/>
                    </a:lnTo>
                    <a:lnTo>
                      <a:pt x="218" y="431"/>
                    </a:lnTo>
                    <a:lnTo>
                      <a:pt x="180" y="442"/>
                    </a:lnTo>
                    <a:lnTo>
                      <a:pt x="161" y="449"/>
                    </a:lnTo>
                    <a:lnTo>
                      <a:pt x="141" y="453"/>
                    </a:lnTo>
                    <a:lnTo>
                      <a:pt x="120" y="457"/>
                    </a:lnTo>
                    <a:lnTo>
                      <a:pt x="101" y="459"/>
                    </a:lnTo>
                    <a:lnTo>
                      <a:pt x="101" y="459"/>
                    </a:lnTo>
                    <a:lnTo>
                      <a:pt x="88" y="459"/>
                    </a:lnTo>
                    <a:lnTo>
                      <a:pt x="77" y="457"/>
                    </a:lnTo>
                    <a:lnTo>
                      <a:pt x="66" y="453"/>
                    </a:lnTo>
                    <a:lnTo>
                      <a:pt x="56" y="449"/>
                    </a:lnTo>
                    <a:lnTo>
                      <a:pt x="48" y="443"/>
                    </a:lnTo>
                    <a:lnTo>
                      <a:pt x="39" y="438"/>
                    </a:lnTo>
                    <a:lnTo>
                      <a:pt x="32" y="431"/>
                    </a:lnTo>
                    <a:lnTo>
                      <a:pt x="25" y="422"/>
                    </a:lnTo>
                    <a:lnTo>
                      <a:pt x="18" y="412"/>
                    </a:lnTo>
                    <a:lnTo>
                      <a:pt x="14" y="404"/>
                    </a:lnTo>
                    <a:lnTo>
                      <a:pt x="10" y="393"/>
                    </a:lnTo>
                    <a:lnTo>
                      <a:pt x="6" y="383"/>
                    </a:lnTo>
                    <a:lnTo>
                      <a:pt x="1" y="361"/>
                    </a:lnTo>
                    <a:lnTo>
                      <a:pt x="0" y="338"/>
                    </a:lnTo>
                    <a:lnTo>
                      <a:pt x="1" y="316"/>
                    </a:lnTo>
                    <a:lnTo>
                      <a:pt x="3" y="306"/>
                    </a:lnTo>
                    <a:lnTo>
                      <a:pt x="6" y="295"/>
                    </a:lnTo>
                    <a:lnTo>
                      <a:pt x="10" y="285"/>
                    </a:lnTo>
                    <a:lnTo>
                      <a:pt x="14" y="275"/>
                    </a:lnTo>
                    <a:lnTo>
                      <a:pt x="20" y="267"/>
                    </a:lnTo>
                    <a:lnTo>
                      <a:pt x="27" y="259"/>
                    </a:lnTo>
                    <a:lnTo>
                      <a:pt x="34" y="250"/>
                    </a:lnTo>
                    <a:lnTo>
                      <a:pt x="41" y="245"/>
                    </a:lnTo>
                    <a:lnTo>
                      <a:pt x="49" y="239"/>
                    </a:lnTo>
                    <a:lnTo>
                      <a:pt x="59" y="235"/>
                    </a:lnTo>
                    <a:lnTo>
                      <a:pt x="69" y="231"/>
                    </a:lnTo>
                    <a:lnTo>
                      <a:pt x="80" y="229"/>
                    </a:lnTo>
                    <a:lnTo>
                      <a:pt x="92" y="228"/>
                    </a:lnTo>
                    <a:lnTo>
                      <a:pt x="105" y="229"/>
                    </a:lnTo>
                    <a:lnTo>
                      <a:pt x="105" y="229"/>
                    </a:lnTo>
                    <a:lnTo>
                      <a:pt x="116" y="232"/>
                    </a:lnTo>
                    <a:lnTo>
                      <a:pt x="126" y="235"/>
                    </a:lnTo>
                    <a:lnTo>
                      <a:pt x="137" y="239"/>
                    </a:lnTo>
                    <a:lnTo>
                      <a:pt x="148" y="243"/>
                    </a:lnTo>
                    <a:lnTo>
                      <a:pt x="168" y="256"/>
                    </a:lnTo>
                    <a:lnTo>
                      <a:pt x="187" y="268"/>
                    </a:lnTo>
                    <a:lnTo>
                      <a:pt x="219" y="292"/>
                    </a:lnTo>
                    <a:lnTo>
                      <a:pt x="231" y="301"/>
                    </a:lnTo>
                    <a:lnTo>
                      <a:pt x="235" y="302"/>
                    </a:lnTo>
                    <a:lnTo>
                      <a:pt x="239" y="303"/>
                    </a:lnTo>
                    <a:lnTo>
                      <a:pt x="239" y="303"/>
                    </a:lnTo>
                    <a:lnTo>
                      <a:pt x="246" y="303"/>
                    </a:lnTo>
                    <a:lnTo>
                      <a:pt x="254" y="301"/>
                    </a:lnTo>
                    <a:lnTo>
                      <a:pt x="261" y="298"/>
                    </a:lnTo>
                    <a:lnTo>
                      <a:pt x="270" y="291"/>
                    </a:lnTo>
                    <a:lnTo>
                      <a:pt x="270" y="291"/>
                    </a:lnTo>
                    <a:lnTo>
                      <a:pt x="275" y="284"/>
                    </a:lnTo>
                    <a:lnTo>
                      <a:pt x="281" y="273"/>
                    </a:lnTo>
                    <a:lnTo>
                      <a:pt x="284" y="260"/>
                    </a:lnTo>
                    <a:lnTo>
                      <a:pt x="285" y="245"/>
                    </a:lnTo>
                    <a:lnTo>
                      <a:pt x="285" y="245"/>
                    </a:lnTo>
                    <a:lnTo>
                      <a:pt x="282" y="150"/>
                    </a:lnTo>
                    <a:lnTo>
                      <a:pt x="280" y="6"/>
                    </a:lnTo>
                    <a:lnTo>
                      <a:pt x="280" y="6"/>
                    </a:lnTo>
                    <a:lnTo>
                      <a:pt x="368" y="3"/>
                    </a:lnTo>
                    <a:lnTo>
                      <a:pt x="449" y="1"/>
                    </a:lnTo>
                    <a:lnTo>
                      <a:pt x="485" y="3"/>
                    </a:lnTo>
                    <a:lnTo>
                      <a:pt x="516" y="4"/>
                    </a:lnTo>
                    <a:lnTo>
                      <a:pt x="542" y="7"/>
                    </a:lnTo>
                    <a:lnTo>
                      <a:pt x="563" y="11"/>
                    </a:lnTo>
                    <a:lnTo>
                      <a:pt x="563" y="11"/>
                    </a:lnTo>
                    <a:lnTo>
                      <a:pt x="573" y="15"/>
                    </a:lnTo>
                    <a:lnTo>
                      <a:pt x="580" y="21"/>
                    </a:lnTo>
                    <a:lnTo>
                      <a:pt x="583" y="28"/>
                    </a:lnTo>
                    <a:lnTo>
                      <a:pt x="583" y="36"/>
                    </a:lnTo>
                    <a:lnTo>
                      <a:pt x="582" y="45"/>
                    </a:lnTo>
                    <a:lnTo>
                      <a:pt x="577" y="56"/>
                    </a:lnTo>
                    <a:lnTo>
                      <a:pt x="565" y="80"/>
                    </a:lnTo>
                    <a:lnTo>
                      <a:pt x="551" y="108"/>
                    </a:lnTo>
                    <a:lnTo>
                      <a:pt x="542" y="123"/>
                    </a:lnTo>
                    <a:lnTo>
                      <a:pt x="535" y="140"/>
                    </a:lnTo>
                    <a:lnTo>
                      <a:pt x="530" y="158"/>
                    </a:lnTo>
                    <a:lnTo>
                      <a:pt x="526" y="178"/>
                    </a:lnTo>
                    <a:lnTo>
                      <a:pt x="523" y="197"/>
                    </a:lnTo>
                    <a:lnTo>
                      <a:pt x="521" y="218"/>
                    </a:lnTo>
                    <a:lnTo>
                      <a:pt x="521" y="218"/>
                    </a:lnTo>
                    <a:lnTo>
                      <a:pt x="523" y="235"/>
                    </a:lnTo>
                    <a:lnTo>
                      <a:pt x="526" y="250"/>
                    </a:lnTo>
                    <a:lnTo>
                      <a:pt x="530" y="264"/>
                    </a:lnTo>
                    <a:lnTo>
                      <a:pt x="535" y="278"/>
                    </a:lnTo>
                    <a:lnTo>
                      <a:pt x="541" y="289"/>
                    </a:lnTo>
                    <a:lnTo>
                      <a:pt x="549" y="301"/>
                    </a:lnTo>
                    <a:lnTo>
                      <a:pt x="558" y="309"/>
                    </a:lnTo>
                    <a:lnTo>
                      <a:pt x="568" y="317"/>
                    </a:lnTo>
                    <a:lnTo>
                      <a:pt x="577" y="324"/>
                    </a:lnTo>
                    <a:lnTo>
                      <a:pt x="587" y="330"/>
                    </a:lnTo>
                    <a:lnTo>
                      <a:pt x="600" y="334"/>
                    </a:lnTo>
                    <a:lnTo>
                      <a:pt x="611" y="337"/>
                    </a:lnTo>
                    <a:lnTo>
                      <a:pt x="623" y="338"/>
                    </a:lnTo>
                    <a:lnTo>
                      <a:pt x="635" y="340"/>
                    </a:lnTo>
                    <a:lnTo>
                      <a:pt x="647" y="340"/>
                    </a:lnTo>
                    <a:lnTo>
                      <a:pt x="660" y="338"/>
                    </a:lnTo>
                    <a:lnTo>
                      <a:pt x="660" y="338"/>
                    </a:lnTo>
                    <a:lnTo>
                      <a:pt x="672" y="337"/>
                    </a:lnTo>
                    <a:lnTo>
                      <a:pt x="685" y="334"/>
                    </a:lnTo>
                    <a:lnTo>
                      <a:pt x="696" y="330"/>
                    </a:lnTo>
                    <a:lnTo>
                      <a:pt x="709" y="324"/>
                    </a:lnTo>
                    <a:lnTo>
                      <a:pt x="720" y="319"/>
                    </a:lnTo>
                    <a:lnTo>
                      <a:pt x="730" y="312"/>
                    </a:lnTo>
                    <a:lnTo>
                      <a:pt x="739" y="303"/>
                    </a:lnTo>
                    <a:lnTo>
                      <a:pt x="749" y="295"/>
                    </a:lnTo>
                    <a:lnTo>
                      <a:pt x="758" y="285"/>
                    </a:lnTo>
                    <a:lnTo>
                      <a:pt x="765" y="275"/>
                    </a:lnTo>
                    <a:lnTo>
                      <a:pt x="772" y="264"/>
                    </a:lnTo>
                    <a:lnTo>
                      <a:pt x="777" y="252"/>
                    </a:lnTo>
                    <a:lnTo>
                      <a:pt x="780" y="239"/>
                    </a:lnTo>
                    <a:lnTo>
                      <a:pt x="783" y="227"/>
                    </a:lnTo>
                    <a:lnTo>
                      <a:pt x="784" y="213"/>
                    </a:lnTo>
                    <a:lnTo>
                      <a:pt x="784" y="197"/>
                    </a:lnTo>
                    <a:lnTo>
                      <a:pt x="784" y="197"/>
                    </a:lnTo>
                    <a:lnTo>
                      <a:pt x="781" y="185"/>
                    </a:lnTo>
                    <a:lnTo>
                      <a:pt x="779" y="171"/>
                    </a:lnTo>
                    <a:lnTo>
                      <a:pt x="773" y="157"/>
                    </a:lnTo>
                    <a:lnTo>
                      <a:pt x="767" y="143"/>
                    </a:lnTo>
                    <a:lnTo>
                      <a:pt x="753" y="115"/>
                    </a:lnTo>
                    <a:lnTo>
                      <a:pt x="741" y="88"/>
                    </a:lnTo>
                    <a:lnTo>
                      <a:pt x="731" y="63"/>
                    </a:lnTo>
                    <a:lnTo>
                      <a:pt x="727" y="52"/>
                    </a:lnTo>
                    <a:lnTo>
                      <a:pt x="726" y="41"/>
                    </a:lnTo>
                    <a:lnTo>
                      <a:pt x="726" y="31"/>
                    </a:lnTo>
                    <a:lnTo>
                      <a:pt x="728" y="22"/>
                    </a:lnTo>
                    <a:lnTo>
                      <a:pt x="734" y="15"/>
                    </a:lnTo>
                    <a:lnTo>
                      <a:pt x="742" y="8"/>
                    </a:lnTo>
                    <a:lnTo>
                      <a:pt x="742" y="8"/>
                    </a:lnTo>
                    <a:lnTo>
                      <a:pt x="746" y="7"/>
                    </a:lnTo>
                    <a:lnTo>
                      <a:pt x="753" y="6"/>
                    </a:lnTo>
                    <a:lnTo>
                      <a:pt x="774" y="3"/>
                    </a:lnTo>
                    <a:lnTo>
                      <a:pt x="801" y="1"/>
                    </a:lnTo>
                    <a:lnTo>
                      <a:pt x="832" y="0"/>
                    </a:lnTo>
                    <a:lnTo>
                      <a:pt x="907" y="1"/>
                    </a:lnTo>
                    <a:lnTo>
                      <a:pt x="993" y="3"/>
                    </a:lnTo>
                    <a:lnTo>
                      <a:pt x="993" y="3"/>
                    </a:lnTo>
                    <a:lnTo>
                      <a:pt x="988" y="148"/>
                    </a:lnTo>
                    <a:lnTo>
                      <a:pt x="987" y="245"/>
                    </a:lnTo>
                    <a:lnTo>
                      <a:pt x="987" y="245"/>
                    </a:lnTo>
                    <a:lnTo>
                      <a:pt x="988" y="260"/>
                    </a:lnTo>
                    <a:lnTo>
                      <a:pt x="991" y="273"/>
                    </a:lnTo>
                    <a:lnTo>
                      <a:pt x="997" y="284"/>
                    </a:lnTo>
                    <a:lnTo>
                      <a:pt x="1002" y="291"/>
                    </a:lnTo>
                    <a:lnTo>
                      <a:pt x="1009" y="296"/>
                    </a:lnTo>
                    <a:lnTo>
                      <a:pt x="1018" y="301"/>
                    </a:lnTo>
                    <a:lnTo>
                      <a:pt x="1025" y="302"/>
                    </a:lnTo>
                    <a:lnTo>
                      <a:pt x="1033" y="303"/>
                    </a:lnTo>
                    <a:lnTo>
                      <a:pt x="1033" y="303"/>
                    </a:lnTo>
                    <a:lnTo>
                      <a:pt x="1041" y="301"/>
                    </a:lnTo>
                    <a:lnTo>
                      <a:pt x="1054" y="294"/>
                    </a:lnTo>
                    <a:lnTo>
                      <a:pt x="1089" y="273"/>
                    </a:lnTo>
                    <a:lnTo>
                      <a:pt x="1110" y="260"/>
                    </a:lnTo>
                    <a:lnTo>
                      <a:pt x="1132" y="250"/>
                    </a:lnTo>
                    <a:lnTo>
                      <a:pt x="1156" y="242"/>
                    </a:lnTo>
                    <a:lnTo>
                      <a:pt x="1167" y="239"/>
                    </a:lnTo>
                    <a:lnTo>
                      <a:pt x="1177" y="238"/>
                    </a:lnTo>
                    <a:lnTo>
                      <a:pt x="1177" y="238"/>
                    </a:lnTo>
                    <a:lnTo>
                      <a:pt x="1190" y="238"/>
                    </a:lnTo>
                    <a:lnTo>
                      <a:pt x="1202" y="238"/>
                    </a:lnTo>
                    <a:lnTo>
                      <a:pt x="1213" y="241"/>
                    </a:lnTo>
                    <a:lnTo>
                      <a:pt x="1225" y="245"/>
                    </a:lnTo>
                    <a:lnTo>
                      <a:pt x="1234" y="249"/>
                    </a:lnTo>
                    <a:lnTo>
                      <a:pt x="1244" y="255"/>
                    </a:lnTo>
                    <a:lnTo>
                      <a:pt x="1253" y="261"/>
                    </a:lnTo>
                    <a:lnTo>
                      <a:pt x="1261" y="268"/>
                    </a:lnTo>
                    <a:lnTo>
                      <a:pt x="1268" y="277"/>
                    </a:lnTo>
                    <a:lnTo>
                      <a:pt x="1275" y="287"/>
                    </a:lnTo>
                    <a:lnTo>
                      <a:pt x="1280" y="296"/>
                    </a:lnTo>
                    <a:lnTo>
                      <a:pt x="1286" y="306"/>
                    </a:lnTo>
                    <a:lnTo>
                      <a:pt x="1290" y="317"/>
                    </a:lnTo>
                    <a:lnTo>
                      <a:pt x="1293" y="329"/>
                    </a:lnTo>
                    <a:lnTo>
                      <a:pt x="1296" y="340"/>
                    </a:lnTo>
                    <a:lnTo>
                      <a:pt x="1297" y="351"/>
                    </a:lnTo>
                    <a:lnTo>
                      <a:pt x="1297" y="351"/>
                    </a:lnTo>
                    <a:lnTo>
                      <a:pt x="1299" y="364"/>
                    </a:lnTo>
                    <a:lnTo>
                      <a:pt x="1299" y="375"/>
                    </a:lnTo>
                    <a:lnTo>
                      <a:pt x="1297" y="386"/>
                    </a:lnTo>
                    <a:lnTo>
                      <a:pt x="1294" y="397"/>
                    </a:lnTo>
                    <a:lnTo>
                      <a:pt x="1292" y="408"/>
                    </a:lnTo>
                    <a:lnTo>
                      <a:pt x="1287" y="418"/>
                    </a:lnTo>
                    <a:lnTo>
                      <a:pt x="1282" y="428"/>
                    </a:lnTo>
                    <a:lnTo>
                      <a:pt x="1276" y="438"/>
                    </a:lnTo>
                    <a:lnTo>
                      <a:pt x="1268" y="446"/>
                    </a:lnTo>
                    <a:lnTo>
                      <a:pt x="1259" y="454"/>
                    </a:lnTo>
                    <a:lnTo>
                      <a:pt x="1250" y="461"/>
                    </a:lnTo>
                    <a:lnTo>
                      <a:pt x="1239" y="467"/>
                    </a:lnTo>
                    <a:lnTo>
                      <a:pt x="1226" y="473"/>
                    </a:lnTo>
                    <a:lnTo>
                      <a:pt x="1213" y="477"/>
                    </a:lnTo>
                    <a:lnTo>
                      <a:pt x="1198" y="480"/>
                    </a:lnTo>
                    <a:lnTo>
                      <a:pt x="1183" y="481"/>
                    </a:lnTo>
                    <a:lnTo>
                      <a:pt x="1183" y="481"/>
                    </a:lnTo>
                    <a:lnTo>
                      <a:pt x="1167" y="481"/>
                    </a:lnTo>
                    <a:lnTo>
                      <a:pt x="1153" y="480"/>
                    </a:lnTo>
                    <a:lnTo>
                      <a:pt x="1139" y="477"/>
                    </a:lnTo>
                    <a:lnTo>
                      <a:pt x="1127" y="474"/>
                    </a:lnTo>
                    <a:lnTo>
                      <a:pt x="1116" y="470"/>
                    </a:lnTo>
                    <a:lnTo>
                      <a:pt x="1104" y="466"/>
                    </a:lnTo>
                    <a:lnTo>
                      <a:pt x="1085" y="454"/>
                    </a:lnTo>
                    <a:lnTo>
                      <a:pt x="1051" y="435"/>
                    </a:lnTo>
                    <a:lnTo>
                      <a:pt x="1037" y="428"/>
                    </a:lnTo>
                    <a:lnTo>
                      <a:pt x="1030" y="425"/>
                    </a:lnTo>
                    <a:lnTo>
                      <a:pt x="1025" y="424"/>
                    </a:lnTo>
                    <a:lnTo>
                      <a:pt x="1025" y="424"/>
                    </a:lnTo>
                    <a:lnTo>
                      <a:pt x="1020" y="424"/>
                    </a:lnTo>
                    <a:lnTo>
                      <a:pt x="1018" y="425"/>
                    </a:lnTo>
                    <a:lnTo>
                      <a:pt x="1013" y="428"/>
                    </a:lnTo>
                    <a:lnTo>
                      <a:pt x="1011" y="431"/>
                    </a:lnTo>
                    <a:lnTo>
                      <a:pt x="1006" y="440"/>
                    </a:lnTo>
                    <a:lnTo>
                      <a:pt x="1002" y="454"/>
                    </a:lnTo>
                    <a:lnTo>
                      <a:pt x="999" y="471"/>
                    </a:lnTo>
                    <a:lnTo>
                      <a:pt x="997" y="491"/>
                    </a:lnTo>
                    <a:lnTo>
                      <a:pt x="994" y="535"/>
                    </a:lnTo>
                    <a:lnTo>
                      <a:pt x="994" y="584"/>
                    </a:lnTo>
                    <a:lnTo>
                      <a:pt x="994" y="633"/>
                    </a:lnTo>
                    <a:lnTo>
                      <a:pt x="994" y="677"/>
                    </a:lnTo>
                    <a:lnTo>
                      <a:pt x="994" y="713"/>
                    </a:lnTo>
                    <a:lnTo>
                      <a:pt x="278" y="713"/>
                    </a:lnTo>
                    <a:lnTo>
                      <a:pt x="278" y="713"/>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26" name="íṧliḍè">
                <a:extLst>
                  <a:ext uri="{FF2B5EF4-FFF2-40B4-BE49-F238E27FC236}">
                    <a16:creationId xmlns:a16="http://schemas.microsoft.com/office/drawing/2014/main" id="{41392C11-9EA9-4E28-9D8A-2F926421F68A}"/>
                  </a:ext>
                </a:extLst>
              </p:cNvPr>
              <p:cNvSpPr/>
              <p:nvPr/>
            </p:nvSpPr>
            <p:spPr bwMode="auto">
              <a:xfrm>
                <a:off x="5427663" y="4768850"/>
                <a:ext cx="1149350" cy="1555750"/>
              </a:xfrm>
              <a:custGeom>
                <a:avLst/>
                <a:gdLst>
                  <a:gd name="T0" fmla="*/ 640 w 724"/>
                  <a:gd name="T1" fmla="*/ 980 h 980"/>
                  <a:gd name="T2" fmla="*/ 688 w 724"/>
                  <a:gd name="T3" fmla="*/ 967 h 980"/>
                  <a:gd name="T4" fmla="*/ 717 w 724"/>
                  <a:gd name="T5" fmla="*/ 934 h 980"/>
                  <a:gd name="T6" fmla="*/ 724 w 724"/>
                  <a:gd name="T7" fmla="*/ 905 h 980"/>
                  <a:gd name="T8" fmla="*/ 650 w 724"/>
                  <a:gd name="T9" fmla="*/ 264 h 980"/>
                  <a:gd name="T10" fmla="*/ 484 w 724"/>
                  <a:gd name="T11" fmla="*/ 268 h 980"/>
                  <a:gd name="T12" fmla="*/ 435 w 724"/>
                  <a:gd name="T13" fmla="*/ 263 h 980"/>
                  <a:gd name="T14" fmla="*/ 408 w 724"/>
                  <a:gd name="T15" fmla="*/ 248 h 980"/>
                  <a:gd name="T16" fmla="*/ 405 w 724"/>
                  <a:gd name="T17" fmla="*/ 229 h 980"/>
                  <a:gd name="T18" fmla="*/ 415 w 724"/>
                  <a:gd name="T19" fmla="*/ 210 h 980"/>
                  <a:gd name="T20" fmla="*/ 443 w 724"/>
                  <a:gd name="T21" fmla="*/ 169 h 980"/>
                  <a:gd name="T22" fmla="*/ 453 w 724"/>
                  <a:gd name="T23" fmla="*/ 136 h 980"/>
                  <a:gd name="T24" fmla="*/ 457 w 724"/>
                  <a:gd name="T25" fmla="*/ 91 h 980"/>
                  <a:gd name="T26" fmla="*/ 454 w 724"/>
                  <a:gd name="T27" fmla="*/ 70 h 980"/>
                  <a:gd name="T28" fmla="*/ 443 w 724"/>
                  <a:gd name="T29" fmla="*/ 43 h 980"/>
                  <a:gd name="T30" fmla="*/ 425 w 724"/>
                  <a:gd name="T31" fmla="*/ 24 h 980"/>
                  <a:gd name="T32" fmla="*/ 393 w 724"/>
                  <a:gd name="T33" fmla="*/ 7 h 980"/>
                  <a:gd name="T34" fmla="*/ 335 w 724"/>
                  <a:gd name="T35" fmla="*/ 0 h 980"/>
                  <a:gd name="T36" fmla="*/ 282 w 724"/>
                  <a:gd name="T37" fmla="*/ 15 h 980"/>
                  <a:gd name="T38" fmla="*/ 256 w 724"/>
                  <a:gd name="T39" fmla="*/ 38 h 980"/>
                  <a:gd name="T40" fmla="*/ 243 w 724"/>
                  <a:gd name="T41" fmla="*/ 59 h 980"/>
                  <a:gd name="T42" fmla="*/ 239 w 724"/>
                  <a:gd name="T43" fmla="*/ 78 h 980"/>
                  <a:gd name="T44" fmla="*/ 240 w 724"/>
                  <a:gd name="T45" fmla="*/ 127 h 980"/>
                  <a:gd name="T46" fmla="*/ 259 w 724"/>
                  <a:gd name="T47" fmla="*/ 175 h 980"/>
                  <a:gd name="T48" fmla="*/ 282 w 724"/>
                  <a:gd name="T49" fmla="*/ 218 h 980"/>
                  <a:gd name="T50" fmla="*/ 282 w 724"/>
                  <a:gd name="T51" fmla="*/ 239 h 980"/>
                  <a:gd name="T52" fmla="*/ 259 w 724"/>
                  <a:gd name="T53" fmla="*/ 256 h 980"/>
                  <a:gd name="T54" fmla="*/ 222 w 724"/>
                  <a:gd name="T55" fmla="*/ 264 h 980"/>
                  <a:gd name="T56" fmla="*/ 144 w 724"/>
                  <a:gd name="T57" fmla="*/ 270 h 980"/>
                  <a:gd name="T58" fmla="*/ 6 w 724"/>
                  <a:gd name="T59" fmla="*/ 270 h 980"/>
                  <a:gd name="T60" fmla="*/ 0 w 724"/>
                  <a:gd name="T61" fmla="*/ 512 h 980"/>
                  <a:gd name="T62" fmla="*/ 10 w 724"/>
                  <a:gd name="T63" fmla="*/ 551 h 980"/>
                  <a:gd name="T64" fmla="*/ 31 w 724"/>
                  <a:gd name="T65" fmla="*/ 568 h 980"/>
                  <a:gd name="T66" fmla="*/ 46 w 724"/>
                  <a:gd name="T67" fmla="*/ 570 h 980"/>
                  <a:gd name="T68" fmla="*/ 102 w 724"/>
                  <a:gd name="T69" fmla="*/ 540 h 980"/>
                  <a:gd name="T70" fmla="*/ 169 w 724"/>
                  <a:gd name="T71" fmla="*/ 509 h 980"/>
                  <a:gd name="T72" fmla="*/ 190 w 724"/>
                  <a:gd name="T73" fmla="*/ 505 h 980"/>
                  <a:gd name="T74" fmla="*/ 226 w 724"/>
                  <a:gd name="T75" fmla="*/ 508 h 980"/>
                  <a:gd name="T76" fmla="*/ 257 w 724"/>
                  <a:gd name="T77" fmla="*/ 522 h 980"/>
                  <a:gd name="T78" fmla="*/ 281 w 724"/>
                  <a:gd name="T79" fmla="*/ 544 h 980"/>
                  <a:gd name="T80" fmla="*/ 299 w 724"/>
                  <a:gd name="T81" fmla="*/ 573 h 980"/>
                  <a:gd name="T82" fmla="*/ 309 w 724"/>
                  <a:gd name="T83" fmla="*/ 607 h 980"/>
                  <a:gd name="T84" fmla="*/ 312 w 724"/>
                  <a:gd name="T85" fmla="*/ 631 h 980"/>
                  <a:gd name="T86" fmla="*/ 307 w 724"/>
                  <a:gd name="T87" fmla="*/ 664 h 980"/>
                  <a:gd name="T88" fmla="*/ 295 w 724"/>
                  <a:gd name="T89" fmla="*/ 695 h 980"/>
                  <a:gd name="T90" fmla="*/ 272 w 724"/>
                  <a:gd name="T91" fmla="*/ 721 h 980"/>
                  <a:gd name="T92" fmla="*/ 239 w 724"/>
                  <a:gd name="T93" fmla="*/ 740 h 980"/>
                  <a:gd name="T94" fmla="*/ 196 w 724"/>
                  <a:gd name="T95" fmla="*/ 748 h 980"/>
                  <a:gd name="T96" fmla="*/ 166 w 724"/>
                  <a:gd name="T97" fmla="*/ 747 h 980"/>
                  <a:gd name="T98" fmla="*/ 129 w 724"/>
                  <a:gd name="T99" fmla="*/ 737 h 980"/>
                  <a:gd name="T100" fmla="*/ 64 w 724"/>
                  <a:gd name="T101" fmla="*/ 702 h 980"/>
                  <a:gd name="T102" fmla="*/ 38 w 724"/>
                  <a:gd name="T103" fmla="*/ 691 h 980"/>
                  <a:gd name="T104" fmla="*/ 31 w 724"/>
                  <a:gd name="T105" fmla="*/ 692 h 980"/>
                  <a:gd name="T106" fmla="*/ 19 w 724"/>
                  <a:gd name="T107" fmla="*/ 707 h 980"/>
                  <a:gd name="T108" fmla="*/ 10 w 724"/>
                  <a:gd name="T109" fmla="*/ 758 h 980"/>
                  <a:gd name="T110" fmla="*/ 7 w 724"/>
                  <a:gd name="T111" fmla="*/ 900 h 980"/>
                  <a:gd name="T112" fmla="*/ 7 w 724"/>
                  <a:gd name="T113" fmla="*/ 980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4" h="980">
                    <a:moveTo>
                      <a:pt x="7" y="980"/>
                    </a:moveTo>
                    <a:lnTo>
                      <a:pt x="640" y="980"/>
                    </a:lnTo>
                    <a:lnTo>
                      <a:pt x="640" y="980"/>
                    </a:lnTo>
                    <a:lnTo>
                      <a:pt x="657" y="979"/>
                    </a:lnTo>
                    <a:lnTo>
                      <a:pt x="672" y="973"/>
                    </a:lnTo>
                    <a:lnTo>
                      <a:pt x="688" y="967"/>
                    </a:lnTo>
                    <a:lnTo>
                      <a:pt x="699" y="958"/>
                    </a:lnTo>
                    <a:lnTo>
                      <a:pt x="710" y="946"/>
                    </a:lnTo>
                    <a:lnTo>
                      <a:pt x="717" y="934"/>
                    </a:lnTo>
                    <a:lnTo>
                      <a:pt x="723" y="920"/>
                    </a:lnTo>
                    <a:lnTo>
                      <a:pt x="724" y="913"/>
                    </a:lnTo>
                    <a:lnTo>
                      <a:pt x="724" y="905"/>
                    </a:lnTo>
                    <a:lnTo>
                      <a:pt x="724" y="263"/>
                    </a:lnTo>
                    <a:lnTo>
                      <a:pt x="724" y="263"/>
                    </a:lnTo>
                    <a:lnTo>
                      <a:pt x="650" y="264"/>
                    </a:lnTo>
                    <a:lnTo>
                      <a:pt x="584" y="267"/>
                    </a:lnTo>
                    <a:lnTo>
                      <a:pt x="530" y="268"/>
                    </a:lnTo>
                    <a:lnTo>
                      <a:pt x="484" y="268"/>
                    </a:lnTo>
                    <a:lnTo>
                      <a:pt x="464" y="268"/>
                    </a:lnTo>
                    <a:lnTo>
                      <a:pt x="449" y="266"/>
                    </a:lnTo>
                    <a:lnTo>
                      <a:pt x="435" y="263"/>
                    </a:lnTo>
                    <a:lnTo>
                      <a:pt x="423" y="260"/>
                    </a:lnTo>
                    <a:lnTo>
                      <a:pt x="414" y="255"/>
                    </a:lnTo>
                    <a:lnTo>
                      <a:pt x="408" y="248"/>
                    </a:lnTo>
                    <a:lnTo>
                      <a:pt x="405" y="239"/>
                    </a:lnTo>
                    <a:lnTo>
                      <a:pt x="405" y="229"/>
                    </a:lnTo>
                    <a:lnTo>
                      <a:pt x="405" y="229"/>
                    </a:lnTo>
                    <a:lnTo>
                      <a:pt x="407" y="225"/>
                    </a:lnTo>
                    <a:lnTo>
                      <a:pt x="408" y="220"/>
                    </a:lnTo>
                    <a:lnTo>
                      <a:pt x="415" y="210"/>
                    </a:lnTo>
                    <a:lnTo>
                      <a:pt x="423" y="199"/>
                    </a:lnTo>
                    <a:lnTo>
                      <a:pt x="433" y="186"/>
                    </a:lnTo>
                    <a:lnTo>
                      <a:pt x="443" y="169"/>
                    </a:lnTo>
                    <a:lnTo>
                      <a:pt x="447" y="159"/>
                    </a:lnTo>
                    <a:lnTo>
                      <a:pt x="450" y="148"/>
                    </a:lnTo>
                    <a:lnTo>
                      <a:pt x="453" y="136"/>
                    </a:lnTo>
                    <a:lnTo>
                      <a:pt x="456" y="123"/>
                    </a:lnTo>
                    <a:lnTo>
                      <a:pt x="457" y="108"/>
                    </a:lnTo>
                    <a:lnTo>
                      <a:pt x="457" y="91"/>
                    </a:lnTo>
                    <a:lnTo>
                      <a:pt x="457" y="91"/>
                    </a:lnTo>
                    <a:lnTo>
                      <a:pt x="456" y="80"/>
                    </a:lnTo>
                    <a:lnTo>
                      <a:pt x="454" y="70"/>
                    </a:lnTo>
                    <a:lnTo>
                      <a:pt x="451" y="60"/>
                    </a:lnTo>
                    <a:lnTo>
                      <a:pt x="447" y="52"/>
                    </a:lnTo>
                    <a:lnTo>
                      <a:pt x="443" y="43"/>
                    </a:lnTo>
                    <a:lnTo>
                      <a:pt x="437" y="36"/>
                    </a:lnTo>
                    <a:lnTo>
                      <a:pt x="430" y="29"/>
                    </a:lnTo>
                    <a:lnTo>
                      <a:pt x="425" y="24"/>
                    </a:lnTo>
                    <a:lnTo>
                      <a:pt x="416" y="18"/>
                    </a:lnTo>
                    <a:lnTo>
                      <a:pt x="409" y="14"/>
                    </a:lnTo>
                    <a:lnTo>
                      <a:pt x="393" y="7"/>
                    </a:lnTo>
                    <a:lnTo>
                      <a:pt x="375" y="2"/>
                    </a:lnTo>
                    <a:lnTo>
                      <a:pt x="355" y="0"/>
                    </a:lnTo>
                    <a:lnTo>
                      <a:pt x="335" y="0"/>
                    </a:lnTo>
                    <a:lnTo>
                      <a:pt x="317" y="3"/>
                    </a:lnTo>
                    <a:lnTo>
                      <a:pt x="299" y="8"/>
                    </a:lnTo>
                    <a:lnTo>
                      <a:pt x="282" y="15"/>
                    </a:lnTo>
                    <a:lnTo>
                      <a:pt x="268" y="25"/>
                    </a:lnTo>
                    <a:lnTo>
                      <a:pt x="261" y="31"/>
                    </a:lnTo>
                    <a:lnTo>
                      <a:pt x="256" y="38"/>
                    </a:lnTo>
                    <a:lnTo>
                      <a:pt x="250" y="45"/>
                    </a:lnTo>
                    <a:lnTo>
                      <a:pt x="246" y="52"/>
                    </a:lnTo>
                    <a:lnTo>
                      <a:pt x="243" y="59"/>
                    </a:lnTo>
                    <a:lnTo>
                      <a:pt x="240" y="67"/>
                    </a:lnTo>
                    <a:lnTo>
                      <a:pt x="240" y="67"/>
                    </a:lnTo>
                    <a:lnTo>
                      <a:pt x="239" y="78"/>
                    </a:lnTo>
                    <a:lnTo>
                      <a:pt x="238" y="90"/>
                    </a:lnTo>
                    <a:lnTo>
                      <a:pt x="238" y="109"/>
                    </a:lnTo>
                    <a:lnTo>
                      <a:pt x="240" y="127"/>
                    </a:lnTo>
                    <a:lnTo>
                      <a:pt x="245" y="144"/>
                    </a:lnTo>
                    <a:lnTo>
                      <a:pt x="252" y="159"/>
                    </a:lnTo>
                    <a:lnTo>
                      <a:pt x="259" y="175"/>
                    </a:lnTo>
                    <a:lnTo>
                      <a:pt x="272" y="199"/>
                    </a:lnTo>
                    <a:lnTo>
                      <a:pt x="278" y="210"/>
                    </a:lnTo>
                    <a:lnTo>
                      <a:pt x="282" y="218"/>
                    </a:lnTo>
                    <a:lnTo>
                      <a:pt x="285" y="228"/>
                    </a:lnTo>
                    <a:lnTo>
                      <a:pt x="284" y="235"/>
                    </a:lnTo>
                    <a:lnTo>
                      <a:pt x="282" y="239"/>
                    </a:lnTo>
                    <a:lnTo>
                      <a:pt x="279" y="242"/>
                    </a:lnTo>
                    <a:lnTo>
                      <a:pt x="271" y="249"/>
                    </a:lnTo>
                    <a:lnTo>
                      <a:pt x="259" y="256"/>
                    </a:lnTo>
                    <a:lnTo>
                      <a:pt x="240" y="262"/>
                    </a:lnTo>
                    <a:lnTo>
                      <a:pt x="240" y="262"/>
                    </a:lnTo>
                    <a:lnTo>
                      <a:pt x="222" y="264"/>
                    </a:lnTo>
                    <a:lnTo>
                      <a:pt x="200" y="267"/>
                    </a:lnTo>
                    <a:lnTo>
                      <a:pt x="173" y="268"/>
                    </a:lnTo>
                    <a:lnTo>
                      <a:pt x="144" y="270"/>
                    </a:lnTo>
                    <a:lnTo>
                      <a:pt x="77" y="270"/>
                    </a:lnTo>
                    <a:lnTo>
                      <a:pt x="6" y="270"/>
                    </a:lnTo>
                    <a:lnTo>
                      <a:pt x="6" y="270"/>
                    </a:lnTo>
                    <a:lnTo>
                      <a:pt x="1" y="415"/>
                    </a:lnTo>
                    <a:lnTo>
                      <a:pt x="0" y="512"/>
                    </a:lnTo>
                    <a:lnTo>
                      <a:pt x="0" y="512"/>
                    </a:lnTo>
                    <a:lnTo>
                      <a:pt x="1" y="527"/>
                    </a:lnTo>
                    <a:lnTo>
                      <a:pt x="4" y="540"/>
                    </a:lnTo>
                    <a:lnTo>
                      <a:pt x="10" y="551"/>
                    </a:lnTo>
                    <a:lnTo>
                      <a:pt x="15" y="558"/>
                    </a:lnTo>
                    <a:lnTo>
                      <a:pt x="22" y="563"/>
                    </a:lnTo>
                    <a:lnTo>
                      <a:pt x="31" y="568"/>
                    </a:lnTo>
                    <a:lnTo>
                      <a:pt x="38" y="569"/>
                    </a:lnTo>
                    <a:lnTo>
                      <a:pt x="46" y="570"/>
                    </a:lnTo>
                    <a:lnTo>
                      <a:pt x="46" y="570"/>
                    </a:lnTo>
                    <a:lnTo>
                      <a:pt x="54" y="568"/>
                    </a:lnTo>
                    <a:lnTo>
                      <a:pt x="67" y="561"/>
                    </a:lnTo>
                    <a:lnTo>
                      <a:pt x="102" y="540"/>
                    </a:lnTo>
                    <a:lnTo>
                      <a:pt x="123" y="527"/>
                    </a:lnTo>
                    <a:lnTo>
                      <a:pt x="145" y="517"/>
                    </a:lnTo>
                    <a:lnTo>
                      <a:pt x="169" y="509"/>
                    </a:lnTo>
                    <a:lnTo>
                      <a:pt x="180" y="506"/>
                    </a:lnTo>
                    <a:lnTo>
                      <a:pt x="190" y="505"/>
                    </a:lnTo>
                    <a:lnTo>
                      <a:pt x="190" y="505"/>
                    </a:lnTo>
                    <a:lnTo>
                      <a:pt x="203" y="505"/>
                    </a:lnTo>
                    <a:lnTo>
                      <a:pt x="215" y="505"/>
                    </a:lnTo>
                    <a:lnTo>
                      <a:pt x="226" y="508"/>
                    </a:lnTo>
                    <a:lnTo>
                      <a:pt x="238" y="512"/>
                    </a:lnTo>
                    <a:lnTo>
                      <a:pt x="247" y="516"/>
                    </a:lnTo>
                    <a:lnTo>
                      <a:pt x="257" y="522"/>
                    </a:lnTo>
                    <a:lnTo>
                      <a:pt x="266" y="528"/>
                    </a:lnTo>
                    <a:lnTo>
                      <a:pt x="274" y="535"/>
                    </a:lnTo>
                    <a:lnTo>
                      <a:pt x="281" y="544"/>
                    </a:lnTo>
                    <a:lnTo>
                      <a:pt x="288" y="554"/>
                    </a:lnTo>
                    <a:lnTo>
                      <a:pt x="293" y="563"/>
                    </a:lnTo>
                    <a:lnTo>
                      <a:pt x="299" y="573"/>
                    </a:lnTo>
                    <a:lnTo>
                      <a:pt x="303" y="584"/>
                    </a:lnTo>
                    <a:lnTo>
                      <a:pt x="306" y="596"/>
                    </a:lnTo>
                    <a:lnTo>
                      <a:pt x="309" y="607"/>
                    </a:lnTo>
                    <a:lnTo>
                      <a:pt x="310" y="618"/>
                    </a:lnTo>
                    <a:lnTo>
                      <a:pt x="310" y="618"/>
                    </a:lnTo>
                    <a:lnTo>
                      <a:pt x="312" y="631"/>
                    </a:lnTo>
                    <a:lnTo>
                      <a:pt x="312" y="642"/>
                    </a:lnTo>
                    <a:lnTo>
                      <a:pt x="310" y="653"/>
                    </a:lnTo>
                    <a:lnTo>
                      <a:pt x="307" y="664"/>
                    </a:lnTo>
                    <a:lnTo>
                      <a:pt x="305" y="675"/>
                    </a:lnTo>
                    <a:lnTo>
                      <a:pt x="300" y="685"/>
                    </a:lnTo>
                    <a:lnTo>
                      <a:pt x="295" y="695"/>
                    </a:lnTo>
                    <a:lnTo>
                      <a:pt x="289" y="705"/>
                    </a:lnTo>
                    <a:lnTo>
                      <a:pt x="281" y="713"/>
                    </a:lnTo>
                    <a:lnTo>
                      <a:pt x="272" y="721"/>
                    </a:lnTo>
                    <a:lnTo>
                      <a:pt x="263" y="728"/>
                    </a:lnTo>
                    <a:lnTo>
                      <a:pt x="252" y="734"/>
                    </a:lnTo>
                    <a:lnTo>
                      <a:pt x="239" y="740"/>
                    </a:lnTo>
                    <a:lnTo>
                      <a:pt x="226" y="744"/>
                    </a:lnTo>
                    <a:lnTo>
                      <a:pt x="211" y="747"/>
                    </a:lnTo>
                    <a:lnTo>
                      <a:pt x="196" y="748"/>
                    </a:lnTo>
                    <a:lnTo>
                      <a:pt x="196" y="748"/>
                    </a:lnTo>
                    <a:lnTo>
                      <a:pt x="180" y="748"/>
                    </a:lnTo>
                    <a:lnTo>
                      <a:pt x="166" y="747"/>
                    </a:lnTo>
                    <a:lnTo>
                      <a:pt x="152" y="744"/>
                    </a:lnTo>
                    <a:lnTo>
                      <a:pt x="140" y="741"/>
                    </a:lnTo>
                    <a:lnTo>
                      <a:pt x="129" y="737"/>
                    </a:lnTo>
                    <a:lnTo>
                      <a:pt x="117" y="733"/>
                    </a:lnTo>
                    <a:lnTo>
                      <a:pt x="98" y="721"/>
                    </a:lnTo>
                    <a:lnTo>
                      <a:pt x="64" y="702"/>
                    </a:lnTo>
                    <a:lnTo>
                      <a:pt x="50" y="695"/>
                    </a:lnTo>
                    <a:lnTo>
                      <a:pt x="43" y="692"/>
                    </a:lnTo>
                    <a:lnTo>
                      <a:pt x="38" y="691"/>
                    </a:lnTo>
                    <a:lnTo>
                      <a:pt x="38" y="691"/>
                    </a:lnTo>
                    <a:lnTo>
                      <a:pt x="33" y="691"/>
                    </a:lnTo>
                    <a:lnTo>
                      <a:pt x="31" y="692"/>
                    </a:lnTo>
                    <a:lnTo>
                      <a:pt x="26" y="695"/>
                    </a:lnTo>
                    <a:lnTo>
                      <a:pt x="24" y="698"/>
                    </a:lnTo>
                    <a:lnTo>
                      <a:pt x="19" y="707"/>
                    </a:lnTo>
                    <a:lnTo>
                      <a:pt x="15" y="721"/>
                    </a:lnTo>
                    <a:lnTo>
                      <a:pt x="12" y="738"/>
                    </a:lnTo>
                    <a:lnTo>
                      <a:pt x="10" y="758"/>
                    </a:lnTo>
                    <a:lnTo>
                      <a:pt x="7" y="802"/>
                    </a:lnTo>
                    <a:lnTo>
                      <a:pt x="7" y="851"/>
                    </a:lnTo>
                    <a:lnTo>
                      <a:pt x="7" y="900"/>
                    </a:lnTo>
                    <a:lnTo>
                      <a:pt x="7" y="944"/>
                    </a:lnTo>
                    <a:lnTo>
                      <a:pt x="7" y="980"/>
                    </a:lnTo>
                    <a:lnTo>
                      <a:pt x="7" y="980"/>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27" name="is1iḍe">
                <a:extLst>
                  <a:ext uri="{FF2B5EF4-FFF2-40B4-BE49-F238E27FC236}">
                    <a16:creationId xmlns:a16="http://schemas.microsoft.com/office/drawing/2014/main" id="{A12B23C7-7BF6-41F8-BF4F-A29DDB0B1819}"/>
                  </a:ext>
                </a:extLst>
              </p:cNvPr>
              <p:cNvSpPr/>
              <p:nvPr/>
            </p:nvSpPr>
            <p:spPr bwMode="auto">
              <a:xfrm>
                <a:off x="5013325" y="4037013"/>
                <a:ext cx="1563688" cy="1160462"/>
              </a:xfrm>
              <a:custGeom>
                <a:avLst/>
                <a:gdLst>
                  <a:gd name="T0" fmla="*/ 267 w 985"/>
                  <a:gd name="T1" fmla="*/ 548 h 731"/>
                  <a:gd name="T2" fmla="*/ 260 w 985"/>
                  <a:gd name="T3" fmla="*/ 451 h 731"/>
                  <a:gd name="T4" fmla="*/ 247 w 985"/>
                  <a:gd name="T5" fmla="*/ 432 h 731"/>
                  <a:gd name="T6" fmla="*/ 216 w 985"/>
                  <a:gd name="T7" fmla="*/ 433 h 731"/>
                  <a:gd name="T8" fmla="*/ 139 w 985"/>
                  <a:gd name="T9" fmla="*/ 469 h 731"/>
                  <a:gd name="T10" fmla="*/ 102 w 985"/>
                  <a:gd name="T11" fmla="*/ 476 h 731"/>
                  <a:gd name="T12" fmla="*/ 55 w 985"/>
                  <a:gd name="T13" fmla="*/ 465 h 731"/>
                  <a:gd name="T14" fmla="*/ 23 w 985"/>
                  <a:gd name="T15" fmla="*/ 440 h 731"/>
                  <a:gd name="T16" fmla="*/ 4 w 985"/>
                  <a:gd name="T17" fmla="*/ 404 h 731"/>
                  <a:gd name="T18" fmla="*/ 1 w 985"/>
                  <a:gd name="T19" fmla="*/ 341 h 731"/>
                  <a:gd name="T20" fmla="*/ 20 w 985"/>
                  <a:gd name="T21" fmla="*/ 291 h 731"/>
                  <a:gd name="T22" fmla="*/ 48 w 985"/>
                  <a:gd name="T23" fmla="*/ 261 h 731"/>
                  <a:gd name="T24" fmla="*/ 88 w 985"/>
                  <a:gd name="T25" fmla="*/ 244 h 731"/>
                  <a:gd name="T26" fmla="*/ 125 w 985"/>
                  <a:gd name="T27" fmla="*/ 244 h 731"/>
                  <a:gd name="T28" fmla="*/ 167 w 985"/>
                  <a:gd name="T29" fmla="*/ 258 h 731"/>
                  <a:gd name="T30" fmla="*/ 230 w 985"/>
                  <a:gd name="T31" fmla="*/ 299 h 731"/>
                  <a:gd name="T32" fmla="*/ 246 w 985"/>
                  <a:gd name="T33" fmla="*/ 299 h 731"/>
                  <a:gd name="T34" fmla="*/ 262 w 985"/>
                  <a:gd name="T35" fmla="*/ 277 h 731"/>
                  <a:gd name="T36" fmla="*/ 271 w 985"/>
                  <a:gd name="T37" fmla="*/ 209 h 731"/>
                  <a:gd name="T38" fmla="*/ 262 w 985"/>
                  <a:gd name="T39" fmla="*/ 5 h 731"/>
                  <a:gd name="T40" fmla="*/ 533 w 985"/>
                  <a:gd name="T41" fmla="*/ 1 h 731"/>
                  <a:gd name="T42" fmla="*/ 564 w 985"/>
                  <a:gd name="T43" fmla="*/ 15 h 731"/>
                  <a:gd name="T44" fmla="*/ 575 w 985"/>
                  <a:gd name="T45" fmla="*/ 46 h 731"/>
                  <a:gd name="T46" fmla="*/ 564 w 985"/>
                  <a:gd name="T47" fmla="*/ 66 h 731"/>
                  <a:gd name="T48" fmla="*/ 511 w 985"/>
                  <a:gd name="T49" fmla="*/ 148 h 731"/>
                  <a:gd name="T50" fmla="*/ 501 w 985"/>
                  <a:gd name="T51" fmla="*/ 180 h 731"/>
                  <a:gd name="T52" fmla="*/ 507 w 985"/>
                  <a:gd name="T53" fmla="*/ 226 h 731"/>
                  <a:gd name="T54" fmla="*/ 531 w 985"/>
                  <a:gd name="T55" fmla="*/ 258 h 731"/>
                  <a:gd name="T56" fmla="*/ 567 w 985"/>
                  <a:gd name="T57" fmla="*/ 278 h 731"/>
                  <a:gd name="T58" fmla="*/ 634 w 985"/>
                  <a:gd name="T59" fmla="*/ 284 h 731"/>
                  <a:gd name="T60" fmla="*/ 676 w 985"/>
                  <a:gd name="T61" fmla="*/ 271 h 731"/>
                  <a:gd name="T62" fmla="*/ 710 w 985"/>
                  <a:gd name="T63" fmla="*/ 246 h 731"/>
                  <a:gd name="T64" fmla="*/ 729 w 985"/>
                  <a:gd name="T65" fmla="*/ 208 h 731"/>
                  <a:gd name="T66" fmla="*/ 729 w 985"/>
                  <a:gd name="T67" fmla="*/ 165 h 731"/>
                  <a:gd name="T68" fmla="*/ 704 w 985"/>
                  <a:gd name="T69" fmla="*/ 67 h 731"/>
                  <a:gd name="T70" fmla="*/ 696 w 985"/>
                  <a:gd name="T71" fmla="*/ 31 h 731"/>
                  <a:gd name="T72" fmla="*/ 714 w 985"/>
                  <a:gd name="T73" fmla="*/ 11 h 731"/>
                  <a:gd name="T74" fmla="*/ 789 w 985"/>
                  <a:gd name="T75" fmla="*/ 5 h 731"/>
                  <a:gd name="T76" fmla="*/ 985 w 985"/>
                  <a:gd name="T77" fmla="*/ 724 h 731"/>
                  <a:gd name="T78" fmla="*/ 745 w 985"/>
                  <a:gd name="T79" fmla="*/ 729 h 731"/>
                  <a:gd name="T80" fmla="*/ 684 w 985"/>
                  <a:gd name="T81" fmla="*/ 721 h 731"/>
                  <a:gd name="T82" fmla="*/ 666 w 985"/>
                  <a:gd name="T83" fmla="*/ 690 h 731"/>
                  <a:gd name="T84" fmla="*/ 676 w 985"/>
                  <a:gd name="T85" fmla="*/ 671 h 731"/>
                  <a:gd name="T86" fmla="*/ 708 w 985"/>
                  <a:gd name="T87" fmla="*/ 620 h 731"/>
                  <a:gd name="T88" fmla="*/ 718 w 985"/>
                  <a:gd name="T89" fmla="*/ 569 h 731"/>
                  <a:gd name="T90" fmla="*/ 715 w 985"/>
                  <a:gd name="T91" fmla="*/ 531 h 731"/>
                  <a:gd name="T92" fmla="*/ 698 w 985"/>
                  <a:gd name="T93" fmla="*/ 497 h 731"/>
                  <a:gd name="T94" fmla="*/ 670 w 985"/>
                  <a:gd name="T95" fmla="*/ 475 h 731"/>
                  <a:gd name="T96" fmla="*/ 596 w 985"/>
                  <a:gd name="T97" fmla="*/ 461 h 731"/>
                  <a:gd name="T98" fmla="*/ 529 w 985"/>
                  <a:gd name="T99" fmla="*/ 486 h 731"/>
                  <a:gd name="T100" fmla="*/ 507 w 985"/>
                  <a:gd name="T101" fmla="*/ 513 h 731"/>
                  <a:gd name="T102" fmla="*/ 500 w 985"/>
                  <a:gd name="T103" fmla="*/ 539 h 731"/>
                  <a:gd name="T104" fmla="*/ 506 w 985"/>
                  <a:gd name="T105" fmla="*/ 605 h 731"/>
                  <a:gd name="T106" fmla="*/ 539 w 985"/>
                  <a:gd name="T107" fmla="*/ 671 h 731"/>
                  <a:gd name="T108" fmla="*/ 543 w 985"/>
                  <a:gd name="T109" fmla="*/ 700 h 731"/>
                  <a:gd name="T110" fmla="*/ 501 w 985"/>
                  <a:gd name="T111" fmla="*/ 723 h 731"/>
                  <a:gd name="T112" fmla="*/ 434 w 985"/>
                  <a:gd name="T113" fmla="*/ 729 h 731"/>
                  <a:gd name="T114" fmla="*/ 267 w 985"/>
                  <a:gd name="T115" fmla="*/ 731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85" h="731">
                    <a:moveTo>
                      <a:pt x="267" y="731"/>
                    </a:moveTo>
                    <a:lnTo>
                      <a:pt x="267" y="731"/>
                    </a:lnTo>
                    <a:lnTo>
                      <a:pt x="268" y="634"/>
                    </a:lnTo>
                    <a:lnTo>
                      <a:pt x="267" y="548"/>
                    </a:lnTo>
                    <a:lnTo>
                      <a:pt x="265" y="511"/>
                    </a:lnTo>
                    <a:lnTo>
                      <a:pt x="264" y="482"/>
                    </a:lnTo>
                    <a:lnTo>
                      <a:pt x="261" y="460"/>
                    </a:lnTo>
                    <a:lnTo>
                      <a:pt x="260" y="451"/>
                    </a:lnTo>
                    <a:lnTo>
                      <a:pt x="258" y="446"/>
                    </a:lnTo>
                    <a:lnTo>
                      <a:pt x="258" y="446"/>
                    </a:lnTo>
                    <a:lnTo>
                      <a:pt x="253" y="437"/>
                    </a:lnTo>
                    <a:lnTo>
                      <a:pt x="247" y="432"/>
                    </a:lnTo>
                    <a:lnTo>
                      <a:pt x="240" y="429"/>
                    </a:lnTo>
                    <a:lnTo>
                      <a:pt x="233" y="429"/>
                    </a:lnTo>
                    <a:lnTo>
                      <a:pt x="225" y="430"/>
                    </a:lnTo>
                    <a:lnTo>
                      <a:pt x="216" y="433"/>
                    </a:lnTo>
                    <a:lnTo>
                      <a:pt x="195" y="442"/>
                    </a:lnTo>
                    <a:lnTo>
                      <a:pt x="174" y="454"/>
                    </a:lnTo>
                    <a:lnTo>
                      <a:pt x="150" y="465"/>
                    </a:lnTo>
                    <a:lnTo>
                      <a:pt x="139" y="469"/>
                    </a:lnTo>
                    <a:lnTo>
                      <a:pt x="127" y="474"/>
                    </a:lnTo>
                    <a:lnTo>
                      <a:pt x="114" y="475"/>
                    </a:lnTo>
                    <a:lnTo>
                      <a:pt x="102" y="476"/>
                    </a:lnTo>
                    <a:lnTo>
                      <a:pt x="102" y="476"/>
                    </a:lnTo>
                    <a:lnTo>
                      <a:pt x="89" y="475"/>
                    </a:lnTo>
                    <a:lnTo>
                      <a:pt x="76" y="474"/>
                    </a:lnTo>
                    <a:lnTo>
                      <a:pt x="65" y="469"/>
                    </a:lnTo>
                    <a:lnTo>
                      <a:pt x="55" y="465"/>
                    </a:lnTo>
                    <a:lnTo>
                      <a:pt x="46" y="461"/>
                    </a:lnTo>
                    <a:lnTo>
                      <a:pt x="37" y="454"/>
                    </a:lnTo>
                    <a:lnTo>
                      <a:pt x="30" y="447"/>
                    </a:lnTo>
                    <a:lnTo>
                      <a:pt x="23" y="440"/>
                    </a:lnTo>
                    <a:lnTo>
                      <a:pt x="16" y="432"/>
                    </a:lnTo>
                    <a:lnTo>
                      <a:pt x="12" y="422"/>
                    </a:lnTo>
                    <a:lnTo>
                      <a:pt x="8" y="414"/>
                    </a:lnTo>
                    <a:lnTo>
                      <a:pt x="4" y="404"/>
                    </a:lnTo>
                    <a:lnTo>
                      <a:pt x="2" y="393"/>
                    </a:lnTo>
                    <a:lnTo>
                      <a:pt x="0" y="383"/>
                    </a:lnTo>
                    <a:lnTo>
                      <a:pt x="0" y="362"/>
                    </a:lnTo>
                    <a:lnTo>
                      <a:pt x="1" y="341"/>
                    </a:lnTo>
                    <a:lnTo>
                      <a:pt x="7" y="320"/>
                    </a:lnTo>
                    <a:lnTo>
                      <a:pt x="11" y="310"/>
                    </a:lnTo>
                    <a:lnTo>
                      <a:pt x="15" y="300"/>
                    </a:lnTo>
                    <a:lnTo>
                      <a:pt x="20" y="291"/>
                    </a:lnTo>
                    <a:lnTo>
                      <a:pt x="26" y="282"/>
                    </a:lnTo>
                    <a:lnTo>
                      <a:pt x="33" y="275"/>
                    </a:lnTo>
                    <a:lnTo>
                      <a:pt x="40" y="267"/>
                    </a:lnTo>
                    <a:lnTo>
                      <a:pt x="48" y="261"/>
                    </a:lnTo>
                    <a:lnTo>
                      <a:pt x="57" y="256"/>
                    </a:lnTo>
                    <a:lnTo>
                      <a:pt x="67" y="251"/>
                    </a:lnTo>
                    <a:lnTo>
                      <a:pt x="76" y="247"/>
                    </a:lnTo>
                    <a:lnTo>
                      <a:pt x="88" y="244"/>
                    </a:lnTo>
                    <a:lnTo>
                      <a:pt x="99" y="243"/>
                    </a:lnTo>
                    <a:lnTo>
                      <a:pt x="99" y="243"/>
                    </a:lnTo>
                    <a:lnTo>
                      <a:pt x="113" y="243"/>
                    </a:lnTo>
                    <a:lnTo>
                      <a:pt x="125" y="244"/>
                    </a:lnTo>
                    <a:lnTo>
                      <a:pt x="138" y="247"/>
                    </a:lnTo>
                    <a:lnTo>
                      <a:pt x="148" y="250"/>
                    </a:lnTo>
                    <a:lnTo>
                      <a:pt x="157" y="254"/>
                    </a:lnTo>
                    <a:lnTo>
                      <a:pt x="167" y="258"/>
                    </a:lnTo>
                    <a:lnTo>
                      <a:pt x="183" y="270"/>
                    </a:lnTo>
                    <a:lnTo>
                      <a:pt x="211" y="289"/>
                    </a:lnTo>
                    <a:lnTo>
                      <a:pt x="225" y="296"/>
                    </a:lnTo>
                    <a:lnTo>
                      <a:pt x="230" y="299"/>
                    </a:lnTo>
                    <a:lnTo>
                      <a:pt x="237" y="300"/>
                    </a:lnTo>
                    <a:lnTo>
                      <a:pt x="237" y="300"/>
                    </a:lnTo>
                    <a:lnTo>
                      <a:pt x="241" y="300"/>
                    </a:lnTo>
                    <a:lnTo>
                      <a:pt x="246" y="299"/>
                    </a:lnTo>
                    <a:lnTo>
                      <a:pt x="250" y="296"/>
                    </a:lnTo>
                    <a:lnTo>
                      <a:pt x="253" y="295"/>
                    </a:lnTo>
                    <a:lnTo>
                      <a:pt x="258" y="286"/>
                    </a:lnTo>
                    <a:lnTo>
                      <a:pt x="262" y="277"/>
                    </a:lnTo>
                    <a:lnTo>
                      <a:pt x="267" y="263"/>
                    </a:lnTo>
                    <a:lnTo>
                      <a:pt x="268" y="247"/>
                    </a:lnTo>
                    <a:lnTo>
                      <a:pt x="271" y="229"/>
                    </a:lnTo>
                    <a:lnTo>
                      <a:pt x="271" y="209"/>
                    </a:lnTo>
                    <a:lnTo>
                      <a:pt x="271" y="165"/>
                    </a:lnTo>
                    <a:lnTo>
                      <a:pt x="269" y="114"/>
                    </a:lnTo>
                    <a:lnTo>
                      <a:pt x="262" y="5"/>
                    </a:lnTo>
                    <a:lnTo>
                      <a:pt x="262" y="5"/>
                    </a:lnTo>
                    <a:lnTo>
                      <a:pt x="416" y="1"/>
                    </a:lnTo>
                    <a:lnTo>
                      <a:pt x="518" y="0"/>
                    </a:lnTo>
                    <a:lnTo>
                      <a:pt x="518" y="0"/>
                    </a:lnTo>
                    <a:lnTo>
                      <a:pt x="533" y="1"/>
                    </a:lnTo>
                    <a:lnTo>
                      <a:pt x="546" y="4"/>
                    </a:lnTo>
                    <a:lnTo>
                      <a:pt x="556" y="10"/>
                    </a:lnTo>
                    <a:lnTo>
                      <a:pt x="564" y="15"/>
                    </a:lnTo>
                    <a:lnTo>
                      <a:pt x="564" y="15"/>
                    </a:lnTo>
                    <a:lnTo>
                      <a:pt x="570" y="22"/>
                    </a:lnTo>
                    <a:lnTo>
                      <a:pt x="574" y="31"/>
                    </a:lnTo>
                    <a:lnTo>
                      <a:pt x="575" y="38"/>
                    </a:lnTo>
                    <a:lnTo>
                      <a:pt x="575" y="46"/>
                    </a:lnTo>
                    <a:lnTo>
                      <a:pt x="575" y="46"/>
                    </a:lnTo>
                    <a:lnTo>
                      <a:pt x="574" y="49"/>
                    </a:lnTo>
                    <a:lnTo>
                      <a:pt x="573" y="54"/>
                    </a:lnTo>
                    <a:lnTo>
                      <a:pt x="564" y="66"/>
                    </a:lnTo>
                    <a:lnTo>
                      <a:pt x="540" y="98"/>
                    </a:lnTo>
                    <a:lnTo>
                      <a:pt x="528" y="117"/>
                    </a:lnTo>
                    <a:lnTo>
                      <a:pt x="517" y="137"/>
                    </a:lnTo>
                    <a:lnTo>
                      <a:pt x="511" y="148"/>
                    </a:lnTo>
                    <a:lnTo>
                      <a:pt x="507" y="158"/>
                    </a:lnTo>
                    <a:lnTo>
                      <a:pt x="504" y="169"/>
                    </a:lnTo>
                    <a:lnTo>
                      <a:pt x="501" y="180"/>
                    </a:lnTo>
                    <a:lnTo>
                      <a:pt x="501" y="180"/>
                    </a:lnTo>
                    <a:lnTo>
                      <a:pt x="501" y="193"/>
                    </a:lnTo>
                    <a:lnTo>
                      <a:pt x="501" y="204"/>
                    </a:lnTo>
                    <a:lnTo>
                      <a:pt x="504" y="215"/>
                    </a:lnTo>
                    <a:lnTo>
                      <a:pt x="507" y="226"/>
                    </a:lnTo>
                    <a:lnTo>
                      <a:pt x="511" y="235"/>
                    </a:lnTo>
                    <a:lnTo>
                      <a:pt x="517" y="244"/>
                    </a:lnTo>
                    <a:lnTo>
                      <a:pt x="524" y="251"/>
                    </a:lnTo>
                    <a:lnTo>
                      <a:pt x="531" y="258"/>
                    </a:lnTo>
                    <a:lnTo>
                      <a:pt x="539" y="265"/>
                    </a:lnTo>
                    <a:lnTo>
                      <a:pt x="547" y="270"/>
                    </a:lnTo>
                    <a:lnTo>
                      <a:pt x="557" y="275"/>
                    </a:lnTo>
                    <a:lnTo>
                      <a:pt x="567" y="278"/>
                    </a:lnTo>
                    <a:lnTo>
                      <a:pt x="578" y="281"/>
                    </a:lnTo>
                    <a:lnTo>
                      <a:pt x="589" y="284"/>
                    </a:lnTo>
                    <a:lnTo>
                      <a:pt x="612" y="285"/>
                    </a:lnTo>
                    <a:lnTo>
                      <a:pt x="634" y="284"/>
                    </a:lnTo>
                    <a:lnTo>
                      <a:pt x="645" y="282"/>
                    </a:lnTo>
                    <a:lnTo>
                      <a:pt x="655" y="279"/>
                    </a:lnTo>
                    <a:lnTo>
                      <a:pt x="666" y="275"/>
                    </a:lnTo>
                    <a:lnTo>
                      <a:pt x="676" y="271"/>
                    </a:lnTo>
                    <a:lnTo>
                      <a:pt x="686" y="265"/>
                    </a:lnTo>
                    <a:lnTo>
                      <a:pt x="694" y="260"/>
                    </a:lnTo>
                    <a:lnTo>
                      <a:pt x="703" y="253"/>
                    </a:lnTo>
                    <a:lnTo>
                      <a:pt x="710" y="246"/>
                    </a:lnTo>
                    <a:lnTo>
                      <a:pt x="717" y="237"/>
                    </a:lnTo>
                    <a:lnTo>
                      <a:pt x="722" y="228"/>
                    </a:lnTo>
                    <a:lnTo>
                      <a:pt x="726" y="218"/>
                    </a:lnTo>
                    <a:lnTo>
                      <a:pt x="729" y="208"/>
                    </a:lnTo>
                    <a:lnTo>
                      <a:pt x="731" y="197"/>
                    </a:lnTo>
                    <a:lnTo>
                      <a:pt x="731" y="184"/>
                    </a:lnTo>
                    <a:lnTo>
                      <a:pt x="731" y="184"/>
                    </a:lnTo>
                    <a:lnTo>
                      <a:pt x="729" y="165"/>
                    </a:lnTo>
                    <a:lnTo>
                      <a:pt x="726" y="144"/>
                    </a:lnTo>
                    <a:lnTo>
                      <a:pt x="721" y="124"/>
                    </a:lnTo>
                    <a:lnTo>
                      <a:pt x="715" y="103"/>
                    </a:lnTo>
                    <a:lnTo>
                      <a:pt x="704" y="67"/>
                    </a:lnTo>
                    <a:lnTo>
                      <a:pt x="698" y="52"/>
                    </a:lnTo>
                    <a:lnTo>
                      <a:pt x="697" y="38"/>
                    </a:lnTo>
                    <a:lnTo>
                      <a:pt x="697" y="38"/>
                    </a:lnTo>
                    <a:lnTo>
                      <a:pt x="696" y="31"/>
                    </a:lnTo>
                    <a:lnTo>
                      <a:pt x="697" y="24"/>
                    </a:lnTo>
                    <a:lnTo>
                      <a:pt x="701" y="18"/>
                    </a:lnTo>
                    <a:lnTo>
                      <a:pt x="705" y="14"/>
                    </a:lnTo>
                    <a:lnTo>
                      <a:pt x="714" y="11"/>
                    </a:lnTo>
                    <a:lnTo>
                      <a:pt x="724" y="8"/>
                    </a:lnTo>
                    <a:lnTo>
                      <a:pt x="736" y="7"/>
                    </a:lnTo>
                    <a:lnTo>
                      <a:pt x="752" y="5"/>
                    </a:lnTo>
                    <a:lnTo>
                      <a:pt x="789" y="5"/>
                    </a:lnTo>
                    <a:lnTo>
                      <a:pt x="841" y="5"/>
                    </a:lnTo>
                    <a:lnTo>
                      <a:pt x="985" y="7"/>
                    </a:lnTo>
                    <a:lnTo>
                      <a:pt x="985" y="724"/>
                    </a:lnTo>
                    <a:lnTo>
                      <a:pt x="985" y="724"/>
                    </a:lnTo>
                    <a:lnTo>
                      <a:pt x="911" y="725"/>
                    </a:lnTo>
                    <a:lnTo>
                      <a:pt x="845" y="728"/>
                    </a:lnTo>
                    <a:lnTo>
                      <a:pt x="791" y="729"/>
                    </a:lnTo>
                    <a:lnTo>
                      <a:pt x="745" y="729"/>
                    </a:lnTo>
                    <a:lnTo>
                      <a:pt x="725" y="729"/>
                    </a:lnTo>
                    <a:lnTo>
                      <a:pt x="710" y="727"/>
                    </a:lnTo>
                    <a:lnTo>
                      <a:pt x="696" y="724"/>
                    </a:lnTo>
                    <a:lnTo>
                      <a:pt x="684" y="721"/>
                    </a:lnTo>
                    <a:lnTo>
                      <a:pt x="675" y="716"/>
                    </a:lnTo>
                    <a:lnTo>
                      <a:pt x="669" y="709"/>
                    </a:lnTo>
                    <a:lnTo>
                      <a:pt x="666" y="700"/>
                    </a:lnTo>
                    <a:lnTo>
                      <a:pt x="666" y="690"/>
                    </a:lnTo>
                    <a:lnTo>
                      <a:pt x="666" y="690"/>
                    </a:lnTo>
                    <a:lnTo>
                      <a:pt x="668" y="686"/>
                    </a:lnTo>
                    <a:lnTo>
                      <a:pt x="669" y="681"/>
                    </a:lnTo>
                    <a:lnTo>
                      <a:pt x="676" y="671"/>
                    </a:lnTo>
                    <a:lnTo>
                      <a:pt x="684" y="660"/>
                    </a:lnTo>
                    <a:lnTo>
                      <a:pt x="694" y="647"/>
                    </a:lnTo>
                    <a:lnTo>
                      <a:pt x="704" y="630"/>
                    </a:lnTo>
                    <a:lnTo>
                      <a:pt x="708" y="620"/>
                    </a:lnTo>
                    <a:lnTo>
                      <a:pt x="711" y="609"/>
                    </a:lnTo>
                    <a:lnTo>
                      <a:pt x="714" y="597"/>
                    </a:lnTo>
                    <a:lnTo>
                      <a:pt x="717" y="584"/>
                    </a:lnTo>
                    <a:lnTo>
                      <a:pt x="718" y="569"/>
                    </a:lnTo>
                    <a:lnTo>
                      <a:pt x="718" y="552"/>
                    </a:lnTo>
                    <a:lnTo>
                      <a:pt x="718" y="552"/>
                    </a:lnTo>
                    <a:lnTo>
                      <a:pt x="717" y="541"/>
                    </a:lnTo>
                    <a:lnTo>
                      <a:pt x="715" y="531"/>
                    </a:lnTo>
                    <a:lnTo>
                      <a:pt x="712" y="521"/>
                    </a:lnTo>
                    <a:lnTo>
                      <a:pt x="708" y="513"/>
                    </a:lnTo>
                    <a:lnTo>
                      <a:pt x="704" y="504"/>
                    </a:lnTo>
                    <a:lnTo>
                      <a:pt x="698" y="497"/>
                    </a:lnTo>
                    <a:lnTo>
                      <a:pt x="691" y="490"/>
                    </a:lnTo>
                    <a:lnTo>
                      <a:pt x="686" y="485"/>
                    </a:lnTo>
                    <a:lnTo>
                      <a:pt x="677" y="479"/>
                    </a:lnTo>
                    <a:lnTo>
                      <a:pt x="670" y="475"/>
                    </a:lnTo>
                    <a:lnTo>
                      <a:pt x="654" y="468"/>
                    </a:lnTo>
                    <a:lnTo>
                      <a:pt x="636" y="463"/>
                    </a:lnTo>
                    <a:lnTo>
                      <a:pt x="616" y="461"/>
                    </a:lnTo>
                    <a:lnTo>
                      <a:pt x="596" y="461"/>
                    </a:lnTo>
                    <a:lnTo>
                      <a:pt x="578" y="464"/>
                    </a:lnTo>
                    <a:lnTo>
                      <a:pt x="560" y="469"/>
                    </a:lnTo>
                    <a:lnTo>
                      <a:pt x="543" y="476"/>
                    </a:lnTo>
                    <a:lnTo>
                      <a:pt x="529" y="486"/>
                    </a:lnTo>
                    <a:lnTo>
                      <a:pt x="522" y="492"/>
                    </a:lnTo>
                    <a:lnTo>
                      <a:pt x="517" y="499"/>
                    </a:lnTo>
                    <a:lnTo>
                      <a:pt x="511" y="506"/>
                    </a:lnTo>
                    <a:lnTo>
                      <a:pt x="507" y="513"/>
                    </a:lnTo>
                    <a:lnTo>
                      <a:pt x="504" y="520"/>
                    </a:lnTo>
                    <a:lnTo>
                      <a:pt x="501" y="528"/>
                    </a:lnTo>
                    <a:lnTo>
                      <a:pt x="501" y="528"/>
                    </a:lnTo>
                    <a:lnTo>
                      <a:pt x="500" y="539"/>
                    </a:lnTo>
                    <a:lnTo>
                      <a:pt x="499" y="551"/>
                    </a:lnTo>
                    <a:lnTo>
                      <a:pt x="499" y="570"/>
                    </a:lnTo>
                    <a:lnTo>
                      <a:pt x="501" y="588"/>
                    </a:lnTo>
                    <a:lnTo>
                      <a:pt x="506" y="605"/>
                    </a:lnTo>
                    <a:lnTo>
                      <a:pt x="513" y="620"/>
                    </a:lnTo>
                    <a:lnTo>
                      <a:pt x="520" y="636"/>
                    </a:lnTo>
                    <a:lnTo>
                      <a:pt x="533" y="660"/>
                    </a:lnTo>
                    <a:lnTo>
                      <a:pt x="539" y="671"/>
                    </a:lnTo>
                    <a:lnTo>
                      <a:pt x="543" y="679"/>
                    </a:lnTo>
                    <a:lnTo>
                      <a:pt x="546" y="689"/>
                    </a:lnTo>
                    <a:lnTo>
                      <a:pt x="545" y="696"/>
                    </a:lnTo>
                    <a:lnTo>
                      <a:pt x="543" y="700"/>
                    </a:lnTo>
                    <a:lnTo>
                      <a:pt x="540" y="703"/>
                    </a:lnTo>
                    <a:lnTo>
                      <a:pt x="532" y="710"/>
                    </a:lnTo>
                    <a:lnTo>
                      <a:pt x="520" y="717"/>
                    </a:lnTo>
                    <a:lnTo>
                      <a:pt x="501" y="723"/>
                    </a:lnTo>
                    <a:lnTo>
                      <a:pt x="501" y="723"/>
                    </a:lnTo>
                    <a:lnTo>
                      <a:pt x="483" y="725"/>
                    </a:lnTo>
                    <a:lnTo>
                      <a:pt x="461" y="728"/>
                    </a:lnTo>
                    <a:lnTo>
                      <a:pt x="434" y="729"/>
                    </a:lnTo>
                    <a:lnTo>
                      <a:pt x="405" y="731"/>
                    </a:lnTo>
                    <a:lnTo>
                      <a:pt x="338" y="731"/>
                    </a:lnTo>
                    <a:lnTo>
                      <a:pt x="267" y="731"/>
                    </a:lnTo>
                    <a:lnTo>
                      <a:pt x="267" y="731"/>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28" name="îṧlîdê">
                <a:extLst>
                  <a:ext uri="{FF2B5EF4-FFF2-40B4-BE49-F238E27FC236}">
                    <a16:creationId xmlns:a16="http://schemas.microsoft.com/office/drawing/2014/main" id="{FC445556-CA28-4EA3-9BC5-C28A2A91E9FE}"/>
                  </a:ext>
                </a:extLst>
              </p:cNvPr>
              <p:cNvSpPr/>
              <p:nvPr/>
            </p:nvSpPr>
            <p:spPr bwMode="auto">
              <a:xfrm>
                <a:off x="2025650" y="3617913"/>
                <a:ext cx="1131888" cy="2047875"/>
              </a:xfrm>
              <a:custGeom>
                <a:avLst/>
                <a:gdLst>
                  <a:gd name="T0" fmla="*/ 712 w 713"/>
                  <a:gd name="T1" fmla="*/ 443 h 1290"/>
                  <a:gd name="T2" fmla="*/ 702 w 713"/>
                  <a:gd name="T3" fmla="*/ 557 h 1290"/>
                  <a:gd name="T4" fmla="*/ 692 w 713"/>
                  <a:gd name="T5" fmla="*/ 573 h 1290"/>
                  <a:gd name="T6" fmla="*/ 665 w 713"/>
                  <a:gd name="T7" fmla="*/ 569 h 1290"/>
                  <a:gd name="T8" fmla="*/ 584 w 713"/>
                  <a:gd name="T9" fmla="*/ 515 h 1290"/>
                  <a:gd name="T10" fmla="*/ 509 w 713"/>
                  <a:gd name="T11" fmla="*/ 489 h 1290"/>
                  <a:gd name="T12" fmla="*/ 456 w 713"/>
                  <a:gd name="T13" fmla="*/ 492 h 1290"/>
                  <a:gd name="T14" fmla="*/ 405 w 713"/>
                  <a:gd name="T15" fmla="*/ 515 h 1290"/>
                  <a:gd name="T16" fmla="*/ 376 w 713"/>
                  <a:gd name="T17" fmla="*/ 555 h 1290"/>
                  <a:gd name="T18" fmla="*/ 365 w 713"/>
                  <a:gd name="T19" fmla="*/ 601 h 1290"/>
                  <a:gd name="T20" fmla="*/ 369 w 713"/>
                  <a:gd name="T21" fmla="*/ 638 h 1290"/>
                  <a:gd name="T22" fmla="*/ 387 w 713"/>
                  <a:gd name="T23" fmla="*/ 686 h 1290"/>
                  <a:gd name="T24" fmla="*/ 419 w 713"/>
                  <a:gd name="T25" fmla="*/ 724 h 1290"/>
                  <a:gd name="T26" fmla="*/ 465 w 713"/>
                  <a:gd name="T27" fmla="*/ 746 h 1290"/>
                  <a:gd name="T28" fmla="*/ 507 w 713"/>
                  <a:gd name="T29" fmla="*/ 750 h 1290"/>
                  <a:gd name="T30" fmla="*/ 593 w 713"/>
                  <a:gd name="T31" fmla="*/ 729 h 1290"/>
                  <a:gd name="T32" fmla="*/ 660 w 713"/>
                  <a:gd name="T33" fmla="*/ 714 h 1290"/>
                  <a:gd name="T34" fmla="*/ 698 w 713"/>
                  <a:gd name="T35" fmla="*/ 727 h 1290"/>
                  <a:gd name="T36" fmla="*/ 707 w 713"/>
                  <a:gd name="T37" fmla="*/ 747 h 1290"/>
                  <a:gd name="T38" fmla="*/ 713 w 713"/>
                  <a:gd name="T39" fmla="*/ 903 h 1290"/>
                  <a:gd name="T40" fmla="*/ 468 w 713"/>
                  <a:gd name="T41" fmla="*/ 981 h 1290"/>
                  <a:gd name="T42" fmla="*/ 428 w 713"/>
                  <a:gd name="T43" fmla="*/ 991 h 1290"/>
                  <a:gd name="T44" fmla="*/ 408 w 713"/>
                  <a:gd name="T45" fmla="*/ 1019 h 1290"/>
                  <a:gd name="T46" fmla="*/ 424 w 713"/>
                  <a:gd name="T47" fmla="*/ 1049 h 1290"/>
                  <a:gd name="T48" fmla="*/ 465 w 713"/>
                  <a:gd name="T49" fmla="*/ 1128 h 1290"/>
                  <a:gd name="T50" fmla="*/ 475 w 713"/>
                  <a:gd name="T51" fmla="*/ 1175 h 1290"/>
                  <a:gd name="T52" fmla="*/ 470 w 713"/>
                  <a:gd name="T53" fmla="*/ 1214 h 1290"/>
                  <a:gd name="T54" fmla="*/ 447 w 713"/>
                  <a:gd name="T55" fmla="*/ 1252 h 1290"/>
                  <a:gd name="T56" fmla="*/ 412 w 713"/>
                  <a:gd name="T57" fmla="*/ 1277 h 1290"/>
                  <a:gd name="T58" fmla="*/ 369 w 713"/>
                  <a:gd name="T59" fmla="*/ 1288 h 1290"/>
                  <a:gd name="T60" fmla="*/ 335 w 713"/>
                  <a:gd name="T61" fmla="*/ 1288 h 1290"/>
                  <a:gd name="T62" fmla="*/ 294 w 713"/>
                  <a:gd name="T63" fmla="*/ 1274 h 1290"/>
                  <a:gd name="T64" fmla="*/ 259 w 713"/>
                  <a:gd name="T65" fmla="*/ 1245 h 1290"/>
                  <a:gd name="T66" fmla="*/ 239 w 713"/>
                  <a:gd name="T67" fmla="*/ 1202 h 1290"/>
                  <a:gd name="T68" fmla="*/ 236 w 713"/>
                  <a:gd name="T69" fmla="*/ 1161 h 1290"/>
                  <a:gd name="T70" fmla="*/ 252 w 713"/>
                  <a:gd name="T71" fmla="*/ 1103 h 1290"/>
                  <a:gd name="T72" fmla="*/ 288 w 713"/>
                  <a:gd name="T73" fmla="*/ 1024 h 1290"/>
                  <a:gd name="T74" fmla="*/ 288 w 713"/>
                  <a:gd name="T75" fmla="*/ 1012 h 1290"/>
                  <a:gd name="T76" fmla="*/ 257 w 713"/>
                  <a:gd name="T77" fmla="*/ 998 h 1290"/>
                  <a:gd name="T78" fmla="*/ 127 w 713"/>
                  <a:gd name="T79" fmla="*/ 988 h 1290"/>
                  <a:gd name="T80" fmla="*/ 0 w 713"/>
                  <a:gd name="T81" fmla="*/ 271 h 1290"/>
                  <a:gd name="T82" fmla="*/ 221 w 713"/>
                  <a:gd name="T83" fmla="*/ 271 h 1290"/>
                  <a:gd name="T84" fmla="*/ 319 w 713"/>
                  <a:gd name="T85" fmla="*/ 257 h 1290"/>
                  <a:gd name="T86" fmla="*/ 344 w 713"/>
                  <a:gd name="T87" fmla="*/ 239 h 1290"/>
                  <a:gd name="T88" fmla="*/ 341 w 713"/>
                  <a:gd name="T89" fmla="*/ 225 h 1290"/>
                  <a:gd name="T90" fmla="*/ 298 w 713"/>
                  <a:gd name="T91" fmla="*/ 165 h 1290"/>
                  <a:gd name="T92" fmla="*/ 281 w 713"/>
                  <a:gd name="T93" fmla="*/ 116 h 1290"/>
                  <a:gd name="T94" fmla="*/ 280 w 713"/>
                  <a:gd name="T95" fmla="*/ 74 h 1290"/>
                  <a:gd name="T96" fmla="*/ 292 w 713"/>
                  <a:gd name="T97" fmla="*/ 40 h 1290"/>
                  <a:gd name="T98" fmla="*/ 324 w 713"/>
                  <a:gd name="T99" fmla="*/ 12 h 1290"/>
                  <a:gd name="T100" fmla="*/ 377 w 713"/>
                  <a:gd name="T101" fmla="*/ 0 h 1290"/>
                  <a:gd name="T102" fmla="*/ 447 w 713"/>
                  <a:gd name="T103" fmla="*/ 15 h 1290"/>
                  <a:gd name="T104" fmla="*/ 479 w 713"/>
                  <a:gd name="T105" fmla="*/ 44 h 1290"/>
                  <a:gd name="T106" fmla="*/ 491 w 713"/>
                  <a:gd name="T107" fmla="*/ 70 h 1290"/>
                  <a:gd name="T108" fmla="*/ 488 w 713"/>
                  <a:gd name="T109" fmla="*/ 139 h 1290"/>
                  <a:gd name="T110" fmla="*/ 463 w 713"/>
                  <a:gd name="T111" fmla="*/ 206 h 1290"/>
                  <a:gd name="T112" fmla="*/ 465 w 713"/>
                  <a:gd name="T113" fmla="*/ 241 h 1290"/>
                  <a:gd name="T114" fmla="*/ 510 w 713"/>
                  <a:gd name="T115" fmla="*/ 265 h 1290"/>
                  <a:gd name="T116" fmla="*/ 591 w 713"/>
                  <a:gd name="T117" fmla="*/ 274 h 1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13" h="1290">
                    <a:moveTo>
                      <a:pt x="706" y="274"/>
                    </a:moveTo>
                    <a:lnTo>
                      <a:pt x="706" y="274"/>
                    </a:lnTo>
                    <a:lnTo>
                      <a:pt x="709" y="362"/>
                    </a:lnTo>
                    <a:lnTo>
                      <a:pt x="712" y="443"/>
                    </a:lnTo>
                    <a:lnTo>
                      <a:pt x="710" y="478"/>
                    </a:lnTo>
                    <a:lnTo>
                      <a:pt x="709" y="510"/>
                    </a:lnTo>
                    <a:lnTo>
                      <a:pt x="706" y="536"/>
                    </a:lnTo>
                    <a:lnTo>
                      <a:pt x="702" y="557"/>
                    </a:lnTo>
                    <a:lnTo>
                      <a:pt x="702" y="557"/>
                    </a:lnTo>
                    <a:lnTo>
                      <a:pt x="698" y="567"/>
                    </a:lnTo>
                    <a:lnTo>
                      <a:pt x="695" y="570"/>
                    </a:lnTo>
                    <a:lnTo>
                      <a:pt x="692" y="573"/>
                    </a:lnTo>
                    <a:lnTo>
                      <a:pt x="688" y="574"/>
                    </a:lnTo>
                    <a:lnTo>
                      <a:pt x="684" y="574"/>
                    </a:lnTo>
                    <a:lnTo>
                      <a:pt x="675" y="573"/>
                    </a:lnTo>
                    <a:lnTo>
                      <a:pt x="665" y="569"/>
                    </a:lnTo>
                    <a:lnTo>
                      <a:pt x="656" y="562"/>
                    </a:lnTo>
                    <a:lnTo>
                      <a:pt x="629" y="545"/>
                    </a:lnTo>
                    <a:lnTo>
                      <a:pt x="600" y="525"/>
                    </a:lnTo>
                    <a:lnTo>
                      <a:pt x="584" y="515"/>
                    </a:lnTo>
                    <a:lnTo>
                      <a:pt x="566" y="506"/>
                    </a:lnTo>
                    <a:lnTo>
                      <a:pt x="548" y="499"/>
                    </a:lnTo>
                    <a:lnTo>
                      <a:pt x="528" y="493"/>
                    </a:lnTo>
                    <a:lnTo>
                      <a:pt x="509" y="489"/>
                    </a:lnTo>
                    <a:lnTo>
                      <a:pt x="488" y="487"/>
                    </a:lnTo>
                    <a:lnTo>
                      <a:pt x="488" y="487"/>
                    </a:lnTo>
                    <a:lnTo>
                      <a:pt x="471" y="489"/>
                    </a:lnTo>
                    <a:lnTo>
                      <a:pt x="456" y="492"/>
                    </a:lnTo>
                    <a:lnTo>
                      <a:pt x="440" y="496"/>
                    </a:lnTo>
                    <a:lnTo>
                      <a:pt x="428" y="501"/>
                    </a:lnTo>
                    <a:lnTo>
                      <a:pt x="417" y="508"/>
                    </a:lnTo>
                    <a:lnTo>
                      <a:pt x="405" y="515"/>
                    </a:lnTo>
                    <a:lnTo>
                      <a:pt x="397" y="524"/>
                    </a:lnTo>
                    <a:lnTo>
                      <a:pt x="389" y="534"/>
                    </a:lnTo>
                    <a:lnTo>
                      <a:pt x="382" y="543"/>
                    </a:lnTo>
                    <a:lnTo>
                      <a:pt x="376" y="555"/>
                    </a:lnTo>
                    <a:lnTo>
                      <a:pt x="372" y="566"/>
                    </a:lnTo>
                    <a:lnTo>
                      <a:pt x="369" y="577"/>
                    </a:lnTo>
                    <a:lnTo>
                      <a:pt x="366" y="590"/>
                    </a:lnTo>
                    <a:lnTo>
                      <a:pt x="365" y="601"/>
                    </a:lnTo>
                    <a:lnTo>
                      <a:pt x="365" y="613"/>
                    </a:lnTo>
                    <a:lnTo>
                      <a:pt x="366" y="626"/>
                    </a:lnTo>
                    <a:lnTo>
                      <a:pt x="366" y="626"/>
                    </a:lnTo>
                    <a:lnTo>
                      <a:pt x="369" y="638"/>
                    </a:lnTo>
                    <a:lnTo>
                      <a:pt x="372" y="651"/>
                    </a:lnTo>
                    <a:lnTo>
                      <a:pt x="376" y="662"/>
                    </a:lnTo>
                    <a:lnTo>
                      <a:pt x="382" y="675"/>
                    </a:lnTo>
                    <a:lnTo>
                      <a:pt x="387" y="686"/>
                    </a:lnTo>
                    <a:lnTo>
                      <a:pt x="394" y="696"/>
                    </a:lnTo>
                    <a:lnTo>
                      <a:pt x="401" y="707"/>
                    </a:lnTo>
                    <a:lnTo>
                      <a:pt x="411" y="715"/>
                    </a:lnTo>
                    <a:lnTo>
                      <a:pt x="419" y="724"/>
                    </a:lnTo>
                    <a:lnTo>
                      <a:pt x="431" y="731"/>
                    </a:lnTo>
                    <a:lnTo>
                      <a:pt x="442" y="738"/>
                    </a:lnTo>
                    <a:lnTo>
                      <a:pt x="453" y="743"/>
                    </a:lnTo>
                    <a:lnTo>
                      <a:pt x="465" y="746"/>
                    </a:lnTo>
                    <a:lnTo>
                      <a:pt x="479" y="749"/>
                    </a:lnTo>
                    <a:lnTo>
                      <a:pt x="493" y="750"/>
                    </a:lnTo>
                    <a:lnTo>
                      <a:pt x="507" y="750"/>
                    </a:lnTo>
                    <a:lnTo>
                      <a:pt x="507" y="750"/>
                    </a:lnTo>
                    <a:lnTo>
                      <a:pt x="521" y="747"/>
                    </a:lnTo>
                    <a:lnTo>
                      <a:pt x="535" y="745"/>
                    </a:lnTo>
                    <a:lnTo>
                      <a:pt x="563" y="738"/>
                    </a:lnTo>
                    <a:lnTo>
                      <a:pt x="593" y="729"/>
                    </a:lnTo>
                    <a:lnTo>
                      <a:pt x="621" y="721"/>
                    </a:lnTo>
                    <a:lnTo>
                      <a:pt x="635" y="718"/>
                    </a:lnTo>
                    <a:lnTo>
                      <a:pt x="647" y="715"/>
                    </a:lnTo>
                    <a:lnTo>
                      <a:pt x="660" y="714"/>
                    </a:lnTo>
                    <a:lnTo>
                      <a:pt x="671" y="715"/>
                    </a:lnTo>
                    <a:lnTo>
                      <a:pt x="681" y="717"/>
                    </a:lnTo>
                    <a:lnTo>
                      <a:pt x="689" y="721"/>
                    </a:lnTo>
                    <a:lnTo>
                      <a:pt x="698" y="727"/>
                    </a:lnTo>
                    <a:lnTo>
                      <a:pt x="703" y="735"/>
                    </a:lnTo>
                    <a:lnTo>
                      <a:pt x="703" y="735"/>
                    </a:lnTo>
                    <a:lnTo>
                      <a:pt x="706" y="740"/>
                    </a:lnTo>
                    <a:lnTo>
                      <a:pt x="707" y="747"/>
                    </a:lnTo>
                    <a:lnTo>
                      <a:pt x="710" y="768"/>
                    </a:lnTo>
                    <a:lnTo>
                      <a:pt x="713" y="795"/>
                    </a:lnTo>
                    <a:lnTo>
                      <a:pt x="713" y="827"/>
                    </a:lnTo>
                    <a:lnTo>
                      <a:pt x="713" y="903"/>
                    </a:lnTo>
                    <a:lnTo>
                      <a:pt x="713" y="985"/>
                    </a:lnTo>
                    <a:lnTo>
                      <a:pt x="713" y="985"/>
                    </a:lnTo>
                    <a:lnTo>
                      <a:pt x="565" y="982"/>
                    </a:lnTo>
                    <a:lnTo>
                      <a:pt x="468" y="981"/>
                    </a:lnTo>
                    <a:lnTo>
                      <a:pt x="468" y="981"/>
                    </a:lnTo>
                    <a:lnTo>
                      <a:pt x="452" y="982"/>
                    </a:lnTo>
                    <a:lnTo>
                      <a:pt x="439" y="985"/>
                    </a:lnTo>
                    <a:lnTo>
                      <a:pt x="428" y="991"/>
                    </a:lnTo>
                    <a:lnTo>
                      <a:pt x="419" y="996"/>
                    </a:lnTo>
                    <a:lnTo>
                      <a:pt x="414" y="1003"/>
                    </a:lnTo>
                    <a:lnTo>
                      <a:pt x="410" y="1012"/>
                    </a:lnTo>
                    <a:lnTo>
                      <a:pt x="408" y="1019"/>
                    </a:lnTo>
                    <a:lnTo>
                      <a:pt x="410" y="1027"/>
                    </a:lnTo>
                    <a:lnTo>
                      <a:pt x="410" y="1027"/>
                    </a:lnTo>
                    <a:lnTo>
                      <a:pt x="415" y="1035"/>
                    </a:lnTo>
                    <a:lnTo>
                      <a:pt x="424" y="1049"/>
                    </a:lnTo>
                    <a:lnTo>
                      <a:pt x="433" y="1065"/>
                    </a:lnTo>
                    <a:lnTo>
                      <a:pt x="445" y="1084"/>
                    </a:lnTo>
                    <a:lnTo>
                      <a:pt x="456" y="1105"/>
                    </a:lnTo>
                    <a:lnTo>
                      <a:pt x="465" y="1128"/>
                    </a:lnTo>
                    <a:lnTo>
                      <a:pt x="470" y="1140"/>
                    </a:lnTo>
                    <a:lnTo>
                      <a:pt x="472" y="1151"/>
                    </a:lnTo>
                    <a:lnTo>
                      <a:pt x="474" y="1164"/>
                    </a:lnTo>
                    <a:lnTo>
                      <a:pt x="475" y="1175"/>
                    </a:lnTo>
                    <a:lnTo>
                      <a:pt x="475" y="1175"/>
                    </a:lnTo>
                    <a:lnTo>
                      <a:pt x="475" y="1189"/>
                    </a:lnTo>
                    <a:lnTo>
                      <a:pt x="472" y="1202"/>
                    </a:lnTo>
                    <a:lnTo>
                      <a:pt x="470" y="1214"/>
                    </a:lnTo>
                    <a:lnTo>
                      <a:pt x="465" y="1224"/>
                    </a:lnTo>
                    <a:lnTo>
                      <a:pt x="461" y="1235"/>
                    </a:lnTo>
                    <a:lnTo>
                      <a:pt x="454" y="1244"/>
                    </a:lnTo>
                    <a:lnTo>
                      <a:pt x="447" y="1252"/>
                    </a:lnTo>
                    <a:lnTo>
                      <a:pt x="439" y="1260"/>
                    </a:lnTo>
                    <a:lnTo>
                      <a:pt x="431" y="1267"/>
                    </a:lnTo>
                    <a:lnTo>
                      <a:pt x="422" y="1273"/>
                    </a:lnTo>
                    <a:lnTo>
                      <a:pt x="412" y="1277"/>
                    </a:lnTo>
                    <a:lnTo>
                      <a:pt x="401" y="1281"/>
                    </a:lnTo>
                    <a:lnTo>
                      <a:pt x="391" y="1286"/>
                    </a:lnTo>
                    <a:lnTo>
                      <a:pt x="380" y="1287"/>
                    </a:lnTo>
                    <a:lnTo>
                      <a:pt x="369" y="1288"/>
                    </a:lnTo>
                    <a:lnTo>
                      <a:pt x="358" y="1290"/>
                    </a:lnTo>
                    <a:lnTo>
                      <a:pt x="358" y="1290"/>
                    </a:lnTo>
                    <a:lnTo>
                      <a:pt x="347" y="1288"/>
                    </a:lnTo>
                    <a:lnTo>
                      <a:pt x="335" y="1288"/>
                    </a:lnTo>
                    <a:lnTo>
                      <a:pt x="324" y="1286"/>
                    </a:lnTo>
                    <a:lnTo>
                      <a:pt x="313" y="1283"/>
                    </a:lnTo>
                    <a:lnTo>
                      <a:pt x="303" y="1279"/>
                    </a:lnTo>
                    <a:lnTo>
                      <a:pt x="294" y="1274"/>
                    </a:lnTo>
                    <a:lnTo>
                      <a:pt x="284" y="1267"/>
                    </a:lnTo>
                    <a:lnTo>
                      <a:pt x="275" y="1262"/>
                    </a:lnTo>
                    <a:lnTo>
                      <a:pt x="267" y="1253"/>
                    </a:lnTo>
                    <a:lnTo>
                      <a:pt x="259" y="1245"/>
                    </a:lnTo>
                    <a:lnTo>
                      <a:pt x="253" y="1235"/>
                    </a:lnTo>
                    <a:lnTo>
                      <a:pt x="247" y="1226"/>
                    </a:lnTo>
                    <a:lnTo>
                      <a:pt x="242" y="1214"/>
                    </a:lnTo>
                    <a:lnTo>
                      <a:pt x="239" y="1202"/>
                    </a:lnTo>
                    <a:lnTo>
                      <a:pt x="236" y="1188"/>
                    </a:lnTo>
                    <a:lnTo>
                      <a:pt x="236" y="1174"/>
                    </a:lnTo>
                    <a:lnTo>
                      <a:pt x="236" y="1174"/>
                    </a:lnTo>
                    <a:lnTo>
                      <a:pt x="236" y="1161"/>
                    </a:lnTo>
                    <a:lnTo>
                      <a:pt x="238" y="1149"/>
                    </a:lnTo>
                    <a:lnTo>
                      <a:pt x="240" y="1136"/>
                    </a:lnTo>
                    <a:lnTo>
                      <a:pt x="243" y="1125"/>
                    </a:lnTo>
                    <a:lnTo>
                      <a:pt x="252" y="1103"/>
                    </a:lnTo>
                    <a:lnTo>
                      <a:pt x="260" y="1082"/>
                    </a:lnTo>
                    <a:lnTo>
                      <a:pt x="278" y="1047"/>
                    </a:lnTo>
                    <a:lnTo>
                      <a:pt x="285" y="1031"/>
                    </a:lnTo>
                    <a:lnTo>
                      <a:pt x="288" y="1024"/>
                    </a:lnTo>
                    <a:lnTo>
                      <a:pt x="289" y="1019"/>
                    </a:lnTo>
                    <a:lnTo>
                      <a:pt x="289" y="1019"/>
                    </a:lnTo>
                    <a:lnTo>
                      <a:pt x="289" y="1014"/>
                    </a:lnTo>
                    <a:lnTo>
                      <a:pt x="288" y="1012"/>
                    </a:lnTo>
                    <a:lnTo>
                      <a:pt x="285" y="1009"/>
                    </a:lnTo>
                    <a:lnTo>
                      <a:pt x="282" y="1006"/>
                    </a:lnTo>
                    <a:lnTo>
                      <a:pt x="271" y="1000"/>
                    </a:lnTo>
                    <a:lnTo>
                      <a:pt x="257" y="998"/>
                    </a:lnTo>
                    <a:lnTo>
                      <a:pt x="240" y="995"/>
                    </a:lnTo>
                    <a:lnTo>
                      <a:pt x="221" y="992"/>
                    </a:lnTo>
                    <a:lnTo>
                      <a:pt x="176" y="989"/>
                    </a:lnTo>
                    <a:lnTo>
                      <a:pt x="127" y="988"/>
                    </a:lnTo>
                    <a:lnTo>
                      <a:pt x="78" y="988"/>
                    </a:lnTo>
                    <a:lnTo>
                      <a:pt x="0" y="988"/>
                    </a:lnTo>
                    <a:lnTo>
                      <a:pt x="0" y="271"/>
                    </a:lnTo>
                    <a:lnTo>
                      <a:pt x="0" y="271"/>
                    </a:lnTo>
                    <a:lnTo>
                      <a:pt x="74" y="274"/>
                    </a:lnTo>
                    <a:lnTo>
                      <a:pt x="130" y="274"/>
                    </a:lnTo>
                    <a:lnTo>
                      <a:pt x="192" y="272"/>
                    </a:lnTo>
                    <a:lnTo>
                      <a:pt x="221" y="271"/>
                    </a:lnTo>
                    <a:lnTo>
                      <a:pt x="250" y="268"/>
                    </a:lnTo>
                    <a:lnTo>
                      <a:pt x="275" y="265"/>
                    </a:lnTo>
                    <a:lnTo>
                      <a:pt x="299" y="261"/>
                    </a:lnTo>
                    <a:lnTo>
                      <a:pt x="319" y="257"/>
                    </a:lnTo>
                    <a:lnTo>
                      <a:pt x="333" y="250"/>
                    </a:lnTo>
                    <a:lnTo>
                      <a:pt x="338" y="247"/>
                    </a:lnTo>
                    <a:lnTo>
                      <a:pt x="342" y="243"/>
                    </a:lnTo>
                    <a:lnTo>
                      <a:pt x="344" y="239"/>
                    </a:lnTo>
                    <a:lnTo>
                      <a:pt x="345" y="234"/>
                    </a:lnTo>
                    <a:lnTo>
                      <a:pt x="345" y="234"/>
                    </a:lnTo>
                    <a:lnTo>
                      <a:pt x="344" y="229"/>
                    </a:lnTo>
                    <a:lnTo>
                      <a:pt x="341" y="225"/>
                    </a:lnTo>
                    <a:lnTo>
                      <a:pt x="333" y="213"/>
                    </a:lnTo>
                    <a:lnTo>
                      <a:pt x="323" y="200"/>
                    </a:lnTo>
                    <a:lnTo>
                      <a:pt x="310" y="184"/>
                    </a:lnTo>
                    <a:lnTo>
                      <a:pt x="298" y="165"/>
                    </a:lnTo>
                    <a:lnTo>
                      <a:pt x="292" y="155"/>
                    </a:lnTo>
                    <a:lnTo>
                      <a:pt x="288" y="142"/>
                    </a:lnTo>
                    <a:lnTo>
                      <a:pt x="284" y="130"/>
                    </a:lnTo>
                    <a:lnTo>
                      <a:pt x="281" y="116"/>
                    </a:lnTo>
                    <a:lnTo>
                      <a:pt x="278" y="100"/>
                    </a:lnTo>
                    <a:lnTo>
                      <a:pt x="278" y="83"/>
                    </a:lnTo>
                    <a:lnTo>
                      <a:pt x="278" y="83"/>
                    </a:lnTo>
                    <a:lnTo>
                      <a:pt x="280" y="74"/>
                    </a:lnTo>
                    <a:lnTo>
                      <a:pt x="281" y="64"/>
                    </a:lnTo>
                    <a:lnTo>
                      <a:pt x="284" y="56"/>
                    </a:lnTo>
                    <a:lnTo>
                      <a:pt x="288" y="47"/>
                    </a:lnTo>
                    <a:lnTo>
                      <a:pt x="292" y="40"/>
                    </a:lnTo>
                    <a:lnTo>
                      <a:pt x="298" y="33"/>
                    </a:lnTo>
                    <a:lnTo>
                      <a:pt x="303" y="28"/>
                    </a:lnTo>
                    <a:lnTo>
                      <a:pt x="310" y="22"/>
                    </a:lnTo>
                    <a:lnTo>
                      <a:pt x="324" y="12"/>
                    </a:lnTo>
                    <a:lnTo>
                      <a:pt x="341" y="7"/>
                    </a:lnTo>
                    <a:lnTo>
                      <a:pt x="358" y="1"/>
                    </a:lnTo>
                    <a:lnTo>
                      <a:pt x="377" y="0"/>
                    </a:lnTo>
                    <a:lnTo>
                      <a:pt x="377" y="0"/>
                    </a:lnTo>
                    <a:lnTo>
                      <a:pt x="396" y="0"/>
                    </a:lnTo>
                    <a:lnTo>
                      <a:pt x="414" y="2"/>
                    </a:lnTo>
                    <a:lnTo>
                      <a:pt x="432" y="8"/>
                    </a:lnTo>
                    <a:lnTo>
                      <a:pt x="447" y="15"/>
                    </a:lnTo>
                    <a:lnTo>
                      <a:pt x="463" y="26"/>
                    </a:lnTo>
                    <a:lnTo>
                      <a:pt x="468" y="32"/>
                    </a:lnTo>
                    <a:lnTo>
                      <a:pt x="474" y="37"/>
                    </a:lnTo>
                    <a:lnTo>
                      <a:pt x="479" y="44"/>
                    </a:lnTo>
                    <a:lnTo>
                      <a:pt x="484" y="53"/>
                    </a:lnTo>
                    <a:lnTo>
                      <a:pt x="488" y="60"/>
                    </a:lnTo>
                    <a:lnTo>
                      <a:pt x="491" y="70"/>
                    </a:lnTo>
                    <a:lnTo>
                      <a:pt x="491" y="70"/>
                    </a:lnTo>
                    <a:lnTo>
                      <a:pt x="493" y="88"/>
                    </a:lnTo>
                    <a:lnTo>
                      <a:pt x="493" y="106"/>
                    </a:lnTo>
                    <a:lnTo>
                      <a:pt x="492" y="123"/>
                    </a:lnTo>
                    <a:lnTo>
                      <a:pt x="488" y="139"/>
                    </a:lnTo>
                    <a:lnTo>
                      <a:pt x="484" y="155"/>
                    </a:lnTo>
                    <a:lnTo>
                      <a:pt x="478" y="169"/>
                    </a:lnTo>
                    <a:lnTo>
                      <a:pt x="467" y="195"/>
                    </a:lnTo>
                    <a:lnTo>
                      <a:pt x="463" y="206"/>
                    </a:lnTo>
                    <a:lnTo>
                      <a:pt x="461" y="218"/>
                    </a:lnTo>
                    <a:lnTo>
                      <a:pt x="460" y="227"/>
                    </a:lnTo>
                    <a:lnTo>
                      <a:pt x="463" y="237"/>
                    </a:lnTo>
                    <a:lnTo>
                      <a:pt x="465" y="241"/>
                    </a:lnTo>
                    <a:lnTo>
                      <a:pt x="468" y="246"/>
                    </a:lnTo>
                    <a:lnTo>
                      <a:pt x="478" y="253"/>
                    </a:lnTo>
                    <a:lnTo>
                      <a:pt x="492" y="260"/>
                    </a:lnTo>
                    <a:lnTo>
                      <a:pt x="510" y="265"/>
                    </a:lnTo>
                    <a:lnTo>
                      <a:pt x="510" y="265"/>
                    </a:lnTo>
                    <a:lnTo>
                      <a:pt x="526" y="269"/>
                    </a:lnTo>
                    <a:lnTo>
                      <a:pt x="545" y="271"/>
                    </a:lnTo>
                    <a:lnTo>
                      <a:pt x="591" y="274"/>
                    </a:lnTo>
                    <a:lnTo>
                      <a:pt x="646" y="275"/>
                    </a:lnTo>
                    <a:lnTo>
                      <a:pt x="706" y="274"/>
                    </a:lnTo>
                    <a:lnTo>
                      <a:pt x="706" y="274"/>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29" name="îš1iḑè">
                <a:extLst>
                  <a:ext uri="{FF2B5EF4-FFF2-40B4-BE49-F238E27FC236}">
                    <a16:creationId xmlns:a16="http://schemas.microsoft.com/office/drawing/2014/main" id="{BE216270-DA9C-4739-A423-C9E3F07B9350}"/>
                  </a:ext>
                </a:extLst>
              </p:cNvPr>
              <p:cNvSpPr/>
              <p:nvPr/>
            </p:nvSpPr>
            <p:spPr bwMode="auto">
              <a:xfrm>
                <a:off x="5421313" y="2427288"/>
                <a:ext cx="1155700" cy="2062162"/>
              </a:xfrm>
              <a:custGeom>
                <a:avLst/>
                <a:gdLst>
                  <a:gd name="T0" fmla="*/ 584 w 728"/>
                  <a:gd name="T1" fmla="*/ 1019 h 1299"/>
                  <a:gd name="T2" fmla="*/ 467 w 728"/>
                  <a:gd name="T3" fmla="*/ 1022 h 1299"/>
                  <a:gd name="T4" fmla="*/ 440 w 728"/>
                  <a:gd name="T5" fmla="*/ 1038 h 1299"/>
                  <a:gd name="T6" fmla="*/ 441 w 728"/>
                  <a:gd name="T7" fmla="*/ 1066 h 1299"/>
                  <a:gd name="T8" fmla="*/ 469 w 728"/>
                  <a:gd name="T9" fmla="*/ 1158 h 1299"/>
                  <a:gd name="T10" fmla="*/ 474 w 728"/>
                  <a:gd name="T11" fmla="*/ 1211 h 1299"/>
                  <a:gd name="T12" fmla="*/ 460 w 728"/>
                  <a:gd name="T13" fmla="*/ 1251 h 1299"/>
                  <a:gd name="T14" fmla="*/ 429 w 728"/>
                  <a:gd name="T15" fmla="*/ 1279 h 1299"/>
                  <a:gd name="T16" fmla="*/ 377 w 728"/>
                  <a:gd name="T17" fmla="*/ 1298 h 1299"/>
                  <a:gd name="T18" fmla="*/ 310 w 728"/>
                  <a:gd name="T19" fmla="*/ 1292 h 1299"/>
                  <a:gd name="T20" fmla="*/ 274 w 728"/>
                  <a:gd name="T21" fmla="*/ 1272 h 1299"/>
                  <a:gd name="T22" fmla="*/ 250 w 728"/>
                  <a:gd name="T23" fmla="*/ 1240 h 1299"/>
                  <a:gd name="T24" fmla="*/ 244 w 728"/>
                  <a:gd name="T25" fmla="*/ 1194 h 1299"/>
                  <a:gd name="T26" fmla="*/ 254 w 728"/>
                  <a:gd name="T27" fmla="*/ 1162 h 1299"/>
                  <a:gd name="T28" fmla="*/ 307 w 728"/>
                  <a:gd name="T29" fmla="*/ 1080 h 1299"/>
                  <a:gd name="T30" fmla="*/ 318 w 728"/>
                  <a:gd name="T31" fmla="*/ 1060 h 1299"/>
                  <a:gd name="T32" fmla="*/ 307 w 728"/>
                  <a:gd name="T33" fmla="*/ 1029 h 1299"/>
                  <a:gd name="T34" fmla="*/ 276 w 728"/>
                  <a:gd name="T35" fmla="*/ 1015 h 1299"/>
                  <a:gd name="T36" fmla="*/ 5 w 728"/>
                  <a:gd name="T37" fmla="*/ 1019 h 1299"/>
                  <a:gd name="T38" fmla="*/ 1 w 728"/>
                  <a:gd name="T39" fmla="*/ 845 h 1299"/>
                  <a:gd name="T40" fmla="*/ 11 w 728"/>
                  <a:gd name="T41" fmla="*/ 765 h 1299"/>
                  <a:gd name="T42" fmla="*/ 26 w 728"/>
                  <a:gd name="T43" fmla="*/ 736 h 1299"/>
                  <a:gd name="T44" fmla="*/ 61 w 728"/>
                  <a:gd name="T45" fmla="*/ 724 h 1299"/>
                  <a:gd name="T46" fmla="*/ 124 w 728"/>
                  <a:gd name="T47" fmla="*/ 758 h 1299"/>
                  <a:gd name="T48" fmla="*/ 180 w 728"/>
                  <a:gd name="T49" fmla="*/ 783 h 1299"/>
                  <a:gd name="T50" fmla="*/ 222 w 728"/>
                  <a:gd name="T51" fmla="*/ 782 h 1299"/>
                  <a:gd name="T52" fmla="*/ 274 w 728"/>
                  <a:gd name="T53" fmla="*/ 761 h 1299"/>
                  <a:gd name="T54" fmla="*/ 310 w 728"/>
                  <a:gd name="T55" fmla="*/ 724 h 1299"/>
                  <a:gd name="T56" fmla="*/ 330 w 728"/>
                  <a:gd name="T57" fmla="*/ 680 h 1299"/>
                  <a:gd name="T58" fmla="*/ 332 w 728"/>
                  <a:gd name="T59" fmla="*/ 643 h 1299"/>
                  <a:gd name="T60" fmla="*/ 321 w 728"/>
                  <a:gd name="T61" fmla="*/ 596 h 1299"/>
                  <a:gd name="T62" fmla="*/ 292 w 728"/>
                  <a:gd name="T63" fmla="*/ 557 h 1299"/>
                  <a:gd name="T64" fmla="*/ 243 w 728"/>
                  <a:gd name="T65" fmla="*/ 530 h 1299"/>
                  <a:gd name="T66" fmla="*/ 193 w 728"/>
                  <a:gd name="T67" fmla="*/ 523 h 1299"/>
                  <a:gd name="T68" fmla="*/ 142 w 728"/>
                  <a:gd name="T69" fmla="*/ 537 h 1299"/>
                  <a:gd name="T70" fmla="*/ 81 w 728"/>
                  <a:gd name="T71" fmla="*/ 575 h 1299"/>
                  <a:gd name="T72" fmla="*/ 43 w 728"/>
                  <a:gd name="T73" fmla="*/ 573 h 1299"/>
                  <a:gd name="T74" fmla="*/ 22 w 728"/>
                  <a:gd name="T75" fmla="*/ 551 h 1299"/>
                  <a:gd name="T76" fmla="*/ 12 w 728"/>
                  <a:gd name="T77" fmla="*/ 466 h 1299"/>
                  <a:gd name="T78" fmla="*/ 162 w 728"/>
                  <a:gd name="T79" fmla="*/ 309 h 1299"/>
                  <a:gd name="T80" fmla="*/ 289 w 728"/>
                  <a:gd name="T81" fmla="*/ 308 h 1299"/>
                  <a:gd name="T82" fmla="*/ 316 w 728"/>
                  <a:gd name="T83" fmla="*/ 281 h 1299"/>
                  <a:gd name="T84" fmla="*/ 316 w 728"/>
                  <a:gd name="T85" fmla="*/ 258 h 1299"/>
                  <a:gd name="T86" fmla="*/ 265 w 728"/>
                  <a:gd name="T87" fmla="*/ 165 h 1299"/>
                  <a:gd name="T88" fmla="*/ 253 w 728"/>
                  <a:gd name="T89" fmla="*/ 121 h 1299"/>
                  <a:gd name="T90" fmla="*/ 260 w 728"/>
                  <a:gd name="T91" fmla="*/ 74 h 1299"/>
                  <a:gd name="T92" fmla="*/ 285 w 728"/>
                  <a:gd name="T93" fmla="*/ 38 h 1299"/>
                  <a:gd name="T94" fmla="*/ 323 w 728"/>
                  <a:gd name="T95" fmla="*/ 13 h 1299"/>
                  <a:gd name="T96" fmla="*/ 367 w 728"/>
                  <a:gd name="T97" fmla="*/ 2 h 1299"/>
                  <a:gd name="T98" fmla="*/ 401 w 728"/>
                  <a:gd name="T99" fmla="*/ 2 h 1299"/>
                  <a:gd name="T100" fmla="*/ 444 w 728"/>
                  <a:gd name="T101" fmla="*/ 17 h 1299"/>
                  <a:gd name="T102" fmla="*/ 476 w 728"/>
                  <a:gd name="T103" fmla="*/ 49 h 1299"/>
                  <a:gd name="T104" fmla="*/ 495 w 728"/>
                  <a:gd name="T105" fmla="*/ 100 h 1299"/>
                  <a:gd name="T106" fmla="*/ 495 w 728"/>
                  <a:gd name="T107" fmla="*/ 144 h 1299"/>
                  <a:gd name="T108" fmla="*/ 481 w 728"/>
                  <a:gd name="T109" fmla="*/ 189 h 1299"/>
                  <a:gd name="T110" fmla="*/ 447 w 728"/>
                  <a:gd name="T111" fmla="*/ 248 h 1299"/>
                  <a:gd name="T112" fmla="*/ 439 w 728"/>
                  <a:gd name="T113" fmla="*/ 274 h 1299"/>
                  <a:gd name="T114" fmla="*/ 446 w 728"/>
                  <a:gd name="T115" fmla="*/ 288 h 1299"/>
                  <a:gd name="T116" fmla="*/ 506 w 728"/>
                  <a:gd name="T117" fmla="*/ 304 h 1299"/>
                  <a:gd name="T118" fmla="*/ 693 w 728"/>
                  <a:gd name="T119" fmla="*/ 304 h 1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28" h="1299">
                    <a:moveTo>
                      <a:pt x="728" y="304"/>
                    </a:moveTo>
                    <a:lnTo>
                      <a:pt x="728" y="1021"/>
                    </a:lnTo>
                    <a:lnTo>
                      <a:pt x="728" y="1021"/>
                    </a:lnTo>
                    <a:lnTo>
                      <a:pt x="584" y="1019"/>
                    </a:lnTo>
                    <a:lnTo>
                      <a:pt x="532" y="1019"/>
                    </a:lnTo>
                    <a:lnTo>
                      <a:pt x="495" y="1019"/>
                    </a:lnTo>
                    <a:lnTo>
                      <a:pt x="479" y="1021"/>
                    </a:lnTo>
                    <a:lnTo>
                      <a:pt x="467" y="1022"/>
                    </a:lnTo>
                    <a:lnTo>
                      <a:pt x="457" y="1025"/>
                    </a:lnTo>
                    <a:lnTo>
                      <a:pt x="448" y="1028"/>
                    </a:lnTo>
                    <a:lnTo>
                      <a:pt x="444" y="1032"/>
                    </a:lnTo>
                    <a:lnTo>
                      <a:pt x="440" y="1038"/>
                    </a:lnTo>
                    <a:lnTo>
                      <a:pt x="439" y="1045"/>
                    </a:lnTo>
                    <a:lnTo>
                      <a:pt x="440" y="1052"/>
                    </a:lnTo>
                    <a:lnTo>
                      <a:pt x="440" y="1052"/>
                    </a:lnTo>
                    <a:lnTo>
                      <a:pt x="441" y="1066"/>
                    </a:lnTo>
                    <a:lnTo>
                      <a:pt x="447" y="1081"/>
                    </a:lnTo>
                    <a:lnTo>
                      <a:pt x="458" y="1117"/>
                    </a:lnTo>
                    <a:lnTo>
                      <a:pt x="464" y="1138"/>
                    </a:lnTo>
                    <a:lnTo>
                      <a:pt x="469" y="1158"/>
                    </a:lnTo>
                    <a:lnTo>
                      <a:pt x="472" y="1179"/>
                    </a:lnTo>
                    <a:lnTo>
                      <a:pt x="474" y="1198"/>
                    </a:lnTo>
                    <a:lnTo>
                      <a:pt x="474" y="1198"/>
                    </a:lnTo>
                    <a:lnTo>
                      <a:pt x="474" y="1211"/>
                    </a:lnTo>
                    <a:lnTo>
                      <a:pt x="472" y="1222"/>
                    </a:lnTo>
                    <a:lnTo>
                      <a:pt x="469" y="1232"/>
                    </a:lnTo>
                    <a:lnTo>
                      <a:pt x="465" y="1242"/>
                    </a:lnTo>
                    <a:lnTo>
                      <a:pt x="460" y="1251"/>
                    </a:lnTo>
                    <a:lnTo>
                      <a:pt x="453" y="1260"/>
                    </a:lnTo>
                    <a:lnTo>
                      <a:pt x="446" y="1267"/>
                    </a:lnTo>
                    <a:lnTo>
                      <a:pt x="437" y="1274"/>
                    </a:lnTo>
                    <a:lnTo>
                      <a:pt x="429" y="1279"/>
                    </a:lnTo>
                    <a:lnTo>
                      <a:pt x="419" y="1285"/>
                    </a:lnTo>
                    <a:lnTo>
                      <a:pt x="409" y="1289"/>
                    </a:lnTo>
                    <a:lnTo>
                      <a:pt x="398" y="1293"/>
                    </a:lnTo>
                    <a:lnTo>
                      <a:pt x="377" y="1298"/>
                    </a:lnTo>
                    <a:lnTo>
                      <a:pt x="355" y="1299"/>
                    </a:lnTo>
                    <a:lnTo>
                      <a:pt x="332" y="1298"/>
                    </a:lnTo>
                    <a:lnTo>
                      <a:pt x="321" y="1295"/>
                    </a:lnTo>
                    <a:lnTo>
                      <a:pt x="310" y="1292"/>
                    </a:lnTo>
                    <a:lnTo>
                      <a:pt x="300" y="1289"/>
                    </a:lnTo>
                    <a:lnTo>
                      <a:pt x="290" y="1284"/>
                    </a:lnTo>
                    <a:lnTo>
                      <a:pt x="282" y="1279"/>
                    </a:lnTo>
                    <a:lnTo>
                      <a:pt x="274" y="1272"/>
                    </a:lnTo>
                    <a:lnTo>
                      <a:pt x="267" y="1265"/>
                    </a:lnTo>
                    <a:lnTo>
                      <a:pt x="260" y="1258"/>
                    </a:lnTo>
                    <a:lnTo>
                      <a:pt x="254" y="1249"/>
                    </a:lnTo>
                    <a:lnTo>
                      <a:pt x="250" y="1240"/>
                    </a:lnTo>
                    <a:lnTo>
                      <a:pt x="247" y="1229"/>
                    </a:lnTo>
                    <a:lnTo>
                      <a:pt x="244" y="1218"/>
                    </a:lnTo>
                    <a:lnTo>
                      <a:pt x="244" y="1207"/>
                    </a:lnTo>
                    <a:lnTo>
                      <a:pt x="244" y="1194"/>
                    </a:lnTo>
                    <a:lnTo>
                      <a:pt x="244" y="1194"/>
                    </a:lnTo>
                    <a:lnTo>
                      <a:pt x="247" y="1183"/>
                    </a:lnTo>
                    <a:lnTo>
                      <a:pt x="250" y="1172"/>
                    </a:lnTo>
                    <a:lnTo>
                      <a:pt x="254" y="1162"/>
                    </a:lnTo>
                    <a:lnTo>
                      <a:pt x="260" y="1151"/>
                    </a:lnTo>
                    <a:lnTo>
                      <a:pt x="271" y="1131"/>
                    </a:lnTo>
                    <a:lnTo>
                      <a:pt x="283" y="1112"/>
                    </a:lnTo>
                    <a:lnTo>
                      <a:pt x="307" y="1080"/>
                    </a:lnTo>
                    <a:lnTo>
                      <a:pt x="316" y="1068"/>
                    </a:lnTo>
                    <a:lnTo>
                      <a:pt x="317" y="1063"/>
                    </a:lnTo>
                    <a:lnTo>
                      <a:pt x="318" y="1060"/>
                    </a:lnTo>
                    <a:lnTo>
                      <a:pt x="318" y="1060"/>
                    </a:lnTo>
                    <a:lnTo>
                      <a:pt x="318" y="1052"/>
                    </a:lnTo>
                    <a:lnTo>
                      <a:pt x="317" y="1045"/>
                    </a:lnTo>
                    <a:lnTo>
                      <a:pt x="313" y="1036"/>
                    </a:lnTo>
                    <a:lnTo>
                      <a:pt x="307" y="1029"/>
                    </a:lnTo>
                    <a:lnTo>
                      <a:pt x="307" y="1029"/>
                    </a:lnTo>
                    <a:lnTo>
                      <a:pt x="299" y="1024"/>
                    </a:lnTo>
                    <a:lnTo>
                      <a:pt x="289" y="1018"/>
                    </a:lnTo>
                    <a:lnTo>
                      <a:pt x="276" y="1015"/>
                    </a:lnTo>
                    <a:lnTo>
                      <a:pt x="261" y="1014"/>
                    </a:lnTo>
                    <a:lnTo>
                      <a:pt x="261" y="1014"/>
                    </a:lnTo>
                    <a:lnTo>
                      <a:pt x="159" y="1015"/>
                    </a:lnTo>
                    <a:lnTo>
                      <a:pt x="5" y="1019"/>
                    </a:lnTo>
                    <a:lnTo>
                      <a:pt x="5" y="1019"/>
                    </a:lnTo>
                    <a:lnTo>
                      <a:pt x="1" y="929"/>
                    </a:lnTo>
                    <a:lnTo>
                      <a:pt x="0" y="885"/>
                    </a:lnTo>
                    <a:lnTo>
                      <a:pt x="1" y="845"/>
                    </a:lnTo>
                    <a:lnTo>
                      <a:pt x="3" y="808"/>
                    </a:lnTo>
                    <a:lnTo>
                      <a:pt x="5" y="793"/>
                    </a:lnTo>
                    <a:lnTo>
                      <a:pt x="8" y="778"/>
                    </a:lnTo>
                    <a:lnTo>
                      <a:pt x="11" y="765"/>
                    </a:lnTo>
                    <a:lnTo>
                      <a:pt x="15" y="752"/>
                    </a:lnTo>
                    <a:lnTo>
                      <a:pt x="21" y="743"/>
                    </a:lnTo>
                    <a:lnTo>
                      <a:pt x="26" y="736"/>
                    </a:lnTo>
                    <a:lnTo>
                      <a:pt x="26" y="736"/>
                    </a:lnTo>
                    <a:lnTo>
                      <a:pt x="35" y="729"/>
                    </a:lnTo>
                    <a:lnTo>
                      <a:pt x="43" y="724"/>
                    </a:lnTo>
                    <a:lnTo>
                      <a:pt x="51" y="723"/>
                    </a:lnTo>
                    <a:lnTo>
                      <a:pt x="61" y="724"/>
                    </a:lnTo>
                    <a:lnTo>
                      <a:pt x="71" y="727"/>
                    </a:lnTo>
                    <a:lnTo>
                      <a:pt x="81" y="731"/>
                    </a:lnTo>
                    <a:lnTo>
                      <a:pt x="102" y="744"/>
                    </a:lnTo>
                    <a:lnTo>
                      <a:pt x="124" y="758"/>
                    </a:lnTo>
                    <a:lnTo>
                      <a:pt x="146" y="771"/>
                    </a:lnTo>
                    <a:lnTo>
                      <a:pt x="158" y="776"/>
                    </a:lnTo>
                    <a:lnTo>
                      <a:pt x="169" y="780"/>
                    </a:lnTo>
                    <a:lnTo>
                      <a:pt x="180" y="783"/>
                    </a:lnTo>
                    <a:lnTo>
                      <a:pt x="191" y="785"/>
                    </a:lnTo>
                    <a:lnTo>
                      <a:pt x="191" y="785"/>
                    </a:lnTo>
                    <a:lnTo>
                      <a:pt x="208" y="785"/>
                    </a:lnTo>
                    <a:lnTo>
                      <a:pt x="222" y="782"/>
                    </a:lnTo>
                    <a:lnTo>
                      <a:pt x="237" y="779"/>
                    </a:lnTo>
                    <a:lnTo>
                      <a:pt x="250" y="773"/>
                    </a:lnTo>
                    <a:lnTo>
                      <a:pt x="263" y="768"/>
                    </a:lnTo>
                    <a:lnTo>
                      <a:pt x="274" y="761"/>
                    </a:lnTo>
                    <a:lnTo>
                      <a:pt x="285" y="754"/>
                    </a:lnTo>
                    <a:lnTo>
                      <a:pt x="293" y="744"/>
                    </a:lnTo>
                    <a:lnTo>
                      <a:pt x="302" y="736"/>
                    </a:lnTo>
                    <a:lnTo>
                      <a:pt x="310" y="724"/>
                    </a:lnTo>
                    <a:lnTo>
                      <a:pt x="316" y="715"/>
                    </a:lnTo>
                    <a:lnTo>
                      <a:pt x="321" y="703"/>
                    </a:lnTo>
                    <a:lnTo>
                      <a:pt x="325" y="691"/>
                    </a:lnTo>
                    <a:lnTo>
                      <a:pt x="330" y="680"/>
                    </a:lnTo>
                    <a:lnTo>
                      <a:pt x="331" y="667"/>
                    </a:lnTo>
                    <a:lnTo>
                      <a:pt x="332" y="655"/>
                    </a:lnTo>
                    <a:lnTo>
                      <a:pt x="332" y="655"/>
                    </a:lnTo>
                    <a:lnTo>
                      <a:pt x="332" y="643"/>
                    </a:lnTo>
                    <a:lnTo>
                      <a:pt x="331" y="631"/>
                    </a:lnTo>
                    <a:lnTo>
                      <a:pt x="330" y="618"/>
                    </a:lnTo>
                    <a:lnTo>
                      <a:pt x="325" y="607"/>
                    </a:lnTo>
                    <a:lnTo>
                      <a:pt x="321" y="596"/>
                    </a:lnTo>
                    <a:lnTo>
                      <a:pt x="316" y="585"/>
                    </a:lnTo>
                    <a:lnTo>
                      <a:pt x="309" y="575"/>
                    </a:lnTo>
                    <a:lnTo>
                      <a:pt x="302" y="565"/>
                    </a:lnTo>
                    <a:lnTo>
                      <a:pt x="292" y="557"/>
                    </a:lnTo>
                    <a:lnTo>
                      <a:pt x="282" y="548"/>
                    </a:lnTo>
                    <a:lnTo>
                      <a:pt x="270" y="541"/>
                    </a:lnTo>
                    <a:lnTo>
                      <a:pt x="257" y="536"/>
                    </a:lnTo>
                    <a:lnTo>
                      <a:pt x="243" y="530"/>
                    </a:lnTo>
                    <a:lnTo>
                      <a:pt x="228" y="527"/>
                    </a:lnTo>
                    <a:lnTo>
                      <a:pt x="211" y="525"/>
                    </a:lnTo>
                    <a:lnTo>
                      <a:pt x="193" y="523"/>
                    </a:lnTo>
                    <a:lnTo>
                      <a:pt x="193" y="523"/>
                    </a:lnTo>
                    <a:lnTo>
                      <a:pt x="180" y="525"/>
                    </a:lnTo>
                    <a:lnTo>
                      <a:pt x="167" y="527"/>
                    </a:lnTo>
                    <a:lnTo>
                      <a:pt x="155" y="532"/>
                    </a:lnTo>
                    <a:lnTo>
                      <a:pt x="142" y="537"/>
                    </a:lnTo>
                    <a:lnTo>
                      <a:pt x="120" y="551"/>
                    </a:lnTo>
                    <a:lnTo>
                      <a:pt x="100" y="564"/>
                    </a:lnTo>
                    <a:lnTo>
                      <a:pt x="89" y="569"/>
                    </a:lnTo>
                    <a:lnTo>
                      <a:pt x="81" y="575"/>
                    </a:lnTo>
                    <a:lnTo>
                      <a:pt x="71" y="578"/>
                    </a:lnTo>
                    <a:lnTo>
                      <a:pt x="61" y="579"/>
                    </a:lnTo>
                    <a:lnTo>
                      <a:pt x="51" y="578"/>
                    </a:lnTo>
                    <a:lnTo>
                      <a:pt x="43" y="573"/>
                    </a:lnTo>
                    <a:lnTo>
                      <a:pt x="33" y="566"/>
                    </a:lnTo>
                    <a:lnTo>
                      <a:pt x="25" y="557"/>
                    </a:lnTo>
                    <a:lnTo>
                      <a:pt x="25" y="557"/>
                    </a:lnTo>
                    <a:lnTo>
                      <a:pt x="22" y="551"/>
                    </a:lnTo>
                    <a:lnTo>
                      <a:pt x="19" y="544"/>
                    </a:lnTo>
                    <a:lnTo>
                      <a:pt x="16" y="525"/>
                    </a:lnTo>
                    <a:lnTo>
                      <a:pt x="14" y="498"/>
                    </a:lnTo>
                    <a:lnTo>
                      <a:pt x="12" y="466"/>
                    </a:lnTo>
                    <a:lnTo>
                      <a:pt x="12" y="390"/>
                    </a:lnTo>
                    <a:lnTo>
                      <a:pt x="14" y="306"/>
                    </a:lnTo>
                    <a:lnTo>
                      <a:pt x="14" y="306"/>
                    </a:lnTo>
                    <a:lnTo>
                      <a:pt x="162" y="309"/>
                    </a:lnTo>
                    <a:lnTo>
                      <a:pt x="260" y="312"/>
                    </a:lnTo>
                    <a:lnTo>
                      <a:pt x="260" y="312"/>
                    </a:lnTo>
                    <a:lnTo>
                      <a:pt x="276" y="311"/>
                    </a:lnTo>
                    <a:lnTo>
                      <a:pt x="289" y="308"/>
                    </a:lnTo>
                    <a:lnTo>
                      <a:pt x="299" y="302"/>
                    </a:lnTo>
                    <a:lnTo>
                      <a:pt x="307" y="297"/>
                    </a:lnTo>
                    <a:lnTo>
                      <a:pt x="313" y="288"/>
                    </a:lnTo>
                    <a:lnTo>
                      <a:pt x="316" y="281"/>
                    </a:lnTo>
                    <a:lnTo>
                      <a:pt x="318" y="273"/>
                    </a:lnTo>
                    <a:lnTo>
                      <a:pt x="318" y="266"/>
                    </a:lnTo>
                    <a:lnTo>
                      <a:pt x="318" y="266"/>
                    </a:lnTo>
                    <a:lnTo>
                      <a:pt x="316" y="258"/>
                    </a:lnTo>
                    <a:lnTo>
                      <a:pt x="309" y="245"/>
                    </a:lnTo>
                    <a:lnTo>
                      <a:pt x="288" y="209"/>
                    </a:lnTo>
                    <a:lnTo>
                      <a:pt x="276" y="188"/>
                    </a:lnTo>
                    <a:lnTo>
                      <a:pt x="265" y="165"/>
                    </a:lnTo>
                    <a:lnTo>
                      <a:pt x="258" y="143"/>
                    </a:lnTo>
                    <a:lnTo>
                      <a:pt x="256" y="132"/>
                    </a:lnTo>
                    <a:lnTo>
                      <a:pt x="253" y="121"/>
                    </a:lnTo>
                    <a:lnTo>
                      <a:pt x="253" y="121"/>
                    </a:lnTo>
                    <a:lnTo>
                      <a:pt x="253" y="108"/>
                    </a:lnTo>
                    <a:lnTo>
                      <a:pt x="254" y="97"/>
                    </a:lnTo>
                    <a:lnTo>
                      <a:pt x="256" y="86"/>
                    </a:lnTo>
                    <a:lnTo>
                      <a:pt x="260" y="74"/>
                    </a:lnTo>
                    <a:lnTo>
                      <a:pt x="264" y="65"/>
                    </a:lnTo>
                    <a:lnTo>
                      <a:pt x="270" y="55"/>
                    </a:lnTo>
                    <a:lnTo>
                      <a:pt x="276" y="46"/>
                    </a:lnTo>
                    <a:lnTo>
                      <a:pt x="285" y="38"/>
                    </a:lnTo>
                    <a:lnTo>
                      <a:pt x="293" y="31"/>
                    </a:lnTo>
                    <a:lnTo>
                      <a:pt x="302" y="24"/>
                    </a:lnTo>
                    <a:lnTo>
                      <a:pt x="311" y="19"/>
                    </a:lnTo>
                    <a:lnTo>
                      <a:pt x="323" y="13"/>
                    </a:lnTo>
                    <a:lnTo>
                      <a:pt x="332" y="9"/>
                    </a:lnTo>
                    <a:lnTo>
                      <a:pt x="344" y="6"/>
                    </a:lnTo>
                    <a:lnTo>
                      <a:pt x="355" y="3"/>
                    </a:lnTo>
                    <a:lnTo>
                      <a:pt x="367" y="2"/>
                    </a:lnTo>
                    <a:lnTo>
                      <a:pt x="367" y="2"/>
                    </a:lnTo>
                    <a:lnTo>
                      <a:pt x="379" y="0"/>
                    </a:lnTo>
                    <a:lnTo>
                      <a:pt x="390" y="0"/>
                    </a:lnTo>
                    <a:lnTo>
                      <a:pt x="401" y="2"/>
                    </a:lnTo>
                    <a:lnTo>
                      <a:pt x="412" y="3"/>
                    </a:lnTo>
                    <a:lnTo>
                      <a:pt x="423" y="7"/>
                    </a:lnTo>
                    <a:lnTo>
                      <a:pt x="433" y="12"/>
                    </a:lnTo>
                    <a:lnTo>
                      <a:pt x="444" y="17"/>
                    </a:lnTo>
                    <a:lnTo>
                      <a:pt x="453" y="23"/>
                    </a:lnTo>
                    <a:lnTo>
                      <a:pt x="462" y="30"/>
                    </a:lnTo>
                    <a:lnTo>
                      <a:pt x="469" y="40"/>
                    </a:lnTo>
                    <a:lnTo>
                      <a:pt x="476" y="49"/>
                    </a:lnTo>
                    <a:lnTo>
                      <a:pt x="483" y="60"/>
                    </a:lnTo>
                    <a:lnTo>
                      <a:pt x="488" y="72"/>
                    </a:lnTo>
                    <a:lnTo>
                      <a:pt x="492" y="86"/>
                    </a:lnTo>
                    <a:lnTo>
                      <a:pt x="495" y="100"/>
                    </a:lnTo>
                    <a:lnTo>
                      <a:pt x="496" y="116"/>
                    </a:lnTo>
                    <a:lnTo>
                      <a:pt x="496" y="116"/>
                    </a:lnTo>
                    <a:lnTo>
                      <a:pt x="496" y="132"/>
                    </a:lnTo>
                    <a:lnTo>
                      <a:pt x="495" y="144"/>
                    </a:lnTo>
                    <a:lnTo>
                      <a:pt x="493" y="157"/>
                    </a:lnTo>
                    <a:lnTo>
                      <a:pt x="489" y="168"/>
                    </a:lnTo>
                    <a:lnTo>
                      <a:pt x="485" y="179"/>
                    </a:lnTo>
                    <a:lnTo>
                      <a:pt x="481" y="189"/>
                    </a:lnTo>
                    <a:lnTo>
                      <a:pt x="471" y="207"/>
                    </a:lnTo>
                    <a:lnTo>
                      <a:pt x="460" y="223"/>
                    </a:lnTo>
                    <a:lnTo>
                      <a:pt x="450" y="239"/>
                    </a:lnTo>
                    <a:lnTo>
                      <a:pt x="447" y="248"/>
                    </a:lnTo>
                    <a:lnTo>
                      <a:pt x="443" y="256"/>
                    </a:lnTo>
                    <a:lnTo>
                      <a:pt x="440" y="265"/>
                    </a:lnTo>
                    <a:lnTo>
                      <a:pt x="439" y="274"/>
                    </a:lnTo>
                    <a:lnTo>
                      <a:pt x="439" y="274"/>
                    </a:lnTo>
                    <a:lnTo>
                      <a:pt x="439" y="279"/>
                    </a:lnTo>
                    <a:lnTo>
                      <a:pt x="440" y="283"/>
                    </a:lnTo>
                    <a:lnTo>
                      <a:pt x="443" y="286"/>
                    </a:lnTo>
                    <a:lnTo>
                      <a:pt x="446" y="288"/>
                    </a:lnTo>
                    <a:lnTo>
                      <a:pt x="457" y="294"/>
                    </a:lnTo>
                    <a:lnTo>
                      <a:pt x="469" y="298"/>
                    </a:lnTo>
                    <a:lnTo>
                      <a:pt x="486" y="301"/>
                    </a:lnTo>
                    <a:lnTo>
                      <a:pt x="506" y="304"/>
                    </a:lnTo>
                    <a:lnTo>
                      <a:pt x="550" y="306"/>
                    </a:lnTo>
                    <a:lnTo>
                      <a:pt x="599" y="306"/>
                    </a:lnTo>
                    <a:lnTo>
                      <a:pt x="648" y="305"/>
                    </a:lnTo>
                    <a:lnTo>
                      <a:pt x="693" y="304"/>
                    </a:lnTo>
                    <a:lnTo>
                      <a:pt x="728" y="304"/>
                    </a:lnTo>
                    <a:lnTo>
                      <a:pt x="728" y="304"/>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30" name="ïṡḻidé">
                <a:extLst>
                  <a:ext uri="{FF2B5EF4-FFF2-40B4-BE49-F238E27FC236}">
                    <a16:creationId xmlns:a16="http://schemas.microsoft.com/office/drawing/2014/main" id="{8FFA2F2B-3C9D-4E65-BFE1-98171C3A3613}"/>
                  </a:ext>
                </a:extLst>
              </p:cNvPr>
              <p:cNvSpPr/>
              <p:nvPr/>
            </p:nvSpPr>
            <p:spPr bwMode="auto">
              <a:xfrm>
                <a:off x="3144839" y="2401886"/>
                <a:ext cx="1157286" cy="2052638"/>
              </a:xfrm>
              <a:custGeom>
                <a:avLst/>
                <a:gdLst>
                  <a:gd name="T0" fmla="*/ 0 w 729"/>
                  <a:gd name="T1" fmla="*/ 880 h 1293"/>
                  <a:gd name="T2" fmla="*/ 15 w 729"/>
                  <a:gd name="T3" fmla="*/ 768 h 1293"/>
                  <a:gd name="T4" fmla="*/ 43 w 729"/>
                  <a:gd name="T5" fmla="*/ 745 h 1293"/>
                  <a:gd name="T6" fmla="*/ 97 w 729"/>
                  <a:gd name="T7" fmla="*/ 775 h 1293"/>
                  <a:gd name="T8" fmla="*/ 155 w 729"/>
                  <a:gd name="T9" fmla="*/ 799 h 1293"/>
                  <a:gd name="T10" fmla="*/ 204 w 729"/>
                  <a:gd name="T11" fmla="*/ 796 h 1293"/>
                  <a:gd name="T12" fmla="*/ 247 w 729"/>
                  <a:gd name="T13" fmla="*/ 770 h 1293"/>
                  <a:gd name="T14" fmla="*/ 273 w 729"/>
                  <a:gd name="T15" fmla="*/ 725 h 1293"/>
                  <a:gd name="T16" fmla="*/ 276 w 729"/>
                  <a:gd name="T17" fmla="*/ 641 h 1293"/>
                  <a:gd name="T18" fmla="*/ 250 w 729"/>
                  <a:gd name="T19" fmla="*/ 596 h 1293"/>
                  <a:gd name="T20" fmla="*/ 204 w 729"/>
                  <a:gd name="T21" fmla="*/ 571 h 1293"/>
                  <a:gd name="T22" fmla="*/ 153 w 729"/>
                  <a:gd name="T23" fmla="*/ 571 h 1293"/>
                  <a:gd name="T24" fmla="*/ 64 w 729"/>
                  <a:gd name="T25" fmla="*/ 610 h 1293"/>
                  <a:gd name="T26" fmla="*/ 27 w 729"/>
                  <a:gd name="T27" fmla="*/ 606 h 1293"/>
                  <a:gd name="T28" fmla="*/ 15 w 729"/>
                  <a:gd name="T29" fmla="*/ 535 h 1293"/>
                  <a:gd name="T30" fmla="*/ 95 w 729"/>
                  <a:gd name="T31" fmla="*/ 327 h 1293"/>
                  <a:gd name="T32" fmla="*/ 237 w 729"/>
                  <a:gd name="T33" fmla="*/ 320 h 1293"/>
                  <a:gd name="T34" fmla="*/ 275 w 729"/>
                  <a:gd name="T35" fmla="*/ 297 h 1293"/>
                  <a:gd name="T36" fmla="*/ 282 w 729"/>
                  <a:gd name="T37" fmla="*/ 251 h 1293"/>
                  <a:gd name="T38" fmla="*/ 240 w 729"/>
                  <a:gd name="T39" fmla="*/ 177 h 1293"/>
                  <a:gd name="T40" fmla="*/ 232 w 729"/>
                  <a:gd name="T41" fmla="*/ 121 h 1293"/>
                  <a:gd name="T42" fmla="*/ 255 w 729"/>
                  <a:gd name="T43" fmla="*/ 50 h 1293"/>
                  <a:gd name="T44" fmla="*/ 303 w 729"/>
                  <a:gd name="T45" fmla="*/ 11 h 1293"/>
                  <a:gd name="T46" fmla="*/ 363 w 729"/>
                  <a:gd name="T47" fmla="*/ 0 h 1293"/>
                  <a:gd name="T48" fmla="*/ 410 w 729"/>
                  <a:gd name="T49" fmla="*/ 11 h 1293"/>
                  <a:gd name="T50" fmla="*/ 461 w 729"/>
                  <a:gd name="T51" fmla="*/ 47 h 1293"/>
                  <a:gd name="T52" fmla="*/ 490 w 729"/>
                  <a:gd name="T53" fmla="*/ 109 h 1293"/>
                  <a:gd name="T54" fmla="*/ 489 w 729"/>
                  <a:gd name="T55" fmla="*/ 162 h 1293"/>
                  <a:gd name="T56" fmla="*/ 440 w 729"/>
                  <a:gd name="T57" fmla="*/ 251 h 1293"/>
                  <a:gd name="T58" fmla="*/ 436 w 729"/>
                  <a:gd name="T59" fmla="*/ 297 h 1293"/>
                  <a:gd name="T60" fmla="*/ 472 w 729"/>
                  <a:gd name="T61" fmla="*/ 320 h 1293"/>
                  <a:gd name="T62" fmla="*/ 592 w 729"/>
                  <a:gd name="T63" fmla="*/ 332 h 1293"/>
                  <a:gd name="T64" fmla="*/ 728 w 729"/>
                  <a:gd name="T65" fmla="*/ 485 h 1293"/>
                  <a:gd name="T66" fmla="*/ 715 w 729"/>
                  <a:gd name="T67" fmla="*/ 573 h 1293"/>
                  <a:gd name="T68" fmla="*/ 689 w 729"/>
                  <a:gd name="T69" fmla="*/ 587 h 1293"/>
                  <a:gd name="T70" fmla="*/ 634 w 729"/>
                  <a:gd name="T71" fmla="*/ 562 h 1293"/>
                  <a:gd name="T72" fmla="*/ 556 w 729"/>
                  <a:gd name="T73" fmla="*/ 549 h 1293"/>
                  <a:gd name="T74" fmla="*/ 517 w 729"/>
                  <a:gd name="T75" fmla="*/ 559 h 1293"/>
                  <a:gd name="T76" fmla="*/ 486 w 729"/>
                  <a:gd name="T77" fmla="*/ 594 h 1293"/>
                  <a:gd name="T78" fmla="*/ 476 w 729"/>
                  <a:gd name="T79" fmla="*/ 683 h 1293"/>
                  <a:gd name="T80" fmla="*/ 511 w 729"/>
                  <a:gd name="T81" fmla="*/ 753 h 1293"/>
                  <a:gd name="T82" fmla="*/ 552 w 729"/>
                  <a:gd name="T83" fmla="*/ 774 h 1293"/>
                  <a:gd name="T84" fmla="*/ 612 w 729"/>
                  <a:gd name="T85" fmla="*/ 771 h 1293"/>
                  <a:gd name="T86" fmla="*/ 690 w 729"/>
                  <a:gd name="T87" fmla="*/ 742 h 1293"/>
                  <a:gd name="T88" fmla="*/ 712 w 729"/>
                  <a:gd name="T89" fmla="*/ 752 h 1293"/>
                  <a:gd name="T90" fmla="*/ 728 w 729"/>
                  <a:gd name="T91" fmla="*/ 830 h 1293"/>
                  <a:gd name="T92" fmla="*/ 725 w 729"/>
                  <a:gd name="T93" fmla="*/ 1041 h 1293"/>
                  <a:gd name="T94" fmla="*/ 489 w 729"/>
                  <a:gd name="T95" fmla="*/ 1041 h 1293"/>
                  <a:gd name="T96" fmla="*/ 437 w 729"/>
                  <a:gd name="T97" fmla="*/ 1056 h 1293"/>
                  <a:gd name="T98" fmla="*/ 436 w 729"/>
                  <a:gd name="T99" fmla="*/ 1082 h 1293"/>
                  <a:gd name="T100" fmla="*/ 465 w 729"/>
                  <a:gd name="T101" fmla="*/ 1168 h 1293"/>
                  <a:gd name="T102" fmla="*/ 464 w 729"/>
                  <a:gd name="T103" fmla="*/ 1223 h 1293"/>
                  <a:gd name="T104" fmla="*/ 438 w 729"/>
                  <a:gd name="T105" fmla="*/ 1260 h 1293"/>
                  <a:gd name="T106" fmla="*/ 353 w 729"/>
                  <a:gd name="T107" fmla="*/ 1293 h 1293"/>
                  <a:gd name="T108" fmla="*/ 276 w 729"/>
                  <a:gd name="T109" fmla="*/ 1276 h 1293"/>
                  <a:gd name="T110" fmla="*/ 247 w 729"/>
                  <a:gd name="T111" fmla="*/ 1241 h 1293"/>
                  <a:gd name="T112" fmla="*/ 240 w 729"/>
                  <a:gd name="T113" fmla="*/ 1191 h 1293"/>
                  <a:gd name="T114" fmla="*/ 258 w 729"/>
                  <a:gd name="T115" fmla="*/ 1121 h 1293"/>
                  <a:gd name="T116" fmla="*/ 278 w 729"/>
                  <a:gd name="T117" fmla="*/ 1070 h 1293"/>
                  <a:gd name="T118" fmla="*/ 260 w 729"/>
                  <a:gd name="T119" fmla="*/ 1047 h 1293"/>
                  <a:gd name="T120" fmla="*/ 89 w 729"/>
                  <a:gd name="T121" fmla="*/ 1038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9" h="1293">
                    <a:moveTo>
                      <a:pt x="1" y="1040"/>
                    </a:moveTo>
                    <a:lnTo>
                      <a:pt x="1" y="1040"/>
                    </a:lnTo>
                    <a:lnTo>
                      <a:pt x="0" y="984"/>
                    </a:lnTo>
                    <a:lnTo>
                      <a:pt x="0" y="929"/>
                    </a:lnTo>
                    <a:lnTo>
                      <a:pt x="0" y="880"/>
                    </a:lnTo>
                    <a:lnTo>
                      <a:pt x="2" y="834"/>
                    </a:lnTo>
                    <a:lnTo>
                      <a:pt x="4" y="815"/>
                    </a:lnTo>
                    <a:lnTo>
                      <a:pt x="7" y="796"/>
                    </a:lnTo>
                    <a:lnTo>
                      <a:pt x="11" y="781"/>
                    </a:lnTo>
                    <a:lnTo>
                      <a:pt x="15" y="768"/>
                    </a:lnTo>
                    <a:lnTo>
                      <a:pt x="20" y="757"/>
                    </a:lnTo>
                    <a:lnTo>
                      <a:pt x="26" y="750"/>
                    </a:lnTo>
                    <a:lnTo>
                      <a:pt x="34" y="746"/>
                    </a:lnTo>
                    <a:lnTo>
                      <a:pt x="37" y="745"/>
                    </a:lnTo>
                    <a:lnTo>
                      <a:pt x="43" y="745"/>
                    </a:lnTo>
                    <a:lnTo>
                      <a:pt x="43" y="745"/>
                    </a:lnTo>
                    <a:lnTo>
                      <a:pt x="50" y="746"/>
                    </a:lnTo>
                    <a:lnTo>
                      <a:pt x="55" y="747"/>
                    </a:lnTo>
                    <a:lnTo>
                      <a:pt x="69" y="754"/>
                    </a:lnTo>
                    <a:lnTo>
                      <a:pt x="97" y="775"/>
                    </a:lnTo>
                    <a:lnTo>
                      <a:pt x="113" y="785"/>
                    </a:lnTo>
                    <a:lnTo>
                      <a:pt x="123" y="791"/>
                    </a:lnTo>
                    <a:lnTo>
                      <a:pt x="132" y="794"/>
                    </a:lnTo>
                    <a:lnTo>
                      <a:pt x="142" y="798"/>
                    </a:lnTo>
                    <a:lnTo>
                      <a:pt x="155" y="799"/>
                    </a:lnTo>
                    <a:lnTo>
                      <a:pt x="167" y="801"/>
                    </a:lnTo>
                    <a:lnTo>
                      <a:pt x="181" y="801"/>
                    </a:lnTo>
                    <a:lnTo>
                      <a:pt x="181" y="801"/>
                    </a:lnTo>
                    <a:lnTo>
                      <a:pt x="192" y="799"/>
                    </a:lnTo>
                    <a:lnTo>
                      <a:pt x="204" y="796"/>
                    </a:lnTo>
                    <a:lnTo>
                      <a:pt x="213" y="794"/>
                    </a:lnTo>
                    <a:lnTo>
                      <a:pt x="223" y="789"/>
                    </a:lnTo>
                    <a:lnTo>
                      <a:pt x="232" y="784"/>
                    </a:lnTo>
                    <a:lnTo>
                      <a:pt x="240" y="777"/>
                    </a:lnTo>
                    <a:lnTo>
                      <a:pt x="247" y="770"/>
                    </a:lnTo>
                    <a:lnTo>
                      <a:pt x="254" y="761"/>
                    </a:lnTo>
                    <a:lnTo>
                      <a:pt x="260" y="753"/>
                    </a:lnTo>
                    <a:lnTo>
                      <a:pt x="265" y="745"/>
                    </a:lnTo>
                    <a:lnTo>
                      <a:pt x="269" y="735"/>
                    </a:lnTo>
                    <a:lnTo>
                      <a:pt x="273" y="725"/>
                    </a:lnTo>
                    <a:lnTo>
                      <a:pt x="279" y="704"/>
                    </a:lnTo>
                    <a:lnTo>
                      <a:pt x="280" y="683"/>
                    </a:lnTo>
                    <a:lnTo>
                      <a:pt x="280" y="661"/>
                    </a:lnTo>
                    <a:lnTo>
                      <a:pt x="278" y="651"/>
                    </a:lnTo>
                    <a:lnTo>
                      <a:pt x="276" y="641"/>
                    </a:lnTo>
                    <a:lnTo>
                      <a:pt x="272" y="631"/>
                    </a:lnTo>
                    <a:lnTo>
                      <a:pt x="268" y="622"/>
                    </a:lnTo>
                    <a:lnTo>
                      <a:pt x="264" y="613"/>
                    </a:lnTo>
                    <a:lnTo>
                      <a:pt x="257" y="605"/>
                    </a:lnTo>
                    <a:lnTo>
                      <a:pt x="250" y="596"/>
                    </a:lnTo>
                    <a:lnTo>
                      <a:pt x="243" y="589"/>
                    </a:lnTo>
                    <a:lnTo>
                      <a:pt x="234" y="584"/>
                    </a:lnTo>
                    <a:lnTo>
                      <a:pt x="225" y="578"/>
                    </a:lnTo>
                    <a:lnTo>
                      <a:pt x="215" y="574"/>
                    </a:lnTo>
                    <a:lnTo>
                      <a:pt x="204" y="571"/>
                    </a:lnTo>
                    <a:lnTo>
                      <a:pt x="191" y="569"/>
                    </a:lnTo>
                    <a:lnTo>
                      <a:pt x="178" y="569"/>
                    </a:lnTo>
                    <a:lnTo>
                      <a:pt x="178" y="569"/>
                    </a:lnTo>
                    <a:lnTo>
                      <a:pt x="166" y="569"/>
                    </a:lnTo>
                    <a:lnTo>
                      <a:pt x="153" y="571"/>
                    </a:lnTo>
                    <a:lnTo>
                      <a:pt x="141" y="574"/>
                    </a:lnTo>
                    <a:lnTo>
                      <a:pt x="130" y="580"/>
                    </a:lnTo>
                    <a:lnTo>
                      <a:pt x="106" y="591"/>
                    </a:lnTo>
                    <a:lnTo>
                      <a:pt x="85" y="602"/>
                    </a:lnTo>
                    <a:lnTo>
                      <a:pt x="64" y="610"/>
                    </a:lnTo>
                    <a:lnTo>
                      <a:pt x="55" y="615"/>
                    </a:lnTo>
                    <a:lnTo>
                      <a:pt x="47" y="615"/>
                    </a:lnTo>
                    <a:lnTo>
                      <a:pt x="40" y="615"/>
                    </a:lnTo>
                    <a:lnTo>
                      <a:pt x="33" y="612"/>
                    </a:lnTo>
                    <a:lnTo>
                      <a:pt x="27" y="606"/>
                    </a:lnTo>
                    <a:lnTo>
                      <a:pt x="22" y="598"/>
                    </a:lnTo>
                    <a:lnTo>
                      <a:pt x="22" y="598"/>
                    </a:lnTo>
                    <a:lnTo>
                      <a:pt x="19" y="585"/>
                    </a:lnTo>
                    <a:lnTo>
                      <a:pt x="16" y="563"/>
                    </a:lnTo>
                    <a:lnTo>
                      <a:pt x="15" y="535"/>
                    </a:lnTo>
                    <a:lnTo>
                      <a:pt x="13" y="499"/>
                    </a:lnTo>
                    <a:lnTo>
                      <a:pt x="12" y="415"/>
                    </a:lnTo>
                    <a:lnTo>
                      <a:pt x="13" y="322"/>
                    </a:lnTo>
                    <a:lnTo>
                      <a:pt x="13" y="322"/>
                    </a:lnTo>
                    <a:lnTo>
                      <a:pt x="95" y="327"/>
                    </a:lnTo>
                    <a:lnTo>
                      <a:pt x="132" y="327"/>
                    </a:lnTo>
                    <a:lnTo>
                      <a:pt x="167" y="327"/>
                    </a:lnTo>
                    <a:lnTo>
                      <a:pt x="198" y="325"/>
                    </a:lnTo>
                    <a:lnTo>
                      <a:pt x="226" y="321"/>
                    </a:lnTo>
                    <a:lnTo>
                      <a:pt x="237" y="320"/>
                    </a:lnTo>
                    <a:lnTo>
                      <a:pt x="248" y="316"/>
                    </a:lnTo>
                    <a:lnTo>
                      <a:pt x="257" y="311"/>
                    </a:lnTo>
                    <a:lnTo>
                      <a:pt x="264" y="307"/>
                    </a:lnTo>
                    <a:lnTo>
                      <a:pt x="264" y="307"/>
                    </a:lnTo>
                    <a:lnTo>
                      <a:pt x="275" y="297"/>
                    </a:lnTo>
                    <a:lnTo>
                      <a:pt x="280" y="289"/>
                    </a:lnTo>
                    <a:lnTo>
                      <a:pt x="285" y="279"/>
                    </a:lnTo>
                    <a:lnTo>
                      <a:pt x="286" y="271"/>
                    </a:lnTo>
                    <a:lnTo>
                      <a:pt x="285" y="261"/>
                    </a:lnTo>
                    <a:lnTo>
                      <a:pt x="282" y="251"/>
                    </a:lnTo>
                    <a:lnTo>
                      <a:pt x="278" y="241"/>
                    </a:lnTo>
                    <a:lnTo>
                      <a:pt x="271" y="232"/>
                    </a:lnTo>
                    <a:lnTo>
                      <a:pt x="258" y="211"/>
                    </a:lnTo>
                    <a:lnTo>
                      <a:pt x="246" y="188"/>
                    </a:lnTo>
                    <a:lnTo>
                      <a:pt x="240" y="177"/>
                    </a:lnTo>
                    <a:lnTo>
                      <a:pt x="234" y="165"/>
                    </a:lnTo>
                    <a:lnTo>
                      <a:pt x="232" y="152"/>
                    </a:lnTo>
                    <a:lnTo>
                      <a:pt x="232" y="138"/>
                    </a:lnTo>
                    <a:lnTo>
                      <a:pt x="232" y="138"/>
                    </a:lnTo>
                    <a:lnTo>
                      <a:pt x="232" y="121"/>
                    </a:lnTo>
                    <a:lnTo>
                      <a:pt x="234" y="104"/>
                    </a:lnTo>
                    <a:lnTo>
                      <a:pt x="237" y="89"/>
                    </a:lnTo>
                    <a:lnTo>
                      <a:pt x="243" y="75"/>
                    </a:lnTo>
                    <a:lnTo>
                      <a:pt x="248" y="61"/>
                    </a:lnTo>
                    <a:lnTo>
                      <a:pt x="255" y="50"/>
                    </a:lnTo>
                    <a:lnTo>
                      <a:pt x="264" y="40"/>
                    </a:lnTo>
                    <a:lnTo>
                      <a:pt x="272" y="30"/>
                    </a:lnTo>
                    <a:lnTo>
                      <a:pt x="282" y="22"/>
                    </a:lnTo>
                    <a:lnTo>
                      <a:pt x="292" y="16"/>
                    </a:lnTo>
                    <a:lnTo>
                      <a:pt x="303" y="11"/>
                    </a:lnTo>
                    <a:lnTo>
                      <a:pt x="314" y="5"/>
                    </a:lnTo>
                    <a:lnTo>
                      <a:pt x="327" y="2"/>
                    </a:lnTo>
                    <a:lnTo>
                      <a:pt x="338" y="0"/>
                    </a:lnTo>
                    <a:lnTo>
                      <a:pt x="350" y="0"/>
                    </a:lnTo>
                    <a:lnTo>
                      <a:pt x="363" y="0"/>
                    </a:lnTo>
                    <a:lnTo>
                      <a:pt x="363" y="0"/>
                    </a:lnTo>
                    <a:lnTo>
                      <a:pt x="374" y="0"/>
                    </a:lnTo>
                    <a:lnTo>
                      <a:pt x="387" y="2"/>
                    </a:lnTo>
                    <a:lnTo>
                      <a:pt x="399" y="5"/>
                    </a:lnTo>
                    <a:lnTo>
                      <a:pt x="410" y="11"/>
                    </a:lnTo>
                    <a:lnTo>
                      <a:pt x="422" y="15"/>
                    </a:lnTo>
                    <a:lnTo>
                      <a:pt x="433" y="22"/>
                    </a:lnTo>
                    <a:lnTo>
                      <a:pt x="443" y="29"/>
                    </a:lnTo>
                    <a:lnTo>
                      <a:pt x="452" y="37"/>
                    </a:lnTo>
                    <a:lnTo>
                      <a:pt x="461" y="47"/>
                    </a:lnTo>
                    <a:lnTo>
                      <a:pt x="469" y="58"/>
                    </a:lnTo>
                    <a:lnTo>
                      <a:pt x="476" y="69"/>
                    </a:lnTo>
                    <a:lnTo>
                      <a:pt x="482" y="82"/>
                    </a:lnTo>
                    <a:lnTo>
                      <a:pt x="486" y="95"/>
                    </a:lnTo>
                    <a:lnTo>
                      <a:pt x="490" y="109"/>
                    </a:lnTo>
                    <a:lnTo>
                      <a:pt x="492" y="124"/>
                    </a:lnTo>
                    <a:lnTo>
                      <a:pt x="492" y="141"/>
                    </a:lnTo>
                    <a:lnTo>
                      <a:pt x="492" y="141"/>
                    </a:lnTo>
                    <a:lnTo>
                      <a:pt x="492" y="151"/>
                    </a:lnTo>
                    <a:lnTo>
                      <a:pt x="489" y="162"/>
                    </a:lnTo>
                    <a:lnTo>
                      <a:pt x="483" y="174"/>
                    </a:lnTo>
                    <a:lnTo>
                      <a:pt x="478" y="186"/>
                    </a:lnTo>
                    <a:lnTo>
                      <a:pt x="465" y="208"/>
                    </a:lnTo>
                    <a:lnTo>
                      <a:pt x="451" y="230"/>
                    </a:lnTo>
                    <a:lnTo>
                      <a:pt x="440" y="251"/>
                    </a:lnTo>
                    <a:lnTo>
                      <a:pt x="434" y="261"/>
                    </a:lnTo>
                    <a:lnTo>
                      <a:pt x="431" y="271"/>
                    </a:lnTo>
                    <a:lnTo>
                      <a:pt x="431" y="281"/>
                    </a:lnTo>
                    <a:lnTo>
                      <a:pt x="433" y="289"/>
                    </a:lnTo>
                    <a:lnTo>
                      <a:pt x="436" y="297"/>
                    </a:lnTo>
                    <a:lnTo>
                      <a:pt x="443" y="304"/>
                    </a:lnTo>
                    <a:lnTo>
                      <a:pt x="443" y="304"/>
                    </a:lnTo>
                    <a:lnTo>
                      <a:pt x="451" y="311"/>
                    </a:lnTo>
                    <a:lnTo>
                      <a:pt x="461" y="316"/>
                    </a:lnTo>
                    <a:lnTo>
                      <a:pt x="472" y="320"/>
                    </a:lnTo>
                    <a:lnTo>
                      <a:pt x="485" y="324"/>
                    </a:lnTo>
                    <a:lnTo>
                      <a:pt x="500" y="327"/>
                    </a:lnTo>
                    <a:lnTo>
                      <a:pt x="517" y="328"/>
                    </a:lnTo>
                    <a:lnTo>
                      <a:pt x="552" y="331"/>
                    </a:lnTo>
                    <a:lnTo>
                      <a:pt x="592" y="332"/>
                    </a:lnTo>
                    <a:lnTo>
                      <a:pt x="636" y="331"/>
                    </a:lnTo>
                    <a:lnTo>
                      <a:pt x="726" y="327"/>
                    </a:lnTo>
                    <a:lnTo>
                      <a:pt x="726" y="327"/>
                    </a:lnTo>
                    <a:lnTo>
                      <a:pt x="728" y="409"/>
                    </a:lnTo>
                    <a:lnTo>
                      <a:pt x="728" y="485"/>
                    </a:lnTo>
                    <a:lnTo>
                      <a:pt x="726" y="517"/>
                    </a:lnTo>
                    <a:lnTo>
                      <a:pt x="725" y="542"/>
                    </a:lnTo>
                    <a:lnTo>
                      <a:pt x="721" y="562"/>
                    </a:lnTo>
                    <a:lnTo>
                      <a:pt x="718" y="569"/>
                    </a:lnTo>
                    <a:lnTo>
                      <a:pt x="715" y="573"/>
                    </a:lnTo>
                    <a:lnTo>
                      <a:pt x="715" y="573"/>
                    </a:lnTo>
                    <a:lnTo>
                      <a:pt x="708" y="580"/>
                    </a:lnTo>
                    <a:lnTo>
                      <a:pt x="701" y="584"/>
                    </a:lnTo>
                    <a:lnTo>
                      <a:pt x="696" y="587"/>
                    </a:lnTo>
                    <a:lnTo>
                      <a:pt x="689" y="587"/>
                    </a:lnTo>
                    <a:lnTo>
                      <a:pt x="683" y="587"/>
                    </a:lnTo>
                    <a:lnTo>
                      <a:pt x="676" y="584"/>
                    </a:lnTo>
                    <a:lnTo>
                      <a:pt x="662" y="577"/>
                    </a:lnTo>
                    <a:lnTo>
                      <a:pt x="644" y="567"/>
                    </a:lnTo>
                    <a:lnTo>
                      <a:pt x="634" y="562"/>
                    </a:lnTo>
                    <a:lnTo>
                      <a:pt x="622" y="557"/>
                    </a:lnTo>
                    <a:lnTo>
                      <a:pt x="608" y="553"/>
                    </a:lnTo>
                    <a:lnTo>
                      <a:pt x="592" y="550"/>
                    </a:lnTo>
                    <a:lnTo>
                      <a:pt x="575" y="549"/>
                    </a:lnTo>
                    <a:lnTo>
                      <a:pt x="556" y="549"/>
                    </a:lnTo>
                    <a:lnTo>
                      <a:pt x="556" y="549"/>
                    </a:lnTo>
                    <a:lnTo>
                      <a:pt x="545" y="550"/>
                    </a:lnTo>
                    <a:lnTo>
                      <a:pt x="535" y="552"/>
                    </a:lnTo>
                    <a:lnTo>
                      <a:pt x="525" y="555"/>
                    </a:lnTo>
                    <a:lnTo>
                      <a:pt x="517" y="559"/>
                    </a:lnTo>
                    <a:lnTo>
                      <a:pt x="510" y="564"/>
                    </a:lnTo>
                    <a:lnTo>
                      <a:pt x="503" y="571"/>
                    </a:lnTo>
                    <a:lnTo>
                      <a:pt x="496" y="577"/>
                    </a:lnTo>
                    <a:lnTo>
                      <a:pt x="490" y="585"/>
                    </a:lnTo>
                    <a:lnTo>
                      <a:pt x="486" y="594"/>
                    </a:lnTo>
                    <a:lnTo>
                      <a:pt x="482" y="602"/>
                    </a:lnTo>
                    <a:lnTo>
                      <a:pt x="476" y="622"/>
                    </a:lnTo>
                    <a:lnTo>
                      <a:pt x="473" y="641"/>
                    </a:lnTo>
                    <a:lnTo>
                      <a:pt x="473" y="662"/>
                    </a:lnTo>
                    <a:lnTo>
                      <a:pt x="476" y="683"/>
                    </a:lnTo>
                    <a:lnTo>
                      <a:pt x="480" y="703"/>
                    </a:lnTo>
                    <a:lnTo>
                      <a:pt x="489" y="722"/>
                    </a:lnTo>
                    <a:lnTo>
                      <a:pt x="499" y="739"/>
                    </a:lnTo>
                    <a:lnTo>
                      <a:pt x="504" y="746"/>
                    </a:lnTo>
                    <a:lnTo>
                      <a:pt x="511" y="753"/>
                    </a:lnTo>
                    <a:lnTo>
                      <a:pt x="518" y="760"/>
                    </a:lnTo>
                    <a:lnTo>
                      <a:pt x="527" y="764"/>
                    </a:lnTo>
                    <a:lnTo>
                      <a:pt x="533" y="770"/>
                    </a:lnTo>
                    <a:lnTo>
                      <a:pt x="543" y="773"/>
                    </a:lnTo>
                    <a:lnTo>
                      <a:pt x="552" y="774"/>
                    </a:lnTo>
                    <a:lnTo>
                      <a:pt x="561" y="775"/>
                    </a:lnTo>
                    <a:lnTo>
                      <a:pt x="561" y="775"/>
                    </a:lnTo>
                    <a:lnTo>
                      <a:pt x="580" y="775"/>
                    </a:lnTo>
                    <a:lnTo>
                      <a:pt x="596" y="774"/>
                    </a:lnTo>
                    <a:lnTo>
                      <a:pt x="612" y="771"/>
                    </a:lnTo>
                    <a:lnTo>
                      <a:pt x="626" y="768"/>
                    </a:lnTo>
                    <a:lnTo>
                      <a:pt x="650" y="760"/>
                    </a:lnTo>
                    <a:lnTo>
                      <a:pt x="669" y="752"/>
                    </a:lnTo>
                    <a:lnTo>
                      <a:pt x="684" y="745"/>
                    </a:lnTo>
                    <a:lnTo>
                      <a:pt x="690" y="742"/>
                    </a:lnTo>
                    <a:lnTo>
                      <a:pt x="696" y="740"/>
                    </a:lnTo>
                    <a:lnTo>
                      <a:pt x="701" y="740"/>
                    </a:lnTo>
                    <a:lnTo>
                      <a:pt x="705" y="743"/>
                    </a:lnTo>
                    <a:lnTo>
                      <a:pt x="710" y="746"/>
                    </a:lnTo>
                    <a:lnTo>
                      <a:pt x="712" y="752"/>
                    </a:lnTo>
                    <a:lnTo>
                      <a:pt x="712" y="752"/>
                    </a:lnTo>
                    <a:lnTo>
                      <a:pt x="717" y="760"/>
                    </a:lnTo>
                    <a:lnTo>
                      <a:pt x="721" y="771"/>
                    </a:lnTo>
                    <a:lnTo>
                      <a:pt x="725" y="798"/>
                    </a:lnTo>
                    <a:lnTo>
                      <a:pt x="728" y="830"/>
                    </a:lnTo>
                    <a:lnTo>
                      <a:pt x="729" y="866"/>
                    </a:lnTo>
                    <a:lnTo>
                      <a:pt x="729" y="907"/>
                    </a:lnTo>
                    <a:lnTo>
                      <a:pt x="729" y="950"/>
                    </a:lnTo>
                    <a:lnTo>
                      <a:pt x="725" y="1041"/>
                    </a:lnTo>
                    <a:lnTo>
                      <a:pt x="725" y="1041"/>
                    </a:lnTo>
                    <a:lnTo>
                      <a:pt x="637" y="1037"/>
                    </a:lnTo>
                    <a:lnTo>
                      <a:pt x="595" y="1035"/>
                    </a:lnTo>
                    <a:lnTo>
                      <a:pt x="556" y="1035"/>
                    </a:lnTo>
                    <a:lnTo>
                      <a:pt x="520" y="1037"/>
                    </a:lnTo>
                    <a:lnTo>
                      <a:pt x="489" y="1041"/>
                    </a:lnTo>
                    <a:lnTo>
                      <a:pt x="462" y="1045"/>
                    </a:lnTo>
                    <a:lnTo>
                      <a:pt x="451" y="1048"/>
                    </a:lnTo>
                    <a:lnTo>
                      <a:pt x="443" y="1052"/>
                    </a:lnTo>
                    <a:lnTo>
                      <a:pt x="443" y="1052"/>
                    </a:lnTo>
                    <a:lnTo>
                      <a:pt x="437" y="1056"/>
                    </a:lnTo>
                    <a:lnTo>
                      <a:pt x="434" y="1061"/>
                    </a:lnTo>
                    <a:lnTo>
                      <a:pt x="433" y="1065"/>
                    </a:lnTo>
                    <a:lnTo>
                      <a:pt x="433" y="1069"/>
                    </a:lnTo>
                    <a:lnTo>
                      <a:pt x="434" y="1075"/>
                    </a:lnTo>
                    <a:lnTo>
                      <a:pt x="436" y="1082"/>
                    </a:lnTo>
                    <a:lnTo>
                      <a:pt x="444" y="1097"/>
                    </a:lnTo>
                    <a:lnTo>
                      <a:pt x="452" y="1116"/>
                    </a:lnTo>
                    <a:lnTo>
                      <a:pt x="459" y="1140"/>
                    </a:lnTo>
                    <a:lnTo>
                      <a:pt x="464" y="1153"/>
                    </a:lnTo>
                    <a:lnTo>
                      <a:pt x="465" y="1168"/>
                    </a:lnTo>
                    <a:lnTo>
                      <a:pt x="466" y="1185"/>
                    </a:lnTo>
                    <a:lnTo>
                      <a:pt x="466" y="1203"/>
                    </a:lnTo>
                    <a:lnTo>
                      <a:pt x="466" y="1203"/>
                    </a:lnTo>
                    <a:lnTo>
                      <a:pt x="466" y="1213"/>
                    </a:lnTo>
                    <a:lnTo>
                      <a:pt x="464" y="1223"/>
                    </a:lnTo>
                    <a:lnTo>
                      <a:pt x="461" y="1231"/>
                    </a:lnTo>
                    <a:lnTo>
                      <a:pt x="457" y="1239"/>
                    </a:lnTo>
                    <a:lnTo>
                      <a:pt x="451" y="1248"/>
                    </a:lnTo>
                    <a:lnTo>
                      <a:pt x="445" y="1255"/>
                    </a:lnTo>
                    <a:lnTo>
                      <a:pt x="438" y="1260"/>
                    </a:lnTo>
                    <a:lnTo>
                      <a:pt x="430" y="1267"/>
                    </a:lnTo>
                    <a:lnTo>
                      <a:pt x="413" y="1277"/>
                    </a:lnTo>
                    <a:lnTo>
                      <a:pt x="395" y="1284"/>
                    </a:lnTo>
                    <a:lnTo>
                      <a:pt x="374" y="1290"/>
                    </a:lnTo>
                    <a:lnTo>
                      <a:pt x="353" y="1293"/>
                    </a:lnTo>
                    <a:lnTo>
                      <a:pt x="332" y="1293"/>
                    </a:lnTo>
                    <a:lnTo>
                      <a:pt x="313" y="1290"/>
                    </a:lnTo>
                    <a:lnTo>
                      <a:pt x="293" y="1284"/>
                    </a:lnTo>
                    <a:lnTo>
                      <a:pt x="285" y="1280"/>
                    </a:lnTo>
                    <a:lnTo>
                      <a:pt x="276" y="1276"/>
                    </a:lnTo>
                    <a:lnTo>
                      <a:pt x="269" y="1270"/>
                    </a:lnTo>
                    <a:lnTo>
                      <a:pt x="262" y="1263"/>
                    </a:lnTo>
                    <a:lnTo>
                      <a:pt x="255" y="1256"/>
                    </a:lnTo>
                    <a:lnTo>
                      <a:pt x="251" y="1249"/>
                    </a:lnTo>
                    <a:lnTo>
                      <a:pt x="247" y="1241"/>
                    </a:lnTo>
                    <a:lnTo>
                      <a:pt x="243" y="1231"/>
                    </a:lnTo>
                    <a:lnTo>
                      <a:pt x="241" y="1221"/>
                    </a:lnTo>
                    <a:lnTo>
                      <a:pt x="240" y="1210"/>
                    </a:lnTo>
                    <a:lnTo>
                      <a:pt x="240" y="1210"/>
                    </a:lnTo>
                    <a:lnTo>
                      <a:pt x="240" y="1191"/>
                    </a:lnTo>
                    <a:lnTo>
                      <a:pt x="243" y="1172"/>
                    </a:lnTo>
                    <a:lnTo>
                      <a:pt x="246" y="1157"/>
                    </a:lnTo>
                    <a:lnTo>
                      <a:pt x="248" y="1144"/>
                    </a:lnTo>
                    <a:lnTo>
                      <a:pt x="254" y="1132"/>
                    </a:lnTo>
                    <a:lnTo>
                      <a:pt x="258" y="1121"/>
                    </a:lnTo>
                    <a:lnTo>
                      <a:pt x="268" y="1104"/>
                    </a:lnTo>
                    <a:lnTo>
                      <a:pt x="275" y="1089"/>
                    </a:lnTo>
                    <a:lnTo>
                      <a:pt x="278" y="1083"/>
                    </a:lnTo>
                    <a:lnTo>
                      <a:pt x="279" y="1076"/>
                    </a:lnTo>
                    <a:lnTo>
                      <a:pt x="278" y="1070"/>
                    </a:lnTo>
                    <a:lnTo>
                      <a:pt x="276" y="1063"/>
                    </a:lnTo>
                    <a:lnTo>
                      <a:pt x="271" y="1058"/>
                    </a:lnTo>
                    <a:lnTo>
                      <a:pt x="264" y="1051"/>
                    </a:lnTo>
                    <a:lnTo>
                      <a:pt x="264" y="1051"/>
                    </a:lnTo>
                    <a:lnTo>
                      <a:pt x="260" y="1047"/>
                    </a:lnTo>
                    <a:lnTo>
                      <a:pt x="253" y="1045"/>
                    </a:lnTo>
                    <a:lnTo>
                      <a:pt x="232" y="1041"/>
                    </a:lnTo>
                    <a:lnTo>
                      <a:pt x="204" y="1038"/>
                    </a:lnTo>
                    <a:lnTo>
                      <a:pt x="169" y="1037"/>
                    </a:lnTo>
                    <a:lnTo>
                      <a:pt x="89" y="1038"/>
                    </a:lnTo>
                    <a:lnTo>
                      <a:pt x="1" y="1040"/>
                    </a:lnTo>
                    <a:lnTo>
                      <a:pt x="1" y="1040"/>
                    </a:lnTo>
                    <a:close/>
                  </a:path>
                </a:pathLst>
              </a:custGeom>
              <a:noFill/>
              <a:ln w="28575" cap="rnd">
                <a:solidFill>
                  <a:schemeClr val="bg1"/>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31" name="îš1íďe">
                <a:extLst>
                  <a:ext uri="{FF2B5EF4-FFF2-40B4-BE49-F238E27FC236}">
                    <a16:creationId xmlns:a16="http://schemas.microsoft.com/office/drawing/2014/main" id="{7ECD6850-E4B6-4B1C-880F-1E7D96326608}"/>
                  </a:ext>
                </a:extLst>
              </p:cNvPr>
              <p:cNvSpPr/>
              <p:nvPr/>
            </p:nvSpPr>
            <p:spPr bwMode="auto">
              <a:xfrm>
                <a:off x="2605088" y="4044951"/>
                <a:ext cx="2124075" cy="1160462"/>
              </a:xfrm>
              <a:custGeom>
                <a:avLst/>
                <a:gdLst>
                  <a:gd name="T0" fmla="*/ 347 w 1338"/>
                  <a:gd name="T1" fmla="*/ 526 h 731"/>
                  <a:gd name="T2" fmla="*/ 338 w 1338"/>
                  <a:gd name="T3" fmla="*/ 466 h 731"/>
                  <a:gd name="T4" fmla="*/ 295 w 1338"/>
                  <a:gd name="T5" fmla="*/ 445 h 731"/>
                  <a:gd name="T6" fmla="*/ 198 w 1338"/>
                  <a:gd name="T7" fmla="*/ 469 h 731"/>
                  <a:gd name="T8" fmla="*/ 128 w 1338"/>
                  <a:gd name="T9" fmla="*/ 481 h 731"/>
                  <a:gd name="T10" fmla="*/ 66 w 1338"/>
                  <a:gd name="T11" fmla="*/ 462 h 731"/>
                  <a:gd name="T12" fmla="*/ 22 w 1338"/>
                  <a:gd name="T13" fmla="*/ 417 h 731"/>
                  <a:gd name="T14" fmla="*/ 1 w 1338"/>
                  <a:gd name="T15" fmla="*/ 357 h 731"/>
                  <a:gd name="T16" fmla="*/ 4 w 1338"/>
                  <a:gd name="T17" fmla="*/ 308 h 731"/>
                  <a:gd name="T18" fmla="*/ 31 w 1338"/>
                  <a:gd name="T19" fmla="*/ 255 h 731"/>
                  <a:gd name="T20" fmla="*/ 89 w 1338"/>
                  <a:gd name="T21" fmla="*/ 223 h 731"/>
                  <a:gd name="T22" fmla="*/ 163 w 1338"/>
                  <a:gd name="T23" fmla="*/ 224 h 731"/>
                  <a:gd name="T24" fmla="*/ 264 w 1338"/>
                  <a:gd name="T25" fmla="*/ 276 h 731"/>
                  <a:gd name="T26" fmla="*/ 323 w 1338"/>
                  <a:gd name="T27" fmla="*/ 305 h 731"/>
                  <a:gd name="T28" fmla="*/ 337 w 1338"/>
                  <a:gd name="T29" fmla="*/ 288 h 731"/>
                  <a:gd name="T30" fmla="*/ 344 w 1338"/>
                  <a:gd name="T31" fmla="*/ 93 h 731"/>
                  <a:gd name="T32" fmla="*/ 544 w 1338"/>
                  <a:gd name="T33" fmla="*/ 3 h 731"/>
                  <a:gd name="T34" fmla="*/ 604 w 1338"/>
                  <a:gd name="T35" fmla="*/ 16 h 731"/>
                  <a:gd name="T36" fmla="*/ 618 w 1338"/>
                  <a:gd name="T37" fmla="*/ 48 h 731"/>
                  <a:gd name="T38" fmla="*/ 588 w 1338"/>
                  <a:gd name="T39" fmla="*/ 109 h 731"/>
                  <a:gd name="T40" fmla="*/ 580 w 1338"/>
                  <a:gd name="T41" fmla="*/ 175 h 731"/>
                  <a:gd name="T42" fmla="*/ 595 w 1338"/>
                  <a:gd name="T43" fmla="*/ 221 h 731"/>
                  <a:gd name="T44" fmla="*/ 633 w 1338"/>
                  <a:gd name="T45" fmla="*/ 249 h 731"/>
                  <a:gd name="T46" fmla="*/ 735 w 1338"/>
                  <a:gd name="T47" fmla="*/ 249 h 731"/>
                  <a:gd name="T48" fmla="*/ 791 w 1338"/>
                  <a:gd name="T49" fmla="*/ 213 h 731"/>
                  <a:gd name="T50" fmla="*/ 806 w 1338"/>
                  <a:gd name="T51" fmla="*/ 168 h 731"/>
                  <a:gd name="T52" fmla="*/ 799 w 1338"/>
                  <a:gd name="T53" fmla="*/ 105 h 731"/>
                  <a:gd name="T54" fmla="*/ 773 w 1338"/>
                  <a:gd name="T55" fmla="*/ 34 h 731"/>
                  <a:gd name="T56" fmla="*/ 783 w 1338"/>
                  <a:gd name="T57" fmla="*/ 17 h 731"/>
                  <a:gd name="T58" fmla="*/ 896 w 1338"/>
                  <a:gd name="T59" fmla="*/ 0 h 731"/>
                  <a:gd name="T60" fmla="*/ 1061 w 1338"/>
                  <a:gd name="T61" fmla="*/ 114 h 731"/>
                  <a:gd name="T62" fmla="*/ 1069 w 1338"/>
                  <a:gd name="T63" fmla="*/ 259 h 731"/>
                  <a:gd name="T64" fmla="*/ 1094 w 1338"/>
                  <a:gd name="T65" fmla="*/ 295 h 731"/>
                  <a:gd name="T66" fmla="*/ 1127 w 1338"/>
                  <a:gd name="T67" fmla="*/ 284 h 731"/>
                  <a:gd name="T68" fmla="*/ 1199 w 1338"/>
                  <a:gd name="T69" fmla="*/ 242 h 731"/>
                  <a:gd name="T70" fmla="*/ 1250 w 1338"/>
                  <a:gd name="T71" fmla="*/ 239 h 731"/>
                  <a:gd name="T72" fmla="*/ 1297 w 1338"/>
                  <a:gd name="T73" fmla="*/ 263 h 731"/>
                  <a:gd name="T74" fmla="*/ 1326 w 1338"/>
                  <a:gd name="T75" fmla="*/ 305 h 731"/>
                  <a:gd name="T76" fmla="*/ 1336 w 1338"/>
                  <a:gd name="T77" fmla="*/ 378 h 731"/>
                  <a:gd name="T78" fmla="*/ 1319 w 1338"/>
                  <a:gd name="T79" fmla="*/ 427 h 731"/>
                  <a:gd name="T80" fmla="*/ 1282 w 1338"/>
                  <a:gd name="T81" fmla="*/ 462 h 731"/>
                  <a:gd name="T82" fmla="*/ 1234 w 1338"/>
                  <a:gd name="T83" fmla="*/ 471 h 731"/>
                  <a:gd name="T84" fmla="*/ 1163 w 1338"/>
                  <a:gd name="T85" fmla="*/ 449 h 731"/>
                  <a:gd name="T86" fmla="*/ 1096 w 1338"/>
                  <a:gd name="T87" fmla="*/ 425 h 731"/>
                  <a:gd name="T88" fmla="*/ 1078 w 1338"/>
                  <a:gd name="T89" fmla="*/ 446 h 731"/>
                  <a:gd name="T90" fmla="*/ 1069 w 1338"/>
                  <a:gd name="T91" fmla="*/ 632 h 731"/>
                  <a:gd name="T92" fmla="*/ 911 w 1338"/>
                  <a:gd name="T93" fmla="*/ 731 h 731"/>
                  <a:gd name="T94" fmla="*/ 799 w 1338"/>
                  <a:gd name="T95" fmla="*/ 716 h 731"/>
                  <a:gd name="T96" fmla="*/ 776 w 1338"/>
                  <a:gd name="T97" fmla="*/ 688 h 731"/>
                  <a:gd name="T98" fmla="*/ 806 w 1338"/>
                  <a:gd name="T99" fmla="*/ 634 h 731"/>
                  <a:gd name="T100" fmla="*/ 832 w 1338"/>
                  <a:gd name="T101" fmla="*/ 576 h 731"/>
                  <a:gd name="T102" fmla="*/ 829 w 1338"/>
                  <a:gd name="T103" fmla="*/ 527 h 731"/>
                  <a:gd name="T104" fmla="*/ 801 w 1338"/>
                  <a:gd name="T105" fmla="*/ 483 h 731"/>
                  <a:gd name="T106" fmla="*/ 756 w 1338"/>
                  <a:gd name="T107" fmla="*/ 458 h 731"/>
                  <a:gd name="T108" fmla="*/ 672 w 1338"/>
                  <a:gd name="T109" fmla="*/ 455 h 731"/>
                  <a:gd name="T110" fmla="*/ 627 w 1338"/>
                  <a:gd name="T111" fmla="*/ 480 h 731"/>
                  <a:gd name="T112" fmla="*/ 602 w 1338"/>
                  <a:gd name="T113" fmla="*/ 527 h 731"/>
                  <a:gd name="T114" fmla="*/ 602 w 1338"/>
                  <a:gd name="T115" fmla="*/ 578 h 731"/>
                  <a:gd name="T116" fmla="*/ 643 w 1338"/>
                  <a:gd name="T117" fmla="*/ 666 h 731"/>
                  <a:gd name="T118" fmla="*/ 639 w 1338"/>
                  <a:gd name="T119" fmla="*/ 704 h 731"/>
                  <a:gd name="T120" fmla="*/ 594 w 1338"/>
                  <a:gd name="T121" fmla="*/ 715 h 731"/>
                  <a:gd name="T122" fmla="*/ 347 w 1338"/>
                  <a:gd name="T123" fmla="*/ 716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38" h="731">
                    <a:moveTo>
                      <a:pt x="347" y="716"/>
                    </a:moveTo>
                    <a:lnTo>
                      <a:pt x="347" y="716"/>
                    </a:lnTo>
                    <a:lnTo>
                      <a:pt x="348" y="634"/>
                    </a:lnTo>
                    <a:lnTo>
                      <a:pt x="348" y="558"/>
                    </a:lnTo>
                    <a:lnTo>
                      <a:pt x="347" y="526"/>
                    </a:lnTo>
                    <a:lnTo>
                      <a:pt x="345" y="499"/>
                    </a:lnTo>
                    <a:lnTo>
                      <a:pt x="342" y="478"/>
                    </a:lnTo>
                    <a:lnTo>
                      <a:pt x="341" y="471"/>
                    </a:lnTo>
                    <a:lnTo>
                      <a:pt x="338" y="466"/>
                    </a:lnTo>
                    <a:lnTo>
                      <a:pt x="338" y="466"/>
                    </a:lnTo>
                    <a:lnTo>
                      <a:pt x="333" y="458"/>
                    </a:lnTo>
                    <a:lnTo>
                      <a:pt x="324" y="452"/>
                    </a:lnTo>
                    <a:lnTo>
                      <a:pt x="316" y="448"/>
                    </a:lnTo>
                    <a:lnTo>
                      <a:pt x="306" y="446"/>
                    </a:lnTo>
                    <a:lnTo>
                      <a:pt x="295" y="445"/>
                    </a:lnTo>
                    <a:lnTo>
                      <a:pt x="282" y="446"/>
                    </a:lnTo>
                    <a:lnTo>
                      <a:pt x="270" y="449"/>
                    </a:lnTo>
                    <a:lnTo>
                      <a:pt x="256" y="452"/>
                    </a:lnTo>
                    <a:lnTo>
                      <a:pt x="228" y="460"/>
                    </a:lnTo>
                    <a:lnTo>
                      <a:pt x="198" y="469"/>
                    </a:lnTo>
                    <a:lnTo>
                      <a:pt x="170" y="476"/>
                    </a:lnTo>
                    <a:lnTo>
                      <a:pt x="156" y="478"/>
                    </a:lnTo>
                    <a:lnTo>
                      <a:pt x="142" y="481"/>
                    </a:lnTo>
                    <a:lnTo>
                      <a:pt x="142" y="481"/>
                    </a:lnTo>
                    <a:lnTo>
                      <a:pt x="128" y="481"/>
                    </a:lnTo>
                    <a:lnTo>
                      <a:pt x="114" y="480"/>
                    </a:lnTo>
                    <a:lnTo>
                      <a:pt x="100" y="477"/>
                    </a:lnTo>
                    <a:lnTo>
                      <a:pt x="88" y="474"/>
                    </a:lnTo>
                    <a:lnTo>
                      <a:pt x="77" y="469"/>
                    </a:lnTo>
                    <a:lnTo>
                      <a:pt x="66" y="462"/>
                    </a:lnTo>
                    <a:lnTo>
                      <a:pt x="54" y="455"/>
                    </a:lnTo>
                    <a:lnTo>
                      <a:pt x="46" y="446"/>
                    </a:lnTo>
                    <a:lnTo>
                      <a:pt x="36" y="438"/>
                    </a:lnTo>
                    <a:lnTo>
                      <a:pt x="29" y="427"/>
                    </a:lnTo>
                    <a:lnTo>
                      <a:pt x="22" y="417"/>
                    </a:lnTo>
                    <a:lnTo>
                      <a:pt x="17" y="406"/>
                    </a:lnTo>
                    <a:lnTo>
                      <a:pt x="11" y="393"/>
                    </a:lnTo>
                    <a:lnTo>
                      <a:pt x="7" y="382"/>
                    </a:lnTo>
                    <a:lnTo>
                      <a:pt x="4" y="369"/>
                    </a:lnTo>
                    <a:lnTo>
                      <a:pt x="1" y="357"/>
                    </a:lnTo>
                    <a:lnTo>
                      <a:pt x="1" y="357"/>
                    </a:lnTo>
                    <a:lnTo>
                      <a:pt x="0" y="344"/>
                    </a:lnTo>
                    <a:lnTo>
                      <a:pt x="0" y="332"/>
                    </a:lnTo>
                    <a:lnTo>
                      <a:pt x="1" y="321"/>
                    </a:lnTo>
                    <a:lnTo>
                      <a:pt x="4" y="308"/>
                    </a:lnTo>
                    <a:lnTo>
                      <a:pt x="7" y="297"/>
                    </a:lnTo>
                    <a:lnTo>
                      <a:pt x="11" y="286"/>
                    </a:lnTo>
                    <a:lnTo>
                      <a:pt x="17" y="274"/>
                    </a:lnTo>
                    <a:lnTo>
                      <a:pt x="24" y="265"/>
                    </a:lnTo>
                    <a:lnTo>
                      <a:pt x="31" y="255"/>
                    </a:lnTo>
                    <a:lnTo>
                      <a:pt x="40" y="246"/>
                    </a:lnTo>
                    <a:lnTo>
                      <a:pt x="50" y="239"/>
                    </a:lnTo>
                    <a:lnTo>
                      <a:pt x="63" y="232"/>
                    </a:lnTo>
                    <a:lnTo>
                      <a:pt x="75" y="227"/>
                    </a:lnTo>
                    <a:lnTo>
                      <a:pt x="89" y="223"/>
                    </a:lnTo>
                    <a:lnTo>
                      <a:pt x="106" y="220"/>
                    </a:lnTo>
                    <a:lnTo>
                      <a:pt x="123" y="218"/>
                    </a:lnTo>
                    <a:lnTo>
                      <a:pt x="123" y="218"/>
                    </a:lnTo>
                    <a:lnTo>
                      <a:pt x="144" y="220"/>
                    </a:lnTo>
                    <a:lnTo>
                      <a:pt x="163" y="224"/>
                    </a:lnTo>
                    <a:lnTo>
                      <a:pt x="183" y="230"/>
                    </a:lnTo>
                    <a:lnTo>
                      <a:pt x="201" y="237"/>
                    </a:lnTo>
                    <a:lnTo>
                      <a:pt x="218" y="246"/>
                    </a:lnTo>
                    <a:lnTo>
                      <a:pt x="235" y="256"/>
                    </a:lnTo>
                    <a:lnTo>
                      <a:pt x="264" y="276"/>
                    </a:lnTo>
                    <a:lnTo>
                      <a:pt x="289" y="293"/>
                    </a:lnTo>
                    <a:lnTo>
                      <a:pt x="300" y="300"/>
                    </a:lnTo>
                    <a:lnTo>
                      <a:pt x="310" y="304"/>
                    </a:lnTo>
                    <a:lnTo>
                      <a:pt x="319" y="305"/>
                    </a:lnTo>
                    <a:lnTo>
                      <a:pt x="323" y="305"/>
                    </a:lnTo>
                    <a:lnTo>
                      <a:pt x="326" y="304"/>
                    </a:lnTo>
                    <a:lnTo>
                      <a:pt x="330" y="301"/>
                    </a:lnTo>
                    <a:lnTo>
                      <a:pt x="333" y="298"/>
                    </a:lnTo>
                    <a:lnTo>
                      <a:pt x="337" y="288"/>
                    </a:lnTo>
                    <a:lnTo>
                      <a:pt x="337" y="288"/>
                    </a:lnTo>
                    <a:lnTo>
                      <a:pt x="341" y="267"/>
                    </a:lnTo>
                    <a:lnTo>
                      <a:pt x="344" y="241"/>
                    </a:lnTo>
                    <a:lnTo>
                      <a:pt x="345" y="209"/>
                    </a:lnTo>
                    <a:lnTo>
                      <a:pt x="345" y="174"/>
                    </a:lnTo>
                    <a:lnTo>
                      <a:pt x="344" y="93"/>
                    </a:lnTo>
                    <a:lnTo>
                      <a:pt x="341" y="5"/>
                    </a:lnTo>
                    <a:lnTo>
                      <a:pt x="341" y="5"/>
                    </a:lnTo>
                    <a:lnTo>
                      <a:pt x="429" y="3"/>
                    </a:lnTo>
                    <a:lnTo>
                      <a:pt x="509" y="2"/>
                    </a:lnTo>
                    <a:lnTo>
                      <a:pt x="544" y="3"/>
                    </a:lnTo>
                    <a:lnTo>
                      <a:pt x="572" y="6"/>
                    </a:lnTo>
                    <a:lnTo>
                      <a:pt x="593" y="10"/>
                    </a:lnTo>
                    <a:lnTo>
                      <a:pt x="600" y="12"/>
                    </a:lnTo>
                    <a:lnTo>
                      <a:pt x="604" y="16"/>
                    </a:lnTo>
                    <a:lnTo>
                      <a:pt x="604" y="16"/>
                    </a:lnTo>
                    <a:lnTo>
                      <a:pt x="611" y="23"/>
                    </a:lnTo>
                    <a:lnTo>
                      <a:pt x="616" y="28"/>
                    </a:lnTo>
                    <a:lnTo>
                      <a:pt x="618" y="35"/>
                    </a:lnTo>
                    <a:lnTo>
                      <a:pt x="619" y="41"/>
                    </a:lnTo>
                    <a:lnTo>
                      <a:pt x="618" y="48"/>
                    </a:lnTo>
                    <a:lnTo>
                      <a:pt x="615" y="54"/>
                    </a:lnTo>
                    <a:lnTo>
                      <a:pt x="608" y="69"/>
                    </a:lnTo>
                    <a:lnTo>
                      <a:pt x="598" y="86"/>
                    </a:lnTo>
                    <a:lnTo>
                      <a:pt x="594" y="97"/>
                    </a:lnTo>
                    <a:lnTo>
                      <a:pt x="588" y="109"/>
                    </a:lnTo>
                    <a:lnTo>
                      <a:pt x="586" y="122"/>
                    </a:lnTo>
                    <a:lnTo>
                      <a:pt x="583" y="137"/>
                    </a:lnTo>
                    <a:lnTo>
                      <a:pt x="580" y="156"/>
                    </a:lnTo>
                    <a:lnTo>
                      <a:pt x="580" y="175"/>
                    </a:lnTo>
                    <a:lnTo>
                      <a:pt x="580" y="175"/>
                    </a:lnTo>
                    <a:lnTo>
                      <a:pt x="581" y="186"/>
                    </a:lnTo>
                    <a:lnTo>
                      <a:pt x="583" y="196"/>
                    </a:lnTo>
                    <a:lnTo>
                      <a:pt x="587" y="206"/>
                    </a:lnTo>
                    <a:lnTo>
                      <a:pt x="591" y="214"/>
                    </a:lnTo>
                    <a:lnTo>
                      <a:pt x="595" y="221"/>
                    </a:lnTo>
                    <a:lnTo>
                      <a:pt x="602" y="228"/>
                    </a:lnTo>
                    <a:lnTo>
                      <a:pt x="609" y="235"/>
                    </a:lnTo>
                    <a:lnTo>
                      <a:pt x="616" y="241"/>
                    </a:lnTo>
                    <a:lnTo>
                      <a:pt x="625" y="245"/>
                    </a:lnTo>
                    <a:lnTo>
                      <a:pt x="633" y="249"/>
                    </a:lnTo>
                    <a:lnTo>
                      <a:pt x="653" y="255"/>
                    </a:lnTo>
                    <a:lnTo>
                      <a:pt x="672" y="258"/>
                    </a:lnTo>
                    <a:lnTo>
                      <a:pt x="693" y="258"/>
                    </a:lnTo>
                    <a:lnTo>
                      <a:pt x="714" y="255"/>
                    </a:lnTo>
                    <a:lnTo>
                      <a:pt x="735" y="249"/>
                    </a:lnTo>
                    <a:lnTo>
                      <a:pt x="753" y="242"/>
                    </a:lnTo>
                    <a:lnTo>
                      <a:pt x="770" y="232"/>
                    </a:lnTo>
                    <a:lnTo>
                      <a:pt x="778" y="225"/>
                    </a:lnTo>
                    <a:lnTo>
                      <a:pt x="785" y="220"/>
                    </a:lnTo>
                    <a:lnTo>
                      <a:pt x="791" y="213"/>
                    </a:lnTo>
                    <a:lnTo>
                      <a:pt x="797" y="204"/>
                    </a:lnTo>
                    <a:lnTo>
                      <a:pt x="801" y="196"/>
                    </a:lnTo>
                    <a:lnTo>
                      <a:pt x="804" y="188"/>
                    </a:lnTo>
                    <a:lnTo>
                      <a:pt x="806" y="178"/>
                    </a:lnTo>
                    <a:lnTo>
                      <a:pt x="806" y="168"/>
                    </a:lnTo>
                    <a:lnTo>
                      <a:pt x="806" y="168"/>
                    </a:lnTo>
                    <a:lnTo>
                      <a:pt x="806" y="150"/>
                    </a:lnTo>
                    <a:lnTo>
                      <a:pt x="805" y="133"/>
                    </a:lnTo>
                    <a:lnTo>
                      <a:pt x="804" y="118"/>
                    </a:lnTo>
                    <a:lnTo>
                      <a:pt x="799" y="105"/>
                    </a:lnTo>
                    <a:lnTo>
                      <a:pt x="792" y="81"/>
                    </a:lnTo>
                    <a:lnTo>
                      <a:pt x="784" y="62"/>
                    </a:lnTo>
                    <a:lnTo>
                      <a:pt x="776" y="47"/>
                    </a:lnTo>
                    <a:lnTo>
                      <a:pt x="774" y="40"/>
                    </a:lnTo>
                    <a:lnTo>
                      <a:pt x="773" y="34"/>
                    </a:lnTo>
                    <a:lnTo>
                      <a:pt x="773" y="30"/>
                    </a:lnTo>
                    <a:lnTo>
                      <a:pt x="774" y="26"/>
                    </a:lnTo>
                    <a:lnTo>
                      <a:pt x="777" y="21"/>
                    </a:lnTo>
                    <a:lnTo>
                      <a:pt x="783" y="17"/>
                    </a:lnTo>
                    <a:lnTo>
                      <a:pt x="783" y="17"/>
                    </a:lnTo>
                    <a:lnTo>
                      <a:pt x="791" y="13"/>
                    </a:lnTo>
                    <a:lnTo>
                      <a:pt x="802" y="10"/>
                    </a:lnTo>
                    <a:lnTo>
                      <a:pt x="829" y="6"/>
                    </a:lnTo>
                    <a:lnTo>
                      <a:pt x="860" y="2"/>
                    </a:lnTo>
                    <a:lnTo>
                      <a:pt x="896" y="0"/>
                    </a:lnTo>
                    <a:lnTo>
                      <a:pt x="935" y="0"/>
                    </a:lnTo>
                    <a:lnTo>
                      <a:pt x="977" y="2"/>
                    </a:lnTo>
                    <a:lnTo>
                      <a:pt x="1065" y="6"/>
                    </a:lnTo>
                    <a:lnTo>
                      <a:pt x="1065" y="6"/>
                    </a:lnTo>
                    <a:lnTo>
                      <a:pt x="1061" y="114"/>
                    </a:lnTo>
                    <a:lnTo>
                      <a:pt x="1061" y="163"/>
                    </a:lnTo>
                    <a:lnTo>
                      <a:pt x="1062" y="207"/>
                    </a:lnTo>
                    <a:lnTo>
                      <a:pt x="1064" y="225"/>
                    </a:lnTo>
                    <a:lnTo>
                      <a:pt x="1066" y="244"/>
                    </a:lnTo>
                    <a:lnTo>
                      <a:pt x="1069" y="259"/>
                    </a:lnTo>
                    <a:lnTo>
                      <a:pt x="1073" y="272"/>
                    </a:lnTo>
                    <a:lnTo>
                      <a:pt x="1078" y="281"/>
                    </a:lnTo>
                    <a:lnTo>
                      <a:pt x="1083" y="290"/>
                    </a:lnTo>
                    <a:lnTo>
                      <a:pt x="1090" y="294"/>
                    </a:lnTo>
                    <a:lnTo>
                      <a:pt x="1094" y="295"/>
                    </a:lnTo>
                    <a:lnTo>
                      <a:pt x="1099" y="295"/>
                    </a:lnTo>
                    <a:lnTo>
                      <a:pt x="1099" y="295"/>
                    </a:lnTo>
                    <a:lnTo>
                      <a:pt x="1106" y="294"/>
                    </a:lnTo>
                    <a:lnTo>
                      <a:pt x="1113" y="291"/>
                    </a:lnTo>
                    <a:lnTo>
                      <a:pt x="1127" y="284"/>
                    </a:lnTo>
                    <a:lnTo>
                      <a:pt x="1153" y="265"/>
                    </a:lnTo>
                    <a:lnTo>
                      <a:pt x="1170" y="253"/>
                    </a:lnTo>
                    <a:lnTo>
                      <a:pt x="1178" y="249"/>
                    </a:lnTo>
                    <a:lnTo>
                      <a:pt x="1188" y="245"/>
                    </a:lnTo>
                    <a:lnTo>
                      <a:pt x="1199" y="242"/>
                    </a:lnTo>
                    <a:lnTo>
                      <a:pt x="1212" y="239"/>
                    </a:lnTo>
                    <a:lnTo>
                      <a:pt x="1224" y="238"/>
                    </a:lnTo>
                    <a:lnTo>
                      <a:pt x="1238" y="238"/>
                    </a:lnTo>
                    <a:lnTo>
                      <a:pt x="1238" y="238"/>
                    </a:lnTo>
                    <a:lnTo>
                      <a:pt x="1250" y="239"/>
                    </a:lnTo>
                    <a:lnTo>
                      <a:pt x="1261" y="242"/>
                    </a:lnTo>
                    <a:lnTo>
                      <a:pt x="1270" y="246"/>
                    </a:lnTo>
                    <a:lnTo>
                      <a:pt x="1280" y="251"/>
                    </a:lnTo>
                    <a:lnTo>
                      <a:pt x="1289" y="256"/>
                    </a:lnTo>
                    <a:lnTo>
                      <a:pt x="1297" y="263"/>
                    </a:lnTo>
                    <a:lnTo>
                      <a:pt x="1304" y="270"/>
                    </a:lnTo>
                    <a:lnTo>
                      <a:pt x="1311" y="277"/>
                    </a:lnTo>
                    <a:lnTo>
                      <a:pt x="1317" y="286"/>
                    </a:lnTo>
                    <a:lnTo>
                      <a:pt x="1322" y="295"/>
                    </a:lnTo>
                    <a:lnTo>
                      <a:pt x="1326" y="305"/>
                    </a:lnTo>
                    <a:lnTo>
                      <a:pt x="1331" y="315"/>
                    </a:lnTo>
                    <a:lnTo>
                      <a:pt x="1335" y="336"/>
                    </a:lnTo>
                    <a:lnTo>
                      <a:pt x="1338" y="357"/>
                    </a:lnTo>
                    <a:lnTo>
                      <a:pt x="1338" y="357"/>
                    </a:lnTo>
                    <a:lnTo>
                      <a:pt x="1336" y="378"/>
                    </a:lnTo>
                    <a:lnTo>
                      <a:pt x="1335" y="389"/>
                    </a:lnTo>
                    <a:lnTo>
                      <a:pt x="1332" y="399"/>
                    </a:lnTo>
                    <a:lnTo>
                      <a:pt x="1329" y="409"/>
                    </a:lnTo>
                    <a:lnTo>
                      <a:pt x="1325" y="418"/>
                    </a:lnTo>
                    <a:lnTo>
                      <a:pt x="1319" y="427"/>
                    </a:lnTo>
                    <a:lnTo>
                      <a:pt x="1314" y="435"/>
                    </a:lnTo>
                    <a:lnTo>
                      <a:pt x="1307" y="442"/>
                    </a:lnTo>
                    <a:lnTo>
                      <a:pt x="1300" y="449"/>
                    </a:lnTo>
                    <a:lnTo>
                      <a:pt x="1291" y="456"/>
                    </a:lnTo>
                    <a:lnTo>
                      <a:pt x="1282" y="462"/>
                    </a:lnTo>
                    <a:lnTo>
                      <a:pt x="1272" y="466"/>
                    </a:lnTo>
                    <a:lnTo>
                      <a:pt x="1259" y="469"/>
                    </a:lnTo>
                    <a:lnTo>
                      <a:pt x="1248" y="470"/>
                    </a:lnTo>
                    <a:lnTo>
                      <a:pt x="1234" y="471"/>
                    </a:lnTo>
                    <a:lnTo>
                      <a:pt x="1234" y="471"/>
                    </a:lnTo>
                    <a:lnTo>
                      <a:pt x="1223" y="471"/>
                    </a:lnTo>
                    <a:lnTo>
                      <a:pt x="1210" y="469"/>
                    </a:lnTo>
                    <a:lnTo>
                      <a:pt x="1198" y="464"/>
                    </a:lnTo>
                    <a:lnTo>
                      <a:pt x="1185" y="460"/>
                    </a:lnTo>
                    <a:lnTo>
                      <a:pt x="1163" y="449"/>
                    </a:lnTo>
                    <a:lnTo>
                      <a:pt x="1140" y="438"/>
                    </a:lnTo>
                    <a:lnTo>
                      <a:pt x="1121" y="428"/>
                    </a:lnTo>
                    <a:lnTo>
                      <a:pt x="1113" y="425"/>
                    </a:lnTo>
                    <a:lnTo>
                      <a:pt x="1104" y="424"/>
                    </a:lnTo>
                    <a:lnTo>
                      <a:pt x="1096" y="425"/>
                    </a:lnTo>
                    <a:lnTo>
                      <a:pt x="1090" y="428"/>
                    </a:lnTo>
                    <a:lnTo>
                      <a:pt x="1083" y="432"/>
                    </a:lnTo>
                    <a:lnTo>
                      <a:pt x="1079" y="441"/>
                    </a:lnTo>
                    <a:lnTo>
                      <a:pt x="1079" y="441"/>
                    </a:lnTo>
                    <a:lnTo>
                      <a:pt x="1078" y="446"/>
                    </a:lnTo>
                    <a:lnTo>
                      <a:pt x="1075" y="455"/>
                    </a:lnTo>
                    <a:lnTo>
                      <a:pt x="1073" y="477"/>
                    </a:lnTo>
                    <a:lnTo>
                      <a:pt x="1071" y="508"/>
                    </a:lnTo>
                    <a:lnTo>
                      <a:pt x="1071" y="546"/>
                    </a:lnTo>
                    <a:lnTo>
                      <a:pt x="1069" y="632"/>
                    </a:lnTo>
                    <a:lnTo>
                      <a:pt x="1071" y="729"/>
                    </a:lnTo>
                    <a:lnTo>
                      <a:pt x="1071" y="729"/>
                    </a:lnTo>
                    <a:lnTo>
                      <a:pt x="1015" y="731"/>
                    </a:lnTo>
                    <a:lnTo>
                      <a:pt x="962" y="731"/>
                    </a:lnTo>
                    <a:lnTo>
                      <a:pt x="911" y="731"/>
                    </a:lnTo>
                    <a:lnTo>
                      <a:pt x="867" y="729"/>
                    </a:lnTo>
                    <a:lnTo>
                      <a:pt x="846" y="726"/>
                    </a:lnTo>
                    <a:lnTo>
                      <a:pt x="829" y="723"/>
                    </a:lnTo>
                    <a:lnTo>
                      <a:pt x="813" y="720"/>
                    </a:lnTo>
                    <a:lnTo>
                      <a:pt x="799" y="716"/>
                    </a:lnTo>
                    <a:lnTo>
                      <a:pt x="790" y="711"/>
                    </a:lnTo>
                    <a:lnTo>
                      <a:pt x="781" y="704"/>
                    </a:lnTo>
                    <a:lnTo>
                      <a:pt x="777" y="697"/>
                    </a:lnTo>
                    <a:lnTo>
                      <a:pt x="776" y="692"/>
                    </a:lnTo>
                    <a:lnTo>
                      <a:pt x="776" y="688"/>
                    </a:lnTo>
                    <a:lnTo>
                      <a:pt x="776" y="688"/>
                    </a:lnTo>
                    <a:lnTo>
                      <a:pt x="777" y="681"/>
                    </a:lnTo>
                    <a:lnTo>
                      <a:pt x="778" y="674"/>
                    </a:lnTo>
                    <a:lnTo>
                      <a:pt x="787" y="662"/>
                    </a:lnTo>
                    <a:lnTo>
                      <a:pt x="806" y="634"/>
                    </a:lnTo>
                    <a:lnTo>
                      <a:pt x="818" y="618"/>
                    </a:lnTo>
                    <a:lnTo>
                      <a:pt x="822" y="608"/>
                    </a:lnTo>
                    <a:lnTo>
                      <a:pt x="826" y="599"/>
                    </a:lnTo>
                    <a:lnTo>
                      <a:pt x="829" y="588"/>
                    </a:lnTo>
                    <a:lnTo>
                      <a:pt x="832" y="576"/>
                    </a:lnTo>
                    <a:lnTo>
                      <a:pt x="833" y="564"/>
                    </a:lnTo>
                    <a:lnTo>
                      <a:pt x="832" y="550"/>
                    </a:lnTo>
                    <a:lnTo>
                      <a:pt x="832" y="550"/>
                    </a:lnTo>
                    <a:lnTo>
                      <a:pt x="832" y="537"/>
                    </a:lnTo>
                    <a:lnTo>
                      <a:pt x="829" y="527"/>
                    </a:lnTo>
                    <a:lnTo>
                      <a:pt x="825" y="516"/>
                    </a:lnTo>
                    <a:lnTo>
                      <a:pt x="820" y="508"/>
                    </a:lnTo>
                    <a:lnTo>
                      <a:pt x="815" y="498"/>
                    </a:lnTo>
                    <a:lnTo>
                      <a:pt x="808" y="491"/>
                    </a:lnTo>
                    <a:lnTo>
                      <a:pt x="801" y="483"/>
                    </a:lnTo>
                    <a:lnTo>
                      <a:pt x="792" y="477"/>
                    </a:lnTo>
                    <a:lnTo>
                      <a:pt x="784" y="470"/>
                    </a:lnTo>
                    <a:lnTo>
                      <a:pt x="776" y="466"/>
                    </a:lnTo>
                    <a:lnTo>
                      <a:pt x="766" y="460"/>
                    </a:lnTo>
                    <a:lnTo>
                      <a:pt x="756" y="458"/>
                    </a:lnTo>
                    <a:lnTo>
                      <a:pt x="735" y="452"/>
                    </a:lnTo>
                    <a:lnTo>
                      <a:pt x="714" y="449"/>
                    </a:lnTo>
                    <a:lnTo>
                      <a:pt x="693" y="451"/>
                    </a:lnTo>
                    <a:lnTo>
                      <a:pt x="682" y="452"/>
                    </a:lnTo>
                    <a:lnTo>
                      <a:pt x="672" y="455"/>
                    </a:lnTo>
                    <a:lnTo>
                      <a:pt x="662" y="459"/>
                    </a:lnTo>
                    <a:lnTo>
                      <a:pt x="653" y="463"/>
                    </a:lnTo>
                    <a:lnTo>
                      <a:pt x="644" y="467"/>
                    </a:lnTo>
                    <a:lnTo>
                      <a:pt x="636" y="473"/>
                    </a:lnTo>
                    <a:lnTo>
                      <a:pt x="627" y="480"/>
                    </a:lnTo>
                    <a:lnTo>
                      <a:pt x="620" y="488"/>
                    </a:lnTo>
                    <a:lnTo>
                      <a:pt x="615" y="497"/>
                    </a:lnTo>
                    <a:lnTo>
                      <a:pt x="609" y="506"/>
                    </a:lnTo>
                    <a:lnTo>
                      <a:pt x="605" y="516"/>
                    </a:lnTo>
                    <a:lnTo>
                      <a:pt x="602" y="527"/>
                    </a:lnTo>
                    <a:lnTo>
                      <a:pt x="600" y="540"/>
                    </a:lnTo>
                    <a:lnTo>
                      <a:pt x="600" y="553"/>
                    </a:lnTo>
                    <a:lnTo>
                      <a:pt x="600" y="553"/>
                    </a:lnTo>
                    <a:lnTo>
                      <a:pt x="600" y="565"/>
                    </a:lnTo>
                    <a:lnTo>
                      <a:pt x="602" y="578"/>
                    </a:lnTo>
                    <a:lnTo>
                      <a:pt x="607" y="589"/>
                    </a:lnTo>
                    <a:lnTo>
                      <a:pt x="611" y="601"/>
                    </a:lnTo>
                    <a:lnTo>
                      <a:pt x="622" y="625"/>
                    </a:lnTo>
                    <a:lnTo>
                      <a:pt x="633" y="646"/>
                    </a:lnTo>
                    <a:lnTo>
                      <a:pt x="643" y="666"/>
                    </a:lnTo>
                    <a:lnTo>
                      <a:pt x="646" y="676"/>
                    </a:lnTo>
                    <a:lnTo>
                      <a:pt x="647" y="684"/>
                    </a:lnTo>
                    <a:lnTo>
                      <a:pt x="646" y="691"/>
                    </a:lnTo>
                    <a:lnTo>
                      <a:pt x="643" y="698"/>
                    </a:lnTo>
                    <a:lnTo>
                      <a:pt x="639" y="704"/>
                    </a:lnTo>
                    <a:lnTo>
                      <a:pt x="630" y="709"/>
                    </a:lnTo>
                    <a:lnTo>
                      <a:pt x="630" y="709"/>
                    </a:lnTo>
                    <a:lnTo>
                      <a:pt x="625" y="711"/>
                    </a:lnTo>
                    <a:lnTo>
                      <a:pt x="616" y="712"/>
                    </a:lnTo>
                    <a:lnTo>
                      <a:pt x="594" y="715"/>
                    </a:lnTo>
                    <a:lnTo>
                      <a:pt x="565" y="716"/>
                    </a:lnTo>
                    <a:lnTo>
                      <a:pt x="528" y="718"/>
                    </a:lnTo>
                    <a:lnTo>
                      <a:pt x="442" y="718"/>
                    </a:lnTo>
                    <a:lnTo>
                      <a:pt x="347" y="716"/>
                    </a:lnTo>
                    <a:lnTo>
                      <a:pt x="347" y="716"/>
                    </a:lnTo>
                    <a:close/>
                  </a:path>
                </a:pathLst>
              </a:custGeom>
              <a:noFill/>
              <a:ln w="28575" cap="rnd">
                <a:solidFill>
                  <a:schemeClr val="bg1"/>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32" name="iSlîdé">
                <a:extLst>
                  <a:ext uri="{FF2B5EF4-FFF2-40B4-BE49-F238E27FC236}">
                    <a16:creationId xmlns:a16="http://schemas.microsoft.com/office/drawing/2014/main" id="{622439E8-3E46-44EF-B3B1-49C59194914D}"/>
                  </a:ext>
                </a:extLst>
              </p:cNvPr>
              <p:cNvSpPr/>
              <p:nvPr/>
            </p:nvSpPr>
            <p:spPr bwMode="auto">
              <a:xfrm>
                <a:off x="3895725" y="2906714"/>
                <a:ext cx="2052637" cy="1154112"/>
              </a:xfrm>
              <a:custGeom>
                <a:avLst/>
                <a:gdLst>
                  <a:gd name="T0" fmla="*/ 757 w 1293"/>
                  <a:gd name="T1" fmla="*/ 716 h 727"/>
                  <a:gd name="T2" fmla="*/ 687 w 1293"/>
                  <a:gd name="T3" fmla="*/ 703 h 727"/>
                  <a:gd name="T4" fmla="*/ 681 w 1293"/>
                  <a:gd name="T5" fmla="*/ 667 h 727"/>
                  <a:gd name="T6" fmla="*/ 722 w 1293"/>
                  <a:gd name="T7" fmla="*/ 578 h 727"/>
                  <a:gd name="T8" fmla="*/ 722 w 1293"/>
                  <a:gd name="T9" fmla="*/ 527 h 727"/>
                  <a:gd name="T10" fmla="*/ 697 w 1293"/>
                  <a:gd name="T11" fmla="*/ 481 h 727"/>
                  <a:gd name="T12" fmla="*/ 652 w 1293"/>
                  <a:gd name="T13" fmla="*/ 455 h 727"/>
                  <a:gd name="T14" fmla="*/ 589 w 1293"/>
                  <a:gd name="T15" fmla="*/ 452 h 727"/>
                  <a:gd name="T16" fmla="*/ 532 w 1293"/>
                  <a:gd name="T17" fmla="*/ 477 h 727"/>
                  <a:gd name="T18" fmla="*/ 499 w 1293"/>
                  <a:gd name="T19" fmla="*/ 518 h 727"/>
                  <a:gd name="T20" fmla="*/ 492 w 1293"/>
                  <a:gd name="T21" fmla="*/ 564 h 727"/>
                  <a:gd name="T22" fmla="*/ 508 w 1293"/>
                  <a:gd name="T23" fmla="*/ 618 h 727"/>
                  <a:gd name="T24" fmla="*/ 548 w 1293"/>
                  <a:gd name="T25" fmla="*/ 688 h 727"/>
                  <a:gd name="T26" fmla="*/ 543 w 1293"/>
                  <a:gd name="T27" fmla="*/ 703 h 727"/>
                  <a:gd name="T28" fmla="*/ 477 w 1293"/>
                  <a:gd name="T29" fmla="*/ 724 h 727"/>
                  <a:gd name="T30" fmla="*/ 252 w 1293"/>
                  <a:gd name="T31" fmla="*/ 723 h 727"/>
                  <a:gd name="T32" fmla="*/ 252 w 1293"/>
                  <a:gd name="T33" fmla="*/ 480 h 727"/>
                  <a:gd name="T34" fmla="*/ 237 w 1293"/>
                  <a:gd name="T35" fmla="*/ 428 h 727"/>
                  <a:gd name="T36" fmla="*/ 211 w 1293"/>
                  <a:gd name="T37" fmla="*/ 427 h 727"/>
                  <a:gd name="T38" fmla="*/ 123 w 1293"/>
                  <a:gd name="T39" fmla="*/ 456 h 727"/>
                  <a:gd name="T40" fmla="*/ 70 w 1293"/>
                  <a:gd name="T41" fmla="*/ 455 h 727"/>
                  <a:gd name="T42" fmla="*/ 31 w 1293"/>
                  <a:gd name="T43" fmla="*/ 428 h 727"/>
                  <a:gd name="T44" fmla="*/ 0 w 1293"/>
                  <a:gd name="T45" fmla="*/ 344 h 727"/>
                  <a:gd name="T46" fmla="*/ 17 w 1293"/>
                  <a:gd name="T47" fmla="*/ 267 h 727"/>
                  <a:gd name="T48" fmla="*/ 52 w 1293"/>
                  <a:gd name="T49" fmla="*/ 237 h 727"/>
                  <a:gd name="T50" fmla="*/ 102 w 1293"/>
                  <a:gd name="T51" fmla="*/ 231 h 727"/>
                  <a:gd name="T52" fmla="*/ 171 w 1293"/>
                  <a:gd name="T53" fmla="*/ 249 h 727"/>
                  <a:gd name="T54" fmla="*/ 223 w 1293"/>
                  <a:gd name="T55" fmla="*/ 269 h 727"/>
                  <a:gd name="T56" fmla="*/ 245 w 1293"/>
                  <a:gd name="T57" fmla="*/ 251 h 727"/>
                  <a:gd name="T58" fmla="*/ 255 w 1293"/>
                  <a:gd name="T59" fmla="*/ 91 h 727"/>
                  <a:gd name="T60" fmla="*/ 457 w 1293"/>
                  <a:gd name="T61" fmla="*/ 0 h 727"/>
                  <a:gd name="T62" fmla="*/ 534 w 1293"/>
                  <a:gd name="T63" fmla="*/ 13 h 727"/>
                  <a:gd name="T64" fmla="*/ 548 w 1293"/>
                  <a:gd name="T65" fmla="*/ 32 h 727"/>
                  <a:gd name="T66" fmla="*/ 518 w 1293"/>
                  <a:gd name="T67" fmla="*/ 87 h 727"/>
                  <a:gd name="T68" fmla="*/ 492 w 1293"/>
                  <a:gd name="T69" fmla="*/ 146 h 727"/>
                  <a:gd name="T70" fmla="*/ 495 w 1293"/>
                  <a:gd name="T71" fmla="*/ 195 h 727"/>
                  <a:gd name="T72" fmla="*/ 523 w 1293"/>
                  <a:gd name="T73" fmla="*/ 238 h 727"/>
                  <a:gd name="T74" fmla="*/ 568 w 1293"/>
                  <a:gd name="T75" fmla="*/ 264 h 727"/>
                  <a:gd name="T76" fmla="*/ 652 w 1293"/>
                  <a:gd name="T77" fmla="*/ 266 h 727"/>
                  <a:gd name="T78" fmla="*/ 697 w 1293"/>
                  <a:gd name="T79" fmla="*/ 241 h 727"/>
                  <a:gd name="T80" fmla="*/ 722 w 1293"/>
                  <a:gd name="T81" fmla="*/ 193 h 727"/>
                  <a:gd name="T82" fmla="*/ 722 w 1293"/>
                  <a:gd name="T83" fmla="*/ 144 h 727"/>
                  <a:gd name="T84" fmla="*/ 681 w 1293"/>
                  <a:gd name="T85" fmla="*/ 55 h 727"/>
                  <a:gd name="T86" fmla="*/ 685 w 1293"/>
                  <a:gd name="T87" fmla="*/ 17 h 727"/>
                  <a:gd name="T88" fmla="*/ 759 w 1293"/>
                  <a:gd name="T89" fmla="*/ 4 h 727"/>
                  <a:gd name="T90" fmla="*/ 973 w 1293"/>
                  <a:gd name="T91" fmla="*/ 88 h 727"/>
                  <a:gd name="T92" fmla="*/ 983 w 1293"/>
                  <a:gd name="T93" fmla="*/ 249 h 727"/>
                  <a:gd name="T94" fmla="*/ 1012 w 1293"/>
                  <a:gd name="T95" fmla="*/ 276 h 727"/>
                  <a:gd name="T96" fmla="*/ 1061 w 1293"/>
                  <a:gd name="T97" fmla="*/ 262 h 727"/>
                  <a:gd name="T98" fmla="*/ 1141 w 1293"/>
                  <a:gd name="T99" fmla="*/ 223 h 727"/>
                  <a:gd name="T100" fmla="*/ 1204 w 1293"/>
                  <a:gd name="T101" fmla="*/ 228 h 727"/>
                  <a:gd name="T102" fmla="*/ 1263 w 1293"/>
                  <a:gd name="T103" fmla="*/ 263 h 727"/>
                  <a:gd name="T104" fmla="*/ 1291 w 1293"/>
                  <a:gd name="T105" fmla="*/ 316 h 727"/>
                  <a:gd name="T106" fmla="*/ 1292 w 1293"/>
                  <a:gd name="T107" fmla="*/ 365 h 727"/>
                  <a:gd name="T108" fmla="*/ 1271 w 1293"/>
                  <a:gd name="T109" fmla="*/ 422 h 727"/>
                  <a:gd name="T110" fmla="*/ 1224 w 1293"/>
                  <a:gd name="T111" fmla="*/ 466 h 727"/>
                  <a:gd name="T112" fmla="*/ 1152 w 1293"/>
                  <a:gd name="T113" fmla="*/ 483 h 727"/>
                  <a:gd name="T114" fmla="*/ 1107 w 1293"/>
                  <a:gd name="T115" fmla="*/ 469 h 727"/>
                  <a:gd name="T116" fmla="*/ 1022 w 1293"/>
                  <a:gd name="T117" fmla="*/ 422 h 727"/>
                  <a:gd name="T118" fmla="*/ 987 w 1293"/>
                  <a:gd name="T119" fmla="*/ 434 h 727"/>
                  <a:gd name="T120" fmla="*/ 966 w 1293"/>
                  <a:gd name="T121" fmla="*/ 491 h 727"/>
                  <a:gd name="T122" fmla="*/ 966 w 1293"/>
                  <a:gd name="T123" fmla="*/ 717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93" h="727">
                    <a:moveTo>
                      <a:pt x="966" y="717"/>
                    </a:moveTo>
                    <a:lnTo>
                      <a:pt x="966" y="717"/>
                    </a:lnTo>
                    <a:lnTo>
                      <a:pt x="874" y="719"/>
                    </a:lnTo>
                    <a:lnTo>
                      <a:pt x="792" y="717"/>
                    </a:lnTo>
                    <a:lnTo>
                      <a:pt x="757" y="716"/>
                    </a:lnTo>
                    <a:lnTo>
                      <a:pt x="729" y="715"/>
                    </a:lnTo>
                    <a:lnTo>
                      <a:pt x="708" y="712"/>
                    </a:lnTo>
                    <a:lnTo>
                      <a:pt x="694" y="709"/>
                    </a:lnTo>
                    <a:lnTo>
                      <a:pt x="694" y="709"/>
                    </a:lnTo>
                    <a:lnTo>
                      <a:pt x="687" y="703"/>
                    </a:lnTo>
                    <a:lnTo>
                      <a:pt x="681" y="698"/>
                    </a:lnTo>
                    <a:lnTo>
                      <a:pt x="678" y="691"/>
                    </a:lnTo>
                    <a:lnTo>
                      <a:pt x="677" y="684"/>
                    </a:lnTo>
                    <a:lnTo>
                      <a:pt x="678" y="675"/>
                    </a:lnTo>
                    <a:lnTo>
                      <a:pt x="681" y="667"/>
                    </a:lnTo>
                    <a:lnTo>
                      <a:pt x="691" y="646"/>
                    </a:lnTo>
                    <a:lnTo>
                      <a:pt x="702" y="625"/>
                    </a:lnTo>
                    <a:lnTo>
                      <a:pt x="713" y="601"/>
                    </a:lnTo>
                    <a:lnTo>
                      <a:pt x="717" y="590"/>
                    </a:lnTo>
                    <a:lnTo>
                      <a:pt x="722" y="578"/>
                    </a:lnTo>
                    <a:lnTo>
                      <a:pt x="724" y="565"/>
                    </a:lnTo>
                    <a:lnTo>
                      <a:pt x="724" y="552"/>
                    </a:lnTo>
                    <a:lnTo>
                      <a:pt x="724" y="552"/>
                    </a:lnTo>
                    <a:lnTo>
                      <a:pt x="724" y="540"/>
                    </a:lnTo>
                    <a:lnTo>
                      <a:pt x="722" y="527"/>
                    </a:lnTo>
                    <a:lnTo>
                      <a:pt x="719" y="516"/>
                    </a:lnTo>
                    <a:lnTo>
                      <a:pt x="715" y="506"/>
                    </a:lnTo>
                    <a:lnTo>
                      <a:pt x="709" y="497"/>
                    </a:lnTo>
                    <a:lnTo>
                      <a:pt x="704" y="488"/>
                    </a:lnTo>
                    <a:lnTo>
                      <a:pt x="697" y="481"/>
                    </a:lnTo>
                    <a:lnTo>
                      <a:pt x="688" y="474"/>
                    </a:lnTo>
                    <a:lnTo>
                      <a:pt x="680" y="467"/>
                    </a:lnTo>
                    <a:lnTo>
                      <a:pt x="671" y="463"/>
                    </a:lnTo>
                    <a:lnTo>
                      <a:pt x="662" y="459"/>
                    </a:lnTo>
                    <a:lnTo>
                      <a:pt x="652" y="455"/>
                    </a:lnTo>
                    <a:lnTo>
                      <a:pt x="642" y="453"/>
                    </a:lnTo>
                    <a:lnTo>
                      <a:pt x="631" y="450"/>
                    </a:lnTo>
                    <a:lnTo>
                      <a:pt x="610" y="450"/>
                    </a:lnTo>
                    <a:lnTo>
                      <a:pt x="610" y="450"/>
                    </a:lnTo>
                    <a:lnTo>
                      <a:pt x="589" y="452"/>
                    </a:lnTo>
                    <a:lnTo>
                      <a:pt x="568" y="457"/>
                    </a:lnTo>
                    <a:lnTo>
                      <a:pt x="558" y="462"/>
                    </a:lnTo>
                    <a:lnTo>
                      <a:pt x="548" y="466"/>
                    </a:lnTo>
                    <a:lnTo>
                      <a:pt x="540" y="471"/>
                    </a:lnTo>
                    <a:lnTo>
                      <a:pt x="532" y="477"/>
                    </a:lnTo>
                    <a:lnTo>
                      <a:pt x="523" y="484"/>
                    </a:lnTo>
                    <a:lnTo>
                      <a:pt x="516" y="491"/>
                    </a:lnTo>
                    <a:lnTo>
                      <a:pt x="509" y="499"/>
                    </a:lnTo>
                    <a:lnTo>
                      <a:pt x="504" y="508"/>
                    </a:lnTo>
                    <a:lnTo>
                      <a:pt x="499" y="518"/>
                    </a:lnTo>
                    <a:lnTo>
                      <a:pt x="495" y="527"/>
                    </a:lnTo>
                    <a:lnTo>
                      <a:pt x="494" y="538"/>
                    </a:lnTo>
                    <a:lnTo>
                      <a:pt x="492" y="550"/>
                    </a:lnTo>
                    <a:lnTo>
                      <a:pt x="492" y="550"/>
                    </a:lnTo>
                    <a:lnTo>
                      <a:pt x="492" y="564"/>
                    </a:lnTo>
                    <a:lnTo>
                      <a:pt x="492" y="576"/>
                    </a:lnTo>
                    <a:lnTo>
                      <a:pt x="495" y="589"/>
                    </a:lnTo>
                    <a:lnTo>
                      <a:pt x="498" y="599"/>
                    </a:lnTo>
                    <a:lnTo>
                      <a:pt x="502" y="608"/>
                    </a:lnTo>
                    <a:lnTo>
                      <a:pt x="508" y="618"/>
                    </a:lnTo>
                    <a:lnTo>
                      <a:pt x="518" y="634"/>
                    </a:lnTo>
                    <a:lnTo>
                      <a:pt x="539" y="661"/>
                    </a:lnTo>
                    <a:lnTo>
                      <a:pt x="546" y="675"/>
                    </a:lnTo>
                    <a:lnTo>
                      <a:pt x="547" y="681"/>
                    </a:lnTo>
                    <a:lnTo>
                      <a:pt x="548" y="688"/>
                    </a:lnTo>
                    <a:lnTo>
                      <a:pt x="548" y="688"/>
                    </a:lnTo>
                    <a:lnTo>
                      <a:pt x="548" y="692"/>
                    </a:lnTo>
                    <a:lnTo>
                      <a:pt x="547" y="696"/>
                    </a:lnTo>
                    <a:lnTo>
                      <a:pt x="546" y="701"/>
                    </a:lnTo>
                    <a:lnTo>
                      <a:pt x="543" y="703"/>
                    </a:lnTo>
                    <a:lnTo>
                      <a:pt x="534" y="710"/>
                    </a:lnTo>
                    <a:lnTo>
                      <a:pt x="525" y="715"/>
                    </a:lnTo>
                    <a:lnTo>
                      <a:pt x="511" y="719"/>
                    </a:lnTo>
                    <a:lnTo>
                      <a:pt x="495" y="722"/>
                    </a:lnTo>
                    <a:lnTo>
                      <a:pt x="477" y="724"/>
                    </a:lnTo>
                    <a:lnTo>
                      <a:pt x="457" y="726"/>
                    </a:lnTo>
                    <a:lnTo>
                      <a:pt x="413" y="727"/>
                    </a:lnTo>
                    <a:lnTo>
                      <a:pt x="362" y="727"/>
                    </a:lnTo>
                    <a:lnTo>
                      <a:pt x="252" y="723"/>
                    </a:lnTo>
                    <a:lnTo>
                      <a:pt x="252" y="723"/>
                    </a:lnTo>
                    <a:lnTo>
                      <a:pt x="256" y="632"/>
                    </a:lnTo>
                    <a:lnTo>
                      <a:pt x="256" y="589"/>
                    </a:lnTo>
                    <a:lnTo>
                      <a:pt x="256" y="548"/>
                    </a:lnTo>
                    <a:lnTo>
                      <a:pt x="255" y="512"/>
                    </a:lnTo>
                    <a:lnTo>
                      <a:pt x="252" y="480"/>
                    </a:lnTo>
                    <a:lnTo>
                      <a:pt x="248" y="453"/>
                    </a:lnTo>
                    <a:lnTo>
                      <a:pt x="244" y="442"/>
                    </a:lnTo>
                    <a:lnTo>
                      <a:pt x="239" y="434"/>
                    </a:lnTo>
                    <a:lnTo>
                      <a:pt x="239" y="434"/>
                    </a:lnTo>
                    <a:lnTo>
                      <a:pt x="237" y="428"/>
                    </a:lnTo>
                    <a:lnTo>
                      <a:pt x="232" y="425"/>
                    </a:lnTo>
                    <a:lnTo>
                      <a:pt x="228" y="422"/>
                    </a:lnTo>
                    <a:lnTo>
                      <a:pt x="223" y="422"/>
                    </a:lnTo>
                    <a:lnTo>
                      <a:pt x="217" y="424"/>
                    </a:lnTo>
                    <a:lnTo>
                      <a:pt x="211" y="427"/>
                    </a:lnTo>
                    <a:lnTo>
                      <a:pt x="196" y="434"/>
                    </a:lnTo>
                    <a:lnTo>
                      <a:pt x="177" y="442"/>
                    </a:lnTo>
                    <a:lnTo>
                      <a:pt x="153" y="450"/>
                    </a:lnTo>
                    <a:lnTo>
                      <a:pt x="139" y="453"/>
                    </a:lnTo>
                    <a:lnTo>
                      <a:pt x="123" y="456"/>
                    </a:lnTo>
                    <a:lnTo>
                      <a:pt x="107" y="457"/>
                    </a:lnTo>
                    <a:lnTo>
                      <a:pt x="88" y="457"/>
                    </a:lnTo>
                    <a:lnTo>
                      <a:pt x="88" y="457"/>
                    </a:lnTo>
                    <a:lnTo>
                      <a:pt x="79" y="456"/>
                    </a:lnTo>
                    <a:lnTo>
                      <a:pt x="70" y="455"/>
                    </a:lnTo>
                    <a:lnTo>
                      <a:pt x="60" y="452"/>
                    </a:lnTo>
                    <a:lnTo>
                      <a:pt x="54" y="446"/>
                    </a:lnTo>
                    <a:lnTo>
                      <a:pt x="45" y="442"/>
                    </a:lnTo>
                    <a:lnTo>
                      <a:pt x="38" y="435"/>
                    </a:lnTo>
                    <a:lnTo>
                      <a:pt x="31" y="428"/>
                    </a:lnTo>
                    <a:lnTo>
                      <a:pt x="26" y="421"/>
                    </a:lnTo>
                    <a:lnTo>
                      <a:pt x="16" y="404"/>
                    </a:lnTo>
                    <a:lnTo>
                      <a:pt x="7" y="385"/>
                    </a:lnTo>
                    <a:lnTo>
                      <a:pt x="3" y="365"/>
                    </a:lnTo>
                    <a:lnTo>
                      <a:pt x="0" y="344"/>
                    </a:lnTo>
                    <a:lnTo>
                      <a:pt x="0" y="323"/>
                    </a:lnTo>
                    <a:lnTo>
                      <a:pt x="3" y="304"/>
                    </a:lnTo>
                    <a:lnTo>
                      <a:pt x="9" y="284"/>
                    </a:lnTo>
                    <a:lnTo>
                      <a:pt x="13" y="276"/>
                    </a:lnTo>
                    <a:lnTo>
                      <a:pt x="17" y="267"/>
                    </a:lnTo>
                    <a:lnTo>
                      <a:pt x="23" y="259"/>
                    </a:lnTo>
                    <a:lnTo>
                      <a:pt x="30" y="253"/>
                    </a:lnTo>
                    <a:lnTo>
                      <a:pt x="37" y="246"/>
                    </a:lnTo>
                    <a:lnTo>
                      <a:pt x="44" y="241"/>
                    </a:lnTo>
                    <a:lnTo>
                      <a:pt x="52" y="237"/>
                    </a:lnTo>
                    <a:lnTo>
                      <a:pt x="62" y="234"/>
                    </a:lnTo>
                    <a:lnTo>
                      <a:pt x="72" y="232"/>
                    </a:lnTo>
                    <a:lnTo>
                      <a:pt x="83" y="231"/>
                    </a:lnTo>
                    <a:lnTo>
                      <a:pt x="83" y="231"/>
                    </a:lnTo>
                    <a:lnTo>
                      <a:pt x="102" y="231"/>
                    </a:lnTo>
                    <a:lnTo>
                      <a:pt x="119" y="232"/>
                    </a:lnTo>
                    <a:lnTo>
                      <a:pt x="135" y="235"/>
                    </a:lnTo>
                    <a:lnTo>
                      <a:pt x="149" y="239"/>
                    </a:lnTo>
                    <a:lnTo>
                      <a:pt x="161" y="244"/>
                    </a:lnTo>
                    <a:lnTo>
                      <a:pt x="171" y="249"/>
                    </a:lnTo>
                    <a:lnTo>
                      <a:pt x="189" y="259"/>
                    </a:lnTo>
                    <a:lnTo>
                      <a:pt x="203" y="266"/>
                    </a:lnTo>
                    <a:lnTo>
                      <a:pt x="210" y="269"/>
                    </a:lnTo>
                    <a:lnTo>
                      <a:pt x="216" y="269"/>
                    </a:lnTo>
                    <a:lnTo>
                      <a:pt x="223" y="269"/>
                    </a:lnTo>
                    <a:lnTo>
                      <a:pt x="228" y="266"/>
                    </a:lnTo>
                    <a:lnTo>
                      <a:pt x="235" y="262"/>
                    </a:lnTo>
                    <a:lnTo>
                      <a:pt x="242" y="255"/>
                    </a:lnTo>
                    <a:lnTo>
                      <a:pt x="242" y="255"/>
                    </a:lnTo>
                    <a:lnTo>
                      <a:pt x="245" y="251"/>
                    </a:lnTo>
                    <a:lnTo>
                      <a:pt x="248" y="244"/>
                    </a:lnTo>
                    <a:lnTo>
                      <a:pt x="252" y="224"/>
                    </a:lnTo>
                    <a:lnTo>
                      <a:pt x="253" y="199"/>
                    </a:lnTo>
                    <a:lnTo>
                      <a:pt x="255" y="167"/>
                    </a:lnTo>
                    <a:lnTo>
                      <a:pt x="255" y="91"/>
                    </a:lnTo>
                    <a:lnTo>
                      <a:pt x="253" y="9"/>
                    </a:lnTo>
                    <a:lnTo>
                      <a:pt x="253" y="9"/>
                    </a:lnTo>
                    <a:lnTo>
                      <a:pt x="362" y="2"/>
                    </a:lnTo>
                    <a:lnTo>
                      <a:pt x="413" y="0"/>
                    </a:lnTo>
                    <a:lnTo>
                      <a:pt x="457" y="0"/>
                    </a:lnTo>
                    <a:lnTo>
                      <a:pt x="477" y="0"/>
                    </a:lnTo>
                    <a:lnTo>
                      <a:pt x="495" y="2"/>
                    </a:lnTo>
                    <a:lnTo>
                      <a:pt x="511" y="4"/>
                    </a:lnTo>
                    <a:lnTo>
                      <a:pt x="525" y="9"/>
                    </a:lnTo>
                    <a:lnTo>
                      <a:pt x="534" y="13"/>
                    </a:lnTo>
                    <a:lnTo>
                      <a:pt x="543" y="18"/>
                    </a:lnTo>
                    <a:lnTo>
                      <a:pt x="546" y="21"/>
                    </a:lnTo>
                    <a:lnTo>
                      <a:pt x="547" y="25"/>
                    </a:lnTo>
                    <a:lnTo>
                      <a:pt x="548" y="28"/>
                    </a:lnTo>
                    <a:lnTo>
                      <a:pt x="548" y="32"/>
                    </a:lnTo>
                    <a:lnTo>
                      <a:pt x="548" y="32"/>
                    </a:lnTo>
                    <a:lnTo>
                      <a:pt x="547" y="39"/>
                    </a:lnTo>
                    <a:lnTo>
                      <a:pt x="546" y="46"/>
                    </a:lnTo>
                    <a:lnTo>
                      <a:pt x="537" y="60"/>
                    </a:lnTo>
                    <a:lnTo>
                      <a:pt x="518" y="87"/>
                    </a:lnTo>
                    <a:lnTo>
                      <a:pt x="506" y="104"/>
                    </a:lnTo>
                    <a:lnTo>
                      <a:pt x="502" y="112"/>
                    </a:lnTo>
                    <a:lnTo>
                      <a:pt x="498" y="122"/>
                    </a:lnTo>
                    <a:lnTo>
                      <a:pt x="495" y="133"/>
                    </a:lnTo>
                    <a:lnTo>
                      <a:pt x="492" y="146"/>
                    </a:lnTo>
                    <a:lnTo>
                      <a:pt x="491" y="158"/>
                    </a:lnTo>
                    <a:lnTo>
                      <a:pt x="492" y="172"/>
                    </a:lnTo>
                    <a:lnTo>
                      <a:pt x="492" y="172"/>
                    </a:lnTo>
                    <a:lnTo>
                      <a:pt x="492" y="183"/>
                    </a:lnTo>
                    <a:lnTo>
                      <a:pt x="495" y="195"/>
                    </a:lnTo>
                    <a:lnTo>
                      <a:pt x="499" y="204"/>
                    </a:lnTo>
                    <a:lnTo>
                      <a:pt x="504" y="214"/>
                    </a:lnTo>
                    <a:lnTo>
                      <a:pt x="509" y="223"/>
                    </a:lnTo>
                    <a:lnTo>
                      <a:pt x="516" y="231"/>
                    </a:lnTo>
                    <a:lnTo>
                      <a:pt x="523" y="238"/>
                    </a:lnTo>
                    <a:lnTo>
                      <a:pt x="532" y="245"/>
                    </a:lnTo>
                    <a:lnTo>
                      <a:pt x="540" y="251"/>
                    </a:lnTo>
                    <a:lnTo>
                      <a:pt x="548" y="256"/>
                    </a:lnTo>
                    <a:lnTo>
                      <a:pt x="558" y="260"/>
                    </a:lnTo>
                    <a:lnTo>
                      <a:pt x="568" y="264"/>
                    </a:lnTo>
                    <a:lnTo>
                      <a:pt x="589" y="269"/>
                    </a:lnTo>
                    <a:lnTo>
                      <a:pt x="610" y="271"/>
                    </a:lnTo>
                    <a:lnTo>
                      <a:pt x="631" y="270"/>
                    </a:lnTo>
                    <a:lnTo>
                      <a:pt x="642" y="269"/>
                    </a:lnTo>
                    <a:lnTo>
                      <a:pt x="652" y="266"/>
                    </a:lnTo>
                    <a:lnTo>
                      <a:pt x="662" y="263"/>
                    </a:lnTo>
                    <a:lnTo>
                      <a:pt x="671" y="259"/>
                    </a:lnTo>
                    <a:lnTo>
                      <a:pt x="680" y="253"/>
                    </a:lnTo>
                    <a:lnTo>
                      <a:pt x="688" y="248"/>
                    </a:lnTo>
                    <a:lnTo>
                      <a:pt x="697" y="241"/>
                    </a:lnTo>
                    <a:lnTo>
                      <a:pt x="704" y="234"/>
                    </a:lnTo>
                    <a:lnTo>
                      <a:pt x="709" y="225"/>
                    </a:lnTo>
                    <a:lnTo>
                      <a:pt x="715" y="216"/>
                    </a:lnTo>
                    <a:lnTo>
                      <a:pt x="719" y="206"/>
                    </a:lnTo>
                    <a:lnTo>
                      <a:pt x="722" y="193"/>
                    </a:lnTo>
                    <a:lnTo>
                      <a:pt x="724" y="182"/>
                    </a:lnTo>
                    <a:lnTo>
                      <a:pt x="724" y="168"/>
                    </a:lnTo>
                    <a:lnTo>
                      <a:pt x="724" y="168"/>
                    </a:lnTo>
                    <a:lnTo>
                      <a:pt x="724" y="157"/>
                    </a:lnTo>
                    <a:lnTo>
                      <a:pt x="722" y="144"/>
                    </a:lnTo>
                    <a:lnTo>
                      <a:pt x="717" y="132"/>
                    </a:lnTo>
                    <a:lnTo>
                      <a:pt x="713" y="119"/>
                    </a:lnTo>
                    <a:lnTo>
                      <a:pt x="702" y="97"/>
                    </a:lnTo>
                    <a:lnTo>
                      <a:pt x="691" y="74"/>
                    </a:lnTo>
                    <a:lnTo>
                      <a:pt x="681" y="55"/>
                    </a:lnTo>
                    <a:lnTo>
                      <a:pt x="678" y="46"/>
                    </a:lnTo>
                    <a:lnTo>
                      <a:pt x="677" y="38"/>
                    </a:lnTo>
                    <a:lnTo>
                      <a:pt x="678" y="30"/>
                    </a:lnTo>
                    <a:lnTo>
                      <a:pt x="681" y="24"/>
                    </a:lnTo>
                    <a:lnTo>
                      <a:pt x="685" y="17"/>
                    </a:lnTo>
                    <a:lnTo>
                      <a:pt x="694" y="13"/>
                    </a:lnTo>
                    <a:lnTo>
                      <a:pt x="694" y="13"/>
                    </a:lnTo>
                    <a:lnTo>
                      <a:pt x="708" y="9"/>
                    </a:lnTo>
                    <a:lnTo>
                      <a:pt x="730" y="7"/>
                    </a:lnTo>
                    <a:lnTo>
                      <a:pt x="759" y="4"/>
                    </a:lnTo>
                    <a:lnTo>
                      <a:pt x="796" y="4"/>
                    </a:lnTo>
                    <a:lnTo>
                      <a:pt x="881" y="3"/>
                    </a:lnTo>
                    <a:lnTo>
                      <a:pt x="975" y="4"/>
                    </a:lnTo>
                    <a:lnTo>
                      <a:pt x="975" y="4"/>
                    </a:lnTo>
                    <a:lnTo>
                      <a:pt x="973" y="88"/>
                    </a:lnTo>
                    <a:lnTo>
                      <a:pt x="973" y="164"/>
                    </a:lnTo>
                    <a:lnTo>
                      <a:pt x="975" y="196"/>
                    </a:lnTo>
                    <a:lnTo>
                      <a:pt x="977" y="223"/>
                    </a:lnTo>
                    <a:lnTo>
                      <a:pt x="980" y="242"/>
                    </a:lnTo>
                    <a:lnTo>
                      <a:pt x="983" y="249"/>
                    </a:lnTo>
                    <a:lnTo>
                      <a:pt x="986" y="255"/>
                    </a:lnTo>
                    <a:lnTo>
                      <a:pt x="986" y="255"/>
                    </a:lnTo>
                    <a:lnTo>
                      <a:pt x="994" y="264"/>
                    </a:lnTo>
                    <a:lnTo>
                      <a:pt x="1004" y="271"/>
                    </a:lnTo>
                    <a:lnTo>
                      <a:pt x="1012" y="276"/>
                    </a:lnTo>
                    <a:lnTo>
                      <a:pt x="1022" y="277"/>
                    </a:lnTo>
                    <a:lnTo>
                      <a:pt x="1032" y="276"/>
                    </a:lnTo>
                    <a:lnTo>
                      <a:pt x="1042" y="273"/>
                    </a:lnTo>
                    <a:lnTo>
                      <a:pt x="1050" y="267"/>
                    </a:lnTo>
                    <a:lnTo>
                      <a:pt x="1061" y="262"/>
                    </a:lnTo>
                    <a:lnTo>
                      <a:pt x="1081" y="249"/>
                    </a:lnTo>
                    <a:lnTo>
                      <a:pt x="1103" y="235"/>
                    </a:lnTo>
                    <a:lnTo>
                      <a:pt x="1116" y="230"/>
                    </a:lnTo>
                    <a:lnTo>
                      <a:pt x="1128" y="225"/>
                    </a:lnTo>
                    <a:lnTo>
                      <a:pt x="1141" y="223"/>
                    </a:lnTo>
                    <a:lnTo>
                      <a:pt x="1154" y="221"/>
                    </a:lnTo>
                    <a:lnTo>
                      <a:pt x="1154" y="221"/>
                    </a:lnTo>
                    <a:lnTo>
                      <a:pt x="1172" y="223"/>
                    </a:lnTo>
                    <a:lnTo>
                      <a:pt x="1189" y="225"/>
                    </a:lnTo>
                    <a:lnTo>
                      <a:pt x="1204" y="228"/>
                    </a:lnTo>
                    <a:lnTo>
                      <a:pt x="1218" y="234"/>
                    </a:lnTo>
                    <a:lnTo>
                      <a:pt x="1231" y="239"/>
                    </a:lnTo>
                    <a:lnTo>
                      <a:pt x="1243" y="246"/>
                    </a:lnTo>
                    <a:lnTo>
                      <a:pt x="1253" y="255"/>
                    </a:lnTo>
                    <a:lnTo>
                      <a:pt x="1263" y="263"/>
                    </a:lnTo>
                    <a:lnTo>
                      <a:pt x="1270" y="273"/>
                    </a:lnTo>
                    <a:lnTo>
                      <a:pt x="1277" y="283"/>
                    </a:lnTo>
                    <a:lnTo>
                      <a:pt x="1282" y="294"/>
                    </a:lnTo>
                    <a:lnTo>
                      <a:pt x="1286" y="305"/>
                    </a:lnTo>
                    <a:lnTo>
                      <a:pt x="1291" y="316"/>
                    </a:lnTo>
                    <a:lnTo>
                      <a:pt x="1292" y="329"/>
                    </a:lnTo>
                    <a:lnTo>
                      <a:pt x="1293" y="341"/>
                    </a:lnTo>
                    <a:lnTo>
                      <a:pt x="1293" y="353"/>
                    </a:lnTo>
                    <a:lnTo>
                      <a:pt x="1293" y="353"/>
                    </a:lnTo>
                    <a:lnTo>
                      <a:pt x="1292" y="365"/>
                    </a:lnTo>
                    <a:lnTo>
                      <a:pt x="1291" y="378"/>
                    </a:lnTo>
                    <a:lnTo>
                      <a:pt x="1286" y="389"/>
                    </a:lnTo>
                    <a:lnTo>
                      <a:pt x="1282" y="401"/>
                    </a:lnTo>
                    <a:lnTo>
                      <a:pt x="1277" y="413"/>
                    </a:lnTo>
                    <a:lnTo>
                      <a:pt x="1271" y="422"/>
                    </a:lnTo>
                    <a:lnTo>
                      <a:pt x="1263" y="434"/>
                    </a:lnTo>
                    <a:lnTo>
                      <a:pt x="1254" y="442"/>
                    </a:lnTo>
                    <a:lnTo>
                      <a:pt x="1246" y="452"/>
                    </a:lnTo>
                    <a:lnTo>
                      <a:pt x="1235" y="459"/>
                    </a:lnTo>
                    <a:lnTo>
                      <a:pt x="1224" y="466"/>
                    </a:lnTo>
                    <a:lnTo>
                      <a:pt x="1211" y="471"/>
                    </a:lnTo>
                    <a:lnTo>
                      <a:pt x="1198" y="477"/>
                    </a:lnTo>
                    <a:lnTo>
                      <a:pt x="1183" y="480"/>
                    </a:lnTo>
                    <a:lnTo>
                      <a:pt x="1169" y="483"/>
                    </a:lnTo>
                    <a:lnTo>
                      <a:pt x="1152" y="483"/>
                    </a:lnTo>
                    <a:lnTo>
                      <a:pt x="1152" y="483"/>
                    </a:lnTo>
                    <a:lnTo>
                      <a:pt x="1141" y="481"/>
                    </a:lnTo>
                    <a:lnTo>
                      <a:pt x="1130" y="478"/>
                    </a:lnTo>
                    <a:lnTo>
                      <a:pt x="1119" y="474"/>
                    </a:lnTo>
                    <a:lnTo>
                      <a:pt x="1107" y="469"/>
                    </a:lnTo>
                    <a:lnTo>
                      <a:pt x="1085" y="456"/>
                    </a:lnTo>
                    <a:lnTo>
                      <a:pt x="1063" y="442"/>
                    </a:lnTo>
                    <a:lnTo>
                      <a:pt x="1042" y="429"/>
                    </a:lnTo>
                    <a:lnTo>
                      <a:pt x="1032" y="425"/>
                    </a:lnTo>
                    <a:lnTo>
                      <a:pt x="1022" y="422"/>
                    </a:lnTo>
                    <a:lnTo>
                      <a:pt x="1012" y="421"/>
                    </a:lnTo>
                    <a:lnTo>
                      <a:pt x="1004" y="422"/>
                    </a:lnTo>
                    <a:lnTo>
                      <a:pt x="996" y="427"/>
                    </a:lnTo>
                    <a:lnTo>
                      <a:pt x="987" y="434"/>
                    </a:lnTo>
                    <a:lnTo>
                      <a:pt x="987" y="434"/>
                    </a:lnTo>
                    <a:lnTo>
                      <a:pt x="982" y="441"/>
                    </a:lnTo>
                    <a:lnTo>
                      <a:pt x="976" y="450"/>
                    </a:lnTo>
                    <a:lnTo>
                      <a:pt x="972" y="463"/>
                    </a:lnTo>
                    <a:lnTo>
                      <a:pt x="969" y="476"/>
                    </a:lnTo>
                    <a:lnTo>
                      <a:pt x="966" y="491"/>
                    </a:lnTo>
                    <a:lnTo>
                      <a:pt x="964" y="506"/>
                    </a:lnTo>
                    <a:lnTo>
                      <a:pt x="962" y="543"/>
                    </a:lnTo>
                    <a:lnTo>
                      <a:pt x="961" y="583"/>
                    </a:lnTo>
                    <a:lnTo>
                      <a:pt x="962" y="627"/>
                    </a:lnTo>
                    <a:lnTo>
                      <a:pt x="966" y="717"/>
                    </a:lnTo>
                    <a:lnTo>
                      <a:pt x="966" y="717"/>
                    </a:lnTo>
                    <a:close/>
                  </a:path>
                </a:pathLst>
              </a:custGeom>
              <a:solidFill>
                <a:schemeClr val="accent2"/>
              </a:solidFill>
              <a:ln w="28575" cap="rnd">
                <a:solidFill>
                  <a:schemeClr val="bg1"/>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33" name="îś1îḑê">
                <a:extLst>
                  <a:ext uri="{FF2B5EF4-FFF2-40B4-BE49-F238E27FC236}">
                    <a16:creationId xmlns:a16="http://schemas.microsoft.com/office/drawing/2014/main" id="{622A0448-074B-4C14-BFDA-5C72786C0486}"/>
                  </a:ext>
                </a:extLst>
              </p:cNvPr>
              <p:cNvSpPr/>
              <p:nvPr/>
            </p:nvSpPr>
            <p:spPr bwMode="auto">
              <a:xfrm>
                <a:off x="4289424" y="3621086"/>
                <a:ext cx="1154112" cy="2111375"/>
              </a:xfrm>
              <a:custGeom>
                <a:avLst/>
                <a:gdLst>
                  <a:gd name="T0" fmla="*/ 10 w 727"/>
                  <a:gd name="T1" fmla="*/ 775 h 1330"/>
                  <a:gd name="T2" fmla="*/ 18 w 727"/>
                  <a:gd name="T3" fmla="*/ 708 h 1330"/>
                  <a:gd name="T4" fmla="*/ 52 w 727"/>
                  <a:gd name="T5" fmla="*/ 692 h 1330"/>
                  <a:gd name="T6" fmla="*/ 137 w 727"/>
                  <a:gd name="T7" fmla="*/ 731 h 1330"/>
                  <a:gd name="T8" fmla="*/ 187 w 727"/>
                  <a:gd name="T9" fmla="*/ 737 h 1330"/>
                  <a:gd name="T10" fmla="*/ 239 w 727"/>
                  <a:gd name="T11" fmla="*/ 716 h 1330"/>
                  <a:gd name="T12" fmla="*/ 268 w 727"/>
                  <a:gd name="T13" fmla="*/ 676 h 1330"/>
                  <a:gd name="T14" fmla="*/ 277 w 727"/>
                  <a:gd name="T15" fmla="*/ 624 h 1330"/>
                  <a:gd name="T16" fmla="*/ 256 w 727"/>
                  <a:gd name="T17" fmla="*/ 553 h 1330"/>
                  <a:gd name="T18" fmla="*/ 219 w 727"/>
                  <a:gd name="T19" fmla="*/ 518 h 1330"/>
                  <a:gd name="T20" fmla="*/ 177 w 727"/>
                  <a:gd name="T21" fmla="*/ 505 h 1330"/>
                  <a:gd name="T22" fmla="*/ 117 w 727"/>
                  <a:gd name="T23" fmla="*/ 516 h 1330"/>
                  <a:gd name="T24" fmla="*/ 45 w 727"/>
                  <a:gd name="T25" fmla="*/ 561 h 1330"/>
                  <a:gd name="T26" fmla="*/ 22 w 727"/>
                  <a:gd name="T27" fmla="*/ 557 h 1330"/>
                  <a:gd name="T28" fmla="*/ 3 w 727"/>
                  <a:gd name="T29" fmla="*/ 492 h 1330"/>
                  <a:gd name="T30" fmla="*/ 4 w 727"/>
                  <a:gd name="T31" fmla="*/ 273 h 1330"/>
                  <a:gd name="T32" fmla="*/ 247 w 727"/>
                  <a:gd name="T33" fmla="*/ 272 h 1330"/>
                  <a:gd name="T34" fmla="*/ 298 w 727"/>
                  <a:gd name="T35" fmla="*/ 251 h 1330"/>
                  <a:gd name="T36" fmla="*/ 299 w 727"/>
                  <a:gd name="T37" fmla="*/ 231 h 1330"/>
                  <a:gd name="T38" fmla="*/ 254 w 727"/>
                  <a:gd name="T39" fmla="*/ 158 h 1330"/>
                  <a:gd name="T40" fmla="*/ 244 w 727"/>
                  <a:gd name="T41" fmla="*/ 100 h 1330"/>
                  <a:gd name="T42" fmla="*/ 256 w 727"/>
                  <a:gd name="T43" fmla="*/ 58 h 1330"/>
                  <a:gd name="T44" fmla="*/ 292 w 727"/>
                  <a:gd name="T45" fmla="*/ 21 h 1330"/>
                  <a:gd name="T46" fmla="*/ 362 w 727"/>
                  <a:gd name="T47" fmla="*/ 0 h 1330"/>
                  <a:gd name="T48" fmla="*/ 414 w 727"/>
                  <a:gd name="T49" fmla="*/ 9 h 1330"/>
                  <a:gd name="T50" fmla="*/ 456 w 727"/>
                  <a:gd name="T51" fmla="*/ 38 h 1330"/>
                  <a:gd name="T52" fmla="*/ 476 w 727"/>
                  <a:gd name="T53" fmla="*/ 90 h 1330"/>
                  <a:gd name="T54" fmla="*/ 469 w 727"/>
                  <a:gd name="T55" fmla="*/ 140 h 1330"/>
                  <a:gd name="T56" fmla="*/ 430 w 727"/>
                  <a:gd name="T57" fmla="*/ 225 h 1330"/>
                  <a:gd name="T58" fmla="*/ 446 w 727"/>
                  <a:gd name="T59" fmla="*/ 259 h 1330"/>
                  <a:gd name="T60" fmla="*/ 544 w 727"/>
                  <a:gd name="T61" fmla="*/ 267 h 1330"/>
                  <a:gd name="T62" fmla="*/ 727 w 727"/>
                  <a:gd name="T63" fmla="*/ 427 h 1330"/>
                  <a:gd name="T64" fmla="*/ 718 w 727"/>
                  <a:gd name="T65" fmla="*/ 539 h 1330"/>
                  <a:gd name="T66" fmla="*/ 697 w 727"/>
                  <a:gd name="T67" fmla="*/ 562 h 1330"/>
                  <a:gd name="T68" fmla="*/ 667 w 727"/>
                  <a:gd name="T69" fmla="*/ 551 h 1330"/>
                  <a:gd name="T70" fmla="*/ 594 w 727"/>
                  <a:gd name="T71" fmla="*/ 509 h 1330"/>
                  <a:gd name="T72" fmla="*/ 544 w 727"/>
                  <a:gd name="T73" fmla="*/ 506 h 1330"/>
                  <a:gd name="T74" fmla="*/ 496 w 727"/>
                  <a:gd name="T75" fmla="*/ 529 h 1330"/>
                  <a:gd name="T76" fmla="*/ 467 w 727"/>
                  <a:gd name="T77" fmla="*/ 572 h 1330"/>
                  <a:gd name="T78" fmla="*/ 458 w 727"/>
                  <a:gd name="T79" fmla="*/ 655 h 1330"/>
                  <a:gd name="T80" fmla="*/ 479 w 727"/>
                  <a:gd name="T81" fmla="*/ 702 h 1330"/>
                  <a:gd name="T82" fmla="*/ 521 w 727"/>
                  <a:gd name="T83" fmla="*/ 731 h 1330"/>
                  <a:gd name="T84" fmla="*/ 570 w 727"/>
                  <a:gd name="T85" fmla="*/ 737 h 1330"/>
                  <a:gd name="T86" fmla="*/ 651 w 727"/>
                  <a:gd name="T87" fmla="*/ 704 h 1330"/>
                  <a:gd name="T88" fmla="*/ 703 w 727"/>
                  <a:gd name="T89" fmla="*/ 694 h 1330"/>
                  <a:gd name="T90" fmla="*/ 717 w 727"/>
                  <a:gd name="T91" fmla="*/ 722 h 1330"/>
                  <a:gd name="T92" fmla="*/ 723 w 727"/>
                  <a:gd name="T93" fmla="*/ 993 h 1330"/>
                  <a:gd name="T94" fmla="*/ 504 w 727"/>
                  <a:gd name="T95" fmla="*/ 993 h 1330"/>
                  <a:gd name="T96" fmla="*/ 464 w 727"/>
                  <a:gd name="T97" fmla="*/ 1005 h 1330"/>
                  <a:gd name="T98" fmla="*/ 461 w 727"/>
                  <a:gd name="T99" fmla="*/ 1053 h 1330"/>
                  <a:gd name="T100" fmla="*/ 509 w 727"/>
                  <a:gd name="T101" fmla="*/ 1161 h 1330"/>
                  <a:gd name="T102" fmla="*/ 513 w 727"/>
                  <a:gd name="T103" fmla="*/ 1217 h 1330"/>
                  <a:gd name="T104" fmla="*/ 488 w 727"/>
                  <a:gd name="T105" fmla="*/ 1275 h 1330"/>
                  <a:gd name="T106" fmla="*/ 439 w 727"/>
                  <a:gd name="T107" fmla="*/ 1314 h 1330"/>
                  <a:gd name="T108" fmla="*/ 390 w 727"/>
                  <a:gd name="T109" fmla="*/ 1328 h 1330"/>
                  <a:gd name="T110" fmla="*/ 330 w 727"/>
                  <a:gd name="T111" fmla="*/ 1324 h 1330"/>
                  <a:gd name="T112" fmla="*/ 279 w 727"/>
                  <a:gd name="T113" fmla="*/ 1291 h 1330"/>
                  <a:gd name="T114" fmla="*/ 253 w 727"/>
                  <a:gd name="T115" fmla="*/ 1225 h 1330"/>
                  <a:gd name="T116" fmla="*/ 260 w 727"/>
                  <a:gd name="T117" fmla="*/ 1148 h 1330"/>
                  <a:gd name="T118" fmla="*/ 307 w 727"/>
                  <a:gd name="T119" fmla="*/ 1046 h 1330"/>
                  <a:gd name="T120" fmla="*/ 303 w 727"/>
                  <a:gd name="T121" fmla="*/ 1005 h 1330"/>
                  <a:gd name="T122" fmla="*/ 215 w 727"/>
                  <a:gd name="T123" fmla="*/ 993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27" h="1330">
                    <a:moveTo>
                      <a:pt x="10" y="996"/>
                    </a:moveTo>
                    <a:lnTo>
                      <a:pt x="10" y="996"/>
                    </a:lnTo>
                    <a:lnTo>
                      <a:pt x="8" y="899"/>
                    </a:lnTo>
                    <a:lnTo>
                      <a:pt x="10" y="813"/>
                    </a:lnTo>
                    <a:lnTo>
                      <a:pt x="10" y="775"/>
                    </a:lnTo>
                    <a:lnTo>
                      <a:pt x="12" y="744"/>
                    </a:lnTo>
                    <a:lnTo>
                      <a:pt x="14" y="722"/>
                    </a:lnTo>
                    <a:lnTo>
                      <a:pt x="17" y="713"/>
                    </a:lnTo>
                    <a:lnTo>
                      <a:pt x="18" y="708"/>
                    </a:lnTo>
                    <a:lnTo>
                      <a:pt x="18" y="708"/>
                    </a:lnTo>
                    <a:lnTo>
                      <a:pt x="22" y="699"/>
                    </a:lnTo>
                    <a:lnTo>
                      <a:pt x="29" y="695"/>
                    </a:lnTo>
                    <a:lnTo>
                      <a:pt x="35" y="692"/>
                    </a:lnTo>
                    <a:lnTo>
                      <a:pt x="43" y="691"/>
                    </a:lnTo>
                    <a:lnTo>
                      <a:pt x="52" y="692"/>
                    </a:lnTo>
                    <a:lnTo>
                      <a:pt x="60" y="695"/>
                    </a:lnTo>
                    <a:lnTo>
                      <a:pt x="79" y="705"/>
                    </a:lnTo>
                    <a:lnTo>
                      <a:pt x="102" y="716"/>
                    </a:lnTo>
                    <a:lnTo>
                      <a:pt x="124" y="727"/>
                    </a:lnTo>
                    <a:lnTo>
                      <a:pt x="137" y="731"/>
                    </a:lnTo>
                    <a:lnTo>
                      <a:pt x="149" y="736"/>
                    </a:lnTo>
                    <a:lnTo>
                      <a:pt x="162" y="738"/>
                    </a:lnTo>
                    <a:lnTo>
                      <a:pt x="173" y="738"/>
                    </a:lnTo>
                    <a:lnTo>
                      <a:pt x="173" y="738"/>
                    </a:lnTo>
                    <a:lnTo>
                      <a:pt x="187" y="737"/>
                    </a:lnTo>
                    <a:lnTo>
                      <a:pt x="198" y="736"/>
                    </a:lnTo>
                    <a:lnTo>
                      <a:pt x="211" y="733"/>
                    </a:lnTo>
                    <a:lnTo>
                      <a:pt x="221" y="729"/>
                    </a:lnTo>
                    <a:lnTo>
                      <a:pt x="230" y="723"/>
                    </a:lnTo>
                    <a:lnTo>
                      <a:pt x="239" y="716"/>
                    </a:lnTo>
                    <a:lnTo>
                      <a:pt x="246" y="709"/>
                    </a:lnTo>
                    <a:lnTo>
                      <a:pt x="253" y="702"/>
                    </a:lnTo>
                    <a:lnTo>
                      <a:pt x="258" y="694"/>
                    </a:lnTo>
                    <a:lnTo>
                      <a:pt x="264" y="685"/>
                    </a:lnTo>
                    <a:lnTo>
                      <a:pt x="268" y="676"/>
                    </a:lnTo>
                    <a:lnTo>
                      <a:pt x="271" y="666"/>
                    </a:lnTo>
                    <a:lnTo>
                      <a:pt x="274" y="656"/>
                    </a:lnTo>
                    <a:lnTo>
                      <a:pt x="275" y="645"/>
                    </a:lnTo>
                    <a:lnTo>
                      <a:pt x="277" y="624"/>
                    </a:lnTo>
                    <a:lnTo>
                      <a:pt x="277" y="624"/>
                    </a:lnTo>
                    <a:lnTo>
                      <a:pt x="274" y="603"/>
                    </a:lnTo>
                    <a:lnTo>
                      <a:pt x="270" y="582"/>
                    </a:lnTo>
                    <a:lnTo>
                      <a:pt x="265" y="572"/>
                    </a:lnTo>
                    <a:lnTo>
                      <a:pt x="261" y="562"/>
                    </a:lnTo>
                    <a:lnTo>
                      <a:pt x="256" y="553"/>
                    </a:lnTo>
                    <a:lnTo>
                      <a:pt x="250" y="544"/>
                    </a:lnTo>
                    <a:lnTo>
                      <a:pt x="243" y="537"/>
                    </a:lnTo>
                    <a:lnTo>
                      <a:pt x="236" y="530"/>
                    </a:lnTo>
                    <a:lnTo>
                      <a:pt x="228" y="523"/>
                    </a:lnTo>
                    <a:lnTo>
                      <a:pt x="219" y="518"/>
                    </a:lnTo>
                    <a:lnTo>
                      <a:pt x="209" y="513"/>
                    </a:lnTo>
                    <a:lnTo>
                      <a:pt x="200" y="509"/>
                    </a:lnTo>
                    <a:lnTo>
                      <a:pt x="189" y="506"/>
                    </a:lnTo>
                    <a:lnTo>
                      <a:pt x="177" y="505"/>
                    </a:lnTo>
                    <a:lnTo>
                      <a:pt x="177" y="505"/>
                    </a:lnTo>
                    <a:lnTo>
                      <a:pt x="163" y="505"/>
                    </a:lnTo>
                    <a:lnTo>
                      <a:pt x="151" y="506"/>
                    </a:lnTo>
                    <a:lnTo>
                      <a:pt x="138" y="509"/>
                    </a:lnTo>
                    <a:lnTo>
                      <a:pt x="127" y="512"/>
                    </a:lnTo>
                    <a:lnTo>
                      <a:pt x="117" y="516"/>
                    </a:lnTo>
                    <a:lnTo>
                      <a:pt x="109" y="520"/>
                    </a:lnTo>
                    <a:lnTo>
                      <a:pt x="92" y="532"/>
                    </a:lnTo>
                    <a:lnTo>
                      <a:pt x="66" y="551"/>
                    </a:lnTo>
                    <a:lnTo>
                      <a:pt x="52" y="558"/>
                    </a:lnTo>
                    <a:lnTo>
                      <a:pt x="45" y="561"/>
                    </a:lnTo>
                    <a:lnTo>
                      <a:pt x="38" y="562"/>
                    </a:lnTo>
                    <a:lnTo>
                      <a:pt x="38" y="562"/>
                    </a:lnTo>
                    <a:lnTo>
                      <a:pt x="33" y="562"/>
                    </a:lnTo>
                    <a:lnTo>
                      <a:pt x="29" y="561"/>
                    </a:lnTo>
                    <a:lnTo>
                      <a:pt x="22" y="557"/>
                    </a:lnTo>
                    <a:lnTo>
                      <a:pt x="17" y="548"/>
                    </a:lnTo>
                    <a:lnTo>
                      <a:pt x="12" y="539"/>
                    </a:lnTo>
                    <a:lnTo>
                      <a:pt x="8" y="526"/>
                    </a:lnTo>
                    <a:lnTo>
                      <a:pt x="5" y="511"/>
                    </a:lnTo>
                    <a:lnTo>
                      <a:pt x="3" y="492"/>
                    </a:lnTo>
                    <a:lnTo>
                      <a:pt x="1" y="474"/>
                    </a:lnTo>
                    <a:lnTo>
                      <a:pt x="0" y="430"/>
                    </a:lnTo>
                    <a:lnTo>
                      <a:pt x="0" y="381"/>
                    </a:lnTo>
                    <a:lnTo>
                      <a:pt x="4" y="273"/>
                    </a:lnTo>
                    <a:lnTo>
                      <a:pt x="4" y="273"/>
                    </a:lnTo>
                    <a:lnTo>
                      <a:pt x="114" y="277"/>
                    </a:lnTo>
                    <a:lnTo>
                      <a:pt x="165" y="277"/>
                    </a:lnTo>
                    <a:lnTo>
                      <a:pt x="209" y="276"/>
                    </a:lnTo>
                    <a:lnTo>
                      <a:pt x="229" y="274"/>
                    </a:lnTo>
                    <a:lnTo>
                      <a:pt x="247" y="272"/>
                    </a:lnTo>
                    <a:lnTo>
                      <a:pt x="263" y="269"/>
                    </a:lnTo>
                    <a:lnTo>
                      <a:pt x="277" y="265"/>
                    </a:lnTo>
                    <a:lnTo>
                      <a:pt x="286" y="260"/>
                    </a:lnTo>
                    <a:lnTo>
                      <a:pt x="295" y="253"/>
                    </a:lnTo>
                    <a:lnTo>
                      <a:pt x="298" y="251"/>
                    </a:lnTo>
                    <a:lnTo>
                      <a:pt x="299" y="246"/>
                    </a:lnTo>
                    <a:lnTo>
                      <a:pt x="300" y="242"/>
                    </a:lnTo>
                    <a:lnTo>
                      <a:pt x="300" y="238"/>
                    </a:lnTo>
                    <a:lnTo>
                      <a:pt x="300" y="238"/>
                    </a:lnTo>
                    <a:lnTo>
                      <a:pt x="299" y="231"/>
                    </a:lnTo>
                    <a:lnTo>
                      <a:pt x="298" y="225"/>
                    </a:lnTo>
                    <a:lnTo>
                      <a:pt x="291" y="211"/>
                    </a:lnTo>
                    <a:lnTo>
                      <a:pt x="270" y="184"/>
                    </a:lnTo>
                    <a:lnTo>
                      <a:pt x="260" y="168"/>
                    </a:lnTo>
                    <a:lnTo>
                      <a:pt x="254" y="158"/>
                    </a:lnTo>
                    <a:lnTo>
                      <a:pt x="250" y="149"/>
                    </a:lnTo>
                    <a:lnTo>
                      <a:pt x="247" y="139"/>
                    </a:lnTo>
                    <a:lnTo>
                      <a:pt x="244" y="126"/>
                    </a:lnTo>
                    <a:lnTo>
                      <a:pt x="244" y="114"/>
                    </a:lnTo>
                    <a:lnTo>
                      <a:pt x="244" y="100"/>
                    </a:lnTo>
                    <a:lnTo>
                      <a:pt x="244" y="100"/>
                    </a:lnTo>
                    <a:lnTo>
                      <a:pt x="246" y="88"/>
                    </a:lnTo>
                    <a:lnTo>
                      <a:pt x="247" y="77"/>
                    </a:lnTo>
                    <a:lnTo>
                      <a:pt x="251" y="68"/>
                    </a:lnTo>
                    <a:lnTo>
                      <a:pt x="256" y="58"/>
                    </a:lnTo>
                    <a:lnTo>
                      <a:pt x="261" y="49"/>
                    </a:lnTo>
                    <a:lnTo>
                      <a:pt x="268" y="41"/>
                    </a:lnTo>
                    <a:lnTo>
                      <a:pt x="275" y="34"/>
                    </a:lnTo>
                    <a:lnTo>
                      <a:pt x="284" y="27"/>
                    </a:lnTo>
                    <a:lnTo>
                      <a:pt x="292" y="21"/>
                    </a:lnTo>
                    <a:lnTo>
                      <a:pt x="300" y="16"/>
                    </a:lnTo>
                    <a:lnTo>
                      <a:pt x="310" y="12"/>
                    </a:lnTo>
                    <a:lnTo>
                      <a:pt x="320" y="7"/>
                    </a:lnTo>
                    <a:lnTo>
                      <a:pt x="341" y="2"/>
                    </a:lnTo>
                    <a:lnTo>
                      <a:pt x="362" y="0"/>
                    </a:lnTo>
                    <a:lnTo>
                      <a:pt x="362" y="0"/>
                    </a:lnTo>
                    <a:lnTo>
                      <a:pt x="383" y="0"/>
                    </a:lnTo>
                    <a:lnTo>
                      <a:pt x="394" y="3"/>
                    </a:lnTo>
                    <a:lnTo>
                      <a:pt x="404" y="5"/>
                    </a:lnTo>
                    <a:lnTo>
                      <a:pt x="414" y="9"/>
                    </a:lnTo>
                    <a:lnTo>
                      <a:pt x="423" y="13"/>
                    </a:lnTo>
                    <a:lnTo>
                      <a:pt x="432" y="17"/>
                    </a:lnTo>
                    <a:lnTo>
                      <a:pt x="440" y="24"/>
                    </a:lnTo>
                    <a:lnTo>
                      <a:pt x="449" y="31"/>
                    </a:lnTo>
                    <a:lnTo>
                      <a:pt x="456" y="38"/>
                    </a:lnTo>
                    <a:lnTo>
                      <a:pt x="461" y="47"/>
                    </a:lnTo>
                    <a:lnTo>
                      <a:pt x="467" y="56"/>
                    </a:lnTo>
                    <a:lnTo>
                      <a:pt x="471" y="66"/>
                    </a:lnTo>
                    <a:lnTo>
                      <a:pt x="474" y="77"/>
                    </a:lnTo>
                    <a:lnTo>
                      <a:pt x="476" y="90"/>
                    </a:lnTo>
                    <a:lnTo>
                      <a:pt x="476" y="102"/>
                    </a:lnTo>
                    <a:lnTo>
                      <a:pt x="476" y="102"/>
                    </a:lnTo>
                    <a:lnTo>
                      <a:pt x="476" y="115"/>
                    </a:lnTo>
                    <a:lnTo>
                      <a:pt x="474" y="128"/>
                    </a:lnTo>
                    <a:lnTo>
                      <a:pt x="469" y="140"/>
                    </a:lnTo>
                    <a:lnTo>
                      <a:pt x="465" y="151"/>
                    </a:lnTo>
                    <a:lnTo>
                      <a:pt x="454" y="175"/>
                    </a:lnTo>
                    <a:lnTo>
                      <a:pt x="443" y="196"/>
                    </a:lnTo>
                    <a:lnTo>
                      <a:pt x="433" y="217"/>
                    </a:lnTo>
                    <a:lnTo>
                      <a:pt x="430" y="225"/>
                    </a:lnTo>
                    <a:lnTo>
                      <a:pt x="429" y="234"/>
                    </a:lnTo>
                    <a:lnTo>
                      <a:pt x="430" y="241"/>
                    </a:lnTo>
                    <a:lnTo>
                      <a:pt x="433" y="248"/>
                    </a:lnTo>
                    <a:lnTo>
                      <a:pt x="439" y="253"/>
                    </a:lnTo>
                    <a:lnTo>
                      <a:pt x="446" y="259"/>
                    </a:lnTo>
                    <a:lnTo>
                      <a:pt x="446" y="259"/>
                    </a:lnTo>
                    <a:lnTo>
                      <a:pt x="460" y="262"/>
                    </a:lnTo>
                    <a:lnTo>
                      <a:pt x="481" y="265"/>
                    </a:lnTo>
                    <a:lnTo>
                      <a:pt x="509" y="266"/>
                    </a:lnTo>
                    <a:lnTo>
                      <a:pt x="544" y="267"/>
                    </a:lnTo>
                    <a:lnTo>
                      <a:pt x="626" y="269"/>
                    </a:lnTo>
                    <a:lnTo>
                      <a:pt x="718" y="267"/>
                    </a:lnTo>
                    <a:lnTo>
                      <a:pt x="718" y="267"/>
                    </a:lnTo>
                    <a:lnTo>
                      <a:pt x="725" y="376"/>
                    </a:lnTo>
                    <a:lnTo>
                      <a:pt x="727" y="427"/>
                    </a:lnTo>
                    <a:lnTo>
                      <a:pt x="727" y="471"/>
                    </a:lnTo>
                    <a:lnTo>
                      <a:pt x="727" y="491"/>
                    </a:lnTo>
                    <a:lnTo>
                      <a:pt x="724" y="509"/>
                    </a:lnTo>
                    <a:lnTo>
                      <a:pt x="723" y="525"/>
                    </a:lnTo>
                    <a:lnTo>
                      <a:pt x="718" y="539"/>
                    </a:lnTo>
                    <a:lnTo>
                      <a:pt x="714" y="548"/>
                    </a:lnTo>
                    <a:lnTo>
                      <a:pt x="709" y="557"/>
                    </a:lnTo>
                    <a:lnTo>
                      <a:pt x="706" y="558"/>
                    </a:lnTo>
                    <a:lnTo>
                      <a:pt x="702" y="561"/>
                    </a:lnTo>
                    <a:lnTo>
                      <a:pt x="697" y="562"/>
                    </a:lnTo>
                    <a:lnTo>
                      <a:pt x="693" y="562"/>
                    </a:lnTo>
                    <a:lnTo>
                      <a:pt x="693" y="562"/>
                    </a:lnTo>
                    <a:lnTo>
                      <a:pt x="686" y="561"/>
                    </a:lnTo>
                    <a:lnTo>
                      <a:pt x="681" y="558"/>
                    </a:lnTo>
                    <a:lnTo>
                      <a:pt x="667" y="551"/>
                    </a:lnTo>
                    <a:lnTo>
                      <a:pt x="639" y="532"/>
                    </a:lnTo>
                    <a:lnTo>
                      <a:pt x="623" y="520"/>
                    </a:lnTo>
                    <a:lnTo>
                      <a:pt x="613" y="516"/>
                    </a:lnTo>
                    <a:lnTo>
                      <a:pt x="604" y="512"/>
                    </a:lnTo>
                    <a:lnTo>
                      <a:pt x="594" y="509"/>
                    </a:lnTo>
                    <a:lnTo>
                      <a:pt x="581" y="506"/>
                    </a:lnTo>
                    <a:lnTo>
                      <a:pt x="569" y="505"/>
                    </a:lnTo>
                    <a:lnTo>
                      <a:pt x="555" y="505"/>
                    </a:lnTo>
                    <a:lnTo>
                      <a:pt x="555" y="505"/>
                    </a:lnTo>
                    <a:lnTo>
                      <a:pt x="544" y="506"/>
                    </a:lnTo>
                    <a:lnTo>
                      <a:pt x="532" y="509"/>
                    </a:lnTo>
                    <a:lnTo>
                      <a:pt x="523" y="513"/>
                    </a:lnTo>
                    <a:lnTo>
                      <a:pt x="513" y="518"/>
                    </a:lnTo>
                    <a:lnTo>
                      <a:pt x="504" y="523"/>
                    </a:lnTo>
                    <a:lnTo>
                      <a:pt x="496" y="529"/>
                    </a:lnTo>
                    <a:lnTo>
                      <a:pt x="489" y="537"/>
                    </a:lnTo>
                    <a:lnTo>
                      <a:pt x="482" y="544"/>
                    </a:lnTo>
                    <a:lnTo>
                      <a:pt x="476" y="553"/>
                    </a:lnTo>
                    <a:lnTo>
                      <a:pt x="471" y="562"/>
                    </a:lnTo>
                    <a:lnTo>
                      <a:pt x="467" y="572"/>
                    </a:lnTo>
                    <a:lnTo>
                      <a:pt x="463" y="582"/>
                    </a:lnTo>
                    <a:lnTo>
                      <a:pt x="457" y="603"/>
                    </a:lnTo>
                    <a:lnTo>
                      <a:pt x="456" y="624"/>
                    </a:lnTo>
                    <a:lnTo>
                      <a:pt x="456" y="645"/>
                    </a:lnTo>
                    <a:lnTo>
                      <a:pt x="458" y="655"/>
                    </a:lnTo>
                    <a:lnTo>
                      <a:pt x="460" y="666"/>
                    </a:lnTo>
                    <a:lnTo>
                      <a:pt x="464" y="676"/>
                    </a:lnTo>
                    <a:lnTo>
                      <a:pt x="468" y="684"/>
                    </a:lnTo>
                    <a:lnTo>
                      <a:pt x="472" y="694"/>
                    </a:lnTo>
                    <a:lnTo>
                      <a:pt x="479" y="702"/>
                    </a:lnTo>
                    <a:lnTo>
                      <a:pt x="486" y="709"/>
                    </a:lnTo>
                    <a:lnTo>
                      <a:pt x="493" y="716"/>
                    </a:lnTo>
                    <a:lnTo>
                      <a:pt x="502" y="723"/>
                    </a:lnTo>
                    <a:lnTo>
                      <a:pt x="511" y="727"/>
                    </a:lnTo>
                    <a:lnTo>
                      <a:pt x="521" y="731"/>
                    </a:lnTo>
                    <a:lnTo>
                      <a:pt x="532" y="736"/>
                    </a:lnTo>
                    <a:lnTo>
                      <a:pt x="545" y="737"/>
                    </a:lnTo>
                    <a:lnTo>
                      <a:pt x="558" y="738"/>
                    </a:lnTo>
                    <a:lnTo>
                      <a:pt x="558" y="738"/>
                    </a:lnTo>
                    <a:lnTo>
                      <a:pt x="570" y="737"/>
                    </a:lnTo>
                    <a:lnTo>
                      <a:pt x="583" y="736"/>
                    </a:lnTo>
                    <a:lnTo>
                      <a:pt x="595" y="731"/>
                    </a:lnTo>
                    <a:lnTo>
                      <a:pt x="606" y="727"/>
                    </a:lnTo>
                    <a:lnTo>
                      <a:pt x="630" y="716"/>
                    </a:lnTo>
                    <a:lnTo>
                      <a:pt x="651" y="704"/>
                    </a:lnTo>
                    <a:lnTo>
                      <a:pt x="672" y="695"/>
                    </a:lnTo>
                    <a:lnTo>
                      <a:pt x="681" y="692"/>
                    </a:lnTo>
                    <a:lnTo>
                      <a:pt x="689" y="691"/>
                    </a:lnTo>
                    <a:lnTo>
                      <a:pt x="696" y="691"/>
                    </a:lnTo>
                    <a:lnTo>
                      <a:pt x="703" y="694"/>
                    </a:lnTo>
                    <a:lnTo>
                      <a:pt x="709" y="699"/>
                    </a:lnTo>
                    <a:lnTo>
                      <a:pt x="714" y="708"/>
                    </a:lnTo>
                    <a:lnTo>
                      <a:pt x="714" y="708"/>
                    </a:lnTo>
                    <a:lnTo>
                      <a:pt x="716" y="713"/>
                    </a:lnTo>
                    <a:lnTo>
                      <a:pt x="717" y="722"/>
                    </a:lnTo>
                    <a:lnTo>
                      <a:pt x="720" y="744"/>
                    </a:lnTo>
                    <a:lnTo>
                      <a:pt x="721" y="773"/>
                    </a:lnTo>
                    <a:lnTo>
                      <a:pt x="723" y="810"/>
                    </a:lnTo>
                    <a:lnTo>
                      <a:pt x="724" y="896"/>
                    </a:lnTo>
                    <a:lnTo>
                      <a:pt x="723" y="993"/>
                    </a:lnTo>
                    <a:lnTo>
                      <a:pt x="723" y="993"/>
                    </a:lnTo>
                    <a:lnTo>
                      <a:pt x="637" y="991"/>
                    </a:lnTo>
                    <a:lnTo>
                      <a:pt x="562" y="990"/>
                    </a:lnTo>
                    <a:lnTo>
                      <a:pt x="531" y="991"/>
                    </a:lnTo>
                    <a:lnTo>
                      <a:pt x="504" y="993"/>
                    </a:lnTo>
                    <a:lnTo>
                      <a:pt x="483" y="996"/>
                    </a:lnTo>
                    <a:lnTo>
                      <a:pt x="476" y="997"/>
                    </a:lnTo>
                    <a:lnTo>
                      <a:pt x="472" y="998"/>
                    </a:lnTo>
                    <a:lnTo>
                      <a:pt x="472" y="998"/>
                    </a:lnTo>
                    <a:lnTo>
                      <a:pt x="464" y="1005"/>
                    </a:lnTo>
                    <a:lnTo>
                      <a:pt x="458" y="1012"/>
                    </a:lnTo>
                    <a:lnTo>
                      <a:pt x="456" y="1021"/>
                    </a:lnTo>
                    <a:lnTo>
                      <a:pt x="456" y="1031"/>
                    </a:lnTo>
                    <a:lnTo>
                      <a:pt x="457" y="1042"/>
                    </a:lnTo>
                    <a:lnTo>
                      <a:pt x="461" y="1053"/>
                    </a:lnTo>
                    <a:lnTo>
                      <a:pt x="471" y="1078"/>
                    </a:lnTo>
                    <a:lnTo>
                      <a:pt x="483" y="1105"/>
                    </a:lnTo>
                    <a:lnTo>
                      <a:pt x="497" y="1133"/>
                    </a:lnTo>
                    <a:lnTo>
                      <a:pt x="503" y="1147"/>
                    </a:lnTo>
                    <a:lnTo>
                      <a:pt x="509" y="1161"/>
                    </a:lnTo>
                    <a:lnTo>
                      <a:pt x="511" y="1175"/>
                    </a:lnTo>
                    <a:lnTo>
                      <a:pt x="514" y="1187"/>
                    </a:lnTo>
                    <a:lnTo>
                      <a:pt x="514" y="1187"/>
                    </a:lnTo>
                    <a:lnTo>
                      <a:pt x="514" y="1203"/>
                    </a:lnTo>
                    <a:lnTo>
                      <a:pt x="513" y="1217"/>
                    </a:lnTo>
                    <a:lnTo>
                      <a:pt x="510" y="1229"/>
                    </a:lnTo>
                    <a:lnTo>
                      <a:pt x="507" y="1242"/>
                    </a:lnTo>
                    <a:lnTo>
                      <a:pt x="502" y="1254"/>
                    </a:lnTo>
                    <a:lnTo>
                      <a:pt x="495" y="1265"/>
                    </a:lnTo>
                    <a:lnTo>
                      <a:pt x="488" y="1275"/>
                    </a:lnTo>
                    <a:lnTo>
                      <a:pt x="479" y="1285"/>
                    </a:lnTo>
                    <a:lnTo>
                      <a:pt x="469" y="1293"/>
                    </a:lnTo>
                    <a:lnTo>
                      <a:pt x="460" y="1302"/>
                    </a:lnTo>
                    <a:lnTo>
                      <a:pt x="450" y="1309"/>
                    </a:lnTo>
                    <a:lnTo>
                      <a:pt x="439" y="1314"/>
                    </a:lnTo>
                    <a:lnTo>
                      <a:pt x="426" y="1320"/>
                    </a:lnTo>
                    <a:lnTo>
                      <a:pt x="415" y="1324"/>
                    </a:lnTo>
                    <a:lnTo>
                      <a:pt x="402" y="1327"/>
                    </a:lnTo>
                    <a:lnTo>
                      <a:pt x="390" y="1328"/>
                    </a:lnTo>
                    <a:lnTo>
                      <a:pt x="390" y="1328"/>
                    </a:lnTo>
                    <a:lnTo>
                      <a:pt x="377" y="1330"/>
                    </a:lnTo>
                    <a:lnTo>
                      <a:pt x="365" y="1330"/>
                    </a:lnTo>
                    <a:lnTo>
                      <a:pt x="353" y="1328"/>
                    </a:lnTo>
                    <a:lnTo>
                      <a:pt x="341" y="1327"/>
                    </a:lnTo>
                    <a:lnTo>
                      <a:pt x="330" y="1324"/>
                    </a:lnTo>
                    <a:lnTo>
                      <a:pt x="317" y="1320"/>
                    </a:lnTo>
                    <a:lnTo>
                      <a:pt x="307" y="1314"/>
                    </a:lnTo>
                    <a:lnTo>
                      <a:pt x="298" y="1307"/>
                    </a:lnTo>
                    <a:lnTo>
                      <a:pt x="288" y="1299"/>
                    </a:lnTo>
                    <a:lnTo>
                      <a:pt x="279" y="1291"/>
                    </a:lnTo>
                    <a:lnTo>
                      <a:pt x="271" y="1279"/>
                    </a:lnTo>
                    <a:lnTo>
                      <a:pt x="265" y="1268"/>
                    </a:lnTo>
                    <a:lnTo>
                      <a:pt x="260" y="1254"/>
                    </a:lnTo>
                    <a:lnTo>
                      <a:pt x="256" y="1240"/>
                    </a:lnTo>
                    <a:lnTo>
                      <a:pt x="253" y="1225"/>
                    </a:lnTo>
                    <a:lnTo>
                      <a:pt x="251" y="1208"/>
                    </a:lnTo>
                    <a:lnTo>
                      <a:pt x="251" y="1208"/>
                    </a:lnTo>
                    <a:lnTo>
                      <a:pt x="253" y="1187"/>
                    </a:lnTo>
                    <a:lnTo>
                      <a:pt x="256" y="1168"/>
                    </a:lnTo>
                    <a:lnTo>
                      <a:pt x="260" y="1148"/>
                    </a:lnTo>
                    <a:lnTo>
                      <a:pt x="265" y="1130"/>
                    </a:lnTo>
                    <a:lnTo>
                      <a:pt x="272" y="1113"/>
                    </a:lnTo>
                    <a:lnTo>
                      <a:pt x="281" y="1098"/>
                    </a:lnTo>
                    <a:lnTo>
                      <a:pt x="295" y="1070"/>
                    </a:lnTo>
                    <a:lnTo>
                      <a:pt x="307" y="1046"/>
                    </a:lnTo>
                    <a:lnTo>
                      <a:pt x="312" y="1035"/>
                    </a:lnTo>
                    <a:lnTo>
                      <a:pt x="313" y="1026"/>
                    </a:lnTo>
                    <a:lnTo>
                      <a:pt x="313" y="1018"/>
                    </a:lnTo>
                    <a:lnTo>
                      <a:pt x="310" y="1011"/>
                    </a:lnTo>
                    <a:lnTo>
                      <a:pt x="303" y="1005"/>
                    </a:lnTo>
                    <a:lnTo>
                      <a:pt x="293" y="1001"/>
                    </a:lnTo>
                    <a:lnTo>
                      <a:pt x="293" y="1001"/>
                    </a:lnTo>
                    <a:lnTo>
                      <a:pt x="272" y="997"/>
                    </a:lnTo>
                    <a:lnTo>
                      <a:pt x="246" y="994"/>
                    </a:lnTo>
                    <a:lnTo>
                      <a:pt x="215" y="993"/>
                    </a:lnTo>
                    <a:lnTo>
                      <a:pt x="179" y="991"/>
                    </a:lnTo>
                    <a:lnTo>
                      <a:pt x="98" y="993"/>
                    </a:lnTo>
                    <a:lnTo>
                      <a:pt x="10" y="996"/>
                    </a:lnTo>
                    <a:lnTo>
                      <a:pt x="10" y="996"/>
                    </a:lnTo>
                    <a:close/>
                  </a:path>
                </a:pathLst>
              </a:custGeom>
              <a:noFill/>
              <a:ln w="28575" cap="rnd">
                <a:solidFill>
                  <a:schemeClr val="bg1"/>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grpSp>
        <p:sp>
          <p:nvSpPr>
            <p:cNvPr id="9" name="íṩḻiďê">
              <a:extLst>
                <a:ext uri="{FF2B5EF4-FFF2-40B4-BE49-F238E27FC236}">
                  <a16:creationId xmlns:a16="http://schemas.microsoft.com/office/drawing/2014/main" id="{4D5C24C6-4DD0-4193-AD42-019C1134797B}"/>
                </a:ext>
              </a:extLst>
            </p:cNvPr>
            <p:cNvSpPr txBox="1"/>
            <p:nvPr/>
          </p:nvSpPr>
          <p:spPr bwMode="auto">
            <a:xfrm>
              <a:off x="4437301" y="1209697"/>
              <a:ext cx="3317400"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ctr" defTabSz="914377" rtl="0" eaLnBrk="1" fontAlgn="auto" latinLnBrk="0" hangingPunct="1">
                <a:lnSpc>
                  <a:spcPct val="100000"/>
                </a:lnSpc>
                <a:spcBef>
                  <a:spcPct val="0"/>
                </a:spcBef>
                <a:spcAft>
                  <a:spcPts val="0"/>
                </a:spcAft>
                <a:buClrTx/>
                <a:buSzTx/>
                <a:buFontTx/>
                <a:buNone/>
                <a:tabLst/>
                <a:defRPr/>
              </a:pPr>
              <a:r>
                <a:rPr lang="ja-JP" altLang="en-US" b="1" dirty="0">
                  <a:solidFill>
                    <a:srgbClr val="000000"/>
                  </a:solidFill>
                  <a:latin typeface="UD デジタル 教科書体 N-B" panose="02020700000000000000" pitchFamily="17" charset="-128"/>
                  <a:ea typeface="UD デジタル 教科書体 N-B" panose="02020700000000000000" pitchFamily="17" charset="-128"/>
                </a:rPr>
                <a:t>データ挿入</a:t>
              </a:r>
              <a:endParaRPr kumimoji="0" lang="en-US" altLang="zh-CN" sz="1800" b="1"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grpSp>
    </p:spTree>
    <p:extLst>
      <p:ext uri="{BB962C8B-B14F-4D97-AF65-F5344CB8AC3E}">
        <p14:creationId xmlns:p14="http://schemas.microsoft.com/office/powerpoint/2010/main" val="18206202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D74143-30F5-4653-9785-79F35D255A6B}"/>
              </a:ext>
            </a:extLst>
          </p:cNvPr>
          <p:cNvSpPr>
            <a:spLocks noGrp="1"/>
          </p:cNvSpPr>
          <p:nvPr>
            <p:ph type="ctrTitle"/>
          </p:nvPr>
        </p:nvSpPr>
        <p:spPr/>
        <p:txBody>
          <a:bodyPr/>
          <a:lstStyle/>
          <a:p>
            <a:r>
              <a:rPr kumimoji="1" lang="ja-JP" altLang="en-US" dirty="0"/>
              <a:t>データ挿入</a:t>
            </a:r>
          </a:p>
        </p:txBody>
      </p:sp>
      <p:sp>
        <p:nvSpPr>
          <p:cNvPr id="5" name="正方形/長方形 4">
            <a:extLst>
              <a:ext uri="{FF2B5EF4-FFF2-40B4-BE49-F238E27FC236}">
                <a16:creationId xmlns:a16="http://schemas.microsoft.com/office/drawing/2014/main" id="{5BC21DD3-8632-4E16-8C35-C615B7B047A3}"/>
              </a:ext>
            </a:extLst>
          </p:cNvPr>
          <p:cNvSpPr/>
          <p:nvPr/>
        </p:nvSpPr>
        <p:spPr>
          <a:xfrm>
            <a:off x="3048000" y="432574"/>
            <a:ext cx="6096000" cy="646331"/>
          </a:xfrm>
          <a:prstGeom prst="rect">
            <a:avLst/>
          </a:prstGeom>
        </p:spPr>
        <p:txBody>
          <a:bodyPr>
            <a:spAutoFit/>
          </a:bodyPr>
          <a:lstStyle/>
          <a:p>
            <a:pPr algn="ctr" latinLnBrk="1"/>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データベースとテーブル作成した後、テーブルにデータ挿入することができる</a:t>
            </a:r>
          </a:p>
        </p:txBody>
      </p:sp>
      <p:sp>
        <p:nvSpPr>
          <p:cNvPr id="6" name="正方形/長方形 5">
            <a:extLst>
              <a:ext uri="{FF2B5EF4-FFF2-40B4-BE49-F238E27FC236}">
                <a16:creationId xmlns:a16="http://schemas.microsoft.com/office/drawing/2014/main" id="{7B0489C4-BDE2-47F3-8541-6B02BEFAF454}"/>
              </a:ext>
            </a:extLst>
          </p:cNvPr>
          <p:cNvSpPr/>
          <p:nvPr/>
        </p:nvSpPr>
        <p:spPr>
          <a:xfrm>
            <a:off x="3926175" y="1426516"/>
            <a:ext cx="4339650" cy="369332"/>
          </a:xfrm>
          <a:prstGeom prst="rect">
            <a:avLst/>
          </a:prstGeom>
        </p:spPr>
        <p:txBody>
          <a:bodyPr wrap="none">
            <a:spAutoFit/>
          </a:bodyPr>
          <a:lstStyle/>
          <a:p>
            <a:r>
              <a:rPr lang="en-US" altLang="ja-JP" dirty="0">
                <a:latin typeface="UD デジタル 教科書体 N-B" panose="02020700000000000000" pitchFamily="17" charset="-128"/>
                <a:ea typeface="UD デジタル 教科書体 N-B" panose="02020700000000000000" pitchFamily="17" charset="-128"/>
              </a:rPr>
              <a:t>INSERT INTO </a:t>
            </a:r>
            <a:r>
              <a:rPr lang="ja-JP" altLang="en-US" dirty="0">
                <a:latin typeface="UD デジタル 教科書体 N-B" panose="02020700000000000000" pitchFamily="17" charset="-128"/>
                <a:ea typeface="UD デジタル 教科書体 N-B" panose="02020700000000000000" pitchFamily="17" charset="-128"/>
              </a:rPr>
              <a:t>は</a:t>
            </a:r>
            <a:r>
              <a:rPr lang="en-US" altLang="ja-JP" dirty="0">
                <a:latin typeface="UD デジタル 教科書体 N-B" panose="02020700000000000000" pitchFamily="17" charset="-128"/>
                <a:ea typeface="UD デジタル 教科書体 N-B" panose="02020700000000000000" pitchFamily="17" charset="-128"/>
              </a:rPr>
              <a:t>M</a:t>
            </a:r>
            <a:r>
              <a:rPr lang="ja-JP" altLang="en-US" dirty="0">
                <a:latin typeface="UD デジタル 教科書体 N-B" panose="02020700000000000000" pitchFamily="17" charset="-128"/>
                <a:ea typeface="UD デジタル 教科書体 N-B" panose="02020700000000000000" pitchFamily="17" charset="-128"/>
              </a:rPr>
              <a:t>ｙ</a:t>
            </a:r>
            <a:r>
              <a:rPr lang="en-US" altLang="ja-JP" dirty="0">
                <a:latin typeface="UD デジタル 教科書体 N-B" panose="02020700000000000000" pitchFamily="17" charset="-128"/>
                <a:ea typeface="UD デジタル 教科書体 N-B" panose="02020700000000000000" pitchFamily="17" charset="-128"/>
              </a:rPr>
              <a:t>SQL</a:t>
            </a:r>
            <a:r>
              <a:rPr lang="ja-JP" altLang="en-US" dirty="0">
                <a:latin typeface="UD デジタル 教科書体 N-B" panose="02020700000000000000" pitchFamily="17" charset="-128"/>
                <a:ea typeface="UD デジタル 教科書体 N-B" panose="02020700000000000000" pitchFamily="17" charset="-128"/>
              </a:rPr>
              <a:t>のデータ挿入関数</a:t>
            </a:r>
          </a:p>
        </p:txBody>
      </p:sp>
      <p:sp>
        <p:nvSpPr>
          <p:cNvPr id="9" name="正方形/長方形 8">
            <a:extLst>
              <a:ext uri="{FF2B5EF4-FFF2-40B4-BE49-F238E27FC236}">
                <a16:creationId xmlns:a16="http://schemas.microsoft.com/office/drawing/2014/main" id="{566D2C5C-02BD-4927-BC07-9475BFA616A4}"/>
              </a:ext>
            </a:extLst>
          </p:cNvPr>
          <p:cNvSpPr/>
          <p:nvPr/>
        </p:nvSpPr>
        <p:spPr>
          <a:xfrm>
            <a:off x="2279150" y="4639918"/>
            <a:ext cx="7633700" cy="923330"/>
          </a:xfrm>
          <a:prstGeom prst="rect">
            <a:avLst/>
          </a:prstGeom>
        </p:spPr>
        <p:txBody>
          <a:bodyPr wrap="square">
            <a:spAutoFit/>
          </a:bodyPr>
          <a:lstStyle/>
          <a:p>
            <a:pPr algn="ctr"/>
            <a:r>
              <a:rPr lang="ja-JP" altLang="en-US" dirty="0">
                <a:latin typeface="UD デジタル 教科書体 N-B" panose="02020700000000000000" pitchFamily="17" charset="-128"/>
                <a:ea typeface="UD デジタル 教科書体 N-B" panose="02020700000000000000" pitchFamily="17" charset="-128"/>
              </a:rPr>
              <a:t>この前に</a:t>
            </a:r>
            <a:r>
              <a:rPr lang="en-US" altLang="ja-JP" dirty="0">
                <a:latin typeface="UD デジタル 教科書体 N-B" panose="02020700000000000000" pitchFamily="17" charset="-128"/>
                <a:ea typeface="UD デジタル 教科書体 N-B" panose="02020700000000000000" pitchFamily="17" charset="-128"/>
              </a:rPr>
              <a:t>“MyGuests”</a:t>
            </a:r>
            <a:r>
              <a:rPr lang="ja-JP" altLang="en-US" dirty="0">
                <a:latin typeface="UD デジタル 教科書体 N-B" panose="02020700000000000000" pitchFamily="17" charset="-128"/>
                <a:ea typeface="UD デジタル 教科書体 N-B" panose="02020700000000000000" pitchFamily="17" charset="-128"/>
              </a:rPr>
              <a:t>というテーブル作成した、テーブルの列それぞは</a:t>
            </a:r>
            <a:r>
              <a:rPr lang="en-US" altLang="ja-JP" dirty="0">
                <a:latin typeface="UD デジタル 教科書体 N-B" panose="02020700000000000000" pitchFamily="17" charset="-128"/>
                <a:ea typeface="UD デジタル 教科書体 N-B" panose="02020700000000000000" pitchFamily="17" charset="-128"/>
              </a:rPr>
              <a:t>: “id”“firstname”“lastname” “email” “reg_date”</a:t>
            </a:r>
          </a:p>
          <a:p>
            <a:pPr algn="ctr"/>
            <a:r>
              <a:rPr lang="ja-JP" altLang="en-US" dirty="0">
                <a:latin typeface="UD デジタル 教科書体 N-B" panose="02020700000000000000" pitchFamily="17" charset="-128"/>
                <a:ea typeface="UD デジタル 教科書体 N-B" panose="02020700000000000000" pitchFamily="17" charset="-128"/>
              </a:rPr>
              <a:t>では今データ挿入する</a:t>
            </a:r>
          </a:p>
        </p:txBody>
      </p:sp>
      <p:sp>
        <p:nvSpPr>
          <p:cNvPr id="10" name="正方形/長方形 9">
            <a:extLst>
              <a:ext uri="{FF2B5EF4-FFF2-40B4-BE49-F238E27FC236}">
                <a16:creationId xmlns:a16="http://schemas.microsoft.com/office/drawing/2014/main" id="{98C01AF4-604B-42B2-A29A-864612AD190E}"/>
              </a:ext>
            </a:extLst>
          </p:cNvPr>
          <p:cNvSpPr/>
          <p:nvPr/>
        </p:nvSpPr>
        <p:spPr>
          <a:xfrm>
            <a:off x="2496000" y="2391624"/>
            <a:ext cx="7200000" cy="1800000"/>
          </a:xfrm>
          <a:prstGeom prst="rect">
            <a:avLst/>
          </a:prstGeom>
        </p:spPr>
        <p:style>
          <a:lnRef idx="3">
            <a:schemeClr val="lt1"/>
          </a:lnRef>
          <a:fillRef idx="1">
            <a:schemeClr val="dk1"/>
          </a:fillRef>
          <a:effectRef idx="1">
            <a:schemeClr val="dk1"/>
          </a:effectRef>
          <a:fontRef idx="minor">
            <a:schemeClr val="lt1"/>
          </a:fontRef>
        </p:style>
        <p:txBody>
          <a:bodyPr>
            <a:spAutoFit/>
          </a:bodyPr>
          <a:lstStyle/>
          <a:p>
            <a:r>
              <a:rPr lang="en-US" altLang="ja-JP" dirty="0">
                <a:solidFill>
                  <a:srgbClr val="CE9178"/>
                </a:solidFill>
                <a:latin typeface="Consolas" panose="020B0609020204030204" pitchFamily="49" charset="0"/>
              </a:rPr>
              <a:t>"</a:t>
            </a:r>
            <a:r>
              <a:rPr lang="en-US" altLang="ja-JP" dirty="0">
                <a:solidFill>
                  <a:srgbClr val="569CD6"/>
                </a:solidFill>
                <a:latin typeface="Consolas" panose="020B0609020204030204" pitchFamily="49" charset="0"/>
              </a:rPr>
              <a:t>INSERT</a:t>
            </a:r>
            <a:r>
              <a:rPr lang="en-US" altLang="ja-JP" dirty="0">
                <a:solidFill>
                  <a:srgbClr val="CE9178"/>
                </a:solidFill>
                <a:latin typeface="Consolas" panose="020B0609020204030204" pitchFamily="49" charset="0"/>
              </a:rPr>
              <a:t> </a:t>
            </a:r>
            <a:r>
              <a:rPr lang="en-US" altLang="ja-JP" dirty="0">
                <a:solidFill>
                  <a:srgbClr val="569CD6"/>
                </a:solidFill>
                <a:latin typeface="Consolas" panose="020B0609020204030204" pitchFamily="49" charset="0"/>
              </a:rPr>
              <a:t>INTO</a:t>
            </a:r>
            <a:r>
              <a:rPr lang="en-US" altLang="ja-JP" dirty="0">
                <a:solidFill>
                  <a:srgbClr val="CE9178"/>
                </a:solidFill>
                <a:latin typeface="Consolas" panose="020B0609020204030204" pitchFamily="49" charset="0"/>
              </a:rPr>
              <a:t> </a:t>
            </a:r>
            <a:endParaRPr lang="en-US" altLang="ja-JP" dirty="0">
              <a:solidFill>
                <a:srgbClr val="D4D4D4"/>
              </a:solidFill>
              <a:latin typeface="Consolas" panose="020B0609020204030204" pitchFamily="49" charset="0"/>
            </a:endParaRPr>
          </a:p>
          <a:p>
            <a:r>
              <a:rPr lang="en-US" altLang="ja-JP" dirty="0">
                <a:solidFill>
                  <a:srgbClr val="CE9178"/>
                </a:solidFill>
                <a:latin typeface="Consolas" panose="020B0609020204030204" pitchFamily="49" charset="0"/>
              </a:rPr>
              <a:t>    table_name (column1, column2, column3,...)</a:t>
            </a:r>
            <a:endParaRPr lang="en-US" altLang="ja-JP" dirty="0">
              <a:solidFill>
                <a:srgbClr val="D4D4D4"/>
              </a:solidFill>
              <a:latin typeface="Consolas" panose="020B0609020204030204" pitchFamily="49" charset="0"/>
            </a:endParaRPr>
          </a:p>
          <a:p>
            <a:r>
              <a:rPr lang="en-US" altLang="ja-JP" dirty="0">
                <a:solidFill>
                  <a:srgbClr val="CE9178"/>
                </a:solidFill>
                <a:latin typeface="Consolas" panose="020B0609020204030204" pitchFamily="49" charset="0"/>
              </a:rPr>
              <a:t>    </a:t>
            </a:r>
            <a:r>
              <a:rPr lang="en-US" altLang="ja-JP" dirty="0">
                <a:solidFill>
                  <a:srgbClr val="569CD6"/>
                </a:solidFill>
                <a:latin typeface="Consolas" panose="020B0609020204030204" pitchFamily="49" charset="0"/>
              </a:rPr>
              <a:t>VALUES</a:t>
            </a:r>
            <a:r>
              <a:rPr lang="en-US" altLang="ja-JP" dirty="0">
                <a:solidFill>
                  <a:srgbClr val="CE9178"/>
                </a:solidFill>
                <a:latin typeface="Consolas" panose="020B0609020204030204" pitchFamily="49" charset="0"/>
              </a:rPr>
              <a:t> </a:t>
            </a:r>
            <a:endParaRPr lang="en-US" altLang="ja-JP" dirty="0">
              <a:solidFill>
                <a:srgbClr val="D4D4D4"/>
              </a:solidFill>
              <a:latin typeface="Consolas" panose="020B0609020204030204" pitchFamily="49" charset="0"/>
            </a:endParaRPr>
          </a:p>
          <a:p>
            <a:r>
              <a:rPr lang="en-US" altLang="ja-JP" dirty="0">
                <a:solidFill>
                  <a:srgbClr val="CE9178"/>
                </a:solidFill>
                <a:latin typeface="Consolas" panose="020B0609020204030204" pitchFamily="49" charset="0"/>
              </a:rPr>
              <a:t>    (value1, value2, value3,...)"</a:t>
            </a:r>
            <a:endParaRPr lang="en-US" altLang="ja-JP"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9753492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20B17F-0FFC-4E60-B189-21F74796F71A}"/>
              </a:ext>
            </a:extLst>
          </p:cNvPr>
          <p:cNvSpPr>
            <a:spLocks noGrp="1"/>
          </p:cNvSpPr>
          <p:nvPr>
            <p:ph type="ctrTitle"/>
          </p:nvPr>
        </p:nvSpPr>
        <p:spPr/>
        <p:txBody>
          <a:bodyPr/>
          <a:lstStyle/>
          <a:p>
            <a:r>
              <a:rPr kumimoji="1" lang="ja-JP" altLang="en-US" dirty="0"/>
              <a:t>データ挿入</a:t>
            </a:r>
          </a:p>
        </p:txBody>
      </p:sp>
      <p:grpSp>
        <p:nvGrpSpPr>
          <p:cNvPr id="3" name="グループ化 2">
            <a:extLst>
              <a:ext uri="{FF2B5EF4-FFF2-40B4-BE49-F238E27FC236}">
                <a16:creationId xmlns:a16="http://schemas.microsoft.com/office/drawing/2014/main" id="{7E723610-7E22-4383-84C6-826C139DAF11}"/>
              </a:ext>
            </a:extLst>
          </p:cNvPr>
          <p:cNvGrpSpPr/>
          <p:nvPr/>
        </p:nvGrpSpPr>
        <p:grpSpPr>
          <a:xfrm>
            <a:off x="41275" y="1402071"/>
            <a:ext cx="6606284" cy="4801315"/>
            <a:chOff x="41275" y="1402071"/>
            <a:chExt cx="6606284" cy="4801315"/>
          </a:xfrm>
        </p:grpSpPr>
        <p:sp>
          <p:nvSpPr>
            <p:cNvPr id="5" name="正方形/長方形 4">
              <a:extLst>
                <a:ext uri="{FF2B5EF4-FFF2-40B4-BE49-F238E27FC236}">
                  <a16:creationId xmlns:a16="http://schemas.microsoft.com/office/drawing/2014/main" id="{A3A4AD74-3D73-4DFB-B3F4-C4ADAE38B131}"/>
                </a:ext>
              </a:extLst>
            </p:cNvPr>
            <p:cNvSpPr/>
            <p:nvPr/>
          </p:nvSpPr>
          <p:spPr>
            <a:xfrm>
              <a:off x="41275" y="1402071"/>
              <a:ext cx="6606284" cy="4247317"/>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altLang="ja-JP" dirty="0">
                  <a:solidFill>
                    <a:srgbClr val="569CD6"/>
                  </a:solidFill>
                  <a:latin typeface="Consolas" panose="020B0609020204030204" pitchFamily="49" charset="0"/>
                </a:rPr>
                <a:t>&lt;?php</a:t>
              </a:r>
              <a:br>
                <a:rPr lang="ja-JP" altLang="en-US" dirty="0">
                  <a:solidFill>
                    <a:srgbClr val="D4D4D4"/>
                  </a:solidFill>
                  <a:latin typeface="Consolas" panose="020B0609020204030204" pitchFamily="49" charset="0"/>
                </a:rPr>
              </a:br>
              <a:r>
                <a:rPr lang="en-US" altLang="ja-JP" dirty="0">
                  <a:solidFill>
                    <a:srgbClr val="9CDCFE"/>
                  </a:solidFill>
                  <a:latin typeface="Consolas" panose="020B0609020204030204" pitchFamily="49" charset="0"/>
                </a:rPr>
                <a:t>$db_hostname</a:t>
              </a:r>
              <a:r>
                <a:rPr lang="ja-JP" altLang="en-US" dirty="0">
                  <a:solidFill>
                    <a:srgbClr val="D4D4D4"/>
                  </a:solidFill>
                  <a:latin typeface="Consolas" panose="020B0609020204030204" pitchFamily="49" charset="0"/>
                </a:rPr>
                <a:t>    </a:t>
              </a:r>
              <a:r>
                <a:rPr lang="en-US" altLang="ja-JP" dirty="0">
                  <a:solidFill>
                    <a:srgbClr val="D4D4D4"/>
                  </a:solidFill>
                  <a:latin typeface="Consolas" panose="020B0609020204030204" pitchFamily="49" charset="0"/>
                </a:rPr>
                <a:t>= </a:t>
              </a:r>
              <a:r>
                <a:rPr lang="en-US" altLang="ja-JP" dirty="0">
                  <a:solidFill>
                    <a:srgbClr val="CE9178"/>
                  </a:solidFill>
                  <a:latin typeface="Consolas" panose="020B0609020204030204" pitchFamily="49" charset="0"/>
                </a:rPr>
                <a:t>'localhost'</a:t>
              </a:r>
              <a:r>
                <a:rPr lang="en-US" altLang="ja-JP" dirty="0">
                  <a:solidFill>
                    <a:srgbClr val="D4D4D4"/>
                  </a:solidFill>
                  <a:latin typeface="Consolas" panose="020B0609020204030204" pitchFamily="49" charset="0"/>
                </a:rPr>
                <a:t>;             </a:t>
              </a:r>
              <a:r>
                <a:rPr lang="ja-JP" altLang="en-US" dirty="0">
                  <a:solidFill>
                    <a:srgbClr val="D4D4D4"/>
                  </a:solidFill>
                  <a:latin typeface="Consolas" panose="020B0609020204030204" pitchFamily="49" charset="0"/>
                </a:rPr>
                <a:t>    </a:t>
              </a:r>
              <a:endParaRPr lang="en-US" altLang="ja-JP" dirty="0">
                <a:solidFill>
                  <a:srgbClr val="D4D4D4"/>
                </a:solidFill>
                <a:latin typeface="Consolas" panose="020B0609020204030204" pitchFamily="49" charset="0"/>
              </a:endParaRPr>
            </a:p>
            <a:p>
              <a:r>
                <a:rPr lang="en-US" altLang="ja-JP" dirty="0">
                  <a:solidFill>
                    <a:srgbClr val="9CDCFE"/>
                  </a:solidFill>
                  <a:latin typeface="Consolas" panose="020B0609020204030204" pitchFamily="49" charset="0"/>
                </a:rPr>
                <a:t>$db_username</a:t>
              </a:r>
              <a:r>
                <a:rPr lang="ja-JP" altLang="en-US" dirty="0">
                  <a:solidFill>
                    <a:srgbClr val="D4D4D4"/>
                  </a:solidFill>
                  <a:latin typeface="Consolas" panose="020B0609020204030204" pitchFamily="49" charset="0"/>
                </a:rPr>
                <a:t>    </a:t>
              </a:r>
              <a:r>
                <a:rPr lang="en-US" altLang="ja-JP" dirty="0">
                  <a:solidFill>
                    <a:srgbClr val="D4D4D4"/>
                  </a:solidFill>
                  <a:latin typeface="Consolas" panose="020B0609020204030204" pitchFamily="49" charset="0"/>
                </a:rPr>
                <a:t>= </a:t>
              </a:r>
              <a:r>
                <a:rPr lang="en-US" altLang="ja-JP" dirty="0">
                  <a:solidFill>
                    <a:srgbClr val="CE9178"/>
                  </a:solidFill>
                  <a:latin typeface="Consolas" panose="020B0609020204030204" pitchFamily="49" charset="0"/>
                </a:rPr>
                <a:t>'root'</a:t>
              </a:r>
              <a:r>
                <a:rPr lang="en-US" altLang="ja-JP" dirty="0">
                  <a:solidFill>
                    <a:srgbClr val="D4D4D4"/>
                  </a:solidFill>
                  <a:latin typeface="Consolas" panose="020B0609020204030204" pitchFamily="49" charset="0"/>
                </a:rPr>
                <a:t>;                   </a:t>
              </a:r>
              <a:r>
                <a:rPr lang="ja-JP" altLang="en-US" dirty="0">
                  <a:solidFill>
                    <a:srgbClr val="D4D4D4"/>
                  </a:solidFill>
                  <a:latin typeface="Consolas" panose="020B0609020204030204" pitchFamily="49" charset="0"/>
                </a:rPr>
                <a:t>   </a:t>
              </a:r>
              <a:endParaRPr lang="en-US" altLang="ja-JP" dirty="0">
                <a:solidFill>
                  <a:srgbClr val="D4D4D4"/>
                </a:solidFill>
                <a:latin typeface="Consolas" panose="020B0609020204030204" pitchFamily="49" charset="0"/>
              </a:endParaRPr>
            </a:p>
            <a:p>
              <a:r>
                <a:rPr lang="en-US" altLang="ja-JP" dirty="0">
                  <a:solidFill>
                    <a:srgbClr val="9CDCFE"/>
                  </a:solidFill>
                  <a:latin typeface="Consolas" panose="020B0609020204030204" pitchFamily="49" charset="0"/>
                </a:rPr>
                <a:t>$db_password</a:t>
              </a:r>
              <a:r>
                <a:rPr lang="ja-JP" altLang="en-US" dirty="0">
                  <a:solidFill>
                    <a:srgbClr val="D4D4D4"/>
                  </a:solidFill>
                  <a:latin typeface="Consolas" panose="020B0609020204030204" pitchFamily="49" charset="0"/>
                </a:rPr>
                <a:t>    </a:t>
              </a:r>
              <a:r>
                <a:rPr lang="en-US" altLang="ja-JP" dirty="0">
                  <a:solidFill>
                    <a:srgbClr val="D4D4D4"/>
                  </a:solidFill>
                  <a:latin typeface="Consolas" panose="020B0609020204030204" pitchFamily="49" charset="0"/>
                </a:rPr>
                <a:t>= </a:t>
              </a:r>
              <a:r>
                <a:rPr lang="en-US" altLang="ja-JP" dirty="0">
                  <a:solidFill>
                    <a:srgbClr val="CE9178"/>
                  </a:solidFill>
                  <a:latin typeface="Consolas" panose="020B0609020204030204" pitchFamily="49" charset="0"/>
                </a:rPr>
                <a:t>’myDB'</a:t>
              </a:r>
              <a:r>
                <a:rPr lang="en-US" altLang="ja-JP" dirty="0">
                  <a:solidFill>
                    <a:srgbClr val="D4D4D4"/>
                  </a:solidFill>
                  <a:latin typeface="Consolas" panose="020B0609020204030204" pitchFamily="49" charset="0"/>
                </a:rPr>
                <a:t>;                       </a:t>
              </a:r>
              <a:br>
                <a:rPr lang="ja-JP" altLang="en-US" dirty="0">
                  <a:solidFill>
                    <a:srgbClr val="D4D4D4"/>
                  </a:solidFill>
                  <a:latin typeface="Consolas" panose="020B0609020204030204" pitchFamily="49" charset="0"/>
                </a:rPr>
              </a:br>
              <a:r>
                <a:rPr lang="en-US" altLang="ja-JP" dirty="0">
                  <a:solidFill>
                    <a:srgbClr val="9CDCFE"/>
                  </a:solidFill>
                  <a:latin typeface="Consolas" panose="020B0609020204030204" pitchFamily="49" charset="0"/>
                </a:rPr>
                <a:t>$link</a:t>
              </a:r>
              <a:r>
                <a:rPr lang="ja-JP" altLang="en-US" dirty="0">
                  <a:solidFill>
                    <a:srgbClr val="D4D4D4"/>
                  </a:solidFill>
                  <a:latin typeface="Consolas" panose="020B0609020204030204" pitchFamily="49" charset="0"/>
                </a:rPr>
                <a:t> </a:t>
              </a:r>
              <a:r>
                <a:rPr lang="en-US" altLang="ja-JP" dirty="0">
                  <a:solidFill>
                    <a:srgbClr val="D4D4D4"/>
                  </a:solidFill>
                  <a:latin typeface="Consolas" panose="020B0609020204030204" pitchFamily="49" charset="0"/>
                </a:rPr>
                <a:t>= </a:t>
              </a:r>
              <a:r>
                <a:rPr lang="en-US" altLang="ja-JP" dirty="0" err="1">
                  <a:solidFill>
                    <a:srgbClr val="DCDCAA"/>
                  </a:solidFill>
                  <a:latin typeface="Consolas" panose="020B0609020204030204" pitchFamily="49" charset="0"/>
                </a:rPr>
                <a:t>mysqli_connect</a:t>
              </a:r>
              <a:r>
                <a:rPr lang="en-US" altLang="ja-JP" dirty="0">
                  <a:solidFill>
                    <a:srgbClr val="D4D4D4"/>
                  </a:solidFill>
                  <a:latin typeface="Consolas" panose="020B0609020204030204" pitchFamily="49" charset="0"/>
                </a:rPr>
                <a:t>( </a:t>
              </a:r>
            </a:p>
            <a:p>
              <a:pPr lvl="1"/>
              <a:r>
                <a:rPr lang="en-US" altLang="ja-JP" dirty="0">
                  <a:solidFill>
                    <a:srgbClr val="9CDCFE"/>
                  </a:solidFill>
                  <a:latin typeface="Consolas" panose="020B0609020204030204" pitchFamily="49" charset="0"/>
                </a:rPr>
                <a:t>$db_hostname</a:t>
              </a:r>
              <a:r>
                <a:rPr lang="en-US" altLang="ja-JP" dirty="0">
                  <a:solidFill>
                    <a:srgbClr val="D4D4D4"/>
                  </a:solidFill>
                  <a:latin typeface="Consolas" panose="020B0609020204030204" pitchFamily="49" charset="0"/>
                </a:rPr>
                <a:t>, </a:t>
              </a:r>
            </a:p>
            <a:p>
              <a:pPr lvl="1"/>
              <a:r>
                <a:rPr lang="en-US" altLang="ja-JP" dirty="0">
                  <a:solidFill>
                    <a:srgbClr val="9CDCFE"/>
                  </a:solidFill>
                  <a:latin typeface="Consolas" panose="020B0609020204030204" pitchFamily="49" charset="0"/>
                </a:rPr>
                <a:t>$db_username</a:t>
              </a:r>
              <a:r>
                <a:rPr lang="en-US" altLang="ja-JP" dirty="0">
                  <a:solidFill>
                    <a:srgbClr val="D4D4D4"/>
                  </a:solidFill>
                  <a:latin typeface="Consolas" panose="020B0609020204030204" pitchFamily="49" charset="0"/>
                </a:rPr>
                <a:t>, </a:t>
              </a:r>
            </a:p>
            <a:p>
              <a:pPr lvl="1"/>
              <a:r>
                <a:rPr lang="en-US" altLang="ja-JP" dirty="0">
                  <a:solidFill>
                    <a:srgbClr val="9CDCFE"/>
                  </a:solidFill>
                  <a:latin typeface="Consolas" panose="020B0609020204030204" pitchFamily="49" charset="0"/>
                </a:rPr>
                <a:t>$db_password</a:t>
              </a:r>
              <a:r>
                <a:rPr lang="en-US" altLang="ja-JP" dirty="0">
                  <a:solidFill>
                    <a:srgbClr val="D4D4D4"/>
                  </a:solidFill>
                  <a:latin typeface="Consolas" panose="020B0609020204030204" pitchFamily="49" charset="0"/>
                </a:rPr>
                <a:t>);</a:t>
              </a:r>
            </a:p>
            <a:p>
              <a:pPr lvl="1"/>
              <a:r>
                <a:rPr lang="ja-JP" altLang="en-US" dirty="0">
                  <a:solidFill>
                    <a:srgbClr val="D4D4D4"/>
                  </a:solidFill>
                  <a:latin typeface="Consolas" panose="020B0609020204030204" pitchFamily="49" charset="0"/>
                </a:rPr>
                <a:t>   </a:t>
              </a:r>
            </a:p>
            <a:p>
              <a:r>
                <a:rPr lang="ja-JP" altLang="en-US" dirty="0">
                  <a:solidFill>
                    <a:srgbClr val="D4D4D4"/>
                  </a:solidFill>
                  <a:latin typeface="Consolas" panose="020B0609020204030204" pitchFamily="49" charset="0"/>
                </a:rPr>
                <a:t>    </a:t>
              </a:r>
              <a:r>
                <a:rPr lang="en-US" altLang="ja-JP" dirty="0">
                  <a:solidFill>
                    <a:srgbClr val="C586C0"/>
                  </a:solidFill>
                  <a:latin typeface="Consolas" panose="020B0609020204030204" pitchFamily="49" charset="0"/>
                </a:rPr>
                <a:t>if</a:t>
              </a:r>
              <a:r>
                <a:rPr lang="ja-JP" altLang="en-US" dirty="0">
                  <a:solidFill>
                    <a:srgbClr val="D4D4D4"/>
                  </a:solidFill>
                  <a:latin typeface="Consolas" panose="020B0609020204030204" pitchFamily="49" charset="0"/>
                </a:rPr>
                <a:t> </a:t>
              </a:r>
              <a:r>
                <a:rPr lang="en-US" altLang="ja-JP" dirty="0">
                  <a:solidFill>
                    <a:srgbClr val="D4D4D4"/>
                  </a:solidFill>
                  <a:latin typeface="Consolas" panose="020B0609020204030204" pitchFamily="49" charset="0"/>
                </a:rPr>
                <a:t>(!</a:t>
              </a:r>
              <a:r>
                <a:rPr lang="en-US" altLang="ja-JP" dirty="0">
                  <a:solidFill>
                    <a:srgbClr val="9CDCFE"/>
                  </a:solidFill>
                  <a:latin typeface="Consolas" panose="020B0609020204030204" pitchFamily="49" charset="0"/>
                </a:rPr>
                <a:t>$link</a:t>
              </a:r>
              <a:r>
                <a:rPr lang="en-US" altLang="ja-JP" dirty="0">
                  <a:solidFill>
                    <a:srgbClr val="D4D4D4"/>
                  </a:solidFill>
                  <a:latin typeface="Consolas" panose="020B0609020204030204" pitchFamily="49" charset="0"/>
                </a:rPr>
                <a:t>) {       </a:t>
              </a:r>
              <a:r>
                <a:rPr lang="ja-JP" altLang="en-US" dirty="0">
                  <a:solidFill>
                    <a:srgbClr val="D4D4D4"/>
                  </a:solidFill>
                  <a:latin typeface="Consolas" panose="020B0609020204030204" pitchFamily="49" charset="0"/>
                </a:rPr>
                <a:t>      </a:t>
              </a:r>
              <a:endParaRPr lang="en-US" altLang="ja-JP" dirty="0">
                <a:solidFill>
                  <a:srgbClr val="D4D4D4"/>
                </a:solidFill>
                <a:latin typeface="Consolas" panose="020B0609020204030204" pitchFamily="49" charset="0"/>
              </a:endParaRPr>
            </a:p>
            <a:p>
              <a:r>
                <a:rPr lang="en-US" altLang="ja-JP" dirty="0">
                  <a:solidFill>
                    <a:srgbClr val="D4D4D4"/>
                  </a:solidFill>
                  <a:latin typeface="Consolas" panose="020B0609020204030204" pitchFamily="49" charset="0"/>
                </a:rPr>
                <a:t>	</a:t>
              </a:r>
              <a:r>
                <a:rPr lang="en-US" altLang="ja-JP" dirty="0">
                  <a:solidFill>
                    <a:srgbClr val="C586C0"/>
                  </a:solidFill>
                  <a:latin typeface="Consolas" panose="020B0609020204030204" pitchFamily="49" charset="0"/>
                </a:rPr>
                <a:t>exit</a:t>
              </a:r>
              <a:r>
                <a:rPr lang="en-US" altLang="ja-JP" dirty="0">
                  <a:solidFill>
                    <a:srgbClr val="D4D4D4"/>
                  </a:solidFill>
                  <a:latin typeface="Consolas" panose="020B0609020204030204" pitchFamily="49" charset="0"/>
                </a:rPr>
                <a:t>( </a:t>
              </a:r>
              <a:r>
                <a:rPr lang="en-US" altLang="ja-JP" dirty="0">
                  <a:solidFill>
                    <a:srgbClr val="CE9178"/>
                  </a:solidFill>
                  <a:latin typeface="Consolas" panose="020B0609020204030204" pitchFamily="49" charset="0"/>
                </a:rPr>
                <a:t>'</a:t>
              </a:r>
              <a:r>
                <a:rPr lang="ja-JP" altLang="en-US" dirty="0">
                  <a:solidFill>
                    <a:srgbClr val="CE9178"/>
                  </a:solidFill>
                  <a:latin typeface="Consolas" panose="020B0609020204030204" pitchFamily="49" charset="0"/>
                </a:rPr>
                <a:t>接続失敗 </a:t>
              </a:r>
              <a:r>
                <a:rPr lang="en-US" altLang="ja-JP" dirty="0">
                  <a:solidFill>
                    <a:srgbClr val="CE9178"/>
                  </a:solidFill>
                  <a:latin typeface="Consolas" panose="020B0609020204030204" pitchFamily="49" charset="0"/>
                </a:rPr>
                <a:t>: </a:t>
              </a:r>
              <a:r>
                <a:rPr lang="en-US" altLang="ja-JP" dirty="0" err="1">
                  <a:solidFill>
                    <a:srgbClr val="CE9178"/>
                  </a:solidFill>
                  <a:latin typeface="Consolas" panose="020B0609020204030204" pitchFamily="49" charset="0"/>
                </a:rPr>
                <a:t>mysqli_connect</a:t>
              </a:r>
              <a:r>
                <a:rPr lang="en-US" altLang="ja-JP" dirty="0">
                  <a:solidFill>
                    <a:srgbClr val="CE9178"/>
                  </a:solidFill>
                  <a:latin typeface="Consolas" panose="020B0609020204030204" pitchFamily="49" charset="0"/>
                </a:rPr>
                <a:t> : ’</a:t>
              </a:r>
              <a:r>
                <a:rPr lang="ja-JP" altLang="en-US" dirty="0">
                  <a:solidFill>
                    <a:srgbClr val="D4D4D4"/>
                  </a:solidFill>
                  <a:latin typeface="Consolas" panose="020B0609020204030204" pitchFamily="49" charset="0"/>
                </a:rPr>
                <a:t> </a:t>
              </a:r>
              <a:endParaRPr lang="en-US" altLang="ja-JP" dirty="0">
                <a:solidFill>
                  <a:srgbClr val="D4D4D4"/>
                </a:solidFill>
                <a:latin typeface="Consolas" panose="020B0609020204030204" pitchFamily="49" charset="0"/>
              </a:endParaRPr>
            </a:p>
            <a:p>
              <a:r>
                <a:rPr lang="en-US" altLang="ja-JP" dirty="0">
                  <a:solidFill>
                    <a:srgbClr val="D4D4D4"/>
                  </a:solidFill>
                  <a:latin typeface="Consolas" panose="020B0609020204030204" pitchFamily="49" charset="0"/>
                </a:rPr>
                <a:t>	. </a:t>
              </a:r>
              <a:r>
                <a:rPr lang="en-US" altLang="ja-JP" dirty="0" err="1">
                  <a:solidFill>
                    <a:srgbClr val="DCDCAA"/>
                  </a:solidFill>
                  <a:latin typeface="Consolas" panose="020B0609020204030204" pitchFamily="49" charset="0"/>
                </a:rPr>
                <a:t>mysqli_connect_error</a:t>
              </a:r>
              <a:r>
                <a:rPr lang="en-US" altLang="ja-JP" dirty="0">
                  <a:solidFill>
                    <a:srgbClr val="D4D4D4"/>
                  </a:solidFill>
                  <a:latin typeface="Consolas" panose="020B0609020204030204" pitchFamily="49" charset="0"/>
                </a:rPr>
                <a:t>() ); </a:t>
              </a:r>
              <a:r>
                <a:rPr lang="ja-JP" altLang="en-US" dirty="0">
                  <a:solidFill>
                    <a:srgbClr val="D4D4D4"/>
                  </a:solidFill>
                  <a:latin typeface="Consolas" panose="020B0609020204030204" pitchFamily="49" charset="0"/>
                </a:rPr>
                <a:t>    </a:t>
              </a:r>
              <a:r>
                <a:rPr lang="en-US" altLang="ja-JP" dirty="0">
                  <a:solidFill>
                    <a:srgbClr val="D4D4D4"/>
                  </a:solidFill>
                  <a:latin typeface="Consolas" panose="020B0609020204030204" pitchFamily="49" charset="0"/>
                </a:rPr>
                <a:t>}</a:t>
              </a:r>
            </a:p>
            <a:p>
              <a:r>
                <a:rPr lang="en-US" altLang="ja-JP" dirty="0">
                  <a:solidFill>
                    <a:srgbClr val="D4D4D4"/>
                  </a:solidFill>
                  <a:latin typeface="Consolas" panose="020B0609020204030204" pitchFamily="49" charset="0"/>
                </a:rPr>
                <a:t>    </a:t>
              </a:r>
            </a:p>
            <a:p>
              <a:r>
                <a:rPr lang="en-US" altLang="ja-JP" dirty="0">
                  <a:solidFill>
                    <a:srgbClr val="D4D4D4"/>
                  </a:solidFill>
                  <a:latin typeface="Consolas" panose="020B0609020204030204" pitchFamily="49" charset="0"/>
                </a:rPr>
                <a:t>    	</a:t>
              </a:r>
              <a:r>
                <a:rPr lang="en-US" altLang="ja-JP" dirty="0">
                  <a:solidFill>
                    <a:srgbClr val="DCDCAA"/>
                  </a:solidFill>
                  <a:latin typeface="Consolas" panose="020B0609020204030204" pitchFamily="49" charset="0"/>
                </a:rPr>
                <a:t>echo</a:t>
              </a:r>
              <a:r>
                <a:rPr lang="ja-JP" altLang="en-US" dirty="0">
                  <a:solidFill>
                    <a:srgbClr val="D4D4D4"/>
                  </a:solidFill>
                  <a:latin typeface="Consolas" panose="020B0609020204030204" pitchFamily="49" charset="0"/>
                </a:rPr>
                <a:t> </a:t>
              </a:r>
              <a:r>
                <a:rPr lang="en-US" altLang="ja-JP" dirty="0" err="1">
                  <a:solidFill>
                    <a:srgbClr val="DCDCAA"/>
                  </a:solidFill>
                  <a:latin typeface="Consolas" panose="020B0609020204030204" pitchFamily="49" charset="0"/>
                </a:rPr>
                <a:t>mysqli_get_host_info</a:t>
              </a:r>
              <a:r>
                <a:rPr lang="en-US" altLang="ja-JP" dirty="0">
                  <a:solidFill>
                    <a:srgbClr val="D4D4D4"/>
                  </a:solidFill>
                  <a:latin typeface="Consolas" panose="020B0609020204030204" pitchFamily="49" charset="0"/>
                </a:rPr>
                <a:t>( </a:t>
              </a:r>
              <a:r>
                <a:rPr lang="en-US" altLang="ja-JP" dirty="0">
                  <a:solidFill>
                    <a:srgbClr val="9CDCFE"/>
                  </a:solidFill>
                  <a:latin typeface="Consolas" panose="020B0609020204030204" pitchFamily="49" charset="0"/>
                </a:rPr>
                <a:t>$link</a:t>
              </a:r>
              <a:r>
                <a:rPr lang="ja-JP" altLang="en-US" dirty="0">
                  <a:solidFill>
                    <a:srgbClr val="D4D4D4"/>
                  </a:solidFill>
                  <a:latin typeface="Consolas" panose="020B0609020204030204" pitchFamily="49" charset="0"/>
                </a:rPr>
                <a:t> </a:t>
              </a:r>
              <a:r>
                <a:rPr lang="en-US" altLang="ja-JP" dirty="0">
                  <a:solidFill>
                    <a:srgbClr val="D4D4D4"/>
                  </a:solidFill>
                  <a:latin typeface="Consolas" panose="020B0609020204030204" pitchFamily="49" charset="0"/>
                </a:rPr>
                <a:t>).</a:t>
              </a:r>
              <a:r>
                <a:rPr lang="en-US" altLang="ja-JP" dirty="0">
                  <a:solidFill>
                    <a:srgbClr val="CE9178"/>
                  </a:solidFill>
                  <a:latin typeface="Consolas" panose="020B0609020204030204" pitchFamily="49" charset="0"/>
                </a:rPr>
                <a:t>"&lt;br&gt;"</a:t>
              </a:r>
              <a:r>
                <a:rPr lang="en-US" altLang="ja-JP" dirty="0">
                  <a:solidFill>
                    <a:srgbClr val="D4D4D4"/>
                  </a:solidFill>
                  <a:latin typeface="Consolas" panose="020B0609020204030204" pitchFamily="49" charset="0"/>
                </a:rPr>
                <a:t>; </a:t>
              </a:r>
              <a:endParaRPr lang="ja-JP" altLang="en-US" dirty="0">
                <a:solidFill>
                  <a:srgbClr val="D4D4D4"/>
                </a:solidFill>
                <a:latin typeface="Consolas" panose="020B0609020204030204" pitchFamily="49" charset="0"/>
              </a:endParaRPr>
            </a:p>
            <a:p>
              <a:r>
                <a:rPr lang="ja-JP" altLang="en-US" dirty="0">
                  <a:solidFill>
                    <a:srgbClr val="D4D4D4"/>
                  </a:solidFill>
                  <a:latin typeface="Consolas" panose="020B0609020204030204" pitchFamily="49" charset="0"/>
                </a:rPr>
                <a:t>    </a:t>
              </a:r>
              <a:r>
                <a:rPr lang="en-US" altLang="ja-JP" dirty="0">
                  <a:solidFill>
                    <a:srgbClr val="D4D4D4"/>
                  </a:solidFill>
                  <a:latin typeface="Consolas" panose="020B0609020204030204" pitchFamily="49" charset="0"/>
                </a:rPr>
                <a:t>	</a:t>
              </a:r>
              <a:r>
                <a:rPr lang="en-US" altLang="ja-JP" dirty="0">
                  <a:solidFill>
                    <a:srgbClr val="DCDCAA"/>
                  </a:solidFill>
                  <a:latin typeface="Consolas" panose="020B0609020204030204" pitchFamily="49" charset="0"/>
                </a:rPr>
                <a:t>echo</a:t>
              </a:r>
              <a:r>
                <a:rPr lang="ja-JP" altLang="en-US" dirty="0">
                  <a:solidFill>
                    <a:srgbClr val="D4D4D4"/>
                  </a:solidFill>
                  <a:latin typeface="Consolas" panose="020B0609020204030204" pitchFamily="49" charset="0"/>
                </a:rPr>
                <a:t>    </a:t>
              </a:r>
              <a:r>
                <a:rPr lang="en-US" altLang="ja-JP" dirty="0">
                  <a:solidFill>
                    <a:srgbClr val="CE9178"/>
                  </a:solidFill>
                  <a:latin typeface="Consolas" panose="020B0609020204030204" pitchFamily="49" charset="0"/>
                </a:rPr>
                <a:t>"</a:t>
              </a:r>
              <a:r>
                <a:rPr lang="ja-JP" altLang="en-US" dirty="0">
                  <a:solidFill>
                    <a:srgbClr val="CE9178"/>
                  </a:solidFill>
                  <a:latin typeface="Consolas" panose="020B0609020204030204" pitchFamily="49" charset="0"/>
                </a:rPr>
                <a:t>接続成功</a:t>
              </a:r>
              <a:r>
                <a:rPr lang="en-US" altLang="ja-JP" dirty="0">
                  <a:solidFill>
                    <a:srgbClr val="CE9178"/>
                  </a:solidFill>
                  <a:latin typeface="Consolas" panose="020B0609020204030204" pitchFamily="49" charset="0"/>
                </a:rPr>
                <a:t>&lt;br&gt;"</a:t>
              </a:r>
              <a:r>
                <a:rPr lang="en-US" altLang="ja-JP" dirty="0">
                  <a:solidFill>
                    <a:srgbClr val="D4D4D4"/>
                  </a:solidFill>
                  <a:latin typeface="Consolas" panose="020B0609020204030204" pitchFamily="49" charset="0"/>
                </a:rPr>
                <a:t>; </a:t>
              </a:r>
              <a:endParaRPr lang="ja-JP" altLang="en-US" b="0" dirty="0">
                <a:solidFill>
                  <a:srgbClr val="D4D4D4"/>
                </a:solidFill>
                <a:effectLst/>
                <a:latin typeface="Consolas" panose="020B0609020204030204" pitchFamily="49" charset="0"/>
              </a:endParaRPr>
            </a:p>
          </p:txBody>
        </p:sp>
        <p:sp>
          <p:nvSpPr>
            <p:cNvPr id="6" name="正方形/長方形 5">
              <a:extLst>
                <a:ext uri="{FF2B5EF4-FFF2-40B4-BE49-F238E27FC236}">
                  <a16:creationId xmlns:a16="http://schemas.microsoft.com/office/drawing/2014/main" id="{C5815C43-A17E-44F7-8E9B-6213FDA691F6}"/>
                </a:ext>
              </a:extLst>
            </p:cNvPr>
            <p:cNvSpPr/>
            <p:nvPr/>
          </p:nvSpPr>
          <p:spPr>
            <a:xfrm>
              <a:off x="41275" y="5834054"/>
              <a:ext cx="4099210" cy="369332"/>
            </a:xfrm>
            <a:prstGeom prst="rect">
              <a:avLst/>
            </a:prstGeom>
          </p:spPr>
          <p:txBody>
            <a:bodyPr wrap="square">
              <a:spAutoFit/>
            </a:bodyPr>
            <a:lstStyle/>
            <a:p>
              <a:pPr latinLnBrk="1"/>
              <a:r>
                <a:rPr lang="ja-JP" altLang="en-US" b="0" i="0" dirty="0">
                  <a:solidFill>
                    <a:srgbClr val="333333"/>
                  </a:solidFill>
                  <a:effectLst/>
                  <a:latin typeface="UD デジタル 教科書体 N-B" panose="02020700000000000000" pitchFamily="17" charset="-128"/>
                  <a:ea typeface="UD デジタル 教科書体 N-B" panose="02020700000000000000" pitchFamily="17" charset="-128"/>
                </a:rPr>
                <a:t>この部分は</a:t>
              </a:r>
              <a:r>
                <a:rPr lang="en-US" altLang="ja-JP" b="0" i="0" dirty="0">
                  <a:solidFill>
                    <a:srgbClr val="333333"/>
                  </a:solidFill>
                  <a:effectLst/>
                  <a:latin typeface="UD デジタル 教科書体 N-B" panose="02020700000000000000" pitchFamily="17" charset="-128"/>
                  <a:ea typeface="UD デジタル 教科書体 N-B" panose="02020700000000000000" pitchFamily="17" charset="-128"/>
                </a:rPr>
                <a:t>M</a:t>
              </a:r>
              <a:r>
                <a:rPr lang="ja-JP" altLang="en-US" b="0" i="0" dirty="0">
                  <a:solidFill>
                    <a:srgbClr val="333333"/>
                  </a:solidFill>
                  <a:effectLst/>
                  <a:latin typeface="UD デジタル 教科書体 N-B" panose="02020700000000000000" pitchFamily="17" charset="-128"/>
                  <a:ea typeface="UD デジタル 教科書体 N-B" panose="02020700000000000000" pitchFamily="17" charset="-128"/>
                </a:rPr>
                <a:t>ｙ</a:t>
              </a:r>
              <a:r>
                <a:rPr lang="en-US" altLang="ja-JP" b="0" i="0" dirty="0">
                  <a:solidFill>
                    <a:srgbClr val="333333"/>
                  </a:solidFill>
                  <a:effectLst/>
                  <a:latin typeface="UD デジタル 教科書体 N-B" panose="02020700000000000000" pitchFamily="17" charset="-128"/>
                  <a:ea typeface="UD デジタル 教科書体 N-B" panose="02020700000000000000" pitchFamily="17" charset="-128"/>
                </a:rPr>
                <a:t>SQL</a:t>
              </a:r>
              <a:r>
                <a:rPr lang="ja-JP" altLang="en-US" b="0" i="0" dirty="0">
                  <a:solidFill>
                    <a:srgbClr val="333333"/>
                  </a:solidFill>
                  <a:effectLst/>
                  <a:latin typeface="UD デジタル 教科書体 N-B" panose="02020700000000000000" pitchFamily="17" charset="-128"/>
                  <a:ea typeface="UD デジタル 教科書体 N-B" panose="02020700000000000000" pitchFamily="17" charset="-128"/>
                </a:rPr>
                <a:t>に接続のチェック</a:t>
              </a:r>
              <a:endParaRPr lang="zh-CN" altLang="en-US" b="0" i="0" dirty="0">
                <a:solidFill>
                  <a:srgbClr val="333333"/>
                </a:solidFill>
                <a:effectLst/>
                <a:latin typeface="UD デジタル 教科書体 N-B" panose="02020700000000000000" pitchFamily="17" charset="-128"/>
                <a:ea typeface="UD デジタル 教科書体 N-B" panose="02020700000000000000" pitchFamily="17" charset="-128"/>
              </a:endParaRPr>
            </a:p>
          </p:txBody>
        </p:sp>
      </p:grpSp>
      <p:sp>
        <p:nvSpPr>
          <p:cNvPr id="7" name="正方形/長方形 6">
            <a:extLst>
              <a:ext uri="{FF2B5EF4-FFF2-40B4-BE49-F238E27FC236}">
                <a16:creationId xmlns:a16="http://schemas.microsoft.com/office/drawing/2014/main" id="{79A6D622-4EB3-45BA-B5BF-AD6E1BF0733C}"/>
              </a:ext>
            </a:extLst>
          </p:cNvPr>
          <p:cNvSpPr/>
          <p:nvPr/>
        </p:nvSpPr>
        <p:spPr>
          <a:xfrm>
            <a:off x="7200138" y="14118"/>
            <a:ext cx="4770634" cy="5632311"/>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ja-JP" altLang="en-US" dirty="0">
                <a:solidFill>
                  <a:srgbClr val="D4D4D4"/>
                </a:solidFill>
                <a:latin typeface="Consolas" panose="020B0609020204030204" pitchFamily="49" charset="0"/>
              </a:rPr>
              <a:t>    </a:t>
            </a:r>
            <a:r>
              <a:rPr lang="en-US" altLang="ja-JP" dirty="0">
                <a:solidFill>
                  <a:srgbClr val="9CDCFE"/>
                </a:solidFill>
                <a:latin typeface="Consolas" panose="020B0609020204030204" pitchFamily="49" charset="0"/>
              </a:rPr>
              <a:t>$sql</a:t>
            </a:r>
            <a:r>
              <a:rPr lang="en-US" altLang="ja-JP" dirty="0">
                <a:solidFill>
                  <a:srgbClr val="D4D4D4"/>
                </a:solidFill>
                <a:latin typeface="Consolas" panose="020B0609020204030204" pitchFamily="49" charset="0"/>
              </a:rPr>
              <a:t> = </a:t>
            </a:r>
          </a:p>
          <a:p>
            <a:r>
              <a:rPr lang="en-US" altLang="ja-JP" dirty="0">
                <a:solidFill>
                  <a:srgbClr val="D4D4D4"/>
                </a:solidFill>
                <a:latin typeface="Consolas" panose="020B0609020204030204" pitchFamily="49" charset="0"/>
              </a:rPr>
              <a:t>    </a:t>
            </a:r>
            <a:r>
              <a:rPr lang="en-US" altLang="ja-JP" dirty="0">
                <a:solidFill>
                  <a:srgbClr val="CE9178"/>
                </a:solidFill>
                <a:latin typeface="Consolas" panose="020B0609020204030204" pitchFamily="49" charset="0"/>
              </a:rPr>
              <a:t>"</a:t>
            </a:r>
            <a:r>
              <a:rPr lang="en-US" altLang="ja-JP" dirty="0">
                <a:solidFill>
                  <a:srgbClr val="569CD6"/>
                </a:solidFill>
                <a:latin typeface="Consolas" panose="020B0609020204030204" pitchFamily="49" charset="0"/>
              </a:rPr>
              <a:t>INSERT</a:t>
            </a:r>
            <a:r>
              <a:rPr lang="en-US" altLang="ja-JP" dirty="0">
                <a:solidFill>
                  <a:srgbClr val="CE9178"/>
                </a:solidFill>
                <a:latin typeface="Consolas" panose="020B0609020204030204" pitchFamily="49" charset="0"/>
              </a:rPr>
              <a:t> </a:t>
            </a:r>
            <a:r>
              <a:rPr lang="en-US" altLang="ja-JP" dirty="0">
                <a:solidFill>
                  <a:srgbClr val="569CD6"/>
                </a:solidFill>
                <a:latin typeface="Consolas" panose="020B0609020204030204" pitchFamily="49" charset="0"/>
              </a:rPr>
              <a:t>INTO</a:t>
            </a:r>
            <a:r>
              <a:rPr lang="en-US" altLang="ja-JP" dirty="0">
                <a:solidFill>
                  <a:srgbClr val="CE9178"/>
                </a:solidFill>
                <a:latin typeface="Consolas" panose="020B0609020204030204" pitchFamily="49" charset="0"/>
              </a:rPr>
              <a:t> MyGuests </a:t>
            </a:r>
            <a:endParaRPr lang="en-US" altLang="ja-JP" dirty="0">
              <a:solidFill>
                <a:srgbClr val="D4D4D4"/>
              </a:solidFill>
              <a:latin typeface="Consolas" panose="020B0609020204030204" pitchFamily="49" charset="0"/>
            </a:endParaRPr>
          </a:p>
          <a:p>
            <a:r>
              <a:rPr lang="en-US" altLang="ja-JP" dirty="0">
                <a:solidFill>
                  <a:srgbClr val="CE9178"/>
                </a:solidFill>
                <a:latin typeface="Consolas" panose="020B0609020204030204" pitchFamily="49" charset="0"/>
              </a:rPr>
              <a:t>    (firstname, lastname, email)</a:t>
            </a:r>
            <a:endParaRPr lang="en-US" altLang="ja-JP" dirty="0">
              <a:solidFill>
                <a:srgbClr val="D4D4D4"/>
              </a:solidFill>
              <a:latin typeface="Consolas" panose="020B0609020204030204" pitchFamily="49" charset="0"/>
            </a:endParaRPr>
          </a:p>
          <a:p>
            <a:r>
              <a:rPr lang="en-US" altLang="ja-JP" dirty="0">
                <a:solidFill>
                  <a:srgbClr val="CE9178"/>
                </a:solidFill>
                <a:latin typeface="Consolas" panose="020B0609020204030204" pitchFamily="49" charset="0"/>
              </a:rPr>
              <a:t>    </a:t>
            </a:r>
            <a:r>
              <a:rPr lang="en-US" altLang="ja-JP" dirty="0">
                <a:solidFill>
                  <a:srgbClr val="569CD6"/>
                </a:solidFill>
                <a:latin typeface="Consolas" panose="020B0609020204030204" pitchFamily="49" charset="0"/>
              </a:rPr>
              <a:t>VALUES</a:t>
            </a:r>
            <a:r>
              <a:rPr lang="en-US" altLang="ja-JP" dirty="0">
                <a:solidFill>
                  <a:srgbClr val="CE9178"/>
                </a:solidFill>
                <a:latin typeface="Consolas" panose="020B0609020204030204" pitchFamily="49" charset="0"/>
              </a:rPr>
              <a:t> </a:t>
            </a:r>
            <a:endParaRPr lang="en-US" altLang="ja-JP" dirty="0">
              <a:solidFill>
                <a:srgbClr val="D4D4D4"/>
              </a:solidFill>
              <a:latin typeface="Consolas" panose="020B0609020204030204" pitchFamily="49" charset="0"/>
            </a:endParaRPr>
          </a:p>
          <a:p>
            <a:r>
              <a:rPr lang="en-US" altLang="ja-JP" dirty="0">
                <a:solidFill>
                  <a:srgbClr val="CE9178"/>
                </a:solidFill>
                <a:latin typeface="Consolas" panose="020B0609020204030204" pitchFamily="49" charset="0"/>
              </a:rPr>
              <a:t>    ('CHO', 'haku', '123@jtk.com')"</a:t>
            </a:r>
            <a:r>
              <a:rPr lang="en-US" altLang="ja-JP" dirty="0">
                <a:solidFill>
                  <a:srgbClr val="D4D4D4"/>
                </a:solidFill>
                <a:latin typeface="Consolas" panose="020B0609020204030204" pitchFamily="49" charset="0"/>
              </a:rPr>
              <a:t>;</a:t>
            </a:r>
          </a:p>
          <a:p>
            <a:r>
              <a:rPr lang="en-US" altLang="ja-JP" dirty="0">
                <a:solidFill>
                  <a:srgbClr val="D4D4D4"/>
                </a:solidFill>
                <a:latin typeface="Consolas" panose="020B0609020204030204" pitchFamily="49" charset="0"/>
              </a:rPr>
              <a:t> </a:t>
            </a:r>
          </a:p>
          <a:p>
            <a:r>
              <a:rPr lang="en-US" altLang="ja-JP" dirty="0">
                <a:solidFill>
                  <a:srgbClr val="D4D4D4"/>
                </a:solidFill>
                <a:latin typeface="Consolas" panose="020B0609020204030204" pitchFamily="49" charset="0"/>
              </a:rPr>
              <a:t>    </a:t>
            </a:r>
            <a:r>
              <a:rPr lang="en-US" altLang="ja-JP" dirty="0">
                <a:solidFill>
                  <a:srgbClr val="C586C0"/>
                </a:solidFill>
                <a:latin typeface="Consolas" panose="020B0609020204030204" pitchFamily="49" charset="0"/>
              </a:rPr>
              <a:t>if</a:t>
            </a:r>
            <a:r>
              <a:rPr lang="en-US" altLang="ja-JP" dirty="0">
                <a:solidFill>
                  <a:srgbClr val="D4D4D4"/>
                </a:solidFill>
                <a:latin typeface="Consolas" panose="020B0609020204030204" pitchFamily="49" charset="0"/>
              </a:rPr>
              <a:t> </a:t>
            </a:r>
          </a:p>
          <a:p>
            <a:r>
              <a:rPr lang="en-US" altLang="ja-JP" dirty="0">
                <a:solidFill>
                  <a:srgbClr val="D4D4D4"/>
                </a:solidFill>
                <a:latin typeface="Consolas" panose="020B0609020204030204" pitchFamily="49" charset="0"/>
              </a:rPr>
              <a:t>    (</a:t>
            </a:r>
            <a:r>
              <a:rPr lang="en-US" altLang="ja-JP" dirty="0">
                <a:solidFill>
                  <a:srgbClr val="9CDCFE"/>
                </a:solidFill>
                <a:latin typeface="Consolas" panose="020B0609020204030204" pitchFamily="49" charset="0"/>
              </a:rPr>
              <a:t>$link</a:t>
            </a:r>
            <a:r>
              <a:rPr lang="en-US" altLang="ja-JP" dirty="0">
                <a:solidFill>
                  <a:srgbClr val="D4D4D4"/>
                </a:solidFill>
                <a:latin typeface="Consolas" panose="020B0609020204030204" pitchFamily="49" charset="0"/>
              </a:rPr>
              <a:t>-&gt;</a:t>
            </a:r>
            <a:r>
              <a:rPr lang="en-US" altLang="ja-JP" dirty="0">
                <a:solidFill>
                  <a:srgbClr val="DCDCAA"/>
                </a:solidFill>
                <a:latin typeface="Consolas" panose="020B0609020204030204" pitchFamily="49" charset="0"/>
              </a:rPr>
              <a:t>query</a:t>
            </a:r>
            <a:r>
              <a:rPr lang="en-US" altLang="ja-JP" dirty="0">
                <a:solidFill>
                  <a:srgbClr val="D4D4D4"/>
                </a:solidFill>
                <a:latin typeface="Consolas" panose="020B0609020204030204" pitchFamily="49" charset="0"/>
              </a:rPr>
              <a:t>(</a:t>
            </a:r>
            <a:r>
              <a:rPr lang="en-US" altLang="ja-JP" dirty="0">
                <a:solidFill>
                  <a:srgbClr val="9CDCFE"/>
                </a:solidFill>
                <a:latin typeface="Consolas" panose="020B0609020204030204" pitchFamily="49" charset="0"/>
              </a:rPr>
              <a:t>$sql</a:t>
            </a:r>
            <a:r>
              <a:rPr lang="en-US" altLang="ja-JP" dirty="0">
                <a:solidFill>
                  <a:srgbClr val="D4D4D4"/>
                </a:solidFill>
                <a:latin typeface="Consolas" panose="020B0609020204030204" pitchFamily="49" charset="0"/>
              </a:rPr>
              <a:t>) === </a:t>
            </a:r>
            <a:r>
              <a:rPr lang="en-US" altLang="ja-JP" dirty="0">
                <a:solidFill>
                  <a:srgbClr val="569CD6"/>
                </a:solidFill>
                <a:latin typeface="Consolas" panose="020B0609020204030204" pitchFamily="49" charset="0"/>
              </a:rPr>
              <a:t>TRUE</a:t>
            </a:r>
            <a:r>
              <a:rPr lang="en-US" altLang="ja-JP" dirty="0">
                <a:solidFill>
                  <a:srgbClr val="D4D4D4"/>
                </a:solidFill>
                <a:latin typeface="Consolas" panose="020B0609020204030204" pitchFamily="49" charset="0"/>
              </a:rPr>
              <a:t>) </a:t>
            </a:r>
          </a:p>
          <a:p>
            <a:r>
              <a:rPr lang="en-US" altLang="ja-JP" dirty="0">
                <a:solidFill>
                  <a:srgbClr val="D4D4D4"/>
                </a:solidFill>
                <a:latin typeface="Consolas" panose="020B0609020204030204" pitchFamily="49" charset="0"/>
              </a:rPr>
              <a:t>    {</a:t>
            </a:r>
          </a:p>
          <a:p>
            <a:r>
              <a:rPr lang="en-US" altLang="ja-JP" dirty="0">
                <a:solidFill>
                  <a:srgbClr val="D4D4D4"/>
                </a:solidFill>
                <a:latin typeface="Consolas" panose="020B0609020204030204" pitchFamily="49" charset="0"/>
              </a:rPr>
              <a:t>    </a:t>
            </a:r>
            <a:r>
              <a:rPr lang="en-US" altLang="ja-JP" dirty="0">
                <a:solidFill>
                  <a:srgbClr val="DCDCAA"/>
                </a:solidFill>
                <a:latin typeface="Consolas" panose="020B0609020204030204" pitchFamily="49" charset="0"/>
              </a:rPr>
              <a:t>echo</a:t>
            </a:r>
            <a:r>
              <a:rPr lang="en-US" altLang="ja-JP" dirty="0">
                <a:solidFill>
                  <a:srgbClr val="D4D4D4"/>
                </a:solidFill>
                <a:latin typeface="Consolas" panose="020B0609020204030204" pitchFamily="49" charset="0"/>
              </a:rPr>
              <a:t> </a:t>
            </a:r>
            <a:r>
              <a:rPr lang="en-US" altLang="ja-JP" dirty="0">
                <a:solidFill>
                  <a:srgbClr val="CE9178"/>
                </a:solidFill>
                <a:latin typeface="Consolas" panose="020B0609020204030204" pitchFamily="49" charset="0"/>
              </a:rPr>
              <a:t>"</a:t>
            </a:r>
            <a:r>
              <a:rPr lang="ja-JP" altLang="en-US" dirty="0">
                <a:solidFill>
                  <a:srgbClr val="CE9178"/>
                </a:solidFill>
                <a:latin typeface="Consolas" panose="020B0609020204030204" pitchFamily="49" charset="0"/>
              </a:rPr>
              <a:t>データ挿入成功</a:t>
            </a:r>
            <a:r>
              <a:rPr lang="en-US" altLang="ja-JP" dirty="0">
                <a:solidFill>
                  <a:srgbClr val="CE9178"/>
                </a:solidFill>
                <a:latin typeface="Consolas" panose="020B0609020204030204" pitchFamily="49" charset="0"/>
              </a:rPr>
              <a:t>"</a:t>
            </a:r>
            <a:r>
              <a:rPr lang="en-US" altLang="ja-JP" dirty="0">
                <a:solidFill>
                  <a:srgbClr val="D4D4D4"/>
                </a:solidFill>
                <a:latin typeface="Consolas" panose="020B0609020204030204" pitchFamily="49" charset="0"/>
              </a:rPr>
              <a:t>;</a:t>
            </a:r>
          </a:p>
          <a:p>
            <a:r>
              <a:rPr lang="en-US" altLang="ja-JP" dirty="0">
                <a:solidFill>
                  <a:srgbClr val="D4D4D4"/>
                </a:solidFill>
                <a:latin typeface="Consolas" panose="020B0609020204030204" pitchFamily="49" charset="0"/>
              </a:rPr>
              <a:t>    } </a:t>
            </a:r>
          </a:p>
          <a:p>
            <a:r>
              <a:rPr lang="en-US" altLang="ja-JP" dirty="0">
                <a:solidFill>
                  <a:srgbClr val="D4D4D4"/>
                </a:solidFill>
                <a:latin typeface="Consolas" panose="020B0609020204030204" pitchFamily="49" charset="0"/>
              </a:rPr>
              <a:t>    </a:t>
            </a:r>
            <a:r>
              <a:rPr lang="en-US" altLang="ja-JP" dirty="0">
                <a:solidFill>
                  <a:srgbClr val="C586C0"/>
                </a:solidFill>
                <a:latin typeface="Consolas" panose="020B0609020204030204" pitchFamily="49" charset="0"/>
              </a:rPr>
              <a:t>else</a:t>
            </a:r>
            <a:r>
              <a:rPr lang="en-US" altLang="ja-JP" dirty="0">
                <a:solidFill>
                  <a:srgbClr val="D4D4D4"/>
                </a:solidFill>
                <a:latin typeface="Consolas" panose="020B0609020204030204" pitchFamily="49" charset="0"/>
              </a:rPr>
              <a:t> </a:t>
            </a:r>
          </a:p>
          <a:p>
            <a:r>
              <a:rPr lang="en-US" altLang="ja-JP" dirty="0">
                <a:solidFill>
                  <a:srgbClr val="D4D4D4"/>
                </a:solidFill>
                <a:latin typeface="Consolas" panose="020B0609020204030204" pitchFamily="49" charset="0"/>
              </a:rPr>
              <a:t>    {</a:t>
            </a:r>
          </a:p>
          <a:p>
            <a:r>
              <a:rPr lang="en-US" altLang="ja-JP" dirty="0">
                <a:solidFill>
                  <a:srgbClr val="D4D4D4"/>
                </a:solidFill>
                <a:latin typeface="Consolas" panose="020B0609020204030204" pitchFamily="49" charset="0"/>
              </a:rPr>
              <a:t>    </a:t>
            </a:r>
            <a:r>
              <a:rPr lang="en-US" altLang="ja-JP" dirty="0">
                <a:solidFill>
                  <a:srgbClr val="DCDCAA"/>
                </a:solidFill>
                <a:latin typeface="Consolas" panose="020B0609020204030204" pitchFamily="49" charset="0"/>
              </a:rPr>
              <a:t>echo</a:t>
            </a:r>
            <a:r>
              <a:rPr lang="en-US" altLang="ja-JP" dirty="0">
                <a:solidFill>
                  <a:srgbClr val="D4D4D4"/>
                </a:solidFill>
                <a:latin typeface="Consolas" panose="020B0609020204030204" pitchFamily="49" charset="0"/>
              </a:rPr>
              <a:t> </a:t>
            </a:r>
            <a:r>
              <a:rPr lang="en-US" altLang="ja-JP" dirty="0">
                <a:solidFill>
                  <a:srgbClr val="CE9178"/>
                </a:solidFill>
                <a:latin typeface="Consolas" panose="020B0609020204030204" pitchFamily="49" charset="0"/>
              </a:rPr>
              <a:t>"</a:t>
            </a:r>
            <a:r>
              <a:rPr lang="ja-JP" altLang="en-US" dirty="0">
                <a:solidFill>
                  <a:srgbClr val="CE9178"/>
                </a:solidFill>
                <a:latin typeface="Consolas" panose="020B0609020204030204" pitchFamily="49" charset="0"/>
              </a:rPr>
              <a:t>データ挿入失敗</a:t>
            </a:r>
            <a:r>
              <a:rPr lang="en-US" altLang="ja-JP" dirty="0">
                <a:solidFill>
                  <a:srgbClr val="CE9178"/>
                </a:solidFill>
                <a:latin typeface="Consolas" panose="020B0609020204030204" pitchFamily="49" charset="0"/>
              </a:rPr>
              <a:t>: "</a:t>
            </a:r>
            <a:r>
              <a:rPr lang="ja-JP" altLang="en-US" dirty="0">
                <a:solidFill>
                  <a:srgbClr val="D4D4D4"/>
                </a:solidFill>
                <a:latin typeface="Consolas" panose="020B0609020204030204" pitchFamily="49" charset="0"/>
              </a:rPr>
              <a:t> </a:t>
            </a:r>
          </a:p>
          <a:p>
            <a:r>
              <a:rPr lang="ja-JP" altLang="en-US" dirty="0">
                <a:solidFill>
                  <a:srgbClr val="D4D4D4"/>
                </a:solidFill>
                <a:latin typeface="Consolas" panose="020B0609020204030204" pitchFamily="49" charset="0"/>
              </a:rPr>
              <a:t>    </a:t>
            </a:r>
            <a:r>
              <a:rPr lang="en-US" altLang="ja-JP" dirty="0">
                <a:solidFill>
                  <a:srgbClr val="D4D4D4"/>
                </a:solidFill>
                <a:latin typeface="Consolas" panose="020B0609020204030204" pitchFamily="49" charset="0"/>
              </a:rPr>
              <a:t>. </a:t>
            </a:r>
            <a:r>
              <a:rPr lang="en-US" altLang="ja-JP" dirty="0">
                <a:solidFill>
                  <a:srgbClr val="9CDCFE"/>
                </a:solidFill>
                <a:latin typeface="Consolas" panose="020B0609020204030204" pitchFamily="49" charset="0"/>
              </a:rPr>
              <a:t>$sql</a:t>
            </a:r>
            <a:r>
              <a:rPr lang="en-US" altLang="ja-JP" dirty="0">
                <a:solidFill>
                  <a:srgbClr val="D4D4D4"/>
                </a:solidFill>
                <a:latin typeface="Consolas" panose="020B0609020204030204" pitchFamily="49" charset="0"/>
              </a:rPr>
              <a:t> . </a:t>
            </a:r>
            <a:r>
              <a:rPr lang="en-US" altLang="ja-JP" dirty="0">
                <a:solidFill>
                  <a:srgbClr val="CE9178"/>
                </a:solidFill>
                <a:latin typeface="Consolas" panose="020B0609020204030204" pitchFamily="49" charset="0"/>
              </a:rPr>
              <a:t>"&lt;br&gt;"</a:t>
            </a:r>
            <a:r>
              <a:rPr lang="en-US" altLang="ja-JP" dirty="0">
                <a:solidFill>
                  <a:srgbClr val="D4D4D4"/>
                </a:solidFill>
                <a:latin typeface="Consolas" panose="020B0609020204030204" pitchFamily="49" charset="0"/>
              </a:rPr>
              <a:t> </a:t>
            </a:r>
          </a:p>
          <a:p>
            <a:r>
              <a:rPr lang="en-US" altLang="ja-JP" dirty="0">
                <a:solidFill>
                  <a:srgbClr val="D4D4D4"/>
                </a:solidFill>
                <a:latin typeface="Consolas" panose="020B0609020204030204" pitchFamily="49" charset="0"/>
              </a:rPr>
              <a:t>    . </a:t>
            </a:r>
            <a:r>
              <a:rPr lang="en-US" altLang="ja-JP" dirty="0">
                <a:solidFill>
                  <a:srgbClr val="9CDCFE"/>
                </a:solidFill>
                <a:latin typeface="Consolas" panose="020B0609020204030204" pitchFamily="49" charset="0"/>
              </a:rPr>
              <a:t>$link</a:t>
            </a:r>
            <a:r>
              <a:rPr lang="en-US" altLang="ja-JP" dirty="0">
                <a:solidFill>
                  <a:srgbClr val="D4D4D4"/>
                </a:solidFill>
                <a:latin typeface="Consolas" panose="020B0609020204030204" pitchFamily="49" charset="0"/>
              </a:rPr>
              <a:t>-&gt;</a:t>
            </a:r>
            <a:r>
              <a:rPr lang="en-US" altLang="ja-JP" dirty="0">
                <a:solidFill>
                  <a:srgbClr val="9CDCFE"/>
                </a:solidFill>
                <a:latin typeface="Consolas" panose="020B0609020204030204" pitchFamily="49" charset="0"/>
              </a:rPr>
              <a:t>error</a:t>
            </a:r>
            <a:r>
              <a:rPr lang="en-US" altLang="ja-JP" dirty="0">
                <a:solidFill>
                  <a:srgbClr val="D4D4D4"/>
                </a:solidFill>
                <a:latin typeface="Consolas" panose="020B0609020204030204" pitchFamily="49" charset="0"/>
              </a:rPr>
              <a:t>;</a:t>
            </a:r>
          </a:p>
          <a:p>
            <a:r>
              <a:rPr lang="en-US" altLang="ja-JP" dirty="0">
                <a:solidFill>
                  <a:srgbClr val="D4D4D4"/>
                </a:solidFill>
                <a:latin typeface="Consolas" panose="020B0609020204030204" pitchFamily="49" charset="0"/>
              </a:rPr>
              <a:t>    }</a:t>
            </a:r>
            <a:br>
              <a:rPr lang="en-US" altLang="ja-JP" dirty="0">
                <a:solidFill>
                  <a:srgbClr val="D4D4D4"/>
                </a:solidFill>
                <a:latin typeface="Consolas" panose="020B0609020204030204" pitchFamily="49" charset="0"/>
              </a:rPr>
            </a:br>
            <a:r>
              <a:rPr lang="en-US" altLang="ja-JP" dirty="0">
                <a:solidFill>
                  <a:srgbClr val="D4D4D4"/>
                </a:solidFill>
                <a:latin typeface="Consolas" panose="020B0609020204030204" pitchFamily="49" charset="0"/>
              </a:rPr>
              <a:t>    </a:t>
            </a:r>
            <a:r>
              <a:rPr lang="en-US" altLang="ja-JP" dirty="0" err="1">
                <a:solidFill>
                  <a:srgbClr val="DCDCAA"/>
                </a:solidFill>
                <a:latin typeface="Consolas" panose="020B0609020204030204" pitchFamily="49" charset="0"/>
              </a:rPr>
              <a:t>mysqli_close</a:t>
            </a:r>
            <a:r>
              <a:rPr lang="en-US" altLang="ja-JP" dirty="0">
                <a:solidFill>
                  <a:srgbClr val="D4D4D4"/>
                </a:solidFill>
                <a:latin typeface="Consolas" panose="020B0609020204030204" pitchFamily="49" charset="0"/>
              </a:rPr>
              <a:t>( </a:t>
            </a:r>
            <a:r>
              <a:rPr lang="en-US" altLang="ja-JP" dirty="0">
                <a:solidFill>
                  <a:srgbClr val="9CDCFE"/>
                </a:solidFill>
                <a:latin typeface="Consolas" panose="020B0609020204030204" pitchFamily="49" charset="0"/>
              </a:rPr>
              <a:t>$link</a:t>
            </a:r>
            <a:r>
              <a:rPr lang="en-US" altLang="ja-JP" dirty="0">
                <a:solidFill>
                  <a:srgbClr val="D4D4D4"/>
                </a:solidFill>
                <a:latin typeface="Consolas" panose="020B0609020204030204" pitchFamily="49" charset="0"/>
              </a:rPr>
              <a:t> );         </a:t>
            </a:r>
            <a:r>
              <a:rPr lang="ja-JP" altLang="en-US" dirty="0">
                <a:solidFill>
                  <a:srgbClr val="D4D4D4"/>
                </a:solidFill>
                <a:latin typeface="Consolas" panose="020B0609020204030204" pitchFamily="49" charset="0"/>
              </a:rPr>
              <a:t>   </a:t>
            </a:r>
          </a:p>
          <a:p>
            <a:r>
              <a:rPr lang="ja-JP" altLang="en-US" dirty="0">
                <a:solidFill>
                  <a:srgbClr val="D4D4D4"/>
                </a:solidFill>
                <a:latin typeface="Consolas" panose="020B0609020204030204" pitchFamily="49" charset="0"/>
              </a:rPr>
              <a:t> </a:t>
            </a:r>
            <a:r>
              <a:rPr lang="en-US" altLang="ja-JP" dirty="0">
                <a:solidFill>
                  <a:srgbClr val="569CD6"/>
                </a:solidFill>
                <a:latin typeface="Consolas" panose="020B0609020204030204" pitchFamily="49" charset="0"/>
              </a:rPr>
              <a:t>?&gt;</a:t>
            </a:r>
            <a:endParaRPr lang="ja-JP" altLang="en-US" b="0" dirty="0">
              <a:solidFill>
                <a:srgbClr val="D4D4D4"/>
              </a:solidFill>
              <a:effectLst/>
              <a:latin typeface="Consolas" panose="020B0609020204030204" pitchFamily="49" charset="0"/>
            </a:endParaRPr>
          </a:p>
        </p:txBody>
      </p:sp>
      <p:sp>
        <p:nvSpPr>
          <p:cNvPr id="8" name="正方形/長方形 7">
            <a:extLst>
              <a:ext uri="{FF2B5EF4-FFF2-40B4-BE49-F238E27FC236}">
                <a16:creationId xmlns:a16="http://schemas.microsoft.com/office/drawing/2014/main" id="{F9F12934-033F-45D9-9D8F-7F80DADEDAB2}"/>
              </a:ext>
            </a:extLst>
          </p:cNvPr>
          <p:cNvSpPr/>
          <p:nvPr/>
        </p:nvSpPr>
        <p:spPr>
          <a:xfrm>
            <a:off x="7229398" y="5917593"/>
            <a:ext cx="4099210" cy="369332"/>
          </a:xfrm>
          <a:prstGeom prst="rect">
            <a:avLst/>
          </a:prstGeom>
        </p:spPr>
        <p:txBody>
          <a:bodyPr wrap="square">
            <a:spAutoFit/>
          </a:bodyPr>
          <a:lstStyle/>
          <a:p>
            <a:pPr latinLnBrk="1"/>
            <a:r>
              <a:rPr lang="ja-JP" altLang="en-US" b="0" i="0" dirty="0">
                <a:solidFill>
                  <a:srgbClr val="333333"/>
                </a:solidFill>
                <a:effectLst/>
                <a:latin typeface="UD デジタル 教科書体 N-B" panose="02020700000000000000" pitchFamily="17" charset="-128"/>
                <a:ea typeface="UD デジタル 教科書体 N-B" panose="02020700000000000000" pitchFamily="17" charset="-128"/>
              </a:rPr>
              <a:t>この部分はデータ挿入</a:t>
            </a:r>
            <a:r>
              <a:rPr lang="ja-JP" altLang="en-US" dirty="0">
                <a:solidFill>
                  <a:srgbClr val="333333"/>
                </a:solidFill>
                <a:latin typeface="UD デジタル 教科書体 N-B" panose="02020700000000000000" pitchFamily="17" charset="-128"/>
                <a:ea typeface="UD デジタル 教科書体 N-B" panose="02020700000000000000" pitchFamily="17" charset="-128"/>
              </a:rPr>
              <a:t>文</a:t>
            </a:r>
            <a:endParaRPr lang="zh-CN" altLang="en-US" b="0" i="0" dirty="0">
              <a:solidFill>
                <a:srgbClr val="333333"/>
              </a:solidFill>
              <a:effectLst/>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2935879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20B17F-0FFC-4E60-B189-21F74796F71A}"/>
              </a:ext>
            </a:extLst>
          </p:cNvPr>
          <p:cNvSpPr>
            <a:spLocks noGrp="1"/>
          </p:cNvSpPr>
          <p:nvPr>
            <p:ph type="ctrTitle"/>
          </p:nvPr>
        </p:nvSpPr>
        <p:spPr/>
        <p:txBody>
          <a:bodyPr/>
          <a:lstStyle/>
          <a:p>
            <a:r>
              <a:rPr kumimoji="1" lang="ja-JP" altLang="en-US" dirty="0"/>
              <a:t>複数のデータ挿入</a:t>
            </a:r>
          </a:p>
        </p:txBody>
      </p:sp>
      <p:sp>
        <p:nvSpPr>
          <p:cNvPr id="4" name="正方形/長方形 3">
            <a:extLst>
              <a:ext uri="{FF2B5EF4-FFF2-40B4-BE49-F238E27FC236}">
                <a16:creationId xmlns:a16="http://schemas.microsoft.com/office/drawing/2014/main" id="{557999E3-558A-4F87-93E3-58F8FED13FA7}"/>
              </a:ext>
            </a:extLst>
          </p:cNvPr>
          <p:cNvSpPr/>
          <p:nvPr/>
        </p:nvSpPr>
        <p:spPr>
          <a:xfrm>
            <a:off x="174661" y="1048336"/>
            <a:ext cx="5435029" cy="4247317"/>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altLang="ja-JP" dirty="0">
                <a:solidFill>
                  <a:srgbClr val="D4D4D4"/>
                </a:solidFill>
                <a:latin typeface="Consolas" panose="020B0609020204030204" pitchFamily="49" charset="0"/>
              </a:rPr>
              <a:t> </a:t>
            </a:r>
            <a:r>
              <a:rPr lang="en-US" altLang="ja-JP" dirty="0">
                <a:solidFill>
                  <a:srgbClr val="9CDCFE"/>
                </a:solidFill>
                <a:latin typeface="Consolas" panose="020B0609020204030204" pitchFamily="49" charset="0"/>
              </a:rPr>
              <a:t>$sql</a:t>
            </a:r>
            <a:r>
              <a:rPr lang="en-US" altLang="ja-JP" dirty="0">
                <a:solidFill>
                  <a:srgbClr val="D4D4D4"/>
                </a:solidFill>
                <a:latin typeface="Consolas" panose="020B0609020204030204" pitchFamily="49" charset="0"/>
              </a:rPr>
              <a:t> = </a:t>
            </a:r>
          </a:p>
          <a:p>
            <a:r>
              <a:rPr lang="en-US" altLang="ja-JP" dirty="0">
                <a:solidFill>
                  <a:srgbClr val="D4D4D4"/>
                </a:solidFill>
                <a:latin typeface="Consolas" panose="020B0609020204030204" pitchFamily="49" charset="0"/>
              </a:rPr>
              <a:t>    </a:t>
            </a:r>
            <a:r>
              <a:rPr lang="en-US" altLang="ja-JP" dirty="0">
                <a:solidFill>
                  <a:srgbClr val="CE9178"/>
                </a:solidFill>
                <a:latin typeface="Consolas" panose="020B0609020204030204" pitchFamily="49" charset="0"/>
              </a:rPr>
              <a:t>"</a:t>
            </a:r>
            <a:r>
              <a:rPr lang="en-US" altLang="ja-JP" dirty="0">
                <a:solidFill>
                  <a:srgbClr val="569CD6"/>
                </a:solidFill>
                <a:latin typeface="Consolas" panose="020B0609020204030204" pitchFamily="49" charset="0"/>
              </a:rPr>
              <a:t>INSERT</a:t>
            </a:r>
            <a:r>
              <a:rPr lang="en-US" altLang="ja-JP" dirty="0">
                <a:solidFill>
                  <a:srgbClr val="CE9178"/>
                </a:solidFill>
                <a:latin typeface="Consolas" panose="020B0609020204030204" pitchFamily="49" charset="0"/>
              </a:rPr>
              <a:t> </a:t>
            </a:r>
            <a:r>
              <a:rPr lang="en-US" altLang="ja-JP" dirty="0">
                <a:solidFill>
                  <a:srgbClr val="569CD6"/>
                </a:solidFill>
                <a:latin typeface="Consolas" panose="020B0609020204030204" pitchFamily="49" charset="0"/>
              </a:rPr>
              <a:t>INTO</a:t>
            </a:r>
            <a:r>
              <a:rPr lang="en-US" altLang="ja-JP" dirty="0">
                <a:solidFill>
                  <a:srgbClr val="CE9178"/>
                </a:solidFill>
                <a:latin typeface="Consolas" panose="020B0609020204030204" pitchFamily="49" charset="0"/>
              </a:rPr>
              <a:t> MyGuests </a:t>
            </a:r>
            <a:endParaRPr lang="en-US" altLang="ja-JP" dirty="0">
              <a:solidFill>
                <a:srgbClr val="D4D4D4"/>
              </a:solidFill>
              <a:latin typeface="Consolas" panose="020B0609020204030204" pitchFamily="49" charset="0"/>
            </a:endParaRPr>
          </a:p>
          <a:p>
            <a:r>
              <a:rPr lang="en-US" altLang="ja-JP" dirty="0">
                <a:solidFill>
                  <a:srgbClr val="CE9178"/>
                </a:solidFill>
                <a:latin typeface="Consolas" panose="020B0609020204030204" pitchFamily="49" charset="0"/>
              </a:rPr>
              <a:t>    (firstname, lastname, email)</a:t>
            </a:r>
            <a:endParaRPr lang="en-US" altLang="ja-JP" dirty="0">
              <a:solidFill>
                <a:srgbClr val="D4D4D4"/>
              </a:solidFill>
              <a:latin typeface="Consolas" panose="020B0609020204030204" pitchFamily="49" charset="0"/>
            </a:endParaRPr>
          </a:p>
          <a:p>
            <a:r>
              <a:rPr lang="en-US" altLang="ja-JP" dirty="0">
                <a:solidFill>
                  <a:srgbClr val="CE9178"/>
                </a:solidFill>
                <a:latin typeface="Consolas" panose="020B0609020204030204" pitchFamily="49" charset="0"/>
              </a:rPr>
              <a:t>    </a:t>
            </a:r>
            <a:r>
              <a:rPr lang="en-US" altLang="ja-JP" dirty="0">
                <a:solidFill>
                  <a:srgbClr val="569CD6"/>
                </a:solidFill>
                <a:latin typeface="Consolas" panose="020B0609020204030204" pitchFamily="49" charset="0"/>
              </a:rPr>
              <a:t>VALUES</a:t>
            </a:r>
            <a:r>
              <a:rPr lang="en-US" altLang="ja-JP" dirty="0">
                <a:solidFill>
                  <a:srgbClr val="CE9178"/>
                </a:solidFill>
                <a:latin typeface="Consolas" panose="020B0609020204030204" pitchFamily="49" charset="0"/>
              </a:rPr>
              <a:t> </a:t>
            </a:r>
            <a:endParaRPr lang="en-US" altLang="ja-JP" dirty="0">
              <a:solidFill>
                <a:srgbClr val="D4D4D4"/>
              </a:solidFill>
              <a:latin typeface="Consolas" panose="020B0609020204030204" pitchFamily="49" charset="0"/>
            </a:endParaRPr>
          </a:p>
          <a:p>
            <a:r>
              <a:rPr lang="en-US" altLang="ja-JP" dirty="0">
                <a:solidFill>
                  <a:srgbClr val="CE9178"/>
                </a:solidFill>
                <a:latin typeface="Consolas" panose="020B0609020204030204" pitchFamily="49" charset="0"/>
              </a:rPr>
              <a:t>    ('JOHN', 'doe', '456@jtk.com');"</a:t>
            </a:r>
            <a:r>
              <a:rPr lang="en-US" altLang="ja-JP" dirty="0">
                <a:solidFill>
                  <a:srgbClr val="D4D4D4"/>
                </a:solidFill>
                <a:latin typeface="Consolas" panose="020B0609020204030204" pitchFamily="49" charset="0"/>
              </a:rPr>
              <a:t>;</a:t>
            </a:r>
          </a:p>
          <a:p>
            <a:r>
              <a:rPr lang="en-US" altLang="ja-JP" dirty="0">
                <a:solidFill>
                  <a:srgbClr val="D4D4D4"/>
                </a:solidFill>
                <a:latin typeface="Consolas" panose="020B0609020204030204" pitchFamily="49" charset="0"/>
              </a:rPr>
              <a:t>    </a:t>
            </a:r>
            <a:r>
              <a:rPr lang="en-US" altLang="ja-JP" dirty="0">
                <a:solidFill>
                  <a:srgbClr val="9CDCFE"/>
                </a:solidFill>
                <a:latin typeface="Consolas" panose="020B0609020204030204" pitchFamily="49" charset="0"/>
              </a:rPr>
              <a:t>$sql</a:t>
            </a:r>
            <a:r>
              <a:rPr lang="en-US" altLang="ja-JP" dirty="0">
                <a:solidFill>
                  <a:srgbClr val="D4D4D4"/>
                </a:solidFill>
                <a:latin typeface="Consolas" panose="020B0609020204030204" pitchFamily="49" charset="0"/>
              </a:rPr>
              <a:t> .= </a:t>
            </a:r>
          </a:p>
          <a:p>
            <a:r>
              <a:rPr lang="en-US" altLang="ja-JP" dirty="0">
                <a:solidFill>
                  <a:srgbClr val="D4D4D4"/>
                </a:solidFill>
                <a:latin typeface="Consolas" panose="020B0609020204030204" pitchFamily="49" charset="0"/>
              </a:rPr>
              <a:t>    </a:t>
            </a:r>
            <a:r>
              <a:rPr lang="en-US" altLang="ja-JP" dirty="0">
                <a:solidFill>
                  <a:srgbClr val="CE9178"/>
                </a:solidFill>
                <a:latin typeface="Consolas" panose="020B0609020204030204" pitchFamily="49" charset="0"/>
              </a:rPr>
              <a:t>"</a:t>
            </a:r>
            <a:r>
              <a:rPr lang="en-US" altLang="ja-JP" dirty="0">
                <a:solidFill>
                  <a:srgbClr val="569CD6"/>
                </a:solidFill>
                <a:latin typeface="Consolas" panose="020B0609020204030204" pitchFamily="49" charset="0"/>
              </a:rPr>
              <a:t>INSERT</a:t>
            </a:r>
            <a:r>
              <a:rPr lang="en-US" altLang="ja-JP" dirty="0">
                <a:solidFill>
                  <a:srgbClr val="CE9178"/>
                </a:solidFill>
                <a:latin typeface="Consolas" panose="020B0609020204030204" pitchFamily="49" charset="0"/>
              </a:rPr>
              <a:t> </a:t>
            </a:r>
            <a:r>
              <a:rPr lang="en-US" altLang="ja-JP" dirty="0">
                <a:solidFill>
                  <a:srgbClr val="569CD6"/>
                </a:solidFill>
                <a:latin typeface="Consolas" panose="020B0609020204030204" pitchFamily="49" charset="0"/>
              </a:rPr>
              <a:t>INTO</a:t>
            </a:r>
            <a:r>
              <a:rPr lang="en-US" altLang="ja-JP" dirty="0">
                <a:solidFill>
                  <a:srgbClr val="CE9178"/>
                </a:solidFill>
                <a:latin typeface="Consolas" panose="020B0609020204030204" pitchFamily="49" charset="0"/>
              </a:rPr>
              <a:t> MyGuests </a:t>
            </a:r>
            <a:endParaRPr lang="en-US" altLang="ja-JP" dirty="0">
              <a:solidFill>
                <a:srgbClr val="D4D4D4"/>
              </a:solidFill>
              <a:latin typeface="Consolas" panose="020B0609020204030204" pitchFamily="49" charset="0"/>
            </a:endParaRPr>
          </a:p>
          <a:p>
            <a:r>
              <a:rPr lang="en-US" altLang="ja-JP" dirty="0">
                <a:solidFill>
                  <a:srgbClr val="CE9178"/>
                </a:solidFill>
                <a:latin typeface="Consolas" panose="020B0609020204030204" pitchFamily="49" charset="0"/>
              </a:rPr>
              <a:t>    (firstname, lastname, email)</a:t>
            </a:r>
            <a:endParaRPr lang="en-US" altLang="ja-JP" dirty="0">
              <a:solidFill>
                <a:srgbClr val="D4D4D4"/>
              </a:solidFill>
              <a:latin typeface="Consolas" panose="020B0609020204030204" pitchFamily="49" charset="0"/>
            </a:endParaRPr>
          </a:p>
          <a:p>
            <a:r>
              <a:rPr lang="en-US" altLang="ja-JP" dirty="0">
                <a:solidFill>
                  <a:srgbClr val="CE9178"/>
                </a:solidFill>
                <a:latin typeface="Consolas" panose="020B0609020204030204" pitchFamily="49" charset="0"/>
              </a:rPr>
              <a:t>    </a:t>
            </a:r>
            <a:r>
              <a:rPr lang="en-US" altLang="ja-JP" dirty="0">
                <a:solidFill>
                  <a:srgbClr val="569CD6"/>
                </a:solidFill>
                <a:latin typeface="Consolas" panose="020B0609020204030204" pitchFamily="49" charset="0"/>
              </a:rPr>
              <a:t>VALUES</a:t>
            </a:r>
            <a:r>
              <a:rPr lang="en-US" altLang="ja-JP" dirty="0">
                <a:solidFill>
                  <a:srgbClr val="CE9178"/>
                </a:solidFill>
                <a:latin typeface="Consolas" panose="020B0609020204030204" pitchFamily="49" charset="0"/>
              </a:rPr>
              <a:t> </a:t>
            </a:r>
            <a:endParaRPr lang="en-US" altLang="ja-JP" dirty="0">
              <a:solidFill>
                <a:srgbClr val="D4D4D4"/>
              </a:solidFill>
              <a:latin typeface="Consolas" panose="020B0609020204030204" pitchFamily="49" charset="0"/>
            </a:endParaRPr>
          </a:p>
          <a:p>
            <a:r>
              <a:rPr lang="en-US" altLang="ja-JP" dirty="0">
                <a:solidFill>
                  <a:srgbClr val="CE9178"/>
                </a:solidFill>
                <a:latin typeface="Consolas" panose="020B0609020204030204" pitchFamily="49" charset="0"/>
              </a:rPr>
              <a:t>    ('MARY', 'moe', '789@jtk.com');"</a:t>
            </a:r>
            <a:r>
              <a:rPr lang="en-US" altLang="ja-JP" dirty="0">
                <a:solidFill>
                  <a:srgbClr val="D4D4D4"/>
                </a:solidFill>
                <a:latin typeface="Consolas" panose="020B0609020204030204" pitchFamily="49" charset="0"/>
              </a:rPr>
              <a:t>;</a:t>
            </a:r>
          </a:p>
          <a:p>
            <a:r>
              <a:rPr lang="en-US" altLang="ja-JP" dirty="0">
                <a:solidFill>
                  <a:srgbClr val="D4D4D4"/>
                </a:solidFill>
                <a:latin typeface="Consolas" panose="020B0609020204030204" pitchFamily="49" charset="0"/>
              </a:rPr>
              <a:t>    </a:t>
            </a:r>
            <a:r>
              <a:rPr lang="en-US" altLang="ja-JP" dirty="0">
                <a:solidFill>
                  <a:srgbClr val="9CDCFE"/>
                </a:solidFill>
                <a:latin typeface="Consolas" panose="020B0609020204030204" pitchFamily="49" charset="0"/>
              </a:rPr>
              <a:t>$sql</a:t>
            </a:r>
            <a:r>
              <a:rPr lang="en-US" altLang="ja-JP" dirty="0">
                <a:solidFill>
                  <a:srgbClr val="D4D4D4"/>
                </a:solidFill>
                <a:latin typeface="Consolas" panose="020B0609020204030204" pitchFamily="49" charset="0"/>
              </a:rPr>
              <a:t> .= </a:t>
            </a:r>
          </a:p>
          <a:p>
            <a:r>
              <a:rPr lang="en-US" altLang="ja-JP" dirty="0">
                <a:solidFill>
                  <a:srgbClr val="D4D4D4"/>
                </a:solidFill>
                <a:latin typeface="Consolas" panose="020B0609020204030204" pitchFamily="49" charset="0"/>
              </a:rPr>
              <a:t>    </a:t>
            </a:r>
            <a:r>
              <a:rPr lang="en-US" altLang="ja-JP" dirty="0">
                <a:solidFill>
                  <a:srgbClr val="CE9178"/>
                </a:solidFill>
                <a:latin typeface="Consolas" panose="020B0609020204030204" pitchFamily="49" charset="0"/>
              </a:rPr>
              <a:t>"</a:t>
            </a:r>
            <a:r>
              <a:rPr lang="en-US" altLang="ja-JP" dirty="0">
                <a:solidFill>
                  <a:srgbClr val="569CD6"/>
                </a:solidFill>
                <a:latin typeface="Consolas" panose="020B0609020204030204" pitchFamily="49" charset="0"/>
              </a:rPr>
              <a:t>INSERT</a:t>
            </a:r>
            <a:r>
              <a:rPr lang="en-US" altLang="ja-JP" dirty="0">
                <a:solidFill>
                  <a:srgbClr val="CE9178"/>
                </a:solidFill>
                <a:latin typeface="Consolas" panose="020B0609020204030204" pitchFamily="49" charset="0"/>
              </a:rPr>
              <a:t> </a:t>
            </a:r>
            <a:r>
              <a:rPr lang="en-US" altLang="ja-JP" dirty="0">
                <a:solidFill>
                  <a:srgbClr val="569CD6"/>
                </a:solidFill>
                <a:latin typeface="Consolas" panose="020B0609020204030204" pitchFamily="49" charset="0"/>
              </a:rPr>
              <a:t>INTO</a:t>
            </a:r>
            <a:r>
              <a:rPr lang="en-US" altLang="ja-JP" dirty="0">
                <a:solidFill>
                  <a:srgbClr val="CE9178"/>
                </a:solidFill>
                <a:latin typeface="Consolas" panose="020B0609020204030204" pitchFamily="49" charset="0"/>
              </a:rPr>
              <a:t> MyGuests </a:t>
            </a:r>
            <a:endParaRPr lang="en-US" altLang="ja-JP" dirty="0">
              <a:solidFill>
                <a:srgbClr val="D4D4D4"/>
              </a:solidFill>
              <a:latin typeface="Consolas" panose="020B0609020204030204" pitchFamily="49" charset="0"/>
            </a:endParaRPr>
          </a:p>
          <a:p>
            <a:r>
              <a:rPr lang="en-US" altLang="ja-JP" dirty="0">
                <a:solidFill>
                  <a:srgbClr val="CE9178"/>
                </a:solidFill>
                <a:latin typeface="Consolas" panose="020B0609020204030204" pitchFamily="49" charset="0"/>
              </a:rPr>
              <a:t>    (firstname, lastname, email)</a:t>
            </a:r>
            <a:endParaRPr lang="en-US" altLang="ja-JP" dirty="0">
              <a:solidFill>
                <a:srgbClr val="D4D4D4"/>
              </a:solidFill>
              <a:latin typeface="Consolas" panose="020B0609020204030204" pitchFamily="49" charset="0"/>
            </a:endParaRPr>
          </a:p>
          <a:p>
            <a:r>
              <a:rPr lang="en-US" altLang="ja-JP" dirty="0">
                <a:solidFill>
                  <a:srgbClr val="CE9178"/>
                </a:solidFill>
                <a:latin typeface="Consolas" panose="020B0609020204030204" pitchFamily="49" charset="0"/>
              </a:rPr>
              <a:t>    </a:t>
            </a:r>
            <a:r>
              <a:rPr lang="en-US" altLang="ja-JP" dirty="0">
                <a:solidFill>
                  <a:srgbClr val="569CD6"/>
                </a:solidFill>
                <a:latin typeface="Consolas" panose="020B0609020204030204" pitchFamily="49" charset="0"/>
              </a:rPr>
              <a:t>VALUES</a:t>
            </a:r>
            <a:r>
              <a:rPr lang="en-US" altLang="ja-JP" dirty="0">
                <a:solidFill>
                  <a:srgbClr val="CE9178"/>
                </a:solidFill>
                <a:latin typeface="Consolas" panose="020B0609020204030204" pitchFamily="49" charset="0"/>
              </a:rPr>
              <a:t> </a:t>
            </a:r>
            <a:endParaRPr lang="en-US" altLang="ja-JP" dirty="0">
              <a:solidFill>
                <a:srgbClr val="D4D4D4"/>
              </a:solidFill>
              <a:latin typeface="Consolas" panose="020B0609020204030204" pitchFamily="49" charset="0"/>
            </a:endParaRPr>
          </a:p>
          <a:p>
            <a:r>
              <a:rPr lang="en-US" altLang="ja-JP" dirty="0">
                <a:solidFill>
                  <a:srgbClr val="CE9178"/>
                </a:solidFill>
                <a:latin typeface="Consolas" panose="020B0609020204030204" pitchFamily="49" charset="0"/>
              </a:rPr>
              <a:t>    ('JULIE', 'dooley', '111@jtk.com')"</a:t>
            </a:r>
            <a:r>
              <a:rPr lang="en-US" altLang="ja-JP" dirty="0">
                <a:solidFill>
                  <a:srgbClr val="D4D4D4"/>
                </a:solidFill>
                <a:latin typeface="Consolas" panose="020B0609020204030204" pitchFamily="49" charset="0"/>
              </a:rPr>
              <a:t>;</a:t>
            </a:r>
            <a:endParaRPr lang="en-US" altLang="ja-JP" b="0" dirty="0">
              <a:solidFill>
                <a:srgbClr val="D4D4D4"/>
              </a:solidFill>
              <a:effectLst/>
              <a:latin typeface="Consolas" panose="020B0609020204030204" pitchFamily="49" charset="0"/>
            </a:endParaRPr>
          </a:p>
        </p:txBody>
      </p:sp>
      <p:sp>
        <p:nvSpPr>
          <p:cNvPr id="9" name="正方形/長方形 8">
            <a:extLst>
              <a:ext uri="{FF2B5EF4-FFF2-40B4-BE49-F238E27FC236}">
                <a16:creationId xmlns:a16="http://schemas.microsoft.com/office/drawing/2014/main" id="{C8317262-E3CF-48E1-81A9-212A5E78B98B}"/>
              </a:ext>
            </a:extLst>
          </p:cNvPr>
          <p:cNvSpPr/>
          <p:nvPr/>
        </p:nvSpPr>
        <p:spPr>
          <a:xfrm>
            <a:off x="5808145" y="1048336"/>
            <a:ext cx="6096000" cy="4247317"/>
          </a:xfrm>
          <a:prstGeom prst="rect">
            <a:avLst/>
          </a:prstGeom>
        </p:spPr>
        <p:style>
          <a:lnRef idx="3">
            <a:schemeClr val="lt1"/>
          </a:lnRef>
          <a:fillRef idx="1">
            <a:schemeClr val="dk1"/>
          </a:fillRef>
          <a:effectRef idx="1">
            <a:schemeClr val="dk1"/>
          </a:effectRef>
          <a:fontRef idx="minor">
            <a:schemeClr val="lt1"/>
          </a:fontRef>
        </p:style>
        <p:txBody>
          <a:bodyPr>
            <a:spAutoFit/>
          </a:bodyPr>
          <a:lstStyle/>
          <a:p>
            <a:r>
              <a:rPr lang="en-US" altLang="ja-JP" dirty="0">
                <a:solidFill>
                  <a:srgbClr val="C586C0"/>
                </a:solidFill>
                <a:latin typeface="Consolas" panose="020B0609020204030204" pitchFamily="49" charset="0"/>
              </a:rPr>
              <a:t>if</a:t>
            </a:r>
            <a:r>
              <a:rPr lang="en-US" altLang="ja-JP" dirty="0">
                <a:solidFill>
                  <a:srgbClr val="D4D4D4"/>
                </a:solidFill>
                <a:latin typeface="Consolas" panose="020B0609020204030204" pitchFamily="49" charset="0"/>
              </a:rPr>
              <a:t> </a:t>
            </a:r>
          </a:p>
          <a:p>
            <a:r>
              <a:rPr lang="en-US" altLang="ja-JP" dirty="0">
                <a:solidFill>
                  <a:srgbClr val="D4D4D4"/>
                </a:solidFill>
                <a:latin typeface="Consolas" panose="020B0609020204030204" pitchFamily="49" charset="0"/>
              </a:rPr>
              <a:t>    (</a:t>
            </a:r>
            <a:r>
              <a:rPr lang="en-US" altLang="ja-JP" dirty="0">
                <a:solidFill>
                  <a:srgbClr val="9CDCFE"/>
                </a:solidFill>
                <a:latin typeface="Consolas" panose="020B0609020204030204" pitchFamily="49" charset="0"/>
              </a:rPr>
              <a:t>$link</a:t>
            </a:r>
            <a:r>
              <a:rPr lang="en-US" altLang="ja-JP" dirty="0">
                <a:solidFill>
                  <a:srgbClr val="D4D4D4"/>
                </a:solidFill>
                <a:latin typeface="Consolas" panose="020B0609020204030204" pitchFamily="49" charset="0"/>
              </a:rPr>
              <a:t>-&gt;</a:t>
            </a:r>
            <a:r>
              <a:rPr lang="en-US" altLang="ja-JP" dirty="0">
                <a:solidFill>
                  <a:srgbClr val="DCDCAA"/>
                </a:solidFill>
                <a:latin typeface="Consolas" panose="020B0609020204030204" pitchFamily="49" charset="0"/>
              </a:rPr>
              <a:t>multi_query</a:t>
            </a:r>
            <a:r>
              <a:rPr lang="en-US" altLang="ja-JP" dirty="0">
                <a:solidFill>
                  <a:srgbClr val="D4D4D4"/>
                </a:solidFill>
                <a:latin typeface="Consolas" panose="020B0609020204030204" pitchFamily="49" charset="0"/>
              </a:rPr>
              <a:t>(</a:t>
            </a:r>
            <a:r>
              <a:rPr lang="en-US" altLang="ja-JP" dirty="0">
                <a:solidFill>
                  <a:srgbClr val="9CDCFE"/>
                </a:solidFill>
                <a:latin typeface="Consolas" panose="020B0609020204030204" pitchFamily="49" charset="0"/>
              </a:rPr>
              <a:t>$sql</a:t>
            </a:r>
            <a:r>
              <a:rPr lang="en-US" altLang="ja-JP" dirty="0">
                <a:solidFill>
                  <a:srgbClr val="D4D4D4"/>
                </a:solidFill>
                <a:latin typeface="Consolas" panose="020B0609020204030204" pitchFamily="49" charset="0"/>
              </a:rPr>
              <a:t>) === </a:t>
            </a:r>
            <a:r>
              <a:rPr lang="en-US" altLang="ja-JP" dirty="0">
                <a:solidFill>
                  <a:srgbClr val="569CD6"/>
                </a:solidFill>
                <a:latin typeface="Consolas" panose="020B0609020204030204" pitchFamily="49" charset="0"/>
              </a:rPr>
              <a:t>TRUE</a:t>
            </a:r>
            <a:r>
              <a:rPr lang="en-US" altLang="ja-JP" dirty="0">
                <a:solidFill>
                  <a:srgbClr val="D4D4D4"/>
                </a:solidFill>
                <a:latin typeface="Consolas" panose="020B0609020204030204" pitchFamily="49" charset="0"/>
              </a:rPr>
              <a:t>) </a:t>
            </a:r>
          </a:p>
          <a:p>
            <a:r>
              <a:rPr lang="en-US" altLang="ja-JP" dirty="0">
                <a:solidFill>
                  <a:srgbClr val="D4D4D4"/>
                </a:solidFill>
                <a:latin typeface="Consolas" panose="020B0609020204030204" pitchFamily="49" charset="0"/>
              </a:rPr>
              <a:t>    {</a:t>
            </a:r>
          </a:p>
          <a:p>
            <a:r>
              <a:rPr lang="en-US" altLang="ja-JP" dirty="0">
                <a:solidFill>
                  <a:srgbClr val="D4D4D4"/>
                </a:solidFill>
                <a:latin typeface="Consolas" panose="020B0609020204030204" pitchFamily="49" charset="0"/>
              </a:rPr>
              <a:t>    </a:t>
            </a:r>
            <a:r>
              <a:rPr lang="en-US" altLang="ja-JP" dirty="0">
                <a:solidFill>
                  <a:srgbClr val="DCDCAA"/>
                </a:solidFill>
                <a:latin typeface="Consolas" panose="020B0609020204030204" pitchFamily="49" charset="0"/>
              </a:rPr>
              <a:t>echo</a:t>
            </a:r>
            <a:r>
              <a:rPr lang="en-US" altLang="ja-JP" dirty="0">
                <a:solidFill>
                  <a:srgbClr val="D4D4D4"/>
                </a:solidFill>
                <a:latin typeface="Consolas" panose="020B0609020204030204" pitchFamily="49" charset="0"/>
              </a:rPr>
              <a:t> </a:t>
            </a:r>
            <a:r>
              <a:rPr lang="en-US" altLang="ja-JP" dirty="0">
                <a:solidFill>
                  <a:srgbClr val="CE9178"/>
                </a:solidFill>
                <a:latin typeface="Consolas" panose="020B0609020204030204" pitchFamily="49" charset="0"/>
              </a:rPr>
              <a:t>"</a:t>
            </a:r>
            <a:r>
              <a:rPr lang="ja-JP" altLang="en-US" dirty="0">
                <a:solidFill>
                  <a:srgbClr val="CE9178"/>
                </a:solidFill>
                <a:latin typeface="Consolas" panose="020B0609020204030204" pitchFamily="49" charset="0"/>
              </a:rPr>
              <a:t>データ挿入成功</a:t>
            </a:r>
            <a:r>
              <a:rPr lang="en-US" altLang="ja-JP" dirty="0">
                <a:solidFill>
                  <a:srgbClr val="CE9178"/>
                </a:solidFill>
                <a:latin typeface="Consolas" panose="020B0609020204030204" pitchFamily="49" charset="0"/>
              </a:rPr>
              <a:t>"</a:t>
            </a:r>
            <a:r>
              <a:rPr lang="en-US" altLang="ja-JP" dirty="0">
                <a:solidFill>
                  <a:srgbClr val="D4D4D4"/>
                </a:solidFill>
                <a:latin typeface="Consolas" panose="020B0609020204030204" pitchFamily="49" charset="0"/>
              </a:rPr>
              <a:t>;</a:t>
            </a:r>
          </a:p>
          <a:p>
            <a:r>
              <a:rPr lang="en-US" altLang="ja-JP" dirty="0">
                <a:solidFill>
                  <a:srgbClr val="D4D4D4"/>
                </a:solidFill>
                <a:latin typeface="Consolas" panose="020B0609020204030204" pitchFamily="49" charset="0"/>
              </a:rPr>
              <a:t>    } </a:t>
            </a:r>
          </a:p>
          <a:p>
            <a:r>
              <a:rPr lang="en-US" altLang="ja-JP" dirty="0">
                <a:solidFill>
                  <a:srgbClr val="D4D4D4"/>
                </a:solidFill>
                <a:latin typeface="Consolas" panose="020B0609020204030204" pitchFamily="49" charset="0"/>
              </a:rPr>
              <a:t>    </a:t>
            </a:r>
            <a:r>
              <a:rPr lang="en-US" altLang="ja-JP" dirty="0">
                <a:solidFill>
                  <a:srgbClr val="C586C0"/>
                </a:solidFill>
                <a:latin typeface="Consolas" panose="020B0609020204030204" pitchFamily="49" charset="0"/>
              </a:rPr>
              <a:t>else</a:t>
            </a:r>
            <a:r>
              <a:rPr lang="en-US" altLang="ja-JP" dirty="0">
                <a:solidFill>
                  <a:srgbClr val="D4D4D4"/>
                </a:solidFill>
                <a:latin typeface="Consolas" panose="020B0609020204030204" pitchFamily="49" charset="0"/>
              </a:rPr>
              <a:t> </a:t>
            </a:r>
          </a:p>
          <a:p>
            <a:r>
              <a:rPr lang="en-US" altLang="ja-JP" dirty="0">
                <a:solidFill>
                  <a:srgbClr val="D4D4D4"/>
                </a:solidFill>
                <a:latin typeface="Consolas" panose="020B0609020204030204" pitchFamily="49" charset="0"/>
              </a:rPr>
              <a:t>    {</a:t>
            </a:r>
          </a:p>
          <a:p>
            <a:r>
              <a:rPr lang="en-US" altLang="ja-JP" dirty="0">
                <a:solidFill>
                  <a:srgbClr val="D4D4D4"/>
                </a:solidFill>
                <a:latin typeface="Consolas" panose="020B0609020204030204" pitchFamily="49" charset="0"/>
              </a:rPr>
              <a:t>    </a:t>
            </a:r>
            <a:r>
              <a:rPr lang="en-US" altLang="ja-JP" dirty="0">
                <a:solidFill>
                  <a:srgbClr val="DCDCAA"/>
                </a:solidFill>
                <a:latin typeface="Consolas" panose="020B0609020204030204" pitchFamily="49" charset="0"/>
              </a:rPr>
              <a:t>echo</a:t>
            </a:r>
            <a:r>
              <a:rPr lang="en-US" altLang="ja-JP" dirty="0">
                <a:solidFill>
                  <a:srgbClr val="D4D4D4"/>
                </a:solidFill>
                <a:latin typeface="Consolas" panose="020B0609020204030204" pitchFamily="49" charset="0"/>
              </a:rPr>
              <a:t> </a:t>
            </a:r>
            <a:r>
              <a:rPr lang="en-US" altLang="ja-JP" dirty="0">
                <a:solidFill>
                  <a:srgbClr val="CE9178"/>
                </a:solidFill>
                <a:latin typeface="Consolas" panose="020B0609020204030204" pitchFamily="49" charset="0"/>
              </a:rPr>
              <a:t>"</a:t>
            </a:r>
            <a:r>
              <a:rPr lang="ja-JP" altLang="en-US" dirty="0">
                <a:solidFill>
                  <a:srgbClr val="CE9178"/>
                </a:solidFill>
                <a:latin typeface="Consolas" panose="020B0609020204030204" pitchFamily="49" charset="0"/>
              </a:rPr>
              <a:t>データ挿入失敗</a:t>
            </a:r>
            <a:r>
              <a:rPr lang="en-US" altLang="ja-JP" dirty="0">
                <a:solidFill>
                  <a:srgbClr val="CE9178"/>
                </a:solidFill>
                <a:latin typeface="Consolas" panose="020B0609020204030204" pitchFamily="49" charset="0"/>
              </a:rPr>
              <a:t>: "</a:t>
            </a:r>
            <a:r>
              <a:rPr lang="ja-JP" altLang="en-US" dirty="0">
                <a:solidFill>
                  <a:srgbClr val="D4D4D4"/>
                </a:solidFill>
                <a:latin typeface="Consolas" panose="020B0609020204030204" pitchFamily="49" charset="0"/>
              </a:rPr>
              <a:t> </a:t>
            </a:r>
          </a:p>
          <a:p>
            <a:r>
              <a:rPr lang="ja-JP" altLang="en-US" dirty="0">
                <a:solidFill>
                  <a:srgbClr val="D4D4D4"/>
                </a:solidFill>
                <a:latin typeface="Consolas" panose="020B0609020204030204" pitchFamily="49" charset="0"/>
              </a:rPr>
              <a:t>    </a:t>
            </a:r>
            <a:r>
              <a:rPr lang="en-US" altLang="ja-JP" dirty="0">
                <a:solidFill>
                  <a:srgbClr val="D4D4D4"/>
                </a:solidFill>
                <a:latin typeface="Consolas" panose="020B0609020204030204" pitchFamily="49" charset="0"/>
              </a:rPr>
              <a:t>. </a:t>
            </a:r>
            <a:r>
              <a:rPr lang="en-US" altLang="ja-JP" dirty="0">
                <a:solidFill>
                  <a:srgbClr val="9CDCFE"/>
                </a:solidFill>
                <a:latin typeface="Consolas" panose="020B0609020204030204" pitchFamily="49" charset="0"/>
              </a:rPr>
              <a:t>$sql</a:t>
            </a:r>
            <a:r>
              <a:rPr lang="en-US" altLang="ja-JP" dirty="0">
                <a:solidFill>
                  <a:srgbClr val="D4D4D4"/>
                </a:solidFill>
                <a:latin typeface="Consolas" panose="020B0609020204030204" pitchFamily="49" charset="0"/>
              </a:rPr>
              <a:t> . </a:t>
            </a:r>
            <a:r>
              <a:rPr lang="en-US" altLang="ja-JP" dirty="0">
                <a:solidFill>
                  <a:srgbClr val="CE9178"/>
                </a:solidFill>
                <a:latin typeface="Consolas" panose="020B0609020204030204" pitchFamily="49" charset="0"/>
              </a:rPr>
              <a:t>"&lt;br&gt;"</a:t>
            </a:r>
            <a:r>
              <a:rPr lang="en-US" altLang="ja-JP" dirty="0">
                <a:solidFill>
                  <a:srgbClr val="D4D4D4"/>
                </a:solidFill>
                <a:latin typeface="Consolas" panose="020B0609020204030204" pitchFamily="49" charset="0"/>
              </a:rPr>
              <a:t> </a:t>
            </a:r>
          </a:p>
          <a:p>
            <a:r>
              <a:rPr lang="en-US" altLang="ja-JP" dirty="0">
                <a:solidFill>
                  <a:srgbClr val="D4D4D4"/>
                </a:solidFill>
                <a:latin typeface="Consolas" panose="020B0609020204030204" pitchFamily="49" charset="0"/>
              </a:rPr>
              <a:t>    . </a:t>
            </a:r>
            <a:r>
              <a:rPr lang="en-US" altLang="ja-JP" dirty="0">
                <a:solidFill>
                  <a:srgbClr val="9CDCFE"/>
                </a:solidFill>
                <a:latin typeface="Consolas" panose="020B0609020204030204" pitchFamily="49" charset="0"/>
              </a:rPr>
              <a:t>$link</a:t>
            </a:r>
            <a:r>
              <a:rPr lang="en-US" altLang="ja-JP" dirty="0">
                <a:solidFill>
                  <a:srgbClr val="D4D4D4"/>
                </a:solidFill>
                <a:latin typeface="Consolas" panose="020B0609020204030204" pitchFamily="49" charset="0"/>
              </a:rPr>
              <a:t>-&gt;</a:t>
            </a:r>
            <a:r>
              <a:rPr lang="en-US" altLang="ja-JP" dirty="0">
                <a:solidFill>
                  <a:srgbClr val="9CDCFE"/>
                </a:solidFill>
                <a:latin typeface="Consolas" panose="020B0609020204030204" pitchFamily="49" charset="0"/>
              </a:rPr>
              <a:t>error</a:t>
            </a:r>
            <a:r>
              <a:rPr lang="en-US" altLang="ja-JP" dirty="0">
                <a:solidFill>
                  <a:srgbClr val="D4D4D4"/>
                </a:solidFill>
                <a:latin typeface="Consolas" panose="020B0609020204030204" pitchFamily="49" charset="0"/>
              </a:rPr>
              <a:t>;</a:t>
            </a:r>
          </a:p>
          <a:p>
            <a:r>
              <a:rPr lang="en-US" altLang="ja-JP" dirty="0">
                <a:solidFill>
                  <a:srgbClr val="D4D4D4"/>
                </a:solidFill>
                <a:latin typeface="Consolas" panose="020B0609020204030204" pitchFamily="49" charset="0"/>
              </a:rPr>
              <a:t>    }</a:t>
            </a:r>
          </a:p>
          <a:p>
            <a:br>
              <a:rPr lang="en-US" altLang="ja-JP" dirty="0">
                <a:solidFill>
                  <a:srgbClr val="D4D4D4"/>
                </a:solidFill>
                <a:latin typeface="Consolas" panose="020B0609020204030204" pitchFamily="49" charset="0"/>
              </a:rPr>
            </a:br>
            <a:r>
              <a:rPr lang="en-US" altLang="ja-JP" dirty="0">
                <a:solidFill>
                  <a:srgbClr val="D4D4D4"/>
                </a:solidFill>
                <a:latin typeface="Consolas" panose="020B0609020204030204" pitchFamily="49" charset="0"/>
              </a:rPr>
              <a:t>    </a:t>
            </a:r>
            <a:r>
              <a:rPr lang="en-US" altLang="ja-JP" dirty="0" err="1">
                <a:solidFill>
                  <a:srgbClr val="DCDCAA"/>
                </a:solidFill>
                <a:latin typeface="Consolas" panose="020B0609020204030204" pitchFamily="49" charset="0"/>
              </a:rPr>
              <a:t>mysqli_close</a:t>
            </a:r>
            <a:r>
              <a:rPr lang="en-US" altLang="ja-JP" dirty="0">
                <a:solidFill>
                  <a:srgbClr val="D4D4D4"/>
                </a:solidFill>
                <a:latin typeface="Consolas" panose="020B0609020204030204" pitchFamily="49" charset="0"/>
              </a:rPr>
              <a:t>( </a:t>
            </a:r>
            <a:r>
              <a:rPr lang="en-US" altLang="ja-JP" dirty="0">
                <a:solidFill>
                  <a:srgbClr val="9CDCFE"/>
                </a:solidFill>
                <a:latin typeface="Consolas" panose="020B0609020204030204" pitchFamily="49" charset="0"/>
              </a:rPr>
              <a:t>$link</a:t>
            </a:r>
            <a:r>
              <a:rPr lang="en-US" altLang="ja-JP" dirty="0">
                <a:solidFill>
                  <a:srgbClr val="D4D4D4"/>
                </a:solidFill>
                <a:latin typeface="Consolas" panose="020B0609020204030204" pitchFamily="49" charset="0"/>
              </a:rPr>
              <a:t> );                   </a:t>
            </a:r>
            <a:r>
              <a:rPr lang="ja-JP" altLang="en-US" dirty="0">
                <a:solidFill>
                  <a:srgbClr val="D4D4D4"/>
                </a:solidFill>
                <a:latin typeface="Consolas" panose="020B0609020204030204" pitchFamily="49" charset="0"/>
              </a:rPr>
              <a:t>  </a:t>
            </a:r>
            <a:endParaRPr lang="en-US" altLang="ja-JP" dirty="0">
              <a:solidFill>
                <a:srgbClr val="D4D4D4"/>
              </a:solidFill>
              <a:latin typeface="Consolas" panose="020B0609020204030204" pitchFamily="49" charset="0"/>
            </a:endParaRPr>
          </a:p>
          <a:p>
            <a:endParaRPr lang="ja-JP" altLang="en-US" dirty="0">
              <a:solidFill>
                <a:srgbClr val="D4D4D4"/>
              </a:solidFill>
              <a:latin typeface="Consolas" panose="020B0609020204030204" pitchFamily="49" charset="0"/>
            </a:endParaRPr>
          </a:p>
          <a:p>
            <a:r>
              <a:rPr lang="ja-JP" altLang="en-US" dirty="0">
                <a:solidFill>
                  <a:srgbClr val="D4D4D4"/>
                </a:solidFill>
                <a:latin typeface="Consolas" panose="020B0609020204030204" pitchFamily="49" charset="0"/>
              </a:rPr>
              <a:t> </a:t>
            </a:r>
            <a:r>
              <a:rPr lang="en-US" altLang="ja-JP" dirty="0">
                <a:solidFill>
                  <a:srgbClr val="569CD6"/>
                </a:solidFill>
                <a:latin typeface="Consolas" panose="020B0609020204030204" pitchFamily="49" charset="0"/>
              </a:rPr>
              <a:t>?&gt;</a:t>
            </a:r>
            <a:endParaRPr lang="ja-JP" altLang="en-US" b="0" dirty="0">
              <a:solidFill>
                <a:srgbClr val="D4D4D4"/>
              </a:solidFill>
              <a:effectLst/>
              <a:latin typeface="Consolas" panose="020B0609020204030204" pitchFamily="49" charset="0"/>
            </a:endParaRPr>
          </a:p>
        </p:txBody>
      </p:sp>
      <p:sp>
        <p:nvSpPr>
          <p:cNvPr id="10" name="正方形/長方形 9">
            <a:extLst>
              <a:ext uri="{FF2B5EF4-FFF2-40B4-BE49-F238E27FC236}">
                <a16:creationId xmlns:a16="http://schemas.microsoft.com/office/drawing/2014/main" id="{37CAF440-E31F-42BE-924A-BB152716FF77}"/>
              </a:ext>
            </a:extLst>
          </p:cNvPr>
          <p:cNvSpPr/>
          <p:nvPr/>
        </p:nvSpPr>
        <p:spPr>
          <a:xfrm>
            <a:off x="41274" y="5834054"/>
            <a:ext cx="5219095" cy="369332"/>
          </a:xfrm>
          <a:prstGeom prst="rect">
            <a:avLst/>
          </a:prstGeom>
        </p:spPr>
        <p:txBody>
          <a:bodyPr wrap="square">
            <a:spAutoFit/>
          </a:bodyPr>
          <a:lstStyle/>
          <a:p>
            <a:pPr latinLnBrk="1"/>
            <a:r>
              <a:rPr lang="ja-JP" altLang="en-US" b="0" i="0" dirty="0">
                <a:solidFill>
                  <a:srgbClr val="333333"/>
                </a:solidFill>
                <a:effectLst/>
                <a:latin typeface="UD デジタル 教科書体 N-B" panose="02020700000000000000" pitchFamily="17" charset="-128"/>
                <a:ea typeface="UD デジタル 教科書体 N-B" panose="02020700000000000000" pitchFamily="17" charset="-128"/>
              </a:rPr>
              <a:t>複数の場合挿入するデータの</a:t>
            </a:r>
            <a:r>
              <a:rPr lang="en-US" altLang="ja-JP" b="0" i="0" dirty="0">
                <a:solidFill>
                  <a:srgbClr val="333333"/>
                </a:solidFill>
                <a:effectLst/>
                <a:latin typeface="UD デジタル 教科書体 N-B" panose="02020700000000000000" pitchFamily="17" charset="-128"/>
                <a:ea typeface="UD デジタル 教科書体 N-B" panose="02020700000000000000" pitchFamily="17" charset="-128"/>
              </a:rPr>
              <a:t>”</a:t>
            </a:r>
            <a:r>
              <a:rPr lang="ja-JP" altLang="en-US" b="0" i="0" dirty="0">
                <a:solidFill>
                  <a:srgbClr val="333333"/>
                </a:solidFill>
                <a:effectLst/>
                <a:latin typeface="UD デジタル 教科書体 N-B" panose="02020700000000000000" pitchFamily="17" charset="-128"/>
                <a:ea typeface="UD デジタル 教科書体 N-B" panose="02020700000000000000" pitchFamily="17" charset="-128"/>
              </a:rPr>
              <a:t>前に；追加する</a:t>
            </a:r>
            <a:endParaRPr lang="zh-CN" altLang="en-US" b="0" i="0" dirty="0">
              <a:solidFill>
                <a:srgbClr val="333333"/>
              </a:solidFill>
              <a:effectLst/>
              <a:latin typeface="UD デジタル 教科書体 N-B" panose="02020700000000000000" pitchFamily="17" charset="-128"/>
              <a:ea typeface="UD デジタル 教科書体 N-B" panose="02020700000000000000" pitchFamily="17" charset="-128"/>
            </a:endParaRPr>
          </a:p>
        </p:txBody>
      </p:sp>
      <p:sp>
        <p:nvSpPr>
          <p:cNvPr id="12" name="正方形/長方形 11">
            <a:extLst>
              <a:ext uri="{FF2B5EF4-FFF2-40B4-BE49-F238E27FC236}">
                <a16:creationId xmlns:a16="http://schemas.microsoft.com/office/drawing/2014/main" id="{C8AE2221-6C8B-413C-BD99-67DD0A67333D}"/>
              </a:ext>
            </a:extLst>
          </p:cNvPr>
          <p:cNvSpPr/>
          <p:nvPr/>
        </p:nvSpPr>
        <p:spPr>
          <a:xfrm>
            <a:off x="5808145" y="5834054"/>
            <a:ext cx="4099210" cy="369332"/>
          </a:xfrm>
          <a:prstGeom prst="rect">
            <a:avLst/>
          </a:prstGeom>
        </p:spPr>
        <p:txBody>
          <a:bodyPr wrap="square">
            <a:spAutoFit/>
          </a:bodyPr>
          <a:lstStyle/>
          <a:p>
            <a:pPr latinLnBrk="1"/>
            <a:r>
              <a:rPr lang="en-US" altLang="ja-JP" b="0" i="0" dirty="0">
                <a:solidFill>
                  <a:srgbClr val="333333"/>
                </a:solidFill>
                <a:effectLst/>
                <a:latin typeface="UD デジタル 教科書体 N-B" panose="02020700000000000000" pitchFamily="17" charset="-128"/>
                <a:ea typeface="UD デジタル 教科書体 N-B" panose="02020700000000000000" pitchFamily="17" charset="-128"/>
              </a:rPr>
              <a:t>Query</a:t>
            </a:r>
            <a:r>
              <a:rPr lang="ja-JP" altLang="en-US" b="0" i="0" dirty="0">
                <a:solidFill>
                  <a:srgbClr val="333333"/>
                </a:solidFill>
                <a:effectLst/>
                <a:latin typeface="UD デジタル 教科書体 N-B" panose="02020700000000000000" pitchFamily="17" charset="-128"/>
                <a:ea typeface="UD デジタル 教科書体 N-B" panose="02020700000000000000" pitchFamily="17" charset="-128"/>
              </a:rPr>
              <a:t>の前に</a:t>
            </a:r>
            <a:r>
              <a:rPr lang="en-US" altLang="ja-JP" b="0" i="0" dirty="0">
                <a:solidFill>
                  <a:srgbClr val="333333"/>
                </a:solidFill>
                <a:effectLst/>
                <a:latin typeface="UD デジタル 教科書体 N-B" panose="02020700000000000000" pitchFamily="17" charset="-128"/>
                <a:ea typeface="UD デジタル 教科書体 N-B" panose="02020700000000000000" pitchFamily="17" charset="-128"/>
              </a:rPr>
              <a:t>Multi_</a:t>
            </a:r>
            <a:r>
              <a:rPr lang="ja-JP" altLang="en-US" b="0" i="0" dirty="0">
                <a:solidFill>
                  <a:srgbClr val="333333"/>
                </a:solidFill>
                <a:effectLst/>
                <a:latin typeface="UD デジタル 教科書体 N-B" panose="02020700000000000000" pitchFamily="17" charset="-128"/>
                <a:ea typeface="UD デジタル 教科書体 N-B" panose="02020700000000000000" pitchFamily="17" charset="-128"/>
              </a:rPr>
              <a:t>追加する</a:t>
            </a:r>
            <a:endParaRPr lang="zh-CN" altLang="en-US" b="0" i="0" dirty="0">
              <a:solidFill>
                <a:srgbClr val="333333"/>
              </a:solidFill>
              <a:effectLst/>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33006423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20B17F-0FFC-4E60-B189-21F74796F71A}"/>
              </a:ext>
            </a:extLst>
          </p:cNvPr>
          <p:cNvSpPr>
            <a:spLocks noGrp="1"/>
          </p:cNvSpPr>
          <p:nvPr>
            <p:ph type="ctrTitle"/>
          </p:nvPr>
        </p:nvSpPr>
        <p:spPr/>
        <p:txBody>
          <a:bodyPr>
            <a:normAutofit/>
          </a:bodyPr>
          <a:lstStyle/>
          <a:p>
            <a:r>
              <a:rPr lang="ja-JP" altLang="en-US" b="0" dirty="0"/>
              <a:t>プリペアドステートメント</a:t>
            </a:r>
            <a:endParaRPr kumimoji="1" lang="ja-JP" altLang="en-US" dirty="0"/>
          </a:p>
        </p:txBody>
      </p:sp>
      <p:sp>
        <p:nvSpPr>
          <p:cNvPr id="3" name="正方形/長方形 2">
            <a:extLst>
              <a:ext uri="{FF2B5EF4-FFF2-40B4-BE49-F238E27FC236}">
                <a16:creationId xmlns:a16="http://schemas.microsoft.com/office/drawing/2014/main" id="{28CD2CF7-2D41-4B89-B7D6-06280AACD0D8}"/>
              </a:ext>
            </a:extLst>
          </p:cNvPr>
          <p:cNvSpPr/>
          <p:nvPr/>
        </p:nvSpPr>
        <p:spPr>
          <a:xfrm>
            <a:off x="2043793" y="1032739"/>
            <a:ext cx="8104415" cy="369332"/>
          </a:xfrm>
          <a:prstGeom prst="rect">
            <a:avLst/>
          </a:prstGeom>
        </p:spPr>
        <p:txBody>
          <a:bodyPr wrap="square">
            <a:spAutoFit/>
          </a:bodyPr>
          <a:lstStyle/>
          <a:p>
            <a:pPr algn="ctr"/>
            <a:r>
              <a:rPr lang="ja-JP" altLang="en-US" dirty="0">
                <a:latin typeface="UD デジタル 教科書体 N-B" panose="02020700000000000000" pitchFamily="17" charset="-128"/>
                <a:ea typeface="UD デジタル 教科書体 N-B" panose="02020700000000000000" pitchFamily="17" charset="-128"/>
              </a:rPr>
              <a:t>プリペアドステートメントは、</a:t>
            </a:r>
            <a:r>
              <a:rPr lang="en-US" altLang="ja-JP" dirty="0">
                <a:latin typeface="UD デジタル 教科書体 N-B" panose="02020700000000000000" pitchFamily="17" charset="-128"/>
                <a:ea typeface="UD デジタル 教科書体 N-B" panose="02020700000000000000" pitchFamily="17" charset="-128"/>
              </a:rPr>
              <a:t>SQL</a:t>
            </a:r>
            <a:r>
              <a:rPr lang="ja-JP" altLang="en-US" dirty="0">
                <a:latin typeface="UD デジタル 教科書体 N-B" panose="02020700000000000000" pitchFamily="17" charset="-128"/>
                <a:ea typeface="UD デジタル 教科書体 N-B" panose="02020700000000000000" pitchFamily="17" charset="-128"/>
              </a:rPr>
              <a:t>インジェクションに対して非常に便利。</a:t>
            </a:r>
          </a:p>
        </p:txBody>
      </p:sp>
      <p:grpSp>
        <p:nvGrpSpPr>
          <p:cNvPr id="8" name="グループ化 7">
            <a:extLst>
              <a:ext uri="{FF2B5EF4-FFF2-40B4-BE49-F238E27FC236}">
                <a16:creationId xmlns:a16="http://schemas.microsoft.com/office/drawing/2014/main" id="{D72F93B7-8F4D-40F5-8454-88337D31EE9C}"/>
              </a:ext>
            </a:extLst>
          </p:cNvPr>
          <p:cNvGrpSpPr/>
          <p:nvPr/>
        </p:nvGrpSpPr>
        <p:grpSpPr>
          <a:xfrm>
            <a:off x="337090" y="2381558"/>
            <a:ext cx="11517821" cy="1938993"/>
            <a:chOff x="174170" y="1402071"/>
            <a:chExt cx="11517821" cy="1938993"/>
          </a:xfrm>
        </p:grpSpPr>
        <p:sp>
          <p:nvSpPr>
            <p:cNvPr id="4" name="正方形/長方形 3">
              <a:extLst>
                <a:ext uri="{FF2B5EF4-FFF2-40B4-BE49-F238E27FC236}">
                  <a16:creationId xmlns:a16="http://schemas.microsoft.com/office/drawing/2014/main" id="{692FDE6E-3D20-4E44-8D10-6ED3759188E4}"/>
                </a:ext>
              </a:extLst>
            </p:cNvPr>
            <p:cNvSpPr/>
            <p:nvPr/>
          </p:nvSpPr>
          <p:spPr>
            <a:xfrm>
              <a:off x="174170" y="1402071"/>
              <a:ext cx="11517821" cy="646331"/>
            </a:xfrm>
            <a:prstGeom prst="rect">
              <a:avLst/>
            </a:prstGeom>
          </p:spPr>
          <p:txBody>
            <a:bodyPr wrap="square">
              <a:spAutoFit/>
            </a:bodyPr>
            <a:lstStyle/>
            <a:p>
              <a:r>
                <a:rPr lang="ja-JP" altLang="en-US" dirty="0">
                  <a:latin typeface="UD デジタル 教科書体 N-B" panose="02020700000000000000" pitchFamily="17" charset="-128"/>
                  <a:ea typeface="UD デジタル 教科書体 N-B" panose="02020700000000000000" pitchFamily="17" charset="-128"/>
                </a:rPr>
                <a:t>①準備：</a:t>
              </a:r>
              <a:r>
                <a:rPr lang="en-US" altLang="ja-JP" dirty="0">
                  <a:latin typeface="UD デジタル 教科書体 N-B" panose="02020700000000000000" pitchFamily="17" charset="-128"/>
                  <a:ea typeface="UD デジタル 教科書体 N-B" panose="02020700000000000000" pitchFamily="17" charset="-128"/>
                </a:rPr>
                <a:t>SQL</a:t>
              </a:r>
              <a:r>
                <a:rPr lang="ja-JP" altLang="en-US" dirty="0">
                  <a:latin typeface="UD デジタル 教科書体 N-B" panose="02020700000000000000" pitchFamily="17" charset="-128"/>
                  <a:ea typeface="UD デジタル 教科書体 N-B" panose="02020700000000000000" pitchFamily="17" charset="-128"/>
                </a:rPr>
                <a:t>文のテンプレートが作成され、データベースに送信。 一部の値はパラメータと呼ばれ、未指定のままにされている</a:t>
              </a:r>
              <a:r>
                <a:rPr lang="en-US" altLang="ja-JP" dirty="0">
                  <a:latin typeface="UD デジタル 教科書体 N-B" panose="02020700000000000000" pitchFamily="17" charset="-128"/>
                  <a:ea typeface="UD デジタル 教科書体 N-B" panose="02020700000000000000" pitchFamily="17" charset="-128"/>
                </a:rPr>
                <a:t>(labeled "?") </a:t>
              </a:r>
              <a:r>
                <a:rPr lang="ja-JP" altLang="en-US" dirty="0">
                  <a:latin typeface="UD デジタル 教科書体 N-B" panose="02020700000000000000" pitchFamily="17" charset="-128"/>
                  <a:ea typeface="UD デジタル 教科書体 N-B" panose="02020700000000000000" pitchFamily="17" charset="-128"/>
                </a:rPr>
                <a:t>例：</a:t>
              </a:r>
              <a:r>
                <a:rPr lang="en-US" altLang="ja-JP" dirty="0">
                  <a:latin typeface="UD デジタル 教科書体 N-B" panose="02020700000000000000" pitchFamily="17" charset="-128"/>
                  <a:ea typeface="UD デジタル 教科書体 N-B" panose="02020700000000000000" pitchFamily="17" charset="-128"/>
                </a:rPr>
                <a:t>MyGuests</a:t>
              </a:r>
              <a:r>
                <a:rPr lang="ja-JP" altLang="en-US" dirty="0">
                  <a:latin typeface="UD デジタル 教科書体 N-B" panose="02020700000000000000" pitchFamily="17" charset="-128"/>
                  <a:ea typeface="UD デジタル 教科書体 N-B" panose="02020700000000000000" pitchFamily="17" charset="-128"/>
                </a:rPr>
                <a:t>の</a:t>
              </a:r>
              <a:r>
                <a:rPr lang="en-US" altLang="ja-JP" dirty="0">
                  <a:latin typeface="UD デジタル 教科書体 N-B" panose="02020700000000000000" pitchFamily="17" charset="-128"/>
                  <a:ea typeface="UD デジタル 教科書体 N-B" panose="02020700000000000000" pitchFamily="17" charset="-128"/>
                </a:rPr>
                <a:t>INSERT INTO VALUES(?, ?, ?)</a:t>
              </a:r>
              <a:endParaRPr lang="ja-JP" altLang="en-US" dirty="0">
                <a:latin typeface="UD デジタル 教科書体 N-B" panose="02020700000000000000" pitchFamily="17" charset="-128"/>
                <a:ea typeface="UD デジタル 教科書体 N-B" panose="02020700000000000000" pitchFamily="17" charset="-128"/>
              </a:endParaRPr>
            </a:p>
          </p:txBody>
        </p:sp>
        <p:sp>
          <p:nvSpPr>
            <p:cNvPr id="5" name="正方形/長方形 4">
              <a:extLst>
                <a:ext uri="{FF2B5EF4-FFF2-40B4-BE49-F238E27FC236}">
                  <a16:creationId xmlns:a16="http://schemas.microsoft.com/office/drawing/2014/main" id="{2D106E15-2590-4351-8F4C-A4B95E5E7B83}"/>
                </a:ext>
              </a:extLst>
            </p:cNvPr>
            <p:cNvSpPr/>
            <p:nvPr/>
          </p:nvSpPr>
          <p:spPr>
            <a:xfrm>
              <a:off x="174170" y="2051360"/>
              <a:ext cx="11517821" cy="646331"/>
            </a:xfrm>
            <a:prstGeom prst="rect">
              <a:avLst/>
            </a:prstGeom>
          </p:spPr>
          <p:txBody>
            <a:bodyPr wrap="square">
              <a:spAutoFit/>
            </a:bodyPr>
            <a:lstStyle/>
            <a:p>
              <a:r>
                <a:rPr lang="ja-JP" altLang="en-US" dirty="0">
                  <a:latin typeface="UD デジタル 教科書体 N-B" panose="02020700000000000000" pitchFamily="17" charset="-128"/>
                  <a:ea typeface="UD デジタル 教科書体 N-B" panose="02020700000000000000" pitchFamily="17" charset="-128"/>
                </a:rPr>
                <a:t>②データベースは、解析してコンパイルし、</a:t>
              </a:r>
              <a:r>
                <a:rPr lang="en-US" altLang="ja-JP" dirty="0">
                  <a:latin typeface="UD デジタル 教科書体 N-B" panose="02020700000000000000" pitchFamily="17" charset="-128"/>
                  <a:ea typeface="UD デジタル 教科書体 N-B" panose="02020700000000000000" pitchFamily="17" charset="-128"/>
                </a:rPr>
                <a:t>SQL</a:t>
              </a:r>
              <a:r>
                <a:rPr lang="ja-JP" altLang="en-US" dirty="0">
                  <a:latin typeface="UD デジタル 教科書体 N-B" panose="02020700000000000000" pitchFamily="17" charset="-128"/>
                  <a:ea typeface="UD デジタル 教科書体 N-B" panose="02020700000000000000" pitchFamily="17" charset="-128"/>
                </a:rPr>
                <a:t>文のテンプレートにクエリの最適化を実行し、それを実行せずに結果を格納。</a:t>
              </a:r>
            </a:p>
          </p:txBody>
        </p:sp>
        <p:sp>
          <p:nvSpPr>
            <p:cNvPr id="7" name="正方形/長方形 6">
              <a:extLst>
                <a:ext uri="{FF2B5EF4-FFF2-40B4-BE49-F238E27FC236}">
                  <a16:creationId xmlns:a16="http://schemas.microsoft.com/office/drawing/2014/main" id="{A45D0F0C-AAF6-40B2-BA5D-25E80FCEBA00}"/>
                </a:ext>
              </a:extLst>
            </p:cNvPr>
            <p:cNvSpPr/>
            <p:nvPr/>
          </p:nvSpPr>
          <p:spPr>
            <a:xfrm>
              <a:off x="174170" y="2694733"/>
              <a:ext cx="11517821" cy="646331"/>
            </a:xfrm>
            <a:prstGeom prst="rect">
              <a:avLst/>
            </a:prstGeom>
          </p:spPr>
          <p:txBody>
            <a:bodyPr wrap="square">
              <a:spAutoFit/>
            </a:bodyPr>
            <a:lstStyle/>
            <a:p>
              <a:r>
                <a:rPr lang="ja-JP" altLang="en-US" dirty="0">
                  <a:latin typeface="UD デジタル 教科書体 N-B" panose="02020700000000000000" pitchFamily="17" charset="-128"/>
                  <a:ea typeface="UD デジタル 教科書体 N-B" panose="02020700000000000000" pitchFamily="17" charset="-128"/>
                </a:rPr>
                <a:t>③実行：後の時点で、アプリケーションは、パラメータに値をバインドし、データベースが文を実行。 それは、異なる値と望んでいるように、アプリケーションは、ステートメントを何度でも実行することができる。</a:t>
              </a:r>
            </a:p>
          </p:txBody>
        </p:sp>
      </p:grpSp>
      <p:sp>
        <p:nvSpPr>
          <p:cNvPr id="9" name="正方形/長方形 8">
            <a:extLst>
              <a:ext uri="{FF2B5EF4-FFF2-40B4-BE49-F238E27FC236}">
                <a16:creationId xmlns:a16="http://schemas.microsoft.com/office/drawing/2014/main" id="{A984857E-B5CA-40AE-83ED-A42032BF1E1F}"/>
              </a:ext>
            </a:extLst>
          </p:cNvPr>
          <p:cNvSpPr/>
          <p:nvPr/>
        </p:nvSpPr>
        <p:spPr>
          <a:xfrm>
            <a:off x="2043793" y="1543634"/>
            <a:ext cx="8104414" cy="369332"/>
          </a:xfrm>
          <a:prstGeom prst="rect">
            <a:avLst/>
          </a:prstGeom>
        </p:spPr>
        <p:txBody>
          <a:bodyPr wrap="square">
            <a:spAutoFit/>
          </a:bodyPr>
          <a:lstStyle/>
          <a:p>
            <a:pPr algn="ctr"/>
            <a:r>
              <a:rPr lang="ja-JP" altLang="en-US" dirty="0">
                <a:solidFill>
                  <a:srgbClr val="000000"/>
                </a:solidFill>
                <a:latin typeface="UD デジタル 教科書体 N-B" panose="02020700000000000000" pitchFamily="17" charset="-128"/>
                <a:ea typeface="UD デジタル 教科書体 N-B" panose="02020700000000000000" pitchFamily="17" charset="-128"/>
              </a:rPr>
              <a:t>プリペアドステートメントは、基本的にこのように動作。</a:t>
            </a:r>
            <a:endParaRPr lang="ja-JP" altLang="en-US" dirty="0">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42192485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20B17F-0FFC-4E60-B189-21F74796F71A}"/>
              </a:ext>
            </a:extLst>
          </p:cNvPr>
          <p:cNvSpPr>
            <a:spLocks noGrp="1"/>
          </p:cNvSpPr>
          <p:nvPr>
            <p:ph type="ctrTitle"/>
          </p:nvPr>
        </p:nvSpPr>
        <p:spPr/>
        <p:txBody>
          <a:bodyPr/>
          <a:lstStyle/>
          <a:p>
            <a:r>
              <a:rPr lang="ja-JP" altLang="en-US" b="0" dirty="0"/>
              <a:t>プリペアドステートメント</a:t>
            </a:r>
            <a:endParaRPr kumimoji="1" lang="ja-JP" altLang="en-US" dirty="0"/>
          </a:p>
        </p:txBody>
      </p:sp>
      <p:sp>
        <p:nvSpPr>
          <p:cNvPr id="3" name="正方形/長方形 2">
            <a:extLst>
              <a:ext uri="{FF2B5EF4-FFF2-40B4-BE49-F238E27FC236}">
                <a16:creationId xmlns:a16="http://schemas.microsoft.com/office/drawing/2014/main" id="{199D940D-E2CE-43D0-95D6-C5CDDD6E3410}"/>
              </a:ext>
            </a:extLst>
          </p:cNvPr>
          <p:cNvSpPr/>
          <p:nvPr/>
        </p:nvSpPr>
        <p:spPr>
          <a:xfrm>
            <a:off x="0" y="912187"/>
            <a:ext cx="7130265" cy="369332"/>
          </a:xfrm>
          <a:prstGeom prst="rect">
            <a:avLst/>
          </a:prstGeom>
        </p:spPr>
        <p:txBody>
          <a:bodyPr wrap="square">
            <a:spAutoFit/>
          </a:bodyPr>
          <a:lstStyle/>
          <a:p>
            <a:r>
              <a:rPr lang="en-US" altLang="ja-JP" dirty="0">
                <a:solidFill>
                  <a:srgbClr val="000000"/>
                </a:solidFill>
                <a:latin typeface="UD デジタル 教科書体 N-B" panose="02020700000000000000" pitchFamily="17" charset="-128"/>
                <a:ea typeface="UD デジタル 教科書体 N-B" panose="02020700000000000000" pitchFamily="17" charset="-128"/>
              </a:rPr>
              <a:t>MySQLi</a:t>
            </a:r>
            <a:r>
              <a:rPr lang="ja-JP" altLang="en-US" dirty="0">
                <a:solidFill>
                  <a:srgbClr val="000000"/>
                </a:solidFill>
                <a:latin typeface="UD デジタル 教科書体 N-B" panose="02020700000000000000" pitchFamily="17" charset="-128"/>
                <a:ea typeface="UD デジタル 教科書体 N-B" panose="02020700000000000000" pitchFamily="17" charset="-128"/>
              </a:rPr>
              <a:t>をして準備された文とバインドされたパラメータを使用する</a:t>
            </a:r>
            <a:endParaRPr lang="ja-JP" altLang="en-US" dirty="0">
              <a:latin typeface="UD デジタル 教科書体 N-B" panose="02020700000000000000" pitchFamily="17" charset="-128"/>
              <a:ea typeface="UD デジタル 教科書体 N-B" panose="02020700000000000000" pitchFamily="17" charset="-128"/>
            </a:endParaRPr>
          </a:p>
        </p:txBody>
      </p:sp>
      <p:sp>
        <p:nvSpPr>
          <p:cNvPr id="7" name="正方形/長方形 6">
            <a:extLst>
              <a:ext uri="{FF2B5EF4-FFF2-40B4-BE49-F238E27FC236}">
                <a16:creationId xmlns:a16="http://schemas.microsoft.com/office/drawing/2014/main" id="{BAA8BB0C-37C2-47DE-BED3-2196668B29E8}"/>
              </a:ext>
            </a:extLst>
          </p:cNvPr>
          <p:cNvSpPr/>
          <p:nvPr/>
        </p:nvSpPr>
        <p:spPr>
          <a:xfrm>
            <a:off x="0" y="1212835"/>
            <a:ext cx="6096000" cy="2862322"/>
          </a:xfrm>
          <a:prstGeom prst="rect">
            <a:avLst/>
          </a:prstGeom>
        </p:spPr>
        <p:style>
          <a:lnRef idx="3">
            <a:schemeClr val="lt1"/>
          </a:lnRef>
          <a:fillRef idx="1">
            <a:schemeClr val="dk1"/>
          </a:fillRef>
          <a:effectRef idx="1">
            <a:schemeClr val="dk1"/>
          </a:effectRef>
          <a:fontRef idx="minor">
            <a:schemeClr val="lt1"/>
          </a:fontRef>
        </p:style>
        <p:txBody>
          <a:bodyPr>
            <a:spAutoFit/>
          </a:bodyPr>
          <a:lstStyle/>
          <a:p>
            <a:r>
              <a:rPr lang="en-US" altLang="ja-JP" dirty="0">
                <a:solidFill>
                  <a:srgbClr val="6A9955"/>
                </a:solidFill>
                <a:latin typeface="Consolas" panose="020B0609020204030204" pitchFamily="49" charset="0"/>
              </a:rPr>
              <a:t>//</a:t>
            </a:r>
            <a:r>
              <a:rPr lang="ja-JP" altLang="en-US" dirty="0">
                <a:solidFill>
                  <a:srgbClr val="6A9955"/>
                </a:solidFill>
                <a:latin typeface="Consolas" panose="020B0609020204030204" pitchFamily="49" charset="0"/>
              </a:rPr>
              <a:t>プリペアドステートメント</a:t>
            </a:r>
            <a:endParaRPr lang="ja-JP" altLang="en-US" dirty="0">
              <a:solidFill>
                <a:srgbClr val="D4D4D4"/>
              </a:solidFill>
              <a:latin typeface="Consolas" panose="020B0609020204030204" pitchFamily="49" charset="0"/>
            </a:endParaRPr>
          </a:p>
          <a:p>
            <a:r>
              <a:rPr lang="ja-JP" altLang="en-US" dirty="0">
                <a:solidFill>
                  <a:srgbClr val="D4D4D4"/>
                </a:solidFill>
                <a:latin typeface="Consolas" panose="020B0609020204030204" pitchFamily="49" charset="0"/>
              </a:rPr>
              <a:t>    </a:t>
            </a:r>
            <a:r>
              <a:rPr lang="en-US" altLang="ja-JP" dirty="0">
                <a:solidFill>
                  <a:srgbClr val="9CDCFE"/>
                </a:solidFill>
                <a:latin typeface="Consolas" panose="020B0609020204030204" pitchFamily="49" charset="0"/>
              </a:rPr>
              <a:t>$stmt</a:t>
            </a:r>
            <a:r>
              <a:rPr lang="en-US" altLang="ja-JP" dirty="0">
                <a:solidFill>
                  <a:srgbClr val="D4D4D4"/>
                </a:solidFill>
                <a:latin typeface="Consolas" panose="020B0609020204030204" pitchFamily="49" charset="0"/>
              </a:rPr>
              <a:t> = </a:t>
            </a:r>
            <a:r>
              <a:rPr lang="en-US" altLang="ja-JP" dirty="0">
                <a:solidFill>
                  <a:srgbClr val="9CDCFE"/>
                </a:solidFill>
                <a:latin typeface="Consolas" panose="020B0609020204030204" pitchFamily="49" charset="0"/>
              </a:rPr>
              <a:t>$link</a:t>
            </a:r>
            <a:r>
              <a:rPr lang="en-US" altLang="ja-JP" dirty="0">
                <a:solidFill>
                  <a:srgbClr val="D4D4D4"/>
                </a:solidFill>
                <a:latin typeface="Consolas" panose="020B0609020204030204" pitchFamily="49" charset="0"/>
              </a:rPr>
              <a:t>-&gt;</a:t>
            </a:r>
            <a:r>
              <a:rPr lang="en-US" altLang="ja-JP" dirty="0">
                <a:solidFill>
                  <a:srgbClr val="9CDCFE"/>
                </a:solidFill>
                <a:latin typeface="Consolas" panose="020B0609020204030204" pitchFamily="49" charset="0"/>
              </a:rPr>
              <a:t>prepare</a:t>
            </a:r>
            <a:endParaRPr lang="en-US" altLang="ja-JP" dirty="0">
              <a:solidFill>
                <a:srgbClr val="D4D4D4"/>
              </a:solidFill>
              <a:latin typeface="Consolas" panose="020B0609020204030204" pitchFamily="49" charset="0"/>
            </a:endParaRPr>
          </a:p>
          <a:p>
            <a:r>
              <a:rPr lang="en-US" altLang="ja-JP" dirty="0">
                <a:solidFill>
                  <a:srgbClr val="D4D4D4"/>
                </a:solidFill>
                <a:latin typeface="Consolas" panose="020B0609020204030204" pitchFamily="49" charset="0"/>
              </a:rPr>
              <a:t>    (</a:t>
            </a:r>
          </a:p>
          <a:p>
            <a:r>
              <a:rPr lang="en-US" altLang="ja-JP" dirty="0">
                <a:solidFill>
                  <a:srgbClr val="D4D4D4"/>
                </a:solidFill>
                <a:latin typeface="Consolas" panose="020B0609020204030204" pitchFamily="49" charset="0"/>
              </a:rPr>
              <a:t>        </a:t>
            </a:r>
            <a:r>
              <a:rPr lang="en-US" altLang="ja-JP" dirty="0">
                <a:solidFill>
                  <a:srgbClr val="CE9178"/>
                </a:solidFill>
                <a:latin typeface="Consolas" panose="020B0609020204030204" pitchFamily="49" charset="0"/>
              </a:rPr>
              <a:t>"</a:t>
            </a:r>
            <a:r>
              <a:rPr lang="en-US" altLang="ja-JP" dirty="0">
                <a:solidFill>
                  <a:srgbClr val="569CD6"/>
                </a:solidFill>
                <a:latin typeface="Consolas" panose="020B0609020204030204" pitchFamily="49" charset="0"/>
              </a:rPr>
              <a:t>INSERT</a:t>
            </a:r>
            <a:r>
              <a:rPr lang="en-US" altLang="ja-JP" dirty="0">
                <a:solidFill>
                  <a:srgbClr val="CE9178"/>
                </a:solidFill>
                <a:latin typeface="Consolas" panose="020B0609020204030204" pitchFamily="49" charset="0"/>
              </a:rPr>
              <a:t> </a:t>
            </a:r>
            <a:r>
              <a:rPr lang="en-US" altLang="ja-JP" dirty="0">
                <a:solidFill>
                  <a:srgbClr val="569CD6"/>
                </a:solidFill>
                <a:latin typeface="Consolas" panose="020B0609020204030204" pitchFamily="49" charset="0"/>
              </a:rPr>
              <a:t>INTO</a:t>
            </a:r>
            <a:r>
              <a:rPr lang="en-US" altLang="ja-JP" dirty="0">
                <a:solidFill>
                  <a:srgbClr val="CE9178"/>
                </a:solidFill>
                <a:latin typeface="Consolas" panose="020B0609020204030204" pitchFamily="49" charset="0"/>
              </a:rPr>
              <a:t> </a:t>
            </a:r>
            <a:endParaRPr lang="en-US" altLang="ja-JP" dirty="0">
              <a:solidFill>
                <a:srgbClr val="D4D4D4"/>
              </a:solidFill>
              <a:latin typeface="Consolas" panose="020B0609020204030204" pitchFamily="49" charset="0"/>
            </a:endParaRPr>
          </a:p>
          <a:p>
            <a:r>
              <a:rPr lang="en-US" altLang="ja-JP" dirty="0">
                <a:solidFill>
                  <a:srgbClr val="CE9178"/>
                </a:solidFill>
                <a:latin typeface="Consolas" panose="020B0609020204030204" pitchFamily="49" charset="0"/>
              </a:rPr>
              <a:t>        MyGuests (firstname, lastname, email) </a:t>
            </a:r>
            <a:endParaRPr lang="en-US" altLang="ja-JP" dirty="0">
              <a:solidFill>
                <a:srgbClr val="D4D4D4"/>
              </a:solidFill>
              <a:latin typeface="Consolas" panose="020B0609020204030204" pitchFamily="49" charset="0"/>
            </a:endParaRPr>
          </a:p>
          <a:p>
            <a:r>
              <a:rPr lang="en-US" altLang="ja-JP" dirty="0">
                <a:solidFill>
                  <a:srgbClr val="CE9178"/>
                </a:solidFill>
                <a:latin typeface="Consolas" panose="020B0609020204030204" pitchFamily="49" charset="0"/>
              </a:rPr>
              <a:t>        </a:t>
            </a:r>
            <a:r>
              <a:rPr lang="en-US" altLang="ja-JP" dirty="0">
                <a:solidFill>
                  <a:srgbClr val="569CD6"/>
                </a:solidFill>
                <a:latin typeface="Consolas" panose="020B0609020204030204" pitchFamily="49" charset="0"/>
              </a:rPr>
              <a:t>VALUES</a:t>
            </a:r>
            <a:r>
              <a:rPr lang="en-US" altLang="ja-JP" dirty="0">
                <a:solidFill>
                  <a:srgbClr val="CE9178"/>
                </a:solidFill>
                <a:latin typeface="Consolas" panose="020B0609020204030204" pitchFamily="49" charset="0"/>
              </a:rPr>
              <a:t> </a:t>
            </a:r>
            <a:endParaRPr lang="en-US" altLang="ja-JP" dirty="0">
              <a:solidFill>
                <a:srgbClr val="D4D4D4"/>
              </a:solidFill>
              <a:latin typeface="Consolas" panose="020B0609020204030204" pitchFamily="49" charset="0"/>
            </a:endParaRPr>
          </a:p>
          <a:p>
            <a:r>
              <a:rPr lang="en-US" altLang="ja-JP" dirty="0">
                <a:solidFill>
                  <a:srgbClr val="CE9178"/>
                </a:solidFill>
                <a:latin typeface="Consolas" panose="020B0609020204030204" pitchFamily="49" charset="0"/>
              </a:rPr>
              <a:t>        (?, ?, ?)"</a:t>
            </a:r>
            <a:endParaRPr lang="en-US" altLang="ja-JP" dirty="0">
              <a:solidFill>
                <a:srgbClr val="D4D4D4"/>
              </a:solidFill>
              <a:latin typeface="Consolas" panose="020B0609020204030204" pitchFamily="49" charset="0"/>
            </a:endParaRPr>
          </a:p>
          <a:p>
            <a:r>
              <a:rPr lang="en-US" altLang="ja-JP" dirty="0">
                <a:solidFill>
                  <a:srgbClr val="D4D4D4"/>
                </a:solidFill>
                <a:latin typeface="Consolas" panose="020B0609020204030204" pitchFamily="49" charset="0"/>
              </a:rPr>
              <a:t>    );</a:t>
            </a:r>
          </a:p>
          <a:p>
            <a:r>
              <a:rPr lang="en-US" altLang="ja-JP" dirty="0">
                <a:solidFill>
                  <a:srgbClr val="D4D4D4"/>
                </a:solidFill>
                <a:latin typeface="Consolas" panose="020B0609020204030204" pitchFamily="49" charset="0"/>
              </a:rPr>
              <a:t>    </a:t>
            </a:r>
            <a:r>
              <a:rPr lang="en-US" altLang="ja-JP" dirty="0">
                <a:solidFill>
                  <a:srgbClr val="9CDCFE"/>
                </a:solidFill>
                <a:latin typeface="Consolas" panose="020B0609020204030204" pitchFamily="49" charset="0"/>
              </a:rPr>
              <a:t>$stmt</a:t>
            </a:r>
            <a:r>
              <a:rPr lang="en-US" altLang="ja-JP" dirty="0">
                <a:solidFill>
                  <a:srgbClr val="D4D4D4"/>
                </a:solidFill>
                <a:latin typeface="Consolas" panose="020B0609020204030204" pitchFamily="49" charset="0"/>
              </a:rPr>
              <a:t>-&gt;</a:t>
            </a:r>
            <a:r>
              <a:rPr lang="en-US" altLang="ja-JP" dirty="0">
                <a:solidFill>
                  <a:srgbClr val="9CDCFE"/>
                </a:solidFill>
                <a:latin typeface="Consolas" panose="020B0609020204030204" pitchFamily="49" charset="0"/>
              </a:rPr>
              <a:t>bind_param</a:t>
            </a:r>
            <a:endParaRPr lang="en-US" altLang="ja-JP" dirty="0">
              <a:solidFill>
                <a:srgbClr val="D4D4D4"/>
              </a:solidFill>
              <a:latin typeface="Consolas" panose="020B0609020204030204" pitchFamily="49" charset="0"/>
            </a:endParaRPr>
          </a:p>
          <a:p>
            <a:r>
              <a:rPr lang="en-US" altLang="ja-JP" dirty="0">
                <a:solidFill>
                  <a:srgbClr val="D4D4D4"/>
                </a:solidFill>
                <a:latin typeface="Consolas" panose="020B0609020204030204" pitchFamily="49" charset="0"/>
              </a:rPr>
              <a:t>    (</a:t>
            </a:r>
            <a:r>
              <a:rPr lang="en-US" altLang="ja-JP" dirty="0">
                <a:solidFill>
                  <a:srgbClr val="CE9178"/>
                </a:solidFill>
                <a:latin typeface="Consolas" panose="020B0609020204030204" pitchFamily="49" charset="0"/>
              </a:rPr>
              <a:t>"sss"</a:t>
            </a:r>
            <a:r>
              <a:rPr lang="en-US" altLang="ja-JP" dirty="0">
                <a:solidFill>
                  <a:srgbClr val="D4D4D4"/>
                </a:solidFill>
                <a:latin typeface="Consolas" panose="020B0609020204030204" pitchFamily="49" charset="0"/>
              </a:rPr>
              <a:t>, </a:t>
            </a:r>
            <a:r>
              <a:rPr lang="en-US" altLang="ja-JP" dirty="0">
                <a:solidFill>
                  <a:srgbClr val="9CDCFE"/>
                </a:solidFill>
                <a:latin typeface="Consolas" panose="020B0609020204030204" pitchFamily="49" charset="0"/>
              </a:rPr>
              <a:t>$firstname</a:t>
            </a:r>
            <a:r>
              <a:rPr lang="en-US" altLang="ja-JP" dirty="0">
                <a:solidFill>
                  <a:srgbClr val="D4D4D4"/>
                </a:solidFill>
                <a:latin typeface="Consolas" panose="020B0609020204030204" pitchFamily="49" charset="0"/>
              </a:rPr>
              <a:t>, </a:t>
            </a:r>
            <a:r>
              <a:rPr lang="en-US" altLang="ja-JP" dirty="0">
                <a:solidFill>
                  <a:srgbClr val="9CDCFE"/>
                </a:solidFill>
                <a:latin typeface="Consolas" panose="020B0609020204030204" pitchFamily="49" charset="0"/>
              </a:rPr>
              <a:t>$lastname</a:t>
            </a:r>
            <a:r>
              <a:rPr lang="en-US" altLang="ja-JP" dirty="0">
                <a:solidFill>
                  <a:srgbClr val="D4D4D4"/>
                </a:solidFill>
                <a:latin typeface="Consolas" panose="020B0609020204030204" pitchFamily="49" charset="0"/>
              </a:rPr>
              <a:t>, </a:t>
            </a:r>
            <a:r>
              <a:rPr lang="en-US" altLang="ja-JP" dirty="0">
                <a:solidFill>
                  <a:srgbClr val="9CDCFE"/>
                </a:solidFill>
                <a:latin typeface="Consolas" panose="020B0609020204030204" pitchFamily="49" charset="0"/>
              </a:rPr>
              <a:t>$email</a:t>
            </a:r>
            <a:r>
              <a:rPr lang="en-US" altLang="ja-JP" dirty="0">
                <a:solidFill>
                  <a:srgbClr val="D4D4D4"/>
                </a:solidFill>
                <a:latin typeface="Consolas" panose="020B0609020204030204" pitchFamily="49" charset="0"/>
              </a:rPr>
              <a:t>);</a:t>
            </a:r>
            <a:endParaRPr lang="en-US" altLang="ja-JP" b="0" dirty="0">
              <a:solidFill>
                <a:srgbClr val="D4D4D4"/>
              </a:solidFill>
              <a:effectLst/>
              <a:latin typeface="Consolas" panose="020B0609020204030204" pitchFamily="49" charset="0"/>
            </a:endParaRPr>
          </a:p>
        </p:txBody>
      </p:sp>
      <p:sp>
        <p:nvSpPr>
          <p:cNvPr id="8" name="正方形/長方形 7">
            <a:extLst>
              <a:ext uri="{FF2B5EF4-FFF2-40B4-BE49-F238E27FC236}">
                <a16:creationId xmlns:a16="http://schemas.microsoft.com/office/drawing/2014/main" id="{DB970B87-FEF8-4FB5-A0E2-C9B94EAD26DB}"/>
              </a:ext>
            </a:extLst>
          </p:cNvPr>
          <p:cNvSpPr/>
          <p:nvPr/>
        </p:nvSpPr>
        <p:spPr>
          <a:xfrm>
            <a:off x="8332675" y="523428"/>
            <a:ext cx="3859325" cy="6186309"/>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br>
              <a:rPr lang="ja-JP" altLang="en-US" dirty="0">
                <a:solidFill>
                  <a:srgbClr val="D4D4D4"/>
                </a:solidFill>
                <a:latin typeface="Consolas" panose="020B0609020204030204" pitchFamily="49" charset="0"/>
              </a:rPr>
            </a:br>
            <a:r>
              <a:rPr lang="ja-JP" altLang="en-US" dirty="0">
                <a:solidFill>
                  <a:srgbClr val="D4D4D4"/>
                </a:solidFill>
                <a:latin typeface="Consolas" panose="020B0609020204030204" pitchFamily="49" charset="0"/>
              </a:rPr>
              <a:t>    </a:t>
            </a:r>
            <a:r>
              <a:rPr lang="en-US" altLang="ja-JP" dirty="0">
                <a:solidFill>
                  <a:srgbClr val="6A9955"/>
                </a:solidFill>
                <a:latin typeface="Consolas" panose="020B0609020204030204" pitchFamily="49" charset="0"/>
              </a:rPr>
              <a:t>//</a:t>
            </a:r>
            <a:r>
              <a:rPr lang="ja-JP" altLang="en-US" dirty="0">
                <a:solidFill>
                  <a:srgbClr val="6A9955"/>
                </a:solidFill>
                <a:latin typeface="Consolas" panose="020B0609020204030204" pitchFamily="49" charset="0"/>
              </a:rPr>
              <a:t>データ挿入</a:t>
            </a:r>
            <a:endParaRPr lang="ja-JP" altLang="en-US" dirty="0">
              <a:solidFill>
                <a:srgbClr val="D4D4D4"/>
              </a:solidFill>
              <a:latin typeface="Consolas" panose="020B0609020204030204" pitchFamily="49" charset="0"/>
            </a:endParaRPr>
          </a:p>
          <a:p>
            <a:r>
              <a:rPr lang="ja-JP" altLang="en-US" dirty="0">
                <a:solidFill>
                  <a:srgbClr val="D4D4D4"/>
                </a:solidFill>
                <a:latin typeface="Consolas" panose="020B0609020204030204" pitchFamily="49" charset="0"/>
              </a:rPr>
              <a:t>    </a:t>
            </a:r>
            <a:r>
              <a:rPr lang="en-US" altLang="ja-JP" dirty="0">
                <a:solidFill>
                  <a:srgbClr val="9CDCFE"/>
                </a:solidFill>
                <a:latin typeface="Consolas" panose="020B0609020204030204" pitchFamily="49" charset="0"/>
              </a:rPr>
              <a:t>$firstname</a:t>
            </a:r>
            <a:r>
              <a:rPr lang="en-US" altLang="ja-JP" dirty="0">
                <a:solidFill>
                  <a:srgbClr val="D4D4D4"/>
                </a:solidFill>
                <a:latin typeface="Consolas" panose="020B0609020204030204" pitchFamily="49" charset="0"/>
              </a:rPr>
              <a:t> = </a:t>
            </a:r>
            <a:r>
              <a:rPr lang="en-US" altLang="ja-JP" dirty="0">
                <a:solidFill>
                  <a:srgbClr val="CE9178"/>
                </a:solidFill>
                <a:latin typeface="Consolas" panose="020B0609020204030204" pitchFamily="49" charset="0"/>
              </a:rPr>
              <a:t>"A"</a:t>
            </a:r>
            <a:r>
              <a:rPr lang="en-US" altLang="ja-JP" dirty="0">
                <a:solidFill>
                  <a:srgbClr val="D4D4D4"/>
                </a:solidFill>
                <a:latin typeface="Consolas" panose="020B0609020204030204" pitchFamily="49" charset="0"/>
              </a:rPr>
              <a:t>;</a:t>
            </a:r>
          </a:p>
          <a:p>
            <a:r>
              <a:rPr lang="en-US" altLang="ja-JP" dirty="0">
                <a:solidFill>
                  <a:srgbClr val="D4D4D4"/>
                </a:solidFill>
                <a:latin typeface="Consolas" panose="020B0609020204030204" pitchFamily="49" charset="0"/>
              </a:rPr>
              <a:t>    </a:t>
            </a:r>
            <a:r>
              <a:rPr lang="en-US" altLang="ja-JP" dirty="0">
                <a:solidFill>
                  <a:srgbClr val="9CDCFE"/>
                </a:solidFill>
                <a:latin typeface="Consolas" panose="020B0609020204030204" pitchFamily="49" charset="0"/>
              </a:rPr>
              <a:t>$lastname</a:t>
            </a:r>
            <a:r>
              <a:rPr lang="en-US" altLang="ja-JP" dirty="0">
                <a:solidFill>
                  <a:srgbClr val="D4D4D4"/>
                </a:solidFill>
                <a:latin typeface="Consolas" panose="020B0609020204030204" pitchFamily="49" charset="0"/>
              </a:rPr>
              <a:t> = </a:t>
            </a:r>
            <a:r>
              <a:rPr lang="en-US" altLang="ja-JP" dirty="0">
                <a:solidFill>
                  <a:srgbClr val="CE9178"/>
                </a:solidFill>
                <a:latin typeface="Consolas" panose="020B0609020204030204" pitchFamily="49" charset="0"/>
              </a:rPr>
              <a:t>"a"</a:t>
            </a:r>
            <a:r>
              <a:rPr lang="en-US" altLang="ja-JP" dirty="0">
                <a:solidFill>
                  <a:srgbClr val="D4D4D4"/>
                </a:solidFill>
                <a:latin typeface="Consolas" panose="020B0609020204030204" pitchFamily="49" charset="0"/>
              </a:rPr>
              <a:t>;</a:t>
            </a:r>
          </a:p>
          <a:p>
            <a:r>
              <a:rPr lang="en-US" altLang="ja-JP" dirty="0">
                <a:solidFill>
                  <a:srgbClr val="D4D4D4"/>
                </a:solidFill>
                <a:latin typeface="Consolas" panose="020B0609020204030204" pitchFamily="49" charset="0"/>
              </a:rPr>
              <a:t>    </a:t>
            </a:r>
            <a:r>
              <a:rPr lang="en-US" altLang="ja-JP" dirty="0">
                <a:solidFill>
                  <a:srgbClr val="9CDCFE"/>
                </a:solidFill>
                <a:latin typeface="Consolas" panose="020B0609020204030204" pitchFamily="49" charset="0"/>
              </a:rPr>
              <a:t>$email</a:t>
            </a:r>
            <a:r>
              <a:rPr lang="en-US" altLang="ja-JP" dirty="0">
                <a:solidFill>
                  <a:srgbClr val="D4D4D4"/>
                </a:solidFill>
                <a:latin typeface="Consolas" panose="020B0609020204030204" pitchFamily="49" charset="0"/>
              </a:rPr>
              <a:t> = </a:t>
            </a:r>
            <a:r>
              <a:rPr lang="en-US" altLang="ja-JP" dirty="0">
                <a:solidFill>
                  <a:srgbClr val="CE9178"/>
                </a:solidFill>
                <a:latin typeface="Consolas" panose="020B0609020204030204" pitchFamily="49" charset="0"/>
              </a:rPr>
              <a:t>"222@jtk.com"</a:t>
            </a:r>
            <a:r>
              <a:rPr lang="en-US" altLang="ja-JP" dirty="0">
                <a:solidFill>
                  <a:srgbClr val="D4D4D4"/>
                </a:solidFill>
                <a:latin typeface="Consolas" panose="020B0609020204030204" pitchFamily="49" charset="0"/>
              </a:rPr>
              <a:t>;</a:t>
            </a:r>
          </a:p>
          <a:p>
            <a:r>
              <a:rPr lang="en-US" altLang="ja-JP" dirty="0">
                <a:solidFill>
                  <a:srgbClr val="D4D4D4"/>
                </a:solidFill>
                <a:latin typeface="Consolas" panose="020B0609020204030204" pitchFamily="49" charset="0"/>
              </a:rPr>
              <a:t>    </a:t>
            </a:r>
            <a:r>
              <a:rPr lang="en-US" altLang="ja-JP" dirty="0">
                <a:solidFill>
                  <a:srgbClr val="9CDCFE"/>
                </a:solidFill>
                <a:latin typeface="Consolas" panose="020B0609020204030204" pitchFamily="49" charset="0"/>
              </a:rPr>
              <a:t>$stmt</a:t>
            </a:r>
            <a:r>
              <a:rPr lang="en-US" altLang="ja-JP" dirty="0">
                <a:solidFill>
                  <a:srgbClr val="D4D4D4"/>
                </a:solidFill>
                <a:latin typeface="Consolas" panose="020B0609020204030204" pitchFamily="49" charset="0"/>
              </a:rPr>
              <a:t>-&gt;</a:t>
            </a:r>
            <a:r>
              <a:rPr lang="en-US" altLang="ja-JP" dirty="0">
                <a:solidFill>
                  <a:srgbClr val="DCDCAA"/>
                </a:solidFill>
                <a:latin typeface="Consolas" panose="020B0609020204030204" pitchFamily="49" charset="0"/>
              </a:rPr>
              <a:t>execute</a:t>
            </a:r>
            <a:r>
              <a:rPr lang="en-US" altLang="ja-JP" dirty="0">
                <a:solidFill>
                  <a:srgbClr val="D4D4D4"/>
                </a:solidFill>
                <a:latin typeface="Consolas" panose="020B0609020204030204" pitchFamily="49" charset="0"/>
              </a:rPr>
              <a:t>();</a:t>
            </a:r>
          </a:p>
          <a:p>
            <a:br>
              <a:rPr lang="en-US" altLang="ja-JP" dirty="0">
                <a:solidFill>
                  <a:srgbClr val="D4D4D4"/>
                </a:solidFill>
                <a:latin typeface="Consolas" panose="020B0609020204030204" pitchFamily="49" charset="0"/>
              </a:rPr>
            </a:br>
            <a:r>
              <a:rPr lang="en-US" altLang="ja-JP" dirty="0">
                <a:solidFill>
                  <a:srgbClr val="D4D4D4"/>
                </a:solidFill>
                <a:latin typeface="Consolas" panose="020B0609020204030204" pitchFamily="49" charset="0"/>
              </a:rPr>
              <a:t>    </a:t>
            </a:r>
            <a:r>
              <a:rPr lang="en-US" altLang="ja-JP" dirty="0">
                <a:solidFill>
                  <a:srgbClr val="9CDCFE"/>
                </a:solidFill>
                <a:latin typeface="Consolas" panose="020B0609020204030204" pitchFamily="49" charset="0"/>
              </a:rPr>
              <a:t>$firstname</a:t>
            </a:r>
            <a:r>
              <a:rPr lang="en-US" altLang="ja-JP" dirty="0">
                <a:solidFill>
                  <a:srgbClr val="D4D4D4"/>
                </a:solidFill>
                <a:latin typeface="Consolas" panose="020B0609020204030204" pitchFamily="49" charset="0"/>
              </a:rPr>
              <a:t> = </a:t>
            </a:r>
            <a:r>
              <a:rPr lang="en-US" altLang="ja-JP" dirty="0">
                <a:solidFill>
                  <a:srgbClr val="CE9178"/>
                </a:solidFill>
                <a:latin typeface="Consolas" panose="020B0609020204030204" pitchFamily="49" charset="0"/>
              </a:rPr>
              <a:t>"B"</a:t>
            </a:r>
            <a:r>
              <a:rPr lang="en-US" altLang="ja-JP" dirty="0">
                <a:solidFill>
                  <a:srgbClr val="D4D4D4"/>
                </a:solidFill>
                <a:latin typeface="Consolas" panose="020B0609020204030204" pitchFamily="49" charset="0"/>
              </a:rPr>
              <a:t>;</a:t>
            </a:r>
          </a:p>
          <a:p>
            <a:r>
              <a:rPr lang="en-US" altLang="ja-JP" dirty="0">
                <a:solidFill>
                  <a:srgbClr val="D4D4D4"/>
                </a:solidFill>
                <a:latin typeface="Consolas" panose="020B0609020204030204" pitchFamily="49" charset="0"/>
              </a:rPr>
              <a:t>    </a:t>
            </a:r>
            <a:r>
              <a:rPr lang="en-US" altLang="ja-JP" dirty="0">
                <a:solidFill>
                  <a:srgbClr val="9CDCFE"/>
                </a:solidFill>
                <a:latin typeface="Consolas" panose="020B0609020204030204" pitchFamily="49" charset="0"/>
              </a:rPr>
              <a:t>$lastname</a:t>
            </a:r>
            <a:r>
              <a:rPr lang="en-US" altLang="ja-JP" dirty="0">
                <a:solidFill>
                  <a:srgbClr val="D4D4D4"/>
                </a:solidFill>
                <a:latin typeface="Consolas" panose="020B0609020204030204" pitchFamily="49" charset="0"/>
              </a:rPr>
              <a:t> = </a:t>
            </a:r>
            <a:r>
              <a:rPr lang="en-US" altLang="ja-JP" dirty="0">
                <a:solidFill>
                  <a:srgbClr val="CE9178"/>
                </a:solidFill>
                <a:latin typeface="Consolas" panose="020B0609020204030204" pitchFamily="49" charset="0"/>
              </a:rPr>
              <a:t>"b"</a:t>
            </a:r>
            <a:r>
              <a:rPr lang="en-US" altLang="ja-JP" dirty="0">
                <a:solidFill>
                  <a:srgbClr val="D4D4D4"/>
                </a:solidFill>
                <a:latin typeface="Consolas" panose="020B0609020204030204" pitchFamily="49" charset="0"/>
              </a:rPr>
              <a:t>;</a:t>
            </a:r>
          </a:p>
          <a:p>
            <a:r>
              <a:rPr lang="en-US" altLang="ja-JP" dirty="0">
                <a:solidFill>
                  <a:srgbClr val="D4D4D4"/>
                </a:solidFill>
                <a:latin typeface="Consolas" panose="020B0609020204030204" pitchFamily="49" charset="0"/>
              </a:rPr>
              <a:t>    </a:t>
            </a:r>
            <a:r>
              <a:rPr lang="en-US" altLang="ja-JP" dirty="0">
                <a:solidFill>
                  <a:srgbClr val="9CDCFE"/>
                </a:solidFill>
                <a:latin typeface="Consolas" panose="020B0609020204030204" pitchFamily="49" charset="0"/>
              </a:rPr>
              <a:t>$email</a:t>
            </a:r>
            <a:r>
              <a:rPr lang="en-US" altLang="ja-JP" dirty="0">
                <a:solidFill>
                  <a:srgbClr val="D4D4D4"/>
                </a:solidFill>
                <a:latin typeface="Consolas" panose="020B0609020204030204" pitchFamily="49" charset="0"/>
              </a:rPr>
              <a:t> = </a:t>
            </a:r>
            <a:r>
              <a:rPr lang="en-US" altLang="ja-JP" dirty="0">
                <a:solidFill>
                  <a:srgbClr val="CE9178"/>
                </a:solidFill>
                <a:latin typeface="Consolas" panose="020B0609020204030204" pitchFamily="49" charset="0"/>
              </a:rPr>
              <a:t>"333@jtk.com"</a:t>
            </a:r>
            <a:r>
              <a:rPr lang="en-US" altLang="ja-JP" dirty="0">
                <a:solidFill>
                  <a:srgbClr val="D4D4D4"/>
                </a:solidFill>
                <a:latin typeface="Consolas" panose="020B0609020204030204" pitchFamily="49" charset="0"/>
              </a:rPr>
              <a:t>;</a:t>
            </a:r>
          </a:p>
          <a:p>
            <a:r>
              <a:rPr lang="en-US" altLang="ja-JP" dirty="0">
                <a:solidFill>
                  <a:srgbClr val="D4D4D4"/>
                </a:solidFill>
                <a:latin typeface="Consolas" panose="020B0609020204030204" pitchFamily="49" charset="0"/>
              </a:rPr>
              <a:t>    </a:t>
            </a:r>
            <a:r>
              <a:rPr lang="en-US" altLang="ja-JP" dirty="0">
                <a:solidFill>
                  <a:srgbClr val="9CDCFE"/>
                </a:solidFill>
                <a:latin typeface="Consolas" panose="020B0609020204030204" pitchFamily="49" charset="0"/>
              </a:rPr>
              <a:t>$stmt</a:t>
            </a:r>
            <a:r>
              <a:rPr lang="en-US" altLang="ja-JP" dirty="0">
                <a:solidFill>
                  <a:srgbClr val="D4D4D4"/>
                </a:solidFill>
                <a:latin typeface="Consolas" panose="020B0609020204030204" pitchFamily="49" charset="0"/>
              </a:rPr>
              <a:t>-&gt;</a:t>
            </a:r>
            <a:r>
              <a:rPr lang="en-US" altLang="ja-JP" dirty="0">
                <a:solidFill>
                  <a:srgbClr val="DCDCAA"/>
                </a:solidFill>
                <a:latin typeface="Consolas" panose="020B0609020204030204" pitchFamily="49" charset="0"/>
              </a:rPr>
              <a:t>execute</a:t>
            </a:r>
            <a:r>
              <a:rPr lang="en-US" altLang="ja-JP" dirty="0">
                <a:solidFill>
                  <a:srgbClr val="D4D4D4"/>
                </a:solidFill>
                <a:latin typeface="Consolas" panose="020B0609020204030204" pitchFamily="49" charset="0"/>
              </a:rPr>
              <a:t>();</a:t>
            </a:r>
          </a:p>
          <a:p>
            <a:br>
              <a:rPr lang="en-US" altLang="ja-JP" dirty="0">
                <a:solidFill>
                  <a:srgbClr val="D4D4D4"/>
                </a:solidFill>
                <a:latin typeface="Consolas" panose="020B0609020204030204" pitchFamily="49" charset="0"/>
              </a:rPr>
            </a:br>
            <a:r>
              <a:rPr lang="en-US" altLang="ja-JP" dirty="0">
                <a:solidFill>
                  <a:srgbClr val="D4D4D4"/>
                </a:solidFill>
                <a:latin typeface="Consolas" panose="020B0609020204030204" pitchFamily="49" charset="0"/>
              </a:rPr>
              <a:t>    </a:t>
            </a:r>
            <a:r>
              <a:rPr lang="en-US" altLang="ja-JP" dirty="0">
                <a:solidFill>
                  <a:srgbClr val="9CDCFE"/>
                </a:solidFill>
                <a:latin typeface="Consolas" panose="020B0609020204030204" pitchFamily="49" charset="0"/>
              </a:rPr>
              <a:t>$firstname</a:t>
            </a:r>
            <a:r>
              <a:rPr lang="en-US" altLang="ja-JP" dirty="0">
                <a:solidFill>
                  <a:srgbClr val="D4D4D4"/>
                </a:solidFill>
                <a:latin typeface="Consolas" panose="020B0609020204030204" pitchFamily="49" charset="0"/>
              </a:rPr>
              <a:t> = </a:t>
            </a:r>
            <a:r>
              <a:rPr lang="en-US" altLang="ja-JP" dirty="0">
                <a:solidFill>
                  <a:srgbClr val="CE9178"/>
                </a:solidFill>
                <a:latin typeface="Consolas" panose="020B0609020204030204" pitchFamily="49" charset="0"/>
              </a:rPr>
              <a:t>"C"</a:t>
            </a:r>
            <a:r>
              <a:rPr lang="en-US" altLang="ja-JP" dirty="0">
                <a:solidFill>
                  <a:srgbClr val="D4D4D4"/>
                </a:solidFill>
                <a:latin typeface="Consolas" panose="020B0609020204030204" pitchFamily="49" charset="0"/>
              </a:rPr>
              <a:t>;</a:t>
            </a:r>
          </a:p>
          <a:p>
            <a:r>
              <a:rPr lang="en-US" altLang="ja-JP" dirty="0">
                <a:solidFill>
                  <a:srgbClr val="D4D4D4"/>
                </a:solidFill>
                <a:latin typeface="Consolas" panose="020B0609020204030204" pitchFamily="49" charset="0"/>
              </a:rPr>
              <a:t>    </a:t>
            </a:r>
            <a:r>
              <a:rPr lang="en-US" altLang="ja-JP" dirty="0">
                <a:solidFill>
                  <a:srgbClr val="9CDCFE"/>
                </a:solidFill>
                <a:latin typeface="Consolas" panose="020B0609020204030204" pitchFamily="49" charset="0"/>
              </a:rPr>
              <a:t>$lastname</a:t>
            </a:r>
            <a:r>
              <a:rPr lang="en-US" altLang="ja-JP" dirty="0">
                <a:solidFill>
                  <a:srgbClr val="D4D4D4"/>
                </a:solidFill>
                <a:latin typeface="Consolas" panose="020B0609020204030204" pitchFamily="49" charset="0"/>
              </a:rPr>
              <a:t> = </a:t>
            </a:r>
            <a:r>
              <a:rPr lang="en-US" altLang="ja-JP" dirty="0">
                <a:solidFill>
                  <a:srgbClr val="CE9178"/>
                </a:solidFill>
                <a:latin typeface="Consolas" panose="020B0609020204030204" pitchFamily="49" charset="0"/>
              </a:rPr>
              <a:t>"c"</a:t>
            </a:r>
            <a:r>
              <a:rPr lang="en-US" altLang="ja-JP" dirty="0">
                <a:solidFill>
                  <a:srgbClr val="D4D4D4"/>
                </a:solidFill>
                <a:latin typeface="Consolas" panose="020B0609020204030204" pitchFamily="49" charset="0"/>
              </a:rPr>
              <a:t>;</a:t>
            </a:r>
          </a:p>
          <a:p>
            <a:r>
              <a:rPr lang="en-US" altLang="ja-JP" dirty="0">
                <a:solidFill>
                  <a:srgbClr val="D4D4D4"/>
                </a:solidFill>
                <a:latin typeface="Consolas" panose="020B0609020204030204" pitchFamily="49" charset="0"/>
              </a:rPr>
              <a:t>    </a:t>
            </a:r>
            <a:r>
              <a:rPr lang="en-US" altLang="ja-JP" dirty="0">
                <a:solidFill>
                  <a:srgbClr val="9CDCFE"/>
                </a:solidFill>
                <a:latin typeface="Consolas" panose="020B0609020204030204" pitchFamily="49" charset="0"/>
              </a:rPr>
              <a:t>$email</a:t>
            </a:r>
            <a:r>
              <a:rPr lang="en-US" altLang="ja-JP" dirty="0">
                <a:solidFill>
                  <a:srgbClr val="D4D4D4"/>
                </a:solidFill>
                <a:latin typeface="Consolas" panose="020B0609020204030204" pitchFamily="49" charset="0"/>
              </a:rPr>
              <a:t> = </a:t>
            </a:r>
            <a:r>
              <a:rPr lang="en-US" altLang="ja-JP" dirty="0">
                <a:solidFill>
                  <a:srgbClr val="CE9178"/>
                </a:solidFill>
                <a:latin typeface="Consolas" panose="020B0609020204030204" pitchFamily="49" charset="0"/>
              </a:rPr>
              <a:t>"444@jtk.com"</a:t>
            </a:r>
            <a:r>
              <a:rPr lang="en-US" altLang="ja-JP" dirty="0">
                <a:solidFill>
                  <a:srgbClr val="D4D4D4"/>
                </a:solidFill>
                <a:latin typeface="Consolas" panose="020B0609020204030204" pitchFamily="49" charset="0"/>
              </a:rPr>
              <a:t>;</a:t>
            </a:r>
          </a:p>
          <a:p>
            <a:r>
              <a:rPr lang="en-US" altLang="ja-JP" dirty="0">
                <a:solidFill>
                  <a:srgbClr val="D4D4D4"/>
                </a:solidFill>
                <a:latin typeface="Consolas" panose="020B0609020204030204" pitchFamily="49" charset="0"/>
              </a:rPr>
              <a:t>    </a:t>
            </a:r>
            <a:r>
              <a:rPr lang="en-US" altLang="ja-JP" dirty="0">
                <a:solidFill>
                  <a:srgbClr val="9CDCFE"/>
                </a:solidFill>
                <a:latin typeface="Consolas" panose="020B0609020204030204" pitchFamily="49" charset="0"/>
              </a:rPr>
              <a:t>$stmt</a:t>
            </a:r>
            <a:r>
              <a:rPr lang="en-US" altLang="ja-JP" dirty="0">
                <a:solidFill>
                  <a:srgbClr val="D4D4D4"/>
                </a:solidFill>
                <a:latin typeface="Consolas" panose="020B0609020204030204" pitchFamily="49" charset="0"/>
              </a:rPr>
              <a:t>-&gt;</a:t>
            </a:r>
            <a:r>
              <a:rPr lang="en-US" altLang="ja-JP" dirty="0">
                <a:solidFill>
                  <a:srgbClr val="DCDCAA"/>
                </a:solidFill>
                <a:latin typeface="Consolas" panose="020B0609020204030204" pitchFamily="49" charset="0"/>
              </a:rPr>
              <a:t>execute</a:t>
            </a:r>
            <a:r>
              <a:rPr lang="en-US" altLang="ja-JP" dirty="0">
                <a:solidFill>
                  <a:srgbClr val="D4D4D4"/>
                </a:solidFill>
                <a:latin typeface="Consolas" panose="020B0609020204030204" pitchFamily="49" charset="0"/>
              </a:rPr>
              <a:t>();</a:t>
            </a:r>
          </a:p>
          <a:p>
            <a:br>
              <a:rPr lang="en-US" altLang="ja-JP" dirty="0">
                <a:solidFill>
                  <a:srgbClr val="D4D4D4"/>
                </a:solidFill>
                <a:latin typeface="Consolas" panose="020B0609020204030204" pitchFamily="49" charset="0"/>
              </a:rPr>
            </a:br>
            <a:r>
              <a:rPr lang="en-US" altLang="ja-JP" dirty="0">
                <a:solidFill>
                  <a:srgbClr val="D4D4D4"/>
                </a:solidFill>
                <a:latin typeface="Consolas" panose="020B0609020204030204" pitchFamily="49" charset="0"/>
              </a:rPr>
              <a:t>    </a:t>
            </a:r>
            <a:r>
              <a:rPr lang="en-US" altLang="ja-JP" dirty="0">
                <a:solidFill>
                  <a:srgbClr val="DCDCAA"/>
                </a:solidFill>
                <a:latin typeface="Consolas" panose="020B0609020204030204" pitchFamily="49" charset="0"/>
              </a:rPr>
              <a:t>echo</a:t>
            </a:r>
            <a:r>
              <a:rPr lang="en-US" altLang="ja-JP" dirty="0">
                <a:solidFill>
                  <a:srgbClr val="D4D4D4"/>
                </a:solidFill>
                <a:latin typeface="Consolas" panose="020B0609020204030204" pitchFamily="49" charset="0"/>
              </a:rPr>
              <a:t> </a:t>
            </a:r>
            <a:r>
              <a:rPr lang="en-US" altLang="ja-JP" dirty="0">
                <a:solidFill>
                  <a:srgbClr val="CE9178"/>
                </a:solidFill>
                <a:latin typeface="Consolas" panose="020B0609020204030204" pitchFamily="49" charset="0"/>
              </a:rPr>
              <a:t>"NEW</a:t>
            </a:r>
            <a:r>
              <a:rPr lang="ja-JP" altLang="en-US" dirty="0">
                <a:solidFill>
                  <a:srgbClr val="CE9178"/>
                </a:solidFill>
                <a:latin typeface="Consolas" panose="020B0609020204030204" pitchFamily="49" charset="0"/>
              </a:rPr>
              <a:t>データ挿入成功</a:t>
            </a:r>
            <a:r>
              <a:rPr lang="en-US" altLang="ja-JP" dirty="0">
                <a:solidFill>
                  <a:srgbClr val="CE9178"/>
                </a:solidFill>
                <a:latin typeface="Consolas" panose="020B0609020204030204" pitchFamily="49" charset="0"/>
              </a:rPr>
              <a:t>"</a:t>
            </a:r>
            <a:r>
              <a:rPr lang="en-US" altLang="ja-JP" dirty="0">
                <a:solidFill>
                  <a:srgbClr val="D4D4D4"/>
                </a:solidFill>
                <a:latin typeface="Consolas" panose="020B0609020204030204" pitchFamily="49" charset="0"/>
              </a:rPr>
              <a:t>;</a:t>
            </a:r>
          </a:p>
          <a:p>
            <a:br>
              <a:rPr lang="en-US" altLang="ja-JP" dirty="0">
                <a:solidFill>
                  <a:srgbClr val="D4D4D4"/>
                </a:solidFill>
                <a:latin typeface="Consolas" panose="020B0609020204030204" pitchFamily="49" charset="0"/>
              </a:rPr>
            </a:br>
            <a:r>
              <a:rPr lang="en-US" altLang="ja-JP" dirty="0">
                <a:solidFill>
                  <a:srgbClr val="D4D4D4"/>
                </a:solidFill>
                <a:latin typeface="Consolas" panose="020B0609020204030204" pitchFamily="49" charset="0"/>
              </a:rPr>
              <a:t>    </a:t>
            </a:r>
            <a:r>
              <a:rPr lang="en-US" altLang="ja-JP" dirty="0">
                <a:solidFill>
                  <a:srgbClr val="9CDCFE"/>
                </a:solidFill>
                <a:latin typeface="Consolas" panose="020B0609020204030204" pitchFamily="49" charset="0"/>
              </a:rPr>
              <a:t>$stmt</a:t>
            </a:r>
            <a:r>
              <a:rPr lang="en-US" altLang="ja-JP" dirty="0">
                <a:solidFill>
                  <a:srgbClr val="D4D4D4"/>
                </a:solidFill>
                <a:latin typeface="Consolas" panose="020B0609020204030204" pitchFamily="49" charset="0"/>
              </a:rPr>
              <a:t>-&gt;</a:t>
            </a:r>
            <a:r>
              <a:rPr lang="en-US" altLang="ja-JP" dirty="0">
                <a:solidFill>
                  <a:srgbClr val="DCDCAA"/>
                </a:solidFill>
                <a:latin typeface="Consolas" panose="020B0609020204030204" pitchFamily="49" charset="0"/>
              </a:rPr>
              <a:t>close</a:t>
            </a:r>
            <a:r>
              <a:rPr lang="en-US" altLang="ja-JP" dirty="0">
                <a:solidFill>
                  <a:srgbClr val="D4D4D4"/>
                </a:solidFill>
                <a:latin typeface="Consolas" panose="020B0609020204030204" pitchFamily="49" charset="0"/>
              </a:rPr>
              <a:t>();</a:t>
            </a:r>
          </a:p>
          <a:p>
            <a:r>
              <a:rPr lang="en-US" altLang="ja-JP" dirty="0">
                <a:solidFill>
                  <a:srgbClr val="D4D4D4"/>
                </a:solidFill>
                <a:latin typeface="Consolas" panose="020B0609020204030204" pitchFamily="49" charset="0"/>
              </a:rPr>
              <a:t>    </a:t>
            </a:r>
            <a:r>
              <a:rPr lang="en-US" altLang="ja-JP" dirty="0">
                <a:solidFill>
                  <a:srgbClr val="9CDCFE"/>
                </a:solidFill>
                <a:latin typeface="Consolas" panose="020B0609020204030204" pitchFamily="49" charset="0"/>
              </a:rPr>
              <a:t>$link</a:t>
            </a:r>
            <a:r>
              <a:rPr lang="en-US" altLang="ja-JP" dirty="0">
                <a:solidFill>
                  <a:srgbClr val="D4D4D4"/>
                </a:solidFill>
                <a:latin typeface="Consolas" panose="020B0609020204030204" pitchFamily="49" charset="0"/>
              </a:rPr>
              <a:t>-&gt;</a:t>
            </a:r>
            <a:r>
              <a:rPr lang="en-US" altLang="ja-JP" dirty="0">
                <a:solidFill>
                  <a:srgbClr val="DCDCAA"/>
                </a:solidFill>
                <a:latin typeface="Consolas" panose="020B0609020204030204" pitchFamily="49" charset="0"/>
              </a:rPr>
              <a:t>close</a:t>
            </a:r>
            <a:r>
              <a:rPr lang="en-US" altLang="ja-JP" dirty="0">
                <a:solidFill>
                  <a:srgbClr val="D4D4D4"/>
                </a:solidFill>
                <a:latin typeface="Consolas" panose="020B0609020204030204" pitchFamily="49" charset="0"/>
              </a:rPr>
              <a:t>();</a:t>
            </a:r>
          </a:p>
          <a:p>
            <a:r>
              <a:rPr lang="en-US" altLang="ja-JP" dirty="0">
                <a:solidFill>
                  <a:srgbClr val="569CD6"/>
                </a:solidFill>
                <a:latin typeface="Consolas" panose="020B0609020204030204" pitchFamily="49" charset="0"/>
              </a:rPr>
              <a:t>?&gt;</a:t>
            </a:r>
            <a:endParaRPr lang="en-US" altLang="ja-JP" dirty="0">
              <a:solidFill>
                <a:srgbClr val="D4D4D4"/>
              </a:solidFill>
              <a:latin typeface="Consolas" panose="020B0609020204030204" pitchFamily="49" charset="0"/>
            </a:endParaRPr>
          </a:p>
        </p:txBody>
      </p:sp>
      <p:sp>
        <p:nvSpPr>
          <p:cNvPr id="9" name="正方形/長方形 8">
            <a:extLst>
              <a:ext uri="{FF2B5EF4-FFF2-40B4-BE49-F238E27FC236}">
                <a16:creationId xmlns:a16="http://schemas.microsoft.com/office/drawing/2014/main" id="{9CBD6DE7-CC12-4EF7-8DB5-D2D71D997C9E}"/>
              </a:ext>
            </a:extLst>
          </p:cNvPr>
          <p:cNvSpPr/>
          <p:nvPr/>
        </p:nvSpPr>
        <p:spPr>
          <a:xfrm>
            <a:off x="0" y="4111882"/>
            <a:ext cx="7130265" cy="369332"/>
          </a:xfrm>
          <a:prstGeom prst="rect">
            <a:avLst/>
          </a:prstGeom>
        </p:spPr>
        <p:txBody>
          <a:bodyPr wrap="square">
            <a:spAutoFit/>
          </a:bodyPr>
          <a:lstStyle/>
          <a:p>
            <a:r>
              <a:rPr lang="ja-JP" altLang="en-US" dirty="0">
                <a:solidFill>
                  <a:srgbClr val="000000"/>
                </a:solidFill>
                <a:latin typeface="UD デジタル 教科書体 N-B" panose="02020700000000000000" pitchFamily="17" charset="-128"/>
                <a:ea typeface="UD デジタル 教科書体 N-B" panose="02020700000000000000" pitchFamily="17" charset="-128"/>
              </a:rPr>
              <a:t>疑問符を挿入</a:t>
            </a:r>
            <a:r>
              <a:rPr lang="en-US" altLang="ja-JP" dirty="0">
                <a:solidFill>
                  <a:srgbClr val="000000"/>
                </a:solidFill>
                <a:latin typeface="UD デジタル 教科書体 N-B" panose="02020700000000000000" pitchFamily="17" charset="-128"/>
                <a:ea typeface="UD デジタル 教科書体 N-B" panose="02020700000000000000" pitchFamily="17" charset="-128"/>
              </a:rPr>
              <a:t>(?)</a:t>
            </a:r>
            <a:r>
              <a:rPr lang="ja-JP" altLang="en-US" dirty="0">
                <a:solidFill>
                  <a:srgbClr val="000000"/>
                </a:solidFill>
                <a:latin typeface="UD デジタル 教科書体 N-B" panose="02020700000000000000" pitchFamily="17" charset="-128"/>
                <a:ea typeface="UD デジタル 教科書体 N-B" panose="02020700000000000000" pitchFamily="17" charset="-128"/>
              </a:rPr>
              <a:t>、整数、文字列、ダブルまたは</a:t>
            </a:r>
            <a:r>
              <a:rPr lang="en-US" altLang="ja-JP" dirty="0">
                <a:solidFill>
                  <a:srgbClr val="000000"/>
                </a:solidFill>
                <a:latin typeface="UD デジタル 教科書体 N-B" panose="02020700000000000000" pitchFamily="17" charset="-128"/>
                <a:ea typeface="UD デジタル 教科書体 N-B" panose="02020700000000000000" pitchFamily="17" charset="-128"/>
              </a:rPr>
              <a:t>BLOB</a:t>
            </a:r>
            <a:r>
              <a:rPr lang="ja-JP" altLang="en-US" dirty="0">
                <a:solidFill>
                  <a:srgbClr val="000000"/>
                </a:solidFill>
                <a:latin typeface="UD デジタル 教科書体 N-B" panose="02020700000000000000" pitchFamily="17" charset="-128"/>
                <a:ea typeface="UD デジタル 教科書体 N-B" panose="02020700000000000000" pitchFamily="17" charset="-128"/>
              </a:rPr>
              <a:t>値に置き換え</a:t>
            </a:r>
          </a:p>
        </p:txBody>
      </p:sp>
      <p:sp>
        <p:nvSpPr>
          <p:cNvPr id="10" name="正方形/長方形 9">
            <a:extLst>
              <a:ext uri="{FF2B5EF4-FFF2-40B4-BE49-F238E27FC236}">
                <a16:creationId xmlns:a16="http://schemas.microsoft.com/office/drawing/2014/main" id="{D985DDE5-B80D-4534-8A8E-D9214D925E47}"/>
              </a:ext>
            </a:extLst>
          </p:cNvPr>
          <p:cNvSpPr/>
          <p:nvPr/>
        </p:nvSpPr>
        <p:spPr>
          <a:xfrm>
            <a:off x="0" y="4360662"/>
            <a:ext cx="7392422" cy="923330"/>
          </a:xfrm>
          <a:prstGeom prst="rect">
            <a:avLst/>
          </a:prstGeom>
        </p:spPr>
        <p:txBody>
          <a:bodyPr wrap="square">
            <a:spAutoFit/>
          </a:bodyPr>
          <a:lstStyle/>
          <a:p>
            <a:r>
              <a:rPr lang="en-US" altLang="ja-JP" dirty="0">
                <a:solidFill>
                  <a:srgbClr val="000000"/>
                </a:solidFill>
                <a:latin typeface="UD デジタル 教科書体 N-B" panose="02020700000000000000" pitchFamily="17" charset="-128"/>
                <a:ea typeface="UD デジタル 教科書体 N-B" panose="02020700000000000000" pitchFamily="17" charset="-128"/>
              </a:rPr>
              <a:t>bind_param()</a:t>
            </a:r>
            <a:r>
              <a:rPr lang="ja-JP" altLang="en-US" dirty="0">
                <a:solidFill>
                  <a:srgbClr val="000000"/>
                </a:solidFill>
                <a:latin typeface="UD デジタル 教科書体 N-B" panose="02020700000000000000" pitchFamily="17" charset="-128"/>
                <a:ea typeface="UD デジタル 教科書体 N-B" panose="02020700000000000000" pitchFamily="17" charset="-128"/>
              </a:rPr>
              <a:t>関数： </a:t>
            </a:r>
            <a:r>
              <a:rPr lang="en-US" altLang="ja-JP" dirty="0">
                <a:solidFill>
                  <a:srgbClr val="000000"/>
                </a:solidFill>
                <a:latin typeface="UD デジタル 教科書体 N-B" panose="02020700000000000000" pitchFamily="17" charset="-128"/>
                <a:ea typeface="UD デジタル 教科書体 N-B" panose="02020700000000000000" pitchFamily="17" charset="-128"/>
              </a:rPr>
              <a:t>SQL</a:t>
            </a:r>
            <a:r>
              <a:rPr lang="ja-JP" altLang="en-US" dirty="0">
                <a:solidFill>
                  <a:srgbClr val="000000"/>
                </a:solidFill>
                <a:latin typeface="UD デジタル 教科書体 N-B" panose="02020700000000000000" pitchFamily="17" charset="-128"/>
                <a:ea typeface="UD デジタル 教科書体 N-B" panose="02020700000000000000" pitchFamily="17" charset="-128"/>
              </a:rPr>
              <a:t>クエリにパラメータを結合し、パラメータが何であるかをデータベースに伝える。 </a:t>
            </a:r>
            <a:r>
              <a:rPr lang="en-US" altLang="ja-JP" dirty="0">
                <a:solidFill>
                  <a:srgbClr val="000000"/>
                </a:solidFill>
                <a:latin typeface="UD デジタル 教科書体 N-B" panose="02020700000000000000" pitchFamily="17" charset="-128"/>
                <a:ea typeface="UD デジタル 教科書体 N-B" panose="02020700000000000000" pitchFamily="17" charset="-128"/>
              </a:rPr>
              <a:t>“sss”</a:t>
            </a:r>
            <a:r>
              <a:rPr lang="ja-JP" altLang="en-US" dirty="0">
                <a:solidFill>
                  <a:srgbClr val="000000"/>
                </a:solidFill>
                <a:latin typeface="UD デジタル 教科書体 N-B" panose="02020700000000000000" pitchFamily="17" charset="-128"/>
                <a:ea typeface="UD デジタル 教科書体 N-B" panose="02020700000000000000" pitchFamily="17" charset="-128"/>
              </a:rPr>
              <a:t>引数は、パラメータがデータの種類を示す。 </a:t>
            </a:r>
            <a:r>
              <a:rPr lang="en-US" altLang="ja-JP" dirty="0">
                <a:solidFill>
                  <a:srgbClr val="000000"/>
                </a:solidFill>
                <a:latin typeface="UD デジタル 教科書体 N-B" panose="02020700000000000000" pitchFamily="17" charset="-128"/>
                <a:ea typeface="UD デジタル 教科書体 N-B" panose="02020700000000000000" pitchFamily="17" charset="-128"/>
              </a:rPr>
              <a:t>S</a:t>
            </a:r>
            <a:r>
              <a:rPr lang="ja-JP" altLang="en-US" dirty="0">
                <a:solidFill>
                  <a:srgbClr val="000000"/>
                </a:solidFill>
                <a:latin typeface="UD デジタル 教科書体 N-B" panose="02020700000000000000" pitchFamily="17" charset="-128"/>
                <a:ea typeface="UD デジタル 教科書体 N-B" panose="02020700000000000000" pitchFamily="17" charset="-128"/>
              </a:rPr>
              <a:t>は文字列であることに</a:t>
            </a:r>
            <a:r>
              <a:rPr lang="en-US" altLang="ja-JP" dirty="0">
                <a:solidFill>
                  <a:srgbClr val="000000"/>
                </a:solidFill>
                <a:latin typeface="UD デジタル 教科書体 N-B" panose="02020700000000000000" pitchFamily="17" charset="-128"/>
                <a:ea typeface="UD デジタル 教科書体 N-B" panose="02020700000000000000" pitchFamily="17" charset="-128"/>
              </a:rPr>
              <a:t>MySQL</a:t>
            </a:r>
            <a:r>
              <a:rPr lang="ja-JP" altLang="en-US" dirty="0">
                <a:solidFill>
                  <a:srgbClr val="000000"/>
                </a:solidFill>
                <a:latin typeface="UD デジタル 教科書体 N-B" panose="02020700000000000000" pitchFamily="17" charset="-128"/>
                <a:ea typeface="UD デジタル 教科書体 N-B" panose="02020700000000000000" pitchFamily="17" charset="-128"/>
              </a:rPr>
              <a:t>を伝え</a:t>
            </a:r>
            <a:endParaRPr lang="ja-JP" altLang="en-US" dirty="0">
              <a:latin typeface="UD デジタル 教科書体 N-B" panose="02020700000000000000" pitchFamily="17" charset="-128"/>
              <a:ea typeface="UD デジタル 教科書体 N-B" panose="02020700000000000000" pitchFamily="17" charset="-128"/>
            </a:endParaRPr>
          </a:p>
        </p:txBody>
      </p:sp>
      <p:sp>
        <p:nvSpPr>
          <p:cNvPr id="11" name="正方形/長方形 10">
            <a:extLst>
              <a:ext uri="{FF2B5EF4-FFF2-40B4-BE49-F238E27FC236}">
                <a16:creationId xmlns:a16="http://schemas.microsoft.com/office/drawing/2014/main" id="{AF0A6724-27BF-4C1C-B57B-3C93275B5871}"/>
              </a:ext>
            </a:extLst>
          </p:cNvPr>
          <p:cNvSpPr/>
          <p:nvPr/>
        </p:nvSpPr>
        <p:spPr>
          <a:xfrm>
            <a:off x="0" y="5509408"/>
            <a:ext cx="1419714" cy="1200329"/>
          </a:xfrm>
          <a:prstGeom prst="rect">
            <a:avLst/>
          </a:prstGeom>
        </p:spPr>
        <p:txBody>
          <a:bodyPr wrap="square">
            <a:spAutoFit/>
          </a:bodyPr>
          <a:lstStyle/>
          <a:p>
            <a:pPr>
              <a:buFont typeface="Arial" panose="020B0604020202020204" pitchFamily="34" charset="0"/>
              <a:buChar char="•"/>
            </a:pPr>
            <a:r>
              <a:rPr lang="en-US" altLang="ja-JP" dirty="0">
                <a:solidFill>
                  <a:srgbClr val="000000"/>
                </a:solidFill>
                <a:latin typeface="UD デジタル 教科書体 N-B" panose="02020700000000000000" pitchFamily="17" charset="-128"/>
                <a:ea typeface="UD デジタル 教科書体 N-B" panose="02020700000000000000" pitchFamily="17" charset="-128"/>
              </a:rPr>
              <a:t>I - </a:t>
            </a:r>
            <a:r>
              <a:rPr lang="ja-JP" altLang="en-US" dirty="0">
                <a:solidFill>
                  <a:srgbClr val="000000"/>
                </a:solidFill>
                <a:latin typeface="UD デジタル 教科書体 N-B" panose="02020700000000000000" pitchFamily="17" charset="-128"/>
                <a:ea typeface="UD デジタル 教科書体 N-B" panose="02020700000000000000" pitchFamily="17" charset="-128"/>
              </a:rPr>
              <a:t>整数</a:t>
            </a:r>
          </a:p>
          <a:p>
            <a:pPr>
              <a:buFont typeface="Arial" panose="020B0604020202020204" pitchFamily="34" charset="0"/>
              <a:buChar char="•"/>
            </a:pPr>
            <a:r>
              <a:rPr lang="en-US" altLang="ja-JP" dirty="0">
                <a:solidFill>
                  <a:srgbClr val="000000"/>
                </a:solidFill>
                <a:latin typeface="UD デジタル 教科書体 N-B" panose="02020700000000000000" pitchFamily="17" charset="-128"/>
                <a:ea typeface="UD デジタル 教科書体 N-B" panose="02020700000000000000" pitchFamily="17" charset="-128"/>
              </a:rPr>
              <a:t>D - </a:t>
            </a:r>
            <a:r>
              <a:rPr lang="ja-JP" altLang="en-US" dirty="0">
                <a:solidFill>
                  <a:srgbClr val="000000"/>
                </a:solidFill>
                <a:latin typeface="UD デジタル 教科書体 N-B" panose="02020700000000000000" pitchFamily="17" charset="-128"/>
                <a:ea typeface="UD デジタル 教科書体 N-B" panose="02020700000000000000" pitchFamily="17" charset="-128"/>
              </a:rPr>
              <a:t>ダブル</a:t>
            </a:r>
          </a:p>
          <a:p>
            <a:pPr>
              <a:buFont typeface="Arial" panose="020B0604020202020204" pitchFamily="34" charset="0"/>
              <a:buChar char="•"/>
            </a:pPr>
            <a:r>
              <a:rPr lang="en-US" altLang="ja-JP" dirty="0">
                <a:solidFill>
                  <a:srgbClr val="000000"/>
                </a:solidFill>
                <a:latin typeface="UD デジタル 教科書体 N-B" panose="02020700000000000000" pitchFamily="17" charset="-128"/>
                <a:ea typeface="UD デジタル 教科書体 N-B" panose="02020700000000000000" pitchFamily="17" charset="-128"/>
              </a:rPr>
              <a:t>S - </a:t>
            </a:r>
            <a:r>
              <a:rPr lang="ja-JP" altLang="en-US" dirty="0">
                <a:solidFill>
                  <a:srgbClr val="000000"/>
                </a:solidFill>
                <a:latin typeface="UD デジタル 教科書体 N-B" panose="02020700000000000000" pitchFamily="17" charset="-128"/>
                <a:ea typeface="UD デジタル 教科書体 N-B" panose="02020700000000000000" pitchFamily="17" charset="-128"/>
              </a:rPr>
              <a:t>文字列</a:t>
            </a:r>
          </a:p>
          <a:p>
            <a:pPr>
              <a:buFont typeface="Arial" panose="020B0604020202020204" pitchFamily="34" charset="0"/>
              <a:buChar char="•"/>
            </a:pPr>
            <a:r>
              <a:rPr lang="en-US" altLang="ja-JP" dirty="0">
                <a:solidFill>
                  <a:srgbClr val="000000"/>
                </a:solidFill>
                <a:latin typeface="UD デジタル 教科書体 N-B" panose="02020700000000000000" pitchFamily="17" charset="-128"/>
                <a:ea typeface="UD デジタル 教科書体 N-B" panose="02020700000000000000" pitchFamily="17" charset="-128"/>
              </a:rPr>
              <a:t>B - BLOB</a:t>
            </a:r>
          </a:p>
        </p:txBody>
      </p:sp>
    </p:spTree>
    <p:extLst>
      <p:ext uri="{BB962C8B-B14F-4D97-AF65-F5344CB8AC3E}">
        <p14:creationId xmlns:p14="http://schemas.microsoft.com/office/powerpoint/2010/main" val="25489285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13EC5F-C24D-4677-BC8F-B54461881F87}"/>
              </a:ext>
            </a:extLst>
          </p:cNvPr>
          <p:cNvSpPr>
            <a:spLocks noGrp="1"/>
          </p:cNvSpPr>
          <p:nvPr>
            <p:ph type="title"/>
          </p:nvPr>
        </p:nvSpPr>
        <p:spPr/>
        <p:txBody>
          <a:bodyPr/>
          <a:lstStyle/>
          <a:p>
            <a:r>
              <a:rPr lang="en-US" altLang="ja-JP" dirty="0"/>
              <a:t>PHPM</a:t>
            </a:r>
            <a:r>
              <a:rPr lang="ja-JP" altLang="en-US" dirty="0"/>
              <a:t>ｙ</a:t>
            </a:r>
            <a:r>
              <a:rPr lang="en-US" altLang="ja-JP" dirty="0"/>
              <a:t>SQL</a:t>
            </a:r>
            <a:r>
              <a:rPr lang="ja-JP" altLang="en-US" dirty="0"/>
              <a:t>でデータ処理</a:t>
            </a:r>
            <a:endParaRPr lang="zh-CN" altLang="en-US" dirty="0"/>
          </a:p>
        </p:txBody>
      </p:sp>
      <p:grpSp>
        <p:nvGrpSpPr>
          <p:cNvPr id="5" name="7c273de4-a495-4542-9591-9da9076d567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A15E65F-A4C5-4156-A44F-A194382D9044}"/>
              </a:ext>
            </a:extLst>
          </p:cNvPr>
          <p:cNvGrpSpPr>
            <a:grpSpLocks noChangeAspect="1"/>
          </p:cNvGrpSpPr>
          <p:nvPr>
            <p:custDataLst>
              <p:tags r:id="rId1"/>
            </p:custDataLst>
          </p:nvPr>
        </p:nvGrpSpPr>
        <p:grpSpPr>
          <a:xfrm>
            <a:off x="4260572" y="1205754"/>
            <a:ext cx="3670857" cy="4229102"/>
            <a:chOff x="4260572" y="1205754"/>
            <a:chExt cx="3670857" cy="4229102"/>
          </a:xfrm>
        </p:grpSpPr>
        <p:grpSp>
          <p:nvGrpSpPr>
            <p:cNvPr id="6" name="î$ḷîḑe">
              <a:extLst>
                <a:ext uri="{FF2B5EF4-FFF2-40B4-BE49-F238E27FC236}">
                  <a16:creationId xmlns:a16="http://schemas.microsoft.com/office/drawing/2014/main" id="{07EE05A6-182A-46F4-B2E1-B56DC098D09C}"/>
                </a:ext>
              </a:extLst>
            </p:cNvPr>
            <p:cNvGrpSpPr/>
            <p:nvPr/>
          </p:nvGrpSpPr>
          <p:grpSpPr>
            <a:xfrm>
              <a:off x="4260572" y="1764000"/>
              <a:ext cx="3670857" cy="3670856"/>
              <a:chOff x="2025650" y="1773238"/>
              <a:chExt cx="4551363" cy="4551362"/>
            </a:xfrm>
          </p:grpSpPr>
          <p:sp>
            <p:nvSpPr>
              <p:cNvPr id="18" name="ïs1ïḑé">
                <a:extLst>
                  <a:ext uri="{FF2B5EF4-FFF2-40B4-BE49-F238E27FC236}">
                    <a16:creationId xmlns:a16="http://schemas.microsoft.com/office/drawing/2014/main" id="{B8051893-FD83-4889-9556-DF5401650ABB}"/>
                  </a:ext>
                </a:extLst>
              </p:cNvPr>
              <p:cNvSpPr/>
              <p:nvPr/>
            </p:nvSpPr>
            <p:spPr bwMode="auto">
              <a:xfrm>
                <a:off x="2025650" y="2903538"/>
                <a:ext cx="1563688" cy="1150937"/>
              </a:xfrm>
              <a:custGeom>
                <a:avLst/>
                <a:gdLst>
                  <a:gd name="T0" fmla="*/ 705 w 985"/>
                  <a:gd name="T1" fmla="*/ 613 h 725"/>
                  <a:gd name="T2" fmla="*/ 712 w 985"/>
                  <a:gd name="T3" fmla="*/ 480 h 725"/>
                  <a:gd name="T4" fmla="*/ 731 w 985"/>
                  <a:gd name="T5" fmla="*/ 434 h 725"/>
                  <a:gd name="T6" fmla="*/ 748 w 985"/>
                  <a:gd name="T7" fmla="*/ 429 h 725"/>
                  <a:gd name="T8" fmla="*/ 802 w 985"/>
                  <a:gd name="T9" fmla="*/ 459 h 725"/>
                  <a:gd name="T10" fmla="*/ 847 w 985"/>
                  <a:gd name="T11" fmla="*/ 482 h 725"/>
                  <a:gd name="T12" fmla="*/ 886 w 985"/>
                  <a:gd name="T13" fmla="*/ 485 h 725"/>
                  <a:gd name="T14" fmla="*/ 928 w 985"/>
                  <a:gd name="T15" fmla="*/ 473 h 725"/>
                  <a:gd name="T16" fmla="*/ 959 w 985"/>
                  <a:gd name="T17" fmla="*/ 445 h 725"/>
                  <a:gd name="T18" fmla="*/ 978 w 985"/>
                  <a:gd name="T19" fmla="*/ 409 h 725"/>
                  <a:gd name="T20" fmla="*/ 983 w 985"/>
                  <a:gd name="T21" fmla="*/ 335 h 725"/>
                  <a:gd name="T22" fmla="*/ 969 w 985"/>
                  <a:gd name="T23" fmla="*/ 297 h 725"/>
                  <a:gd name="T24" fmla="*/ 939 w 985"/>
                  <a:gd name="T25" fmla="*/ 268 h 725"/>
                  <a:gd name="T26" fmla="*/ 896 w 985"/>
                  <a:gd name="T27" fmla="*/ 253 h 725"/>
                  <a:gd name="T28" fmla="*/ 858 w 985"/>
                  <a:gd name="T29" fmla="*/ 255 h 725"/>
                  <a:gd name="T30" fmla="*/ 790 w 985"/>
                  <a:gd name="T31" fmla="*/ 286 h 725"/>
                  <a:gd name="T32" fmla="*/ 745 w 985"/>
                  <a:gd name="T33" fmla="*/ 299 h 725"/>
                  <a:gd name="T34" fmla="*/ 727 w 985"/>
                  <a:gd name="T35" fmla="*/ 282 h 725"/>
                  <a:gd name="T36" fmla="*/ 718 w 985"/>
                  <a:gd name="T37" fmla="*/ 183 h 725"/>
                  <a:gd name="T38" fmla="*/ 614 w 985"/>
                  <a:gd name="T39" fmla="*/ 1 h 725"/>
                  <a:gd name="T40" fmla="*/ 484 w 985"/>
                  <a:gd name="T41" fmla="*/ 5 h 725"/>
                  <a:gd name="T42" fmla="*/ 436 w 985"/>
                  <a:gd name="T43" fmla="*/ 26 h 725"/>
                  <a:gd name="T44" fmla="*/ 431 w 985"/>
                  <a:gd name="T45" fmla="*/ 44 h 725"/>
                  <a:gd name="T46" fmla="*/ 439 w 985"/>
                  <a:gd name="T47" fmla="*/ 65 h 725"/>
                  <a:gd name="T48" fmla="*/ 475 w 985"/>
                  <a:gd name="T49" fmla="*/ 125 h 725"/>
                  <a:gd name="T50" fmla="*/ 484 w 985"/>
                  <a:gd name="T51" fmla="*/ 180 h 725"/>
                  <a:gd name="T52" fmla="*/ 479 w 985"/>
                  <a:gd name="T53" fmla="*/ 213 h 725"/>
                  <a:gd name="T54" fmla="*/ 458 w 985"/>
                  <a:gd name="T55" fmla="*/ 247 h 725"/>
                  <a:gd name="T56" fmla="*/ 425 w 985"/>
                  <a:gd name="T57" fmla="*/ 269 h 725"/>
                  <a:gd name="T58" fmla="*/ 376 w 985"/>
                  <a:gd name="T59" fmla="*/ 279 h 725"/>
                  <a:gd name="T60" fmla="*/ 337 w 985"/>
                  <a:gd name="T61" fmla="*/ 271 h 725"/>
                  <a:gd name="T62" fmla="*/ 302 w 985"/>
                  <a:gd name="T63" fmla="*/ 250 h 725"/>
                  <a:gd name="T64" fmla="*/ 277 w 985"/>
                  <a:gd name="T65" fmla="*/ 215 h 725"/>
                  <a:gd name="T66" fmla="*/ 268 w 985"/>
                  <a:gd name="T67" fmla="*/ 166 h 725"/>
                  <a:gd name="T68" fmla="*/ 274 w 985"/>
                  <a:gd name="T69" fmla="*/ 120 h 725"/>
                  <a:gd name="T70" fmla="*/ 296 w 985"/>
                  <a:gd name="T71" fmla="*/ 74 h 725"/>
                  <a:gd name="T72" fmla="*/ 319 w 985"/>
                  <a:gd name="T73" fmla="*/ 43 h 725"/>
                  <a:gd name="T74" fmla="*/ 315 w 985"/>
                  <a:gd name="T75" fmla="*/ 30 h 725"/>
                  <a:gd name="T76" fmla="*/ 270 w 985"/>
                  <a:gd name="T77" fmla="*/ 11 h 725"/>
                  <a:gd name="T78" fmla="*/ 176 w 985"/>
                  <a:gd name="T79" fmla="*/ 2 h 725"/>
                  <a:gd name="T80" fmla="*/ 0 w 985"/>
                  <a:gd name="T81" fmla="*/ 721 h 725"/>
                  <a:gd name="T82" fmla="*/ 130 w 985"/>
                  <a:gd name="T83" fmla="*/ 724 h 725"/>
                  <a:gd name="T84" fmla="*/ 275 w 985"/>
                  <a:gd name="T85" fmla="*/ 715 h 725"/>
                  <a:gd name="T86" fmla="*/ 338 w 985"/>
                  <a:gd name="T87" fmla="*/ 697 h 725"/>
                  <a:gd name="T88" fmla="*/ 345 w 985"/>
                  <a:gd name="T89" fmla="*/ 684 h 725"/>
                  <a:gd name="T90" fmla="*/ 322 w 985"/>
                  <a:gd name="T91" fmla="*/ 650 h 725"/>
                  <a:gd name="T92" fmla="*/ 288 w 985"/>
                  <a:gd name="T93" fmla="*/ 592 h 725"/>
                  <a:gd name="T94" fmla="*/ 278 w 985"/>
                  <a:gd name="T95" fmla="*/ 533 h 725"/>
                  <a:gd name="T96" fmla="*/ 284 w 985"/>
                  <a:gd name="T97" fmla="*/ 506 h 725"/>
                  <a:gd name="T98" fmla="*/ 303 w 985"/>
                  <a:gd name="T99" fmla="*/ 478 h 725"/>
                  <a:gd name="T100" fmla="*/ 358 w 985"/>
                  <a:gd name="T101" fmla="*/ 451 h 725"/>
                  <a:gd name="T102" fmla="*/ 414 w 985"/>
                  <a:gd name="T103" fmla="*/ 452 h 725"/>
                  <a:gd name="T104" fmla="*/ 468 w 985"/>
                  <a:gd name="T105" fmla="*/ 482 h 725"/>
                  <a:gd name="T106" fmla="*/ 488 w 985"/>
                  <a:gd name="T107" fmla="*/ 510 h 725"/>
                  <a:gd name="T108" fmla="*/ 493 w 985"/>
                  <a:gd name="T109" fmla="*/ 556 h 725"/>
                  <a:gd name="T110" fmla="*/ 478 w 985"/>
                  <a:gd name="T111" fmla="*/ 619 h 725"/>
                  <a:gd name="T112" fmla="*/ 460 w 985"/>
                  <a:gd name="T113" fmla="*/ 677 h 725"/>
                  <a:gd name="T114" fmla="*/ 478 w 985"/>
                  <a:gd name="T115" fmla="*/ 703 h 725"/>
                  <a:gd name="T116" fmla="*/ 526 w 985"/>
                  <a:gd name="T117" fmla="*/ 719 h 725"/>
                  <a:gd name="T118" fmla="*/ 706 w 985"/>
                  <a:gd name="T119" fmla="*/ 724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85" h="725">
                    <a:moveTo>
                      <a:pt x="706" y="724"/>
                    </a:moveTo>
                    <a:lnTo>
                      <a:pt x="706" y="724"/>
                    </a:lnTo>
                    <a:lnTo>
                      <a:pt x="705" y="668"/>
                    </a:lnTo>
                    <a:lnTo>
                      <a:pt x="705" y="613"/>
                    </a:lnTo>
                    <a:lnTo>
                      <a:pt x="705" y="564"/>
                    </a:lnTo>
                    <a:lnTo>
                      <a:pt x="707" y="518"/>
                    </a:lnTo>
                    <a:lnTo>
                      <a:pt x="709" y="499"/>
                    </a:lnTo>
                    <a:lnTo>
                      <a:pt x="712" y="480"/>
                    </a:lnTo>
                    <a:lnTo>
                      <a:pt x="716" y="465"/>
                    </a:lnTo>
                    <a:lnTo>
                      <a:pt x="720" y="452"/>
                    </a:lnTo>
                    <a:lnTo>
                      <a:pt x="725" y="441"/>
                    </a:lnTo>
                    <a:lnTo>
                      <a:pt x="731" y="434"/>
                    </a:lnTo>
                    <a:lnTo>
                      <a:pt x="739" y="430"/>
                    </a:lnTo>
                    <a:lnTo>
                      <a:pt x="742" y="429"/>
                    </a:lnTo>
                    <a:lnTo>
                      <a:pt x="748" y="429"/>
                    </a:lnTo>
                    <a:lnTo>
                      <a:pt x="748" y="429"/>
                    </a:lnTo>
                    <a:lnTo>
                      <a:pt x="755" y="430"/>
                    </a:lnTo>
                    <a:lnTo>
                      <a:pt x="760" y="431"/>
                    </a:lnTo>
                    <a:lnTo>
                      <a:pt x="774" y="438"/>
                    </a:lnTo>
                    <a:lnTo>
                      <a:pt x="802" y="459"/>
                    </a:lnTo>
                    <a:lnTo>
                      <a:pt x="818" y="469"/>
                    </a:lnTo>
                    <a:lnTo>
                      <a:pt x="828" y="475"/>
                    </a:lnTo>
                    <a:lnTo>
                      <a:pt x="837" y="478"/>
                    </a:lnTo>
                    <a:lnTo>
                      <a:pt x="847" y="482"/>
                    </a:lnTo>
                    <a:lnTo>
                      <a:pt x="860" y="483"/>
                    </a:lnTo>
                    <a:lnTo>
                      <a:pt x="872" y="485"/>
                    </a:lnTo>
                    <a:lnTo>
                      <a:pt x="886" y="485"/>
                    </a:lnTo>
                    <a:lnTo>
                      <a:pt x="886" y="485"/>
                    </a:lnTo>
                    <a:lnTo>
                      <a:pt x="897" y="483"/>
                    </a:lnTo>
                    <a:lnTo>
                      <a:pt x="909" y="480"/>
                    </a:lnTo>
                    <a:lnTo>
                      <a:pt x="918" y="478"/>
                    </a:lnTo>
                    <a:lnTo>
                      <a:pt x="928" y="473"/>
                    </a:lnTo>
                    <a:lnTo>
                      <a:pt x="937" y="468"/>
                    </a:lnTo>
                    <a:lnTo>
                      <a:pt x="945" y="461"/>
                    </a:lnTo>
                    <a:lnTo>
                      <a:pt x="952" y="454"/>
                    </a:lnTo>
                    <a:lnTo>
                      <a:pt x="959" y="445"/>
                    </a:lnTo>
                    <a:lnTo>
                      <a:pt x="965" y="437"/>
                    </a:lnTo>
                    <a:lnTo>
                      <a:pt x="970" y="429"/>
                    </a:lnTo>
                    <a:lnTo>
                      <a:pt x="974" y="419"/>
                    </a:lnTo>
                    <a:lnTo>
                      <a:pt x="978" y="409"/>
                    </a:lnTo>
                    <a:lnTo>
                      <a:pt x="984" y="388"/>
                    </a:lnTo>
                    <a:lnTo>
                      <a:pt x="985" y="367"/>
                    </a:lnTo>
                    <a:lnTo>
                      <a:pt x="985" y="345"/>
                    </a:lnTo>
                    <a:lnTo>
                      <a:pt x="983" y="335"/>
                    </a:lnTo>
                    <a:lnTo>
                      <a:pt x="981" y="325"/>
                    </a:lnTo>
                    <a:lnTo>
                      <a:pt x="977" y="315"/>
                    </a:lnTo>
                    <a:lnTo>
                      <a:pt x="973" y="306"/>
                    </a:lnTo>
                    <a:lnTo>
                      <a:pt x="969" y="297"/>
                    </a:lnTo>
                    <a:lnTo>
                      <a:pt x="962" y="289"/>
                    </a:lnTo>
                    <a:lnTo>
                      <a:pt x="955" y="280"/>
                    </a:lnTo>
                    <a:lnTo>
                      <a:pt x="948" y="273"/>
                    </a:lnTo>
                    <a:lnTo>
                      <a:pt x="939" y="268"/>
                    </a:lnTo>
                    <a:lnTo>
                      <a:pt x="930" y="262"/>
                    </a:lnTo>
                    <a:lnTo>
                      <a:pt x="920" y="258"/>
                    </a:lnTo>
                    <a:lnTo>
                      <a:pt x="909" y="255"/>
                    </a:lnTo>
                    <a:lnTo>
                      <a:pt x="896" y="253"/>
                    </a:lnTo>
                    <a:lnTo>
                      <a:pt x="883" y="253"/>
                    </a:lnTo>
                    <a:lnTo>
                      <a:pt x="883" y="253"/>
                    </a:lnTo>
                    <a:lnTo>
                      <a:pt x="871" y="253"/>
                    </a:lnTo>
                    <a:lnTo>
                      <a:pt x="858" y="255"/>
                    </a:lnTo>
                    <a:lnTo>
                      <a:pt x="846" y="258"/>
                    </a:lnTo>
                    <a:lnTo>
                      <a:pt x="835" y="264"/>
                    </a:lnTo>
                    <a:lnTo>
                      <a:pt x="811" y="275"/>
                    </a:lnTo>
                    <a:lnTo>
                      <a:pt x="790" y="286"/>
                    </a:lnTo>
                    <a:lnTo>
                      <a:pt x="769" y="294"/>
                    </a:lnTo>
                    <a:lnTo>
                      <a:pt x="760" y="299"/>
                    </a:lnTo>
                    <a:lnTo>
                      <a:pt x="752" y="299"/>
                    </a:lnTo>
                    <a:lnTo>
                      <a:pt x="745" y="299"/>
                    </a:lnTo>
                    <a:lnTo>
                      <a:pt x="738" y="296"/>
                    </a:lnTo>
                    <a:lnTo>
                      <a:pt x="732" y="290"/>
                    </a:lnTo>
                    <a:lnTo>
                      <a:pt x="727" y="282"/>
                    </a:lnTo>
                    <a:lnTo>
                      <a:pt x="727" y="282"/>
                    </a:lnTo>
                    <a:lnTo>
                      <a:pt x="724" y="269"/>
                    </a:lnTo>
                    <a:lnTo>
                      <a:pt x="721" y="247"/>
                    </a:lnTo>
                    <a:lnTo>
                      <a:pt x="720" y="219"/>
                    </a:lnTo>
                    <a:lnTo>
                      <a:pt x="718" y="183"/>
                    </a:lnTo>
                    <a:lnTo>
                      <a:pt x="717" y="99"/>
                    </a:lnTo>
                    <a:lnTo>
                      <a:pt x="718" y="6"/>
                    </a:lnTo>
                    <a:lnTo>
                      <a:pt x="718" y="6"/>
                    </a:lnTo>
                    <a:lnTo>
                      <a:pt x="614" y="1"/>
                    </a:lnTo>
                    <a:lnTo>
                      <a:pt x="565" y="0"/>
                    </a:lnTo>
                    <a:lnTo>
                      <a:pt x="521" y="1"/>
                    </a:lnTo>
                    <a:lnTo>
                      <a:pt x="502" y="2"/>
                    </a:lnTo>
                    <a:lnTo>
                      <a:pt x="484" y="5"/>
                    </a:lnTo>
                    <a:lnTo>
                      <a:pt x="468" y="9"/>
                    </a:lnTo>
                    <a:lnTo>
                      <a:pt x="454" y="13"/>
                    </a:lnTo>
                    <a:lnTo>
                      <a:pt x="445" y="19"/>
                    </a:lnTo>
                    <a:lnTo>
                      <a:pt x="436" y="26"/>
                    </a:lnTo>
                    <a:lnTo>
                      <a:pt x="433" y="30"/>
                    </a:lnTo>
                    <a:lnTo>
                      <a:pt x="432" y="34"/>
                    </a:lnTo>
                    <a:lnTo>
                      <a:pt x="431" y="39"/>
                    </a:lnTo>
                    <a:lnTo>
                      <a:pt x="431" y="44"/>
                    </a:lnTo>
                    <a:lnTo>
                      <a:pt x="431" y="44"/>
                    </a:lnTo>
                    <a:lnTo>
                      <a:pt x="431" y="50"/>
                    </a:lnTo>
                    <a:lnTo>
                      <a:pt x="433" y="55"/>
                    </a:lnTo>
                    <a:lnTo>
                      <a:pt x="439" y="65"/>
                    </a:lnTo>
                    <a:lnTo>
                      <a:pt x="457" y="90"/>
                    </a:lnTo>
                    <a:lnTo>
                      <a:pt x="467" y="106"/>
                    </a:lnTo>
                    <a:lnTo>
                      <a:pt x="471" y="116"/>
                    </a:lnTo>
                    <a:lnTo>
                      <a:pt x="475" y="125"/>
                    </a:lnTo>
                    <a:lnTo>
                      <a:pt x="479" y="138"/>
                    </a:lnTo>
                    <a:lnTo>
                      <a:pt x="482" y="150"/>
                    </a:lnTo>
                    <a:lnTo>
                      <a:pt x="484" y="164"/>
                    </a:lnTo>
                    <a:lnTo>
                      <a:pt x="484" y="180"/>
                    </a:lnTo>
                    <a:lnTo>
                      <a:pt x="484" y="180"/>
                    </a:lnTo>
                    <a:lnTo>
                      <a:pt x="484" y="192"/>
                    </a:lnTo>
                    <a:lnTo>
                      <a:pt x="482" y="204"/>
                    </a:lnTo>
                    <a:lnTo>
                      <a:pt x="479" y="213"/>
                    </a:lnTo>
                    <a:lnTo>
                      <a:pt x="475" y="223"/>
                    </a:lnTo>
                    <a:lnTo>
                      <a:pt x="470" y="232"/>
                    </a:lnTo>
                    <a:lnTo>
                      <a:pt x="464" y="240"/>
                    </a:lnTo>
                    <a:lnTo>
                      <a:pt x="458" y="247"/>
                    </a:lnTo>
                    <a:lnTo>
                      <a:pt x="450" y="254"/>
                    </a:lnTo>
                    <a:lnTo>
                      <a:pt x="443" y="260"/>
                    </a:lnTo>
                    <a:lnTo>
                      <a:pt x="435" y="265"/>
                    </a:lnTo>
                    <a:lnTo>
                      <a:pt x="425" y="269"/>
                    </a:lnTo>
                    <a:lnTo>
                      <a:pt x="417" y="272"/>
                    </a:lnTo>
                    <a:lnTo>
                      <a:pt x="407" y="275"/>
                    </a:lnTo>
                    <a:lnTo>
                      <a:pt x="397" y="278"/>
                    </a:lnTo>
                    <a:lnTo>
                      <a:pt x="376" y="279"/>
                    </a:lnTo>
                    <a:lnTo>
                      <a:pt x="366" y="278"/>
                    </a:lnTo>
                    <a:lnTo>
                      <a:pt x="356" y="276"/>
                    </a:lnTo>
                    <a:lnTo>
                      <a:pt x="347" y="275"/>
                    </a:lnTo>
                    <a:lnTo>
                      <a:pt x="337" y="271"/>
                    </a:lnTo>
                    <a:lnTo>
                      <a:pt x="327" y="268"/>
                    </a:lnTo>
                    <a:lnTo>
                      <a:pt x="319" y="262"/>
                    </a:lnTo>
                    <a:lnTo>
                      <a:pt x="310" y="257"/>
                    </a:lnTo>
                    <a:lnTo>
                      <a:pt x="302" y="250"/>
                    </a:lnTo>
                    <a:lnTo>
                      <a:pt x="295" y="243"/>
                    </a:lnTo>
                    <a:lnTo>
                      <a:pt x="288" y="234"/>
                    </a:lnTo>
                    <a:lnTo>
                      <a:pt x="282" y="226"/>
                    </a:lnTo>
                    <a:lnTo>
                      <a:pt x="277" y="215"/>
                    </a:lnTo>
                    <a:lnTo>
                      <a:pt x="274" y="205"/>
                    </a:lnTo>
                    <a:lnTo>
                      <a:pt x="271" y="192"/>
                    </a:lnTo>
                    <a:lnTo>
                      <a:pt x="268" y="180"/>
                    </a:lnTo>
                    <a:lnTo>
                      <a:pt x="268" y="166"/>
                    </a:lnTo>
                    <a:lnTo>
                      <a:pt x="268" y="166"/>
                    </a:lnTo>
                    <a:lnTo>
                      <a:pt x="268" y="149"/>
                    </a:lnTo>
                    <a:lnTo>
                      <a:pt x="271" y="132"/>
                    </a:lnTo>
                    <a:lnTo>
                      <a:pt x="274" y="120"/>
                    </a:lnTo>
                    <a:lnTo>
                      <a:pt x="277" y="107"/>
                    </a:lnTo>
                    <a:lnTo>
                      <a:pt x="282" y="97"/>
                    </a:lnTo>
                    <a:lnTo>
                      <a:pt x="287" y="88"/>
                    </a:lnTo>
                    <a:lnTo>
                      <a:pt x="296" y="74"/>
                    </a:lnTo>
                    <a:lnTo>
                      <a:pt x="306" y="62"/>
                    </a:lnTo>
                    <a:lnTo>
                      <a:pt x="315" y="53"/>
                    </a:lnTo>
                    <a:lnTo>
                      <a:pt x="317" y="48"/>
                    </a:lnTo>
                    <a:lnTo>
                      <a:pt x="319" y="43"/>
                    </a:lnTo>
                    <a:lnTo>
                      <a:pt x="319" y="39"/>
                    </a:lnTo>
                    <a:lnTo>
                      <a:pt x="317" y="33"/>
                    </a:lnTo>
                    <a:lnTo>
                      <a:pt x="317" y="33"/>
                    </a:lnTo>
                    <a:lnTo>
                      <a:pt x="315" y="30"/>
                    </a:lnTo>
                    <a:lnTo>
                      <a:pt x="312" y="26"/>
                    </a:lnTo>
                    <a:lnTo>
                      <a:pt x="302" y="20"/>
                    </a:lnTo>
                    <a:lnTo>
                      <a:pt x="287" y="15"/>
                    </a:lnTo>
                    <a:lnTo>
                      <a:pt x="270" y="11"/>
                    </a:lnTo>
                    <a:lnTo>
                      <a:pt x="249" y="8"/>
                    </a:lnTo>
                    <a:lnTo>
                      <a:pt x="226" y="5"/>
                    </a:lnTo>
                    <a:lnTo>
                      <a:pt x="176" y="2"/>
                    </a:lnTo>
                    <a:lnTo>
                      <a:pt x="176" y="2"/>
                    </a:lnTo>
                    <a:lnTo>
                      <a:pt x="123" y="1"/>
                    </a:lnTo>
                    <a:lnTo>
                      <a:pt x="74" y="2"/>
                    </a:lnTo>
                    <a:lnTo>
                      <a:pt x="0" y="4"/>
                    </a:lnTo>
                    <a:lnTo>
                      <a:pt x="0" y="721"/>
                    </a:lnTo>
                    <a:lnTo>
                      <a:pt x="0" y="721"/>
                    </a:lnTo>
                    <a:lnTo>
                      <a:pt x="0" y="721"/>
                    </a:lnTo>
                    <a:lnTo>
                      <a:pt x="74" y="724"/>
                    </a:lnTo>
                    <a:lnTo>
                      <a:pt x="130" y="724"/>
                    </a:lnTo>
                    <a:lnTo>
                      <a:pt x="192" y="722"/>
                    </a:lnTo>
                    <a:lnTo>
                      <a:pt x="221" y="721"/>
                    </a:lnTo>
                    <a:lnTo>
                      <a:pt x="249" y="718"/>
                    </a:lnTo>
                    <a:lnTo>
                      <a:pt x="275" y="715"/>
                    </a:lnTo>
                    <a:lnTo>
                      <a:pt x="299" y="711"/>
                    </a:lnTo>
                    <a:lnTo>
                      <a:pt x="319" y="707"/>
                    </a:lnTo>
                    <a:lnTo>
                      <a:pt x="333" y="700"/>
                    </a:lnTo>
                    <a:lnTo>
                      <a:pt x="338" y="697"/>
                    </a:lnTo>
                    <a:lnTo>
                      <a:pt x="342" y="693"/>
                    </a:lnTo>
                    <a:lnTo>
                      <a:pt x="344" y="689"/>
                    </a:lnTo>
                    <a:lnTo>
                      <a:pt x="345" y="684"/>
                    </a:lnTo>
                    <a:lnTo>
                      <a:pt x="345" y="684"/>
                    </a:lnTo>
                    <a:lnTo>
                      <a:pt x="344" y="679"/>
                    </a:lnTo>
                    <a:lnTo>
                      <a:pt x="341" y="675"/>
                    </a:lnTo>
                    <a:lnTo>
                      <a:pt x="333" y="663"/>
                    </a:lnTo>
                    <a:lnTo>
                      <a:pt x="322" y="650"/>
                    </a:lnTo>
                    <a:lnTo>
                      <a:pt x="310" y="634"/>
                    </a:lnTo>
                    <a:lnTo>
                      <a:pt x="298" y="615"/>
                    </a:lnTo>
                    <a:lnTo>
                      <a:pt x="292" y="605"/>
                    </a:lnTo>
                    <a:lnTo>
                      <a:pt x="288" y="592"/>
                    </a:lnTo>
                    <a:lnTo>
                      <a:pt x="284" y="580"/>
                    </a:lnTo>
                    <a:lnTo>
                      <a:pt x="281" y="566"/>
                    </a:lnTo>
                    <a:lnTo>
                      <a:pt x="278" y="550"/>
                    </a:lnTo>
                    <a:lnTo>
                      <a:pt x="278" y="533"/>
                    </a:lnTo>
                    <a:lnTo>
                      <a:pt x="278" y="533"/>
                    </a:lnTo>
                    <a:lnTo>
                      <a:pt x="280" y="524"/>
                    </a:lnTo>
                    <a:lnTo>
                      <a:pt x="281" y="514"/>
                    </a:lnTo>
                    <a:lnTo>
                      <a:pt x="284" y="506"/>
                    </a:lnTo>
                    <a:lnTo>
                      <a:pt x="288" y="497"/>
                    </a:lnTo>
                    <a:lnTo>
                      <a:pt x="292" y="490"/>
                    </a:lnTo>
                    <a:lnTo>
                      <a:pt x="298" y="483"/>
                    </a:lnTo>
                    <a:lnTo>
                      <a:pt x="303" y="478"/>
                    </a:lnTo>
                    <a:lnTo>
                      <a:pt x="309" y="472"/>
                    </a:lnTo>
                    <a:lnTo>
                      <a:pt x="324" y="462"/>
                    </a:lnTo>
                    <a:lnTo>
                      <a:pt x="341" y="457"/>
                    </a:lnTo>
                    <a:lnTo>
                      <a:pt x="358" y="451"/>
                    </a:lnTo>
                    <a:lnTo>
                      <a:pt x="376" y="450"/>
                    </a:lnTo>
                    <a:lnTo>
                      <a:pt x="376" y="450"/>
                    </a:lnTo>
                    <a:lnTo>
                      <a:pt x="396" y="450"/>
                    </a:lnTo>
                    <a:lnTo>
                      <a:pt x="414" y="452"/>
                    </a:lnTo>
                    <a:lnTo>
                      <a:pt x="431" y="458"/>
                    </a:lnTo>
                    <a:lnTo>
                      <a:pt x="447" y="465"/>
                    </a:lnTo>
                    <a:lnTo>
                      <a:pt x="461" y="476"/>
                    </a:lnTo>
                    <a:lnTo>
                      <a:pt x="468" y="482"/>
                    </a:lnTo>
                    <a:lnTo>
                      <a:pt x="474" y="487"/>
                    </a:lnTo>
                    <a:lnTo>
                      <a:pt x="479" y="494"/>
                    </a:lnTo>
                    <a:lnTo>
                      <a:pt x="484" y="503"/>
                    </a:lnTo>
                    <a:lnTo>
                      <a:pt x="488" y="510"/>
                    </a:lnTo>
                    <a:lnTo>
                      <a:pt x="489" y="520"/>
                    </a:lnTo>
                    <a:lnTo>
                      <a:pt x="489" y="520"/>
                    </a:lnTo>
                    <a:lnTo>
                      <a:pt x="493" y="538"/>
                    </a:lnTo>
                    <a:lnTo>
                      <a:pt x="493" y="556"/>
                    </a:lnTo>
                    <a:lnTo>
                      <a:pt x="492" y="573"/>
                    </a:lnTo>
                    <a:lnTo>
                      <a:pt x="488" y="589"/>
                    </a:lnTo>
                    <a:lnTo>
                      <a:pt x="482" y="605"/>
                    </a:lnTo>
                    <a:lnTo>
                      <a:pt x="478" y="619"/>
                    </a:lnTo>
                    <a:lnTo>
                      <a:pt x="467" y="645"/>
                    </a:lnTo>
                    <a:lnTo>
                      <a:pt x="463" y="656"/>
                    </a:lnTo>
                    <a:lnTo>
                      <a:pt x="460" y="668"/>
                    </a:lnTo>
                    <a:lnTo>
                      <a:pt x="460" y="677"/>
                    </a:lnTo>
                    <a:lnTo>
                      <a:pt x="463" y="687"/>
                    </a:lnTo>
                    <a:lnTo>
                      <a:pt x="465" y="691"/>
                    </a:lnTo>
                    <a:lnTo>
                      <a:pt x="468" y="696"/>
                    </a:lnTo>
                    <a:lnTo>
                      <a:pt x="478" y="703"/>
                    </a:lnTo>
                    <a:lnTo>
                      <a:pt x="492" y="710"/>
                    </a:lnTo>
                    <a:lnTo>
                      <a:pt x="510" y="715"/>
                    </a:lnTo>
                    <a:lnTo>
                      <a:pt x="510" y="715"/>
                    </a:lnTo>
                    <a:lnTo>
                      <a:pt x="526" y="719"/>
                    </a:lnTo>
                    <a:lnTo>
                      <a:pt x="545" y="721"/>
                    </a:lnTo>
                    <a:lnTo>
                      <a:pt x="591" y="724"/>
                    </a:lnTo>
                    <a:lnTo>
                      <a:pt x="646" y="725"/>
                    </a:lnTo>
                    <a:lnTo>
                      <a:pt x="706" y="724"/>
                    </a:lnTo>
                    <a:lnTo>
                      <a:pt x="706" y="724"/>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19" name="ïs1iḍé">
                <a:extLst>
                  <a:ext uri="{FF2B5EF4-FFF2-40B4-BE49-F238E27FC236}">
                    <a16:creationId xmlns:a16="http://schemas.microsoft.com/office/drawing/2014/main" id="{EB43FF9B-6947-4ECC-8393-984B4A9DB4CE}"/>
                  </a:ext>
                </a:extLst>
              </p:cNvPr>
              <p:cNvSpPr/>
              <p:nvPr/>
            </p:nvSpPr>
            <p:spPr bwMode="auto">
              <a:xfrm>
                <a:off x="5013325" y="1773238"/>
                <a:ext cx="1563688" cy="1149350"/>
              </a:xfrm>
              <a:custGeom>
                <a:avLst/>
                <a:gdLst>
                  <a:gd name="T0" fmla="*/ 985 w 985"/>
                  <a:gd name="T1" fmla="*/ 74 h 724"/>
                  <a:gd name="T2" fmla="*/ 978 w 985"/>
                  <a:gd name="T3" fmla="*/ 45 h 724"/>
                  <a:gd name="T4" fmla="*/ 949 w 985"/>
                  <a:gd name="T5" fmla="*/ 13 h 724"/>
                  <a:gd name="T6" fmla="*/ 901 w 985"/>
                  <a:gd name="T7" fmla="*/ 0 h 724"/>
                  <a:gd name="T8" fmla="*/ 269 w 985"/>
                  <a:gd name="T9" fmla="*/ 32 h 724"/>
                  <a:gd name="T10" fmla="*/ 267 w 985"/>
                  <a:gd name="T11" fmla="*/ 189 h 724"/>
                  <a:gd name="T12" fmla="*/ 260 w 985"/>
                  <a:gd name="T13" fmla="*/ 270 h 724"/>
                  <a:gd name="T14" fmla="*/ 246 w 985"/>
                  <a:gd name="T15" fmla="*/ 327 h 724"/>
                  <a:gd name="T16" fmla="*/ 232 w 985"/>
                  <a:gd name="T17" fmla="*/ 344 h 724"/>
                  <a:gd name="T18" fmla="*/ 222 w 985"/>
                  <a:gd name="T19" fmla="*/ 345 h 724"/>
                  <a:gd name="T20" fmla="*/ 202 w 985"/>
                  <a:gd name="T21" fmla="*/ 328 h 724"/>
                  <a:gd name="T22" fmla="*/ 164 w 985"/>
                  <a:gd name="T23" fmla="*/ 295 h 724"/>
                  <a:gd name="T24" fmla="*/ 127 w 985"/>
                  <a:gd name="T25" fmla="*/ 280 h 724"/>
                  <a:gd name="T26" fmla="*/ 93 w 985"/>
                  <a:gd name="T27" fmla="*/ 275 h 724"/>
                  <a:gd name="T28" fmla="*/ 61 w 985"/>
                  <a:gd name="T29" fmla="*/ 281 h 724"/>
                  <a:gd name="T30" fmla="*/ 34 w 985"/>
                  <a:gd name="T31" fmla="*/ 294 h 724"/>
                  <a:gd name="T32" fmla="*/ 16 w 985"/>
                  <a:gd name="T33" fmla="*/ 313 h 724"/>
                  <a:gd name="T34" fmla="*/ 5 w 985"/>
                  <a:gd name="T35" fmla="*/ 338 h 724"/>
                  <a:gd name="T36" fmla="*/ 1 w 985"/>
                  <a:gd name="T37" fmla="*/ 396 h 724"/>
                  <a:gd name="T38" fmla="*/ 19 w 985"/>
                  <a:gd name="T39" fmla="*/ 449 h 724"/>
                  <a:gd name="T40" fmla="*/ 41 w 985"/>
                  <a:gd name="T41" fmla="*/ 477 h 724"/>
                  <a:gd name="T42" fmla="*/ 64 w 985"/>
                  <a:gd name="T43" fmla="*/ 489 h 724"/>
                  <a:gd name="T44" fmla="*/ 92 w 985"/>
                  <a:gd name="T45" fmla="*/ 493 h 724"/>
                  <a:gd name="T46" fmla="*/ 143 w 985"/>
                  <a:gd name="T47" fmla="*/ 488 h 724"/>
                  <a:gd name="T48" fmla="*/ 197 w 985"/>
                  <a:gd name="T49" fmla="*/ 465 h 724"/>
                  <a:gd name="T50" fmla="*/ 227 w 985"/>
                  <a:gd name="T51" fmla="*/ 460 h 724"/>
                  <a:gd name="T52" fmla="*/ 251 w 985"/>
                  <a:gd name="T53" fmla="*/ 477 h 724"/>
                  <a:gd name="T54" fmla="*/ 262 w 985"/>
                  <a:gd name="T55" fmla="*/ 510 h 724"/>
                  <a:gd name="T56" fmla="*/ 271 w 985"/>
                  <a:gd name="T57" fmla="*/ 570 h 724"/>
                  <a:gd name="T58" fmla="*/ 271 w 985"/>
                  <a:gd name="T59" fmla="*/ 718 h 724"/>
                  <a:gd name="T60" fmla="*/ 517 w 985"/>
                  <a:gd name="T61" fmla="*/ 724 h 724"/>
                  <a:gd name="T62" fmla="*/ 546 w 985"/>
                  <a:gd name="T63" fmla="*/ 720 h 724"/>
                  <a:gd name="T64" fmla="*/ 570 w 985"/>
                  <a:gd name="T65" fmla="*/ 700 h 724"/>
                  <a:gd name="T66" fmla="*/ 575 w 985"/>
                  <a:gd name="T67" fmla="*/ 678 h 724"/>
                  <a:gd name="T68" fmla="*/ 566 w 985"/>
                  <a:gd name="T69" fmla="*/ 657 h 724"/>
                  <a:gd name="T70" fmla="*/ 522 w 985"/>
                  <a:gd name="T71" fmla="*/ 577 h 724"/>
                  <a:gd name="T72" fmla="*/ 510 w 985"/>
                  <a:gd name="T73" fmla="*/ 533 h 724"/>
                  <a:gd name="T74" fmla="*/ 511 w 985"/>
                  <a:gd name="T75" fmla="*/ 509 h 724"/>
                  <a:gd name="T76" fmla="*/ 521 w 985"/>
                  <a:gd name="T77" fmla="*/ 477 h 724"/>
                  <a:gd name="T78" fmla="*/ 542 w 985"/>
                  <a:gd name="T79" fmla="*/ 450 h 724"/>
                  <a:gd name="T80" fmla="*/ 568 w 985"/>
                  <a:gd name="T81" fmla="*/ 431 h 724"/>
                  <a:gd name="T82" fmla="*/ 601 w 985"/>
                  <a:gd name="T83" fmla="*/ 418 h 724"/>
                  <a:gd name="T84" fmla="*/ 624 w 985"/>
                  <a:gd name="T85" fmla="*/ 414 h 724"/>
                  <a:gd name="T86" fmla="*/ 658 w 985"/>
                  <a:gd name="T87" fmla="*/ 414 h 724"/>
                  <a:gd name="T88" fmla="*/ 690 w 985"/>
                  <a:gd name="T89" fmla="*/ 424 h 724"/>
                  <a:gd name="T90" fmla="*/ 719 w 985"/>
                  <a:gd name="T91" fmla="*/ 442 h 724"/>
                  <a:gd name="T92" fmla="*/ 740 w 985"/>
                  <a:gd name="T93" fmla="*/ 472 h 724"/>
                  <a:gd name="T94" fmla="*/ 752 w 985"/>
                  <a:gd name="T95" fmla="*/ 512 h 724"/>
                  <a:gd name="T96" fmla="*/ 753 w 985"/>
                  <a:gd name="T97" fmla="*/ 544 h 724"/>
                  <a:gd name="T98" fmla="*/ 746 w 985"/>
                  <a:gd name="T99" fmla="*/ 580 h 724"/>
                  <a:gd name="T100" fmla="*/ 728 w 985"/>
                  <a:gd name="T101" fmla="*/ 619 h 724"/>
                  <a:gd name="T102" fmla="*/ 704 w 985"/>
                  <a:gd name="T103" fmla="*/ 660 h 724"/>
                  <a:gd name="T104" fmla="*/ 696 w 985"/>
                  <a:gd name="T105" fmla="*/ 686 h 724"/>
                  <a:gd name="T106" fmla="*/ 697 w 985"/>
                  <a:gd name="T107" fmla="*/ 695 h 724"/>
                  <a:gd name="T108" fmla="*/ 714 w 985"/>
                  <a:gd name="T109" fmla="*/ 706 h 724"/>
                  <a:gd name="T110" fmla="*/ 763 w 985"/>
                  <a:gd name="T111" fmla="*/ 716 h 724"/>
                  <a:gd name="T112" fmla="*/ 905 w 985"/>
                  <a:gd name="T113" fmla="*/ 717 h 724"/>
                  <a:gd name="T114" fmla="*/ 985 w 985"/>
                  <a:gd name="T115" fmla="*/ 716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85" h="724">
                    <a:moveTo>
                      <a:pt x="985" y="716"/>
                    </a:moveTo>
                    <a:lnTo>
                      <a:pt x="985" y="74"/>
                    </a:lnTo>
                    <a:lnTo>
                      <a:pt x="985" y="74"/>
                    </a:lnTo>
                    <a:lnTo>
                      <a:pt x="985" y="67"/>
                    </a:lnTo>
                    <a:lnTo>
                      <a:pt x="984" y="59"/>
                    </a:lnTo>
                    <a:lnTo>
                      <a:pt x="978" y="45"/>
                    </a:lnTo>
                    <a:lnTo>
                      <a:pt x="971" y="32"/>
                    </a:lnTo>
                    <a:lnTo>
                      <a:pt x="960" y="21"/>
                    </a:lnTo>
                    <a:lnTo>
                      <a:pt x="949" y="13"/>
                    </a:lnTo>
                    <a:lnTo>
                      <a:pt x="933" y="6"/>
                    </a:lnTo>
                    <a:lnTo>
                      <a:pt x="918" y="1"/>
                    </a:lnTo>
                    <a:lnTo>
                      <a:pt x="901" y="0"/>
                    </a:lnTo>
                    <a:lnTo>
                      <a:pt x="268" y="0"/>
                    </a:lnTo>
                    <a:lnTo>
                      <a:pt x="268" y="0"/>
                    </a:lnTo>
                    <a:lnTo>
                      <a:pt x="269" y="32"/>
                    </a:lnTo>
                    <a:lnTo>
                      <a:pt x="269" y="77"/>
                    </a:lnTo>
                    <a:lnTo>
                      <a:pt x="269" y="131"/>
                    </a:lnTo>
                    <a:lnTo>
                      <a:pt x="267" y="189"/>
                    </a:lnTo>
                    <a:lnTo>
                      <a:pt x="267" y="189"/>
                    </a:lnTo>
                    <a:lnTo>
                      <a:pt x="262" y="245"/>
                    </a:lnTo>
                    <a:lnTo>
                      <a:pt x="260" y="270"/>
                    </a:lnTo>
                    <a:lnTo>
                      <a:pt x="255" y="292"/>
                    </a:lnTo>
                    <a:lnTo>
                      <a:pt x="251" y="312"/>
                    </a:lnTo>
                    <a:lnTo>
                      <a:pt x="246" y="327"/>
                    </a:lnTo>
                    <a:lnTo>
                      <a:pt x="239" y="338"/>
                    </a:lnTo>
                    <a:lnTo>
                      <a:pt x="236" y="342"/>
                    </a:lnTo>
                    <a:lnTo>
                      <a:pt x="232" y="344"/>
                    </a:lnTo>
                    <a:lnTo>
                      <a:pt x="232" y="344"/>
                    </a:lnTo>
                    <a:lnTo>
                      <a:pt x="226" y="345"/>
                    </a:lnTo>
                    <a:lnTo>
                      <a:pt x="222" y="345"/>
                    </a:lnTo>
                    <a:lnTo>
                      <a:pt x="216" y="342"/>
                    </a:lnTo>
                    <a:lnTo>
                      <a:pt x="212" y="338"/>
                    </a:lnTo>
                    <a:lnTo>
                      <a:pt x="202" y="328"/>
                    </a:lnTo>
                    <a:lnTo>
                      <a:pt x="190" y="315"/>
                    </a:lnTo>
                    <a:lnTo>
                      <a:pt x="174" y="301"/>
                    </a:lnTo>
                    <a:lnTo>
                      <a:pt x="164" y="295"/>
                    </a:lnTo>
                    <a:lnTo>
                      <a:pt x="153" y="289"/>
                    </a:lnTo>
                    <a:lnTo>
                      <a:pt x="141" y="284"/>
                    </a:lnTo>
                    <a:lnTo>
                      <a:pt x="127" y="280"/>
                    </a:lnTo>
                    <a:lnTo>
                      <a:pt x="111" y="277"/>
                    </a:lnTo>
                    <a:lnTo>
                      <a:pt x="93" y="275"/>
                    </a:lnTo>
                    <a:lnTo>
                      <a:pt x="93" y="275"/>
                    </a:lnTo>
                    <a:lnTo>
                      <a:pt x="82" y="277"/>
                    </a:lnTo>
                    <a:lnTo>
                      <a:pt x="71" y="278"/>
                    </a:lnTo>
                    <a:lnTo>
                      <a:pt x="61" y="281"/>
                    </a:lnTo>
                    <a:lnTo>
                      <a:pt x="51" y="284"/>
                    </a:lnTo>
                    <a:lnTo>
                      <a:pt x="43" y="288"/>
                    </a:lnTo>
                    <a:lnTo>
                      <a:pt x="34" y="294"/>
                    </a:lnTo>
                    <a:lnTo>
                      <a:pt x="27" y="299"/>
                    </a:lnTo>
                    <a:lnTo>
                      <a:pt x="22" y="306"/>
                    </a:lnTo>
                    <a:lnTo>
                      <a:pt x="16" y="313"/>
                    </a:lnTo>
                    <a:lnTo>
                      <a:pt x="12" y="322"/>
                    </a:lnTo>
                    <a:lnTo>
                      <a:pt x="8" y="330"/>
                    </a:lnTo>
                    <a:lnTo>
                      <a:pt x="5" y="338"/>
                    </a:lnTo>
                    <a:lnTo>
                      <a:pt x="1" y="356"/>
                    </a:lnTo>
                    <a:lnTo>
                      <a:pt x="0" y="376"/>
                    </a:lnTo>
                    <a:lnTo>
                      <a:pt x="1" y="396"/>
                    </a:lnTo>
                    <a:lnTo>
                      <a:pt x="4" y="414"/>
                    </a:lnTo>
                    <a:lnTo>
                      <a:pt x="11" y="432"/>
                    </a:lnTo>
                    <a:lnTo>
                      <a:pt x="19" y="449"/>
                    </a:lnTo>
                    <a:lnTo>
                      <a:pt x="29" y="464"/>
                    </a:lnTo>
                    <a:lnTo>
                      <a:pt x="36" y="471"/>
                    </a:lnTo>
                    <a:lnTo>
                      <a:pt x="41" y="477"/>
                    </a:lnTo>
                    <a:lnTo>
                      <a:pt x="48" y="481"/>
                    </a:lnTo>
                    <a:lnTo>
                      <a:pt x="57" y="485"/>
                    </a:lnTo>
                    <a:lnTo>
                      <a:pt x="64" y="489"/>
                    </a:lnTo>
                    <a:lnTo>
                      <a:pt x="72" y="491"/>
                    </a:lnTo>
                    <a:lnTo>
                      <a:pt x="72" y="491"/>
                    </a:lnTo>
                    <a:lnTo>
                      <a:pt x="92" y="493"/>
                    </a:lnTo>
                    <a:lnTo>
                      <a:pt x="110" y="493"/>
                    </a:lnTo>
                    <a:lnTo>
                      <a:pt x="128" y="491"/>
                    </a:lnTo>
                    <a:lnTo>
                      <a:pt x="143" y="488"/>
                    </a:lnTo>
                    <a:lnTo>
                      <a:pt x="159" y="482"/>
                    </a:lnTo>
                    <a:lnTo>
                      <a:pt x="171" y="477"/>
                    </a:lnTo>
                    <a:lnTo>
                      <a:pt x="197" y="465"/>
                    </a:lnTo>
                    <a:lnTo>
                      <a:pt x="208" y="463"/>
                    </a:lnTo>
                    <a:lnTo>
                      <a:pt x="218" y="460"/>
                    </a:lnTo>
                    <a:lnTo>
                      <a:pt x="227" y="460"/>
                    </a:lnTo>
                    <a:lnTo>
                      <a:pt x="236" y="461"/>
                    </a:lnTo>
                    <a:lnTo>
                      <a:pt x="244" y="468"/>
                    </a:lnTo>
                    <a:lnTo>
                      <a:pt x="251" y="477"/>
                    </a:lnTo>
                    <a:lnTo>
                      <a:pt x="257" y="491"/>
                    </a:lnTo>
                    <a:lnTo>
                      <a:pt x="262" y="510"/>
                    </a:lnTo>
                    <a:lnTo>
                      <a:pt x="262" y="510"/>
                    </a:lnTo>
                    <a:lnTo>
                      <a:pt x="267" y="526"/>
                    </a:lnTo>
                    <a:lnTo>
                      <a:pt x="269" y="547"/>
                    </a:lnTo>
                    <a:lnTo>
                      <a:pt x="271" y="570"/>
                    </a:lnTo>
                    <a:lnTo>
                      <a:pt x="272" y="595"/>
                    </a:lnTo>
                    <a:lnTo>
                      <a:pt x="272" y="656"/>
                    </a:lnTo>
                    <a:lnTo>
                      <a:pt x="271" y="718"/>
                    </a:lnTo>
                    <a:lnTo>
                      <a:pt x="271" y="718"/>
                    </a:lnTo>
                    <a:lnTo>
                      <a:pt x="419" y="721"/>
                    </a:lnTo>
                    <a:lnTo>
                      <a:pt x="517" y="724"/>
                    </a:lnTo>
                    <a:lnTo>
                      <a:pt x="517" y="724"/>
                    </a:lnTo>
                    <a:lnTo>
                      <a:pt x="533" y="723"/>
                    </a:lnTo>
                    <a:lnTo>
                      <a:pt x="546" y="720"/>
                    </a:lnTo>
                    <a:lnTo>
                      <a:pt x="556" y="714"/>
                    </a:lnTo>
                    <a:lnTo>
                      <a:pt x="564" y="709"/>
                    </a:lnTo>
                    <a:lnTo>
                      <a:pt x="570" y="700"/>
                    </a:lnTo>
                    <a:lnTo>
                      <a:pt x="573" y="693"/>
                    </a:lnTo>
                    <a:lnTo>
                      <a:pt x="575" y="685"/>
                    </a:lnTo>
                    <a:lnTo>
                      <a:pt x="575" y="678"/>
                    </a:lnTo>
                    <a:lnTo>
                      <a:pt x="575" y="678"/>
                    </a:lnTo>
                    <a:lnTo>
                      <a:pt x="573" y="670"/>
                    </a:lnTo>
                    <a:lnTo>
                      <a:pt x="566" y="657"/>
                    </a:lnTo>
                    <a:lnTo>
                      <a:pt x="545" y="621"/>
                    </a:lnTo>
                    <a:lnTo>
                      <a:pt x="533" y="600"/>
                    </a:lnTo>
                    <a:lnTo>
                      <a:pt x="522" y="577"/>
                    </a:lnTo>
                    <a:lnTo>
                      <a:pt x="515" y="555"/>
                    </a:lnTo>
                    <a:lnTo>
                      <a:pt x="513" y="544"/>
                    </a:lnTo>
                    <a:lnTo>
                      <a:pt x="510" y="533"/>
                    </a:lnTo>
                    <a:lnTo>
                      <a:pt x="510" y="533"/>
                    </a:lnTo>
                    <a:lnTo>
                      <a:pt x="510" y="520"/>
                    </a:lnTo>
                    <a:lnTo>
                      <a:pt x="511" y="509"/>
                    </a:lnTo>
                    <a:lnTo>
                      <a:pt x="513" y="498"/>
                    </a:lnTo>
                    <a:lnTo>
                      <a:pt x="517" y="486"/>
                    </a:lnTo>
                    <a:lnTo>
                      <a:pt x="521" y="477"/>
                    </a:lnTo>
                    <a:lnTo>
                      <a:pt x="527" y="467"/>
                    </a:lnTo>
                    <a:lnTo>
                      <a:pt x="533" y="458"/>
                    </a:lnTo>
                    <a:lnTo>
                      <a:pt x="542" y="450"/>
                    </a:lnTo>
                    <a:lnTo>
                      <a:pt x="550" y="443"/>
                    </a:lnTo>
                    <a:lnTo>
                      <a:pt x="559" y="436"/>
                    </a:lnTo>
                    <a:lnTo>
                      <a:pt x="568" y="431"/>
                    </a:lnTo>
                    <a:lnTo>
                      <a:pt x="580" y="425"/>
                    </a:lnTo>
                    <a:lnTo>
                      <a:pt x="589" y="421"/>
                    </a:lnTo>
                    <a:lnTo>
                      <a:pt x="601" y="418"/>
                    </a:lnTo>
                    <a:lnTo>
                      <a:pt x="612" y="415"/>
                    </a:lnTo>
                    <a:lnTo>
                      <a:pt x="624" y="414"/>
                    </a:lnTo>
                    <a:lnTo>
                      <a:pt x="624" y="414"/>
                    </a:lnTo>
                    <a:lnTo>
                      <a:pt x="636" y="412"/>
                    </a:lnTo>
                    <a:lnTo>
                      <a:pt x="647" y="412"/>
                    </a:lnTo>
                    <a:lnTo>
                      <a:pt x="658" y="414"/>
                    </a:lnTo>
                    <a:lnTo>
                      <a:pt x="669" y="415"/>
                    </a:lnTo>
                    <a:lnTo>
                      <a:pt x="680" y="419"/>
                    </a:lnTo>
                    <a:lnTo>
                      <a:pt x="690" y="424"/>
                    </a:lnTo>
                    <a:lnTo>
                      <a:pt x="701" y="429"/>
                    </a:lnTo>
                    <a:lnTo>
                      <a:pt x="710" y="435"/>
                    </a:lnTo>
                    <a:lnTo>
                      <a:pt x="719" y="442"/>
                    </a:lnTo>
                    <a:lnTo>
                      <a:pt x="726" y="452"/>
                    </a:lnTo>
                    <a:lnTo>
                      <a:pt x="733" y="461"/>
                    </a:lnTo>
                    <a:lnTo>
                      <a:pt x="740" y="472"/>
                    </a:lnTo>
                    <a:lnTo>
                      <a:pt x="745" y="484"/>
                    </a:lnTo>
                    <a:lnTo>
                      <a:pt x="749" y="498"/>
                    </a:lnTo>
                    <a:lnTo>
                      <a:pt x="752" y="512"/>
                    </a:lnTo>
                    <a:lnTo>
                      <a:pt x="753" y="528"/>
                    </a:lnTo>
                    <a:lnTo>
                      <a:pt x="753" y="528"/>
                    </a:lnTo>
                    <a:lnTo>
                      <a:pt x="753" y="544"/>
                    </a:lnTo>
                    <a:lnTo>
                      <a:pt x="752" y="556"/>
                    </a:lnTo>
                    <a:lnTo>
                      <a:pt x="750" y="569"/>
                    </a:lnTo>
                    <a:lnTo>
                      <a:pt x="746" y="580"/>
                    </a:lnTo>
                    <a:lnTo>
                      <a:pt x="742" y="591"/>
                    </a:lnTo>
                    <a:lnTo>
                      <a:pt x="738" y="601"/>
                    </a:lnTo>
                    <a:lnTo>
                      <a:pt x="728" y="619"/>
                    </a:lnTo>
                    <a:lnTo>
                      <a:pt x="717" y="635"/>
                    </a:lnTo>
                    <a:lnTo>
                      <a:pt x="707" y="651"/>
                    </a:lnTo>
                    <a:lnTo>
                      <a:pt x="704" y="660"/>
                    </a:lnTo>
                    <a:lnTo>
                      <a:pt x="700" y="668"/>
                    </a:lnTo>
                    <a:lnTo>
                      <a:pt x="697" y="677"/>
                    </a:lnTo>
                    <a:lnTo>
                      <a:pt x="696" y="686"/>
                    </a:lnTo>
                    <a:lnTo>
                      <a:pt x="696" y="686"/>
                    </a:lnTo>
                    <a:lnTo>
                      <a:pt x="696" y="691"/>
                    </a:lnTo>
                    <a:lnTo>
                      <a:pt x="697" y="695"/>
                    </a:lnTo>
                    <a:lnTo>
                      <a:pt x="700" y="698"/>
                    </a:lnTo>
                    <a:lnTo>
                      <a:pt x="703" y="700"/>
                    </a:lnTo>
                    <a:lnTo>
                      <a:pt x="714" y="706"/>
                    </a:lnTo>
                    <a:lnTo>
                      <a:pt x="726" y="710"/>
                    </a:lnTo>
                    <a:lnTo>
                      <a:pt x="743" y="713"/>
                    </a:lnTo>
                    <a:lnTo>
                      <a:pt x="763" y="716"/>
                    </a:lnTo>
                    <a:lnTo>
                      <a:pt x="807" y="718"/>
                    </a:lnTo>
                    <a:lnTo>
                      <a:pt x="856" y="718"/>
                    </a:lnTo>
                    <a:lnTo>
                      <a:pt x="905" y="717"/>
                    </a:lnTo>
                    <a:lnTo>
                      <a:pt x="950" y="716"/>
                    </a:lnTo>
                    <a:lnTo>
                      <a:pt x="985" y="716"/>
                    </a:lnTo>
                    <a:lnTo>
                      <a:pt x="985" y="716"/>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20" name="išḻidè">
                <a:extLst>
                  <a:ext uri="{FF2B5EF4-FFF2-40B4-BE49-F238E27FC236}">
                    <a16:creationId xmlns:a16="http://schemas.microsoft.com/office/drawing/2014/main" id="{78459FC4-817F-4D16-AAFD-E56B838F6E3F}"/>
                  </a:ext>
                </a:extLst>
              </p:cNvPr>
              <p:cNvSpPr/>
              <p:nvPr/>
            </p:nvSpPr>
            <p:spPr bwMode="auto">
              <a:xfrm>
                <a:off x="4295775" y="1773238"/>
                <a:ext cx="1149350" cy="1563687"/>
              </a:xfrm>
              <a:custGeom>
                <a:avLst/>
                <a:gdLst>
                  <a:gd name="T0" fmla="*/ 0 w 724"/>
                  <a:gd name="T1" fmla="*/ 598 h 985"/>
                  <a:gd name="T2" fmla="*/ 8 w 724"/>
                  <a:gd name="T3" fmla="*/ 510 h 985"/>
                  <a:gd name="T4" fmla="*/ 29 w 724"/>
                  <a:gd name="T5" fmla="*/ 468 h 985"/>
                  <a:gd name="T6" fmla="*/ 57 w 724"/>
                  <a:gd name="T7" fmla="*/ 460 h 985"/>
                  <a:gd name="T8" fmla="*/ 120 w 724"/>
                  <a:gd name="T9" fmla="*/ 482 h 985"/>
                  <a:gd name="T10" fmla="*/ 186 w 724"/>
                  <a:gd name="T11" fmla="*/ 492 h 985"/>
                  <a:gd name="T12" fmla="*/ 222 w 724"/>
                  <a:gd name="T13" fmla="*/ 484 h 985"/>
                  <a:gd name="T14" fmla="*/ 249 w 724"/>
                  <a:gd name="T15" fmla="*/ 461 h 985"/>
                  <a:gd name="T16" fmla="*/ 274 w 724"/>
                  <a:gd name="T17" fmla="*/ 394 h 985"/>
                  <a:gd name="T18" fmla="*/ 268 w 724"/>
                  <a:gd name="T19" fmla="*/ 340 h 985"/>
                  <a:gd name="T20" fmla="*/ 240 w 724"/>
                  <a:gd name="T21" fmla="*/ 296 h 985"/>
                  <a:gd name="T22" fmla="*/ 211 w 724"/>
                  <a:gd name="T23" fmla="*/ 281 h 985"/>
                  <a:gd name="T24" fmla="*/ 175 w 724"/>
                  <a:gd name="T25" fmla="*/ 278 h 985"/>
                  <a:gd name="T26" fmla="*/ 120 w 724"/>
                  <a:gd name="T27" fmla="*/ 292 h 985"/>
                  <a:gd name="T28" fmla="*/ 62 w 724"/>
                  <a:gd name="T29" fmla="*/ 333 h 985"/>
                  <a:gd name="T30" fmla="*/ 41 w 724"/>
                  <a:gd name="T31" fmla="*/ 344 h 985"/>
                  <a:gd name="T32" fmla="*/ 24 w 724"/>
                  <a:gd name="T33" fmla="*/ 333 h 985"/>
                  <a:gd name="T34" fmla="*/ 6 w 724"/>
                  <a:gd name="T35" fmla="*/ 249 h 985"/>
                  <a:gd name="T36" fmla="*/ 1 w 724"/>
                  <a:gd name="T37" fmla="*/ 73 h 985"/>
                  <a:gd name="T38" fmla="*/ 721 w 724"/>
                  <a:gd name="T39" fmla="*/ 32 h 985"/>
                  <a:gd name="T40" fmla="*/ 719 w 724"/>
                  <a:gd name="T41" fmla="*/ 189 h 985"/>
                  <a:gd name="T42" fmla="*/ 703 w 724"/>
                  <a:gd name="T43" fmla="*/ 312 h 985"/>
                  <a:gd name="T44" fmla="*/ 684 w 724"/>
                  <a:gd name="T45" fmla="*/ 344 h 985"/>
                  <a:gd name="T46" fmla="*/ 668 w 724"/>
                  <a:gd name="T47" fmla="*/ 342 h 985"/>
                  <a:gd name="T48" fmla="*/ 626 w 724"/>
                  <a:gd name="T49" fmla="*/ 301 h 985"/>
                  <a:gd name="T50" fmla="*/ 579 w 724"/>
                  <a:gd name="T51" fmla="*/ 280 h 985"/>
                  <a:gd name="T52" fmla="*/ 534 w 724"/>
                  <a:gd name="T53" fmla="*/ 277 h 985"/>
                  <a:gd name="T54" fmla="*/ 495 w 724"/>
                  <a:gd name="T55" fmla="*/ 288 h 985"/>
                  <a:gd name="T56" fmla="*/ 468 w 724"/>
                  <a:gd name="T57" fmla="*/ 313 h 985"/>
                  <a:gd name="T58" fmla="*/ 453 w 724"/>
                  <a:gd name="T59" fmla="*/ 356 h 985"/>
                  <a:gd name="T60" fmla="*/ 463 w 724"/>
                  <a:gd name="T61" fmla="*/ 432 h 985"/>
                  <a:gd name="T62" fmla="*/ 493 w 724"/>
                  <a:gd name="T63" fmla="*/ 477 h 985"/>
                  <a:gd name="T64" fmla="*/ 524 w 724"/>
                  <a:gd name="T65" fmla="*/ 491 h 985"/>
                  <a:gd name="T66" fmla="*/ 580 w 724"/>
                  <a:gd name="T67" fmla="*/ 491 h 985"/>
                  <a:gd name="T68" fmla="*/ 649 w 724"/>
                  <a:gd name="T69" fmla="*/ 465 h 985"/>
                  <a:gd name="T70" fmla="*/ 688 w 724"/>
                  <a:gd name="T71" fmla="*/ 461 h 985"/>
                  <a:gd name="T72" fmla="*/ 714 w 724"/>
                  <a:gd name="T73" fmla="*/ 510 h 985"/>
                  <a:gd name="T74" fmla="*/ 723 w 724"/>
                  <a:gd name="T75" fmla="*/ 570 h 985"/>
                  <a:gd name="T76" fmla="*/ 723 w 724"/>
                  <a:gd name="T77" fmla="*/ 718 h 985"/>
                  <a:gd name="T78" fmla="*/ 478 w 724"/>
                  <a:gd name="T79" fmla="*/ 721 h 985"/>
                  <a:gd name="T80" fmla="*/ 433 w 724"/>
                  <a:gd name="T81" fmla="*/ 731 h 985"/>
                  <a:gd name="T82" fmla="*/ 426 w 724"/>
                  <a:gd name="T83" fmla="*/ 760 h 985"/>
                  <a:gd name="T84" fmla="*/ 461 w 724"/>
                  <a:gd name="T85" fmla="*/ 833 h 985"/>
                  <a:gd name="T86" fmla="*/ 472 w 724"/>
                  <a:gd name="T87" fmla="*/ 882 h 985"/>
                  <a:gd name="T88" fmla="*/ 467 w 724"/>
                  <a:gd name="T89" fmla="*/ 920 h 985"/>
                  <a:gd name="T90" fmla="*/ 445 w 724"/>
                  <a:gd name="T91" fmla="*/ 955 h 985"/>
                  <a:gd name="T92" fmla="*/ 410 w 724"/>
                  <a:gd name="T93" fmla="*/ 977 h 985"/>
                  <a:gd name="T94" fmla="*/ 358 w 724"/>
                  <a:gd name="T95" fmla="*/ 985 h 985"/>
                  <a:gd name="T96" fmla="*/ 296 w 724"/>
                  <a:gd name="T97" fmla="*/ 970 h 985"/>
                  <a:gd name="T98" fmla="*/ 264 w 724"/>
                  <a:gd name="T99" fmla="*/ 945 h 985"/>
                  <a:gd name="T100" fmla="*/ 243 w 724"/>
                  <a:gd name="T101" fmla="*/ 909 h 985"/>
                  <a:gd name="T102" fmla="*/ 239 w 724"/>
                  <a:gd name="T103" fmla="*/ 872 h 985"/>
                  <a:gd name="T104" fmla="*/ 250 w 724"/>
                  <a:gd name="T105" fmla="*/ 826 h 985"/>
                  <a:gd name="T106" fmla="*/ 294 w 724"/>
                  <a:gd name="T107" fmla="*/ 760 h 985"/>
                  <a:gd name="T108" fmla="*/ 296 w 724"/>
                  <a:gd name="T109" fmla="*/ 742 h 985"/>
                  <a:gd name="T110" fmla="*/ 282 w 724"/>
                  <a:gd name="T111" fmla="*/ 727 h 985"/>
                  <a:gd name="T112" fmla="*/ 225 w 724"/>
                  <a:gd name="T113" fmla="*/ 714 h 985"/>
                  <a:gd name="T114" fmla="*/ 1 w 724"/>
                  <a:gd name="T115" fmla="*/ 723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4" h="985">
                    <a:moveTo>
                      <a:pt x="1" y="723"/>
                    </a:moveTo>
                    <a:lnTo>
                      <a:pt x="1" y="723"/>
                    </a:lnTo>
                    <a:lnTo>
                      <a:pt x="0" y="657"/>
                    </a:lnTo>
                    <a:lnTo>
                      <a:pt x="0" y="598"/>
                    </a:lnTo>
                    <a:lnTo>
                      <a:pt x="1" y="572"/>
                    </a:lnTo>
                    <a:lnTo>
                      <a:pt x="3" y="547"/>
                    </a:lnTo>
                    <a:lnTo>
                      <a:pt x="6" y="527"/>
                    </a:lnTo>
                    <a:lnTo>
                      <a:pt x="8" y="510"/>
                    </a:lnTo>
                    <a:lnTo>
                      <a:pt x="8" y="510"/>
                    </a:lnTo>
                    <a:lnTo>
                      <a:pt x="15" y="491"/>
                    </a:lnTo>
                    <a:lnTo>
                      <a:pt x="21" y="477"/>
                    </a:lnTo>
                    <a:lnTo>
                      <a:pt x="29" y="468"/>
                    </a:lnTo>
                    <a:lnTo>
                      <a:pt x="34" y="464"/>
                    </a:lnTo>
                    <a:lnTo>
                      <a:pt x="38" y="463"/>
                    </a:lnTo>
                    <a:lnTo>
                      <a:pt x="48" y="460"/>
                    </a:lnTo>
                    <a:lnTo>
                      <a:pt x="57" y="460"/>
                    </a:lnTo>
                    <a:lnTo>
                      <a:pt x="69" y="463"/>
                    </a:lnTo>
                    <a:lnTo>
                      <a:pt x="80" y="467"/>
                    </a:lnTo>
                    <a:lnTo>
                      <a:pt x="106" y="477"/>
                    </a:lnTo>
                    <a:lnTo>
                      <a:pt x="120" y="482"/>
                    </a:lnTo>
                    <a:lnTo>
                      <a:pt x="136" y="488"/>
                    </a:lnTo>
                    <a:lnTo>
                      <a:pt x="151" y="491"/>
                    </a:lnTo>
                    <a:lnTo>
                      <a:pt x="169" y="493"/>
                    </a:lnTo>
                    <a:lnTo>
                      <a:pt x="186" y="492"/>
                    </a:lnTo>
                    <a:lnTo>
                      <a:pt x="205" y="489"/>
                    </a:lnTo>
                    <a:lnTo>
                      <a:pt x="205" y="489"/>
                    </a:lnTo>
                    <a:lnTo>
                      <a:pt x="214" y="486"/>
                    </a:lnTo>
                    <a:lnTo>
                      <a:pt x="222" y="484"/>
                    </a:lnTo>
                    <a:lnTo>
                      <a:pt x="229" y="479"/>
                    </a:lnTo>
                    <a:lnTo>
                      <a:pt x="236" y="474"/>
                    </a:lnTo>
                    <a:lnTo>
                      <a:pt x="243" y="468"/>
                    </a:lnTo>
                    <a:lnTo>
                      <a:pt x="249" y="461"/>
                    </a:lnTo>
                    <a:lnTo>
                      <a:pt x="259" y="447"/>
                    </a:lnTo>
                    <a:lnTo>
                      <a:pt x="267" y="431"/>
                    </a:lnTo>
                    <a:lnTo>
                      <a:pt x="271" y="414"/>
                    </a:lnTo>
                    <a:lnTo>
                      <a:pt x="274" y="394"/>
                    </a:lnTo>
                    <a:lnTo>
                      <a:pt x="275" y="376"/>
                    </a:lnTo>
                    <a:lnTo>
                      <a:pt x="275" y="376"/>
                    </a:lnTo>
                    <a:lnTo>
                      <a:pt x="273" y="358"/>
                    </a:lnTo>
                    <a:lnTo>
                      <a:pt x="268" y="340"/>
                    </a:lnTo>
                    <a:lnTo>
                      <a:pt x="261" y="324"/>
                    </a:lnTo>
                    <a:lnTo>
                      <a:pt x="253" y="309"/>
                    </a:lnTo>
                    <a:lnTo>
                      <a:pt x="247" y="302"/>
                    </a:lnTo>
                    <a:lnTo>
                      <a:pt x="240" y="296"/>
                    </a:lnTo>
                    <a:lnTo>
                      <a:pt x="235" y="292"/>
                    </a:lnTo>
                    <a:lnTo>
                      <a:pt x="226" y="287"/>
                    </a:lnTo>
                    <a:lnTo>
                      <a:pt x="219" y="284"/>
                    </a:lnTo>
                    <a:lnTo>
                      <a:pt x="211" y="281"/>
                    </a:lnTo>
                    <a:lnTo>
                      <a:pt x="201" y="278"/>
                    </a:lnTo>
                    <a:lnTo>
                      <a:pt x="192" y="278"/>
                    </a:lnTo>
                    <a:lnTo>
                      <a:pt x="192" y="278"/>
                    </a:lnTo>
                    <a:lnTo>
                      <a:pt x="175" y="278"/>
                    </a:lnTo>
                    <a:lnTo>
                      <a:pt x="159" y="280"/>
                    </a:lnTo>
                    <a:lnTo>
                      <a:pt x="145" y="282"/>
                    </a:lnTo>
                    <a:lnTo>
                      <a:pt x="133" y="287"/>
                    </a:lnTo>
                    <a:lnTo>
                      <a:pt x="120" y="292"/>
                    </a:lnTo>
                    <a:lnTo>
                      <a:pt x="109" y="298"/>
                    </a:lnTo>
                    <a:lnTo>
                      <a:pt x="91" y="309"/>
                    </a:lnTo>
                    <a:lnTo>
                      <a:pt x="75" y="322"/>
                    </a:lnTo>
                    <a:lnTo>
                      <a:pt x="62" y="333"/>
                    </a:lnTo>
                    <a:lnTo>
                      <a:pt x="50" y="341"/>
                    </a:lnTo>
                    <a:lnTo>
                      <a:pt x="45" y="344"/>
                    </a:lnTo>
                    <a:lnTo>
                      <a:pt x="41" y="344"/>
                    </a:lnTo>
                    <a:lnTo>
                      <a:pt x="41" y="344"/>
                    </a:lnTo>
                    <a:lnTo>
                      <a:pt x="35" y="344"/>
                    </a:lnTo>
                    <a:lnTo>
                      <a:pt x="32" y="341"/>
                    </a:lnTo>
                    <a:lnTo>
                      <a:pt x="28" y="338"/>
                    </a:lnTo>
                    <a:lnTo>
                      <a:pt x="24" y="333"/>
                    </a:lnTo>
                    <a:lnTo>
                      <a:pt x="18" y="317"/>
                    </a:lnTo>
                    <a:lnTo>
                      <a:pt x="13" y="299"/>
                    </a:lnTo>
                    <a:lnTo>
                      <a:pt x="10" y="275"/>
                    </a:lnTo>
                    <a:lnTo>
                      <a:pt x="6" y="249"/>
                    </a:lnTo>
                    <a:lnTo>
                      <a:pt x="4" y="221"/>
                    </a:lnTo>
                    <a:lnTo>
                      <a:pt x="3" y="190"/>
                    </a:lnTo>
                    <a:lnTo>
                      <a:pt x="1" y="130"/>
                    </a:lnTo>
                    <a:lnTo>
                      <a:pt x="1" y="73"/>
                    </a:lnTo>
                    <a:lnTo>
                      <a:pt x="4" y="0"/>
                    </a:lnTo>
                    <a:lnTo>
                      <a:pt x="720" y="0"/>
                    </a:lnTo>
                    <a:lnTo>
                      <a:pt x="720" y="0"/>
                    </a:lnTo>
                    <a:lnTo>
                      <a:pt x="721" y="32"/>
                    </a:lnTo>
                    <a:lnTo>
                      <a:pt x="721" y="77"/>
                    </a:lnTo>
                    <a:lnTo>
                      <a:pt x="721" y="131"/>
                    </a:lnTo>
                    <a:lnTo>
                      <a:pt x="719" y="189"/>
                    </a:lnTo>
                    <a:lnTo>
                      <a:pt x="719" y="189"/>
                    </a:lnTo>
                    <a:lnTo>
                      <a:pt x="714" y="245"/>
                    </a:lnTo>
                    <a:lnTo>
                      <a:pt x="712" y="270"/>
                    </a:lnTo>
                    <a:lnTo>
                      <a:pt x="707" y="292"/>
                    </a:lnTo>
                    <a:lnTo>
                      <a:pt x="703" y="312"/>
                    </a:lnTo>
                    <a:lnTo>
                      <a:pt x="698" y="327"/>
                    </a:lnTo>
                    <a:lnTo>
                      <a:pt x="691" y="338"/>
                    </a:lnTo>
                    <a:lnTo>
                      <a:pt x="688" y="342"/>
                    </a:lnTo>
                    <a:lnTo>
                      <a:pt x="684" y="344"/>
                    </a:lnTo>
                    <a:lnTo>
                      <a:pt x="684" y="344"/>
                    </a:lnTo>
                    <a:lnTo>
                      <a:pt x="678" y="345"/>
                    </a:lnTo>
                    <a:lnTo>
                      <a:pt x="674" y="345"/>
                    </a:lnTo>
                    <a:lnTo>
                      <a:pt x="668" y="342"/>
                    </a:lnTo>
                    <a:lnTo>
                      <a:pt x="664" y="338"/>
                    </a:lnTo>
                    <a:lnTo>
                      <a:pt x="654" y="328"/>
                    </a:lnTo>
                    <a:lnTo>
                      <a:pt x="642" y="315"/>
                    </a:lnTo>
                    <a:lnTo>
                      <a:pt x="626" y="301"/>
                    </a:lnTo>
                    <a:lnTo>
                      <a:pt x="616" y="295"/>
                    </a:lnTo>
                    <a:lnTo>
                      <a:pt x="605" y="289"/>
                    </a:lnTo>
                    <a:lnTo>
                      <a:pt x="593" y="284"/>
                    </a:lnTo>
                    <a:lnTo>
                      <a:pt x="579" y="280"/>
                    </a:lnTo>
                    <a:lnTo>
                      <a:pt x="563" y="277"/>
                    </a:lnTo>
                    <a:lnTo>
                      <a:pt x="545" y="275"/>
                    </a:lnTo>
                    <a:lnTo>
                      <a:pt x="545" y="275"/>
                    </a:lnTo>
                    <a:lnTo>
                      <a:pt x="534" y="277"/>
                    </a:lnTo>
                    <a:lnTo>
                      <a:pt x="523" y="278"/>
                    </a:lnTo>
                    <a:lnTo>
                      <a:pt x="513" y="281"/>
                    </a:lnTo>
                    <a:lnTo>
                      <a:pt x="503" y="284"/>
                    </a:lnTo>
                    <a:lnTo>
                      <a:pt x="495" y="288"/>
                    </a:lnTo>
                    <a:lnTo>
                      <a:pt x="486" y="294"/>
                    </a:lnTo>
                    <a:lnTo>
                      <a:pt x="479" y="299"/>
                    </a:lnTo>
                    <a:lnTo>
                      <a:pt x="474" y="306"/>
                    </a:lnTo>
                    <a:lnTo>
                      <a:pt x="468" y="313"/>
                    </a:lnTo>
                    <a:lnTo>
                      <a:pt x="464" y="322"/>
                    </a:lnTo>
                    <a:lnTo>
                      <a:pt x="460" y="330"/>
                    </a:lnTo>
                    <a:lnTo>
                      <a:pt x="457" y="338"/>
                    </a:lnTo>
                    <a:lnTo>
                      <a:pt x="453" y="356"/>
                    </a:lnTo>
                    <a:lnTo>
                      <a:pt x="452" y="376"/>
                    </a:lnTo>
                    <a:lnTo>
                      <a:pt x="453" y="396"/>
                    </a:lnTo>
                    <a:lnTo>
                      <a:pt x="456" y="414"/>
                    </a:lnTo>
                    <a:lnTo>
                      <a:pt x="463" y="432"/>
                    </a:lnTo>
                    <a:lnTo>
                      <a:pt x="471" y="449"/>
                    </a:lnTo>
                    <a:lnTo>
                      <a:pt x="481" y="464"/>
                    </a:lnTo>
                    <a:lnTo>
                      <a:pt x="488" y="471"/>
                    </a:lnTo>
                    <a:lnTo>
                      <a:pt x="493" y="477"/>
                    </a:lnTo>
                    <a:lnTo>
                      <a:pt x="500" y="481"/>
                    </a:lnTo>
                    <a:lnTo>
                      <a:pt x="509" y="485"/>
                    </a:lnTo>
                    <a:lnTo>
                      <a:pt x="516" y="489"/>
                    </a:lnTo>
                    <a:lnTo>
                      <a:pt x="524" y="491"/>
                    </a:lnTo>
                    <a:lnTo>
                      <a:pt x="524" y="491"/>
                    </a:lnTo>
                    <a:lnTo>
                      <a:pt x="544" y="493"/>
                    </a:lnTo>
                    <a:lnTo>
                      <a:pt x="562" y="493"/>
                    </a:lnTo>
                    <a:lnTo>
                      <a:pt x="580" y="491"/>
                    </a:lnTo>
                    <a:lnTo>
                      <a:pt x="595" y="488"/>
                    </a:lnTo>
                    <a:lnTo>
                      <a:pt x="611" y="482"/>
                    </a:lnTo>
                    <a:lnTo>
                      <a:pt x="623" y="477"/>
                    </a:lnTo>
                    <a:lnTo>
                      <a:pt x="649" y="465"/>
                    </a:lnTo>
                    <a:lnTo>
                      <a:pt x="660" y="463"/>
                    </a:lnTo>
                    <a:lnTo>
                      <a:pt x="670" y="460"/>
                    </a:lnTo>
                    <a:lnTo>
                      <a:pt x="679" y="460"/>
                    </a:lnTo>
                    <a:lnTo>
                      <a:pt x="688" y="461"/>
                    </a:lnTo>
                    <a:lnTo>
                      <a:pt x="696" y="468"/>
                    </a:lnTo>
                    <a:lnTo>
                      <a:pt x="703" y="477"/>
                    </a:lnTo>
                    <a:lnTo>
                      <a:pt x="709" y="491"/>
                    </a:lnTo>
                    <a:lnTo>
                      <a:pt x="714" y="510"/>
                    </a:lnTo>
                    <a:lnTo>
                      <a:pt x="714" y="510"/>
                    </a:lnTo>
                    <a:lnTo>
                      <a:pt x="719" y="526"/>
                    </a:lnTo>
                    <a:lnTo>
                      <a:pt x="721" y="547"/>
                    </a:lnTo>
                    <a:lnTo>
                      <a:pt x="723" y="570"/>
                    </a:lnTo>
                    <a:lnTo>
                      <a:pt x="724" y="595"/>
                    </a:lnTo>
                    <a:lnTo>
                      <a:pt x="724" y="656"/>
                    </a:lnTo>
                    <a:lnTo>
                      <a:pt x="723" y="718"/>
                    </a:lnTo>
                    <a:lnTo>
                      <a:pt x="723" y="718"/>
                    </a:lnTo>
                    <a:lnTo>
                      <a:pt x="629" y="717"/>
                    </a:lnTo>
                    <a:lnTo>
                      <a:pt x="544" y="718"/>
                    </a:lnTo>
                    <a:lnTo>
                      <a:pt x="507" y="718"/>
                    </a:lnTo>
                    <a:lnTo>
                      <a:pt x="478" y="721"/>
                    </a:lnTo>
                    <a:lnTo>
                      <a:pt x="456" y="723"/>
                    </a:lnTo>
                    <a:lnTo>
                      <a:pt x="442" y="727"/>
                    </a:lnTo>
                    <a:lnTo>
                      <a:pt x="442" y="727"/>
                    </a:lnTo>
                    <a:lnTo>
                      <a:pt x="433" y="731"/>
                    </a:lnTo>
                    <a:lnTo>
                      <a:pt x="429" y="738"/>
                    </a:lnTo>
                    <a:lnTo>
                      <a:pt x="426" y="744"/>
                    </a:lnTo>
                    <a:lnTo>
                      <a:pt x="425" y="752"/>
                    </a:lnTo>
                    <a:lnTo>
                      <a:pt x="426" y="760"/>
                    </a:lnTo>
                    <a:lnTo>
                      <a:pt x="429" y="769"/>
                    </a:lnTo>
                    <a:lnTo>
                      <a:pt x="439" y="788"/>
                    </a:lnTo>
                    <a:lnTo>
                      <a:pt x="450" y="811"/>
                    </a:lnTo>
                    <a:lnTo>
                      <a:pt x="461" y="833"/>
                    </a:lnTo>
                    <a:lnTo>
                      <a:pt x="465" y="846"/>
                    </a:lnTo>
                    <a:lnTo>
                      <a:pt x="470" y="858"/>
                    </a:lnTo>
                    <a:lnTo>
                      <a:pt x="472" y="871"/>
                    </a:lnTo>
                    <a:lnTo>
                      <a:pt x="472" y="882"/>
                    </a:lnTo>
                    <a:lnTo>
                      <a:pt x="472" y="882"/>
                    </a:lnTo>
                    <a:lnTo>
                      <a:pt x="472" y="896"/>
                    </a:lnTo>
                    <a:lnTo>
                      <a:pt x="470" y="907"/>
                    </a:lnTo>
                    <a:lnTo>
                      <a:pt x="467" y="920"/>
                    </a:lnTo>
                    <a:lnTo>
                      <a:pt x="463" y="930"/>
                    </a:lnTo>
                    <a:lnTo>
                      <a:pt x="457" y="939"/>
                    </a:lnTo>
                    <a:lnTo>
                      <a:pt x="452" y="948"/>
                    </a:lnTo>
                    <a:lnTo>
                      <a:pt x="445" y="955"/>
                    </a:lnTo>
                    <a:lnTo>
                      <a:pt x="436" y="962"/>
                    </a:lnTo>
                    <a:lnTo>
                      <a:pt x="428" y="967"/>
                    </a:lnTo>
                    <a:lnTo>
                      <a:pt x="419" y="973"/>
                    </a:lnTo>
                    <a:lnTo>
                      <a:pt x="410" y="977"/>
                    </a:lnTo>
                    <a:lnTo>
                      <a:pt x="400" y="980"/>
                    </a:lnTo>
                    <a:lnTo>
                      <a:pt x="390" y="983"/>
                    </a:lnTo>
                    <a:lnTo>
                      <a:pt x="379" y="984"/>
                    </a:lnTo>
                    <a:lnTo>
                      <a:pt x="358" y="985"/>
                    </a:lnTo>
                    <a:lnTo>
                      <a:pt x="337" y="983"/>
                    </a:lnTo>
                    <a:lnTo>
                      <a:pt x="316" y="978"/>
                    </a:lnTo>
                    <a:lnTo>
                      <a:pt x="306" y="974"/>
                    </a:lnTo>
                    <a:lnTo>
                      <a:pt x="296" y="970"/>
                    </a:lnTo>
                    <a:lnTo>
                      <a:pt x="288" y="965"/>
                    </a:lnTo>
                    <a:lnTo>
                      <a:pt x="280" y="959"/>
                    </a:lnTo>
                    <a:lnTo>
                      <a:pt x="271" y="952"/>
                    </a:lnTo>
                    <a:lnTo>
                      <a:pt x="264" y="945"/>
                    </a:lnTo>
                    <a:lnTo>
                      <a:pt x="257" y="937"/>
                    </a:lnTo>
                    <a:lnTo>
                      <a:pt x="252" y="928"/>
                    </a:lnTo>
                    <a:lnTo>
                      <a:pt x="247" y="918"/>
                    </a:lnTo>
                    <a:lnTo>
                      <a:pt x="243" y="909"/>
                    </a:lnTo>
                    <a:lnTo>
                      <a:pt x="240" y="897"/>
                    </a:lnTo>
                    <a:lnTo>
                      <a:pt x="240" y="886"/>
                    </a:lnTo>
                    <a:lnTo>
                      <a:pt x="240" y="886"/>
                    </a:lnTo>
                    <a:lnTo>
                      <a:pt x="239" y="872"/>
                    </a:lnTo>
                    <a:lnTo>
                      <a:pt x="240" y="860"/>
                    </a:lnTo>
                    <a:lnTo>
                      <a:pt x="243" y="847"/>
                    </a:lnTo>
                    <a:lnTo>
                      <a:pt x="246" y="836"/>
                    </a:lnTo>
                    <a:lnTo>
                      <a:pt x="250" y="826"/>
                    </a:lnTo>
                    <a:lnTo>
                      <a:pt x="254" y="818"/>
                    </a:lnTo>
                    <a:lnTo>
                      <a:pt x="266" y="801"/>
                    </a:lnTo>
                    <a:lnTo>
                      <a:pt x="285" y="774"/>
                    </a:lnTo>
                    <a:lnTo>
                      <a:pt x="294" y="760"/>
                    </a:lnTo>
                    <a:lnTo>
                      <a:pt x="295" y="753"/>
                    </a:lnTo>
                    <a:lnTo>
                      <a:pt x="296" y="746"/>
                    </a:lnTo>
                    <a:lnTo>
                      <a:pt x="296" y="746"/>
                    </a:lnTo>
                    <a:lnTo>
                      <a:pt x="296" y="742"/>
                    </a:lnTo>
                    <a:lnTo>
                      <a:pt x="295" y="739"/>
                    </a:lnTo>
                    <a:lnTo>
                      <a:pt x="294" y="735"/>
                    </a:lnTo>
                    <a:lnTo>
                      <a:pt x="291" y="732"/>
                    </a:lnTo>
                    <a:lnTo>
                      <a:pt x="282" y="727"/>
                    </a:lnTo>
                    <a:lnTo>
                      <a:pt x="273" y="723"/>
                    </a:lnTo>
                    <a:lnTo>
                      <a:pt x="259" y="718"/>
                    </a:lnTo>
                    <a:lnTo>
                      <a:pt x="243" y="716"/>
                    </a:lnTo>
                    <a:lnTo>
                      <a:pt x="225" y="714"/>
                    </a:lnTo>
                    <a:lnTo>
                      <a:pt x="205" y="714"/>
                    </a:lnTo>
                    <a:lnTo>
                      <a:pt x="161" y="714"/>
                    </a:lnTo>
                    <a:lnTo>
                      <a:pt x="110" y="716"/>
                    </a:lnTo>
                    <a:lnTo>
                      <a:pt x="1" y="723"/>
                    </a:lnTo>
                    <a:lnTo>
                      <a:pt x="1" y="723"/>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21" name="îṣḷïdê">
                <a:extLst>
                  <a:ext uri="{FF2B5EF4-FFF2-40B4-BE49-F238E27FC236}">
                    <a16:creationId xmlns:a16="http://schemas.microsoft.com/office/drawing/2014/main" id="{456B7029-2643-4184-AB4C-38122C64E3D4}"/>
                  </a:ext>
                </a:extLst>
              </p:cNvPr>
              <p:cNvSpPr/>
              <p:nvPr/>
            </p:nvSpPr>
            <p:spPr bwMode="auto">
              <a:xfrm>
                <a:off x="2684463" y="1773238"/>
                <a:ext cx="2047875" cy="1155700"/>
              </a:xfrm>
              <a:custGeom>
                <a:avLst/>
                <a:gdLst>
                  <a:gd name="T0" fmla="*/ 1015 w 1290"/>
                  <a:gd name="T1" fmla="*/ 598 h 728"/>
                  <a:gd name="T2" fmla="*/ 1023 w 1290"/>
                  <a:gd name="T3" fmla="*/ 510 h 728"/>
                  <a:gd name="T4" fmla="*/ 1044 w 1290"/>
                  <a:gd name="T5" fmla="*/ 468 h 728"/>
                  <a:gd name="T6" fmla="*/ 1072 w 1290"/>
                  <a:gd name="T7" fmla="*/ 460 h 728"/>
                  <a:gd name="T8" fmla="*/ 1135 w 1290"/>
                  <a:gd name="T9" fmla="*/ 482 h 728"/>
                  <a:gd name="T10" fmla="*/ 1201 w 1290"/>
                  <a:gd name="T11" fmla="*/ 492 h 728"/>
                  <a:gd name="T12" fmla="*/ 1237 w 1290"/>
                  <a:gd name="T13" fmla="*/ 484 h 728"/>
                  <a:gd name="T14" fmla="*/ 1264 w 1290"/>
                  <a:gd name="T15" fmla="*/ 461 h 728"/>
                  <a:gd name="T16" fmla="*/ 1289 w 1290"/>
                  <a:gd name="T17" fmla="*/ 394 h 728"/>
                  <a:gd name="T18" fmla="*/ 1283 w 1290"/>
                  <a:gd name="T19" fmla="*/ 340 h 728"/>
                  <a:gd name="T20" fmla="*/ 1255 w 1290"/>
                  <a:gd name="T21" fmla="*/ 296 h 728"/>
                  <a:gd name="T22" fmla="*/ 1226 w 1290"/>
                  <a:gd name="T23" fmla="*/ 281 h 728"/>
                  <a:gd name="T24" fmla="*/ 1190 w 1290"/>
                  <a:gd name="T25" fmla="*/ 278 h 728"/>
                  <a:gd name="T26" fmla="*/ 1135 w 1290"/>
                  <a:gd name="T27" fmla="*/ 292 h 728"/>
                  <a:gd name="T28" fmla="*/ 1077 w 1290"/>
                  <a:gd name="T29" fmla="*/ 333 h 728"/>
                  <a:gd name="T30" fmla="*/ 1056 w 1290"/>
                  <a:gd name="T31" fmla="*/ 344 h 728"/>
                  <a:gd name="T32" fmla="*/ 1039 w 1290"/>
                  <a:gd name="T33" fmla="*/ 333 h 728"/>
                  <a:gd name="T34" fmla="*/ 1021 w 1290"/>
                  <a:gd name="T35" fmla="*/ 249 h 728"/>
                  <a:gd name="T36" fmla="*/ 1016 w 1290"/>
                  <a:gd name="T37" fmla="*/ 73 h 728"/>
                  <a:gd name="T38" fmla="*/ 302 w 1290"/>
                  <a:gd name="T39" fmla="*/ 78 h 728"/>
                  <a:gd name="T40" fmla="*/ 295 w 1290"/>
                  <a:gd name="T41" fmla="*/ 240 h 728"/>
                  <a:gd name="T42" fmla="*/ 281 w 1290"/>
                  <a:gd name="T43" fmla="*/ 285 h 728"/>
                  <a:gd name="T44" fmla="*/ 271 w 1290"/>
                  <a:gd name="T45" fmla="*/ 288 h 728"/>
                  <a:gd name="T46" fmla="*/ 207 w 1290"/>
                  <a:gd name="T47" fmla="*/ 260 h 728"/>
                  <a:gd name="T48" fmla="*/ 141 w 1290"/>
                  <a:gd name="T49" fmla="*/ 238 h 728"/>
                  <a:gd name="T50" fmla="*/ 101 w 1290"/>
                  <a:gd name="T51" fmla="*/ 236 h 728"/>
                  <a:gd name="T52" fmla="*/ 53 w 1290"/>
                  <a:gd name="T53" fmla="*/ 252 h 728"/>
                  <a:gd name="T54" fmla="*/ 21 w 1290"/>
                  <a:gd name="T55" fmla="*/ 284 h 728"/>
                  <a:gd name="T56" fmla="*/ 4 w 1290"/>
                  <a:gd name="T57" fmla="*/ 324 h 728"/>
                  <a:gd name="T58" fmla="*/ 0 w 1290"/>
                  <a:gd name="T59" fmla="*/ 356 h 728"/>
                  <a:gd name="T60" fmla="*/ 7 w 1290"/>
                  <a:gd name="T61" fmla="*/ 401 h 728"/>
                  <a:gd name="T62" fmla="*/ 30 w 1290"/>
                  <a:gd name="T63" fmla="*/ 439 h 728"/>
                  <a:gd name="T64" fmla="*/ 64 w 1290"/>
                  <a:gd name="T65" fmla="*/ 465 h 728"/>
                  <a:gd name="T66" fmla="*/ 113 w 1290"/>
                  <a:gd name="T67" fmla="*/ 474 h 728"/>
                  <a:gd name="T68" fmla="*/ 150 w 1290"/>
                  <a:gd name="T69" fmla="*/ 468 h 728"/>
                  <a:gd name="T70" fmla="*/ 224 w 1290"/>
                  <a:gd name="T71" fmla="*/ 433 h 728"/>
                  <a:gd name="T72" fmla="*/ 263 w 1290"/>
                  <a:gd name="T73" fmla="*/ 410 h 728"/>
                  <a:gd name="T74" fmla="*/ 292 w 1290"/>
                  <a:gd name="T75" fmla="*/ 419 h 728"/>
                  <a:gd name="T76" fmla="*/ 309 w 1290"/>
                  <a:gd name="T77" fmla="*/ 467 h 728"/>
                  <a:gd name="T78" fmla="*/ 303 w 1290"/>
                  <a:gd name="T79" fmla="*/ 718 h 728"/>
                  <a:gd name="T80" fmla="*/ 488 w 1290"/>
                  <a:gd name="T81" fmla="*/ 721 h 728"/>
                  <a:gd name="T82" fmla="*/ 547 w 1290"/>
                  <a:gd name="T83" fmla="*/ 707 h 728"/>
                  <a:gd name="T84" fmla="*/ 570 w 1290"/>
                  <a:gd name="T85" fmla="*/ 685 h 728"/>
                  <a:gd name="T86" fmla="*/ 572 w 1290"/>
                  <a:gd name="T87" fmla="*/ 647 h 728"/>
                  <a:gd name="T88" fmla="*/ 536 w 1290"/>
                  <a:gd name="T89" fmla="*/ 584 h 728"/>
                  <a:gd name="T90" fmla="*/ 522 w 1290"/>
                  <a:gd name="T91" fmla="*/ 534 h 728"/>
                  <a:gd name="T92" fmla="*/ 527 w 1290"/>
                  <a:gd name="T93" fmla="*/ 485 h 728"/>
                  <a:gd name="T94" fmla="*/ 554 w 1290"/>
                  <a:gd name="T95" fmla="*/ 436 h 728"/>
                  <a:gd name="T96" fmla="*/ 593 w 1290"/>
                  <a:gd name="T97" fmla="*/ 407 h 728"/>
                  <a:gd name="T98" fmla="*/ 640 w 1290"/>
                  <a:gd name="T99" fmla="*/ 396 h 728"/>
                  <a:gd name="T100" fmla="*/ 677 w 1290"/>
                  <a:gd name="T101" fmla="*/ 398 h 728"/>
                  <a:gd name="T102" fmla="*/ 723 w 1290"/>
                  <a:gd name="T103" fmla="*/ 418 h 728"/>
                  <a:gd name="T104" fmla="*/ 759 w 1290"/>
                  <a:gd name="T105" fmla="*/ 454 h 728"/>
                  <a:gd name="T106" fmla="*/ 780 w 1290"/>
                  <a:gd name="T107" fmla="*/ 505 h 728"/>
                  <a:gd name="T108" fmla="*/ 782 w 1290"/>
                  <a:gd name="T109" fmla="*/ 547 h 728"/>
                  <a:gd name="T110" fmla="*/ 755 w 1290"/>
                  <a:gd name="T111" fmla="*/ 604 h 728"/>
                  <a:gd name="T112" fmla="*/ 721 w 1290"/>
                  <a:gd name="T113" fmla="*/ 667 h 728"/>
                  <a:gd name="T114" fmla="*/ 733 w 1290"/>
                  <a:gd name="T115" fmla="*/ 700 h 728"/>
                  <a:gd name="T116" fmla="*/ 762 w 1290"/>
                  <a:gd name="T117" fmla="*/ 716 h 728"/>
                  <a:gd name="T118" fmla="*/ 842 w 1290"/>
                  <a:gd name="T119" fmla="*/ 727 h 728"/>
                  <a:gd name="T120" fmla="*/ 1016 w 1290"/>
                  <a:gd name="T121" fmla="*/ 723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90" h="728">
                    <a:moveTo>
                      <a:pt x="1016" y="723"/>
                    </a:moveTo>
                    <a:lnTo>
                      <a:pt x="1016" y="723"/>
                    </a:lnTo>
                    <a:lnTo>
                      <a:pt x="1015" y="657"/>
                    </a:lnTo>
                    <a:lnTo>
                      <a:pt x="1015" y="598"/>
                    </a:lnTo>
                    <a:lnTo>
                      <a:pt x="1016" y="572"/>
                    </a:lnTo>
                    <a:lnTo>
                      <a:pt x="1018" y="547"/>
                    </a:lnTo>
                    <a:lnTo>
                      <a:pt x="1021" y="527"/>
                    </a:lnTo>
                    <a:lnTo>
                      <a:pt x="1023" y="510"/>
                    </a:lnTo>
                    <a:lnTo>
                      <a:pt x="1023" y="510"/>
                    </a:lnTo>
                    <a:lnTo>
                      <a:pt x="1030" y="491"/>
                    </a:lnTo>
                    <a:lnTo>
                      <a:pt x="1036" y="477"/>
                    </a:lnTo>
                    <a:lnTo>
                      <a:pt x="1044" y="468"/>
                    </a:lnTo>
                    <a:lnTo>
                      <a:pt x="1049" y="464"/>
                    </a:lnTo>
                    <a:lnTo>
                      <a:pt x="1053" y="463"/>
                    </a:lnTo>
                    <a:lnTo>
                      <a:pt x="1063" y="460"/>
                    </a:lnTo>
                    <a:lnTo>
                      <a:pt x="1072" y="460"/>
                    </a:lnTo>
                    <a:lnTo>
                      <a:pt x="1084" y="463"/>
                    </a:lnTo>
                    <a:lnTo>
                      <a:pt x="1095" y="467"/>
                    </a:lnTo>
                    <a:lnTo>
                      <a:pt x="1121" y="477"/>
                    </a:lnTo>
                    <a:lnTo>
                      <a:pt x="1135" y="482"/>
                    </a:lnTo>
                    <a:lnTo>
                      <a:pt x="1151" y="488"/>
                    </a:lnTo>
                    <a:lnTo>
                      <a:pt x="1166" y="491"/>
                    </a:lnTo>
                    <a:lnTo>
                      <a:pt x="1184" y="493"/>
                    </a:lnTo>
                    <a:lnTo>
                      <a:pt x="1201" y="492"/>
                    </a:lnTo>
                    <a:lnTo>
                      <a:pt x="1220" y="489"/>
                    </a:lnTo>
                    <a:lnTo>
                      <a:pt x="1220" y="489"/>
                    </a:lnTo>
                    <a:lnTo>
                      <a:pt x="1229" y="486"/>
                    </a:lnTo>
                    <a:lnTo>
                      <a:pt x="1237" y="484"/>
                    </a:lnTo>
                    <a:lnTo>
                      <a:pt x="1244" y="479"/>
                    </a:lnTo>
                    <a:lnTo>
                      <a:pt x="1251" y="474"/>
                    </a:lnTo>
                    <a:lnTo>
                      <a:pt x="1258" y="468"/>
                    </a:lnTo>
                    <a:lnTo>
                      <a:pt x="1264" y="461"/>
                    </a:lnTo>
                    <a:lnTo>
                      <a:pt x="1274" y="447"/>
                    </a:lnTo>
                    <a:lnTo>
                      <a:pt x="1282" y="431"/>
                    </a:lnTo>
                    <a:lnTo>
                      <a:pt x="1286" y="414"/>
                    </a:lnTo>
                    <a:lnTo>
                      <a:pt x="1289" y="394"/>
                    </a:lnTo>
                    <a:lnTo>
                      <a:pt x="1290" y="376"/>
                    </a:lnTo>
                    <a:lnTo>
                      <a:pt x="1290" y="376"/>
                    </a:lnTo>
                    <a:lnTo>
                      <a:pt x="1288" y="358"/>
                    </a:lnTo>
                    <a:lnTo>
                      <a:pt x="1283" y="340"/>
                    </a:lnTo>
                    <a:lnTo>
                      <a:pt x="1276" y="324"/>
                    </a:lnTo>
                    <a:lnTo>
                      <a:pt x="1268" y="309"/>
                    </a:lnTo>
                    <a:lnTo>
                      <a:pt x="1262" y="302"/>
                    </a:lnTo>
                    <a:lnTo>
                      <a:pt x="1255" y="296"/>
                    </a:lnTo>
                    <a:lnTo>
                      <a:pt x="1250" y="292"/>
                    </a:lnTo>
                    <a:lnTo>
                      <a:pt x="1241" y="287"/>
                    </a:lnTo>
                    <a:lnTo>
                      <a:pt x="1234" y="284"/>
                    </a:lnTo>
                    <a:lnTo>
                      <a:pt x="1226" y="281"/>
                    </a:lnTo>
                    <a:lnTo>
                      <a:pt x="1216" y="278"/>
                    </a:lnTo>
                    <a:lnTo>
                      <a:pt x="1207" y="278"/>
                    </a:lnTo>
                    <a:lnTo>
                      <a:pt x="1207" y="278"/>
                    </a:lnTo>
                    <a:lnTo>
                      <a:pt x="1190" y="278"/>
                    </a:lnTo>
                    <a:lnTo>
                      <a:pt x="1174" y="280"/>
                    </a:lnTo>
                    <a:lnTo>
                      <a:pt x="1160" y="282"/>
                    </a:lnTo>
                    <a:lnTo>
                      <a:pt x="1148" y="287"/>
                    </a:lnTo>
                    <a:lnTo>
                      <a:pt x="1135" y="292"/>
                    </a:lnTo>
                    <a:lnTo>
                      <a:pt x="1124" y="298"/>
                    </a:lnTo>
                    <a:lnTo>
                      <a:pt x="1106" y="309"/>
                    </a:lnTo>
                    <a:lnTo>
                      <a:pt x="1090" y="322"/>
                    </a:lnTo>
                    <a:lnTo>
                      <a:pt x="1077" y="333"/>
                    </a:lnTo>
                    <a:lnTo>
                      <a:pt x="1065" y="341"/>
                    </a:lnTo>
                    <a:lnTo>
                      <a:pt x="1060" y="344"/>
                    </a:lnTo>
                    <a:lnTo>
                      <a:pt x="1056" y="344"/>
                    </a:lnTo>
                    <a:lnTo>
                      <a:pt x="1056" y="344"/>
                    </a:lnTo>
                    <a:lnTo>
                      <a:pt x="1050" y="344"/>
                    </a:lnTo>
                    <a:lnTo>
                      <a:pt x="1047" y="341"/>
                    </a:lnTo>
                    <a:lnTo>
                      <a:pt x="1043" y="338"/>
                    </a:lnTo>
                    <a:lnTo>
                      <a:pt x="1039" y="333"/>
                    </a:lnTo>
                    <a:lnTo>
                      <a:pt x="1033" y="317"/>
                    </a:lnTo>
                    <a:lnTo>
                      <a:pt x="1028" y="299"/>
                    </a:lnTo>
                    <a:lnTo>
                      <a:pt x="1025" y="275"/>
                    </a:lnTo>
                    <a:lnTo>
                      <a:pt x="1021" y="249"/>
                    </a:lnTo>
                    <a:lnTo>
                      <a:pt x="1019" y="221"/>
                    </a:lnTo>
                    <a:lnTo>
                      <a:pt x="1018" y="190"/>
                    </a:lnTo>
                    <a:lnTo>
                      <a:pt x="1016" y="130"/>
                    </a:lnTo>
                    <a:lnTo>
                      <a:pt x="1016" y="73"/>
                    </a:lnTo>
                    <a:lnTo>
                      <a:pt x="1019" y="0"/>
                    </a:lnTo>
                    <a:lnTo>
                      <a:pt x="302" y="0"/>
                    </a:lnTo>
                    <a:lnTo>
                      <a:pt x="302" y="0"/>
                    </a:lnTo>
                    <a:lnTo>
                      <a:pt x="302" y="78"/>
                    </a:lnTo>
                    <a:lnTo>
                      <a:pt x="301" y="126"/>
                    </a:lnTo>
                    <a:lnTo>
                      <a:pt x="301" y="175"/>
                    </a:lnTo>
                    <a:lnTo>
                      <a:pt x="298" y="221"/>
                    </a:lnTo>
                    <a:lnTo>
                      <a:pt x="295" y="240"/>
                    </a:lnTo>
                    <a:lnTo>
                      <a:pt x="292" y="257"/>
                    </a:lnTo>
                    <a:lnTo>
                      <a:pt x="288" y="271"/>
                    </a:lnTo>
                    <a:lnTo>
                      <a:pt x="284" y="281"/>
                    </a:lnTo>
                    <a:lnTo>
                      <a:pt x="281" y="285"/>
                    </a:lnTo>
                    <a:lnTo>
                      <a:pt x="278" y="287"/>
                    </a:lnTo>
                    <a:lnTo>
                      <a:pt x="276" y="288"/>
                    </a:lnTo>
                    <a:lnTo>
                      <a:pt x="271" y="288"/>
                    </a:lnTo>
                    <a:lnTo>
                      <a:pt x="271" y="288"/>
                    </a:lnTo>
                    <a:lnTo>
                      <a:pt x="264" y="287"/>
                    </a:lnTo>
                    <a:lnTo>
                      <a:pt x="259" y="285"/>
                    </a:lnTo>
                    <a:lnTo>
                      <a:pt x="243" y="278"/>
                    </a:lnTo>
                    <a:lnTo>
                      <a:pt x="207" y="260"/>
                    </a:lnTo>
                    <a:lnTo>
                      <a:pt x="187" y="250"/>
                    </a:lnTo>
                    <a:lnTo>
                      <a:pt x="165" y="242"/>
                    </a:lnTo>
                    <a:lnTo>
                      <a:pt x="154" y="239"/>
                    </a:lnTo>
                    <a:lnTo>
                      <a:pt x="141" y="238"/>
                    </a:lnTo>
                    <a:lnTo>
                      <a:pt x="129" y="236"/>
                    </a:lnTo>
                    <a:lnTo>
                      <a:pt x="116" y="235"/>
                    </a:lnTo>
                    <a:lnTo>
                      <a:pt x="116" y="235"/>
                    </a:lnTo>
                    <a:lnTo>
                      <a:pt x="101" y="236"/>
                    </a:lnTo>
                    <a:lnTo>
                      <a:pt x="88" y="239"/>
                    </a:lnTo>
                    <a:lnTo>
                      <a:pt x="76" y="242"/>
                    </a:lnTo>
                    <a:lnTo>
                      <a:pt x="64" y="246"/>
                    </a:lnTo>
                    <a:lnTo>
                      <a:pt x="53" y="252"/>
                    </a:lnTo>
                    <a:lnTo>
                      <a:pt x="45" y="259"/>
                    </a:lnTo>
                    <a:lnTo>
                      <a:pt x="37" y="266"/>
                    </a:lnTo>
                    <a:lnTo>
                      <a:pt x="28" y="274"/>
                    </a:lnTo>
                    <a:lnTo>
                      <a:pt x="21" y="284"/>
                    </a:lnTo>
                    <a:lnTo>
                      <a:pt x="16" y="292"/>
                    </a:lnTo>
                    <a:lnTo>
                      <a:pt x="11" y="302"/>
                    </a:lnTo>
                    <a:lnTo>
                      <a:pt x="7" y="313"/>
                    </a:lnTo>
                    <a:lnTo>
                      <a:pt x="4" y="324"/>
                    </a:lnTo>
                    <a:lnTo>
                      <a:pt x="2" y="334"/>
                    </a:lnTo>
                    <a:lnTo>
                      <a:pt x="0" y="345"/>
                    </a:lnTo>
                    <a:lnTo>
                      <a:pt x="0" y="356"/>
                    </a:lnTo>
                    <a:lnTo>
                      <a:pt x="0" y="356"/>
                    </a:lnTo>
                    <a:lnTo>
                      <a:pt x="0" y="369"/>
                    </a:lnTo>
                    <a:lnTo>
                      <a:pt x="2" y="379"/>
                    </a:lnTo>
                    <a:lnTo>
                      <a:pt x="4" y="390"/>
                    </a:lnTo>
                    <a:lnTo>
                      <a:pt x="7" y="401"/>
                    </a:lnTo>
                    <a:lnTo>
                      <a:pt x="11" y="411"/>
                    </a:lnTo>
                    <a:lnTo>
                      <a:pt x="17" y="421"/>
                    </a:lnTo>
                    <a:lnTo>
                      <a:pt x="23" y="431"/>
                    </a:lnTo>
                    <a:lnTo>
                      <a:pt x="30" y="439"/>
                    </a:lnTo>
                    <a:lnTo>
                      <a:pt x="37" y="447"/>
                    </a:lnTo>
                    <a:lnTo>
                      <a:pt x="45" y="454"/>
                    </a:lnTo>
                    <a:lnTo>
                      <a:pt x="55" y="460"/>
                    </a:lnTo>
                    <a:lnTo>
                      <a:pt x="64" y="465"/>
                    </a:lnTo>
                    <a:lnTo>
                      <a:pt x="76" y="470"/>
                    </a:lnTo>
                    <a:lnTo>
                      <a:pt x="88" y="472"/>
                    </a:lnTo>
                    <a:lnTo>
                      <a:pt x="101" y="474"/>
                    </a:lnTo>
                    <a:lnTo>
                      <a:pt x="113" y="474"/>
                    </a:lnTo>
                    <a:lnTo>
                      <a:pt x="113" y="474"/>
                    </a:lnTo>
                    <a:lnTo>
                      <a:pt x="126" y="474"/>
                    </a:lnTo>
                    <a:lnTo>
                      <a:pt x="139" y="471"/>
                    </a:lnTo>
                    <a:lnTo>
                      <a:pt x="150" y="468"/>
                    </a:lnTo>
                    <a:lnTo>
                      <a:pt x="162" y="465"/>
                    </a:lnTo>
                    <a:lnTo>
                      <a:pt x="185" y="456"/>
                    </a:lnTo>
                    <a:lnTo>
                      <a:pt x="206" y="445"/>
                    </a:lnTo>
                    <a:lnTo>
                      <a:pt x="224" y="433"/>
                    </a:lnTo>
                    <a:lnTo>
                      <a:pt x="241" y="422"/>
                    </a:lnTo>
                    <a:lnTo>
                      <a:pt x="253" y="414"/>
                    </a:lnTo>
                    <a:lnTo>
                      <a:pt x="263" y="410"/>
                    </a:lnTo>
                    <a:lnTo>
                      <a:pt x="263" y="410"/>
                    </a:lnTo>
                    <a:lnTo>
                      <a:pt x="270" y="408"/>
                    </a:lnTo>
                    <a:lnTo>
                      <a:pt x="278" y="410"/>
                    </a:lnTo>
                    <a:lnTo>
                      <a:pt x="285" y="412"/>
                    </a:lnTo>
                    <a:lnTo>
                      <a:pt x="292" y="419"/>
                    </a:lnTo>
                    <a:lnTo>
                      <a:pt x="299" y="428"/>
                    </a:lnTo>
                    <a:lnTo>
                      <a:pt x="305" y="438"/>
                    </a:lnTo>
                    <a:lnTo>
                      <a:pt x="308" y="452"/>
                    </a:lnTo>
                    <a:lnTo>
                      <a:pt x="309" y="467"/>
                    </a:lnTo>
                    <a:lnTo>
                      <a:pt x="309" y="467"/>
                    </a:lnTo>
                    <a:lnTo>
                      <a:pt x="308" y="568"/>
                    </a:lnTo>
                    <a:lnTo>
                      <a:pt x="303" y="718"/>
                    </a:lnTo>
                    <a:lnTo>
                      <a:pt x="303" y="718"/>
                    </a:lnTo>
                    <a:lnTo>
                      <a:pt x="385" y="723"/>
                    </a:lnTo>
                    <a:lnTo>
                      <a:pt x="422" y="723"/>
                    </a:lnTo>
                    <a:lnTo>
                      <a:pt x="457" y="723"/>
                    </a:lnTo>
                    <a:lnTo>
                      <a:pt x="488" y="721"/>
                    </a:lnTo>
                    <a:lnTo>
                      <a:pt x="516" y="717"/>
                    </a:lnTo>
                    <a:lnTo>
                      <a:pt x="527" y="716"/>
                    </a:lnTo>
                    <a:lnTo>
                      <a:pt x="538" y="712"/>
                    </a:lnTo>
                    <a:lnTo>
                      <a:pt x="547" y="707"/>
                    </a:lnTo>
                    <a:lnTo>
                      <a:pt x="554" y="703"/>
                    </a:lnTo>
                    <a:lnTo>
                      <a:pt x="554" y="703"/>
                    </a:lnTo>
                    <a:lnTo>
                      <a:pt x="565" y="693"/>
                    </a:lnTo>
                    <a:lnTo>
                      <a:pt x="570" y="685"/>
                    </a:lnTo>
                    <a:lnTo>
                      <a:pt x="575" y="675"/>
                    </a:lnTo>
                    <a:lnTo>
                      <a:pt x="576" y="667"/>
                    </a:lnTo>
                    <a:lnTo>
                      <a:pt x="575" y="657"/>
                    </a:lnTo>
                    <a:lnTo>
                      <a:pt x="572" y="647"/>
                    </a:lnTo>
                    <a:lnTo>
                      <a:pt x="568" y="637"/>
                    </a:lnTo>
                    <a:lnTo>
                      <a:pt x="561" y="628"/>
                    </a:lnTo>
                    <a:lnTo>
                      <a:pt x="548" y="607"/>
                    </a:lnTo>
                    <a:lnTo>
                      <a:pt x="536" y="584"/>
                    </a:lnTo>
                    <a:lnTo>
                      <a:pt x="530" y="573"/>
                    </a:lnTo>
                    <a:lnTo>
                      <a:pt x="524" y="561"/>
                    </a:lnTo>
                    <a:lnTo>
                      <a:pt x="522" y="548"/>
                    </a:lnTo>
                    <a:lnTo>
                      <a:pt x="522" y="534"/>
                    </a:lnTo>
                    <a:lnTo>
                      <a:pt x="522" y="534"/>
                    </a:lnTo>
                    <a:lnTo>
                      <a:pt x="522" y="517"/>
                    </a:lnTo>
                    <a:lnTo>
                      <a:pt x="524" y="500"/>
                    </a:lnTo>
                    <a:lnTo>
                      <a:pt x="527" y="485"/>
                    </a:lnTo>
                    <a:lnTo>
                      <a:pt x="533" y="471"/>
                    </a:lnTo>
                    <a:lnTo>
                      <a:pt x="538" y="457"/>
                    </a:lnTo>
                    <a:lnTo>
                      <a:pt x="545" y="446"/>
                    </a:lnTo>
                    <a:lnTo>
                      <a:pt x="554" y="436"/>
                    </a:lnTo>
                    <a:lnTo>
                      <a:pt x="562" y="426"/>
                    </a:lnTo>
                    <a:lnTo>
                      <a:pt x="572" y="418"/>
                    </a:lnTo>
                    <a:lnTo>
                      <a:pt x="582" y="412"/>
                    </a:lnTo>
                    <a:lnTo>
                      <a:pt x="593" y="407"/>
                    </a:lnTo>
                    <a:lnTo>
                      <a:pt x="604" y="401"/>
                    </a:lnTo>
                    <a:lnTo>
                      <a:pt x="617" y="398"/>
                    </a:lnTo>
                    <a:lnTo>
                      <a:pt x="628" y="396"/>
                    </a:lnTo>
                    <a:lnTo>
                      <a:pt x="640" y="396"/>
                    </a:lnTo>
                    <a:lnTo>
                      <a:pt x="653" y="396"/>
                    </a:lnTo>
                    <a:lnTo>
                      <a:pt x="653" y="396"/>
                    </a:lnTo>
                    <a:lnTo>
                      <a:pt x="664" y="396"/>
                    </a:lnTo>
                    <a:lnTo>
                      <a:pt x="677" y="398"/>
                    </a:lnTo>
                    <a:lnTo>
                      <a:pt x="689" y="401"/>
                    </a:lnTo>
                    <a:lnTo>
                      <a:pt x="700" y="407"/>
                    </a:lnTo>
                    <a:lnTo>
                      <a:pt x="712" y="411"/>
                    </a:lnTo>
                    <a:lnTo>
                      <a:pt x="723" y="418"/>
                    </a:lnTo>
                    <a:lnTo>
                      <a:pt x="733" y="425"/>
                    </a:lnTo>
                    <a:lnTo>
                      <a:pt x="742" y="433"/>
                    </a:lnTo>
                    <a:lnTo>
                      <a:pt x="751" y="443"/>
                    </a:lnTo>
                    <a:lnTo>
                      <a:pt x="759" y="454"/>
                    </a:lnTo>
                    <a:lnTo>
                      <a:pt x="766" y="465"/>
                    </a:lnTo>
                    <a:lnTo>
                      <a:pt x="772" y="478"/>
                    </a:lnTo>
                    <a:lnTo>
                      <a:pt x="776" y="491"/>
                    </a:lnTo>
                    <a:lnTo>
                      <a:pt x="780" y="505"/>
                    </a:lnTo>
                    <a:lnTo>
                      <a:pt x="782" y="520"/>
                    </a:lnTo>
                    <a:lnTo>
                      <a:pt x="782" y="537"/>
                    </a:lnTo>
                    <a:lnTo>
                      <a:pt x="782" y="537"/>
                    </a:lnTo>
                    <a:lnTo>
                      <a:pt x="782" y="547"/>
                    </a:lnTo>
                    <a:lnTo>
                      <a:pt x="779" y="558"/>
                    </a:lnTo>
                    <a:lnTo>
                      <a:pt x="773" y="570"/>
                    </a:lnTo>
                    <a:lnTo>
                      <a:pt x="768" y="582"/>
                    </a:lnTo>
                    <a:lnTo>
                      <a:pt x="755" y="604"/>
                    </a:lnTo>
                    <a:lnTo>
                      <a:pt x="741" y="626"/>
                    </a:lnTo>
                    <a:lnTo>
                      <a:pt x="730" y="647"/>
                    </a:lnTo>
                    <a:lnTo>
                      <a:pt x="724" y="657"/>
                    </a:lnTo>
                    <a:lnTo>
                      <a:pt x="721" y="667"/>
                    </a:lnTo>
                    <a:lnTo>
                      <a:pt x="721" y="677"/>
                    </a:lnTo>
                    <a:lnTo>
                      <a:pt x="723" y="685"/>
                    </a:lnTo>
                    <a:lnTo>
                      <a:pt x="726" y="693"/>
                    </a:lnTo>
                    <a:lnTo>
                      <a:pt x="733" y="700"/>
                    </a:lnTo>
                    <a:lnTo>
                      <a:pt x="733" y="700"/>
                    </a:lnTo>
                    <a:lnTo>
                      <a:pt x="741" y="707"/>
                    </a:lnTo>
                    <a:lnTo>
                      <a:pt x="751" y="712"/>
                    </a:lnTo>
                    <a:lnTo>
                      <a:pt x="762" y="716"/>
                    </a:lnTo>
                    <a:lnTo>
                      <a:pt x="775" y="720"/>
                    </a:lnTo>
                    <a:lnTo>
                      <a:pt x="790" y="723"/>
                    </a:lnTo>
                    <a:lnTo>
                      <a:pt x="807" y="724"/>
                    </a:lnTo>
                    <a:lnTo>
                      <a:pt x="842" y="727"/>
                    </a:lnTo>
                    <a:lnTo>
                      <a:pt x="882" y="728"/>
                    </a:lnTo>
                    <a:lnTo>
                      <a:pt x="926" y="727"/>
                    </a:lnTo>
                    <a:lnTo>
                      <a:pt x="1016" y="723"/>
                    </a:lnTo>
                    <a:lnTo>
                      <a:pt x="1016" y="723"/>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22" name="íṥḻiďè">
                <a:extLst>
                  <a:ext uri="{FF2B5EF4-FFF2-40B4-BE49-F238E27FC236}">
                    <a16:creationId xmlns:a16="http://schemas.microsoft.com/office/drawing/2014/main" id="{6B520202-A7FC-4F66-A1C1-190FD1BEF999}"/>
                  </a:ext>
                </a:extLst>
              </p:cNvPr>
              <p:cNvSpPr/>
              <p:nvPr/>
            </p:nvSpPr>
            <p:spPr bwMode="auto">
              <a:xfrm>
                <a:off x="2025650" y="1773238"/>
                <a:ext cx="1149350" cy="1573212"/>
              </a:xfrm>
              <a:custGeom>
                <a:avLst/>
                <a:gdLst>
                  <a:gd name="T0" fmla="*/ 723 w 724"/>
                  <a:gd name="T1" fmla="*/ 568 h 991"/>
                  <a:gd name="T2" fmla="*/ 723 w 724"/>
                  <a:gd name="T3" fmla="*/ 452 h 991"/>
                  <a:gd name="T4" fmla="*/ 707 w 724"/>
                  <a:gd name="T5" fmla="*/ 419 h 991"/>
                  <a:gd name="T6" fmla="*/ 685 w 724"/>
                  <a:gd name="T7" fmla="*/ 408 h 991"/>
                  <a:gd name="T8" fmla="*/ 668 w 724"/>
                  <a:gd name="T9" fmla="*/ 414 h 991"/>
                  <a:gd name="T10" fmla="*/ 621 w 724"/>
                  <a:gd name="T11" fmla="*/ 445 h 991"/>
                  <a:gd name="T12" fmla="*/ 565 w 724"/>
                  <a:gd name="T13" fmla="*/ 468 h 991"/>
                  <a:gd name="T14" fmla="*/ 528 w 724"/>
                  <a:gd name="T15" fmla="*/ 474 h 991"/>
                  <a:gd name="T16" fmla="*/ 503 w 724"/>
                  <a:gd name="T17" fmla="*/ 472 h 991"/>
                  <a:gd name="T18" fmla="*/ 470 w 724"/>
                  <a:gd name="T19" fmla="*/ 460 h 991"/>
                  <a:gd name="T20" fmla="*/ 445 w 724"/>
                  <a:gd name="T21" fmla="*/ 439 h 991"/>
                  <a:gd name="T22" fmla="*/ 426 w 724"/>
                  <a:gd name="T23" fmla="*/ 411 h 991"/>
                  <a:gd name="T24" fmla="*/ 417 w 724"/>
                  <a:gd name="T25" fmla="*/ 379 h 991"/>
                  <a:gd name="T26" fmla="*/ 415 w 724"/>
                  <a:gd name="T27" fmla="*/ 356 h 991"/>
                  <a:gd name="T28" fmla="*/ 419 w 724"/>
                  <a:gd name="T29" fmla="*/ 324 h 991"/>
                  <a:gd name="T30" fmla="*/ 431 w 724"/>
                  <a:gd name="T31" fmla="*/ 292 h 991"/>
                  <a:gd name="T32" fmla="*/ 452 w 724"/>
                  <a:gd name="T33" fmla="*/ 266 h 991"/>
                  <a:gd name="T34" fmla="*/ 479 w 724"/>
                  <a:gd name="T35" fmla="*/ 246 h 991"/>
                  <a:gd name="T36" fmla="*/ 516 w 724"/>
                  <a:gd name="T37" fmla="*/ 236 h 991"/>
                  <a:gd name="T38" fmla="*/ 544 w 724"/>
                  <a:gd name="T39" fmla="*/ 236 h 991"/>
                  <a:gd name="T40" fmla="*/ 580 w 724"/>
                  <a:gd name="T41" fmla="*/ 242 h 991"/>
                  <a:gd name="T42" fmla="*/ 658 w 724"/>
                  <a:gd name="T43" fmla="*/ 278 h 991"/>
                  <a:gd name="T44" fmla="*/ 686 w 724"/>
                  <a:gd name="T45" fmla="*/ 288 h 991"/>
                  <a:gd name="T46" fmla="*/ 693 w 724"/>
                  <a:gd name="T47" fmla="*/ 287 h 991"/>
                  <a:gd name="T48" fmla="*/ 703 w 724"/>
                  <a:gd name="T49" fmla="*/ 271 h 991"/>
                  <a:gd name="T50" fmla="*/ 713 w 724"/>
                  <a:gd name="T51" fmla="*/ 221 h 991"/>
                  <a:gd name="T52" fmla="*/ 717 w 724"/>
                  <a:gd name="T53" fmla="*/ 78 h 991"/>
                  <a:gd name="T54" fmla="*/ 84 w 724"/>
                  <a:gd name="T55" fmla="*/ 0 h 991"/>
                  <a:gd name="T56" fmla="*/ 36 w 724"/>
                  <a:gd name="T57" fmla="*/ 13 h 991"/>
                  <a:gd name="T58" fmla="*/ 7 w 724"/>
                  <a:gd name="T59" fmla="*/ 45 h 991"/>
                  <a:gd name="T60" fmla="*/ 0 w 724"/>
                  <a:gd name="T61" fmla="*/ 74 h 991"/>
                  <a:gd name="T62" fmla="*/ 74 w 724"/>
                  <a:gd name="T63" fmla="*/ 714 h 991"/>
                  <a:gd name="T64" fmla="*/ 176 w 724"/>
                  <a:gd name="T65" fmla="*/ 714 h 991"/>
                  <a:gd name="T66" fmla="*/ 270 w 724"/>
                  <a:gd name="T67" fmla="*/ 723 h 991"/>
                  <a:gd name="T68" fmla="*/ 312 w 724"/>
                  <a:gd name="T69" fmla="*/ 738 h 991"/>
                  <a:gd name="T70" fmla="*/ 317 w 724"/>
                  <a:gd name="T71" fmla="*/ 745 h 991"/>
                  <a:gd name="T72" fmla="*/ 317 w 724"/>
                  <a:gd name="T73" fmla="*/ 760 h 991"/>
                  <a:gd name="T74" fmla="*/ 296 w 724"/>
                  <a:gd name="T75" fmla="*/ 786 h 991"/>
                  <a:gd name="T76" fmla="*/ 277 w 724"/>
                  <a:gd name="T77" fmla="*/ 819 h 991"/>
                  <a:gd name="T78" fmla="*/ 268 w 724"/>
                  <a:gd name="T79" fmla="*/ 861 h 991"/>
                  <a:gd name="T80" fmla="*/ 268 w 724"/>
                  <a:gd name="T81" fmla="*/ 892 h 991"/>
                  <a:gd name="T82" fmla="*/ 277 w 724"/>
                  <a:gd name="T83" fmla="*/ 927 h 991"/>
                  <a:gd name="T84" fmla="*/ 295 w 724"/>
                  <a:gd name="T85" fmla="*/ 955 h 991"/>
                  <a:gd name="T86" fmla="*/ 319 w 724"/>
                  <a:gd name="T87" fmla="*/ 974 h 991"/>
                  <a:gd name="T88" fmla="*/ 347 w 724"/>
                  <a:gd name="T89" fmla="*/ 987 h 991"/>
                  <a:gd name="T90" fmla="*/ 376 w 724"/>
                  <a:gd name="T91" fmla="*/ 991 h 991"/>
                  <a:gd name="T92" fmla="*/ 417 w 724"/>
                  <a:gd name="T93" fmla="*/ 984 h 991"/>
                  <a:gd name="T94" fmla="*/ 443 w 724"/>
                  <a:gd name="T95" fmla="*/ 972 h 991"/>
                  <a:gd name="T96" fmla="*/ 464 w 724"/>
                  <a:gd name="T97" fmla="*/ 952 h 991"/>
                  <a:gd name="T98" fmla="*/ 479 w 724"/>
                  <a:gd name="T99" fmla="*/ 925 h 991"/>
                  <a:gd name="T100" fmla="*/ 484 w 724"/>
                  <a:gd name="T101" fmla="*/ 892 h 991"/>
                  <a:gd name="T102" fmla="*/ 482 w 724"/>
                  <a:gd name="T103" fmla="*/ 862 h 991"/>
                  <a:gd name="T104" fmla="*/ 471 w 724"/>
                  <a:gd name="T105" fmla="*/ 828 h 991"/>
                  <a:gd name="T106" fmla="*/ 439 w 724"/>
                  <a:gd name="T107" fmla="*/ 777 h 991"/>
                  <a:gd name="T108" fmla="*/ 431 w 724"/>
                  <a:gd name="T109" fmla="*/ 756 h 991"/>
                  <a:gd name="T110" fmla="*/ 432 w 724"/>
                  <a:gd name="T111" fmla="*/ 746 h 991"/>
                  <a:gd name="T112" fmla="*/ 445 w 724"/>
                  <a:gd name="T113" fmla="*/ 731 h 991"/>
                  <a:gd name="T114" fmla="*/ 484 w 724"/>
                  <a:gd name="T115" fmla="*/ 717 h 991"/>
                  <a:gd name="T116" fmla="*/ 565 w 724"/>
                  <a:gd name="T117" fmla="*/ 712 h 991"/>
                  <a:gd name="T118" fmla="*/ 718 w 724"/>
                  <a:gd name="T119" fmla="*/ 718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24" h="991">
                    <a:moveTo>
                      <a:pt x="718" y="718"/>
                    </a:moveTo>
                    <a:lnTo>
                      <a:pt x="718" y="718"/>
                    </a:lnTo>
                    <a:lnTo>
                      <a:pt x="723" y="568"/>
                    </a:lnTo>
                    <a:lnTo>
                      <a:pt x="724" y="467"/>
                    </a:lnTo>
                    <a:lnTo>
                      <a:pt x="724" y="467"/>
                    </a:lnTo>
                    <a:lnTo>
                      <a:pt x="723" y="452"/>
                    </a:lnTo>
                    <a:lnTo>
                      <a:pt x="720" y="438"/>
                    </a:lnTo>
                    <a:lnTo>
                      <a:pt x="714" y="428"/>
                    </a:lnTo>
                    <a:lnTo>
                      <a:pt x="707" y="419"/>
                    </a:lnTo>
                    <a:lnTo>
                      <a:pt x="700" y="412"/>
                    </a:lnTo>
                    <a:lnTo>
                      <a:pt x="693" y="410"/>
                    </a:lnTo>
                    <a:lnTo>
                      <a:pt x="685" y="408"/>
                    </a:lnTo>
                    <a:lnTo>
                      <a:pt x="678" y="410"/>
                    </a:lnTo>
                    <a:lnTo>
                      <a:pt x="678" y="410"/>
                    </a:lnTo>
                    <a:lnTo>
                      <a:pt x="668" y="414"/>
                    </a:lnTo>
                    <a:lnTo>
                      <a:pt x="656" y="422"/>
                    </a:lnTo>
                    <a:lnTo>
                      <a:pt x="639" y="433"/>
                    </a:lnTo>
                    <a:lnTo>
                      <a:pt x="621" y="445"/>
                    </a:lnTo>
                    <a:lnTo>
                      <a:pt x="600" y="456"/>
                    </a:lnTo>
                    <a:lnTo>
                      <a:pt x="577" y="465"/>
                    </a:lnTo>
                    <a:lnTo>
                      <a:pt x="565" y="468"/>
                    </a:lnTo>
                    <a:lnTo>
                      <a:pt x="554" y="471"/>
                    </a:lnTo>
                    <a:lnTo>
                      <a:pt x="541" y="474"/>
                    </a:lnTo>
                    <a:lnTo>
                      <a:pt x="528" y="474"/>
                    </a:lnTo>
                    <a:lnTo>
                      <a:pt x="528" y="474"/>
                    </a:lnTo>
                    <a:lnTo>
                      <a:pt x="516" y="474"/>
                    </a:lnTo>
                    <a:lnTo>
                      <a:pt x="503" y="472"/>
                    </a:lnTo>
                    <a:lnTo>
                      <a:pt x="491" y="470"/>
                    </a:lnTo>
                    <a:lnTo>
                      <a:pt x="479" y="465"/>
                    </a:lnTo>
                    <a:lnTo>
                      <a:pt x="470" y="460"/>
                    </a:lnTo>
                    <a:lnTo>
                      <a:pt x="460" y="454"/>
                    </a:lnTo>
                    <a:lnTo>
                      <a:pt x="452" y="447"/>
                    </a:lnTo>
                    <a:lnTo>
                      <a:pt x="445" y="439"/>
                    </a:lnTo>
                    <a:lnTo>
                      <a:pt x="438" y="431"/>
                    </a:lnTo>
                    <a:lnTo>
                      <a:pt x="432" y="421"/>
                    </a:lnTo>
                    <a:lnTo>
                      <a:pt x="426" y="411"/>
                    </a:lnTo>
                    <a:lnTo>
                      <a:pt x="422" y="401"/>
                    </a:lnTo>
                    <a:lnTo>
                      <a:pt x="419" y="390"/>
                    </a:lnTo>
                    <a:lnTo>
                      <a:pt x="417" y="379"/>
                    </a:lnTo>
                    <a:lnTo>
                      <a:pt x="415" y="369"/>
                    </a:lnTo>
                    <a:lnTo>
                      <a:pt x="415" y="356"/>
                    </a:lnTo>
                    <a:lnTo>
                      <a:pt x="415" y="356"/>
                    </a:lnTo>
                    <a:lnTo>
                      <a:pt x="415" y="345"/>
                    </a:lnTo>
                    <a:lnTo>
                      <a:pt x="417" y="334"/>
                    </a:lnTo>
                    <a:lnTo>
                      <a:pt x="419" y="324"/>
                    </a:lnTo>
                    <a:lnTo>
                      <a:pt x="422" y="313"/>
                    </a:lnTo>
                    <a:lnTo>
                      <a:pt x="426" y="302"/>
                    </a:lnTo>
                    <a:lnTo>
                      <a:pt x="431" y="292"/>
                    </a:lnTo>
                    <a:lnTo>
                      <a:pt x="436" y="284"/>
                    </a:lnTo>
                    <a:lnTo>
                      <a:pt x="443" y="274"/>
                    </a:lnTo>
                    <a:lnTo>
                      <a:pt x="452" y="266"/>
                    </a:lnTo>
                    <a:lnTo>
                      <a:pt x="460" y="259"/>
                    </a:lnTo>
                    <a:lnTo>
                      <a:pt x="468" y="252"/>
                    </a:lnTo>
                    <a:lnTo>
                      <a:pt x="479" y="246"/>
                    </a:lnTo>
                    <a:lnTo>
                      <a:pt x="491" y="242"/>
                    </a:lnTo>
                    <a:lnTo>
                      <a:pt x="503" y="239"/>
                    </a:lnTo>
                    <a:lnTo>
                      <a:pt x="516" y="236"/>
                    </a:lnTo>
                    <a:lnTo>
                      <a:pt x="531" y="235"/>
                    </a:lnTo>
                    <a:lnTo>
                      <a:pt x="531" y="235"/>
                    </a:lnTo>
                    <a:lnTo>
                      <a:pt x="544" y="236"/>
                    </a:lnTo>
                    <a:lnTo>
                      <a:pt x="556" y="238"/>
                    </a:lnTo>
                    <a:lnTo>
                      <a:pt x="569" y="239"/>
                    </a:lnTo>
                    <a:lnTo>
                      <a:pt x="580" y="242"/>
                    </a:lnTo>
                    <a:lnTo>
                      <a:pt x="602" y="250"/>
                    </a:lnTo>
                    <a:lnTo>
                      <a:pt x="622" y="260"/>
                    </a:lnTo>
                    <a:lnTo>
                      <a:pt x="658" y="278"/>
                    </a:lnTo>
                    <a:lnTo>
                      <a:pt x="674" y="285"/>
                    </a:lnTo>
                    <a:lnTo>
                      <a:pt x="679" y="287"/>
                    </a:lnTo>
                    <a:lnTo>
                      <a:pt x="686" y="288"/>
                    </a:lnTo>
                    <a:lnTo>
                      <a:pt x="686" y="288"/>
                    </a:lnTo>
                    <a:lnTo>
                      <a:pt x="691" y="288"/>
                    </a:lnTo>
                    <a:lnTo>
                      <a:pt x="693" y="287"/>
                    </a:lnTo>
                    <a:lnTo>
                      <a:pt x="696" y="285"/>
                    </a:lnTo>
                    <a:lnTo>
                      <a:pt x="699" y="281"/>
                    </a:lnTo>
                    <a:lnTo>
                      <a:pt x="703" y="271"/>
                    </a:lnTo>
                    <a:lnTo>
                      <a:pt x="707" y="257"/>
                    </a:lnTo>
                    <a:lnTo>
                      <a:pt x="710" y="240"/>
                    </a:lnTo>
                    <a:lnTo>
                      <a:pt x="713" y="221"/>
                    </a:lnTo>
                    <a:lnTo>
                      <a:pt x="716" y="175"/>
                    </a:lnTo>
                    <a:lnTo>
                      <a:pt x="716" y="126"/>
                    </a:lnTo>
                    <a:lnTo>
                      <a:pt x="717" y="78"/>
                    </a:lnTo>
                    <a:lnTo>
                      <a:pt x="717" y="0"/>
                    </a:lnTo>
                    <a:lnTo>
                      <a:pt x="84" y="0"/>
                    </a:lnTo>
                    <a:lnTo>
                      <a:pt x="84" y="0"/>
                    </a:lnTo>
                    <a:lnTo>
                      <a:pt x="67" y="1"/>
                    </a:lnTo>
                    <a:lnTo>
                      <a:pt x="52" y="6"/>
                    </a:lnTo>
                    <a:lnTo>
                      <a:pt x="36" y="13"/>
                    </a:lnTo>
                    <a:lnTo>
                      <a:pt x="25" y="21"/>
                    </a:lnTo>
                    <a:lnTo>
                      <a:pt x="14" y="32"/>
                    </a:lnTo>
                    <a:lnTo>
                      <a:pt x="7" y="45"/>
                    </a:lnTo>
                    <a:lnTo>
                      <a:pt x="1" y="59"/>
                    </a:lnTo>
                    <a:lnTo>
                      <a:pt x="0" y="67"/>
                    </a:lnTo>
                    <a:lnTo>
                      <a:pt x="0" y="74"/>
                    </a:lnTo>
                    <a:lnTo>
                      <a:pt x="0" y="716"/>
                    </a:lnTo>
                    <a:lnTo>
                      <a:pt x="0" y="716"/>
                    </a:lnTo>
                    <a:lnTo>
                      <a:pt x="74" y="714"/>
                    </a:lnTo>
                    <a:lnTo>
                      <a:pt x="123" y="713"/>
                    </a:lnTo>
                    <a:lnTo>
                      <a:pt x="176" y="714"/>
                    </a:lnTo>
                    <a:lnTo>
                      <a:pt x="176" y="714"/>
                    </a:lnTo>
                    <a:lnTo>
                      <a:pt x="226" y="717"/>
                    </a:lnTo>
                    <a:lnTo>
                      <a:pt x="249" y="720"/>
                    </a:lnTo>
                    <a:lnTo>
                      <a:pt x="270" y="723"/>
                    </a:lnTo>
                    <a:lnTo>
                      <a:pt x="287" y="727"/>
                    </a:lnTo>
                    <a:lnTo>
                      <a:pt x="302" y="732"/>
                    </a:lnTo>
                    <a:lnTo>
                      <a:pt x="312" y="738"/>
                    </a:lnTo>
                    <a:lnTo>
                      <a:pt x="315" y="742"/>
                    </a:lnTo>
                    <a:lnTo>
                      <a:pt x="317" y="745"/>
                    </a:lnTo>
                    <a:lnTo>
                      <a:pt x="317" y="745"/>
                    </a:lnTo>
                    <a:lnTo>
                      <a:pt x="319" y="751"/>
                    </a:lnTo>
                    <a:lnTo>
                      <a:pt x="319" y="755"/>
                    </a:lnTo>
                    <a:lnTo>
                      <a:pt x="317" y="760"/>
                    </a:lnTo>
                    <a:lnTo>
                      <a:pt x="315" y="765"/>
                    </a:lnTo>
                    <a:lnTo>
                      <a:pt x="306" y="774"/>
                    </a:lnTo>
                    <a:lnTo>
                      <a:pt x="296" y="786"/>
                    </a:lnTo>
                    <a:lnTo>
                      <a:pt x="287" y="800"/>
                    </a:lnTo>
                    <a:lnTo>
                      <a:pt x="282" y="809"/>
                    </a:lnTo>
                    <a:lnTo>
                      <a:pt x="277" y="819"/>
                    </a:lnTo>
                    <a:lnTo>
                      <a:pt x="274" y="832"/>
                    </a:lnTo>
                    <a:lnTo>
                      <a:pt x="271" y="844"/>
                    </a:lnTo>
                    <a:lnTo>
                      <a:pt x="268" y="861"/>
                    </a:lnTo>
                    <a:lnTo>
                      <a:pt x="268" y="878"/>
                    </a:lnTo>
                    <a:lnTo>
                      <a:pt x="268" y="878"/>
                    </a:lnTo>
                    <a:lnTo>
                      <a:pt x="268" y="892"/>
                    </a:lnTo>
                    <a:lnTo>
                      <a:pt x="271" y="904"/>
                    </a:lnTo>
                    <a:lnTo>
                      <a:pt x="274" y="917"/>
                    </a:lnTo>
                    <a:lnTo>
                      <a:pt x="277" y="927"/>
                    </a:lnTo>
                    <a:lnTo>
                      <a:pt x="282" y="938"/>
                    </a:lnTo>
                    <a:lnTo>
                      <a:pt x="288" y="946"/>
                    </a:lnTo>
                    <a:lnTo>
                      <a:pt x="295" y="955"/>
                    </a:lnTo>
                    <a:lnTo>
                      <a:pt x="302" y="962"/>
                    </a:lnTo>
                    <a:lnTo>
                      <a:pt x="310" y="969"/>
                    </a:lnTo>
                    <a:lnTo>
                      <a:pt x="319" y="974"/>
                    </a:lnTo>
                    <a:lnTo>
                      <a:pt x="327" y="980"/>
                    </a:lnTo>
                    <a:lnTo>
                      <a:pt x="337" y="983"/>
                    </a:lnTo>
                    <a:lnTo>
                      <a:pt x="347" y="987"/>
                    </a:lnTo>
                    <a:lnTo>
                      <a:pt x="356" y="988"/>
                    </a:lnTo>
                    <a:lnTo>
                      <a:pt x="366" y="990"/>
                    </a:lnTo>
                    <a:lnTo>
                      <a:pt x="376" y="991"/>
                    </a:lnTo>
                    <a:lnTo>
                      <a:pt x="397" y="990"/>
                    </a:lnTo>
                    <a:lnTo>
                      <a:pt x="407" y="987"/>
                    </a:lnTo>
                    <a:lnTo>
                      <a:pt x="417" y="984"/>
                    </a:lnTo>
                    <a:lnTo>
                      <a:pt x="425" y="981"/>
                    </a:lnTo>
                    <a:lnTo>
                      <a:pt x="435" y="977"/>
                    </a:lnTo>
                    <a:lnTo>
                      <a:pt x="443" y="972"/>
                    </a:lnTo>
                    <a:lnTo>
                      <a:pt x="450" y="966"/>
                    </a:lnTo>
                    <a:lnTo>
                      <a:pt x="458" y="959"/>
                    </a:lnTo>
                    <a:lnTo>
                      <a:pt x="464" y="952"/>
                    </a:lnTo>
                    <a:lnTo>
                      <a:pt x="470" y="944"/>
                    </a:lnTo>
                    <a:lnTo>
                      <a:pt x="475" y="935"/>
                    </a:lnTo>
                    <a:lnTo>
                      <a:pt x="479" y="925"/>
                    </a:lnTo>
                    <a:lnTo>
                      <a:pt x="482" y="914"/>
                    </a:lnTo>
                    <a:lnTo>
                      <a:pt x="484" y="904"/>
                    </a:lnTo>
                    <a:lnTo>
                      <a:pt x="484" y="892"/>
                    </a:lnTo>
                    <a:lnTo>
                      <a:pt x="484" y="892"/>
                    </a:lnTo>
                    <a:lnTo>
                      <a:pt x="484" y="876"/>
                    </a:lnTo>
                    <a:lnTo>
                      <a:pt x="482" y="862"/>
                    </a:lnTo>
                    <a:lnTo>
                      <a:pt x="479" y="850"/>
                    </a:lnTo>
                    <a:lnTo>
                      <a:pt x="475" y="837"/>
                    </a:lnTo>
                    <a:lnTo>
                      <a:pt x="471" y="828"/>
                    </a:lnTo>
                    <a:lnTo>
                      <a:pt x="467" y="818"/>
                    </a:lnTo>
                    <a:lnTo>
                      <a:pt x="457" y="802"/>
                    </a:lnTo>
                    <a:lnTo>
                      <a:pt x="439" y="777"/>
                    </a:lnTo>
                    <a:lnTo>
                      <a:pt x="433" y="767"/>
                    </a:lnTo>
                    <a:lnTo>
                      <a:pt x="431" y="762"/>
                    </a:lnTo>
                    <a:lnTo>
                      <a:pt x="431" y="756"/>
                    </a:lnTo>
                    <a:lnTo>
                      <a:pt x="431" y="756"/>
                    </a:lnTo>
                    <a:lnTo>
                      <a:pt x="431" y="751"/>
                    </a:lnTo>
                    <a:lnTo>
                      <a:pt x="432" y="746"/>
                    </a:lnTo>
                    <a:lnTo>
                      <a:pt x="433" y="742"/>
                    </a:lnTo>
                    <a:lnTo>
                      <a:pt x="436" y="738"/>
                    </a:lnTo>
                    <a:lnTo>
                      <a:pt x="445" y="731"/>
                    </a:lnTo>
                    <a:lnTo>
                      <a:pt x="454" y="725"/>
                    </a:lnTo>
                    <a:lnTo>
                      <a:pt x="468" y="721"/>
                    </a:lnTo>
                    <a:lnTo>
                      <a:pt x="484" y="717"/>
                    </a:lnTo>
                    <a:lnTo>
                      <a:pt x="502" y="714"/>
                    </a:lnTo>
                    <a:lnTo>
                      <a:pt x="521" y="713"/>
                    </a:lnTo>
                    <a:lnTo>
                      <a:pt x="565" y="712"/>
                    </a:lnTo>
                    <a:lnTo>
                      <a:pt x="614" y="713"/>
                    </a:lnTo>
                    <a:lnTo>
                      <a:pt x="718" y="718"/>
                    </a:lnTo>
                    <a:lnTo>
                      <a:pt x="718" y="718"/>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23" name="iṣ1iḓé">
                <a:extLst>
                  <a:ext uri="{FF2B5EF4-FFF2-40B4-BE49-F238E27FC236}">
                    <a16:creationId xmlns:a16="http://schemas.microsoft.com/office/drawing/2014/main" id="{90B6129A-D644-49F6-966C-C019D591E885}"/>
                  </a:ext>
                </a:extLst>
              </p:cNvPr>
              <p:cNvSpPr/>
              <p:nvPr/>
            </p:nvSpPr>
            <p:spPr bwMode="auto">
              <a:xfrm>
                <a:off x="2025650" y="5175250"/>
                <a:ext cx="1549400" cy="1149350"/>
              </a:xfrm>
              <a:custGeom>
                <a:avLst/>
                <a:gdLst>
                  <a:gd name="T0" fmla="*/ 0 w 976"/>
                  <a:gd name="T1" fmla="*/ 649 h 724"/>
                  <a:gd name="T2" fmla="*/ 7 w 976"/>
                  <a:gd name="T3" fmla="*/ 678 h 724"/>
                  <a:gd name="T4" fmla="*/ 38 w 976"/>
                  <a:gd name="T5" fmla="*/ 711 h 724"/>
                  <a:gd name="T6" fmla="*/ 84 w 976"/>
                  <a:gd name="T7" fmla="*/ 724 h 724"/>
                  <a:gd name="T8" fmla="*/ 716 w 976"/>
                  <a:gd name="T9" fmla="*/ 649 h 724"/>
                  <a:gd name="T10" fmla="*/ 713 w 976"/>
                  <a:gd name="T11" fmla="*/ 471 h 724"/>
                  <a:gd name="T12" fmla="*/ 720 w 976"/>
                  <a:gd name="T13" fmla="*/ 414 h 724"/>
                  <a:gd name="T14" fmla="*/ 735 w 976"/>
                  <a:gd name="T15" fmla="*/ 383 h 724"/>
                  <a:gd name="T16" fmla="*/ 748 w 976"/>
                  <a:gd name="T17" fmla="*/ 379 h 724"/>
                  <a:gd name="T18" fmla="*/ 759 w 976"/>
                  <a:gd name="T19" fmla="*/ 380 h 724"/>
                  <a:gd name="T20" fmla="*/ 784 w 976"/>
                  <a:gd name="T21" fmla="*/ 404 h 724"/>
                  <a:gd name="T22" fmla="*/ 814 w 976"/>
                  <a:gd name="T23" fmla="*/ 429 h 724"/>
                  <a:gd name="T24" fmla="*/ 847 w 976"/>
                  <a:gd name="T25" fmla="*/ 443 h 724"/>
                  <a:gd name="T26" fmla="*/ 892 w 976"/>
                  <a:gd name="T27" fmla="*/ 447 h 724"/>
                  <a:gd name="T28" fmla="*/ 909 w 976"/>
                  <a:gd name="T29" fmla="*/ 444 h 724"/>
                  <a:gd name="T30" fmla="*/ 938 w 976"/>
                  <a:gd name="T31" fmla="*/ 430 h 724"/>
                  <a:gd name="T32" fmla="*/ 967 w 976"/>
                  <a:gd name="T33" fmla="*/ 391 h 724"/>
                  <a:gd name="T34" fmla="*/ 976 w 976"/>
                  <a:gd name="T35" fmla="*/ 342 h 724"/>
                  <a:gd name="T36" fmla="*/ 965 w 976"/>
                  <a:gd name="T37" fmla="*/ 293 h 724"/>
                  <a:gd name="T38" fmla="*/ 932 w 976"/>
                  <a:gd name="T39" fmla="*/ 256 h 724"/>
                  <a:gd name="T40" fmla="*/ 918 w 976"/>
                  <a:gd name="T41" fmla="*/ 247 h 724"/>
                  <a:gd name="T42" fmla="*/ 867 w 976"/>
                  <a:gd name="T43" fmla="*/ 239 h 724"/>
                  <a:gd name="T44" fmla="*/ 821 w 976"/>
                  <a:gd name="T45" fmla="*/ 249 h 724"/>
                  <a:gd name="T46" fmla="*/ 772 w 976"/>
                  <a:gd name="T47" fmla="*/ 263 h 724"/>
                  <a:gd name="T48" fmla="*/ 748 w 976"/>
                  <a:gd name="T49" fmla="*/ 259 h 724"/>
                  <a:gd name="T50" fmla="*/ 728 w 976"/>
                  <a:gd name="T51" fmla="*/ 232 h 724"/>
                  <a:gd name="T52" fmla="*/ 718 w 976"/>
                  <a:gd name="T53" fmla="*/ 197 h 724"/>
                  <a:gd name="T54" fmla="*/ 712 w 976"/>
                  <a:gd name="T55" fmla="*/ 68 h 724"/>
                  <a:gd name="T56" fmla="*/ 565 w 976"/>
                  <a:gd name="T57" fmla="*/ 1 h 724"/>
                  <a:gd name="T58" fmla="*/ 452 w 976"/>
                  <a:gd name="T59" fmla="*/ 1 h 724"/>
                  <a:gd name="T60" fmla="*/ 419 w 976"/>
                  <a:gd name="T61" fmla="*/ 15 h 724"/>
                  <a:gd name="T62" fmla="*/ 408 w 976"/>
                  <a:gd name="T63" fmla="*/ 38 h 724"/>
                  <a:gd name="T64" fmla="*/ 415 w 976"/>
                  <a:gd name="T65" fmla="*/ 54 h 724"/>
                  <a:gd name="T66" fmla="*/ 445 w 976"/>
                  <a:gd name="T67" fmla="*/ 103 h 724"/>
                  <a:gd name="T68" fmla="*/ 470 w 976"/>
                  <a:gd name="T69" fmla="*/ 159 h 724"/>
                  <a:gd name="T70" fmla="*/ 475 w 976"/>
                  <a:gd name="T71" fmla="*/ 194 h 724"/>
                  <a:gd name="T72" fmla="*/ 472 w 976"/>
                  <a:gd name="T73" fmla="*/ 221 h 724"/>
                  <a:gd name="T74" fmla="*/ 461 w 976"/>
                  <a:gd name="T75" fmla="*/ 254 h 724"/>
                  <a:gd name="T76" fmla="*/ 439 w 976"/>
                  <a:gd name="T77" fmla="*/ 279 h 724"/>
                  <a:gd name="T78" fmla="*/ 412 w 976"/>
                  <a:gd name="T79" fmla="*/ 296 h 724"/>
                  <a:gd name="T80" fmla="*/ 380 w 976"/>
                  <a:gd name="T81" fmla="*/ 306 h 724"/>
                  <a:gd name="T82" fmla="*/ 358 w 976"/>
                  <a:gd name="T83" fmla="*/ 309 h 724"/>
                  <a:gd name="T84" fmla="*/ 324 w 976"/>
                  <a:gd name="T85" fmla="*/ 305 h 724"/>
                  <a:gd name="T86" fmla="*/ 294 w 976"/>
                  <a:gd name="T87" fmla="*/ 293 h 724"/>
                  <a:gd name="T88" fmla="*/ 267 w 976"/>
                  <a:gd name="T89" fmla="*/ 272 h 724"/>
                  <a:gd name="T90" fmla="*/ 247 w 976"/>
                  <a:gd name="T91" fmla="*/ 245 h 724"/>
                  <a:gd name="T92" fmla="*/ 236 w 976"/>
                  <a:gd name="T93" fmla="*/ 207 h 724"/>
                  <a:gd name="T94" fmla="*/ 236 w 976"/>
                  <a:gd name="T95" fmla="*/ 180 h 724"/>
                  <a:gd name="T96" fmla="*/ 243 w 976"/>
                  <a:gd name="T97" fmla="*/ 144 h 724"/>
                  <a:gd name="T98" fmla="*/ 278 w 976"/>
                  <a:gd name="T99" fmla="*/ 66 h 724"/>
                  <a:gd name="T100" fmla="*/ 289 w 976"/>
                  <a:gd name="T101" fmla="*/ 38 h 724"/>
                  <a:gd name="T102" fmla="*/ 288 w 976"/>
                  <a:gd name="T103" fmla="*/ 31 h 724"/>
                  <a:gd name="T104" fmla="*/ 271 w 976"/>
                  <a:gd name="T105" fmla="*/ 19 h 724"/>
                  <a:gd name="T106" fmla="*/ 221 w 976"/>
                  <a:gd name="T107" fmla="*/ 11 h 724"/>
                  <a:gd name="T108" fmla="*/ 78 w 976"/>
                  <a:gd name="T109" fmla="*/ 7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6" h="724">
                    <a:moveTo>
                      <a:pt x="0" y="7"/>
                    </a:moveTo>
                    <a:lnTo>
                      <a:pt x="0" y="649"/>
                    </a:lnTo>
                    <a:lnTo>
                      <a:pt x="0" y="649"/>
                    </a:lnTo>
                    <a:lnTo>
                      <a:pt x="0" y="657"/>
                    </a:lnTo>
                    <a:lnTo>
                      <a:pt x="1" y="664"/>
                    </a:lnTo>
                    <a:lnTo>
                      <a:pt x="7" y="678"/>
                    </a:lnTo>
                    <a:lnTo>
                      <a:pt x="14" y="690"/>
                    </a:lnTo>
                    <a:lnTo>
                      <a:pt x="25" y="702"/>
                    </a:lnTo>
                    <a:lnTo>
                      <a:pt x="38" y="711"/>
                    </a:lnTo>
                    <a:lnTo>
                      <a:pt x="52" y="717"/>
                    </a:lnTo>
                    <a:lnTo>
                      <a:pt x="67" y="723"/>
                    </a:lnTo>
                    <a:lnTo>
                      <a:pt x="84" y="724"/>
                    </a:lnTo>
                    <a:lnTo>
                      <a:pt x="717" y="724"/>
                    </a:lnTo>
                    <a:lnTo>
                      <a:pt x="717" y="724"/>
                    </a:lnTo>
                    <a:lnTo>
                      <a:pt x="716" y="649"/>
                    </a:lnTo>
                    <a:lnTo>
                      <a:pt x="714" y="580"/>
                    </a:lnTo>
                    <a:lnTo>
                      <a:pt x="713" y="521"/>
                    </a:lnTo>
                    <a:lnTo>
                      <a:pt x="713" y="471"/>
                    </a:lnTo>
                    <a:lnTo>
                      <a:pt x="714" y="449"/>
                    </a:lnTo>
                    <a:lnTo>
                      <a:pt x="716" y="430"/>
                    </a:lnTo>
                    <a:lnTo>
                      <a:pt x="720" y="414"/>
                    </a:lnTo>
                    <a:lnTo>
                      <a:pt x="723" y="401"/>
                    </a:lnTo>
                    <a:lnTo>
                      <a:pt x="728" y="390"/>
                    </a:lnTo>
                    <a:lnTo>
                      <a:pt x="735" y="383"/>
                    </a:lnTo>
                    <a:lnTo>
                      <a:pt x="739" y="382"/>
                    </a:lnTo>
                    <a:lnTo>
                      <a:pt x="744" y="380"/>
                    </a:lnTo>
                    <a:lnTo>
                      <a:pt x="748" y="379"/>
                    </a:lnTo>
                    <a:lnTo>
                      <a:pt x="753" y="379"/>
                    </a:lnTo>
                    <a:lnTo>
                      <a:pt x="753" y="379"/>
                    </a:lnTo>
                    <a:lnTo>
                      <a:pt x="759" y="380"/>
                    </a:lnTo>
                    <a:lnTo>
                      <a:pt x="763" y="383"/>
                    </a:lnTo>
                    <a:lnTo>
                      <a:pt x="773" y="391"/>
                    </a:lnTo>
                    <a:lnTo>
                      <a:pt x="784" y="404"/>
                    </a:lnTo>
                    <a:lnTo>
                      <a:pt x="798" y="416"/>
                    </a:lnTo>
                    <a:lnTo>
                      <a:pt x="805" y="422"/>
                    </a:lnTo>
                    <a:lnTo>
                      <a:pt x="814" y="429"/>
                    </a:lnTo>
                    <a:lnTo>
                      <a:pt x="823" y="435"/>
                    </a:lnTo>
                    <a:lnTo>
                      <a:pt x="835" y="439"/>
                    </a:lnTo>
                    <a:lnTo>
                      <a:pt x="847" y="443"/>
                    </a:lnTo>
                    <a:lnTo>
                      <a:pt x="860" y="446"/>
                    </a:lnTo>
                    <a:lnTo>
                      <a:pt x="875" y="447"/>
                    </a:lnTo>
                    <a:lnTo>
                      <a:pt x="892" y="447"/>
                    </a:lnTo>
                    <a:lnTo>
                      <a:pt x="892" y="447"/>
                    </a:lnTo>
                    <a:lnTo>
                      <a:pt x="900" y="446"/>
                    </a:lnTo>
                    <a:lnTo>
                      <a:pt x="909" y="444"/>
                    </a:lnTo>
                    <a:lnTo>
                      <a:pt x="917" y="442"/>
                    </a:lnTo>
                    <a:lnTo>
                      <a:pt x="925" y="439"/>
                    </a:lnTo>
                    <a:lnTo>
                      <a:pt x="938" y="430"/>
                    </a:lnTo>
                    <a:lnTo>
                      <a:pt x="951" y="419"/>
                    </a:lnTo>
                    <a:lnTo>
                      <a:pt x="959" y="405"/>
                    </a:lnTo>
                    <a:lnTo>
                      <a:pt x="967" y="391"/>
                    </a:lnTo>
                    <a:lnTo>
                      <a:pt x="972" y="376"/>
                    </a:lnTo>
                    <a:lnTo>
                      <a:pt x="974" y="359"/>
                    </a:lnTo>
                    <a:lnTo>
                      <a:pt x="976" y="342"/>
                    </a:lnTo>
                    <a:lnTo>
                      <a:pt x="974" y="326"/>
                    </a:lnTo>
                    <a:lnTo>
                      <a:pt x="970" y="309"/>
                    </a:lnTo>
                    <a:lnTo>
                      <a:pt x="965" y="293"/>
                    </a:lnTo>
                    <a:lnTo>
                      <a:pt x="956" y="279"/>
                    </a:lnTo>
                    <a:lnTo>
                      <a:pt x="946" y="267"/>
                    </a:lnTo>
                    <a:lnTo>
                      <a:pt x="932" y="256"/>
                    </a:lnTo>
                    <a:lnTo>
                      <a:pt x="925" y="252"/>
                    </a:lnTo>
                    <a:lnTo>
                      <a:pt x="918" y="247"/>
                    </a:lnTo>
                    <a:lnTo>
                      <a:pt x="918" y="247"/>
                    </a:lnTo>
                    <a:lnTo>
                      <a:pt x="900" y="242"/>
                    </a:lnTo>
                    <a:lnTo>
                      <a:pt x="882" y="239"/>
                    </a:lnTo>
                    <a:lnTo>
                      <a:pt x="867" y="239"/>
                    </a:lnTo>
                    <a:lnTo>
                      <a:pt x="850" y="240"/>
                    </a:lnTo>
                    <a:lnTo>
                      <a:pt x="835" y="245"/>
                    </a:lnTo>
                    <a:lnTo>
                      <a:pt x="821" y="249"/>
                    </a:lnTo>
                    <a:lnTo>
                      <a:pt x="794" y="257"/>
                    </a:lnTo>
                    <a:lnTo>
                      <a:pt x="783" y="261"/>
                    </a:lnTo>
                    <a:lnTo>
                      <a:pt x="772" y="263"/>
                    </a:lnTo>
                    <a:lnTo>
                      <a:pt x="762" y="264"/>
                    </a:lnTo>
                    <a:lnTo>
                      <a:pt x="752" y="261"/>
                    </a:lnTo>
                    <a:lnTo>
                      <a:pt x="748" y="259"/>
                    </a:lnTo>
                    <a:lnTo>
                      <a:pt x="744" y="256"/>
                    </a:lnTo>
                    <a:lnTo>
                      <a:pt x="735" y="246"/>
                    </a:lnTo>
                    <a:lnTo>
                      <a:pt x="728" y="232"/>
                    </a:lnTo>
                    <a:lnTo>
                      <a:pt x="723" y="214"/>
                    </a:lnTo>
                    <a:lnTo>
                      <a:pt x="723" y="214"/>
                    </a:lnTo>
                    <a:lnTo>
                      <a:pt x="718" y="197"/>
                    </a:lnTo>
                    <a:lnTo>
                      <a:pt x="716" y="177"/>
                    </a:lnTo>
                    <a:lnTo>
                      <a:pt x="713" y="127"/>
                    </a:lnTo>
                    <a:lnTo>
                      <a:pt x="712" y="68"/>
                    </a:lnTo>
                    <a:lnTo>
                      <a:pt x="713" y="4"/>
                    </a:lnTo>
                    <a:lnTo>
                      <a:pt x="713" y="4"/>
                    </a:lnTo>
                    <a:lnTo>
                      <a:pt x="565" y="1"/>
                    </a:lnTo>
                    <a:lnTo>
                      <a:pt x="468" y="0"/>
                    </a:lnTo>
                    <a:lnTo>
                      <a:pt x="468" y="0"/>
                    </a:lnTo>
                    <a:lnTo>
                      <a:pt x="452" y="1"/>
                    </a:lnTo>
                    <a:lnTo>
                      <a:pt x="439" y="4"/>
                    </a:lnTo>
                    <a:lnTo>
                      <a:pt x="428" y="10"/>
                    </a:lnTo>
                    <a:lnTo>
                      <a:pt x="419" y="15"/>
                    </a:lnTo>
                    <a:lnTo>
                      <a:pt x="414" y="22"/>
                    </a:lnTo>
                    <a:lnTo>
                      <a:pt x="410" y="31"/>
                    </a:lnTo>
                    <a:lnTo>
                      <a:pt x="408" y="38"/>
                    </a:lnTo>
                    <a:lnTo>
                      <a:pt x="410" y="46"/>
                    </a:lnTo>
                    <a:lnTo>
                      <a:pt x="410" y="46"/>
                    </a:lnTo>
                    <a:lnTo>
                      <a:pt x="415" y="54"/>
                    </a:lnTo>
                    <a:lnTo>
                      <a:pt x="424" y="68"/>
                    </a:lnTo>
                    <a:lnTo>
                      <a:pt x="433" y="84"/>
                    </a:lnTo>
                    <a:lnTo>
                      <a:pt x="445" y="103"/>
                    </a:lnTo>
                    <a:lnTo>
                      <a:pt x="456" y="124"/>
                    </a:lnTo>
                    <a:lnTo>
                      <a:pt x="465" y="147"/>
                    </a:lnTo>
                    <a:lnTo>
                      <a:pt x="470" y="159"/>
                    </a:lnTo>
                    <a:lnTo>
                      <a:pt x="472" y="170"/>
                    </a:lnTo>
                    <a:lnTo>
                      <a:pt x="474" y="183"/>
                    </a:lnTo>
                    <a:lnTo>
                      <a:pt x="475" y="194"/>
                    </a:lnTo>
                    <a:lnTo>
                      <a:pt x="475" y="194"/>
                    </a:lnTo>
                    <a:lnTo>
                      <a:pt x="475" y="208"/>
                    </a:lnTo>
                    <a:lnTo>
                      <a:pt x="472" y="221"/>
                    </a:lnTo>
                    <a:lnTo>
                      <a:pt x="470" y="233"/>
                    </a:lnTo>
                    <a:lnTo>
                      <a:pt x="465" y="243"/>
                    </a:lnTo>
                    <a:lnTo>
                      <a:pt x="461" y="254"/>
                    </a:lnTo>
                    <a:lnTo>
                      <a:pt x="454" y="263"/>
                    </a:lnTo>
                    <a:lnTo>
                      <a:pt x="447" y="271"/>
                    </a:lnTo>
                    <a:lnTo>
                      <a:pt x="439" y="279"/>
                    </a:lnTo>
                    <a:lnTo>
                      <a:pt x="431" y="286"/>
                    </a:lnTo>
                    <a:lnTo>
                      <a:pt x="422" y="292"/>
                    </a:lnTo>
                    <a:lnTo>
                      <a:pt x="412" y="296"/>
                    </a:lnTo>
                    <a:lnTo>
                      <a:pt x="401" y="300"/>
                    </a:lnTo>
                    <a:lnTo>
                      <a:pt x="391" y="305"/>
                    </a:lnTo>
                    <a:lnTo>
                      <a:pt x="380" y="306"/>
                    </a:lnTo>
                    <a:lnTo>
                      <a:pt x="369" y="307"/>
                    </a:lnTo>
                    <a:lnTo>
                      <a:pt x="358" y="309"/>
                    </a:lnTo>
                    <a:lnTo>
                      <a:pt x="358" y="309"/>
                    </a:lnTo>
                    <a:lnTo>
                      <a:pt x="347" y="307"/>
                    </a:lnTo>
                    <a:lnTo>
                      <a:pt x="335" y="307"/>
                    </a:lnTo>
                    <a:lnTo>
                      <a:pt x="324" y="305"/>
                    </a:lnTo>
                    <a:lnTo>
                      <a:pt x="313" y="302"/>
                    </a:lnTo>
                    <a:lnTo>
                      <a:pt x="303" y="298"/>
                    </a:lnTo>
                    <a:lnTo>
                      <a:pt x="294" y="293"/>
                    </a:lnTo>
                    <a:lnTo>
                      <a:pt x="284" y="286"/>
                    </a:lnTo>
                    <a:lnTo>
                      <a:pt x="275" y="281"/>
                    </a:lnTo>
                    <a:lnTo>
                      <a:pt x="267" y="272"/>
                    </a:lnTo>
                    <a:lnTo>
                      <a:pt x="259" y="264"/>
                    </a:lnTo>
                    <a:lnTo>
                      <a:pt x="253" y="254"/>
                    </a:lnTo>
                    <a:lnTo>
                      <a:pt x="247" y="245"/>
                    </a:lnTo>
                    <a:lnTo>
                      <a:pt x="242" y="233"/>
                    </a:lnTo>
                    <a:lnTo>
                      <a:pt x="239" y="221"/>
                    </a:lnTo>
                    <a:lnTo>
                      <a:pt x="236" y="207"/>
                    </a:lnTo>
                    <a:lnTo>
                      <a:pt x="236" y="193"/>
                    </a:lnTo>
                    <a:lnTo>
                      <a:pt x="236" y="193"/>
                    </a:lnTo>
                    <a:lnTo>
                      <a:pt x="236" y="180"/>
                    </a:lnTo>
                    <a:lnTo>
                      <a:pt x="238" y="168"/>
                    </a:lnTo>
                    <a:lnTo>
                      <a:pt x="240" y="155"/>
                    </a:lnTo>
                    <a:lnTo>
                      <a:pt x="243" y="144"/>
                    </a:lnTo>
                    <a:lnTo>
                      <a:pt x="252" y="122"/>
                    </a:lnTo>
                    <a:lnTo>
                      <a:pt x="260" y="101"/>
                    </a:lnTo>
                    <a:lnTo>
                      <a:pt x="278" y="66"/>
                    </a:lnTo>
                    <a:lnTo>
                      <a:pt x="285" y="50"/>
                    </a:lnTo>
                    <a:lnTo>
                      <a:pt x="288" y="43"/>
                    </a:lnTo>
                    <a:lnTo>
                      <a:pt x="289" y="38"/>
                    </a:lnTo>
                    <a:lnTo>
                      <a:pt x="289" y="38"/>
                    </a:lnTo>
                    <a:lnTo>
                      <a:pt x="289" y="33"/>
                    </a:lnTo>
                    <a:lnTo>
                      <a:pt x="288" y="31"/>
                    </a:lnTo>
                    <a:lnTo>
                      <a:pt x="285" y="28"/>
                    </a:lnTo>
                    <a:lnTo>
                      <a:pt x="282" y="25"/>
                    </a:lnTo>
                    <a:lnTo>
                      <a:pt x="271" y="19"/>
                    </a:lnTo>
                    <a:lnTo>
                      <a:pt x="257" y="17"/>
                    </a:lnTo>
                    <a:lnTo>
                      <a:pt x="240" y="14"/>
                    </a:lnTo>
                    <a:lnTo>
                      <a:pt x="221" y="11"/>
                    </a:lnTo>
                    <a:lnTo>
                      <a:pt x="176" y="8"/>
                    </a:lnTo>
                    <a:lnTo>
                      <a:pt x="127" y="7"/>
                    </a:lnTo>
                    <a:lnTo>
                      <a:pt x="78" y="7"/>
                    </a:lnTo>
                    <a:lnTo>
                      <a:pt x="0" y="7"/>
                    </a:lnTo>
                    <a:lnTo>
                      <a:pt x="0" y="7"/>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24" name="íṣļiḓè">
                <a:extLst>
                  <a:ext uri="{FF2B5EF4-FFF2-40B4-BE49-F238E27FC236}">
                    <a16:creationId xmlns:a16="http://schemas.microsoft.com/office/drawing/2014/main" id="{385C0959-209A-46D5-9B52-D1A794EEFCA3}"/>
                  </a:ext>
                </a:extLst>
              </p:cNvPr>
              <p:cNvSpPr/>
              <p:nvPr/>
            </p:nvSpPr>
            <p:spPr bwMode="auto">
              <a:xfrm>
                <a:off x="3155950" y="4757738"/>
                <a:ext cx="1157288" cy="1566862"/>
              </a:xfrm>
              <a:custGeom>
                <a:avLst/>
                <a:gdLst>
                  <a:gd name="T0" fmla="*/ 615 w 729"/>
                  <a:gd name="T1" fmla="*/ 282 h 987"/>
                  <a:gd name="T2" fmla="*/ 482 w 729"/>
                  <a:gd name="T3" fmla="*/ 274 h 987"/>
                  <a:gd name="T4" fmla="*/ 434 w 729"/>
                  <a:gd name="T5" fmla="*/ 255 h 987"/>
                  <a:gd name="T6" fmla="*/ 429 w 729"/>
                  <a:gd name="T7" fmla="*/ 239 h 987"/>
                  <a:gd name="T8" fmla="*/ 459 w 729"/>
                  <a:gd name="T9" fmla="*/ 185 h 987"/>
                  <a:gd name="T10" fmla="*/ 482 w 729"/>
                  <a:gd name="T11" fmla="*/ 139 h 987"/>
                  <a:gd name="T12" fmla="*/ 486 w 729"/>
                  <a:gd name="T13" fmla="*/ 101 h 987"/>
                  <a:gd name="T14" fmla="*/ 473 w 729"/>
                  <a:gd name="T15" fmla="*/ 59 h 987"/>
                  <a:gd name="T16" fmla="*/ 447 w 729"/>
                  <a:gd name="T17" fmla="*/ 28 h 987"/>
                  <a:gd name="T18" fmla="*/ 409 w 729"/>
                  <a:gd name="T19" fmla="*/ 9 h 987"/>
                  <a:gd name="T20" fmla="*/ 335 w 729"/>
                  <a:gd name="T21" fmla="*/ 3 h 987"/>
                  <a:gd name="T22" fmla="*/ 297 w 729"/>
                  <a:gd name="T23" fmla="*/ 18 h 987"/>
                  <a:gd name="T24" fmla="*/ 268 w 729"/>
                  <a:gd name="T25" fmla="*/ 48 h 987"/>
                  <a:gd name="T26" fmla="*/ 254 w 729"/>
                  <a:gd name="T27" fmla="*/ 91 h 987"/>
                  <a:gd name="T28" fmla="*/ 255 w 729"/>
                  <a:gd name="T29" fmla="*/ 129 h 987"/>
                  <a:gd name="T30" fmla="*/ 286 w 729"/>
                  <a:gd name="T31" fmla="*/ 197 h 987"/>
                  <a:gd name="T32" fmla="*/ 299 w 729"/>
                  <a:gd name="T33" fmla="*/ 242 h 987"/>
                  <a:gd name="T34" fmla="*/ 283 w 729"/>
                  <a:gd name="T35" fmla="*/ 260 h 987"/>
                  <a:gd name="T36" fmla="*/ 218 w 729"/>
                  <a:gd name="T37" fmla="*/ 267 h 987"/>
                  <a:gd name="T38" fmla="*/ 1 w 729"/>
                  <a:gd name="T39" fmla="*/ 267 h 987"/>
                  <a:gd name="T40" fmla="*/ 6 w 729"/>
                  <a:gd name="T41" fmla="*/ 460 h 987"/>
                  <a:gd name="T42" fmla="*/ 23 w 729"/>
                  <a:gd name="T43" fmla="*/ 509 h 987"/>
                  <a:gd name="T44" fmla="*/ 50 w 729"/>
                  <a:gd name="T45" fmla="*/ 527 h 987"/>
                  <a:gd name="T46" fmla="*/ 109 w 729"/>
                  <a:gd name="T47" fmla="*/ 512 h 987"/>
                  <a:gd name="T48" fmla="*/ 170 w 729"/>
                  <a:gd name="T49" fmla="*/ 502 h 987"/>
                  <a:gd name="T50" fmla="*/ 213 w 729"/>
                  <a:gd name="T51" fmla="*/ 515 h 987"/>
                  <a:gd name="T52" fmla="*/ 253 w 729"/>
                  <a:gd name="T53" fmla="*/ 556 h 987"/>
                  <a:gd name="T54" fmla="*/ 262 w 729"/>
                  <a:gd name="T55" fmla="*/ 622 h 987"/>
                  <a:gd name="T56" fmla="*/ 239 w 729"/>
                  <a:gd name="T57" fmla="*/ 682 h 987"/>
                  <a:gd name="T58" fmla="*/ 197 w 729"/>
                  <a:gd name="T59" fmla="*/ 707 h 987"/>
                  <a:gd name="T60" fmla="*/ 163 w 729"/>
                  <a:gd name="T61" fmla="*/ 710 h 987"/>
                  <a:gd name="T62" fmla="*/ 111 w 729"/>
                  <a:gd name="T63" fmla="*/ 698 h 987"/>
                  <a:gd name="T64" fmla="*/ 72 w 729"/>
                  <a:gd name="T65" fmla="*/ 667 h 987"/>
                  <a:gd name="T66" fmla="*/ 41 w 729"/>
                  <a:gd name="T67" fmla="*/ 642 h 987"/>
                  <a:gd name="T68" fmla="*/ 27 w 729"/>
                  <a:gd name="T69" fmla="*/ 645 h 987"/>
                  <a:gd name="T70" fmla="*/ 8 w 729"/>
                  <a:gd name="T71" fmla="*/ 677 h 987"/>
                  <a:gd name="T72" fmla="*/ 1 w 729"/>
                  <a:gd name="T73" fmla="*/ 784 h 987"/>
                  <a:gd name="T74" fmla="*/ 722 w 729"/>
                  <a:gd name="T75" fmla="*/ 987 h 987"/>
                  <a:gd name="T76" fmla="*/ 724 w 729"/>
                  <a:gd name="T77" fmla="*/ 752 h 987"/>
                  <a:gd name="T78" fmla="*/ 714 w 729"/>
                  <a:gd name="T79" fmla="*/ 707 h 987"/>
                  <a:gd name="T80" fmla="*/ 691 w 729"/>
                  <a:gd name="T81" fmla="*/ 698 h 987"/>
                  <a:gd name="T82" fmla="*/ 624 w 729"/>
                  <a:gd name="T83" fmla="*/ 716 h 987"/>
                  <a:gd name="T84" fmla="*/ 545 w 729"/>
                  <a:gd name="T85" fmla="*/ 733 h 987"/>
                  <a:gd name="T86" fmla="*/ 510 w 729"/>
                  <a:gd name="T87" fmla="*/ 727 h 987"/>
                  <a:gd name="T88" fmla="*/ 476 w 729"/>
                  <a:gd name="T89" fmla="*/ 705 h 987"/>
                  <a:gd name="T90" fmla="*/ 454 w 729"/>
                  <a:gd name="T91" fmla="*/ 667 h 987"/>
                  <a:gd name="T92" fmla="*/ 445 w 729"/>
                  <a:gd name="T93" fmla="*/ 590 h 987"/>
                  <a:gd name="T94" fmla="*/ 458 w 729"/>
                  <a:gd name="T95" fmla="*/ 549 h 987"/>
                  <a:gd name="T96" fmla="*/ 485 w 729"/>
                  <a:gd name="T97" fmla="*/ 519 h 987"/>
                  <a:gd name="T98" fmla="*/ 524 w 729"/>
                  <a:gd name="T99" fmla="*/ 503 h 987"/>
                  <a:gd name="T100" fmla="*/ 560 w 729"/>
                  <a:gd name="T101" fmla="*/ 506 h 987"/>
                  <a:gd name="T102" fmla="*/ 612 w 729"/>
                  <a:gd name="T103" fmla="*/ 530 h 987"/>
                  <a:gd name="T104" fmla="*/ 679 w 729"/>
                  <a:gd name="T105" fmla="*/ 576 h 987"/>
                  <a:gd name="T106" fmla="*/ 698 w 729"/>
                  <a:gd name="T107" fmla="*/ 575 h 987"/>
                  <a:gd name="T108" fmla="*/ 719 w 729"/>
                  <a:gd name="T109" fmla="*/ 558 h 987"/>
                  <a:gd name="T110" fmla="*/ 729 w 729"/>
                  <a:gd name="T111" fmla="*/ 519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29" h="987">
                    <a:moveTo>
                      <a:pt x="724" y="280"/>
                    </a:moveTo>
                    <a:lnTo>
                      <a:pt x="724" y="280"/>
                    </a:lnTo>
                    <a:lnTo>
                      <a:pt x="668" y="282"/>
                    </a:lnTo>
                    <a:lnTo>
                      <a:pt x="615" y="282"/>
                    </a:lnTo>
                    <a:lnTo>
                      <a:pt x="564" y="282"/>
                    </a:lnTo>
                    <a:lnTo>
                      <a:pt x="520" y="280"/>
                    </a:lnTo>
                    <a:lnTo>
                      <a:pt x="500" y="277"/>
                    </a:lnTo>
                    <a:lnTo>
                      <a:pt x="482" y="274"/>
                    </a:lnTo>
                    <a:lnTo>
                      <a:pt x="466" y="271"/>
                    </a:lnTo>
                    <a:lnTo>
                      <a:pt x="452" y="267"/>
                    </a:lnTo>
                    <a:lnTo>
                      <a:pt x="443" y="262"/>
                    </a:lnTo>
                    <a:lnTo>
                      <a:pt x="434" y="255"/>
                    </a:lnTo>
                    <a:lnTo>
                      <a:pt x="430" y="248"/>
                    </a:lnTo>
                    <a:lnTo>
                      <a:pt x="429" y="243"/>
                    </a:lnTo>
                    <a:lnTo>
                      <a:pt x="429" y="239"/>
                    </a:lnTo>
                    <a:lnTo>
                      <a:pt x="429" y="239"/>
                    </a:lnTo>
                    <a:lnTo>
                      <a:pt x="430" y="232"/>
                    </a:lnTo>
                    <a:lnTo>
                      <a:pt x="433" y="225"/>
                    </a:lnTo>
                    <a:lnTo>
                      <a:pt x="440" y="213"/>
                    </a:lnTo>
                    <a:lnTo>
                      <a:pt x="459" y="185"/>
                    </a:lnTo>
                    <a:lnTo>
                      <a:pt x="471" y="169"/>
                    </a:lnTo>
                    <a:lnTo>
                      <a:pt x="475" y="159"/>
                    </a:lnTo>
                    <a:lnTo>
                      <a:pt x="479" y="150"/>
                    </a:lnTo>
                    <a:lnTo>
                      <a:pt x="482" y="139"/>
                    </a:lnTo>
                    <a:lnTo>
                      <a:pt x="485" y="127"/>
                    </a:lnTo>
                    <a:lnTo>
                      <a:pt x="486" y="115"/>
                    </a:lnTo>
                    <a:lnTo>
                      <a:pt x="486" y="101"/>
                    </a:lnTo>
                    <a:lnTo>
                      <a:pt x="486" y="101"/>
                    </a:lnTo>
                    <a:lnTo>
                      <a:pt x="485" y="88"/>
                    </a:lnTo>
                    <a:lnTo>
                      <a:pt x="482" y="78"/>
                    </a:lnTo>
                    <a:lnTo>
                      <a:pt x="478" y="67"/>
                    </a:lnTo>
                    <a:lnTo>
                      <a:pt x="473" y="59"/>
                    </a:lnTo>
                    <a:lnTo>
                      <a:pt x="468" y="49"/>
                    </a:lnTo>
                    <a:lnTo>
                      <a:pt x="461" y="42"/>
                    </a:lnTo>
                    <a:lnTo>
                      <a:pt x="454" y="34"/>
                    </a:lnTo>
                    <a:lnTo>
                      <a:pt x="447" y="28"/>
                    </a:lnTo>
                    <a:lnTo>
                      <a:pt x="437" y="21"/>
                    </a:lnTo>
                    <a:lnTo>
                      <a:pt x="429" y="17"/>
                    </a:lnTo>
                    <a:lnTo>
                      <a:pt x="419" y="11"/>
                    </a:lnTo>
                    <a:lnTo>
                      <a:pt x="409" y="9"/>
                    </a:lnTo>
                    <a:lnTo>
                      <a:pt x="388" y="3"/>
                    </a:lnTo>
                    <a:lnTo>
                      <a:pt x="367" y="0"/>
                    </a:lnTo>
                    <a:lnTo>
                      <a:pt x="346" y="2"/>
                    </a:lnTo>
                    <a:lnTo>
                      <a:pt x="335" y="3"/>
                    </a:lnTo>
                    <a:lnTo>
                      <a:pt x="325" y="6"/>
                    </a:lnTo>
                    <a:lnTo>
                      <a:pt x="315" y="10"/>
                    </a:lnTo>
                    <a:lnTo>
                      <a:pt x="306" y="14"/>
                    </a:lnTo>
                    <a:lnTo>
                      <a:pt x="297" y="18"/>
                    </a:lnTo>
                    <a:lnTo>
                      <a:pt x="289" y="24"/>
                    </a:lnTo>
                    <a:lnTo>
                      <a:pt x="282" y="31"/>
                    </a:lnTo>
                    <a:lnTo>
                      <a:pt x="275" y="39"/>
                    </a:lnTo>
                    <a:lnTo>
                      <a:pt x="268" y="48"/>
                    </a:lnTo>
                    <a:lnTo>
                      <a:pt x="262" y="57"/>
                    </a:lnTo>
                    <a:lnTo>
                      <a:pt x="258" y="67"/>
                    </a:lnTo>
                    <a:lnTo>
                      <a:pt x="255" y="78"/>
                    </a:lnTo>
                    <a:lnTo>
                      <a:pt x="254" y="91"/>
                    </a:lnTo>
                    <a:lnTo>
                      <a:pt x="253" y="104"/>
                    </a:lnTo>
                    <a:lnTo>
                      <a:pt x="253" y="104"/>
                    </a:lnTo>
                    <a:lnTo>
                      <a:pt x="253" y="116"/>
                    </a:lnTo>
                    <a:lnTo>
                      <a:pt x="255" y="129"/>
                    </a:lnTo>
                    <a:lnTo>
                      <a:pt x="260" y="140"/>
                    </a:lnTo>
                    <a:lnTo>
                      <a:pt x="264" y="152"/>
                    </a:lnTo>
                    <a:lnTo>
                      <a:pt x="275" y="176"/>
                    </a:lnTo>
                    <a:lnTo>
                      <a:pt x="286" y="197"/>
                    </a:lnTo>
                    <a:lnTo>
                      <a:pt x="296" y="217"/>
                    </a:lnTo>
                    <a:lnTo>
                      <a:pt x="299" y="227"/>
                    </a:lnTo>
                    <a:lnTo>
                      <a:pt x="300" y="235"/>
                    </a:lnTo>
                    <a:lnTo>
                      <a:pt x="299" y="242"/>
                    </a:lnTo>
                    <a:lnTo>
                      <a:pt x="296" y="249"/>
                    </a:lnTo>
                    <a:lnTo>
                      <a:pt x="292" y="255"/>
                    </a:lnTo>
                    <a:lnTo>
                      <a:pt x="283" y="260"/>
                    </a:lnTo>
                    <a:lnTo>
                      <a:pt x="283" y="260"/>
                    </a:lnTo>
                    <a:lnTo>
                      <a:pt x="278" y="262"/>
                    </a:lnTo>
                    <a:lnTo>
                      <a:pt x="269" y="263"/>
                    </a:lnTo>
                    <a:lnTo>
                      <a:pt x="247" y="266"/>
                    </a:lnTo>
                    <a:lnTo>
                      <a:pt x="218" y="267"/>
                    </a:lnTo>
                    <a:lnTo>
                      <a:pt x="181" y="269"/>
                    </a:lnTo>
                    <a:lnTo>
                      <a:pt x="95" y="269"/>
                    </a:lnTo>
                    <a:lnTo>
                      <a:pt x="1" y="267"/>
                    </a:lnTo>
                    <a:lnTo>
                      <a:pt x="1" y="267"/>
                    </a:lnTo>
                    <a:lnTo>
                      <a:pt x="0" y="331"/>
                    </a:lnTo>
                    <a:lnTo>
                      <a:pt x="1" y="390"/>
                    </a:lnTo>
                    <a:lnTo>
                      <a:pt x="4" y="440"/>
                    </a:lnTo>
                    <a:lnTo>
                      <a:pt x="6" y="460"/>
                    </a:lnTo>
                    <a:lnTo>
                      <a:pt x="11" y="477"/>
                    </a:lnTo>
                    <a:lnTo>
                      <a:pt x="11" y="477"/>
                    </a:lnTo>
                    <a:lnTo>
                      <a:pt x="16" y="495"/>
                    </a:lnTo>
                    <a:lnTo>
                      <a:pt x="23" y="509"/>
                    </a:lnTo>
                    <a:lnTo>
                      <a:pt x="32" y="519"/>
                    </a:lnTo>
                    <a:lnTo>
                      <a:pt x="36" y="522"/>
                    </a:lnTo>
                    <a:lnTo>
                      <a:pt x="40" y="524"/>
                    </a:lnTo>
                    <a:lnTo>
                      <a:pt x="50" y="527"/>
                    </a:lnTo>
                    <a:lnTo>
                      <a:pt x="60" y="526"/>
                    </a:lnTo>
                    <a:lnTo>
                      <a:pt x="71" y="524"/>
                    </a:lnTo>
                    <a:lnTo>
                      <a:pt x="82" y="520"/>
                    </a:lnTo>
                    <a:lnTo>
                      <a:pt x="109" y="512"/>
                    </a:lnTo>
                    <a:lnTo>
                      <a:pt x="123" y="508"/>
                    </a:lnTo>
                    <a:lnTo>
                      <a:pt x="138" y="503"/>
                    </a:lnTo>
                    <a:lnTo>
                      <a:pt x="155" y="502"/>
                    </a:lnTo>
                    <a:lnTo>
                      <a:pt x="170" y="502"/>
                    </a:lnTo>
                    <a:lnTo>
                      <a:pt x="188" y="505"/>
                    </a:lnTo>
                    <a:lnTo>
                      <a:pt x="206" y="510"/>
                    </a:lnTo>
                    <a:lnTo>
                      <a:pt x="206" y="510"/>
                    </a:lnTo>
                    <a:lnTo>
                      <a:pt x="213" y="515"/>
                    </a:lnTo>
                    <a:lnTo>
                      <a:pt x="220" y="519"/>
                    </a:lnTo>
                    <a:lnTo>
                      <a:pt x="234" y="530"/>
                    </a:lnTo>
                    <a:lnTo>
                      <a:pt x="244" y="542"/>
                    </a:lnTo>
                    <a:lnTo>
                      <a:pt x="253" y="556"/>
                    </a:lnTo>
                    <a:lnTo>
                      <a:pt x="258" y="572"/>
                    </a:lnTo>
                    <a:lnTo>
                      <a:pt x="262" y="589"/>
                    </a:lnTo>
                    <a:lnTo>
                      <a:pt x="264" y="605"/>
                    </a:lnTo>
                    <a:lnTo>
                      <a:pt x="262" y="622"/>
                    </a:lnTo>
                    <a:lnTo>
                      <a:pt x="260" y="639"/>
                    </a:lnTo>
                    <a:lnTo>
                      <a:pt x="255" y="654"/>
                    </a:lnTo>
                    <a:lnTo>
                      <a:pt x="247" y="668"/>
                    </a:lnTo>
                    <a:lnTo>
                      <a:pt x="239" y="682"/>
                    </a:lnTo>
                    <a:lnTo>
                      <a:pt x="226" y="693"/>
                    </a:lnTo>
                    <a:lnTo>
                      <a:pt x="213" y="702"/>
                    </a:lnTo>
                    <a:lnTo>
                      <a:pt x="205" y="705"/>
                    </a:lnTo>
                    <a:lnTo>
                      <a:pt x="197" y="707"/>
                    </a:lnTo>
                    <a:lnTo>
                      <a:pt x="188" y="709"/>
                    </a:lnTo>
                    <a:lnTo>
                      <a:pt x="180" y="710"/>
                    </a:lnTo>
                    <a:lnTo>
                      <a:pt x="180" y="710"/>
                    </a:lnTo>
                    <a:lnTo>
                      <a:pt x="163" y="710"/>
                    </a:lnTo>
                    <a:lnTo>
                      <a:pt x="148" y="709"/>
                    </a:lnTo>
                    <a:lnTo>
                      <a:pt x="135" y="706"/>
                    </a:lnTo>
                    <a:lnTo>
                      <a:pt x="123" y="702"/>
                    </a:lnTo>
                    <a:lnTo>
                      <a:pt x="111" y="698"/>
                    </a:lnTo>
                    <a:lnTo>
                      <a:pt x="102" y="692"/>
                    </a:lnTo>
                    <a:lnTo>
                      <a:pt x="93" y="685"/>
                    </a:lnTo>
                    <a:lnTo>
                      <a:pt x="86" y="679"/>
                    </a:lnTo>
                    <a:lnTo>
                      <a:pt x="72" y="667"/>
                    </a:lnTo>
                    <a:lnTo>
                      <a:pt x="61" y="654"/>
                    </a:lnTo>
                    <a:lnTo>
                      <a:pt x="51" y="646"/>
                    </a:lnTo>
                    <a:lnTo>
                      <a:pt x="47" y="643"/>
                    </a:lnTo>
                    <a:lnTo>
                      <a:pt x="41" y="642"/>
                    </a:lnTo>
                    <a:lnTo>
                      <a:pt x="41" y="642"/>
                    </a:lnTo>
                    <a:lnTo>
                      <a:pt x="36" y="642"/>
                    </a:lnTo>
                    <a:lnTo>
                      <a:pt x="32" y="643"/>
                    </a:lnTo>
                    <a:lnTo>
                      <a:pt x="27" y="645"/>
                    </a:lnTo>
                    <a:lnTo>
                      <a:pt x="23" y="646"/>
                    </a:lnTo>
                    <a:lnTo>
                      <a:pt x="16" y="653"/>
                    </a:lnTo>
                    <a:lnTo>
                      <a:pt x="11" y="664"/>
                    </a:lnTo>
                    <a:lnTo>
                      <a:pt x="8" y="677"/>
                    </a:lnTo>
                    <a:lnTo>
                      <a:pt x="4" y="693"/>
                    </a:lnTo>
                    <a:lnTo>
                      <a:pt x="2" y="712"/>
                    </a:lnTo>
                    <a:lnTo>
                      <a:pt x="1" y="734"/>
                    </a:lnTo>
                    <a:lnTo>
                      <a:pt x="1" y="784"/>
                    </a:lnTo>
                    <a:lnTo>
                      <a:pt x="2" y="843"/>
                    </a:lnTo>
                    <a:lnTo>
                      <a:pt x="4" y="912"/>
                    </a:lnTo>
                    <a:lnTo>
                      <a:pt x="5" y="987"/>
                    </a:lnTo>
                    <a:lnTo>
                      <a:pt x="722" y="987"/>
                    </a:lnTo>
                    <a:lnTo>
                      <a:pt x="722" y="987"/>
                    </a:lnTo>
                    <a:lnTo>
                      <a:pt x="724" y="843"/>
                    </a:lnTo>
                    <a:lnTo>
                      <a:pt x="724" y="791"/>
                    </a:lnTo>
                    <a:lnTo>
                      <a:pt x="724" y="752"/>
                    </a:lnTo>
                    <a:lnTo>
                      <a:pt x="722" y="738"/>
                    </a:lnTo>
                    <a:lnTo>
                      <a:pt x="721" y="726"/>
                    </a:lnTo>
                    <a:lnTo>
                      <a:pt x="718" y="716"/>
                    </a:lnTo>
                    <a:lnTo>
                      <a:pt x="714" y="707"/>
                    </a:lnTo>
                    <a:lnTo>
                      <a:pt x="710" y="702"/>
                    </a:lnTo>
                    <a:lnTo>
                      <a:pt x="705" y="699"/>
                    </a:lnTo>
                    <a:lnTo>
                      <a:pt x="698" y="698"/>
                    </a:lnTo>
                    <a:lnTo>
                      <a:pt x="691" y="698"/>
                    </a:lnTo>
                    <a:lnTo>
                      <a:pt x="691" y="698"/>
                    </a:lnTo>
                    <a:lnTo>
                      <a:pt x="677" y="700"/>
                    </a:lnTo>
                    <a:lnTo>
                      <a:pt x="662" y="705"/>
                    </a:lnTo>
                    <a:lnTo>
                      <a:pt x="624" y="716"/>
                    </a:lnTo>
                    <a:lnTo>
                      <a:pt x="605" y="723"/>
                    </a:lnTo>
                    <a:lnTo>
                      <a:pt x="585" y="727"/>
                    </a:lnTo>
                    <a:lnTo>
                      <a:pt x="564" y="731"/>
                    </a:lnTo>
                    <a:lnTo>
                      <a:pt x="545" y="733"/>
                    </a:lnTo>
                    <a:lnTo>
                      <a:pt x="545" y="733"/>
                    </a:lnTo>
                    <a:lnTo>
                      <a:pt x="532" y="733"/>
                    </a:lnTo>
                    <a:lnTo>
                      <a:pt x="521" y="731"/>
                    </a:lnTo>
                    <a:lnTo>
                      <a:pt x="510" y="727"/>
                    </a:lnTo>
                    <a:lnTo>
                      <a:pt x="500" y="723"/>
                    </a:lnTo>
                    <a:lnTo>
                      <a:pt x="492" y="717"/>
                    </a:lnTo>
                    <a:lnTo>
                      <a:pt x="483" y="712"/>
                    </a:lnTo>
                    <a:lnTo>
                      <a:pt x="476" y="705"/>
                    </a:lnTo>
                    <a:lnTo>
                      <a:pt x="469" y="696"/>
                    </a:lnTo>
                    <a:lnTo>
                      <a:pt x="464" y="686"/>
                    </a:lnTo>
                    <a:lnTo>
                      <a:pt x="458" y="678"/>
                    </a:lnTo>
                    <a:lnTo>
                      <a:pt x="454" y="667"/>
                    </a:lnTo>
                    <a:lnTo>
                      <a:pt x="450" y="657"/>
                    </a:lnTo>
                    <a:lnTo>
                      <a:pt x="445" y="635"/>
                    </a:lnTo>
                    <a:lnTo>
                      <a:pt x="444" y="612"/>
                    </a:lnTo>
                    <a:lnTo>
                      <a:pt x="445" y="590"/>
                    </a:lnTo>
                    <a:lnTo>
                      <a:pt x="448" y="580"/>
                    </a:lnTo>
                    <a:lnTo>
                      <a:pt x="451" y="569"/>
                    </a:lnTo>
                    <a:lnTo>
                      <a:pt x="454" y="559"/>
                    </a:lnTo>
                    <a:lnTo>
                      <a:pt x="458" y="549"/>
                    </a:lnTo>
                    <a:lnTo>
                      <a:pt x="464" y="541"/>
                    </a:lnTo>
                    <a:lnTo>
                      <a:pt x="471" y="533"/>
                    </a:lnTo>
                    <a:lnTo>
                      <a:pt x="478" y="524"/>
                    </a:lnTo>
                    <a:lnTo>
                      <a:pt x="485" y="519"/>
                    </a:lnTo>
                    <a:lnTo>
                      <a:pt x="493" y="513"/>
                    </a:lnTo>
                    <a:lnTo>
                      <a:pt x="503" y="509"/>
                    </a:lnTo>
                    <a:lnTo>
                      <a:pt x="513" y="505"/>
                    </a:lnTo>
                    <a:lnTo>
                      <a:pt x="524" y="503"/>
                    </a:lnTo>
                    <a:lnTo>
                      <a:pt x="536" y="502"/>
                    </a:lnTo>
                    <a:lnTo>
                      <a:pt x="549" y="503"/>
                    </a:lnTo>
                    <a:lnTo>
                      <a:pt x="549" y="503"/>
                    </a:lnTo>
                    <a:lnTo>
                      <a:pt x="560" y="506"/>
                    </a:lnTo>
                    <a:lnTo>
                      <a:pt x="570" y="509"/>
                    </a:lnTo>
                    <a:lnTo>
                      <a:pt x="581" y="513"/>
                    </a:lnTo>
                    <a:lnTo>
                      <a:pt x="592" y="517"/>
                    </a:lnTo>
                    <a:lnTo>
                      <a:pt x="612" y="530"/>
                    </a:lnTo>
                    <a:lnTo>
                      <a:pt x="631" y="542"/>
                    </a:lnTo>
                    <a:lnTo>
                      <a:pt x="663" y="566"/>
                    </a:lnTo>
                    <a:lnTo>
                      <a:pt x="675" y="575"/>
                    </a:lnTo>
                    <a:lnTo>
                      <a:pt x="679" y="576"/>
                    </a:lnTo>
                    <a:lnTo>
                      <a:pt x="683" y="577"/>
                    </a:lnTo>
                    <a:lnTo>
                      <a:pt x="683" y="577"/>
                    </a:lnTo>
                    <a:lnTo>
                      <a:pt x="690" y="577"/>
                    </a:lnTo>
                    <a:lnTo>
                      <a:pt x="698" y="575"/>
                    </a:lnTo>
                    <a:lnTo>
                      <a:pt x="707" y="572"/>
                    </a:lnTo>
                    <a:lnTo>
                      <a:pt x="714" y="565"/>
                    </a:lnTo>
                    <a:lnTo>
                      <a:pt x="714" y="565"/>
                    </a:lnTo>
                    <a:lnTo>
                      <a:pt x="719" y="558"/>
                    </a:lnTo>
                    <a:lnTo>
                      <a:pt x="725" y="547"/>
                    </a:lnTo>
                    <a:lnTo>
                      <a:pt x="728" y="534"/>
                    </a:lnTo>
                    <a:lnTo>
                      <a:pt x="729" y="519"/>
                    </a:lnTo>
                    <a:lnTo>
                      <a:pt x="729" y="519"/>
                    </a:lnTo>
                    <a:lnTo>
                      <a:pt x="728" y="424"/>
                    </a:lnTo>
                    <a:lnTo>
                      <a:pt x="724" y="280"/>
                    </a:lnTo>
                    <a:lnTo>
                      <a:pt x="724" y="280"/>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25" name="îś1îḍè">
                <a:extLst>
                  <a:ext uri="{FF2B5EF4-FFF2-40B4-BE49-F238E27FC236}">
                    <a16:creationId xmlns:a16="http://schemas.microsoft.com/office/drawing/2014/main" id="{4E2301C5-4574-4988-BAB3-74528C0E0E4D}"/>
                  </a:ext>
                </a:extLst>
              </p:cNvPr>
              <p:cNvSpPr/>
              <p:nvPr/>
            </p:nvSpPr>
            <p:spPr bwMode="auto">
              <a:xfrm>
                <a:off x="3860800" y="5192713"/>
                <a:ext cx="2062163" cy="1131887"/>
              </a:xfrm>
              <a:custGeom>
                <a:avLst/>
                <a:gdLst>
                  <a:gd name="T0" fmla="*/ 280 w 1299"/>
                  <a:gd name="T1" fmla="*/ 517 h 713"/>
                  <a:gd name="T2" fmla="*/ 274 w 1299"/>
                  <a:gd name="T3" fmla="*/ 442 h 713"/>
                  <a:gd name="T4" fmla="*/ 254 w 1299"/>
                  <a:gd name="T5" fmla="*/ 424 h 713"/>
                  <a:gd name="T6" fmla="*/ 218 w 1299"/>
                  <a:gd name="T7" fmla="*/ 431 h 713"/>
                  <a:gd name="T8" fmla="*/ 120 w 1299"/>
                  <a:gd name="T9" fmla="*/ 457 h 713"/>
                  <a:gd name="T10" fmla="*/ 77 w 1299"/>
                  <a:gd name="T11" fmla="*/ 457 h 713"/>
                  <a:gd name="T12" fmla="*/ 39 w 1299"/>
                  <a:gd name="T13" fmla="*/ 438 h 713"/>
                  <a:gd name="T14" fmla="*/ 14 w 1299"/>
                  <a:gd name="T15" fmla="*/ 404 h 713"/>
                  <a:gd name="T16" fmla="*/ 0 w 1299"/>
                  <a:gd name="T17" fmla="*/ 338 h 713"/>
                  <a:gd name="T18" fmla="*/ 10 w 1299"/>
                  <a:gd name="T19" fmla="*/ 285 h 713"/>
                  <a:gd name="T20" fmla="*/ 34 w 1299"/>
                  <a:gd name="T21" fmla="*/ 250 h 713"/>
                  <a:gd name="T22" fmla="*/ 69 w 1299"/>
                  <a:gd name="T23" fmla="*/ 231 h 713"/>
                  <a:gd name="T24" fmla="*/ 105 w 1299"/>
                  <a:gd name="T25" fmla="*/ 229 h 713"/>
                  <a:gd name="T26" fmla="*/ 148 w 1299"/>
                  <a:gd name="T27" fmla="*/ 243 h 713"/>
                  <a:gd name="T28" fmla="*/ 231 w 1299"/>
                  <a:gd name="T29" fmla="*/ 301 h 713"/>
                  <a:gd name="T30" fmla="*/ 246 w 1299"/>
                  <a:gd name="T31" fmla="*/ 303 h 713"/>
                  <a:gd name="T32" fmla="*/ 270 w 1299"/>
                  <a:gd name="T33" fmla="*/ 291 h 713"/>
                  <a:gd name="T34" fmla="*/ 285 w 1299"/>
                  <a:gd name="T35" fmla="*/ 245 h 713"/>
                  <a:gd name="T36" fmla="*/ 280 w 1299"/>
                  <a:gd name="T37" fmla="*/ 6 h 713"/>
                  <a:gd name="T38" fmla="*/ 516 w 1299"/>
                  <a:gd name="T39" fmla="*/ 4 h 713"/>
                  <a:gd name="T40" fmla="*/ 573 w 1299"/>
                  <a:gd name="T41" fmla="*/ 15 h 713"/>
                  <a:gd name="T42" fmla="*/ 582 w 1299"/>
                  <a:gd name="T43" fmla="*/ 45 h 713"/>
                  <a:gd name="T44" fmla="*/ 542 w 1299"/>
                  <a:gd name="T45" fmla="*/ 123 h 713"/>
                  <a:gd name="T46" fmla="*/ 523 w 1299"/>
                  <a:gd name="T47" fmla="*/ 197 h 713"/>
                  <a:gd name="T48" fmla="*/ 526 w 1299"/>
                  <a:gd name="T49" fmla="*/ 250 h 713"/>
                  <a:gd name="T50" fmla="*/ 549 w 1299"/>
                  <a:gd name="T51" fmla="*/ 301 h 713"/>
                  <a:gd name="T52" fmla="*/ 587 w 1299"/>
                  <a:gd name="T53" fmla="*/ 330 h 713"/>
                  <a:gd name="T54" fmla="*/ 635 w 1299"/>
                  <a:gd name="T55" fmla="*/ 340 h 713"/>
                  <a:gd name="T56" fmla="*/ 672 w 1299"/>
                  <a:gd name="T57" fmla="*/ 337 h 713"/>
                  <a:gd name="T58" fmla="*/ 720 w 1299"/>
                  <a:gd name="T59" fmla="*/ 319 h 713"/>
                  <a:gd name="T60" fmla="*/ 758 w 1299"/>
                  <a:gd name="T61" fmla="*/ 285 h 713"/>
                  <a:gd name="T62" fmla="*/ 780 w 1299"/>
                  <a:gd name="T63" fmla="*/ 239 h 713"/>
                  <a:gd name="T64" fmla="*/ 784 w 1299"/>
                  <a:gd name="T65" fmla="*/ 197 h 713"/>
                  <a:gd name="T66" fmla="*/ 767 w 1299"/>
                  <a:gd name="T67" fmla="*/ 143 h 713"/>
                  <a:gd name="T68" fmla="*/ 727 w 1299"/>
                  <a:gd name="T69" fmla="*/ 52 h 713"/>
                  <a:gd name="T70" fmla="*/ 734 w 1299"/>
                  <a:gd name="T71" fmla="*/ 15 h 713"/>
                  <a:gd name="T72" fmla="*/ 753 w 1299"/>
                  <a:gd name="T73" fmla="*/ 6 h 713"/>
                  <a:gd name="T74" fmla="*/ 907 w 1299"/>
                  <a:gd name="T75" fmla="*/ 1 h 713"/>
                  <a:gd name="T76" fmla="*/ 987 w 1299"/>
                  <a:gd name="T77" fmla="*/ 245 h 713"/>
                  <a:gd name="T78" fmla="*/ 997 w 1299"/>
                  <a:gd name="T79" fmla="*/ 284 h 713"/>
                  <a:gd name="T80" fmla="*/ 1025 w 1299"/>
                  <a:gd name="T81" fmla="*/ 302 h 713"/>
                  <a:gd name="T82" fmla="*/ 1054 w 1299"/>
                  <a:gd name="T83" fmla="*/ 294 h 713"/>
                  <a:gd name="T84" fmla="*/ 1156 w 1299"/>
                  <a:gd name="T85" fmla="*/ 242 h 713"/>
                  <a:gd name="T86" fmla="*/ 1190 w 1299"/>
                  <a:gd name="T87" fmla="*/ 238 h 713"/>
                  <a:gd name="T88" fmla="*/ 1234 w 1299"/>
                  <a:gd name="T89" fmla="*/ 249 h 713"/>
                  <a:gd name="T90" fmla="*/ 1268 w 1299"/>
                  <a:gd name="T91" fmla="*/ 277 h 713"/>
                  <a:gd name="T92" fmla="*/ 1290 w 1299"/>
                  <a:gd name="T93" fmla="*/ 317 h 713"/>
                  <a:gd name="T94" fmla="*/ 1297 w 1299"/>
                  <a:gd name="T95" fmla="*/ 351 h 713"/>
                  <a:gd name="T96" fmla="*/ 1294 w 1299"/>
                  <a:gd name="T97" fmla="*/ 397 h 713"/>
                  <a:gd name="T98" fmla="*/ 1276 w 1299"/>
                  <a:gd name="T99" fmla="*/ 438 h 713"/>
                  <a:gd name="T100" fmla="*/ 1239 w 1299"/>
                  <a:gd name="T101" fmla="*/ 467 h 713"/>
                  <a:gd name="T102" fmla="*/ 1183 w 1299"/>
                  <a:gd name="T103" fmla="*/ 481 h 713"/>
                  <a:gd name="T104" fmla="*/ 1139 w 1299"/>
                  <a:gd name="T105" fmla="*/ 477 h 713"/>
                  <a:gd name="T106" fmla="*/ 1085 w 1299"/>
                  <a:gd name="T107" fmla="*/ 454 h 713"/>
                  <a:gd name="T108" fmla="*/ 1025 w 1299"/>
                  <a:gd name="T109" fmla="*/ 424 h 713"/>
                  <a:gd name="T110" fmla="*/ 1013 w 1299"/>
                  <a:gd name="T111" fmla="*/ 428 h 713"/>
                  <a:gd name="T112" fmla="*/ 999 w 1299"/>
                  <a:gd name="T113" fmla="*/ 471 h 713"/>
                  <a:gd name="T114" fmla="*/ 994 w 1299"/>
                  <a:gd name="T115" fmla="*/ 633 h 713"/>
                  <a:gd name="T116" fmla="*/ 278 w 1299"/>
                  <a:gd name="T117" fmla="*/ 713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99" h="713">
                    <a:moveTo>
                      <a:pt x="278" y="713"/>
                    </a:moveTo>
                    <a:lnTo>
                      <a:pt x="278" y="713"/>
                    </a:lnTo>
                    <a:lnTo>
                      <a:pt x="280" y="569"/>
                    </a:lnTo>
                    <a:lnTo>
                      <a:pt x="280" y="517"/>
                    </a:lnTo>
                    <a:lnTo>
                      <a:pt x="280" y="478"/>
                    </a:lnTo>
                    <a:lnTo>
                      <a:pt x="278" y="464"/>
                    </a:lnTo>
                    <a:lnTo>
                      <a:pt x="275" y="452"/>
                    </a:lnTo>
                    <a:lnTo>
                      <a:pt x="274" y="442"/>
                    </a:lnTo>
                    <a:lnTo>
                      <a:pt x="270" y="433"/>
                    </a:lnTo>
                    <a:lnTo>
                      <a:pt x="266" y="428"/>
                    </a:lnTo>
                    <a:lnTo>
                      <a:pt x="261" y="425"/>
                    </a:lnTo>
                    <a:lnTo>
                      <a:pt x="254" y="424"/>
                    </a:lnTo>
                    <a:lnTo>
                      <a:pt x="247" y="424"/>
                    </a:lnTo>
                    <a:lnTo>
                      <a:pt x="247" y="424"/>
                    </a:lnTo>
                    <a:lnTo>
                      <a:pt x="233" y="426"/>
                    </a:lnTo>
                    <a:lnTo>
                      <a:pt x="218" y="431"/>
                    </a:lnTo>
                    <a:lnTo>
                      <a:pt x="180" y="442"/>
                    </a:lnTo>
                    <a:lnTo>
                      <a:pt x="161" y="449"/>
                    </a:lnTo>
                    <a:lnTo>
                      <a:pt x="141" y="453"/>
                    </a:lnTo>
                    <a:lnTo>
                      <a:pt x="120" y="457"/>
                    </a:lnTo>
                    <a:lnTo>
                      <a:pt x="101" y="459"/>
                    </a:lnTo>
                    <a:lnTo>
                      <a:pt x="101" y="459"/>
                    </a:lnTo>
                    <a:lnTo>
                      <a:pt x="88" y="459"/>
                    </a:lnTo>
                    <a:lnTo>
                      <a:pt x="77" y="457"/>
                    </a:lnTo>
                    <a:lnTo>
                      <a:pt x="66" y="453"/>
                    </a:lnTo>
                    <a:lnTo>
                      <a:pt x="56" y="449"/>
                    </a:lnTo>
                    <a:lnTo>
                      <a:pt x="48" y="443"/>
                    </a:lnTo>
                    <a:lnTo>
                      <a:pt x="39" y="438"/>
                    </a:lnTo>
                    <a:lnTo>
                      <a:pt x="32" y="431"/>
                    </a:lnTo>
                    <a:lnTo>
                      <a:pt x="25" y="422"/>
                    </a:lnTo>
                    <a:lnTo>
                      <a:pt x="18" y="412"/>
                    </a:lnTo>
                    <a:lnTo>
                      <a:pt x="14" y="404"/>
                    </a:lnTo>
                    <a:lnTo>
                      <a:pt x="10" y="393"/>
                    </a:lnTo>
                    <a:lnTo>
                      <a:pt x="6" y="383"/>
                    </a:lnTo>
                    <a:lnTo>
                      <a:pt x="1" y="361"/>
                    </a:lnTo>
                    <a:lnTo>
                      <a:pt x="0" y="338"/>
                    </a:lnTo>
                    <a:lnTo>
                      <a:pt x="1" y="316"/>
                    </a:lnTo>
                    <a:lnTo>
                      <a:pt x="3" y="306"/>
                    </a:lnTo>
                    <a:lnTo>
                      <a:pt x="6" y="295"/>
                    </a:lnTo>
                    <a:lnTo>
                      <a:pt x="10" y="285"/>
                    </a:lnTo>
                    <a:lnTo>
                      <a:pt x="14" y="275"/>
                    </a:lnTo>
                    <a:lnTo>
                      <a:pt x="20" y="267"/>
                    </a:lnTo>
                    <a:lnTo>
                      <a:pt x="27" y="259"/>
                    </a:lnTo>
                    <a:lnTo>
                      <a:pt x="34" y="250"/>
                    </a:lnTo>
                    <a:lnTo>
                      <a:pt x="41" y="245"/>
                    </a:lnTo>
                    <a:lnTo>
                      <a:pt x="49" y="239"/>
                    </a:lnTo>
                    <a:lnTo>
                      <a:pt x="59" y="235"/>
                    </a:lnTo>
                    <a:lnTo>
                      <a:pt x="69" y="231"/>
                    </a:lnTo>
                    <a:lnTo>
                      <a:pt x="80" y="229"/>
                    </a:lnTo>
                    <a:lnTo>
                      <a:pt x="92" y="228"/>
                    </a:lnTo>
                    <a:lnTo>
                      <a:pt x="105" y="229"/>
                    </a:lnTo>
                    <a:lnTo>
                      <a:pt x="105" y="229"/>
                    </a:lnTo>
                    <a:lnTo>
                      <a:pt x="116" y="232"/>
                    </a:lnTo>
                    <a:lnTo>
                      <a:pt x="126" y="235"/>
                    </a:lnTo>
                    <a:lnTo>
                      <a:pt x="137" y="239"/>
                    </a:lnTo>
                    <a:lnTo>
                      <a:pt x="148" y="243"/>
                    </a:lnTo>
                    <a:lnTo>
                      <a:pt x="168" y="256"/>
                    </a:lnTo>
                    <a:lnTo>
                      <a:pt x="187" y="268"/>
                    </a:lnTo>
                    <a:lnTo>
                      <a:pt x="219" y="292"/>
                    </a:lnTo>
                    <a:lnTo>
                      <a:pt x="231" y="301"/>
                    </a:lnTo>
                    <a:lnTo>
                      <a:pt x="235" y="302"/>
                    </a:lnTo>
                    <a:lnTo>
                      <a:pt x="239" y="303"/>
                    </a:lnTo>
                    <a:lnTo>
                      <a:pt x="239" y="303"/>
                    </a:lnTo>
                    <a:lnTo>
                      <a:pt x="246" y="303"/>
                    </a:lnTo>
                    <a:lnTo>
                      <a:pt x="254" y="301"/>
                    </a:lnTo>
                    <a:lnTo>
                      <a:pt x="261" y="298"/>
                    </a:lnTo>
                    <a:lnTo>
                      <a:pt x="270" y="291"/>
                    </a:lnTo>
                    <a:lnTo>
                      <a:pt x="270" y="291"/>
                    </a:lnTo>
                    <a:lnTo>
                      <a:pt x="275" y="284"/>
                    </a:lnTo>
                    <a:lnTo>
                      <a:pt x="281" y="273"/>
                    </a:lnTo>
                    <a:lnTo>
                      <a:pt x="284" y="260"/>
                    </a:lnTo>
                    <a:lnTo>
                      <a:pt x="285" y="245"/>
                    </a:lnTo>
                    <a:lnTo>
                      <a:pt x="285" y="245"/>
                    </a:lnTo>
                    <a:lnTo>
                      <a:pt x="282" y="150"/>
                    </a:lnTo>
                    <a:lnTo>
                      <a:pt x="280" y="6"/>
                    </a:lnTo>
                    <a:lnTo>
                      <a:pt x="280" y="6"/>
                    </a:lnTo>
                    <a:lnTo>
                      <a:pt x="368" y="3"/>
                    </a:lnTo>
                    <a:lnTo>
                      <a:pt x="449" y="1"/>
                    </a:lnTo>
                    <a:lnTo>
                      <a:pt x="485" y="3"/>
                    </a:lnTo>
                    <a:lnTo>
                      <a:pt x="516" y="4"/>
                    </a:lnTo>
                    <a:lnTo>
                      <a:pt x="542" y="7"/>
                    </a:lnTo>
                    <a:lnTo>
                      <a:pt x="563" y="11"/>
                    </a:lnTo>
                    <a:lnTo>
                      <a:pt x="563" y="11"/>
                    </a:lnTo>
                    <a:lnTo>
                      <a:pt x="573" y="15"/>
                    </a:lnTo>
                    <a:lnTo>
                      <a:pt x="580" y="21"/>
                    </a:lnTo>
                    <a:lnTo>
                      <a:pt x="583" y="28"/>
                    </a:lnTo>
                    <a:lnTo>
                      <a:pt x="583" y="36"/>
                    </a:lnTo>
                    <a:lnTo>
                      <a:pt x="582" y="45"/>
                    </a:lnTo>
                    <a:lnTo>
                      <a:pt x="577" y="56"/>
                    </a:lnTo>
                    <a:lnTo>
                      <a:pt x="565" y="80"/>
                    </a:lnTo>
                    <a:lnTo>
                      <a:pt x="551" y="108"/>
                    </a:lnTo>
                    <a:lnTo>
                      <a:pt x="542" y="123"/>
                    </a:lnTo>
                    <a:lnTo>
                      <a:pt x="535" y="140"/>
                    </a:lnTo>
                    <a:lnTo>
                      <a:pt x="530" y="158"/>
                    </a:lnTo>
                    <a:lnTo>
                      <a:pt x="526" y="178"/>
                    </a:lnTo>
                    <a:lnTo>
                      <a:pt x="523" y="197"/>
                    </a:lnTo>
                    <a:lnTo>
                      <a:pt x="521" y="218"/>
                    </a:lnTo>
                    <a:lnTo>
                      <a:pt x="521" y="218"/>
                    </a:lnTo>
                    <a:lnTo>
                      <a:pt x="523" y="235"/>
                    </a:lnTo>
                    <a:lnTo>
                      <a:pt x="526" y="250"/>
                    </a:lnTo>
                    <a:lnTo>
                      <a:pt x="530" y="264"/>
                    </a:lnTo>
                    <a:lnTo>
                      <a:pt x="535" y="278"/>
                    </a:lnTo>
                    <a:lnTo>
                      <a:pt x="541" y="289"/>
                    </a:lnTo>
                    <a:lnTo>
                      <a:pt x="549" y="301"/>
                    </a:lnTo>
                    <a:lnTo>
                      <a:pt x="558" y="309"/>
                    </a:lnTo>
                    <a:lnTo>
                      <a:pt x="568" y="317"/>
                    </a:lnTo>
                    <a:lnTo>
                      <a:pt x="577" y="324"/>
                    </a:lnTo>
                    <a:lnTo>
                      <a:pt x="587" y="330"/>
                    </a:lnTo>
                    <a:lnTo>
                      <a:pt x="600" y="334"/>
                    </a:lnTo>
                    <a:lnTo>
                      <a:pt x="611" y="337"/>
                    </a:lnTo>
                    <a:lnTo>
                      <a:pt x="623" y="338"/>
                    </a:lnTo>
                    <a:lnTo>
                      <a:pt x="635" y="340"/>
                    </a:lnTo>
                    <a:lnTo>
                      <a:pt x="647" y="340"/>
                    </a:lnTo>
                    <a:lnTo>
                      <a:pt x="660" y="338"/>
                    </a:lnTo>
                    <a:lnTo>
                      <a:pt x="660" y="338"/>
                    </a:lnTo>
                    <a:lnTo>
                      <a:pt x="672" y="337"/>
                    </a:lnTo>
                    <a:lnTo>
                      <a:pt x="685" y="334"/>
                    </a:lnTo>
                    <a:lnTo>
                      <a:pt x="696" y="330"/>
                    </a:lnTo>
                    <a:lnTo>
                      <a:pt x="709" y="324"/>
                    </a:lnTo>
                    <a:lnTo>
                      <a:pt x="720" y="319"/>
                    </a:lnTo>
                    <a:lnTo>
                      <a:pt x="730" y="312"/>
                    </a:lnTo>
                    <a:lnTo>
                      <a:pt x="739" y="303"/>
                    </a:lnTo>
                    <a:lnTo>
                      <a:pt x="749" y="295"/>
                    </a:lnTo>
                    <a:lnTo>
                      <a:pt x="758" y="285"/>
                    </a:lnTo>
                    <a:lnTo>
                      <a:pt x="765" y="275"/>
                    </a:lnTo>
                    <a:lnTo>
                      <a:pt x="772" y="264"/>
                    </a:lnTo>
                    <a:lnTo>
                      <a:pt x="777" y="252"/>
                    </a:lnTo>
                    <a:lnTo>
                      <a:pt x="780" y="239"/>
                    </a:lnTo>
                    <a:lnTo>
                      <a:pt x="783" y="227"/>
                    </a:lnTo>
                    <a:lnTo>
                      <a:pt x="784" y="213"/>
                    </a:lnTo>
                    <a:lnTo>
                      <a:pt x="784" y="197"/>
                    </a:lnTo>
                    <a:lnTo>
                      <a:pt x="784" y="197"/>
                    </a:lnTo>
                    <a:lnTo>
                      <a:pt x="781" y="185"/>
                    </a:lnTo>
                    <a:lnTo>
                      <a:pt x="779" y="171"/>
                    </a:lnTo>
                    <a:lnTo>
                      <a:pt x="773" y="157"/>
                    </a:lnTo>
                    <a:lnTo>
                      <a:pt x="767" y="143"/>
                    </a:lnTo>
                    <a:lnTo>
                      <a:pt x="753" y="115"/>
                    </a:lnTo>
                    <a:lnTo>
                      <a:pt x="741" y="88"/>
                    </a:lnTo>
                    <a:lnTo>
                      <a:pt x="731" y="63"/>
                    </a:lnTo>
                    <a:lnTo>
                      <a:pt x="727" y="52"/>
                    </a:lnTo>
                    <a:lnTo>
                      <a:pt x="726" y="41"/>
                    </a:lnTo>
                    <a:lnTo>
                      <a:pt x="726" y="31"/>
                    </a:lnTo>
                    <a:lnTo>
                      <a:pt x="728" y="22"/>
                    </a:lnTo>
                    <a:lnTo>
                      <a:pt x="734" y="15"/>
                    </a:lnTo>
                    <a:lnTo>
                      <a:pt x="742" y="8"/>
                    </a:lnTo>
                    <a:lnTo>
                      <a:pt x="742" y="8"/>
                    </a:lnTo>
                    <a:lnTo>
                      <a:pt x="746" y="7"/>
                    </a:lnTo>
                    <a:lnTo>
                      <a:pt x="753" y="6"/>
                    </a:lnTo>
                    <a:lnTo>
                      <a:pt x="774" y="3"/>
                    </a:lnTo>
                    <a:lnTo>
                      <a:pt x="801" y="1"/>
                    </a:lnTo>
                    <a:lnTo>
                      <a:pt x="832" y="0"/>
                    </a:lnTo>
                    <a:lnTo>
                      <a:pt x="907" y="1"/>
                    </a:lnTo>
                    <a:lnTo>
                      <a:pt x="993" y="3"/>
                    </a:lnTo>
                    <a:lnTo>
                      <a:pt x="993" y="3"/>
                    </a:lnTo>
                    <a:lnTo>
                      <a:pt x="988" y="148"/>
                    </a:lnTo>
                    <a:lnTo>
                      <a:pt x="987" y="245"/>
                    </a:lnTo>
                    <a:lnTo>
                      <a:pt x="987" y="245"/>
                    </a:lnTo>
                    <a:lnTo>
                      <a:pt x="988" y="260"/>
                    </a:lnTo>
                    <a:lnTo>
                      <a:pt x="991" y="273"/>
                    </a:lnTo>
                    <a:lnTo>
                      <a:pt x="997" y="284"/>
                    </a:lnTo>
                    <a:lnTo>
                      <a:pt x="1002" y="291"/>
                    </a:lnTo>
                    <a:lnTo>
                      <a:pt x="1009" y="296"/>
                    </a:lnTo>
                    <a:lnTo>
                      <a:pt x="1018" y="301"/>
                    </a:lnTo>
                    <a:lnTo>
                      <a:pt x="1025" y="302"/>
                    </a:lnTo>
                    <a:lnTo>
                      <a:pt x="1033" y="303"/>
                    </a:lnTo>
                    <a:lnTo>
                      <a:pt x="1033" y="303"/>
                    </a:lnTo>
                    <a:lnTo>
                      <a:pt x="1041" y="301"/>
                    </a:lnTo>
                    <a:lnTo>
                      <a:pt x="1054" y="294"/>
                    </a:lnTo>
                    <a:lnTo>
                      <a:pt x="1089" y="273"/>
                    </a:lnTo>
                    <a:lnTo>
                      <a:pt x="1110" y="260"/>
                    </a:lnTo>
                    <a:lnTo>
                      <a:pt x="1132" y="250"/>
                    </a:lnTo>
                    <a:lnTo>
                      <a:pt x="1156" y="242"/>
                    </a:lnTo>
                    <a:lnTo>
                      <a:pt x="1167" y="239"/>
                    </a:lnTo>
                    <a:lnTo>
                      <a:pt x="1177" y="238"/>
                    </a:lnTo>
                    <a:lnTo>
                      <a:pt x="1177" y="238"/>
                    </a:lnTo>
                    <a:lnTo>
                      <a:pt x="1190" y="238"/>
                    </a:lnTo>
                    <a:lnTo>
                      <a:pt x="1202" y="238"/>
                    </a:lnTo>
                    <a:lnTo>
                      <a:pt x="1213" y="241"/>
                    </a:lnTo>
                    <a:lnTo>
                      <a:pt x="1225" y="245"/>
                    </a:lnTo>
                    <a:lnTo>
                      <a:pt x="1234" y="249"/>
                    </a:lnTo>
                    <a:lnTo>
                      <a:pt x="1244" y="255"/>
                    </a:lnTo>
                    <a:lnTo>
                      <a:pt x="1253" y="261"/>
                    </a:lnTo>
                    <a:lnTo>
                      <a:pt x="1261" y="268"/>
                    </a:lnTo>
                    <a:lnTo>
                      <a:pt x="1268" y="277"/>
                    </a:lnTo>
                    <a:lnTo>
                      <a:pt x="1275" y="287"/>
                    </a:lnTo>
                    <a:lnTo>
                      <a:pt x="1280" y="296"/>
                    </a:lnTo>
                    <a:lnTo>
                      <a:pt x="1286" y="306"/>
                    </a:lnTo>
                    <a:lnTo>
                      <a:pt x="1290" y="317"/>
                    </a:lnTo>
                    <a:lnTo>
                      <a:pt x="1293" y="329"/>
                    </a:lnTo>
                    <a:lnTo>
                      <a:pt x="1296" y="340"/>
                    </a:lnTo>
                    <a:lnTo>
                      <a:pt x="1297" y="351"/>
                    </a:lnTo>
                    <a:lnTo>
                      <a:pt x="1297" y="351"/>
                    </a:lnTo>
                    <a:lnTo>
                      <a:pt x="1299" y="364"/>
                    </a:lnTo>
                    <a:lnTo>
                      <a:pt x="1299" y="375"/>
                    </a:lnTo>
                    <a:lnTo>
                      <a:pt x="1297" y="386"/>
                    </a:lnTo>
                    <a:lnTo>
                      <a:pt x="1294" y="397"/>
                    </a:lnTo>
                    <a:lnTo>
                      <a:pt x="1292" y="408"/>
                    </a:lnTo>
                    <a:lnTo>
                      <a:pt x="1287" y="418"/>
                    </a:lnTo>
                    <a:lnTo>
                      <a:pt x="1282" y="428"/>
                    </a:lnTo>
                    <a:lnTo>
                      <a:pt x="1276" y="438"/>
                    </a:lnTo>
                    <a:lnTo>
                      <a:pt x="1268" y="446"/>
                    </a:lnTo>
                    <a:lnTo>
                      <a:pt x="1259" y="454"/>
                    </a:lnTo>
                    <a:lnTo>
                      <a:pt x="1250" y="461"/>
                    </a:lnTo>
                    <a:lnTo>
                      <a:pt x="1239" y="467"/>
                    </a:lnTo>
                    <a:lnTo>
                      <a:pt x="1226" y="473"/>
                    </a:lnTo>
                    <a:lnTo>
                      <a:pt x="1213" y="477"/>
                    </a:lnTo>
                    <a:lnTo>
                      <a:pt x="1198" y="480"/>
                    </a:lnTo>
                    <a:lnTo>
                      <a:pt x="1183" y="481"/>
                    </a:lnTo>
                    <a:lnTo>
                      <a:pt x="1183" y="481"/>
                    </a:lnTo>
                    <a:lnTo>
                      <a:pt x="1167" y="481"/>
                    </a:lnTo>
                    <a:lnTo>
                      <a:pt x="1153" y="480"/>
                    </a:lnTo>
                    <a:lnTo>
                      <a:pt x="1139" y="477"/>
                    </a:lnTo>
                    <a:lnTo>
                      <a:pt x="1127" y="474"/>
                    </a:lnTo>
                    <a:lnTo>
                      <a:pt x="1116" y="470"/>
                    </a:lnTo>
                    <a:lnTo>
                      <a:pt x="1104" y="466"/>
                    </a:lnTo>
                    <a:lnTo>
                      <a:pt x="1085" y="454"/>
                    </a:lnTo>
                    <a:lnTo>
                      <a:pt x="1051" y="435"/>
                    </a:lnTo>
                    <a:lnTo>
                      <a:pt x="1037" y="428"/>
                    </a:lnTo>
                    <a:lnTo>
                      <a:pt x="1030" y="425"/>
                    </a:lnTo>
                    <a:lnTo>
                      <a:pt x="1025" y="424"/>
                    </a:lnTo>
                    <a:lnTo>
                      <a:pt x="1025" y="424"/>
                    </a:lnTo>
                    <a:lnTo>
                      <a:pt x="1020" y="424"/>
                    </a:lnTo>
                    <a:lnTo>
                      <a:pt x="1018" y="425"/>
                    </a:lnTo>
                    <a:lnTo>
                      <a:pt x="1013" y="428"/>
                    </a:lnTo>
                    <a:lnTo>
                      <a:pt x="1011" y="431"/>
                    </a:lnTo>
                    <a:lnTo>
                      <a:pt x="1006" y="440"/>
                    </a:lnTo>
                    <a:lnTo>
                      <a:pt x="1002" y="454"/>
                    </a:lnTo>
                    <a:lnTo>
                      <a:pt x="999" y="471"/>
                    </a:lnTo>
                    <a:lnTo>
                      <a:pt x="997" y="491"/>
                    </a:lnTo>
                    <a:lnTo>
                      <a:pt x="994" y="535"/>
                    </a:lnTo>
                    <a:lnTo>
                      <a:pt x="994" y="584"/>
                    </a:lnTo>
                    <a:lnTo>
                      <a:pt x="994" y="633"/>
                    </a:lnTo>
                    <a:lnTo>
                      <a:pt x="994" y="677"/>
                    </a:lnTo>
                    <a:lnTo>
                      <a:pt x="994" y="713"/>
                    </a:lnTo>
                    <a:lnTo>
                      <a:pt x="278" y="713"/>
                    </a:lnTo>
                    <a:lnTo>
                      <a:pt x="278" y="713"/>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26" name="íṧliḍè">
                <a:extLst>
                  <a:ext uri="{FF2B5EF4-FFF2-40B4-BE49-F238E27FC236}">
                    <a16:creationId xmlns:a16="http://schemas.microsoft.com/office/drawing/2014/main" id="{41392C11-9EA9-4E28-9D8A-2F926421F68A}"/>
                  </a:ext>
                </a:extLst>
              </p:cNvPr>
              <p:cNvSpPr/>
              <p:nvPr/>
            </p:nvSpPr>
            <p:spPr bwMode="auto">
              <a:xfrm>
                <a:off x="5427663" y="4768850"/>
                <a:ext cx="1149350" cy="1555750"/>
              </a:xfrm>
              <a:custGeom>
                <a:avLst/>
                <a:gdLst>
                  <a:gd name="T0" fmla="*/ 640 w 724"/>
                  <a:gd name="T1" fmla="*/ 980 h 980"/>
                  <a:gd name="T2" fmla="*/ 688 w 724"/>
                  <a:gd name="T3" fmla="*/ 967 h 980"/>
                  <a:gd name="T4" fmla="*/ 717 w 724"/>
                  <a:gd name="T5" fmla="*/ 934 h 980"/>
                  <a:gd name="T6" fmla="*/ 724 w 724"/>
                  <a:gd name="T7" fmla="*/ 905 h 980"/>
                  <a:gd name="T8" fmla="*/ 650 w 724"/>
                  <a:gd name="T9" fmla="*/ 264 h 980"/>
                  <a:gd name="T10" fmla="*/ 484 w 724"/>
                  <a:gd name="T11" fmla="*/ 268 h 980"/>
                  <a:gd name="T12" fmla="*/ 435 w 724"/>
                  <a:gd name="T13" fmla="*/ 263 h 980"/>
                  <a:gd name="T14" fmla="*/ 408 w 724"/>
                  <a:gd name="T15" fmla="*/ 248 h 980"/>
                  <a:gd name="T16" fmla="*/ 405 w 724"/>
                  <a:gd name="T17" fmla="*/ 229 h 980"/>
                  <a:gd name="T18" fmla="*/ 415 w 724"/>
                  <a:gd name="T19" fmla="*/ 210 h 980"/>
                  <a:gd name="T20" fmla="*/ 443 w 724"/>
                  <a:gd name="T21" fmla="*/ 169 h 980"/>
                  <a:gd name="T22" fmla="*/ 453 w 724"/>
                  <a:gd name="T23" fmla="*/ 136 h 980"/>
                  <a:gd name="T24" fmla="*/ 457 w 724"/>
                  <a:gd name="T25" fmla="*/ 91 h 980"/>
                  <a:gd name="T26" fmla="*/ 454 w 724"/>
                  <a:gd name="T27" fmla="*/ 70 h 980"/>
                  <a:gd name="T28" fmla="*/ 443 w 724"/>
                  <a:gd name="T29" fmla="*/ 43 h 980"/>
                  <a:gd name="T30" fmla="*/ 425 w 724"/>
                  <a:gd name="T31" fmla="*/ 24 h 980"/>
                  <a:gd name="T32" fmla="*/ 393 w 724"/>
                  <a:gd name="T33" fmla="*/ 7 h 980"/>
                  <a:gd name="T34" fmla="*/ 335 w 724"/>
                  <a:gd name="T35" fmla="*/ 0 h 980"/>
                  <a:gd name="T36" fmla="*/ 282 w 724"/>
                  <a:gd name="T37" fmla="*/ 15 h 980"/>
                  <a:gd name="T38" fmla="*/ 256 w 724"/>
                  <a:gd name="T39" fmla="*/ 38 h 980"/>
                  <a:gd name="T40" fmla="*/ 243 w 724"/>
                  <a:gd name="T41" fmla="*/ 59 h 980"/>
                  <a:gd name="T42" fmla="*/ 239 w 724"/>
                  <a:gd name="T43" fmla="*/ 78 h 980"/>
                  <a:gd name="T44" fmla="*/ 240 w 724"/>
                  <a:gd name="T45" fmla="*/ 127 h 980"/>
                  <a:gd name="T46" fmla="*/ 259 w 724"/>
                  <a:gd name="T47" fmla="*/ 175 h 980"/>
                  <a:gd name="T48" fmla="*/ 282 w 724"/>
                  <a:gd name="T49" fmla="*/ 218 h 980"/>
                  <a:gd name="T50" fmla="*/ 282 w 724"/>
                  <a:gd name="T51" fmla="*/ 239 h 980"/>
                  <a:gd name="T52" fmla="*/ 259 w 724"/>
                  <a:gd name="T53" fmla="*/ 256 h 980"/>
                  <a:gd name="T54" fmla="*/ 222 w 724"/>
                  <a:gd name="T55" fmla="*/ 264 h 980"/>
                  <a:gd name="T56" fmla="*/ 144 w 724"/>
                  <a:gd name="T57" fmla="*/ 270 h 980"/>
                  <a:gd name="T58" fmla="*/ 6 w 724"/>
                  <a:gd name="T59" fmla="*/ 270 h 980"/>
                  <a:gd name="T60" fmla="*/ 0 w 724"/>
                  <a:gd name="T61" fmla="*/ 512 h 980"/>
                  <a:gd name="T62" fmla="*/ 10 w 724"/>
                  <a:gd name="T63" fmla="*/ 551 h 980"/>
                  <a:gd name="T64" fmla="*/ 31 w 724"/>
                  <a:gd name="T65" fmla="*/ 568 h 980"/>
                  <a:gd name="T66" fmla="*/ 46 w 724"/>
                  <a:gd name="T67" fmla="*/ 570 h 980"/>
                  <a:gd name="T68" fmla="*/ 102 w 724"/>
                  <a:gd name="T69" fmla="*/ 540 h 980"/>
                  <a:gd name="T70" fmla="*/ 169 w 724"/>
                  <a:gd name="T71" fmla="*/ 509 h 980"/>
                  <a:gd name="T72" fmla="*/ 190 w 724"/>
                  <a:gd name="T73" fmla="*/ 505 h 980"/>
                  <a:gd name="T74" fmla="*/ 226 w 724"/>
                  <a:gd name="T75" fmla="*/ 508 h 980"/>
                  <a:gd name="T76" fmla="*/ 257 w 724"/>
                  <a:gd name="T77" fmla="*/ 522 h 980"/>
                  <a:gd name="T78" fmla="*/ 281 w 724"/>
                  <a:gd name="T79" fmla="*/ 544 h 980"/>
                  <a:gd name="T80" fmla="*/ 299 w 724"/>
                  <a:gd name="T81" fmla="*/ 573 h 980"/>
                  <a:gd name="T82" fmla="*/ 309 w 724"/>
                  <a:gd name="T83" fmla="*/ 607 h 980"/>
                  <a:gd name="T84" fmla="*/ 312 w 724"/>
                  <a:gd name="T85" fmla="*/ 631 h 980"/>
                  <a:gd name="T86" fmla="*/ 307 w 724"/>
                  <a:gd name="T87" fmla="*/ 664 h 980"/>
                  <a:gd name="T88" fmla="*/ 295 w 724"/>
                  <a:gd name="T89" fmla="*/ 695 h 980"/>
                  <a:gd name="T90" fmla="*/ 272 w 724"/>
                  <a:gd name="T91" fmla="*/ 721 h 980"/>
                  <a:gd name="T92" fmla="*/ 239 w 724"/>
                  <a:gd name="T93" fmla="*/ 740 h 980"/>
                  <a:gd name="T94" fmla="*/ 196 w 724"/>
                  <a:gd name="T95" fmla="*/ 748 h 980"/>
                  <a:gd name="T96" fmla="*/ 166 w 724"/>
                  <a:gd name="T97" fmla="*/ 747 h 980"/>
                  <a:gd name="T98" fmla="*/ 129 w 724"/>
                  <a:gd name="T99" fmla="*/ 737 h 980"/>
                  <a:gd name="T100" fmla="*/ 64 w 724"/>
                  <a:gd name="T101" fmla="*/ 702 h 980"/>
                  <a:gd name="T102" fmla="*/ 38 w 724"/>
                  <a:gd name="T103" fmla="*/ 691 h 980"/>
                  <a:gd name="T104" fmla="*/ 31 w 724"/>
                  <a:gd name="T105" fmla="*/ 692 h 980"/>
                  <a:gd name="T106" fmla="*/ 19 w 724"/>
                  <a:gd name="T107" fmla="*/ 707 h 980"/>
                  <a:gd name="T108" fmla="*/ 10 w 724"/>
                  <a:gd name="T109" fmla="*/ 758 h 980"/>
                  <a:gd name="T110" fmla="*/ 7 w 724"/>
                  <a:gd name="T111" fmla="*/ 900 h 980"/>
                  <a:gd name="T112" fmla="*/ 7 w 724"/>
                  <a:gd name="T113" fmla="*/ 980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4" h="980">
                    <a:moveTo>
                      <a:pt x="7" y="980"/>
                    </a:moveTo>
                    <a:lnTo>
                      <a:pt x="640" y="980"/>
                    </a:lnTo>
                    <a:lnTo>
                      <a:pt x="640" y="980"/>
                    </a:lnTo>
                    <a:lnTo>
                      <a:pt x="657" y="979"/>
                    </a:lnTo>
                    <a:lnTo>
                      <a:pt x="672" y="973"/>
                    </a:lnTo>
                    <a:lnTo>
                      <a:pt x="688" y="967"/>
                    </a:lnTo>
                    <a:lnTo>
                      <a:pt x="699" y="958"/>
                    </a:lnTo>
                    <a:lnTo>
                      <a:pt x="710" y="946"/>
                    </a:lnTo>
                    <a:lnTo>
                      <a:pt x="717" y="934"/>
                    </a:lnTo>
                    <a:lnTo>
                      <a:pt x="723" y="920"/>
                    </a:lnTo>
                    <a:lnTo>
                      <a:pt x="724" y="913"/>
                    </a:lnTo>
                    <a:lnTo>
                      <a:pt x="724" y="905"/>
                    </a:lnTo>
                    <a:lnTo>
                      <a:pt x="724" y="263"/>
                    </a:lnTo>
                    <a:lnTo>
                      <a:pt x="724" y="263"/>
                    </a:lnTo>
                    <a:lnTo>
                      <a:pt x="650" y="264"/>
                    </a:lnTo>
                    <a:lnTo>
                      <a:pt x="584" y="267"/>
                    </a:lnTo>
                    <a:lnTo>
                      <a:pt x="530" y="268"/>
                    </a:lnTo>
                    <a:lnTo>
                      <a:pt x="484" y="268"/>
                    </a:lnTo>
                    <a:lnTo>
                      <a:pt x="464" y="268"/>
                    </a:lnTo>
                    <a:lnTo>
                      <a:pt x="449" y="266"/>
                    </a:lnTo>
                    <a:lnTo>
                      <a:pt x="435" y="263"/>
                    </a:lnTo>
                    <a:lnTo>
                      <a:pt x="423" y="260"/>
                    </a:lnTo>
                    <a:lnTo>
                      <a:pt x="414" y="255"/>
                    </a:lnTo>
                    <a:lnTo>
                      <a:pt x="408" y="248"/>
                    </a:lnTo>
                    <a:lnTo>
                      <a:pt x="405" y="239"/>
                    </a:lnTo>
                    <a:lnTo>
                      <a:pt x="405" y="229"/>
                    </a:lnTo>
                    <a:lnTo>
                      <a:pt x="405" y="229"/>
                    </a:lnTo>
                    <a:lnTo>
                      <a:pt x="407" y="225"/>
                    </a:lnTo>
                    <a:lnTo>
                      <a:pt x="408" y="220"/>
                    </a:lnTo>
                    <a:lnTo>
                      <a:pt x="415" y="210"/>
                    </a:lnTo>
                    <a:lnTo>
                      <a:pt x="423" y="199"/>
                    </a:lnTo>
                    <a:lnTo>
                      <a:pt x="433" y="186"/>
                    </a:lnTo>
                    <a:lnTo>
                      <a:pt x="443" y="169"/>
                    </a:lnTo>
                    <a:lnTo>
                      <a:pt x="447" y="159"/>
                    </a:lnTo>
                    <a:lnTo>
                      <a:pt x="450" y="148"/>
                    </a:lnTo>
                    <a:lnTo>
                      <a:pt x="453" y="136"/>
                    </a:lnTo>
                    <a:lnTo>
                      <a:pt x="456" y="123"/>
                    </a:lnTo>
                    <a:lnTo>
                      <a:pt x="457" y="108"/>
                    </a:lnTo>
                    <a:lnTo>
                      <a:pt x="457" y="91"/>
                    </a:lnTo>
                    <a:lnTo>
                      <a:pt x="457" y="91"/>
                    </a:lnTo>
                    <a:lnTo>
                      <a:pt x="456" y="80"/>
                    </a:lnTo>
                    <a:lnTo>
                      <a:pt x="454" y="70"/>
                    </a:lnTo>
                    <a:lnTo>
                      <a:pt x="451" y="60"/>
                    </a:lnTo>
                    <a:lnTo>
                      <a:pt x="447" y="52"/>
                    </a:lnTo>
                    <a:lnTo>
                      <a:pt x="443" y="43"/>
                    </a:lnTo>
                    <a:lnTo>
                      <a:pt x="437" y="36"/>
                    </a:lnTo>
                    <a:lnTo>
                      <a:pt x="430" y="29"/>
                    </a:lnTo>
                    <a:lnTo>
                      <a:pt x="425" y="24"/>
                    </a:lnTo>
                    <a:lnTo>
                      <a:pt x="416" y="18"/>
                    </a:lnTo>
                    <a:lnTo>
                      <a:pt x="409" y="14"/>
                    </a:lnTo>
                    <a:lnTo>
                      <a:pt x="393" y="7"/>
                    </a:lnTo>
                    <a:lnTo>
                      <a:pt x="375" y="2"/>
                    </a:lnTo>
                    <a:lnTo>
                      <a:pt x="355" y="0"/>
                    </a:lnTo>
                    <a:lnTo>
                      <a:pt x="335" y="0"/>
                    </a:lnTo>
                    <a:lnTo>
                      <a:pt x="317" y="3"/>
                    </a:lnTo>
                    <a:lnTo>
                      <a:pt x="299" y="8"/>
                    </a:lnTo>
                    <a:lnTo>
                      <a:pt x="282" y="15"/>
                    </a:lnTo>
                    <a:lnTo>
                      <a:pt x="268" y="25"/>
                    </a:lnTo>
                    <a:lnTo>
                      <a:pt x="261" y="31"/>
                    </a:lnTo>
                    <a:lnTo>
                      <a:pt x="256" y="38"/>
                    </a:lnTo>
                    <a:lnTo>
                      <a:pt x="250" y="45"/>
                    </a:lnTo>
                    <a:lnTo>
                      <a:pt x="246" y="52"/>
                    </a:lnTo>
                    <a:lnTo>
                      <a:pt x="243" y="59"/>
                    </a:lnTo>
                    <a:lnTo>
                      <a:pt x="240" y="67"/>
                    </a:lnTo>
                    <a:lnTo>
                      <a:pt x="240" y="67"/>
                    </a:lnTo>
                    <a:lnTo>
                      <a:pt x="239" y="78"/>
                    </a:lnTo>
                    <a:lnTo>
                      <a:pt x="238" y="90"/>
                    </a:lnTo>
                    <a:lnTo>
                      <a:pt x="238" y="109"/>
                    </a:lnTo>
                    <a:lnTo>
                      <a:pt x="240" y="127"/>
                    </a:lnTo>
                    <a:lnTo>
                      <a:pt x="245" y="144"/>
                    </a:lnTo>
                    <a:lnTo>
                      <a:pt x="252" y="159"/>
                    </a:lnTo>
                    <a:lnTo>
                      <a:pt x="259" y="175"/>
                    </a:lnTo>
                    <a:lnTo>
                      <a:pt x="272" y="199"/>
                    </a:lnTo>
                    <a:lnTo>
                      <a:pt x="278" y="210"/>
                    </a:lnTo>
                    <a:lnTo>
                      <a:pt x="282" y="218"/>
                    </a:lnTo>
                    <a:lnTo>
                      <a:pt x="285" y="228"/>
                    </a:lnTo>
                    <a:lnTo>
                      <a:pt x="284" y="235"/>
                    </a:lnTo>
                    <a:lnTo>
                      <a:pt x="282" y="239"/>
                    </a:lnTo>
                    <a:lnTo>
                      <a:pt x="279" y="242"/>
                    </a:lnTo>
                    <a:lnTo>
                      <a:pt x="271" y="249"/>
                    </a:lnTo>
                    <a:lnTo>
                      <a:pt x="259" y="256"/>
                    </a:lnTo>
                    <a:lnTo>
                      <a:pt x="240" y="262"/>
                    </a:lnTo>
                    <a:lnTo>
                      <a:pt x="240" y="262"/>
                    </a:lnTo>
                    <a:lnTo>
                      <a:pt x="222" y="264"/>
                    </a:lnTo>
                    <a:lnTo>
                      <a:pt x="200" y="267"/>
                    </a:lnTo>
                    <a:lnTo>
                      <a:pt x="173" y="268"/>
                    </a:lnTo>
                    <a:lnTo>
                      <a:pt x="144" y="270"/>
                    </a:lnTo>
                    <a:lnTo>
                      <a:pt x="77" y="270"/>
                    </a:lnTo>
                    <a:lnTo>
                      <a:pt x="6" y="270"/>
                    </a:lnTo>
                    <a:lnTo>
                      <a:pt x="6" y="270"/>
                    </a:lnTo>
                    <a:lnTo>
                      <a:pt x="1" y="415"/>
                    </a:lnTo>
                    <a:lnTo>
                      <a:pt x="0" y="512"/>
                    </a:lnTo>
                    <a:lnTo>
                      <a:pt x="0" y="512"/>
                    </a:lnTo>
                    <a:lnTo>
                      <a:pt x="1" y="527"/>
                    </a:lnTo>
                    <a:lnTo>
                      <a:pt x="4" y="540"/>
                    </a:lnTo>
                    <a:lnTo>
                      <a:pt x="10" y="551"/>
                    </a:lnTo>
                    <a:lnTo>
                      <a:pt x="15" y="558"/>
                    </a:lnTo>
                    <a:lnTo>
                      <a:pt x="22" y="563"/>
                    </a:lnTo>
                    <a:lnTo>
                      <a:pt x="31" y="568"/>
                    </a:lnTo>
                    <a:lnTo>
                      <a:pt x="38" y="569"/>
                    </a:lnTo>
                    <a:lnTo>
                      <a:pt x="46" y="570"/>
                    </a:lnTo>
                    <a:lnTo>
                      <a:pt x="46" y="570"/>
                    </a:lnTo>
                    <a:lnTo>
                      <a:pt x="54" y="568"/>
                    </a:lnTo>
                    <a:lnTo>
                      <a:pt x="67" y="561"/>
                    </a:lnTo>
                    <a:lnTo>
                      <a:pt x="102" y="540"/>
                    </a:lnTo>
                    <a:lnTo>
                      <a:pt x="123" y="527"/>
                    </a:lnTo>
                    <a:lnTo>
                      <a:pt x="145" y="517"/>
                    </a:lnTo>
                    <a:lnTo>
                      <a:pt x="169" y="509"/>
                    </a:lnTo>
                    <a:lnTo>
                      <a:pt x="180" y="506"/>
                    </a:lnTo>
                    <a:lnTo>
                      <a:pt x="190" y="505"/>
                    </a:lnTo>
                    <a:lnTo>
                      <a:pt x="190" y="505"/>
                    </a:lnTo>
                    <a:lnTo>
                      <a:pt x="203" y="505"/>
                    </a:lnTo>
                    <a:lnTo>
                      <a:pt x="215" y="505"/>
                    </a:lnTo>
                    <a:lnTo>
                      <a:pt x="226" y="508"/>
                    </a:lnTo>
                    <a:lnTo>
                      <a:pt x="238" y="512"/>
                    </a:lnTo>
                    <a:lnTo>
                      <a:pt x="247" y="516"/>
                    </a:lnTo>
                    <a:lnTo>
                      <a:pt x="257" y="522"/>
                    </a:lnTo>
                    <a:lnTo>
                      <a:pt x="266" y="528"/>
                    </a:lnTo>
                    <a:lnTo>
                      <a:pt x="274" y="535"/>
                    </a:lnTo>
                    <a:lnTo>
                      <a:pt x="281" y="544"/>
                    </a:lnTo>
                    <a:lnTo>
                      <a:pt x="288" y="554"/>
                    </a:lnTo>
                    <a:lnTo>
                      <a:pt x="293" y="563"/>
                    </a:lnTo>
                    <a:lnTo>
                      <a:pt x="299" y="573"/>
                    </a:lnTo>
                    <a:lnTo>
                      <a:pt x="303" y="584"/>
                    </a:lnTo>
                    <a:lnTo>
                      <a:pt x="306" y="596"/>
                    </a:lnTo>
                    <a:lnTo>
                      <a:pt x="309" y="607"/>
                    </a:lnTo>
                    <a:lnTo>
                      <a:pt x="310" y="618"/>
                    </a:lnTo>
                    <a:lnTo>
                      <a:pt x="310" y="618"/>
                    </a:lnTo>
                    <a:lnTo>
                      <a:pt x="312" y="631"/>
                    </a:lnTo>
                    <a:lnTo>
                      <a:pt x="312" y="642"/>
                    </a:lnTo>
                    <a:lnTo>
                      <a:pt x="310" y="653"/>
                    </a:lnTo>
                    <a:lnTo>
                      <a:pt x="307" y="664"/>
                    </a:lnTo>
                    <a:lnTo>
                      <a:pt x="305" y="675"/>
                    </a:lnTo>
                    <a:lnTo>
                      <a:pt x="300" y="685"/>
                    </a:lnTo>
                    <a:lnTo>
                      <a:pt x="295" y="695"/>
                    </a:lnTo>
                    <a:lnTo>
                      <a:pt x="289" y="705"/>
                    </a:lnTo>
                    <a:lnTo>
                      <a:pt x="281" y="713"/>
                    </a:lnTo>
                    <a:lnTo>
                      <a:pt x="272" y="721"/>
                    </a:lnTo>
                    <a:lnTo>
                      <a:pt x="263" y="728"/>
                    </a:lnTo>
                    <a:lnTo>
                      <a:pt x="252" y="734"/>
                    </a:lnTo>
                    <a:lnTo>
                      <a:pt x="239" y="740"/>
                    </a:lnTo>
                    <a:lnTo>
                      <a:pt x="226" y="744"/>
                    </a:lnTo>
                    <a:lnTo>
                      <a:pt x="211" y="747"/>
                    </a:lnTo>
                    <a:lnTo>
                      <a:pt x="196" y="748"/>
                    </a:lnTo>
                    <a:lnTo>
                      <a:pt x="196" y="748"/>
                    </a:lnTo>
                    <a:lnTo>
                      <a:pt x="180" y="748"/>
                    </a:lnTo>
                    <a:lnTo>
                      <a:pt x="166" y="747"/>
                    </a:lnTo>
                    <a:lnTo>
                      <a:pt x="152" y="744"/>
                    </a:lnTo>
                    <a:lnTo>
                      <a:pt x="140" y="741"/>
                    </a:lnTo>
                    <a:lnTo>
                      <a:pt x="129" y="737"/>
                    </a:lnTo>
                    <a:lnTo>
                      <a:pt x="117" y="733"/>
                    </a:lnTo>
                    <a:lnTo>
                      <a:pt x="98" y="721"/>
                    </a:lnTo>
                    <a:lnTo>
                      <a:pt x="64" y="702"/>
                    </a:lnTo>
                    <a:lnTo>
                      <a:pt x="50" y="695"/>
                    </a:lnTo>
                    <a:lnTo>
                      <a:pt x="43" y="692"/>
                    </a:lnTo>
                    <a:lnTo>
                      <a:pt x="38" y="691"/>
                    </a:lnTo>
                    <a:lnTo>
                      <a:pt x="38" y="691"/>
                    </a:lnTo>
                    <a:lnTo>
                      <a:pt x="33" y="691"/>
                    </a:lnTo>
                    <a:lnTo>
                      <a:pt x="31" y="692"/>
                    </a:lnTo>
                    <a:lnTo>
                      <a:pt x="26" y="695"/>
                    </a:lnTo>
                    <a:lnTo>
                      <a:pt x="24" y="698"/>
                    </a:lnTo>
                    <a:lnTo>
                      <a:pt x="19" y="707"/>
                    </a:lnTo>
                    <a:lnTo>
                      <a:pt x="15" y="721"/>
                    </a:lnTo>
                    <a:lnTo>
                      <a:pt x="12" y="738"/>
                    </a:lnTo>
                    <a:lnTo>
                      <a:pt x="10" y="758"/>
                    </a:lnTo>
                    <a:lnTo>
                      <a:pt x="7" y="802"/>
                    </a:lnTo>
                    <a:lnTo>
                      <a:pt x="7" y="851"/>
                    </a:lnTo>
                    <a:lnTo>
                      <a:pt x="7" y="900"/>
                    </a:lnTo>
                    <a:lnTo>
                      <a:pt x="7" y="944"/>
                    </a:lnTo>
                    <a:lnTo>
                      <a:pt x="7" y="980"/>
                    </a:lnTo>
                    <a:lnTo>
                      <a:pt x="7" y="980"/>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27" name="is1iḍe">
                <a:extLst>
                  <a:ext uri="{FF2B5EF4-FFF2-40B4-BE49-F238E27FC236}">
                    <a16:creationId xmlns:a16="http://schemas.microsoft.com/office/drawing/2014/main" id="{A12B23C7-7BF6-41F8-BF4F-A29DDB0B1819}"/>
                  </a:ext>
                </a:extLst>
              </p:cNvPr>
              <p:cNvSpPr/>
              <p:nvPr/>
            </p:nvSpPr>
            <p:spPr bwMode="auto">
              <a:xfrm>
                <a:off x="5013325" y="4037013"/>
                <a:ext cx="1563688" cy="1160462"/>
              </a:xfrm>
              <a:custGeom>
                <a:avLst/>
                <a:gdLst>
                  <a:gd name="T0" fmla="*/ 267 w 985"/>
                  <a:gd name="T1" fmla="*/ 548 h 731"/>
                  <a:gd name="T2" fmla="*/ 260 w 985"/>
                  <a:gd name="T3" fmla="*/ 451 h 731"/>
                  <a:gd name="T4" fmla="*/ 247 w 985"/>
                  <a:gd name="T5" fmla="*/ 432 h 731"/>
                  <a:gd name="T6" fmla="*/ 216 w 985"/>
                  <a:gd name="T7" fmla="*/ 433 h 731"/>
                  <a:gd name="T8" fmla="*/ 139 w 985"/>
                  <a:gd name="T9" fmla="*/ 469 h 731"/>
                  <a:gd name="T10" fmla="*/ 102 w 985"/>
                  <a:gd name="T11" fmla="*/ 476 h 731"/>
                  <a:gd name="T12" fmla="*/ 55 w 985"/>
                  <a:gd name="T13" fmla="*/ 465 h 731"/>
                  <a:gd name="T14" fmla="*/ 23 w 985"/>
                  <a:gd name="T15" fmla="*/ 440 h 731"/>
                  <a:gd name="T16" fmla="*/ 4 w 985"/>
                  <a:gd name="T17" fmla="*/ 404 h 731"/>
                  <a:gd name="T18" fmla="*/ 1 w 985"/>
                  <a:gd name="T19" fmla="*/ 341 h 731"/>
                  <a:gd name="T20" fmla="*/ 20 w 985"/>
                  <a:gd name="T21" fmla="*/ 291 h 731"/>
                  <a:gd name="T22" fmla="*/ 48 w 985"/>
                  <a:gd name="T23" fmla="*/ 261 h 731"/>
                  <a:gd name="T24" fmla="*/ 88 w 985"/>
                  <a:gd name="T25" fmla="*/ 244 h 731"/>
                  <a:gd name="T26" fmla="*/ 125 w 985"/>
                  <a:gd name="T27" fmla="*/ 244 h 731"/>
                  <a:gd name="T28" fmla="*/ 167 w 985"/>
                  <a:gd name="T29" fmla="*/ 258 h 731"/>
                  <a:gd name="T30" fmla="*/ 230 w 985"/>
                  <a:gd name="T31" fmla="*/ 299 h 731"/>
                  <a:gd name="T32" fmla="*/ 246 w 985"/>
                  <a:gd name="T33" fmla="*/ 299 h 731"/>
                  <a:gd name="T34" fmla="*/ 262 w 985"/>
                  <a:gd name="T35" fmla="*/ 277 h 731"/>
                  <a:gd name="T36" fmla="*/ 271 w 985"/>
                  <a:gd name="T37" fmla="*/ 209 h 731"/>
                  <a:gd name="T38" fmla="*/ 262 w 985"/>
                  <a:gd name="T39" fmla="*/ 5 h 731"/>
                  <a:gd name="T40" fmla="*/ 533 w 985"/>
                  <a:gd name="T41" fmla="*/ 1 h 731"/>
                  <a:gd name="T42" fmla="*/ 564 w 985"/>
                  <a:gd name="T43" fmla="*/ 15 h 731"/>
                  <a:gd name="T44" fmla="*/ 575 w 985"/>
                  <a:gd name="T45" fmla="*/ 46 h 731"/>
                  <a:gd name="T46" fmla="*/ 564 w 985"/>
                  <a:gd name="T47" fmla="*/ 66 h 731"/>
                  <a:gd name="T48" fmla="*/ 511 w 985"/>
                  <a:gd name="T49" fmla="*/ 148 h 731"/>
                  <a:gd name="T50" fmla="*/ 501 w 985"/>
                  <a:gd name="T51" fmla="*/ 180 h 731"/>
                  <a:gd name="T52" fmla="*/ 507 w 985"/>
                  <a:gd name="T53" fmla="*/ 226 h 731"/>
                  <a:gd name="T54" fmla="*/ 531 w 985"/>
                  <a:gd name="T55" fmla="*/ 258 h 731"/>
                  <a:gd name="T56" fmla="*/ 567 w 985"/>
                  <a:gd name="T57" fmla="*/ 278 h 731"/>
                  <a:gd name="T58" fmla="*/ 634 w 985"/>
                  <a:gd name="T59" fmla="*/ 284 h 731"/>
                  <a:gd name="T60" fmla="*/ 676 w 985"/>
                  <a:gd name="T61" fmla="*/ 271 h 731"/>
                  <a:gd name="T62" fmla="*/ 710 w 985"/>
                  <a:gd name="T63" fmla="*/ 246 h 731"/>
                  <a:gd name="T64" fmla="*/ 729 w 985"/>
                  <a:gd name="T65" fmla="*/ 208 h 731"/>
                  <a:gd name="T66" fmla="*/ 729 w 985"/>
                  <a:gd name="T67" fmla="*/ 165 h 731"/>
                  <a:gd name="T68" fmla="*/ 704 w 985"/>
                  <a:gd name="T69" fmla="*/ 67 h 731"/>
                  <a:gd name="T70" fmla="*/ 696 w 985"/>
                  <a:gd name="T71" fmla="*/ 31 h 731"/>
                  <a:gd name="T72" fmla="*/ 714 w 985"/>
                  <a:gd name="T73" fmla="*/ 11 h 731"/>
                  <a:gd name="T74" fmla="*/ 789 w 985"/>
                  <a:gd name="T75" fmla="*/ 5 h 731"/>
                  <a:gd name="T76" fmla="*/ 985 w 985"/>
                  <a:gd name="T77" fmla="*/ 724 h 731"/>
                  <a:gd name="T78" fmla="*/ 745 w 985"/>
                  <a:gd name="T79" fmla="*/ 729 h 731"/>
                  <a:gd name="T80" fmla="*/ 684 w 985"/>
                  <a:gd name="T81" fmla="*/ 721 h 731"/>
                  <a:gd name="T82" fmla="*/ 666 w 985"/>
                  <a:gd name="T83" fmla="*/ 690 h 731"/>
                  <a:gd name="T84" fmla="*/ 676 w 985"/>
                  <a:gd name="T85" fmla="*/ 671 h 731"/>
                  <a:gd name="T86" fmla="*/ 708 w 985"/>
                  <a:gd name="T87" fmla="*/ 620 h 731"/>
                  <a:gd name="T88" fmla="*/ 718 w 985"/>
                  <a:gd name="T89" fmla="*/ 569 h 731"/>
                  <a:gd name="T90" fmla="*/ 715 w 985"/>
                  <a:gd name="T91" fmla="*/ 531 h 731"/>
                  <a:gd name="T92" fmla="*/ 698 w 985"/>
                  <a:gd name="T93" fmla="*/ 497 h 731"/>
                  <a:gd name="T94" fmla="*/ 670 w 985"/>
                  <a:gd name="T95" fmla="*/ 475 h 731"/>
                  <a:gd name="T96" fmla="*/ 596 w 985"/>
                  <a:gd name="T97" fmla="*/ 461 h 731"/>
                  <a:gd name="T98" fmla="*/ 529 w 985"/>
                  <a:gd name="T99" fmla="*/ 486 h 731"/>
                  <a:gd name="T100" fmla="*/ 507 w 985"/>
                  <a:gd name="T101" fmla="*/ 513 h 731"/>
                  <a:gd name="T102" fmla="*/ 500 w 985"/>
                  <a:gd name="T103" fmla="*/ 539 h 731"/>
                  <a:gd name="T104" fmla="*/ 506 w 985"/>
                  <a:gd name="T105" fmla="*/ 605 h 731"/>
                  <a:gd name="T106" fmla="*/ 539 w 985"/>
                  <a:gd name="T107" fmla="*/ 671 h 731"/>
                  <a:gd name="T108" fmla="*/ 543 w 985"/>
                  <a:gd name="T109" fmla="*/ 700 h 731"/>
                  <a:gd name="T110" fmla="*/ 501 w 985"/>
                  <a:gd name="T111" fmla="*/ 723 h 731"/>
                  <a:gd name="T112" fmla="*/ 434 w 985"/>
                  <a:gd name="T113" fmla="*/ 729 h 731"/>
                  <a:gd name="T114" fmla="*/ 267 w 985"/>
                  <a:gd name="T115" fmla="*/ 731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85" h="731">
                    <a:moveTo>
                      <a:pt x="267" y="731"/>
                    </a:moveTo>
                    <a:lnTo>
                      <a:pt x="267" y="731"/>
                    </a:lnTo>
                    <a:lnTo>
                      <a:pt x="268" y="634"/>
                    </a:lnTo>
                    <a:lnTo>
                      <a:pt x="267" y="548"/>
                    </a:lnTo>
                    <a:lnTo>
                      <a:pt x="265" y="511"/>
                    </a:lnTo>
                    <a:lnTo>
                      <a:pt x="264" y="482"/>
                    </a:lnTo>
                    <a:lnTo>
                      <a:pt x="261" y="460"/>
                    </a:lnTo>
                    <a:lnTo>
                      <a:pt x="260" y="451"/>
                    </a:lnTo>
                    <a:lnTo>
                      <a:pt x="258" y="446"/>
                    </a:lnTo>
                    <a:lnTo>
                      <a:pt x="258" y="446"/>
                    </a:lnTo>
                    <a:lnTo>
                      <a:pt x="253" y="437"/>
                    </a:lnTo>
                    <a:lnTo>
                      <a:pt x="247" y="432"/>
                    </a:lnTo>
                    <a:lnTo>
                      <a:pt x="240" y="429"/>
                    </a:lnTo>
                    <a:lnTo>
                      <a:pt x="233" y="429"/>
                    </a:lnTo>
                    <a:lnTo>
                      <a:pt x="225" y="430"/>
                    </a:lnTo>
                    <a:lnTo>
                      <a:pt x="216" y="433"/>
                    </a:lnTo>
                    <a:lnTo>
                      <a:pt x="195" y="442"/>
                    </a:lnTo>
                    <a:lnTo>
                      <a:pt x="174" y="454"/>
                    </a:lnTo>
                    <a:lnTo>
                      <a:pt x="150" y="465"/>
                    </a:lnTo>
                    <a:lnTo>
                      <a:pt x="139" y="469"/>
                    </a:lnTo>
                    <a:lnTo>
                      <a:pt x="127" y="474"/>
                    </a:lnTo>
                    <a:lnTo>
                      <a:pt x="114" y="475"/>
                    </a:lnTo>
                    <a:lnTo>
                      <a:pt x="102" y="476"/>
                    </a:lnTo>
                    <a:lnTo>
                      <a:pt x="102" y="476"/>
                    </a:lnTo>
                    <a:lnTo>
                      <a:pt x="89" y="475"/>
                    </a:lnTo>
                    <a:lnTo>
                      <a:pt x="76" y="474"/>
                    </a:lnTo>
                    <a:lnTo>
                      <a:pt x="65" y="469"/>
                    </a:lnTo>
                    <a:lnTo>
                      <a:pt x="55" y="465"/>
                    </a:lnTo>
                    <a:lnTo>
                      <a:pt x="46" y="461"/>
                    </a:lnTo>
                    <a:lnTo>
                      <a:pt x="37" y="454"/>
                    </a:lnTo>
                    <a:lnTo>
                      <a:pt x="30" y="447"/>
                    </a:lnTo>
                    <a:lnTo>
                      <a:pt x="23" y="440"/>
                    </a:lnTo>
                    <a:lnTo>
                      <a:pt x="16" y="432"/>
                    </a:lnTo>
                    <a:lnTo>
                      <a:pt x="12" y="422"/>
                    </a:lnTo>
                    <a:lnTo>
                      <a:pt x="8" y="414"/>
                    </a:lnTo>
                    <a:lnTo>
                      <a:pt x="4" y="404"/>
                    </a:lnTo>
                    <a:lnTo>
                      <a:pt x="2" y="393"/>
                    </a:lnTo>
                    <a:lnTo>
                      <a:pt x="0" y="383"/>
                    </a:lnTo>
                    <a:lnTo>
                      <a:pt x="0" y="362"/>
                    </a:lnTo>
                    <a:lnTo>
                      <a:pt x="1" y="341"/>
                    </a:lnTo>
                    <a:lnTo>
                      <a:pt x="7" y="320"/>
                    </a:lnTo>
                    <a:lnTo>
                      <a:pt x="11" y="310"/>
                    </a:lnTo>
                    <a:lnTo>
                      <a:pt x="15" y="300"/>
                    </a:lnTo>
                    <a:lnTo>
                      <a:pt x="20" y="291"/>
                    </a:lnTo>
                    <a:lnTo>
                      <a:pt x="26" y="282"/>
                    </a:lnTo>
                    <a:lnTo>
                      <a:pt x="33" y="275"/>
                    </a:lnTo>
                    <a:lnTo>
                      <a:pt x="40" y="267"/>
                    </a:lnTo>
                    <a:lnTo>
                      <a:pt x="48" y="261"/>
                    </a:lnTo>
                    <a:lnTo>
                      <a:pt x="57" y="256"/>
                    </a:lnTo>
                    <a:lnTo>
                      <a:pt x="67" y="251"/>
                    </a:lnTo>
                    <a:lnTo>
                      <a:pt x="76" y="247"/>
                    </a:lnTo>
                    <a:lnTo>
                      <a:pt x="88" y="244"/>
                    </a:lnTo>
                    <a:lnTo>
                      <a:pt x="99" y="243"/>
                    </a:lnTo>
                    <a:lnTo>
                      <a:pt x="99" y="243"/>
                    </a:lnTo>
                    <a:lnTo>
                      <a:pt x="113" y="243"/>
                    </a:lnTo>
                    <a:lnTo>
                      <a:pt x="125" y="244"/>
                    </a:lnTo>
                    <a:lnTo>
                      <a:pt x="138" y="247"/>
                    </a:lnTo>
                    <a:lnTo>
                      <a:pt x="148" y="250"/>
                    </a:lnTo>
                    <a:lnTo>
                      <a:pt x="157" y="254"/>
                    </a:lnTo>
                    <a:lnTo>
                      <a:pt x="167" y="258"/>
                    </a:lnTo>
                    <a:lnTo>
                      <a:pt x="183" y="270"/>
                    </a:lnTo>
                    <a:lnTo>
                      <a:pt x="211" y="289"/>
                    </a:lnTo>
                    <a:lnTo>
                      <a:pt x="225" y="296"/>
                    </a:lnTo>
                    <a:lnTo>
                      <a:pt x="230" y="299"/>
                    </a:lnTo>
                    <a:lnTo>
                      <a:pt x="237" y="300"/>
                    </a:lnTo>
                    <a:lnTo>
                      <a:pt x="237" y="300"/>
                    </a:lnTo>
                    <a:lnTo>
                      <a:pt x="241" y="300"/>
                    </a:lnTo>
                    <a:lnTo>
                      <a:pt x="246" y="299"/>
                    </a:lnTo>
                    <a:lnTo>
                      <a:pt x="250" y="296"/>
                    </a:lnTo>
                    <a:lnTo>
                      <a:pt x="253" y="295"/>
                    </a:lnTo>
                    <a:lnTo>
                      <a:pt x="258" y="286"/>
                    </a:lnTo>
                    <a:lnTo>
                      <a:pt x="262" y="277"/>
                    </a:lnTo>
                    <a:lnTo>
                      <a:pt x="267" y="263"/>
                    </a:lnTo>
                    <a:lnTo>
                      <a:pt x="268" y="247"/>
                    </a:lnTo>
                    <a:lnTo>
                      <a:pt x="271" y="229"/>
                    </a:lnTo>
                    <a:lnTo>
                      <a:pt x="271" y="209"/>
                    </a:lnTo>
                    <a:lnTo>
                      <a:pt x="271" y="165"/>
                    </a:lnTo>
                    <a:lnTo>
                      <a:pt x="269" y="114"/>
                    </a:lnTo>
                    <a:lnTo>
                      <a:pt x="262" y="5"/>
                    </a:lnTo>
                    <a:lnTo>
                      <a:pt x="262" y="5"/>
                    </a:lnTo>
                    <a:lnTo>
                      <a:pt x="416" y="1"/>
                    </a:lnTo>
                    <a:lnTo>
                      <a:pt x="518" y="0"/>
                    </a:lnTo>
                    <a:lnTo>
                      <a:pt x="518" y="0"/>
                    </a:lnTo>
                    <a:lnTo>
                      <a:pt x="533" y="1"/>
                    </a:lnTo>
                    <a:lnTo>
                      <a:pt x="546" y="4"/>
                    </a:lnTo>
                    <a:lnTo>
                      <a:pt x="556" y="10"/>
                    </a:lnTo>
                    <a:lnTo>
                      <a:pt x="564" y="15"/>
                    </a:lnTo>
                    <a:lnTo>
                      <a:pt x="564" y="15"/>
                    </a:lnTo>
                    <a:lnTo>
                      <a:pt x="570" y="22"/>
                    </a:lnTo>
                    <a:lnTo>
                      <a:pt x="574" y="31"/>
                    </a:lnTo>
                    <a:lnTo>
                      <a:pt x="575" y="38"/>
                    </a:lnTo>
                    <a:lnTo>
                      <a:pt x="575" y="46"/>
                    </a:lnTo>
                    <a:lnTo>
                      <a:pt x="575" y="46"/>
                    </a:lnTo>
                    <a:lnTo>
                      <a:pt x="574" y="49"/>
                    </a:lnTo>
                    <a:lnTo>
                      <a:pt x="573" y="54"/>
                    </a:lnTo>
                    <a:lnTo>
                      <a:pt x="564" y="66"/>
                    </a:lnTo>
                    <a:lnTo>
                      <a:pt x="540" y="98"/>
                    </a:lnTo>
                    <a:lnTo>
                      <a:pt x="528" y="117"/>
                    </a:lnTo>
                    <a:lnTo>
                      <a:pt x="517" y="137"/>
                    </a:lnTo>
                    <a:lnTo>
                      <a:pt x="511" y="148"/>
                    </a:lnTo>
                    <a:lnTo>
                      <a:pt x="507" y="158"/>
                    </a:lnTo>
                    <a:lnTo>
                      <a:pt x="504" y="169"/>
                    </a:lnTo>
                    <a:lnTo>
                      <a:pt x="501" y="180"/>
                    </a:lnTo>
                    <a:lnTo>
                      <a:pt x="501" y="180"/>
                    </a:lnTo>
                    <a:lnTo>
                      <a:pt x="501" y="193"/>
                    </a:lnTo>
                    <a:lnTo>
                      <a:pt x="501" y="204"/>
                    </a:lnTo>
                    <a:lnTo>
                      <a:pt x="504" y="215"/>
                    </a:lnTo>
                    <a:lnTo>
                      <a:pt x="507" y="226"/>
                    </a:lnTo>
                    <a:lnTo>
                      <a:pt x="511" y="235"/>
                    </a:lnTo>
                    <a:lnTo>
                      <a:pt x="517" y="244"/>
                    </a:lnTo>
                    <a:lnTo>
                      <a:pt x="524" y="251"/>
                    </a:lnTo>
                    <a:lnTo>
                      <a:pt x="531" y="258"/>
                    </a:lnTo>
                    <a:lnTo>
                      <a:pt x="539" y="265"/>
                    </a:lnTo>
                    <a:lnTo>
                      <a:pt x="547" y="270"/>
                    </a:lnTo>
                    <a:lnTo>
                      <a:pt x="557" y="275"/>
                    </a:lnTo>
                    <a:lnTo>
                      <a:pt x="567" y="278"/>
                    </a:lnTo>
                    <a:lnTo>
                      <a:pt x="578" y="281"/>
                    </a:lnTo>
                    <a:lnTo>
                      <a:pt x="589" y="284"/>
                    </a:lnTo>
                    <a:lnTo>
                      <a:pt x="612" y="285"/>
                    </a:lnTo>
                    <a:lnTo>
                      <a:pt x="634" y="284"/>
                    </a:lnTo>
                    <a:lnTo>
                      <a:pt x="645" y="282"/>
                    </a:lnTo>
                    <a:lnTo>
                      <a:pt x="655" y="279"/>
                    </a:lnTo>
                    <a:lnTo>
                      <a:pt x="666" y="275"/>
                    </a:lnTo>
                    <a:lnTo>
                      <a:pt x="676" y="271"/>
                    </a:lnTo>
                    <a:lnTo>
                      <a:pt x="686" y="265"/>
                    </a:lnTo>
                    <a:lnTo>
                      <a:pt x="694" y="260"/>
                    </a:lnTo>
                    <a:lnTo>
                      <a:pt x="703" y="253"/>
                    </a:lnTo>
                    <a:lnTo>
                      <a:pt x="710" y="246"/>
                    </a:lnTo>
                    <a:lnTo>
                      <a:pt x="717" y="237"/>
                    </a:lnTo>
                    <a:lnTo>
                      <a:pt x="722" y="228"/>
                    </a:lnTo>
                    <a:lnTo>
                      <a:pt x="726" y="218"/>
                    </a:lnTo>
                    <a:lnTo>
                      <a:pt x="729" y="208"/>
                    </a:lnTo>
                    <a:lnTo>
                      <a:pt x="731" y="197"/>
                    </a:lnTo>
                    <a:lnTo>
                      <a:pt x="731" y="184"/>
                    </a:lnTo>
                    <a:lnTo>
                      <a:pt x="731" y="184"/>
                    </a:lnTo>
                    <a:lnTo>
                      <a:pt x="729" y="165"/>
                    </a:lnTo>
                    <a:lnTo>
                      <a:pt x="726" y="144"/>
                    </a:lnTo>
                    <a:lnTo>
                      <a:pt x="721" y="124"/>
                    </a:lnTo>
                    <a:lnTo>
                      <a:pt x="715" y="103"/>
                    </a:lnTo>
                    <a:lnTo>
                      <a:pt x="704" y="67"/>
                    </a:lnTo>
                    <a:lnTo>
                      <a:pt x="698" y="52"/>
                    </a:lnTo>
                    <a:lnTo>
                      <a:pt x="697" y="38"/>
                    </a:lnTo>
                    <a:lnTo>
                      <a:pt x="697" y="38"/>
                    </a:lnTo>
                    <a:lnTo>
                      <a:pt x="696" y="31"/>
                    </a:lnTo>
                    <a:lnTo>
                      <a:pt x="697" y="24"/>
                    </a:lnTo>
                    <a:lnTo>
                      <a:pt x="701" y="18"/>
                    </a:lnTo>
                    <a:lnTo>
                      <a:pt x="705" y="14"/>
                    </a:lnTo>
                    <a:lnTo>
                      <a:pt x="714" y="11"/>
                    </a:lnTo>
                    <a:lnTo>
                      <a:pt x="724" y="8"/>
                    </a:lnTo>
                    <a:lnTo>
                      <a:pt x="736" y="7"/>
                    </a:lnTo>
                    <a:lnTo>
                      <a:pt x="752" y="5"/>
                    </a:lnTo>
                    <a:lnTo>
                      <a:pt x="789" y="5"/>
                    </a:lnTo>
                    <a:lnTo>
                      <a:pt x="841" y="5"/>
                    </a:lnTo>
                    <a:lnTo>
                      <a:pt x="985" y="7"/>
                    </a:lnTo>
                    <a:lnTo>
                      <a:pt x="985" y="724"/>
                    </a:lnTo>
                    <a:lnTo>
                      <a:pt x="985" y="724"/>
                    </a:lnTo>
                    <a:lnTo>
                      <a:pt x="911" y="725"/>
                    </a:lnTo>
                    <a:lnTo>
                      <a:pt x="845" y="728"/>
                    </a:lnTo>
                    <a:lnTo>
                      <a:pt x="791" y="729"/>
                    </a:lnTo>
                    <a:lnTo>
                      <a:pt x="745" y="729"/>
                    </a:lnTo>
                    <a:lnTo>
                      <a:pt x="725" y="729"/>
                    </a:lnTo>
                    <a:lnTo>
                      <a:pt x="710" y="727"/>
                    </a:lnTo>
                    <a:lnTo>
                      <a:pt x="696" y="724"/>
                    </a:lnTo>
                    <a:lnTo>
                      <a:pt x="684" y="721"/>
                    </a:lnTo>
                    <a:lnTo>
                      <a:pt x="675" y="716"/>
                    </a:lnTo>
                    <a:lnTo>
                      <a:pt x="669" y="709"/>
                    </a:lnTo>
                    <a:lnTo>
                      <a:pt x="666" y="700"/>
                    </a:lnTo>
                    <a:lnTo>
                      <a:pt x="666" y="690"/>
                    </a:lnTo>
                    <a:lnTo>
                      <a:pt x="666" y="690"/>
                    </a:lnTo>
                    <a:lnTo>
                      <a:pt x="668" y="686"/>
                    </a:lnTo>
                    <a:lnTo>
                      <a:pt x="669" y="681"/>
                    </a:lnTo>
                    <a:lnTo>
                      <a:pt x="676" y="671"/>
                    </a:lnTo>
                    <a:lnTo>
                      <a:pt x="684" y="660"/>
                    </a:lnTo>
                    <a:lnTo>
                      <a:pt x="694" y="647"/>
                    </a:lnTo>
                    <a:lnTo>
                      <a:pt x="704" y="630"/>
                    </a:lnTo>
                    <a:lnTo>
                      <a:pt x="708" y="620"/>
                    </a:lnTo>
                    <a:lnTo>
                      <a:pt x="711" y="609"/>
                    </a:lnTo>
                    <a:lnTo>
                      <a:pt x="714" y="597"/>
                    </a:lnTo>
                    <a:lnTo>
                      <a:pt x="717" y="584"/>
                    </a:lnTo>
                    <a:lnTo>
                      <a:pt x="718" y="569"/>
                    </a:lnTo>
                    <a:lnTo>
                      <a:pt x="718" y="552"/>
                    </a:lnTo>
                    <a:lnTo>
                      <a:pt x="718" y="552"/>
                    </a:lnTo>
                    <a:lnTo>
                      <a:pt x="717" y="541"/>
                    </a:lnTo>
                    <a:lnTo>
                      <a:pt x="715" y="531"/>
                    </a:lnTo>
                    <a:lnTo>
                      <a:pt x="712" y="521"/>
                    </a:lnTo>
                    <a:lnTo>
                      <a:pt x="708" y="513"/>
                    </a:lnTo>
                    <a:lnTo>
                      <a:pt x="704" y="504"/>
                    </a:lnTo>
                    <a:lnTo>
                      <a:pt x="698" y="497"/>
                    </a:lnTo>
                    <a:lnTo>
                      <a:pt x="691" y="490"/>
                    </a:lnTo>
                    <a:lnTo>
                      <a:pt x="686" y="485"/>
                    </a:lnTo>
                    <a:lnTo>
                      <a:pt x="677" y="479"/>
                    </a:lnTo>
                    <a:lnTo>
                      <a:pt x="670" y="475"/>
                    </a:lnTo>
                    <a:lnTo>
                      <a:pt x="654" y="468"/>
                    </a:lnTo>
                    <a:lnTo>
                      <a:pt x="636" y="463"/>
                    </a:lnTo>
                    <a:lnTo>
                      <a:pt x="616" y="461"/>
                    </a:lnTo>
                    <a:lnTo>
                      <a:pt x="596" y="461"/>
                    </a:lnTo>
                    <a:lnTo>
                      <a:pt x="578" y="464"/>
                    </a:lnTo>
                    <a:lnTo>
                      <a:pt x="560" y="469"/>
                    </a:lnTo>
                    <a:lnTo>
                      <a:pt x="543" y="476"/>
                    </a:lnTo>
                    <a:lnTo>
                      <a:pt x="529" y="486"/>
                    </a:lnTo>
                    <a:lnTo>
                      <a:pt x="522" y="492"/>
                    </a:lnTo>
                    <a:lnTo>
                      <a:pt x="517" y="499"/>
                    </a:lnTo>
                    <a:lnTo>
                      <a:pt x="511" y="506"/>
                    </a:lnTo>
                    <a:lnTo>
                      <a:pt x="507" y="513"/>
                    </a:lnTo>
                    <a:lnTo>
                      <a:pt x="504" y="520"/>
                    </a:lnTo>
                    <a:lnTo>
                      <a:pt x="501" y="528"/>
                    </a:lnTo>
                    <a:lnTo>
                      <a:pt x="501" y="528"/>
                    </a:lnTo>
                    <a:lnTo>
                      <a:pt x="500" y="539"/>
                    </a:lnTo>
                    <a:lnTo>
                      <a:pt x="499" y="551"/>
                    </a:lnTo>
                    <a:lnTo>
                      <a:pt x="499" y="570"/>
                    </a:lnTo>
                    <a:lnTo>
                      <a:pt x="501" y="588"/>
                    </a:lnTo>
                    <a:lnTo>
                      <a:pt x="506" y="605"/>
                    </a:lnTo>
                    <a:lnTo>
                      <a:pt x="513" y="620"/>
                    </a:lnTo>
                    <a:lnTo>
                      <a:pt x="520" y="636"/>
                    </a:lnTo>
                    <a:lnTo>
                      <a:pt x="533" y="660"/>
                    </a:lnTo>
                    <a:lnTo>
                      <a:pt x="539" y="671"/>
                    </a:lnTo>
                    <a:lnTo>
                      <a:pt x="543" y="679"/>
                    </a:lnTo>
                    <a:lnTo>
                      <a:pt x="546" y="689"/>
                    </a:lnTo>
                    <a:lnTo>
                      <a:pt x="545" y="696"/>
                    </a:lnTo>
                    <a:lnTo>
                      <a:pt x="543" y="700"/>
                    </a:lnTo>
                    <a:lnTo>
                      <a:pt x="540" y="703"/>
                    </a:lnTo>
                    <a:lnTo>
                      <a:pt x="532" y="710"/>
                    </a:lnTo>
                    <a:lnTo>
                      <a:pt x="520" y="717"/>
                    </a:lnTo>
                    <a:lnTo>
                      <a:pt x="501" y="723"/>
                    </a:lnTo>
                    <a:lnTo>
                      <a:pt x="501" y="723"/>
                    </a:lnTo>
                    <a:lnTo>
                      <a:pt x="483" y="725"/>
                    </a:lnTo>
                    <a:lnTo>
                      <a:pt x="461" y="728"/>
                    </a:lnTo>
                    <a:lnTo>
                      <a:pt x="434" y="729"/>
                    </a:lnTo>
                    <a:lnTo>
                      <a:pt x="405" y="731"/>
                    </a:lnTo>
                    <a:lnTo>
                      <a:pt x="338" y="731"/>
                    </a:lnTo>
                    <a:lnTo>
                      <a:pt x="267" y="731"/>
                    </a:lnTo>
                    <a:lnTo>
                      <a:pt x="267" y="731"/>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28" name="îṧlîdê">
                <a:extLst>
                  <a:ext uri="{FF2B5EF4-FFF2-40B4-BE49-F238E27FC236}">
                    <a16:creationId xmlns:a16="http://schemas.microsoft.com/office/drawing/2014/main" id="{FC445556-CA28-4EA3-9BC5-C28A2A91E9FE}"/>
                  </a:ext>
                </a:extLst>
              </p:cNvPr>
              <p:cNvSpPr/>
              <p:nvPr/>
            </p:nvSpPr>
            <p:spPr bwMode="auto">
              <a:xfrm>
                <a:off x="2025650" y="3617913"/>
                <a:ext cx="1131888" cy="2047875"/>
              </a:xfrm>
              <a:custGeom>
                <a:avLst/>
                <a:gdLst>
                  <a:gd name="T0" fmla="*/ 712 w 713"/>
                  <a:gd name="T1" fmla="*/ 443 h 1290"/>
                  <a:gd name="T2" fmla="*/ 702 w 713"/>
                  <a:gd name="T3" fmla="*/ 557 h 1290"/>
                  <a:gd name="T4" fmla="*/ 692 w 713"/>
                  <a:gd name="T5" fmla="*/ 573 h 1290"/>
                  <a:gd name="T6" fmla="*/ 665 w 713"/>
                  <a:gd name="T7" fmla="*/ 569 h 1290"/>
                  <a:gd name="T8" fmla="*/ 584 w 713"/>
                  <a:gd name="T9" fmla="*/ 515 h 1290"/>
                  <a:gd name="T10" fmla="*/ 509 w 713"/>
                  <a:gd name="T11" fmla="*/ 489 h 1290"/>
                  <a:gd name="T12" fmla="*/ 456 w 713"/>
                  <a:gd name="T13" fmla="*/ 492 h 1290"/>
                  <a:gd name="T14" fmla="*/ 405 w 713"/>
                  <a:gd name="T15" fmla="*/ 515 h 1290"/>
                  <a:gd name="T16" fmla="*/ 376 w 713"/>
                  <a:gd name="T17" fmla="*/ 555 h 1290"/>
                  <a:gd name="T18" fmla="*/ 365 w 713"/>
                  <a:gd name="T19" fmla="*/ 601 h 1290"/>
                  <a:gd name="T20" fmla="*/ 369 w 713"/>
                  <a:gd name="T21" fmla="*/ 638 h 1290"/>
                  <a:gd name="T22" fmla="*/ 387 w 713"/>
                  <a:gd name="T23" fmla="*/ 686 h 1290"/>
                  <a:gd name="T24" fmla="*/ 419 w 713"/>
                  <a:gd name="T25" fmla="*/ 724 h 1290"/>
                  <a:gd name="T26" fmla="*/ 465 w 713"/>
                  <a:gd name="T27" fmla="*/ 746 h 1290"/>
                  <a:gd name="T28" fmla="*/ 507 w 713"/>
                  <a:gd name="T29" fmla="*/ 750 h 1290"/>
                  <a:gd name="T30" fmla="*/ 593 w 713"/>
                  <a:gd name="T31" fmla="*/ 729 h 1290"/>
                  <a:gd name="T32" fmla="*/ 660 w 713"/>
                  <a:gd name="T33" fmla="*/ 714 h 1290"/>
                  <a:gd name="T34" fmla="*/ 698 w 713"/>
                  <a:gd name="T35" fmla="*/ 727 h 1290"/>
                  <a:gd name="T36" fmla="*/ 707 w 713"/>
                  <a:gd name="T37" fmla="*/ 747 h 1290"/>
                  <a:gd name="T38" fmla="*/ 713 w 713"/>
                  <a:gd name="T39" fmla="*/ 903 h 1290"/>
                  <a:gd name="T40" fmla="*/ 468 w 713"/>
                  <a:gd name="T41" fmla="*/ 981 h 1290"/>
                  <a:gd name="T42" fmla="*/ 428 w 713"/>
                  <a:gd name="T43" fmla="*/ 991 h 1290"/>
                  <a:gd name="T44" fmla="*/ 408 w 713"/>
                  <a:gd name="T45" fmla="*/ 1019 h 1290"/>
                  <a:gd name="T46" fmla="*/ 424 w 713"/>
                  <a:gd name="T47" fmla="*/ 1049 h 1290"/>
                  <a:gd name="T48" fmla="*/ 465 w 713"/>
                  <a:gd name="T49" fmla="*/ 1128 h 1290"/>
                  <a:gd name="T50" fmla="*/ 475 w 713"/>
                  <a:gd name="T51" fmla="*/ 1175 h 1290"/>
                  <a:gd name="T52" fmla="*/ 470 w 713"/>
                  <a:gd name="T53" fmla="*/ 1214 h 1290"/>
                  <a:gd name="T54" fmla="*/ 447 w 713"/>
                  <a:gd name="T55" fmla="*/ 1252 h 1290"/>
                  <a:gd name="T56" fmla="*/ 412 w 713"/>
                  <a:gd name="T57" fmla="*/ 1277 h 1290"/>
                  <a:gd name="T58" fmla="*/ 369 w 713"/>
                  <a:gd name="T59" fmla="*/ 1288 h 1290"/>
                  <a:gd name="T60" fmla="*/ 335 w 713"/>
                  <a:gd name="T61" fmla="*/ 1288 h 1290"/>
                  <a:gd name="T62" fmla="*/ 294 w 713"/>
                  <a:gd name="T63" fmla="*/ 1274 h 1290"/>
                  <a:gd name="T64" fmla="*/ 259 w 713"/>
                  <a:gd name="T65" fmla="*/ 1245 h 1290"/>
                  <a:gd name="T66" fmla="*/ 239 w 713"/>
                  <a:gd name="T67" fmla="*/ 1202 h 1290"/>
                  <a:gd name="T68" fmla="*/ 236 w 713"/>
                  <a:gd name="T69" fmla="*/ 1161 h 1290"/>
                  <a:gd name="T70" fmla="*/ 252 w 713"/>
                  <a:gd name="T71" fmla="*/ 1103 h 1290"/>
                  <a:gd name="T72" fmla="*/ 288 w 713"/>
                  <a:gd name="T73" fmla="*/ 1024 h 1290"/>
                  <a:gd name="T74" fmla="*/ 288 w 713"/>
                  <a:gd name="T75" fmla="*/ 1012 h 1290"/>
                  <a:gd name="T76" fmla="*/ 257 w 713"/>
                  <a:gd name="T77" fmla="*/ 998 h 1290"/>
                  <a:gd name="T78" fmla="*/ 127 w 713"/>
                  <a:gd name="T79" fmla="*/ 988 h 1290"/>
                  <a:gd name="T80" fmla="*/ 0 w 713"/>
                  <a:gd name="T81" fmla="*/ 271 h 1290"/>
                  <a:gd name="T82" fmla="*/ 221 w 713"/>
                  <a:gd name="T83" fmla="*/ 271 h 1290"/>
                  <a:gd name="T84" fmla="*/ 319 w 713"/>
                  <a:gd name="T85" fmla="*/ 257 h 1290"/>
                  <a:gd name="T86" fmla="*/ 344 w 713"/>
                  <a:gd name="T87" fmla="*/ 239 h 1290"/>
                  <a:gd name="T88" fmla="*/ 341 w 713"/>
                  <a:gd name="T89" fmla="*/ 225 h 1290"/>
                  <a:gd name="T90" fmla="*/ 298 w 713"/>
                  <a:gd name="T91" fmla="*/ 165 h 1290"/>
                  <a:gd name="T92" fmla="*/ 281 w 713"/>
                  <a:gd name="T93" fmla="*/ 116 h 1290"/>
                  <a:gd name="T94" fmla="*/ 280 w 713"/>
                  <a:gd name="T95" fmla="*/ 74 h 1290"/>
                  <a:gd name="T96" fmla="*/ 292 w 713"/>
                  <a:gd name="T97" fmla="*/ 40 h 1290"/>
                  <a:gd name="T98" fmla="*/ 324 w 713"/>
                  <a:gd name="T99" fmla="*/ 12 h 1290"/>
                  <a:gd name="T100" fmla="*/ 377 w 713"/>
                  <a:gd name="T101" fmla="*/ 0 h 1290"/>
                  <a:gd name="T102" fmla="*/ 447 w 713"/>
                  <a:gd name="T103" fmla="*/ 15 h 1290"/>
                  <a:gd name="T104" fmla="*/ 479 w 713"/>
                  <a:gd name="T105" fmla="*/ 44 h 1290"/>
                  <a:gd name="T106" fmla="*/ 491 w 713"/>
                  <a:gd name="T107" fmla="*/ 70 h 1290"/>
                  <a:gd name="T108" fmla="*/ 488 w 713"/>
                  <a:gd name="T109" fmla="*/ 139 h 1290"/>
                  <a:gd name="T110" fmla="*/ 463 w 713"/>
                  <a:gd name="T111" fmla="*/ 206 h 1290"/>
                  <a:gd name="T112" fmla="*/ 465 w 713"/>
                  <a:gd name="T113" fmla="*/ 241 h 1290"/>
                  <a:gd name="T114" fmla="*/ 510 w 713"/>
                  <a:gd name="T115" fmla="*/ 265 h 1290"/>
                  <a:gd name="T116" fmla="*/ 591 w 713"/>
                  <a:gd name="T117" fmla="*/ 274 h 1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13" h="1290">
                    <a:moveTo>
                      <a:pt x="706" y="274"/>
                    </a:moveTo>
                    <a:lnTo>
                      <a:pt x="706" y="274"/>
                    </a:lnTo>
                    <a:lnTo>
                      <a:pt x="709" y="362"/>
                    </a:lnTo>
                    <a:lnTo>
                      <a:pt x="712" y="443"/>
                    </a:lnTo>
                    <a:lnTo>
                      <a:pt x="710" y="478"/>
                    </a:lnTo>
                    <a:lnTo>
                      <a:pt x="709" y="510"/>
                    </a:lnTo>
                    <a:lnTo>
                      <a:pt x="706" y="536"/>
                    </a:lnTo>
                    <a:lnTo>
                      <a:pt x="702" y="557"/>
                    </a:lnTo>
                    <a:lnTo>
                      <a:pt x="702" y="557"/>
                    </a:lnTo>
                    <a:lnTo>
                      <a:pt x="698" y="567"/>
                    </a:lnTo>
                    <a:lnTo>
                      <a:pt x="695" y="570"/>
                    </a:lnTo>
                    <a:lnTo>
                      <a:pt x="692" y="573"/>
                    </a:lnTo>
                    <a:lnTo>
                      <a:pt x="688" y="574"/>
                    </a:lnTo>
                    <a:lnTo>
                      <a:pt x="684" y="574"/>
                    </a:lnTo>
                    <a:lnTo>
                      <a:pt x="675" y="573"/>
                    </a:lnTo>
                    <a:lnTo>
                      <a:pt x="665" y="569"/>
                    </a:lnTo>
                    <a:lnTo>
                      <a:pt x="656" y="562"/>
                    </a:lnTo>
                    <a:lnTo>
                      <a:pt x="629" y="545"/>
                    </a:lnTo>
                    <a:lnTo>
                      <a:pt x="600" y="525"/>
                    </a:lnTo>
                    <a:lnTo>
                      <a:pt x="584" y="515"/>
                    </a:lnTo>
                    <a:lnTo>
                      <a:pt x="566" y="506"/>
                    </a:lnTo>
                    <a:lnTo>
                      <a:pt x="548" y="499"/>
                    </a:lnTo>
                    <a:lnTo>
                      <a:pt x="528" y="493"/>
                    </a:lnTo>
                    <a:lnTo>
                      <a:pt x="509" y="489"/>
                    </a:lnTo>
                    <a:lnTo>
                      <a:pt x="488" y="487"/>
                    </a:lnTo>
                    <a:lnTo>
                      <a:pt x="488" y="487"/>
                    </a:lnTo>
                    <a:lnTo>
                      <a:pt x="471" y="489"/>
                    </a:lnTo>
                    <a:lnTo>
                      <a:pt x="456" y="492"/>
                    </a:lnTo>
                    <a:lnTo>
                      <a:pt x="440" y="496"/>
                    </a:lnTo>
                    <a:lnTo>
                      <a:pt x="428" y="501"/>
                    </a:lnTo>
                    <a:lnTo>
                      <a:pt x="417" y="508"/>
                    </a:lnTo>
                    <a:lnTo>
                      <a:pt x="405" y="515"/>
                    </a:lnTo>
                    <a:lnTo>
                      <a:pt x="397" y="524"/>
                    </a:lnTo>
                    <a:lnTo>
                      <a:pt x="389" y="534"/>
                    </a:lnTo>
                    <a:lnTo>
                      <a:pt x="382" y="543"/>
                    </a:lnTo>
                    <a:lnTo>
                      <a:pt x="376" y="555"/>
                    </a:lnTo>
                    <a:lnTo>
                      <a:pt x="372" y="566"/>
                    </a:lnTo>
                    <a:lnTo>
                      <a:pt x="369" y="577"/>
                    </a:lnTo>
                    <a:lnTo>
                      <a:pt x="366" y="590"/>
                    </a:lnTo>
                    <a:lnTo>
                      <a:pt x="365" y="601"/>
                    </a:lnTo>
                    <a:lnTo>
                      <a:pt x="365" y="613"/>
                    </a:lnTo>
                    <a:lnTo>
                      <a:pt x="366" y="626"/>
                    </a:lnTo>
                    <a:lnTo>
                      <a:pt x="366" y="626"/>
                    </a:lnTo>
                    <a:lnTo>
                      <a:pt x="369" y="638"/>
                    </a:lnTo>
                    <a:lnTo>
                      <a:pt x="372" y="651"/>
                    </a:lnTo>
                    <a:lnTo>
                      <a:pt x="376" y="662"/>
                    </a:lnTo>
                    <a:lnTo>
                      <a:pt x="382" y="675"/>
                    </a:lnTo>
                    <a:lnTo>
                      <a:pt x="387" y="686"/>
                    </a:lnTo>
                    <a:lnTo>
                      <a:pt x="394" y="696"/>
                    </a:lnTo>
                    <a:lnTo>
                      <a:pt x="401" y="707"/>
                    </a:lnTo>
                    <a:lnTo>
                      <a:pt x="411" y="715"/>
                    </a:lnTo>
                    <a:lnTo>
                      <a:pt x="419" y="724"/>
                    </a:lnTo>
                    <a:lnTo>
                      <a:pt x="431" y="731"/>
                    </a:lnTo>
                    <a:lnTo>
                      <a:pt x="442" y="738"/>
                    </a:lnTo>
                    <a:lnTo>
                      <a:pt x="453" y="743"/>
                    </a:lnTo>
                    <a:lnTo>
                      <a:pt x="465" y="746"/>
                    </a:lnTo>
                    <a:lnTo>
                      <a:pt x="479" y="749"/>
                    </a:lnTo>
                    <a:lnTo>
                      <a:pt x="493" y="750"/>
                    </a:lnTo>
                    <a:lnTo>
                      <a:pt x="507" y="750"/>
                    </a:lnTo>
                    <a:lnTo>
                      <a:pt x="507" y="750"/>
                    </a:lnTo>
                    <a:lnTo>
                      <a:pt x="521" y="747"/>
                    </a:lnTo>
                    <a:lnTo>
                      <a:pt x="535" y="745"/>
                    </a:lnTo>
                    <a:lnTo>
                      <a:pt x="563" y="738"/>
                    </a:lnTo>
                    <a:lnTo>
                      <a:pt x="593" y="729"/>
                    </a:lnTo>
                    <a:lnTo>
                      <a:pt x="621" y="721"/>
                    </a:lnTo>
                    <a:lnTo>
                      <a:pt x="635" y="718"/>
                    </a:lnTo>
                    <a:lnTo>
                      <a:pt x="647" y="715"/>
                    </a:lnTo>
                    <a:lnTo>
                      <a:pt x="660" y="714"/>
                    </a:lnTo>
                    <a:lnTo>
                      <a:pt x="671" y="715"/>
                    </a:lnTo>
                    <a:lnTo>
                      <a:pt x="681" y="717"/>
                    </a:lnTo>
                    <a:lnTo>
                      <a:pt x="689" y="721"/>
                    </a:lnTo>
                    <a:lnTo>
                      <a:pt x="698" y="727"/>
                    </a:lnTo>
                    <a:lnTo>
                      <a:pt x="703" y="735"/>
                    </a:lnTo>
                    <a:lnTo>
                      <a:pt x="703" y="735"/>
                    </a:lnTo>
                    <a:lnTo>
                      <a:pt x="706" y="740"/>
                    </a:lnTo>
                    <a:lnTo>
                      <a:pt x="707" y="747"/>
                    </a:lnTo>
                    <a:lnTo>
                      <a:pt x="710" y="768"/>
                    </a:lnTo>
                    <a:lnTo>
                      <a:pt x="713" y="795"/>
                    </a:lnTo>
                    <a:lnTo>
                      <a:pt x="713" y="827"/>
                    </a:lnTo>
                    <a:lnTo>
                      <a:pt x="713" y="903"/>
                    </a:lnTo>
                    <a:lnTo>
                      <a:pt x="713" y="985"/>
                    </a:lnTo>
                    <a:lnTo>
                      <a:pt x="713" y="985"/>
                    </a:lnTo>
                    <a:lnTo>
                      <a:pt x="565" y="982"/>
                    </a:lnTo>
                    <a:lnTo>
                      <a:pt x="468" y="981"/>
                    </a:lnTo>
                    <a:lnTo>
                      <a:pt x="468" y="981"/>
                    </a:lnTo>
                    <a:lnTo>
                      <a:pt x="452" y="982"/>
                    </a:lnTo>
                    <a:lnTo>
                      <a:pt x="439" y="985"/>
                    </a:lnTo>
                    <a:lnTo>
                      <a:pt x="428" y="991"/>
                    </a:lnTo>
                    <a:lnTo>
                      <a:pt x="419" y="996"/>
                    </a:lnTo>
                    <a:lnTo>
                      <a:pt x="414" y="1003"/>
                    </a:lnTo>
                    <a:lnTo>
                      <a:pt x="410" y="1012"/>
                    </a:lnTo>
                    <a:lnTo>
                      <a:pt x="408" y="1019"/>
                    </a:lnTo>
                    <a:lnTo>
                      <a:pt x="410" y="1027"/>
                    </a:lnTo>
                    <a:lnTo>
                      <a:pt x="410" y="1027"/>
                    </a:lnTo>
                    <a:lnTo>
                      <a:pt x="415" y="1035"/>
                    </a:lnTo>
                    <a:lnTo>
                      <a:pt x="424" y="1049"/>
                    </a:lnTo>
                    <a:lnTo>
                      <a:pt x="433" y="1065"/>
                    </a:lnTo>
                    <a:lnTo>
                      <a:pt x="445" y="1084"/>
                    </a:lnTo>
                    <a:lnTo>
                      <a:pt x="456" y="1105"/>
                    </a:lnTo>
                    <a:lnTo>
                      <a:pt x="465" y="1128"/>
                    </a:lnTo>
                    <a:lnTo>
                      <a:pt x="470" y="1140"/>
                    </a:lnTo>
                    <a:lnTo>
                      <a:pt x="472" y="1151"/>
                    </a:lnTo>
                    <a:lnTo>
                      <a:pt x="474" y="1164"/>
                    </a:lnTo>
                    <a:lnTo>
                      <a:pt x="475" y="1175"/>
                    </a:lnTo>
                    <a:lnTo>
                      <a:pt x="475" y="1175"/>
                    </a:lnTo>
                    <a:lnTo>
                      <a:pt x="475" y="1189"/>
                    </a:lnTo>
                    <a:lnTo>
                      <a:pt x="472" y="1202"/>
                    </a:lnTo>
                    <a:lnTo>
                      <a:pt x="470" y="1214"/>
                    </a:lnTo>
                    <a:lnTo>
                      <a:pt x="465" y="1224"/>
                    </a:lnTo>
                    <a:lnTo>
                      <a:pt x="461" y="1235"/>
                    </a:lnTo>
                    <a:lnTo>
                      <a:pt x="454" y="1244"/>
                    </a:lnTo>
                    <a:lnTo>
                      <a:pt x="447" y="1252"/>
                    </a:lnTo>
                    <a:lnTo>
                      <a:pt x="439" y="1260"/>
                    </a:lnTo>
                    <a:lnTo>
                      <a:pt x="431" y="1267"/>
                    </a:lnTo>
                    <a:lnTo>
                      <a:pt x="422" y="1273"/>
                    </a:lnTo>
                    <a:lnTo>
                      <a:pt x="412" y="1277"/>
                    </a:lnTo>
                    <a:lnTo>
                      <a:pt x="401" y="1281"/>
                    </a:lnTo>
                    <a:lnTo>
                      <a:pt x="391" y="1286"/>
                    </a:lnTo>
                    <a:lnTo>
                      <a:pt x="380" y="1287"/>
                    </a:lnTo>
                    <a:lnTo>
                      <a:pt x="369" y="1288"/>
                    </a:lnTo>
                    <a:lnTo>
                      <a:pt x="358" y="1290"/>
                    </a:lnTo>
                    <a:lnTo>
                      <a:pt x="358" y="1290"/>
                    </a:lnTo>
                    <a:lnTo>
                      <a:pt x="347" y="1288"/>
                    </a:lnTo>
                    <a:lnTo>
                      <a:pt x="335" y="1288"/>
                    </a:lnTo>
                    <a:lnTo>
                      <a:pt x="324" y="1286"/>
                    </a:lnTo>
                    <a:lnTo>
                      <a:pt x="313" y="1283"/>
                    </a:lnTo>
                    <a:lnTo>
                      <a:pt x="303" y="1279"/>
                    </a:lnTo>
                    <a:lnTo>
                      <a:pt x="294" y="1274"/>
                    </a:lnTo>
                    <a:lnTo>
                      <a:pt x="284" y="1267"/>
                    </a:lnTo>
                    <a:lnTo>
                      <a:pt x="275" y="1262"/>
                    </a:lnTo>
                    <a:lnTo>
                      <a:pt x="267" y="1253"/>
                    </a:lnTo>
                    <a:lnTo>
                      <a:pt x="259" y="1245"/>
                    </a:lnTo>
                    <a:lnTo>
                      <a:pt x="253" y="1235"/>
                    </a:lnTo>
                    <a:lnTo>
                      <a:pt x="247" y="1226"/>
                    </a:lnTo>
                    <a:lnTo>
                      <a:pt x="242" y="1214"/>
                    </a:lnTo>
                    <a:lnTo>
                      <a:pt x="239" y="1202"/>
                    </a:lnTo>
                    <a:lnTo>
                      <a:pt x="236" y="1188"/>
                    </a:lnTo>
                    <a:lnTo>
                      <a:pt x="236" y="1174"/>
                    </a:lnTo>
                    <a:lnTo>
                      <a:pt x="236" y="1174"/>
                    </a:lnTo>
                    <a:lnTo>
                      <a:pt x="236" y="1161"/>
                    </a:lnTo>
                    <a:lnTo>
                      <a:pt x="238" y="1149"/>
                    </a:lnTo>
                    <a:lnTo>
                      <a:pt x="240" y="1136"/>
                    </a:lnTo>
                    <a:lnTo>
                      <a:pt x="243" y="1125"/>
                    </a:lnTo>
                    <a:lnTo>
                      <a:pt x="252" y="1103"/>
                    </a:lnTo>
                    <a:lnTo>
                      <a:pt x="260" y="1082"/>
                    </a:lnTo>
                    <a:lnTo>
                      <a:pt x="278" y="1047"/>
                    </a:lnTo>
                    <a:lnTo>
                      <a:pt x="285" y="1031"/>
                    </a:lnTo>
                    <a:lnTo>
                      <a:pt x="288" y="1024"/>
                    </a:lnTo>
                    <a:lnTo>
                      <a:pt x="289" y="1019"/>
                    </a:lnTo>
                    <a:lnTo>
                      <a:pt x="289" y="1019"/>
                    </a:lnTo>
                    <a:lnTo>
                      <a:pt x="289" y="1014"/>
                    </a:lnTo>
                    <a:lnTo>
                      <a:pt x="288" y="1012"/>
                    </a:lnTo>
                    <a:lnTo>
                      <a:pt x="285" y="1009"/>
                    </a:lnTo>
                    <a:lnTo>
                      <a:pt x="282" y="1006"/>
                    </a:lnTo>
                    <a:lnTo>
                      <a:pt x="271" y="1000"/>
                    </a:lnTo>
                    <a:lnTo>
                      <a:pt x="257" y="998"/>
                    </a:lnTo>
                    <a:lnTo>
                      <a:pt x="240" y="995"/>
                    </a:lnTo>
                    <a:lnTo>
                      <a:pt x="221" y="992"/>
                    </a:lnTo>
                    <a:lnTo>
                      <a:pt x="176" y="989"/>
                    </a:lnTo>
                    <a:lnTo>
                      <a:pt x="127" y="988"/>
                    </a:lnTo>
                    <a:lnTo>
                      <a:pt x="78" y="988"/>
                    </a:lnTo>
                    <a:lnTo>
                      <a:pt x="0" y="988"/>
                    </a:lnTo>
                    <a:lnTo>
                      <a:pt x="0" y="271"/>
                    </a:lnTo>
                    <a:lnTo>
                      <a:pt x="0" y="271"/>
                    </a:lnTo>
                    <a:lnTo>
                      <a:pt x="74" y="274"/>
                    </a:lnTo>
                    <a:lnTo>
                      <a:pt x="130" y="274"/>
                    </a:lnTo>
                    <a:lnTo>
                      <a:pt x="192" y="272"/>
                    </a:lnTo>
                    <a:lnTo>
                      <a:pt x="221" y="271"/>
                    </a:lnTo>
                    <a:lnTo>
                      <a:pt x="250" y="268"/>
                    </a:lnTo>
                    <a:lnTo>
                      <a:pt x="275" y="265"/>
                    </a:lnTo>
                    <a:lnTo>
                      <a:pt x="299" y="261"/>
                    </a:lnTo>
                    <a:lnTo>
                      <a:pt x="319" y="257"/>
                    </a:lnTo>
                    <a:lnTo>
                      <a:pt x="333" y="250"/>
                    </a:lnTo>
                    <a:lnTo>
                      <a:pt x="338" y="247"/>
                    </a:lnTo>
                    <a:lnTo>
                      <a:pt x="342" y="243"/>
                    </a:lnTo>
                    <a:lnTo>
                      <a:pt x="344" y="239"/>
                    </a:lnTo>
                    <a:lnTo>
                      <a:pt x="345" y="234"/>
                    </a:lnTo>
                    <a:lnTo>
                      <a:pt x="345" y="234"/>
                    </a:lnTo>
                    <a:lnTo>
                      <a:pt x="344" y="229"/>
                    </a:lnTo>
                    <a:lnTo>
                      <a:pt x="341" y="225"/>
                    </a:lnTo>
                    <a:lnTo>
                      <a:pt x="333" y="213"/>
                    </a:lnTo>
                    <a:lnTo>
                      <a:pt x="323" y="200"/>
                    </a:lnTo>
                    <a:lnTo>
                      <a:pt x="310" y="184"/>
                    </a:lnTo>
                    <a:lnTo>
                      <a:pt x="298" y="165"/>
                    </a:lnTo>
                    <a:lnTo>
                      <a:pt x="292" y="155"/>
                    </a:lnTo>
                    <a:lnTo>
                      <a:pt x="288" y="142"/>
                    </a:lnTo>
                    <a:lnTo>
                      <a:pt x="284" y="130"/>
                    </a:lnTo>
                    <a:lnTo>
                      <a:pt x="281" y="116"/>
                    </a:lnTo>
                    <a:lnTo>
                      <a:pt x="278" y="100"/>
                    </a:lnTo>
                    <a:lnTo>
                      <a:pt x="278" y="83"/>
                    </a:lnTo>
                    <a:lnTo>
                      <a:pt x="278" y="83"/>
                    </a:lnTo>
                    <a:lnTo>
                      <a:pt x="280" y="74"/>
                    </a:lnTo>
                    <a:lnTo>
                      <a:pt x="281" y="64"/>
                    </a:lnTo>
                    <a:lnTo>
                      <a:pt x="284" y="56"/>
                    </a:lnTo>
                    <a:lnTo>
                      <a:pt x="288" y="47"/>
                    </a:lnTo>
                    <a:lnTo>
                      <a:pt x="292" y="40"/>
                    </a:lnTo>
                    <a:lnTo>
                      <a:pt x="298" y="33"/>
                    </a:lnTo>
                    <a:lnTo>
                      <a:pt x="303" y="28"/>
                    </a:lnTo>
                    <a:lnTo>
                      <a:pt x="310" y="22"/>
                    </a:lnTo>
                    <a:lnTo>
                      <a:pt x="324" y="12"/>
                    </a:lnTo>
                    <a:lnTo>
                      <a:pt x="341" y="7"/>
                    </a:lnTo>
                    <a:lnTo>
                      <a:pt x="358" y="1"/>
                    </a:lnTo>
                    <a:lnTo>
                      <a:pt x="377" y="0"/>
                    </a:lnTo>
                    <a:lnTo>
                      <a:pt x="377" y="0"/>
                    </a:lnTo>
                    <a:lnTo>
                      <a:pt x="396" y="0"/>
                    </a:lnTo>
                    <a:lnTo>
                      <a:pt x="414" y="2"/>
                    </a:lnTo>
                    <a:lnTo>
                      <a:pt x="432" y="8"/>
                    </a:lnTo>
                    <a:lnTo>
                      <a:pt x="447" y="15"/>
                    </a:lnTo>
                    <a:lnTo>
                      <a:pt x="463" y="26"/>
                    </a:lnTo>
                    <a:lnTo>
                      <a:pt x="468" y="32"/>
                    </a:lnTo>
                    <a:lnTo>
                      <a:pt x="474" y="37"/>
                    </a:lnTo>
                    <a:lnTo>
                      <a:pt x="479" y="44"/>
                    </a:lnTo>
                    <a:lnTo>
                      <a:pt x="484" y="53"/>
                    </a:lnTo>
                    <a:lnTo>
                      <a:pt x="488" y="60"/>
                    </a:lnTo>
                    <a:lnTo>
                      <a:pt x="491" y="70"/>
                    </a:lnTo>
                    <a:lnTo>
                      <a:pt x="491" y="70"/>
                    </a:lnTo>
                    <a:lnTo>
                      <a:pt x="493" y="88"/>
                    </a:lnTo>
                    <a:lnTo>
                      <a:pt x="493" y="106"/>
                    </a:lnTo>
                    <a:lnTo>
                      <a:pt x="492" y="123"/>
                    </a:lnTo>
                    <a:lnTo>
                      <a:pt x="488" y="139"/>
                    </a:lnTo>
                    <a:lnTo>
                      <a:pt x="484" y="155"/>
                    </a:lnTo>
                    <a:lnTo>
                      <a:pt x="478" y="169"/>
                    </a:lnTo>
                    <a:lnTo>
                      <a:pt x="467" y="195"/>
                    </a:lnTo>
                    <a:lnTo>
                      <a:pt x="463" y="206"/>
                    </a:lnTo>
                    <a:lnTo>
                      <a:pt x="461" y="218"/>
                    </a:lnTo>
                    <a:lnTo>
                      <a:pt x="460" y="227"/>
                    </a:lnTo>
                    <a:lnTo>
                      <a:pt x="463" y="237"/>
                    </a:lnTo>
                    <a:lnTo>
                      <a:pt x="465" y="241"/>
                    </a:lnTo>
                    <a:lnTo>
                      <a:pt x="468" y="246"/>
                    </a:lnTo>
                    <a:lnTo>
                      <a:pt x="478" y="253"/>
                    </a:lnTo>
                    <a:lnTo>
                      <a:pt x="492" y="260"/>
                    </a:lnTo>
                    <a:lnTo>
                      <a:pt x="510" y="265"/>
                    </a:lnTo>
                    <a:lnTo>
                      <a:pt x="510" y="265"/>
                    </a:lnTo>
                    <a:lnTo>
                      <a:pt x="526" y="269"/>
                    </a:lnTo>
                    <a:lnTo>
                      <a:pt x="545" y="271"/>
                    </a:lnTo>
                    <a:lnTo>
                      <a:pt x="591" y="274"/>
                    </a:lnTo>
                    <a:lnTo>
                      <a:pt x="646" y="275"/>
                    </a:lnTo>
                    <a:lnTo>
                      <a:pt x="706" y="274"/>
                    </a:lnTo>
                    <a:lnTo>
                      <a:pt x="706" y="274"/>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29" name="îš1iḑè">
                <a:extLst>
                  <a:ext uri="{FF2B5EF4-FFF2-40B4-BE49-F238E27FC236}">
                    <a16:creationId xmlns:a16="http://schemas.microsoft.com/office/drawing/2014/main" id="{BE216270-DA9C-4739-A423-C9E3F07B9350}"/>
                  </a:ext>
                </a:extLst>
              </p:cNvPr>
              <p:cNvSpPr/>
              <p:nvPr/>
            </p:nvSpPr>
            <p:spPr bwMode="auto">
              <a:xfrm>
                <a:off x="5421313" y="2427288"/>
                <a:ext cx="1155700" cy="2062162"/>
              </a:xfrm>
              <a:custGeom>
                <a:avLst/>
                <a:gdLst>
                  <a:gd name="T0" fmla="*/ 584 w 728"/>
                  <a:gd name="T1" fmla="*/ 1019 h 1299"/>
                  <a:gd name="T2" fmla="*/ 467 w 728"/>
                  <a:gd name="T3" fmla="*/ 1022 h 1299"/>
                  <a:gd name="T4" fmla="*/ 440 w 728"/>
                  <a:gd name="T5" fmla="*/ 1038 h 1299"/>
                  <a:gd name="T6" fmla="*/ 441 w 728"/>
                  <a:gd name="T7" fmla="*/ 1066 h 1299"/>
                  <a:gd name="T8" fmla="*/ 469 w 728"/>
                  <a:gd name="T9" fmla="*/ 1158 h 1299"/>
                  <a:gd name="T10" fmla="*/ 474 w 728"/>
                  <a:gd name="T11" fmla="*/ 1211 h 1299"/>
                  <a:gd name="T12" fmla="*/ 460 w 728"/>
                  <a:gd name="T13" fmla="*/ 1251 h 1299"/>
                  <a:gd name="T14" fmla="*/ 429 w 728"/>
                  <a:gd name="T15" fmla="*/ 1279 h 1299"/>
                  <a:gd name="T16" fmla="*/ 377 w 728"/>
                  <a:gd name="T17" fmla="*/ 1298 h 1299"/>
                  <a:gd name="T18" fmla="*/ 310 w 728"/>
                  <a:gd name="T19" fmla="*/ 1292 h 1299"/>
                  <a:gd name="T20" fmla="*/ 274 w 728"/>
                  <a:gd name="T21" fmla="*/ 1272 h 1299"/>
                  <a:gd name="T22" fmla="*/ 250 w 728"/>
                  <a:gd name="T23" fmla="*/ 1240 h 1299"/>
                  <a:gd name="T24" fmla="*/ 244 w 728"/>
                  <a:gd name="T25" fmla="*/ 1194 h 1299"/>
                  <a:gd name="T26" fmla="*/ 254 w 728"/>
                  <a:gd name="T27" fmla="*/ 1162 h 1299"/>
                  <a:gd name="T28" fmla="*/ 307 w 728"/>
                  <a:gd name="T29" fmla="*/ 1080 h 1299"/>
                  <a:gd name="T30" fmla="*/ 318 w 728"/>
                  <a:gd name="T31" fmla="*/ 1060 h 1299"/>
                  <a:gd name="T32" fmla="*/ 307 w 728"/>
                  <a:gd name="T33" fmla="*/ 1029 h 1299"/>
                  <a:gd name="T34" fmla="*/ 276 w 728"/>
                  <a:gd name="T35" fmla="*/ 1015 h 1299"/>
                  <a:gd name="T36" fmla="*/ 5 w 728"/>
                  <a:gd name="T37" fmla="*/ 1019 h 1299"/>
                  <a:gd name="T38" fmla="*/ 1 w 728"/>
                  <a:gd name="T39" fmla="*/ 845 h 1299"/>
                  <a:gd name="T40" fmla="*/ 11 w 728"/>
                  <a:gd name="T41" fmla="*/ 765 h 1299"/>
                  <a:gd name="T42" fmla="*/ 26 w 728"/>
                  <a:gd name="T43" fmla="*/ 736 h 1299"/>
                  <a:gd name="T44" fmla="*/ 61 w 728"/>
                  <a:gd name="T45" fmla="*/ 724 h 1299"/>
                  <a:gd name="T46" fmla="*/ 124 w 728"/>
                  <a:gd name="T47" fmla="*/ 758 h 1299"/>
                  <a:gd name="T48" fmla="*/ 180 w 728"/>
                  <a:gd name="T49" fmla="*/ 783 h 1299"/>
                  <a:gd name="T50" fmla="*/ 222 w 728"/>
                  <a:gd name="T51" fmla="*/ 782 h 1299"/>
                  <a:gd name="T52" fmla="*/ 274 w 728"/>
                  <a:gd name="T53" fmla="*/ 761 h 1299"/>
                  <a:gd name="T54" fmla="*/ 310 w 728"/>
                  <a:gd name="T55" fmla="*/ 724 h 1299"/>
                  <a:gd name="T56" fmla="*/ 330 w 728"/>
                  <a:gd name="T57" fmla="*/ 680 h 1299"/>
                  <a:gd name="T58" fmla="*/ 332 w 728"/>
                  <a:gd name="T59" fmla="*/ 643 h 1299"/>
                  <a:gd name="T60" fmla="*/ 321 w 728"/>
                  <a:gd name="T61" fmla="*/ 596 h 1299"/>
                  <a:gd name="T62" fmla="*/ 292 w 728"/>
                  <a:gd name="T63" fmla="*/ 557 h 1299"/>
                  <a:gd name="T64" fmla="*/ 243 w 728"/>
                  <a:gd name="T65" fmla="*/ 530 h 1299"/>
                  <a:gd name="T66" fmla="*/ 193 w 728"/>
                  <a:gd name="T67" fmla="*/ 523 h 1299"/>
                  <a:gd name="T68" fmla="*/ 142 w 728"/>
                  <a:gd name="T69" fmla="*/ 537 h 1299"/>
                  <a:gd name="T70" fmla="*/ 81 w 728"/>
                  <a:gd name="T71" fmla="*/ 575 h 1299"/>
                  <a:gd name="T72" fmla="*/ 43 w 728"/>
                  <a:gd name="T73" fmla="*/ 573 h 1299"/>
                  <a:gd name="T74" fmla="*/ 22 w 728"/>
                  <a:gd name="T75" fmla="*/ 551 h 1299"/>
                  <a:gd name="T76" fmla="*/ 12 w 728"/>
                  <a:gd name="T77" fmla="*/ 466 h 1299"/>
                  <a:gd name="T78" fmla="*/ 162 w 728"/>
                  <a:gd name="T79" fmla="*/ 309 h 1299"/>
                  <a:gd name="T80" fmla="*/ 289 w 728"/>
                  <a:gd name="T81" fmla="*/ 308 h 1299"/>
                  <a:gd name="T82" fmla="*/ 316 w 728"/>
                  <a:gd name="T83" fmla="*/ 281 h 1299"/>
                  <a:gd name="T84" fmla="*/ 316 w 728"/>
                  <a:gd name="T85" fmla="*/ 258 h 1299"/>
                  <a:gd name="T86" fmla="*/ 265 w 728"/>
                  <a:gd name="T87" fmla="*/ 165 h 1299"/>
                  <a:gd name="T88" fmla="*/ 253 w 728"/>
                  <a:gd name="T89" fmla="*/ 121 h 1299"/>
                  <a:gd name="T90" fmla="*/ 260 w 728"/>
                  <a:gd name="T91" fmla="*/ 74 h 1299"/>
                  <a:gd name="T92" fmla="*/ 285 w 728"/>
                  <a:gd name="T93" fmla="*/ 38 h 1299"/>
                  <a:gd name="T94" fmla="*/ 323 w 728"/>
                  <a:gd name="T95" fmla="*/ 13 h 1299"/>
                  <a:gd name="T96" fmla="*/ 367 w 728"/>
                  <a:gd name="T97" fmla="*/ 2 h 1299"/>
                  <a:gd name="T98" fmla="*/ 401 w 728"/>
                  <a:gd name="T99" fmla="*/ 2 h 1299"/>
                  <a:gd name="T100" fmla="*/ 444 w 728"/>
                  <a:gd name="T101" fmla="*/ 17 h 1299"/>
                  <a:gd name="T102" fmla="*/ 476 w 728"/>
                  <a:gd name="T103" fmla="*/ 49 h 1299"/>
                  <a:gd name="T104" fmla="*/ 495 w 728"/>
                  <a:gd name="T105" fmla="*/ 100 h 1299"/>
                  <a:gd name="T106" fmla="*/ 495 w 728"/>
                  <a:gd name="T107" fmla="*/ 144 h 1299"/>
                  <a:gd name="T108" fmla="*/ 481 w 728"/>
                  <a:gd name="T109" fmla="*/ 189 h 1299"/>
                  <a:gd name="T110" fmla="*/ 447 w 728"/>
                  <a:gd name="T111" fmla="*/ 248 h 1299"/>
                  <a:gd name="T112" fmla="*/ 439 w 728"/>
                  <a:gd name="T113" fmla="*/ 274 h 1299"/>
                  <a:gd name="T114" fmla="*/ 446 w 728"/>
                  <a:gd name="T115" fmla="*/ 288 h 1299"/>
                  <a:gd name="T116" fmla="*/ 506 w 728"/>
                  <a:gd name="T117" fmla="*/ 304 h 1299"/>
                  <a:gd name="T118" fmla="*/ 693 w 728"/>
                  <a:gd name="T119" fmla="*/ 304 h 1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28" h="1299">
                    <a:moveTo>
                      <a:pt x="728" y="304"/>
                    </a:moveTo>
                    <a:lnTo>
                      <a:pt x="728" y="1021"/>
                    </a:lnTo>
                    <a:lnTo>
                      <a:pt x="728" y="1021"/>
                    </a:lnTo>
                    <a:lnTo>
                      <a:pt x="584" y="1019"/>
                    </a:lnTo>
                    <a:lnTo>
                      <a:pt x="532" y="1019"/>
                    </a:lnTo>
                    <a:lnTo>
                      <a:pt x="495" y="1019"/>
                    </a:lnTo>
                    <a:lnTo>
                      <a:pt x="479" y="1021"/>
                    </a:lnTo>
                    <a:lnTo>
                      <a:pt x="467" y="1022"/>
                    </a:lnTo>
                    <a:lnTo>
                      <a:pt x="457" y="1025"/>
                    </a:lnTo>
                    <a:lnTo>
                      <a:pt x="448" y="1028"/>
                    </a:lnTo>
                    <a:lnTo>
                      <a:pt x="444" y="1032"/>
                    </a:lnTo>
                    <a:lnTo>
                      <a:pt x="440" y="1038"/>
                    </a:lnTo>
                    <a:lnTo>
                      <a:pt x="439" y="1045"/>
                    </a:lnTo>
                    <a:lnTo>
                      <a:pt x="440" y="1052"/>
                    </a:lnTo>
                    <a:lnTo>
                      <a:pt x="440" y="1052"/>
                    </a:lnTo>
                    <a:lnTo>
                      <a:pt x="441" y="1066"/>
                    </a:lnTo>
                    <a:lnTo>
                      <a:pt x="447" y="1081"/>
                    </a:lnTo>
                    <a:lnTo>
                      <a:pt x="458" y="1117"/>
                    </a:lnTo>
                    <a:lnTo>
                      <a:pt x="464" y="1138"/>
                    </a:lnTo>
                    <a:lnTo>
                      <a:pt x="469" y="1158"/>
                    </a:lnTo>
                    <a:lnTo>
                      <a:pt x="472" y="1179"/>
                    </a:lnTo>
                    <a:lnTo>
                      <a:pt x="474" y="1198"/>
                    </a:lnTo>
                    <a:lnTo>
                      <a:pt x="474" y="1198"/>
                    </a:lnTo>
                    <a:lnTo>
                      <a:pt x="474" y="1211"/>
                    </a:lnTo>
                    <a:lnTo>
                      <a:pt x="472" y="1222"/>
                    </a:lnTo>
                    <a:lnTo>
                      <a:pt x="469" y="1232"/>
                    </a:lnTo>
                    <a:lnTo>
                      <a:pt x="465" y="1242"/>
                    </a:lnTo>
                    <a:lnTo>
                      <a:pt x="460" y="1251"/>
                    </a:lnTo>
                    <a:lnTo>
                      <a:pt x="453" y="1260"/>
                    </a:lnTo>
                    <a:lnTo>
                      <a:pt x="446" y="1267"/>
                    </a:lnTo>
                    <a:lnTo>
                      <a:pt x="437" y="1274"/>
                    </a:lnTo>
                    <a:lnTo>
                      <a:pt x="429" y="1279"/>
                    </a:lnTo>
                    <a:lnTo>
                      <a:pt x="419" y="1285"/>
                    </a:lnTo>
                    <a:lnTo>
                      <a:pt x="409" y="1289"/>
                    </a:lnTo>
                    <a:lnTo>
                      <a:pt x="398" y="1293"/>
                    </a:lnTo>
                    <a:lnTo>
                      <a:pt x="377" y="1298"/>
                    </a:lnTo>
                    <a:lnTo>
                      <a:pt x="355" y="1299"/>
                    </a:lnTo>
                    <a:lnTo>
                      <a:pt x="332" y="1298"/>
                    </a:lnTo>
                    <a:lnTo>
                      <a:pt x="321" y="1295"/>
                    </a:lnTo>
                    <a:lnTo>
                      <a:pt x="310" y="1292"/>
                    </a:lnTo>
                    <a:lnTo>
                      <a:pt x="300" y="1289"/>
                    </a:lnTo>
                    <a:lnTo>
                      <a:pt x="290" y="1284"/>
                    </a:lnTo>
                    <a:lnTo>
                      <a:pt x="282" y="1279"/>
                    </a:lnTo>
                    <a:lnTo>
                      <a:pt x="274" y="1272"/>
                    </a:lnTo>
                    <a:lnTo>
                      <a:pt x="267" y="1265"/>
                    </a:lnTo>
                    <a:lnTo>
                      <a:pt x="260" y="1258"/>
                    </a:lnTo>
                    <a:lnTo>
                      <a:pt x="254" y="1249"/>
                    </a:lnTo>
                    <a:lnTo>
                      <a:pt x="250" y="1240"/>
                    </a:lnTo>
                    <a:lnTo>
                      <a:pt x="247" y="1229"/>
                    </a:lnTo>
                    <a:lnTo>
                      <a:pt x="244" y="1218"/>
                    </a:lnTo>
                    <a:lnTo>
                      <a:pt x="244" y="1207"/>
                    </a:lnTo>
                    <a:lnTo>
                      <a:pt x="244" y="1194"/>
                    </a:lnTo>
                    <a:lnTo>
                      <a:pt x="244" y="1194"/>
                    </a:lnTo>
                    <a:lnTo>
                      <a:pt x="247" y="1183"/>
                    </a:lnTo>
                    <a:lnTo>
                      <a:pt x="250" y="1172"/>
                    </a:lnTo>
                    <a:lnTo>
                      <a:pt x="254" y="1162"/>
                    </a:lnTo>
                    <a:lnTo>
                      <a:pt x="260" y="1151"/>
                    </a:lnTo>
                    <a:lnTo>
                      <a:pt x="271" y="1131"/>
                    </a:lnTo>
                    <a:lnTo>
                      <a:pt x="283" y="1112"/>
                    </a:lnTo>
                    <a:lnTo>
                      <a:pt x="307" y="1080"/>
                    </a:lnTo>
                    <a:lnTo>
                      <a:pt x="316" y="1068"/>
                    </a:lnTo>
                    <a:lnTo>
                      <a:pt x="317" y="1063"/>
                    </a:lnTo>
                    <a:lnTo>
                      <a:pt x="318" y="1060"/>
                    </a:lnTo>
                    <a:lnTo>
                      <a:pt x="318" y="1060"/>
                    </a:lnTo>
                    <a:lnTo>
                      <a:pt x="318" y="1052"/>
                    </a:lnTo>
                    <a:lnTo>
                      <a:pt x="317" y="1045"/>
                    </a:lnTo>
                    <a:lnTo>
                      <a:pt x="313" y="1036"/>
                    </a:lnTo>
                    <a:lnTo>
                      <a:pt x="307" y="1029"/>
                    </a:lnTo>
                    <a:lnTo>
                      <a:pt x="307" y="1029"/>
                    </a:lnTo>
                    <a:lnTo>
                      <a:pt x="299" y="1024"/>
                    </a:lnTo>
                    <a:lnTo>
                      <a:pt x="289" y="1018"/>
                    </a:lnTo>
                    <a:lnTo>
                      <a:pt x="276" y="1015"/>
                    </a:lnTo>
                    <a:lnTo>
                      <a:pt x="261" y="1014"/>
                    </a:lnTo>
                    <a:lnTo>
                      <a:pt x="261" y="1014"/>
                    </a:lnTo>
                    <a:lnTo>
                      <a:pt x="159" y="1015"/>
                    </a:lnTo>
                    <a:lnTo>
                      <a:pt x="5" y="1019"/>
                    </a:lnTo>
                    <a:lnTo>
                      <a:pt x="5" y="1019"/>
                    </a:lnTo>
                    <a:lnTo>
                      <a:pt x="1" y="929"/>
                    </a:lnTo>
                    <a:lnTo>
                      <a:pt x="0" y="885"/>
                    </a:lnTo>
                    <a:lnTo>
                      <a:pt x="1" y="845"/>
                    </a:lnTo>
                    <a:lnTo>
                      <a:pt x="3" y="808"/>
                    </a:lnTo>
                    <a:lnTo>
                      <a:pt x="5" y="793"/>
                    </a:lnTo>
                    <a:lnTo>
                      <a:pt x="8" y="778"/>
                    </a:lnTo>
                    <a:lnTo>
                      <a:pt x="11" y="765"/>
                    </a:lnTo>
                    <a:lnTo>
                      <a:pt x="15" y="752"/>
                    </a:lnTo>
                    <a:lnTo>
                      <a:pt x="21" y="743"/>
                    </a:lnTo>
                    <a:lnTo>
                      <a:pt x="26" y="736"/>
                    </a:lnTo>
                    <a:lnTo>
                      <a:pt x="26" y="736"/>
                    </a:lnTo>
                    <a:lnTo>
                      <a:pt x="35" y="729"/>
                    </a:lnTo>
                    <a:lnTo>
                      <a:pt x="43" y="724"/>
                    </a:lnTo>
                    <a:lnTo>
                      <a:pt x="51" y="723"/>
                    </a:lnTo>
                    <a:lnTo>
                      <a:pt x="61" y="724"/>
                    </a:lnTo>
                    <a:lnTo>
                      <a:pt x="71" y="727"/>
                    </a:lnTo>
                    <a:lnTo>
                      <a:pt x="81" y="731"/>
                    </a:lnTo>
                    <a:lnTo>
                      <a:pt x="102" y="744"/>
                    </a:lnTo>
                    <a:lnTo>
                      <a:pt x="124" y="758"/>
                    </a:lnTo>
                    <a:lnTo>
                      <a:pt x="146" y="771"/>
                    </a:lnTo>
                    <a:lnTo>
                      <a:pt x="158" y="776"/>
                    </a:lnTo>
                    <a:lnTo>
                      <a:pt x="169" y="780"/>
                    </a:lnTo>
                    <a:lnTo>
                      <a:pt x="180" y="783"/>
                    </a:lnTo>
                    <a:lnTo>
                      <a:pt x="191" y="785"/>
                    </a:lnTo>
                    <a:lnTo>
                      <a:pt x="191" y="785"/>
                    </a:lnTo>
                    <a:lnTo>
                      <a:pt x="208" y="785"/>
                    </a:lnTo>
                    <a:lnTo>
                      <a:pt x="222" y="782"/>
                    </a:lnTo>
                    <a:lnTo>
                      <a:pt x="237" y="779"/>
                    </a:lnTo>
                    <a:lnTo>
                      <a:pt x="250" y="773"/>
                    </a:lnTo>
                    <a:lnTo>
                      <a:pt x="263" y="768"/>
                    </a:lnTo>
                    <a:lnTo>
                      <a:pt x="274" y="761"/>
                    </a:lnTo>
                    <a:lnTo>
                      <a:pt x="285" y="754"/>
                    </a:lnTo>
                    <a:lnTo>
                      <a:pt x="293" y="744"/>
                    </a:lnTo>
                    <a:lnTo>
                      <a:pt x="302" y="736"/>
                    </a:lnTo>
                    <a:lnTo>
                      <a:pt x="310" y="724"/>
                    </a:lnTo>
                    <a:lnTo>
                      <a:pt x="316" y="715"/>
                    </a:lnTo>
                    <a:lnTo>
                      <a:pt x="321" y="703"/>
                    </a:lnTo>
                    <a:lnTo>
                      <a:pt x="325" y="691"/>
                    </a:lnTo>
                    <a:lnTo>
                      <a:pt x="330" y="680"/>
                    </a:lnTo>
                    <a:lnTo>
                      <a:pt x="331" y="667"/>
                    </a:lnTo>
                    <a:lnTo>
                      <a:pt x="332" y="655"/>
                    </a:lnTo>
                    <a:lnTo>
                      <a:pt x="332" y="655"/>
                    </a:lnTo>
                    <a:lnTo>
                      <a:pt x="332" y="643"/>
                    </a:lnTo>
                    <a:lnTo>
                      <a:pt x="331" y="631"/>
                    </a:lnTo>
                    <a:lnTo>
                      <a:pt x="330" y="618"/>
                    </a:lnTo>
                    <a:lnTo>
                      <a:pt x="325" y="607"/>
                    </a:lnTo>
                    <a:lnTo>
                      <a:pt x="321" y="596"/>
                    </a:lnTo>
                    <a:lnTo>
                      <a:pt x="316" y="585"/>
                    </a:lnTo>
                    <a:lnTo>
                      <a:pt x="309" y="575"/>
                    </a:lnTo>
                    <a:lnTo>
                      <a:pt x="302" y="565"/>
                    </a:lnTo>
                    <a:lnTo>
                      <a:pt x="292" y="557"/>
                    </a:lnTo>
                    <a:lnTo>
                      <a:pt x="282" y="548"/>
                    </a:lnTo>
                    <a:lnTo>
                      <a:pt x="270" y="541"/>
                    </a:lnTo>
                    <a:lnTo>
                      <a:pt x="257" y="536"/>
                    </a:lnTo>
                    <a:lnTo>
                      <a:pt x="243" y="530"/>
                    </a:lnTo>
                    <a:lnTo>
                      <a:pt x="228" y="527"/>
                    </a:lnTo>
                    <a:lnTo>
                      <a:pt x="211" y="525"/>
                    </a:lnTo>
                    <a:lnTo>
                      <a:pt x="193" y="523"/>
                    </a:lnTo>
                    <a:lnTo>
                      <a:pt x="193" y="523"/>
                    </a:lnTo>
                    <a:lnTo>
                      <a:pt x="180" y="525"/>
                    </a:lnTo>
                    <a:lnTo>
                      <a:pt x="167" y="527"/>
                    </a:lnTo>
                    <a:lnTo>
                      <a:pt x="155" y="532"/>
                    </a:lnTo>
                    <a:lnTo>
                      <a:pt x="142" y="537"/>
                    </a:lnTo>
                    <a:lnTo>
                      <a:pt x="120" y="551"/>
                    </a:lnTo>
                    <a:lnTo>
                      <a:pt x="100" y="564"/>
                    </a:lnTo>
                    <a:lnTo>
                      <a:pt x="89" y="569"/>
                    </a:lnTo>
                    <a:lnTo>
                      <a:pt x="81" y="575"/>
                    </a:lnTo>
                    <a:lnTo>
                      <a:pt x="71" y="578"/>
                    </a:lnTo>
                    <a:lnTo>
                      <a:pt x="61" y="579"/>
                    </a:lnTo>
                    <a:lnTo>
                      <a:pt x="51" y="578"/>
                    </a:lnTo>
                    <a:lnTo>
                      <a:pt x="43" y="573"/>
                    </a:lnTo>
                    <a:lnTo>
                      <a:pt x="33" y="566"/>
                    </a:lnTo>
                    <a:lnTo>
                      <a:pt x="25" y="557"/>
                    </a:lnTo>
                    <a:lnTo>
                      <a:pt x="25" y="557"/>
                    </a:lnTo>
                    <a:lnTo>
                      <a:pt x="22" y="551"/>
                    </a:lnTo>
                    <a:lnTo>
                      <a:pt x="19" y="544"/>
                    </a:lnTo>
                    <a:lnTo>
                      <a:pt x="16" y="525"/>
                    </a:lnTo>
                    <a:lnTo>
                      <a:pt x="14" y="498"/>
                    </a:lnTo>
                    <a:lnTo>
                      <a:pt x="12" y="466"/>
                    </a:lnTo>
                    <a:lnTo>
                      <a:pt x="12" y="390"/>
                    </a:lnTo>
                    <a:lnTo>
                      <a:pt x="14" y="306"/>
                    </a:lnTo>
                    <a:lnTo>
                      <a:pt x="14" y="306"/>
                    </a:lnTo>
                    <a:lnTo>
                      <a:pt x="162" y="309"/>
                    </a:lnTo>
                    <a:lnTo>
                      <a:pt x="260" y="312"/>
                    </a:lnTo>
                    <a:lnTo>
                      <a:pt x="260" y="312"/>
                    </a:lnTo>
                    <a:lnTo>
                      <a:pt x="276" y="311"/>
                    </a:lnTo>
                    <a:lnTo>
                      <a:pt x="289" y="308"/>
                    </a:lnTo>
                    <a:lnTo>
                      <a:pt x="299" y="302"/>
                    </a:lnTo>
                    <a:lnTo>
                      <a:pt x="307" y="297"/>
                    </a:lnTo>
                    <a:lnTo>
                      <a:pt x="313" y="288"/>
                    </a:lnTo>
                    <a:lnTo>
                      <a:pt x="316" y="281"/>
                    </a:lnTo>
                    <a:lnTo>
                      <a:pt x="318" y="273"/>
                    </a:lnTo>
                    <a:lnTo>
                      <a:pt x="318" y="266"/>
                    </a:lnTo>
                    <a:lnTo>
                      <a:pt x="318" y="266"/>
                    </a:lnTo>
                    <a:lnTo>
                      <a:pt x="316" y="258"/>
                    </a:lnTo>
                    <a:lnTo>
                      <a:pt x="309" y="245"/>
                    </a:lnTo>
                    <a:lnTo>
                      <a:pt x="288" y="209"/>
                    </a:lnTo>
                    <a:lnTo>
                      <a:pt x="276" y="188"/>
                    </a:lnTo>
                    <a:lnTo>
                      <a:pt x="265" y="165"/>
                    </a:lnTo>
                    <a:lnTo>
                      <a:pt x="258" y="143"/>
                    </a:lnTo>
                    <a:lnTo>
                      <a:pt x="256" y="132"/>
                    </a:lnTo>
                    <a:lnTo>
                      <a:pt x="253" y="121"/>
                    </a:lnTo>
                    <a:lnTo>
                      <a:pt x="253" y="121"/>
                    </a:lnTo>
                    <a:lnTo>
                      <a:pt x="253" y="108"/>
                    </a:lnTo>
                    <a:lnTo>
                      <a:pt x="254" y="97"/>
                    </a:lnTo>
                    <a:lnTo>
                      <a:pt x="256" y="86"/>
                    </a:lnTo>
                    <a:lnTo>
                      <a:pt x="260" y="74"/>
                    </a:lnTo>
                    <a:lnTo>
                      <a:pt x="264" y="65"/>
                    </a:lnTo>
                    <a:lnTo>
                      <a:pt x="270" y="55"/>
                    </a:lnTo>
                    <a:lnTo>
                      <a:pt x="276" y="46"/>
                    </a:lnTo>
                    <a:lnTo>
                      <a:pt x="285" y="38"/>
                    </a:lnTo>
                    <a:lnTo>
                      <a:pt x="293" y="31"/>
                    </a:lnTo>
                    <a:lnTo>
                      <a:pt x="302" y="24"/>
                    </a:lnTo>
                    <a:lnTo>
                      <a:pt x="311" y="19"/>
                    </a:lnTo>
                    <a:lnTo>
                      <a:pt x="323" y="13"/>
                    </a:lnTo>
                    <a:lnTo>
                      <a:pt x="332" y="9"/>
                    </a:lnTo>
                    <a:lnTo>
                      <a:pt x="344" y="6"/>
                    </a:lnTo>
                    <a:lnTo>
                      <a:pt x="355" y="3"/>
                    </a:lnTo>
                    <a:lnTo>
                      <a:pt x="367" y="2"/>
                    </a:lnTo>
                    <a:lnTo>
                      <a:pt x="367" y="2"/>
                    </a:lnTo>
                    <a:lnTo>
                      <a:pt x="379" y="0"/>
                    </a:lnTo>
                    <a:lnTo>
                      <a:pt x="390" y="0"/>
                    </a:lnTo>
                    <a:lnTo>
                      <a:pt x="401" y="2"/>
                    </a:lnTo>
                    <a:lnTo>
                      <a:pt x="412" y="3"/>
                    </a:lnTo>
                    <a:lnTo>
                      <a:pt x="423" y="7"/>
                    </a:lnTo>
                    <a:lnTo>
                      <a:pt x="433" y="12"/>
                    </a:lnTo>
                    <a:lnTo>
                      <a:pt x="444" y="17"/>
                    </a:lnTo>
                    <a:lnTo>
                      <a:pt x="453" y="23"/>
                    </a:lnTo>
                    <a:lnTo>
                      <a:pt x="462" y="30"/>
                    </a:lnTo>
                    <a:lnTo>
                      <a:pt x="469" y="40"/>
                    </a:lnTo>
                    <a:lnTo>
                      <a:pt x="476" y="49"/>
                    </a:lnTo>
                    <a:lnTo>
                      <a:pt x="483" y="60"/>
                    </a:lnTo>
                    <a:lnTo>
                      <a:pt x="488" y="72"/>
                    </a:lnTo>
                    <a:lnTo>
                      <a:pt x="492" y="86"/>
                    </a:lnTo>
                    <a:lnTo>
                      <a:pt x="495" y="100"/>
                    </a:lnTo>
                    <a:lnTo>
                      <a:pt x="496" y="116"/>
                    </a:lnTo>
                    <a:lnTo>
                      <a:pt x="496" y="116"/>
                    </a:lnTo>
                    <a:lnTo>
                      <a:pt x="496" y="132"/>
                    </a:lnTo>
                    <a:lnTo>
                      <a:pt x="495" y="144"/>
                    </a:lnTo>
                    <a:lnTo>
                      <a:pt x="493" y="157"/>
                    </a:lnTo>
                    <a:lnTo>
                      <a:pt x="489" y="168"/>
                    </a:lnTo>
                    <a:lnTo>
                      <a:pt x="485" y="179"/>
                    </a:lnTo>
                    <a:lnTo>
                      <a:pt x="481" y="189"/>
                    </a:lnTo>
                    <a:lnTo>
                      <a:pt x="471" y="207"/>
                    </a:lnTo>
                    <a:lnTo>
                      <a:pt x="460" y="223"/>
                    </a:lnTo>
                    <a:lnTo>
                      <a:pt x="450" y="239"/>
                    </a:lnTo>
                    <a:lnTo>
                      <a:pt x="447" y="248"/>
                    </a:lnTo>
                    <a:lnTo>
                      <a:pt x="443" y="256"/>
                    </a:lnTo>
                    <a:lnTo>
                      <a:pt x="440" y="265"/>
                    </a:lnTo>
                    <a:lnTo>
                      <a:pt x="439" y="274"/>
                    </a:lnTo>
                    <a:lnTo>
                      <a:pt x="439" y="274"/>
                    </a:lnTo>
                    <a:lnTo>
                      <a:pt x="439" y="279"/>
                    </a:lnTo>
                    <a:lnTo>
                      <a:pt x="440" y="283"/>
                    </a:lnTo>
                    <a:lnTo>
                      <a:pt x="443" y="286"/>
                    </a:lnTo>
                    <a:lnTo>
                      <a:pt x="446" y="288"/>
                    </a:lnTo>
                    <a:lnTo>
                      <a:pt x="457" y="294"/>
                    </a:lnTo>
                    <a:lnTo>
                      <a:pt x="469" y="298"/>
                    </a:lnTo>
                    <a:lnTo>
                      <a:pt x="486" y="301"/>
                    </a:lnTo>
                    <a:lnTo>
                      <a:pt x="506" y="304"/>
                    </a:lnTo>
                    <a:lnTo>
                      <a:pt x="550" y="306"/>
                    </a:lnTo>
                    <a:lnTo>
                      <a:pt x="599" y="306"/>
                    </a:lnTo>
                    <a:lnTo>
                      <a:pt x="648" y="305"/>
                    </a:lnTo>
                    <a:lnTo>
                      <a:pt x="693" y="304"/>
                    </a:lnTo>
                    <a:lnTo>
                      <a:pt x="728" y="304"/>
                    </a:lnTo>
                    <a:lnTo>
                      <a:pt x="728" y="304"/>
                    </a:lnTo>
                    <a:close/>
                  </a:path>
                </a:pathLst>
              </a:custGeom>
              <a:noFill/>
              <a:ln w="6350" cap="rnd">
                <a:solidFill>
                  <a:schemeClr val="bg1">
                    <a:lumMod val="85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30" name="ïṡḻidé">
                <a:extLst>
                  <a:ext uri="{FF2B5EF4-FFF2-40B4-BE49-F238E27FC236}">
                    <a16:creationId xmlns:a16="http://schemas.microsoft.com/office/drawing/2014/main" id="{8FFA2F2B-3C9D-4E65-BFE1-98171C3A3613}"/>
                  </a:ext>
                </a:extLst>
              </p:cNvPr>
              <p:cNvSpPr/>
              <p:nvPr/>
            </p:nvSpPr>
            <p:spPr bwMode="auto">
              <a:xfrm>
                <a:off x="3144839" y="2401886"/>
                <a:ext cx="1157286" cy="2052638"/>
              </a:xfrm>
              <a:custGeom>
                <a:avLst/>
                <a:gdLst>
                  <a:gd name="T0" fmla="*/ 0 w 729"/>
                  <a:gd name="T1" fmla="*/ 880 h 1293"/>
                  <a:gd name="T2" fmla="*/ 15 w 729"/>
                  <a:gd name="T3" fmla="*/ 768 h 1293"/>
                  <a:gd name="T4" fmla="*/ 43 w 729"/>
                  <a:gd name="T5" fmla="*/ 745 h 1293"/>
                  <a:gd name="T6" fmla="*/ 97 w 729"/>
                  <a:gd name="T7" fmla="*/ 775 h 1293"/>
                  <a:gd name="T8" fmla="*/ 155 w 729"/>
                  <a:gd name="T9" fmla="*/ 799 h 1293"/>
                  <a:gd name="T10" fmla="*/ 204 w 729"/>
                  <a:gd name="T11" fmla="*/ 796 h 1293"/>
                  <a:gd name="T12" fmla="*/ 247 w 729"/>
                  <a:gd name="T13" fmla="*/ 770 h 1293"/>
                  <a:gd name="T14" fmla="*/ 273 w 729"/>
                  <a:gd name="T15" fmla="*/ 725 h 1293"/>
                  <a:gd name="T16" fmla="*/ 276 w 729"/>
                  <a:gd name="T17" fmla="*/ 641 h 1293"/>
                  <a:gd name="T18" fmla="*/ 250 w 729"/>
                  <a:gd name="T19" fmla="*/ 596 h 1293"/>
                  <a:gd name="T20" fmla="*/ 204 w 729"/>
                  <a:gd name="T21" fmla="*/ 571 h 1293"/>
                  <a:gd name="T22" fmla="*/ 153 w 729"/>
                  <a:gd name="T23" fmla="*/ 571 h 1293"/>
                  <a:gd name="T24" fmla="*/ 64 w 729"/>
                  <a:gd name="T25" fmla="*/ 610 h 1293"/>
                  <a:gd name="T26" fmla="*/ 27 w 729"/>
                  <a:gd name="T27" fmla="*/ 606 h 1293"/>
                  <a:gd name="T28" fmla="*/ 15 w 729"/>
                  <a:gd name="T29" fmla="*/ 535 h 1293"/>
                  <a:gd name="T30" fmla="*/ 95 w 729"/>
                  <a:gd name="T31" fmla="*/ 327 h 1293"/>
                  <a:gd name="T32" fmla="*/ 237 w 729"/>
                  <a:gd name="T33" fmla="*/ 320 h 1293"/>
                  <a:gd name="T34" fmla="*/ 275 w 729"/>
                  <a:gd name="T35" fmla="*/ 297 h 1293"/>
                  <a:gd name="T36" fmla="*/ 282 w 729"/>
                  <a:gd name="T37" fmla="*/ 251 h 1293"/>
                  <a:gd name="T38" fmla="*/ 240 w 729"/>
                  <a:gd name="T39" fmla="*/ 177 h 1293"/>
                  <a:gd name="T40" fmla="*/ 232 w 729"/>
                  <a:gd name="T41" fmla="*/ 121 h 1293"/>
                  <a:gd name="T42" fmla="*/ 255 w 729"/>
                  <a:gd name="T43" fmla="*/ 50 h 1293"/>
                  <a:gd name="T44" fmla="*/ 303 w 729"/>
                  <a:gd name="T45" fmla="*/ 11 h 1293"/>
                  <a:gd name="T46" fmla="*/ 363 w 729"/>
                  <a:gd name="T47" fmla="*/ 0 h 1293"/>
                  <a:gd name="T48" fmla="*/ 410 w 729"/>
                  <a:gd name="T49" fmla="*/ 11 h 1293"/>
                  <a:gd name="T50" fmla="*/ 461 w 729"/>
                  <a:gd name="T51" fmla="*/ 47 h 1293"/>
                  <a:gd name="T52" fmla="*/ 490 w 729"/>
                  <a:gd name="T53" fmla="*/ 109 h 1293"/>
                  <a:gd name="T54" fmla="*/ 489 w 729"/>
                  <a:gd name="T55" fmla="*/ 162 h 1293"/>
                  <a:gd name="T56" fmla="*/ 440 w 729"/>
                  <a:gd name="T57" fmla="*/ 251 h 1293"/>
                  <a:gd name="T58" fmla="*/ 436 w 729"/>
                  <a:gd name="T59" fmla="*/ 297 h 1293"/>
                  <a:gd name="T60" fmla="*/ 472 w 729"/>
                  <a:gd name="T61" fmla="*/ 320 h 1293"/>
                  <a:gd name="T62" fmla="*/ 592 w 729"/>
                  <a:gd name="T63" fmla="*/ 332 h 1293"/>
                  <a:gd name="T64" fmla="*/ 728 w 729"/>
                  <a:gd name="T65" fmla="*/ 485 h 1293"/>
                  <a:gd name="T66" fmla="*/ 715 w 729"/>
                  <a:gd name="T67" fmla="*/ 573 h 1293"/>
                  <a:gd name="T68" fmla="*/ 689 w 729"/>
                  <a:gd name="T69" fmla="*/ 587 h 1293"/>
                  <a:gd name="T70" fmla="*/ 634 w 729"/>
                  <a:gd name="T71" fmla="*/ 562 h 1293"/>
                  <a:gd name="T72" fmla="*/ 556 w 729"/>
                  <a:gd name="T73" fmla="*/ 549 h 1293"/>
                  <a:gd name="T74" fmla="*/ 517 w 729"/>
                  <a:gd name="T75" fmla="*/ 559 h 1293"/>
                  <a:gd name="T76" fmla="*/ 486 w 729"/>
                  <a:gd name="T77" fmla="*/ 594 h 1293"/>
                  <a:gd name="T78" fmla="*/ 476 w 729"/>
                  <a:gd name="T79" fmla="*/ 683 h 1293"/>
                  <a:gd name="T80" fmla="*/ 511 w 729"/>
                  <a:gd name="T81" fmla="*/ 753 h 1293"/>
                  <a:gd name="T82" fmla="*/ 552 w 729"/>
                  <a:gd name="T83" fmla="*/ 774 h 1293"/>
                  <a:gd name="T84" fmla="*/ 612 w 729"/>
                  <a:gd name="T85" fmla="*/ 771 h 1293"/>
                  <a:gd name="T86" fmla="*/ 690 w 729"/>
                  <a:gd name="T87" fmla="*/ 742 h 1293"/>
                  <a:gd name="T88" fmla="*/ 712 w 729"/>
                  <a:gd name="T89" fmla="*/ 752 h 1293"/>
                  <a:gd name="T90" fmla="*/ 728 w 729"/>
                  <a:gd name="T91" fmla="*/ 830 h 1293"/>
                  <a:gd name="T92" fmla="*/ 725 w 729"/>
                  <a:gd name="T93" fmla="*/ 1041 h 1293"/>
                  <a:gd name="T94" fmla="*/ 489 w 729"/>
                  <a:gd name="T95" fmla="*/ 1041 h 1293"/>
                  <a:gd name="T96" fmla="*/ 437 w 729"/>
                  <a:gd name="T97" fmla="*/ 1056 h 1293"/>
                  <a:gd name="T98" fmla="*/ 436 w 729"/>
                  <a:gd name="T99" fmla="*/ 1082 h 1293"/>
                  <a:gd name="T100" fmla="*/ 465 w 729"/>
                  <a:gd name="T101" fmla="*/ 1168 h 1293"/>
                  <a:gd name="T102" fmla="*/ 464 w 729"/>
                  <a:gd name="T103" fmla="*/ 1223 h 1293"/>
                  <a:gd name="T104" fmla="*/ 438 w 729"/>
                  <a:gd name="T105" fmla="*/ 1260 h 1293"/>
                  <a:gd name="T106" fmla="*/ 353 w 729"/>
                  <a:gd name="T107" fmla="*/ 1293 h 1293"/>
                  <a:gd name="T108" fmla="*/ 276 w 729"/>
                  <a:gd name="T109" fmla="*/ 1276 h 1293"/>
                  <a:gd name="T110" fmla="*/ 247 w 729"/>
                  <a:gd name="T111" fmla="*/ 1241 h 1293"/>
                  <a:gd name="T112" fmla="*/ 240 w 729"/>
                  <a:gd name="T113" fmla="*/ 1191 h 1293"/>
                  <a:gd name="T114" fmla="*/ 258 w 729"/>
                  <a:gd name="T115" fmla="*/ 1121 h 1293"/>
                  <a:gd name="T116" fmla="*/ 278 w 729"/>
                  <a:gd name="T117" fmla="*/ 1070 h 1293"/>
                  <a:gd name="T118" fmla="*/ 260 w 729"/>
                  <a:gd name="T119" fmla="*/ 1047 h 1293"/>
                  <a:gd name="T120" fmla="*/ 89 w 729"/>
                  <a:gd name="T121" fmla="*/ 1038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9" h="1293">
                    <a:moveTo>
                      <a:pt x="1" y="1040"/>
                    </a:moveTo>
                    <a:lnTo>
                      <a:pt x="1" y="1040"/>
                    </a:lnTo>
                    <a:lnTo>
                      <a:pt x="0" y="984"/>
                    </a:lnTo>
                    <a:lnTo>
                      <a:pt x="0" y="929"/>
                    </a:lnTo>
                    <a:lnTo>
                      <a:pt x="0" y="880"/>
                    </a:lnTo>
                    <a:lnTo>
                      <a:pt x="2" y="834"/>
                    </a:lnTo>
                    <a:lnTo>
                      <a:pt x="4" y="815"/>
                    </a:lnTo>
                    <a:lnTo>
                      <a:pt x="7" y="796"/>
                    </a:lnTo>
                    <a:lnTo>
                      <a:pt x="11" y="781"/>
                    </a:lnTo>
                    <a:lnTo>
                      <a:pt x="15" y="768"/>
                    </a:lnTo>
                    <a:lnTo>
                      <a:pt x="20" y="757"/>
                    </a:lnTo>
                    <a:lnTo>
                      <a:pt x="26" y="750"/>
                    </a:lnTo>
                    <a:lnTo>
                      <a:pt x="34" y="746"/>
                    </a:lnTo>
                    <a:lnTo>
                      <a:pt x="37" y="745"/>
                    </a:lnTo>
                    <a:lnTo>
                      <a:pt x="43" y="745"/>
                    </a:lnTo>
                    <a:lnTo>
                      <a:pt x="43" y="745"/>
                    </a:lnTo>
                    <a:lnTo>
                      <a:pt x="50" y="746"/>
                    </a:lnTo>
                    <a:lnTo>
                      <a:pt x="55" y="747"/>
                    </a:lnTo>
                    <a:lnTo>
                      <a:pt x="69" y="754"/>
                    </a:lnTo>
                    <a:lnTo>
                      <a:pt x="97" y="775"/>
                    </a:lnTo>
                    <a:lnTo>
                      <a:pt x="113" y="785"/>
                    </a:lnTo>
                    <a:lnTo>
                      <a:pt x="123" y="791"/>
                    </a:lnTo>
                    <a:lnTo>
                      <a:pt x="132" y="794"/>
                    </a:lnTo>
                    <a:lnTo>
                      <a:pt x="142" y="798"/>
                    </a:lnTo>
                    <a:lnTo>
                      <a:pt x="155" y="799"/>
                    </a:lnTo>
                    <a:lnTo>
                      <a:pt x="167" y="801"/>
                    </a:lnTo>
                    <a:lnTo>
                      <a:pt x="181" y="801"/>
                    </a:lnTo>
                    <a:lnTo>
                      <a:pt x="181" y="801"/>
                    </a:lnTo>
                    <a:lnTo>
                      <a:pt x="192" y="799"/>
                    </a:lnTo>
                    <a:lnTo>
                      <a:pt x="204" y="796"/>
                    </a:lnTo>
                    <a:lnTo>
                      <a:pt x="213" y="794"/>
                    </a:lnTo>
                    <a:lnTo>
                      <a:pt x="223" y="789"/>
                    </a:lnTo>
                    <a:lnTo>
                      <a:pt x="232" y="784"/>
                    </a:lnTo>
                    <a:lnTo>
                      <a:pt x="240" y="777"/>
                    </a:lnTo>
                    <a:lnTo>
                      <a:pt x="247" y="770"/>
                    </a:lnTo>
                    <a:lnTo>
                      <a:pt x="254" y="761"/>
                    </a:lnTo>
                    <a:lnTo>
                      <a:pt x="260" y="753"/>
                    </a:lnTo>
                    <a:lnTo>
                      <a:pt x="265" y="745"/>
                    </a:lnTo>
                    <a:lnTo>
                      <a:pt x="269" y="735"/>
                    </a:lnTo>
                    <a:lnTo>
                      <a:pt x="273" y="725"/>
                    </a:lnTo>
                    <a:lnTo>
                      <a:pt x="279" y="704"/>
                    </a:lnTo>
                    <a:lnTo>
                      <a:pt x="280" y="683"/>
                    </a:lnTo>
                    <a:lnTo>
                      <a:pt x="280" y="661"/>
                    </a:lnTo>
                    <a:lnTo>
                      <a:pt x="278" y="651"/>
                    </a:lnTo>
                    <a:lnTo>
                      <a:pt x="276" y="641"/>
                    </a:lnTo>
                    <a:lnTo>
                      <a:pt x="272" y="631"/>
                    </a:lnTo>
                    <a:lnTo>
                      <a:pt x="268" y="622"/>
                    </a:lnTo>
                    <a:lnTo>
                      <a:pt x="264" y="613"/>
                    </a:lnTo>
                    <a:lnTo>
                      <a:pt x="257" y="605"/>
                    </a:lnTo>
                    <a:lnTo>
                      <a:pt x="250" y="596"/>
                    </a:lnTo>
                    <a:lnTo>
                      <a:pt x="243" y="589"/>
                    </a:lnTo>
                    <a:lnTo>
                      <a:pt x="234" y="584"/>
                    </a:lnTo>
                    <a:lnTo>
                      <a:pt x="225" y="578"/>
                    </a:lnTo>
                    <a:lnTo>
                      <a:pt x="215" y="574"/>
                    </a:lnTo>
                    <a:lnTo>
                      <a:pt x="204" y="571"/>
                    </a:lnTo>
                    <a:lnTo>
                      <a:pt x="191" y="569"/>
                    </a:lnTo>
                    <a:lnTo>
                      <a:pt x="178" y="569"/>
                    </a:lnTo>
                    <a:lnTo>
                      <a:pt x="178" y="569"/>
                    </a:lnTo>
                    <a:lnTo>
                      <a:pt x="166" y="569"/>
                    </a:lnTo>
                    <a:lnTo>
                      <a:pt x="153" y="571"/>
                    </a:lnTo>
                    <a:lnTo>
                      <a:pt x="141" y="574"/>
                    </a:lnTo>
                    <a:lnTo>
                      <a:pt x="130" y="580"/>
                    </a:lnTo>
                    <a:lnTo>
                      <a:pt x="106" y="591"/>
                    </a:lnTo>
                    <a:lnTo>
                      <a:pt x="85" y="602"/>
                    </a:lnTo>
                    <a:lnTo>
                      <a:pt x="64" y="610"/>
                    </a:lnTo>
                    <a:lnTo>
                      <a:pt x="55" y="615"/>
                    </a:lnTo>
                    <a:lnTo>
                      <a:pt x="47" y="615"/>
                    </a:lnTo>
                    <a:lnTo>
                      <a:pt x="40" y="615"/>
                    </a:lnTo>
                    <a:lnTo>
                      <a:pt x="33" y="612"/>
                    </a:lnTo>
                    <a:lnTo>
                      <a:pt x="27" y="606"/>
                    </a:lnTo>
                    <a:lnTo>
                      <a:pt x="22" y="598"/>
                    </a:lnTo>
                    <a:lnTo>
                      <a:pt x="22" y="598"/>
                    </a:lnTo>
                    <a:lnTo>
                      <a:pt x="19" y="585"/>
                    </a:lnTo>
                    <a:lnTo>
                      <a:pt x="16" y="563"/>
                    </a:lnTo>
                    <a:lnTo>
                      <a:pt x="15" y="535"/>
                    </a:lnTo>
                    <a:lnTo>
                      <a:pt x="13" y="499"/>
                    </a:lnTo>
                    <a:lnTo>
                      <a:pt x="12" y="415"/>
                    </a:lnTo>
                    <a:lnTo>
                      <a:pt x="13" y="322"/>
                    </a:lnTo>
                    <a:lnTo>
                      <a:pt x="13" y="322"/>
                    </a:lnTo>
                    <a:lnTo>
                      <a:pt x="95" y="327"/>
                    </a:lnTo>
                    <a:lnTo>
                      <a:pt x="132" y="327"/>
                    </a:lnTo>
                    <a:lnTo>
                      <a:pt x="167" y="327"/>
                    </a:lnTo>
                    <a:lnTo>
                      <a:pt x="198" y="325"/>
                    </a:lnTo>
                    <a:lnTo>
                      <a:pt x="226" y="321"/>
                    </a:lnTo>
                    <a:lnTo>
                      <a:pt x="237" y="320"/>
                    </a:lnTo>
                    <a:lnTo>
                      <a:pt x="248" y="316"/>
                    </a:lnTo>
                    <a:lnTo>
                      <a:pt x="257" y="311"/>
                    </a:lnTo>
                    <a:lnTo>
                      <a:pt x="264" y="307"/>
                    </a:lnTo>
                    <a:lnTo>
                      <a:pt x="264" y="307"/>
                    </a:lnTo>
                    <a:lnTo>
                      <a:pt x="275" y="297"/>
                    </a:lnTo>
                    <a:lnTo>
                      <a:pt x="280" y="289"/>
                    </a:lnTo>
                    <a:lnTo>
                      <a:pt x="285" y="279"/>
                    </a:lnTo>
                    <a:lnTo>
                      <a:pt x="286" y="271"/>
                    </a:lnTo>
                    <a:lnTo>
                      <a:pt x="285" y="261"/>
                    </a:lnTo>
                    <a:lnTo>
                      <a:pt x="282" y="251"/>
                    </a:lnTo>
                    <a:lnTo>
                      <a:pt x="278" y="241"/>
                    </a:lnTo>
                    <a:lnTo>
                      <a:pt x="271" y="232"/>
                    </a:lnTo>
                    <a:lnTo>
                      <a:pt x="258" y="211"/>
                    </a:lnTo>
                    <a:lnTo>
                      <a:pt x="246" y="188"/>
                    </a:lnTo>
                    <a:lnTo>
                      <a:pt x="240" y="177"/>
                    </a:lnTo>
                    <a:lnTo>
                      <a:pt x="234" y="165"/>
                    </a:lnTo>
                    <a:lnTo>
                      <a:pt x="232" y="152"/>
                    </a:lnTo>
                    <a:lnTo>
                      <a:pt x="232" y="138"/>
                    </a:lnTo>
                    <a:lnTo>
                      <a:pt x="232" y="138"/>
                    </a:lnTo>
                    <a:lnTo>
                      <a:pt x="232" y="121"/>
                    </a:lnTo>
                    <a:lnTo>
                      <a:pt x="234" y="104"/>
                    </a:lnTo>
                    <a:lnTo>
                      <a:pt x="237" y="89"/>
                    </a:lnTo>
                    <a:lnTo>
                      <a:pt x="243" y="75"/>
                    </a:lnTo>
                    <a:lnTo>
                      <a:pt x="248" y="61"/>
                    </a:lnTo>
                    <a:lnTo>
                      <a:pt x="255" y="50"/>
                    </a:lnTo>
                    <a:lnTo>
                      <a:pt x="264" y="40"/>
                    </a:lnTo>
                    <a:lnTo>
                      <a:pt x="272" y="30"/>
                    </a:lnTo>
                    <a:lnTo>
                      <a:pt x="282" y="22"/>
                    </a:lnTo>
                    <a:lnTo>
                      <a:pt x="292" y="16"/>
                    </a:lnTo>
                    <a:lnTo>
                      <a:pt x="303" y="11"/>
                    </a:lnTo>
                    <a:lnTo>
                      <a:pt x="314" y="5"/>
                    </a:lnTo>
                    <a:lnTo>
                      <a:pt x="327" y="2"/>
                    </a:lnTo>
                    <a:lnTo>
                      <a:pt x="338" y="0"/>
                    </a:lnTo>
                    <a:lnTo>
                      <a:pt x="350" y="0"/>
                    </a:lnTo>
                    <a:lnTo>
                      <a:pt x="363" y="0"/>
                    </a:lnTo>
                    <a:lnTo>
                      <a:pt x="363" y="0"/>
                    </a:lnTo>
                    <a:lnTo>
                      <a:pt x="374" y="0"/>
                    </a:lnTo>
                    <a:lnTo>
                      <a:pt x="387" y="2"/>
                    </a:lnTo>
                    <a:lnTo>
                      <a:pt x="399" y="5"/>
                    </a:lnTo>
                    <a:lnTo>
                      <a:pt x="410" y="11"/>
                    </a:lnTo>
                    <a:lnTo>
                      <a:pt x="422" y="15"/>
                    </a:lnTo>
                    <a:lnTo>
                      <a:pt x="433" y="22"/>
                    </a:lnTo>
                    <a:lnTo>
                      <a:pt x="443" y="29"/>
                    </a:lnTo>
                    <a:lnTo>
                      <a:pt x="452" y="37"/>
                    </a:lnTo>
                    <a:lnTo>
                      <a:pt x="461" y="47"/>
                    </a:lnTo>
                    <a:lnTo>
                      <a:pt x="469" y="58"/>
                    </a:lnTo>
                    <a:lnTo>
                      <a:pt x="476" y="69"/>
                    </a:lnTo>
                    <a:lnTo>
                      <a:pt x="482" y="82"/>
                    </a:lnTo>
                    <a:lnTo>
                      <a:pt x="486" y="95"/>
                    </a:lnTo>
                    <a:lnTo>
                      <a:pt x="490" y="109"/>
                    </a:lnTo>
                    <a:lnTo>
                      <a:pt x="492" y="124"/>
                    </a:lnTo>
                    <a:lnTo>
                      <a:pt x="492" y="141"/>
                    </a:lnTo>
                    <a:lnTo>
                      <a:pt x="492" y="141"/>
                    </a:lnTo>
                    <a:lnTo>
                      <a:pt x="492" y="151"/>
                    </a:lnTo>
                    <a:lnTo>
                      <a:pt x="489" y="162"/>
                    </a:lnTo>
                    <a:lnTo>
                      <a:pt x="483" y="174"/>
                    </a:lnTo>
                    <a:lnTo>
                      <a:pt x="478" y="186"/>
                    </a:lnTo>
                    <a:lnTo>
                      <a:pt x="465" y="208"/>
                    </a:lnTo>
                    <a:lnTo>
                      <a:pt x="451" y="230"/>
                    </a:lnTo>
                    <a:lnTo>
                      <a:pt x="440" y="251"/>
                    </a:lnTo>
                    <a:lnTo>
                      <a:pt x="434" y="261"/>
                    </a:lnTo>
                    <a:lnTo>
                      <a:pt x="431" y="271"/>
                    </a:lnTo>
                    <a:lnTo>
                      <a:pt x="431" y="281"/>
                    </a:lnTo>
                    <a:lnTo>
                      <a:pt x="433" y="289"/>
                    </a:lnTo>
                    <a:lnTo>
                      <a:pt x="436" y="297"/>
                    </a:lnTo>
                    <a:lnTo>
                      <a:pt x="443" y="304"/>
                    </a:lnTo>
                    <a:lnTo>
                      <a:pt x="443" y="304"/>
                    </a:lnTo>
                    <a:lnTo>
                      <a:pt x="451" y="311"/>
                    </a:lnTo>
                    <a:lnTo>
                      <a:pt x="461" y="316"/>
                    </a:lnTo>
                    <a:lnTo>
                      <a:pt x="472" y="320"/>
                    </a:lnTo>
                    <a:lnTo>
                      <a:pt x="485" y="324"/>
                    </a:lnTo>
                    <a:lnTo>
                      <a:pt x="500" y="327"/>
                    </a:lnTo>
                    <a:lnTo>
                      <a:pt x="517" y="328"/>
                    </a:lnTo>
                    <a:lnTo>
                      <a:pt x="552" y="331"/>
                    </a:lnTo>
                    <a:lnTo>
                      <a:pt x="592" y="332"/>
                    </a:lnTo>
                    <a:lnTo>
                      <a:pt x="636" y="331"/>
                    </a:lnTo>
                    <a:lnTo>
                      <a:pt x="726" y="327"/>
                    </a:lnTo>
                    <a:lnTo>
                      <a:pt x="726" y="327"/>
                    </a:lnTo>
                    <a:lnTo>
                      <a:pt x="728" y="409"/>
                    </a:lnTo>
                    <a:lnTo>
                      <a:pt x="728" y="485"/>
                    </a:lnTo>
                    <a:lnTo>
                      <a:pt x="726" y="517"/>
                    </a:lnTo>
                    <a:lnTo>
                      <a:pt x="725" y="542"/>
                    </a:lnTo>
                    <a:lnTo>
                      <a:pt x="721" y="562"/>
                    </a:lnTo>
                    <a:lnTo>
                      <a:pt x="718" y="569"/>
                    </a:lnTo>
                    <a:lnTo>
                      <a:pt x="715" y="573"/>
                    </a:lnTo>
                    <a:lnTo>
                      <a:pt x="715" y="573"/>
                    </a:lnTo>
                    <a:lnTo>
                      <a:pt x="708" y="580"/>
                    </a:lnTo>
                    <a:lnTo>
                      <a:pt x="701" y="584"/>
                    </a:lnTo>
                    <a:lnTo>
                      <a:pt x="696" y="587"/>
                    </a:lnTo>
                    <a:lnTo>
                      <a:pt x="689" y="587"/>
                    </a:lnTo>
                    <a:lnTo>
                      <a:pt x="683" y="587"/>
                    </a:lnTo>
                    <a:lnTo>
                      <a:pt x="676" y="584"/>
                    </a:lnTo>
                    <a:lnTo>
                      <a:pt x="662" y="577"/>
                    </a:lnTo>
                    <a:lnTo>
                      <a:pt x="644" y="567"/>
                    </a:lnTo>
                    <a:lnTo>
                      <a:pt x="634" y="562"/>
                    </a:lnTo>
                    <a:lnTo>
                      <a:pt x="622" y="557"/>
                    </a:lnTo>
                    <a:lnTo>
                      <a:pt x="608" y="553"/>
                    </a:lnTo>
                    <a:lnTo>
                      <a:pt x="592" y="550"/>
                    </a:lnTo>
                    <a:lnTo>
                      <a:pt x="575" y="549"/>
                    </a:lnTo>
                    <a:lnTo>
                      <a:pt x="556" y="549"/>
                    </a:lnTo>
                    <a:lnTo>
                      <a:pt x="556" y="549"/>
                    </a:lnTo>
                    <a:lnTo>
                      <a:pt x="545" y="550"/>
                    </a:lnTo>
                    <a:lnTo>
                      <a:pt x="535" y="552"/>
                    </a:lnTo>
                    <a:lnTo>
                      <a:pt x="525" y="555"/>
                    </a:lnTo>
                    <a:lnTo>
                      <a:pt x="517" y="559"/>
                    </a:lnTo>
                    <a:lnTo>
                      <a:pt x="510" y="564"/>
                    </a:lnTo>
                    <a:lnTo>
                      <a:pt x="503" y="571"/>
                    </a:lnTo>
                    <a:lnTo>
                      <a:pt x="496" y="577"/>
                    </a:lnTo>
                    <a:lnTo>
                      <a:pt x="490" y="585"/>
                    </a:lnTo>
                    <a:lnTo>
                      <a:pt x="486" y="594"/>
                    </a:lnTo>
                    <a:lnTo>
                      <a:pt x="482" y="602"/>
                    </a:lnTo>
                    <a:lnTo>
                      <a:pt x="476" y="622"/>
                    </a:lnTo>
                    <a:lnTo>
                      <a:pt x="473" y="641"/>
                    </a:lnTo>
                    <a:lnTo>
                      <a:pt x="473" y="662"/>
                    </a:lnTo>
                    <a:lnTo>
                      <a:pt x="476" y="683"/>
                    </a:lnTo>
                    <a:lnTo>
                      <a:pt x="480" y="703"/>
                    </a:lnTo>
                    <a:lnTo>
                      <a:pt x="489" y="722"/>
                    </a:lnTo>
                    <a:lnTo>
                      <a:pt x="499" y="739"/>
                    </a:lnTo>
                    <a:lnTo>
                      <a:pt x="504" y="746"/>
                    </a:lnTo>
                    <a:lnTo>
                      <a:pt x="511" y="753"/>
                    </a:lnTo>
                    <a:lnTo>
                      <a:pt x="518" y="760"/>
                    </a:lnTo>
                    <a:lnTo>
                      <a:pt x="527" y="764"/>
                    </a:lnTo>
                    <a:lnTo>
                      <a:pt x="533" y="770"/>
                    </a:lnTo>
                    <a:lnTo>
                      <a:pt x="543" y="773"/>
                    </a:lnTo>
                    <a:lnTo>
                      <a:pt x="552" y="774"/>
                    </a:lnTo>
                    <a:lnTo>
                      <a:pt x="561" y="775"/>
                    </a:lnTo>
                    <a:lnTo>
                      <a:pt x="561" y="775"/>
                    </a:lnTo>
                    <a:lnTo>
                      <a:pt x="580" y="775"/>
                    </a:lnTo>
                    <a:lnTo>
                      <a:pt x="596" y="774"/>
                    </a:lnTo>
                    <a:lnTo>
                      <a:pt x="612" y="771"/>
                    </a:lnTo>
                    <a:lnTo>
                      <a:pt x="626" y="768"/>
                    </a:lnTo>
                    <a:lnTo>
                      <a:pt x="650" y="760"/>
                    </a:lnTo>
                    <a:lnTo>
                      <a:pt x="669" y="752"/>
                    </a:lnTo>
                    <a:lnTo>
                      <a:pt x="684" y="745"/>
                    </a:lnTo>
                    <a:lnTo>
                      <a:pt x="690" y="742"/>
                    </a:lnTo>
                    <a:lnTo>
                      <a:pt x="696" y="740"/>
                    </a:lnTo>
                    <a:lnTo>
                      <a:pt x="701" y="740"/>
                    </a:lnTo>
                    <a:lnTo>
                      <a:pt x="705" y="743"/>
                    </a:lnTo>
                    <a:lnTo>
                      <a:pt x="710" y="746"/>
                    </a:lnTo>
                    <a:lnTo>
                      <a:pt x="712" y="752"/>
                    </a:lnTo>
                    <a:lnTo>
                      <a:pt x="712" y="752"/>
                    </a:lnTo>
                    <a:lnTo>
                      <a:pt x="717" y="760"/>
                    </a:lnTo>
                    <a:lnTo>
                      <a:pt x="721" y="771"/>
                    </a:lnTo>
                    <a:lnTo>
                      <a:pt x="725" y="798"/>
                    </a:lnTo>
                    <a:lnTo>
                      <a:pt x="728" y="830"/>
                    </a:lnTo>
                    <a:lnTo>
                      <a:pt x="729" y="866"/>
                    </a:lnTo>
                    <a:lnTo>
                      <a:pt x="729" y="907"/>
                    </a:lnTo>
                    <a:lnTo>
                      <a:pt x="729" y="950"/>
                    </a:lnTo>
                    <a:lnTo>
                      <a:pt x="725" y="1041"/>
                    </a:lnTo>
                    <a:lnTo>
                      <a:pt x="725" y="1041"/>
                    </a:lnTo>
                    <a:lnTo>
                      <a:pt x="637" y="1037"/>
                    </a:lnTo>
                    <a:lnTo>
                      <a:pt x="595" y="1035"/>
                    </a:lnTo>
                    <a:lnTo>
                      <a:pt x="556" y="1035"/>
                    </a:lnTo>
                    <a:lnTo>
                      <a:pt x="520" y="1037"/>
                    </a:lnTo>
                    <a:lnTo>
                      <a:pt x="489" y="1041"/>
                    </a:lnTo>
                    <a:lnTo>
                      <a:pt x="462" y="1045"/>
                    </a:lnTo>
                    <a:lnTo>
                      <a:pt x="451" y="1048"/>
                    </a:lnTo>
                    <a:lnTo>
                      <a:pt x="443" y="1052"/>
                    </a:lnTo>
                    <a:lnTo>
                      <a:pt x="443" y="1052"/>
                    </a:lnTo>
                    <a:lnTo>
                      <a:pt x="437" y="1056"/>
                    </a:lnTo>
                    <a:lnTo>
                      <a:pt x="434" y="1061"/>
                    </a:lnTo>
                    <a:lnTo>
                      <a:pt x="433" y="1065"/>
                    </a:lnTo>
                    <a:lnTo>
                      <a:pt x="433" y="1069"/>
                    </a:lnTo>
                    <a:lnTo>
                      <a:pt x="434" y="1075"/>
                    </a:lnTo>
                    <a:lnTo>
                      <a:pt x="436" y="1082"/>
                    </a:lnTo>
                    <a:lnTo>
                      <a:pt x="444" y="1097"/>
                    </a:lnTo>
                    <a:lnTo>
                      <a:pt x="452" y="1116"/>
                    </a:lnTo>
                    <a:lnTo>
                      <a:pt x="459" y="1140"/>
                    </a:lnTo>
                    <a:lnTo>
                      <a:pt x="464" y="1153"/>
                    </a:lnTo>
                    <a:lnTo>
                      <a:pt x="465" y="1168"/>
                    </a:lnTo>
                    <a:lnTo>
                      <a:pt x="466" y="1185"/>
                    </a:lnTo>
                    <a:lnTo>
                      <a:pt x="466" y="1203"/>
                    </a:lnTo>
                    <a:lnTo>
                      <a:pt x="466" y="1203"/>
                    </a:lnTo>
                    <a:lnTo>
                      <a:pt x="466" y="1213"/>
                    </a:lnTo>
                    <a:lnTo>
                      <a:pt x="464" y="1223"/>
                    </a:lnTo>
                    <a:lnTo>
                      <a:pt x="461" y="1231"/>
                    </a:lnTo>
                    <a:lnTo>
                      <a:pt x="457" y="1239"/>
                    </a:lnTo>
                    <a:lnTo>
                      <a:pt x="451" y="1248"/>
                    </a:lnTo>
                    <a:lnTo>
                      <a:pt x="445" y="1255"/>
                    </a:lnTo>
                    <a:lnTo>
                      <a:pt x="438" y="1260"/>
                    </a:lnTo>
                    <a:lnTo>
                      <a:pt x="430" y="1267"/>
                    </a:lnTo>
                    <a:lnTo>
                      <a:pt x="413" y="1277"/>
                    </a:lnTo>
                    <a:lnTo>
                      <a:pt x="395" y="1284"/>
                    </a:lnTo>
                    <a:lnTo>
                      <a:pt x="374" y="1290"/>
                    </a:lnTo>
                    <a:lnTo>
                      <a:pt x="353" y="1293"/>
                    </a:lnTo>
                    <a:lnTo>
                      <a:pt x="332" y="1293"/>
                    </a:lnTo>
                    <a:lnTo>
                      <a:pt x="313" y="1290"/>
                    </a:lnTo>
                    <a:lnTo>
                      <a:pt x="293" y="1284"/>
                    </a:lnTo>
                    <a:lnTo>
                      <a:pt x="285" y="1280"/>
                    </a:lnTo>
                    <a:lnTo>
                      <a:pt x="276" y="1276"/>
                    </a:lnTo>
                    <a:lnTo>
                      <a:pt x="269" y="1270"/>
                    </a:lnTo>
                    <a:lnTo>
                      <a:pt x="262" y="1263"/>
                    </a:lnTo>
                    <a:lnTo>
                      <a:pt x="255" y="1256"/>
                    </a:lnTo>
                    <a:lnTo>
                      <a:pt x="251" y="1249"/>
                    </a:lnTo>
                    <a:lnTo>
                      <a:pt x="247" y="1241"/>
                    </a:lnTo>
                    <a:lnTo>
                      <a:pt x="243" y="1231"/>
                    </a:lnTo>
                    <a:lnTo>
                      <a:pt x="241" y="1221"/>
                    </a:lnTo>
                    <a:lnTo>
                      <a:pt x="240" y="1210"/>
                    </a:lnTo>
                    <a:lnTo>
                      <a:pt x="240" y="1210"/>
                    </a:lnTo>
                    <a:lnTo>
                      <a:pt x="240" y="1191"/>
                    </a:lnTo>
                    <a:lnTo>
                      <a:pt x="243" y="1172"/>
                    </a:lnTo>
                    <a:lnTo>
                      <a:pt x="246" y="1157"/>
                    </a:lnTo>
                    <a:lnTo>
                      <a:pt x="248" y="1144"/>
                    </a:lnTo>
                    <a:lnTo>
                      <a:pt x="254" y="1132"/>
                    </a:lnTo>
                    <a:lnTo>
                      <a:pt x="258" y="1121"/>
                    </a:lnTo>
                    <a:lnTo>
                      <a:pt x="268" y="1104"/>
                    </a:lnTo>
                    <a:lnTo>
                      <a:pt x="275" y="1089"/>
                    </a:lnTo>
                    <a:lnTo>
                      <a:pt x="278" y="1083"/>
                    </a:lnTo>
                    <a:lnTo>
                      <a:pt x="279" y="1076"/>
                    </a:lnTo>
                    <a:lnTo>
                      <a:pt x="278" y="1070"/>
                    </a:lnTo>
                    <a:lnTo>
                      <a:pt x="276" y="1063"/>
                    </a:lnTo>
                    <a:lnTo>
                      <a:pt x="271" y="1058"/>
                    </a:lnTo>
                    <a:lnTo>
                      <a:pt x="264" y="1051"/>
                    </a:lnTo>
                    <a:lnTo>
                      <a:pt x="264" y="1051"/>
                    </a:lnTo>
                    <a:lnTo>
                      <a:pt x="260" y="1047"/>
                    </a:lnTo>
                    <a:lnTo>
                      <a:pt x="253" y="1045"/>
                    </a:lnTo>
                    <a:lnTo>
                      <a:pt x="232" y="1041"/>
                    </a:lnTo>
                    <a:lnTo>
                      <a:pt x="204" y="1038"/>
                    </a:lnTo>
                    <a:lnTo>
                      <a:pt x="169" y="1037"/>
                    </a:lnTo>
                    <a:lnTo>
                      <a:pt x="89" y="1038"/>
                    </a:lnTo>
                    <a:lnTo>
                      <a:pt x="1" y="1040"/>
                    </a:lnTo>
                    <a:lnTo>
                      <a:pt x="1" y="1040"/>
                    </a:lnTo>
                    <a:close/>
                  </a:path>
                </a:pathLst>
              </a:custGeom>
              <a:noFill/>
              <a:ln w="28575" cap="rnd">
                <a:solidFill>
                  <a:schemeClr val="bg1"/>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31" name="îš1íďe">
                <a:extLst>
                  <a:ext uri="{FF2B5EF4-FFF2-40B4-BE49-F238E27FC236}">
                    <a16:creationId xmlns:a16="http://schemas.microsoft.com/office/drawing/2014/main" id="{7ECD6850-E4B6-4B1C-880F-1E7D96326608}"/>
                  </a:ext>
                </a:extLst>
              </p:cNvPr>
              <p:cNvSpPr/>
              <p:nvPr/>
            </p:nvSpPr>
            <p:spPr bwMode="auto">
              <a:xfrm>
                <a:off x="2605088" y="4044951"/>
                <a:ext cx="2124075" cy="1160462"/>
              </a:xfrm>
              <a:custGeom>
                <a:avLst/>
                <a:gdLst>
                  <a:gd name="T0" fmla="*/ 347 w 1338"/>
                  <a:gd name="T1" fmla="*/ 526 h 731"/>
                  <a:gd name="T2" fmla="*/ 338 w 1338"/>
                  <a:gd name="T3" fmla="*/ 466 h 731"/>
                  <a:gd name="T4" fmla="*/ 295 w 1338"/>
                  <a:gd name="T5" fmla="*/ 445 h 731"/>
                  <a:gd name="T6" fmla="*/ 198 w 1338"/>
                  <a:gd name="T7" fmla="*/ 469 h 731"/>
                  <a:gd name="T8" fmla="*/ 128 w 1338"/>
                  <a:gd name="T9" fmla="*/ 481 h 731"/>
                  <a:gd name="T10" fmla="*/ 66 w 1338"/>
                  <a:gd name="T11" fmla="*/ 462 h 731"/>
                  <a:gd name="T12" fmla="*/ 22 w 1338"/>
                  <a:gd name="T13" fmla="*/ 417 h 731"/>
                  <a:gd name="T14" fmla="*/ 1 w 1338"/>
                  <a:gd name="T15" fmla="*/ 357 h 731"/>
                  <a:gd name="T16" fmla="*/ 4 w 1338"/>
                  <a:gd name="T17" fmla="*/ 308 h 731"/>
                  <a:gd name="T18" fmla="*/ 31 w 1338"/>
                  <a:gd name="T19" fmla="*/ 255 h 731"/>
                  <a:gd name="T20" fmla="*/ 89 w 1338"/>
                  <a:gd name="T21" fmla="*/ 223 h 731"/>
                  <a:gd name="T22" fmla="*/ 163 w 1338"/>
                  <a:gd name="T23" fmla="*/ 224 h 731"/>
                  <a:gd name="T24" fmla="*/ 264 w 1338"/>
                  <a:gd name="T25" fmla="*/ 276 h 731"/>
                  <a:gd name="T26" fmla="*/ 323 w 1338"/>
                  <a:gd name="T27" fmla="*/ 305 h 731"/>
                  <a:gd name="T28" fmla="*/ 337 w 1338"/>
                  <a:gd name="T29" fmla="*/ 288 h 731"/>
                  <a:gd name="T30" fmla="*/ 344 w 1338"/>
                  <a:gd name="T31" fmla="*/ 93 h 731"/>
                  <a:gd name="T32" fmla="*/ 544 w 1338"/>
                  <a:gd name="T33" fmla="*/ 3 h 731"/>
                  <a:gd name="T34" fmla="*/ 604 w 1338"/>
                  <a:gd name="T35" fmla="*/ 16 h 731"/>
                  <a:gd name="T36" fmla="*/ 618 w 1338"/>
                  <a:gd name="T37" fmla="*/ 48 h 731"/>
                  <a:gd name="T38" fmla="*/ 588 w 1338"/>
                  <a:gd name="T39" fmla="*/ 109 h 731"/>
                  <a:gd name="T40" fmla="*/ 580 w 1338"/>
                  <a:gd name="T41" fmla="*/ 175 h 731"/>
                  <a:gd name="T42" fmla="*/ 595 w 1338"/>
                  <a:gd name="T43" fmla="*/ 221 h 731"/>
                  <a:gd name="T44" fmla="*/ 633 w 1338"/>
                  <a:gd name="T45" fmla="*/ 249 h 731"/>
                  <a:gd name="T46" fmla="*/ 735 w 1338"/>
                  <a:gd name="T47" fmla="*/ 249 h 731"/>
                  <a:gd name="T48" fmla="*/ 791 w 1338"/>
                  <a:gd name="T49" fmla="*/ 213 h 731"/>
                  <a:gd name="T50" fmla="*/ 806 w 1338"/>
                  <a:gd name="T51" fmla="*/ 168 h 731"/>
                  <a:gd name="T52" fmla="*/ 799 w 1338"/>
                  <a:gd name="T53" fmla="*/ 105 h 731"/>
                  <a:gd name="T54" fmla="*/ 773 w 1338"/>
                  <a:gd name="T55" fmla="*/ 34 h 731"/>
                  <a:gd name="T56" fmla="*/ 783 w 1338"/>
                  <a:gd name="T57" fmla="*/ 17 h 731"/>
                  <a:gd name="T58" fmla="*/ 896 w 1338"/>
                  <a:gd name="T59" fmla="*/ 0 h 731"/>
                  <a:gd name="T60" fmla="*/ 1061 w 1338"/>
                  <a:gd name="T61" fmla="*/ 114 h 731"/>
                  <a:gd name="T62" fmla="*/ 1069 w 1338"/>
                  <a:gd name="T63" fmla="*/ 259 h 731"/>
                  <a:gd name="T64" fmla="*/ 1094 w 1338"/>
                  <a:gd name="T65" fmla="*/ 295 h 731"/>
                  <a:gd name="T66" fmla="*/ 1127 w 1338"/>
                  <a:gd name="T67" fmla="*/ 284 h 731"/>
                  <a:gd name="T68" fmla="*/ 1199 w 1338"/>
                  <a:gd name="T69" fmla="*/ 242 h 731"/>
                  <a:gd name="T70" fmla="*/ 1250 w 1338"/>
                  <a:gd name="T71" fmla="*/ 239 h 731"/>
                  <a:gd name="T72" fmla="*/ 1297 w 1338"/>
                  <a:gd name="T73" fmla="*/ 263 h 731"/>
                  <a:gd name="T74" fmla="*/ 1326 w 1338"/>
                  <a:gd name="T75" fmla="*/ 305 h 731"/>
                  <a:gd name="T76" fmla="*/ 1336 w 1338"/>
                  <a:gd name="T77" fmla="*/ 378 h 731"/>
                  <a:gd name="T78" fmla="*/ 1319 w 1338"/>
                  <a:gd name="T79" fmla="*/ 427 h 731"/>
                  <a:gd name="T80" fmla="*/ 1282 w 1338"/>
                  <a:gd name="T81" fmla="*/ 462 h 731"/>
                  <a:gd name="T82" fmla="*/ 1234 w 1338"/>
                  <a:gd name="T83" fmla="*/ 471 h 731"/>
                  <a:gd name="T84" fmla="*/ 1163 w 1338"/>
                  <a:gd name="T85" fmla="*/ 449 h 731"/>
                  <a:gd name="T86" fmla="*/ 1096 w 1338"/>
                  <a:gd name="T87" fmla="*/ 425 h 731"/>
                  <a:gd name="T88" fmla="*/ 1078 w 1338"/>
                  <a:gd name="T89" fmla="*/ 446 h 731"/>
                  <a:gd name="T90" fmla="*/ 1069 w 1338"/>
                  <a:gd name="T91" fmla="*/ 632 h 731"/>
                  <a:gd name="T92" fmla="*/ 911 w 1338"/>
                  <a:gd name="T93" fmla="*/ 731 h 731"/>
                  <a:gd name="T94" fmla="*/ 799 w 1338"/>
                  <a:gd name="T95" fmla="*/ 716 h 731"/>
                  <a:gd name="T96" fmla="*/ 776 w 1338"/>
                  <a:gd name="T97" fmla="*/ 688 h 731"/>
                  <a:gd name="T98" fmla="*/ 806 w 1338"/>
                  <a:gd name="T99" fmla="*/ 634 h 731"/>
                  <a:gd name="T100" fmla="*/ 832 w 1338"/>
                  <a:gd name="T101" fmla="*/ 576 h 731"/>
                  <a:gd name="T102" fmla="*/ 829 w 1338"/>
                  <a:gd name="T103" fmla="*/ 527 h 731"/>
                  <a:gd name="T104" fmla="*/ 801 w 1338"/>
                  <a:gd name="T105" fmla="*/ 483 h 731"/>
                  <a:gd name="T106" fmla="*/ 756 w 1338"/>
                  <a:gd name="T107" fmla="*/ 458 h 731"/>
                  <a:gd name="T108" fmla="*/ 672 w 1338"/>
                  <a:gd name="T109" fmla="*/ 455 h 731"/>
                  <a:gd name="T110" fmla="*/ 627 w 1338"/>
                  <a:gd name="T111" fmla="*/ 480 h 731"/>
                  <a:gd name="T112" fmla="*/ 602 w 1338"/>
                  <a:gd name="T113" fmla="*/ 527 h 731"/>
                  <a:gd name="T114" fmla="*/ 602 w 1338"/>
                  <a:gd name="T115" fmla="*/ 578 h 731"/>
                  <a:gd name="T116" fmla="*/ 643 w 1338"/>
                  <a:gd name="T117" fmla="*/ 666 h 731"/>
                  <a:gd name="T118" fmla="*/ 639 w 1338"/>
                  <a:gd name="T119" fmla="*/ 704 h 731"/>
                  <a:gd name="T120" fmla="*/ 594 w 1338"/>
                  <a:gd name="T121" fmla="*/ 715 h 731"/>
                  <a:gd name="T122" fmla="*/ 347 w 1338"/>
                  <a:gd name="T123" fmla="*/ 716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38" h="731">
                    <a:moveTo>
                      <a:pt x="347" y="716"/>
                    </a:moveTo>
                    <a:lnTo>
                      <a:pt x="347" y="716"/>
                    </a:lnTo>
                    <a:lnTo>
                      <a:pt x="348" y="634"/>
                    </a:lnTo>
                    <a:lnTo>
                      <a:pt x="348" y="558"/>
                    </a:lnTo>
                    <a:lnTo>
                      <a:pt x="347" y="526"/>
                    </a:lnTo>
                    <a:lnTo>
                      <a:pt x="345" y="499"/>
                    </a:lnTo>
                    <a:lnTo>
                      <a:pt x="342" y="478"/>
                    </a:lnTo>
                    <a:lnTo>
                      <a:pt x="341" y="471"/>
                    </a:lnTo>
                    <a:lnTo>
                      <a:pt x="338" y="466"/>
                    </a:lnTo>
                    <a:lnTo>
                      <a:pt x="338" y="466"/>
                    </a:lnTo>
                    <a:lnTo>
                      <a:pt x="333" y="458"/>
                    </a:lnTo>
                    <a:lnTo>
                      <a:pt x="324" y="452"/>
                    </a:lnTo>
                    <a:lnTo>
                      <a:pt x="316" y="448"/>
                    </a:lnTo>
                    <a:lnTo>
                      <a:pt x="306" y="446"/>
                    </a:lnTo>
                    <a:lnTo>
                      <a:pt x="295" y="445"/>
                    </a:lnTo>
                    <a:lnTo>
                      <a:pt x="282" y="446"/>
                    </a:lnTo>
                    <a:lnTo>
                      <a:pt x="270" y="449"/>
                    </a:lnTo>
                    <a:lnTo>
                      <a:pt x="256" y="452"/>
                    </a:lnTo>
                    <a:lnTo>
                      <a:pt x="228" y="460"/>
                    </a:lnTo>
                    <a:lnTo>
                      <a:pt x="198" y="469"/>
                    </a:lnTo>
                    <a:lnTo>
                      <a:pt x="170" y="476"/>
                    </a:lnTo>
                    <a:lnTo>
                      <a:pt x="156" y="478"/>
                    </a:lnTo>
                    <a:lnTo>
                      <a:pt x="142" y="481"/>
                    </a:lnTo>
                    <a:lnTo>
                      <a:pt x="142" y="481"/>
                    </a:lnTo>
                    <a:lnTo>
                      <a:pt x="128" y="481"/>
                    </a:lnTo>
                    <a:lnTo>
                      <a:pt x="114" y="480"/>
                    </a:lnTo>
                    <a:lnTo>
                      <a:pt x="100" y="477"/>
                    </a:lnTo>
                    <a:lnTo>
                      <a:pt x="88" y="474"/>
                    </a:lnTo>
                    <a:lnTo>
                      <a:pt x="77" y="469"/>
                    </a:lnTo>
                    <a:lnTo>
                      <a:pt x="66" y="462"/>
                    </a:lnTo>
                    <a:lnTo>
                      <a:pt x="54" y="455"/>
                    </a:lnTo>
                    <a:lnTo>
                      <a:pt x="46" y="446"/>
                    </a:lnTo>
                    <a:lnTo>
                      <a:pt x="36" y="438"/>
                    </a:lnTo>
                    <a:lnTo>
                      <a:pt x="29" y="427"/>
                    </a:lnTo>
                    <a:lnTo>
                      <a:pt x="22" y="417"/>
                    </a:lnTo>
                    <a:lnTo>
                      <a:pt x="17" y="406"/>
                    </a:lnTo>
                    <a:lnTo>
                      <a:pt x="11" y="393"/>
                    </a:lnTo>
                    <a:lnTo>
                      <a:pt x="7" y="382"/>
                    </a:lnTo>
                    <a:lnTo>
                      <a:pt x="4" y="369"/>
                    </a:lnTo>
                    <a:lnTo>
                      <a:pt x="1" y="357"/>
                    </a:lnTo>
                    <a:lnTo>
                      <a:pt x="1" y="357"/>
                    </a:lnTo>
                    <a:lnTo>
                      <a:pt x="0" y="344"/>
                    </a:lnTo>
                    <a:lnTo>
                      <a:pt x="0" y="332"/>
                    </a:lnTo>
                    <a:lnTo>
                      <a:pt x="1" y="321"/>
                    </a:lnTo>
                    <a:lnTo>
                      <a:pt x="4" y="308"/>
                    </a:lnTo>
                    <a:lnTo>
                      <a:pt x="7" y="297"/>
                    </a:lnTo>
                    <a:lnTo>
                      <a:pt x="11" y="286"/>
                    </a:lnTo>
                    <a:lnTo>
                      <a:pt x="17" y="274"/>
                    </a:lnTo>
                    <a:lnTo>
                      <a:pt x="24" y="265"/>
                    </a:lnTo>
                    <a:lnTo>
                      <a:pt x="31" y="255"/>
                    </a:lnTo>
                    <a:lnTo>
                      <a:pt x="40" y="246"/>
                    </a:lnTo>
                    <a:lnTo>
                      <a:pt x="50" y="239"/>
                    </a:lnTo>
                    <a:lnTo>
                      <a:pt x="63" y="232"/>
                    </a:lnTo>
                    <a:lnTo>
                      <a:pt x="75" y="227"/>
                    </a:lnTo>
                    <a:lnTo>
                      <a:pt x="89" y="223"/>
                    </a:lnTo>
                    <a:lnTo>
                      <a:pt x="106" y="220"/>
                    </a:lnTo>
                    <a:lnTo>
                      <a:pt x="123" y="218"/>
                    </a:lnTo>
                    <a:lnTo>
                      <a:pt x="123" y="218"/>
                    </a:lnTo>
                    <a:lnTo>
                      <a:pt x="144" y="220"/>
                    </a:lnTo>
                    <a:lnTo>
                      <a:pt x="163" y="224"/>
                    </a:lnTo>
                    <a:lnTo>
                      <a:pt x="183" y="230"/>
                    </a:lnTo>
                    <a:lnTo>
                      <a:pt x="201" y="237"/>
                    </a:lnTo>
                    <a:lnTo>
                      <a:pt x="218" y="246"/>
                    </a:lnTo>
                    <a:lnTo>
                      <a:pt x="235" y="256"/>
                    </a:lnTo>
                    <a:lnTo>
                      <a:pt x="264" y="276"/>
                    </a:lnTo>
                    <a:lnTo>
                      <a:pt x="289" y="293"/>
                    </a:lnTo>
                    <a:lnTo>
                      <a:pt x="300" y="300"/>
                    </a:lnTo>
                    <a:lnTo>
                      <a:pt x="310" y="304"/>
                    </a:lnTo>
                    <a:lnTo>
                      <a:pt x="319" y="305"/>
                    </a:lnTo>
                    <a:lnTo>
                      <a:pt x="323" y="305"/>
                    </a:lnTo>
                    <a:lnTo>
                      <a:pt x="326" y="304"/>
                    </a:lnTo>
                    <a:lnTo>
                      <a:pt x="330" y="301"/>
                    </a:lnTo>
                    <a:lnTo>
                      <a:pt x="333" y="298"/>
                    </a:lnTo>
                    <a:lnTo>
                      <a:pt x="337" y="288"/>
                    </a:lnTo>
                    <a:lnTo>
                      <a:pt x="337" y="288"/>
                    </a:lnTo>
                    <a:lnTo>
                      <a:pt x="341" y="267"/>
                    </a:lnTo>
                    <a:lnTo>
                      <a:pt x="344" y="241"/>
                    </a:lnTo>
                    <a:lnTo>
                      <a:pt x="345" y="209"/>
                    </a:lnTo>
                    <a:lnTo>
                      <a:pt x="345" y="174"/>
                    </a:lnTo>
                    <a:lnTo>
                      <a:pt x="344" y="93"/>
                    </a:lnTo>
                    <a:lnTo>
                      <a:pt x="341" y="5"/>
                    </a:lnTo>
                    <a:lnTo>
                      <a:pt x="341" y="5"/>
                    </a:lnTo>
                    <a:lnTo>
                      <a:pt x="429" y="3"/>
                    </a:lnTo>
                    <a:lnTo>
                      <a:pt x="509" y="2"/>
                    </a:lnTo>
                    <a:lnTo>
                      <a:pt x="544" y="3"/>
                    </a:lnTo>
                    <a:lnTo>
                      <a:pt x="572" y="6"/>
                    </a:lnTo>
                    <a:lnTo>
                      <a:pt x="593" y="10"/>
                    </a:lnTo>
                    <a:lnTo>
                      <a:pt x="600" y="12"/>
                    </a:lnTo>
                    <a:lnTo>
                      <a:pt x="604" y="16"/>
                    </a:lnTo>
                    <a:lnTo>
                      <a:pt x="604" y="16"/>
                    </a:lnTo>
                    <a:lnTo>
                      <a:pt x="611" y="23"/>
                    </a:lnTo>
                    <a:lnTo>
                      <a:pt x="616" y="28"/>
                    </a:lnTo>
                    <a:lnTo>
                      <a:pt x="618" y="35"/>
                    </a:lnTo>
                    <a:lnTo>
                      <a:pt x="619" y="41"/>
                    </a:lnTo>
                    <a:lnTo>
                      <a:pt x="618" y="48"/>
                    </a:lnTo>
                    <a:lnTo>
                      <a:pt x="615" y="54"/>
                    </a:lnTo>
                    <a:lnTo>
                      <a:pt x="608" y="69"/>
                    </a:lnTo>
                    <a:lnTo>
                      <a:pt x="598" y="86"/>
                    </a:lnTo>
                    <a:lnTo>
                      <a:pt x="594" y="97"/>
                    </a:lnTo>
                    <a:lnTo>
                      <a:pt x="588" y="109"/>
                    </a:lnTo>
                    <a:lnTo>
                      <a:pt x="586" y="122"/>
                    </a:lnTo>
                    <a:lnTo>
                      <a:pt x="583" y="137"/>
                    </a:lnTo>
                    <a:lnTo>
                      <a:pt x="580" y="156"/>
                    </a:lnTo>
                    <a:lnTo>
                      <a:pt x="580" y="175"/>
                    </a:lnTo>
                    <a:lnTo>
                      <a:pt x="580" y="175"/>
                    </a:lnTo>
                    <a:lnTo>
                      <a:pt x="581" y="186"/>
                    </a:lnTo>
                    <a:lnTo>
                      <a:pt x="583" y="196"/>
                    </a:lnTo>
                    <a:lnTo>
                      <a:pt x="587" y="206"/>
                    </a:lnTo>
                    <a:lnTo>
                      <a:pt x="591" y="214"/>
                    </a:lnTo>
                    <a:lnTo>
                      <a:pt x="595" y="221"/>
                    </a:lnTo>
                    <a:lnTo>
                      <a:pt x="602" y="228"/>
                    </a:lnTo>
                    <a:lnTo>
                      <a:pt x="609" y="235"/>
                    </a:lnTo>
                    <a:lnTo>
                      <a:pt x="616" y="241"/>
                    </a:lnTo>
                    <a:lnTo>
                      <a:pt x="625" y="245"/>
                    </a:lnTo>
                    <a:lnTo>
                      <a:pt x="633" y="249"/>
                    </a:lnTo>
                    <a:lnTo>
                      <a:pt x="653" y="255"/>
                    </a:lnTo>
                    <a:lnTo>
                      <a:pt x="672" y="258"/>
                    </a:lnTo>
                    <a:lnTo>
                      <a:pt x="693" y="258"/>
                    </a:lnTo>
                    <a:lnTo>
                      <a:pt x="714" y="255"/>
                    </a:lnTo>
                    <a:lnTo>
                      <a:pt x="735" y="249"/>
                    </a:lnTo>
                    <a:lnTo>
                      <a:pt x="753" y="242"/>
                    </a:lnTo>
                    <a:lnTo>
                      <a:pt x="770" y="232"/>
                    </a:lnTo>
                    <a:lnTo>
                      <a:pt x="778" y="225"/>
                    </a:lnTo>
                    <a:lnTo>
                      <a:pt x="785" y="220"/>
                    </a:lnTo>
                    <a:lnTo>
                      <a:pt x="791" y="213"/>
                    </a:lnTo>
                    <a:lnTo>
                      <a:pt x="797" y="204"/>
                    </a:lnTo>
                    <a:lnTo>
                      <a:pt x="801" y="196"/>
                    </a:lnTo>
                    <a:lnTo>
                      <a:pt x="804" y="188"/>
                    </a:lnTo>
                    <a:lnTo>
                      <a:pt x="806" y="178"/>
                    </a:lnTo>
                    <a:lnTo>
                      <a:pt x="806" y="168"/>
                    </a:lnTo>
                    <a:lnTo>
                      <a:pt x="806" y="168"/>
                    </a:lnTo>
                    <a:lnTo>
                      <a:pt x="806" y="150"/>
                    </a:lnTo>
                    <a:lnTo>
                      <a:pt x="805" y="133"/>
                    </a:lnTo>
                    <a:lnTo>
                      <a:pt x="804" y="118"/>
                    </a:lnTo>
                    <a:lnTo>
                      <a:pt x="799" y="105"/>
                    </a:lnTo>
                    <a:lnTo>
                      <a:pt x="792" y="81"/>
                    </a:lnTo>
                    <a:lnTo>
                      <a:pt x="784" y="62"/>
                    </a:lnTo>
                    <a:lnTo>
                      <a:pt x="776" y="47"/>
                    </a:lnTo>
                    <a:lnTo>
                      <a:pt x="774" y="40"/>
                    </a:lnTo>
                    <a:lnTo>
                      <a:pt x="773" y="34"/>
                    </a:lnTo>
                    <a:lnTo>
                      <a:pt x="773" y="30"/>
                    </a:lnTo>
                    <a:lnTo>
                      <a:pt x="774" y="26"/>
                    </a:lnTo>
                    <a:lnTo>
                      <a:pt x="777" y="21"/>
                    </a:lnTo>
                    <a:lnTo>
                      <a:pt x="783" y="17"/>
                    </a:lnTo>
                    <a:lnTo>
                      <a:pt x="783" y="17"/>
                    </a:lnTo>
                    <a:lnTo>
                      <a:pt x="791" y="13"/>
                    </a:lnTo>
                    <a:lnTo>
                      <a:pt x="802" y="10"/>
                    </a:lnTo>
                    <a:lnTo>
                      <a:pt x="829" y="6"/>
                    </a:lnTo>
                    <a:lnTo>
                      <a:pt x="860" y="2"/>
                    </a:lnTo>
                    <a:lnTo>
                      <a:pt x="896" y="0"/>
                    </a:lnTo>
                    <a:lnTo>
                      <a:pt x="935" y="0"/>
                    </a:lnTo>
                    <a:lnTo>
                      <a:pt x="977" y="2"/>
                    </a:lnTo>
                    <a:lnTo>
                      <a:pt x="1065" y="6"/>
                    </a:lnTo>
                    <a:lnTo>
                      <a:pt x="1065" y="6"/>
                    </a:lnTo>
                    <a:lnTo>
                      <a:pt x="1061" y="114"/>
                    </a:lnTo>
                    <a:lnTo>
                      <a:pt x="1061" y="163"/>
                    </a:lnTo>
                    <a:lnTo>
                      <a:pt x="1062" y="207"/>
                    </a:lnTo>
                    <a:lnTo>
                      <a:pt x="1064" y="225"/>
                    </a:lnTo>
                    <a:lnTo>
                      <a:pt x="1066" y="244"/>
                    </a:lnTo>
                    <a:lnTo>
                      <a:pt x="1069" y="259"/>
                    </a:lnTo>
                    <a:lnTo>
                      <a:pt x="1073" y="272"/>
                    </a:lnTo>
                    <a:lnTo>
                      <a:pt x="1078" y="281"/>
                    </a:lnTo>
                    <a:lnTo>
                      <a:pt x="1083" y="290"/>
                    </a:lnTo>
                    <a:lnTo>
                      <a:pt x="1090" y="294"/>
                    </a:lnTo>
                    <a:lnTo>
                      <a:pt x="1094" y="295"/>
                    </a:lnTo>
                    <a:lnTo>
                      <a:pt x="1099" y="295"/>
                    </a:lnTo>
                    <a:lnTo>
                      <a:pt x="1099" y="295"/>
                    </a:lnTo>
                    <a:lnTo>
                      <a:pt x="1106" y="294"/>
                    </a:lnTo>
                    <a:lnTo>
                      <a:pt x="1113" y="291"/>
                    </a:lnTo>
                    <a:lnTo>
                      <a:pt x="1127" y="284"/>
                    </a:lnTo>
                    <a:lnTo>
                      <a:pt x="1153" y="265"/>
                    </a:lnTo>
                    <a:lnTo>
                      <a:pt x="1170" y="253"/>
                    </a:lnTo>
                    <a:lnTo>
                      <a:pt x="1178" y="249"/>
                    </a:lnTo>
                    <a:lnTo>
                      <a:pt x="1188" y="245"/>
                    </a:lnTo>
                    <a:lnTo>
                      <a:pt x="1199" y="242"/>
                    </a:lnTo>
                    <a:lnTo>
                      <a:pt x="1212" y="239"/>
                    </a:lnTo>
                    <a:lnTo>
                      <a:pt x="1224" y="238"/>
                    </a:lnTo>
                    <a:lnTo>
                      <a:pt x="1238" y="238"/>
                    </a:lnTo>
                    <a:lnTo>
                      <a:pt x="1238" y="238"/>
                    </a:lnTo>
                    <a:lnTo>
                      <a:pt x="1250" y="239"/>
                    </a:lnTo>
                    <a:lnTo>
                      <a:pt x="1261" y="242"/>
                    </a:lnTo>
                    <a:lnTo>
                      <a:pt x="1270" y="246"/>
                    </a:lnTo>
                    <a:lnTo>
                      <a:pt x="1280" y="251"/>
                    </a:lnTo>
                    <a:lnTo>
                      <a:pt x="1289" y="256"/>
                    </a:lnTo>
                    <a:lnTo>
                      <a:pt x="1297" y="263"/>
                    </a:lnTo>
                    <a:lnTo>
                      <a:pt x="1304" y="270"/>
                    </a:lnTo>
                    <a:lnTo>
                      <a:pt x="1311" y="277"/>
                    </a:lnTo>
                    <a:lnTo>
                      <a:pt x="1317" y="286"/>
                    </a:lnTo>
                    <a:lnTo>
                      <a:pt x="1322" y="295"/>
                    </a:lnTo>
                    <a:lnTo>
                      <a:pt x="1326" y="305"/>
                    </a:lnTo>
                    <a:lnTo>
                      <a:pt x="1331" y="315"/>
                    </a:lnTo>
                    <a:lnTo>
                      <a:pt x="1335" y="336"/>
                    </a:lnTo>
                    <a:lnTo>
                      <a:pt x="1338" y="357"/>
                    </a:lnTo>
                    <a:lnTo>
                      <a:pt x="1338" y="357"/>
                    </a:lnTo>
                    <a:lnTo>
                      <a:pt x="1336" y="378"/>
                    </a:lnTo>
                    <a:lnTo>
                      <a:pt x="1335" y="389"/>
                    </a:lnTo>
                    <a:lnTo>
                      <a:pt x="1332" y="399"/>
                    </a:lnTo>
                    <a:lnTo>
                      <a:pt x="1329" y="409"/>
                    </a:lnTo>
                    <a:lnTo>
                      <a:pt x="1325" y="418"/>
                    </a:lnTo>
                    <a:lnTo>
                      <a:pt x="1319" y="427"/>
                    </a:lnTo>
                    <a:lnTo>
                      <a:pt x="1314" y="435"/>
                    </a:lnTo>
                    <a:lnTo>
                      <a:pt x="1307" y="442"/>
                    </a:lnTo>
                    <a:lnTo>
                      <a:pt x="1300" y="449"/>
                    </a:lnTo>
                    <a:lnTo>
                      <a:pt x="1291" y="456"/>
                    </a:lnTo>
                    <a:lnTo>
                      <a:pt x="1282" y="462"/>
                    </a:lnTo>
                    <a:lnTo>
                      <a:pt x="1272" y="466"/>
                    </a:lnTo>
                    <a:lnTo>
                      <a:pt x="1259" y="469"/>
                    </a:lnTo>
                    <a:lnTo>
                      <a:pt x="1248" y="470"/>
                    </a:lnTo>
                    <a:lnTo>
                      <a:pt x="1234" y="471"/>
                    </a:lnTo>
                    <a:lnTo>
                      <a:pt x="1234" y="471"/>
                    </a:lnTo>
                    <a:lnTo>
                      <a:pt x="1223" y="471"/>
                    </a:lnTo>
                    <a:lnTo>
                      <a:pt x="1210" y="469"/>
                    </a:lnTo>
                    <a:lnTo>
                      <a:pt x="1198" y="464"/>
                    </a:lnTo>
                    <a:lnTo>
                      <a:pt x="1185" y="460"/>
                    </a:lnTo>
                    <a:lnTo>
                      <a:pt x="1163" y="449"/>
                    </a:lnTo>
                    <a:lnTo>
                      <a:pt x="1140" y="438"/>
                    </a:lnTo>
                    <a:lnTo>
                      <a:pt x="1121" y="428"/>
                    </a:lnTo>
                    <a:lnTo>
                      <a:pt x="1113" y="425"/>
                    </a:lnTo>
                    <a:lnTo>
                      <a:pt x="1104" y="424"/>
                    </a:lnTo>
                    <a:lnTo>
                      <a:pt x="1096" y="425"/>
                    </a:lnTo>
                    <a:lnTo>
                      <a:pt x="1090" y="428"/>
                    </a:lnTo>
                    <a:lnTo>
                      <a:pt x="1083" y="432"/>
                    </a:lnTo>
                    <a:lnTo>
                      <a:pt x="1079" y="441"/>
                    </a:lnTo>
                    <a:lnTo>
                      <a:pt x="1079" y="441"/>
                    </a:lnTo>
                    <a:lnTo>
                      <a:pt x="1078" y="446"/>
                    </a:lnTo>
                    <a:lnTo>
                      <a:pt x="1075" y="455"/>
                    </a:lnTo>
                    <a:lnTo>
                      <a:pt x="1073" y="477"/>
                    </a:lnTo>
                    <a:lnTo>
                      <a:pt x="1071" y="508"/>
                    </a:lnTo>
                    <a:lnTo>
                      <a:pt x="1071" y="546"/>
                    </a:lnTo>
                    <a:lnTo>
                      <a:pt x="1069" y="632"/>
                    </a:lnTo>
                    <a:lnTo>
                      <a:pt x="1071" y="729"/>
                    </a:lnTo>
                    <a:lnTo>
                      <a:pt x="1071" y="729"/>
                    </a:lnTo>
                    <a:lnTo>
                      <a:pt x="1015" y="731"/>
                    </a:lnTo>
                    <a:lnTo>
                      <a:pt x="962" y="731"/>
                    </a:lnTo>
                    <a:lnTo>
                      <a:pt x="911" y="731"/>
                    </a:lnTo>
                    <a:lnTo>
                      <a:pt x="867" y="729"/>
                    </a:lnTo>
                    <a:lnTo>
                      <a:pt x="846" y="726"/>
                    </a:lnTo>
                    <a:lnTo>
                      <a:pt x="829" y="723"/>
                    </a:lnTo>
                    <a:lnTo>
                      <a:pt x="813" y="720"/>
                    </a:lnTo>
                    <a:lnTo>
                      <a:pt x="799" y="716"/>
                    </a:lnTo>
                    <a:lnTo>
                      <a:pt x="790" y="711"/>
                    </a:lnTo>
                    <a:lnTo>
                      <a:pt x="781" y="704"/>
                    </a:lnTo>
                    <a:lnTo>
                      <a:pt x="777" y="697"/>
                    </a:lnTo>
                    <a:lnTo>
                      <a:pt x="776" y="692"/>
                    </a:lnTo>
                    <a:lnTo>
                      <a:pt x="776" y="688"/>
                    </a:lnTo>
                    <a:lnTo>
                      <a:pt x="776" y="688"/>
                    </a:lnTo>
                    <a:lnTo>
                      <a:pt x="777" y="681"/>
                    </a:lnTo>
                    <a:lnTo>
                      <a:pt x="778" y="674"/>
                    </a:lnTo>
                    <a:lnTo>
                      <a:pt x="787" y="662"/>
                    </a:lnTo>
                    <a:lnTo>
                      <a:pt x="806" y="634"/>
                    </a:lnTo>
                    <a:lnTo>
                      <a:pt x="818" y="618"/>
                    </a:lnTo>
                    <a:lnTo>
                      <a:pt x="822" y="608"/>
                    </a:lnTo>
                    <a:lnTo>
                      <a:pt x="826" y="599"/>
                    </a:lnTo>
                    <a:lnTo>
                      <a:pt x="829" y="588"/>
                    </a:lnTo>
                    <a:lnTo>
                      <a:pt x="832" y="576"/>
                    </a:lnTo>
                    <a:lnTo>
                      <a:pt x="833" y="564"/>
                    </a:lnTo>
                    <a:lnTo>
                      <a:pt x="832" y="550"/>
                    </a:lnTo>
                    <a:lnTo>
                      <a:pt x="832" y="550"/>
                    </a:lnTo>
                    <a:lnTo>
                      <a:pt x="832" y="537"/>
                    </a:lnTo>
                    <a:lnTo>
                      <a:pt x="829" y="527"/>
                    </a:lnTo>
                    <a:lnTo>
                      <a:pt x="825" y="516"/>
                    </a:lnTo>
                    <a:lnTo>
                      <a:pt x="820" y="508"/>
                    </a:lnTo>
                    <a:lnTo>
                      <a:pt x="815" y="498"/>
                    </a:lnTo>
                    <a:lnTo>
                      <a:pt x="808" y="491"/>
                    </a:lnTo>
                    <a:lnTo>
                      <a:pt x="801" y="483"/>
                    </a:lnTo>
                    <a:lnTo>
                      <a:pt x="792" y="477"/>
                    </a:lnTo>
                    <a:lnTo>
                      <a:pt x="784" y="470"/>
                    </a:lnTo>
                    <a:lnTo>
                      <a:pt x="776" y="466"/>
                    </a:lnTo>
                    <a:lnTo>
                      <a:pt x="766" y="460"/>
                    </a:lnTo>
                    <a:lnTo>
                      <a:pt x="756" y="458"/>
                    </a:lnTo>
                    <a:lnTo>
                      <a:pt x="735" y="452"/>
                    </a:lnTo>
                    <a:lnTo>
                      <a:pt x="714" y="449"/>
                    </a:lnTo>
                    <a:lnTo>
                      <a:pt x="693" y="451"/>
                    </a:lnTo>
                    <a:lnTo>
                      <a:pt x="682" y="452"/>
                    </a:lnTo>
                    <a:lnTo>
                      <a:pt x="672" y="455"/>
                    </a:lnTo>
                    <a:lnTo>
                      <a:pt x="662" y="459"/>
                    </a:lnTo>
                    <a:lnTo>
                      <a:pt x="653" y="463"/>
                    </a:lnTo>
                    <a:lnTo>
                      <a:pt x="644" y="467"/>
                    </a:lnTo>
                    <a:lnTo>
                      <a:pt x="636" y="473"/>
                    </a:lnTo>
                    <a:lnTo>
                      <a:pt x="627" y="480"/>
                    </a:lnTo>
                    <a:lnTo>
                      <a:pt x="620" y="488"/>
                    </a:lnTo>
                    <a:lnTo>
                      <a:pt x="615" y="497"/>
                    </a:lnTo>
                    <a:lnTo>
                      <a:pt x="609" y="506"/>
                    </a:lnTo>
                    <a:lnTo>
                      <a:pt x="605" y="516"/>
                    </a:lnTo>
                    <a:lnTo>
                      <a:pt x="602" y="527"/>
                    </a:lnTo>
                    <a:lnTo>
                      <a:pt x="600" y="540"/>
                    </a:lnTo>
                    <a:lnTo>
                      <a:pt x="600" y="553"/>
                    </a:lnTo>
                    <a:lnTo>
                      <a:pt x="600" y="553"/>
                    </a:lnTo>
                    <a:lnTo>
                      <a:pt x="600" y="565"/>
                    </a:lnTo>
                    <a:lnTo>
                      <a:pt x="602" y="578"/>
                    </a:lnTo>
                    <a:lnTo>
                      <a:pt x="607" y="589"/>
                    </a:lnTo>
                    <a:lnTo>
                      <a:pt x="611" y="601"/>
                    </a:lnTo>
                    <a:lnTo>
                      <a:pt x="622" y="625"/>
                    </a:lnTo>
                    <a:lnTo>
                      <a:pt x="633" y="646"/>
                    </a:lnTo>
                    <a:lnTo>
                      <a:pt x="643" y="666"/>
                    </a:lnTo>
                    <a:lnTo>
                      <a:pt x="646" y="676"/>
                    </a:lnTo>
                    <a:lnTo>
                      <a:pt x="647" y="684"/>
                    </a:lnTo>
                    <a:lnTo>
                      <a:pt x="646" y="691"/>
                    </a:lnTo>
                    <a:lnTo>
                      <a:pt x="643" y="698"/>
                    </a:lnTo>
                    <a:lnTo>
                      <a:pt x="639" y="704"/>
                    </a:lnTo>
                    <a:lnTo>
                      <a:pt x="630" y="709"/>
                    </a:lnTo>
                    <a:lnTo>
                      <a:pt x="630" y="709"/>
                    </a:lnTo>
                    <a:lnTo>
                      <a:pt x="625" y="711"/>
                    </a:lnTo>
                    <a:lnTo>
                      <a:pt x="616" y="712"/>
                    </a:lnTo>
                    <a:lnTo>
                      <a:pt x="594" y="715"/>
                    </a:lnTo>
                    <a:lnTo>
                      <a:pt x="565" y="716"/>
                    </a:lnTo>
                    <a:lnTo>
                      <a:pt x="528" y="718"/>
                    </a:lnTo>
                    <a:lnTo>
                      <a:pt x="442" y="718"/>
                    </a:lnTo>
                    <a:lnTo>
                      <a:pt x="347" y="716"/>
                    </a:lnTo>
                    <a:lnTo>
                      <a:pt x="347" y="716"/>
                    </a:lnTo>
                    <a:close/>
                  </a:path>
                </a:pathLst>
              </a:custGeom>
              <a:noFill/>
              <a:ln w="28575" cap="rnd">
                <a:solidFill>
                  <a:schemeClr val="bg1"/>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32" name="iSlîdé">
                <a:extLst>
                  <a:ext uri="{FF2B5EF4-FFF2-40B4-BE49-F238E27FC236}">
                    <a16:creationId xmlns:a16="http://schemas.microsoft.com/office/drawing/2014/main" id="{622439E8-3E46-44EF-B3B1-49C59194914D}"/>
                  </a:ext>
                </a:extLst>
              </p:cNvPr>
              <p:cNvSpPr/>
              <p:nvPr/>
            </p:nvSpPr>
            <p:spPr bwMode="auto">
              <a:xfrm>
                <a:off x="3895725" y="2906714"/>
                <a:ext cx="2052637" cy="1154112"/>
              </a:xfrm>
              <a:custGeom>
                <a:avLst/>
                <a:gdLst>
                  <a:gd name="T0" fmla="*/ 757 w 1293"/>
                  <a:gd name="T1" fmla="*/ 716 h 727"/>
                  <a:gd name="T2" fmla="*/ 687 w 1293"/>
                  <a:gd name="T3" fmla="*/ 703 h 727"/>
                  <a:gd name="T4" fmla="*/ 681 w 1293"/>
                  <a:gd name="T5" fmla="*/ 667 h 727"/>
                  <a:gd name="T6" fmla="*/ 722 w 1293"/>
                  <a:gd name="T7" fmla="*/ 578 h 727"/>
                  <a:gd name="T8" fmla="*/ 722 w 1293"/>
                  <a:gd name="T9" fmla="*/ 527 h 727"/>
                  <a:gd name="T10" fmla="*/ 697 w 1293"/>
                  <a:gd name="T11" fmla="*/ 481 h 727"/>
                  <a:gd name="T12" fmla="*/ 652 w 1293"/>
                  <a:gd name="T13" fmla="*/ 455 h 727"/>
                  <a:gd name="T14" fmla="*/ 589 w 1293"/>
                  <a:gd name="T15" fmla="*/ 452 h 727"/>
                  <a:gd name="T16" fmla="*/ 532 w 1293"/>
                  <a:gd name="T17" fmla="*/ 477 h 727"/>
                  <a:gd name="T18" fmla="*/ 499 w 1293"/>
                  <a:gd name="T19" fmla="*/ 518 h 727"/>
                  <a:gd name="T20" fmla="*/ 492 w 1293"/>
                  <a:gd name="T21" fmla="*/ 564 h 727"/>
                  <a:gd name="T22" fmla="*/ 508 w 1293"/>
                  <a:gd name="T23" fmla="*/ 618 h 727"/>
                  <a:gd name="T24" fmla="*/ 548 w 1293"/>
                  <a:gd name="T25" fmla="*/ 688 h 727"/>
                  <a:gd name="T26" fmla="*/ 543 w 1293"/>
                  <a:gd name="T27" fmla="*/ 703 h 727"/>
                  <a:gd name="T28" fmla="*/ 477 w 1293"/>
                  <a:gd name="T29" fmla="*/ 724 h 727"/>
                  <a:gd name="T30" fmla="*/ 252 w 1293"/>
                  <a:gd name="T31" fmla="*/ 723 h 727"/>
                  <a:gd name="T32" fmla="*/ 252 w 1293"/>
                  <a:gd name="T33" fmla="*/ 480 h 727"/>
                  <a:gd name="T34" fmla="*/ 237 w 1293"/>
                  <a:gd name="T35" fmla="*/ 428 h 727"/>
                  <a:gd name="T36" fmla="*/ 211 w 1293"/>
                  <a:gd name="T37" fmla="*/ 427 h 727"/>
                  <a:gd name="T38" fmla="*/ 123 w 1293"/>
                  <a:gd name="T39" fmla="*/ 456 h 727"/>
                  <a:gd name="T40" fmla="*/ 70 w 1293"/>
                  <a:gd name="T41" fmla="*/ 455 h 727"/>
                  <a:gd name="T42" fmla="*/ 31 w 1293"/>
                  <a:gd name="T43" fmla="*/ 428 h 727"/>
                  <a:gd name="T44" fmla="*/ 0 w 1293"/>
                  <a:gd name="T45" fmla="*/ 344 h 727"/>
                  <a:gd name="T46" fmla="*/ 17 w 1293"/>
                  <a:gd name="T47" fmla="*/ 267 h 727"/>
                  <a:gd name="T48" fmla="*/ 52 w 1293"/>
                  <a:gd name="T49" fmla="*/ 237 h 727"/>
                  <a:gd name="T50" fmla="*/ 102 w 1293"/>
                  <a:gd name="T51" fmla="*/ 231 h 727"/>
                  <a:gd name="T52" fmla="*/ 171 w 1293"/>
                  <a:gd name="T53" fmla="*/ 249 h 727"/>
                  <a:gd name="T54" fmla="*/ 223 w 1293"/>
                  <a:gd name="T55" fmla="*/ 269 h 727"/>
                  <a:gd name="T56" fmla="*/ 245 w 1293"/>
                  <a:gd name="T57" fmla="*/ 251 h 727"/>
                  <a:gd name="T58" fmla="*/ 255 w 1293"/>
                  <a:gd name="T59" fmla="*/ 91 h 727"/>
                  <a:gd name="T60" fmla="*/ 457 w 1293"/>
                  <a:gd name="T61" fmla="*/ 0 h 727"/>
                  <a:gd name="T62" fmla="*/ 534 w 1293"/>
                  <a:gd name="T63" fmla="*/ 13 h 727"/>
                  <a:gd name="T64" fmla="*/ 548 w 1293"/>
                  <a:gd name="T65" fmla="*/ 32 h 727"/>
                  <a:gd name="T66" fmla="*/ 518 w 1293"/>
                  <a:gd name="T67" fmla="*/ 87 h 727"/>
                  <a:gd name="T68" fmla="*/ 492 w 1293"/>
                  <a:gd name="T69" fmla="*/ 146 h 727"/>
                  <a:gd name="T70" fmla="*/ 495 w 1293"/>
                  <a:gd name="T71" fmla="*/ 195 h 727"/>
                  <a:gd name="T72" fmla="*/ 523 w 1293"/>
                  <a:gd name="T73" fmla="*/ 238 h 727"/>
                  <a:gd name="T74" fmla="*/ 568 w 1293"/>
                  <a:gd name="T75" fmla="*/ 264 h 727"/>
                  <a:gd name="T76" fmla="*/ 652 w 1293"/>
                  <a:gd name="T77" fmla="*/ 266 h 727"/>
                  <a:gd name="T78" fmla="*/ 697 w 1293"/>
                  <a:gd name="T79" fmla="*/ 241 h 727"/>
                  <a:gd name="T80" fmla="*/ 722 w 1293"/>
                  <a:gd name="T81" fmla="*/ 193 h 727"/>
                  <a:gd name="T82" fmla="*/ 722 w 1293"/>
                  <a:gd name="T83" fmla="*/ 144 h 727"/>
                  <a:gd name="T84" fmla="*/ 681 w 1293"/>
                  <a:gd name="T85" fmla="*/ 55 h 727"/>
                  <a:gd name="T86" fmla="*/ 685 w 1293"/>
                  <a:gd name="T87" fmla="*/ 17 h 727"/>
                  <a:gd name="T88" fmla="*/ 759 w 1293"/>
                  <a:gd name="T89" fmla="*/ 4 h 727"/>
                  <a:gd name="T90" fmla="*/ 973 w 1293"/>
                  <a:gd name="T91" fmla="*/ 88 h 727"/>
                  <a:gd name="T92" fmla="*/ 983 w 1293"/>
                  <a:gd name="T93" fmla="*/ 249 h 727"/>
                  <a:gd name="T94" fmla="*/ 1012 w 1293"/>
                  <a:gd name="T95" fmla="*/ 276 h 727"/>
                  <a:gd name="T96" fmla="*/ 1061 w 1293"/>
                  <a:gd name="T97" fmla="*/ 262 h 727"/>
                  <a:gd name="T98" fmla="*/ 1141 w 1293"/>
                  <a:gd name="T99" fmla="*/ 223 h 727"/>
                  <a:gd name="T100" fmla="*/ 1204 w 1293"/>
                  <a:gd name="T101" fmla="*/ 228 h 727"/>
                  <a:gd name="T102" fmla="*/ 1263 w 1293"/>
                  <a:gd name="T103" fmla="*/ 263 h 727"/>
                  <a:gd name="T104" fmla="*/ 1291 w 1293"/>
                  <a:gd name="T105" fmla="*/ 316 h 727"/>
                  <a:gd name="T106" fmla="*/ 1292 w 1293"/>
                  <a:gd name="T107" fmla="*/ 365 h 727"/>
                  <a:gd name="T108" fmla="*/ 1271 w 1293"/>
                  <a:gd name="T109" fmla="*/ 422 h 727"/>
                  <a:gd name="T110" fmla="*/ 1224 w 1293"/>
                  <a:gd name="T111" fmla="*/ 466 h 727"/>
                  <a:gd name="T112" fmla="*/ 1152 w 1293"/>
                  <a:gd name="T113" fmla="*/ 483 h 727"/>
                  <a:gd name="T114" fmla="*/ 1107 w 1293"/>
                  <a:gd name="T115" fmla="*/ 469 h 727"/>
                  <a:gd name="T116" fmla="*/ 1022 w 1293"/>
                  <a:gd name="T117" fmla="*/ 422 h 727"/>
                  <a:gd name="T118" fmla="*/ 987 w 1293"/>
                  <a:gd name="T119" fmla="*/ 434 h 727"/>
                  <a:gd name="T120" fmla="*/ 966 w 1293"/>
                  <a:gd name="T121" fmla="*/ 491 h 727"/>
                  <a:gd name="T122" fmla="*/ 966 w 1293"/>
                  <a:gd name="T123" fmla="*/ 717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93" h="727">
                    <a:moveTo>
                      <a:pt x="966" y="717"/>
                    </a:moveTo>
                    <a:lnTo>
                      <a:pt x="966" y="717"/>
                    </a:lnTo>
                    <a:lnTo>
                      <a:pt x="874" y="719"/>
                    </a:lnTo>
                    <a:lnTo>
                      <a:pt x="792" y="717"/>
                    </a:lnTo>
                    <a:lnTo>
                      <a:pt x="757" y="716"/>
                    </a:lnTo>
                    <a:lnTo>
                      <a:pt x="729" y="715"/>
                    </a:lnTo>
                    <a:lnTo>
                      <a:pt x="708" y="712"/>
                    </a:lnTo>
                    <a:lnTo>
                      <a:pt x="694" y="709"/>
                    </a:lnTo>
                    <a:lnTo>
                      <a:pt x="694" y="709"/>
                    </a:lnTo>
                    <a:lnTo>
                      <a:pt x="687" y="703"/>
                    </a:lnTo>
                    <a:lnTo>
                      <a:pt x="681" y="698"/>
                    </a:lnTo>
                    <a:lnTo>
                      <a:pt x="678" y="691"/>
                    </a:lnTo>
                    <a:lnTo>
                      <a:pt x="677" y="684"/>
                    </a:lnTo>
                    <a:lnTo>
                      <a:pt x="678" y="675"/>
                    </a:lnTo>
                    <a:lnTo>
                      <a:pt x="681" y="667"/>
                    </a:lnTo>
                    <a:lnTo>
                      <a:pt x="691" y="646"/>
                    </a:lnTo>
                    <a:lnTo>
                      <a:pt x="702" y="625"/>
                    </a:lnTo>
                    <a:lnTo>
                      <a:pt x="713" y="601"/>
                    </a:lnTo>
                    <a:lnTo>
                      <a:pt x="717" y="590"/>
                    </a:lnTo>
                    <a:lnTo>
                      <a:pt x="722" y="578"/>
                    </a:lnTo>
                    <a:lnTo>
                      <a:pt x="724" y="565"/>
                    </a:lnTo>
                    <a:lnTo>
                      <a:pt x="724" y="552"/>
                    </a:lnTo>
                    <a:lnTo>
                      <a:pt x="724" y="552"/>
                    </a:lnTo>
                    <a:lnTo>
                      <a:pt x="724" y="540"/>
                    </a:lnTo>
                    <a:lnTo>
                      <a:pt x="722" y="527"/>
                    </a:lnTo>
                    <a:lnTo>
                      <a:pt x="719" y="516"/>
                    </a:lnTo>
                    <a:lnTo>
                      <a:pt x="715" y="506"/>
                    </a:lnTo>
                    <a:lnTo>
                      <a:pt x="709" y="497"/>
                    </a:lnTo>
                    <a:lnTo>
                      <a:pt x="704" y="488"/>
                    </a:lnTo>
                    <a:lnTo>
                      <a:pt x="697" y="481"/>
                    </a:lnTo>
                    <a:lnTo>
                      <a:pt x="688" y="474"/>
                    </a:lnTo>
                    <a:lnTo>
                      <a:pt x="680" y="467"/>
                    </a:lnTo>
                    <a:lnTo>
                      <a:pt x="671" y="463"/>
                    </a:lnTo>
                    <a:lnTo>
                      <a:pt x="662" y="459"/>
                    </a:lnTo>
                    <a:lnTo>
                      <a:pt x="652" y="455"/>
                    </a:lnTo>
                    <a:lnTo>
                      <a:pt x="642" y="453"/>
                    </a:lnTo>
                    <a:lnTo>
                      <a:pt x="631" y="450"/>
                    </a:lnTo>
                    <a:lnTo>
                      <a:pt x="610" y="450"/>
                    </a:lnTo>
                    <a:lnTo>
                      <a:pt x="610" y="450"/>
                    </a:lnTo>
                    <a:lnTo>
                      <a:pt x="589" y="452"/>
                    </a:lnTo>
                    <a:lnTo>
                      <a:pt x="568" y="457"/>
                    </a:lnTo>
                    <a:lnTo>
                      <a:pt x="558" y="462"/>
                    </a:lnTo>
                    <a:lnTo>
                      <a:pt x="548" y="466"/>
                    </a:lnTo>
                    <a:lnTo>
                      <a:pt x="540" y="471"/>
                    </a:lnTo>
                    <a:lnTo>
                      <a:pt x="532" y="477"/>
                    </a:lnTo>
                    <a:lnTo>
                      <a:pt x="523" y="484"/>
                    </a:lnTo>
                    <a:lnTo>
                      <a:pt x="516" y="491"/>
                    </a:lnTo>
                    <a:lnTo>
                      <a:pt x="509" y="499"/>
                    </a:lnTo>
                    <a:lnTo>
                      <a:pt x="504" y="508"/>
                    </a:lnTo>
                    <a:lnTo>
                      <a:pt x="499" y="518"/>
                    </a:lnTo>
                    <a:lnTo>
                      <a:pt x="495" y="527"/>
                    </a:lnTo>
                    <a:lnTo>
                      <a:pt x="494" y="538"/>
                    </a:lnTo>
                    <a:lnTo>
                      <a:pt x="492" y="550"/>
                    </a:lnTo>
                    <a:lnTo>
                      <a:pt x="492" y="550"/>
                    </a:lnTo>
                    <a:lnTo>
                      <a:pt x="492" y="564"/>
                    </a:lnTo>
                    <a:lnTo>
                      <a:pt x="492" y="576"/>
                    </a:lnTo>
                    <a:lnTo>
                      <a:pt x="495" y="589"/>
                    </a:lnTo>
                    <a:lnTo>
                      <a:pt x="498" y="599"/>
                    </a:lnTo>
                    <a:lnTo>
                      <a:pt x="502" y="608"/>
                    </a:lnTo>
                    <a:lnTo>
                      <a:pt x="508" y="618"/>
                    </a:lnTo>
                    <a:lnTo>
                      <a:pt x="518" y="634"/>
                    </a:lnTo>
                    <a:lnTo>
                      <a:pt x="539" y="661"/>
                    </a:lnTo>
                    <a:lnTo>
                      <a:pt x="546" y="675"/>
                    </a:lnTo>
                    <a:lnTo>
                      <a:pt x="547" y="681"/>
                    </a:lnTo>
                    <a:lnTo>
                      <a:pt x="548" y="688"/>
                    </a:lnTo>
                    <a:lnTo>
                      <a:pt x="548" y="688"/>
                    </a:lnTo>
                    <a:lnTo>
                      <a:pt x="548" y="692"/>
                    </a:lnTo>
                    <a:lnTo>
                      <a:pt x="547" y="696"/>
                    </a:lnTo>
                    <a:lnTo>
                      <a:pt x="546" y="701"/>
                    </a:lnTo>
                    <a:lnTo>
                      <a:pt x="543" y="703"/>
                    </a:lnTo>
                    <a:lnTo>
                      <a:pt x="534" y="710"/>
                    </a:lnTo>
                    <a:lnTo>
                      <a:pt x="525" y="715"/>
                    </a:lnTo>
                    <a:lnTo>
                      <a:pt x="511" y="719"/>
                    </a:lnTo>
                    <a:lnTo>
                      <a:pt x="495" y="722"/>
                    </a:lnTo>
                    <a:lnTo>
                      <a:pt x="477" y="724"/>
                    </a:lnTo>
                    <a:lnTo>
                      <a:pt x="457" y="726"/>
                    </a:lnTo>
                    <a:lnTo>
                      <a:pt x="413" y="727"/>
                    </a:lnTo>
                    <a:lnTo>
                      <a:pt x="362" y="727"/>
                    </a:lnTo>
                    <a:lnTo>
                      <a:pt x="252" y="723"/>
                    </a:lnTo>
                    <a:lnTo>
                      <a:pt x="252" y="723"/>
                    </a:lnTo>
                    <a:lnTo>
                      <a:pt x="256" y="632"/>
                    </a:lnTo>
                    <a:lnTo>
                      <a:pt x="256" y="589"/>
                    </a:lnTo>
                    <a:lnTo>
                      <a:pt x="256" y="548"/>
                    </a:lnTo>
                    <a:lnTo>
                      <a:pt x="255" y="512"/>
                    </a:lnTo>
                    <a:lnTo>
                      <a:pt x="252" y="480"/>
                    </a:lnTo>
                    <a:lnTo>
                      <a:pt x="248" y="453"/>
                    </a:lnTo>
                    <a:lnTo>
                      <a:pt x="244" y="442"/>
                    </a:lnTo>
                    <a:lnTo>
                      <a:pt x="239" y="434"/>
                    </a:lnTo>
                    <a:lnTo>
                      <a:pt x="239" y="434"/>
                    </a:lnTo>
                    <a:lnTo>
                      <a:pt x="237" y="428"/>
                    </a:lnTo>
                    <a:lnTo>
                      <a:pt x="232" y="425"/>
                    </a:lnTo>
                    <a:lnTo>
                      <a:pt x="228" y="422"/>
                    </a:lnTo>
                    <a:lnTo>
                      <a:pt x="223" y="422"/>
                    </a:lnTo>
                    <a:lnTo>
                      <a:pt x="217" y="424"/>
                    </a:lnTo>
                    <a:lnTo>
                      <a:pt x="211" y="427"/>
                    </a:lnTo>
                    <a:lnTo>
                      <a:pt x="196" y="434"/>
                    </a:lnTo>
                    <a:lnTo>
                      <a:pt x="177" y="442"/>
                    </a:lnTo>
                    <a:lnTo>
                      <a:pt x="153" y="450"/>
                    </a:lnTo>
                    <a:lnTo>
                      <a:pt x="139" y="453"/>
                    </a:lnTo>
                    <a:lnTo>
                      <a:pt x="123" y="456"/>
                    </a:lnTo>
                    <a:lnTo>
                      <a:pt x="107" y="457"/>
                    </a:lnTo>
                    <a:lnTo>
                      <a:pt x="88" y="457"/>
                    </a:lnTo>
                    <a:lnTo>
                      <a:pt x="88" y="457"/>
                    </a:lnTo>
                    <a:lnTo>
                      <a:pt x="79" y="456"/>
                    </a:lnTo>
                    <a:lnTo>
                      <a:pt x="70" y="455"/>
                    </a:lnTo>
                    <a:lnTo>
                      <a:pt x="60" y="452"/>
                    </a:lnTo>
                    <a:lnTo>
                      <a:pt x="54" y="446"/>
                    </a:lnTo>
                    <a:lnTo>
                      <a:pt x="45" y="442"/>
                    </a:lnTo>
                    <a:lnTo>
                      <a:pt x="38" y="435"/>
                    </a:lnTo>
                    <a:lnTo>
                      <a:pt x="31" y="428"/>
                    </a:lnTo>
                    <a:lnTo>
                      <a:pt x="26" y="421"/>
                    </a:lnTo>
                    <a:lnTo>
                      <a:pt x="16" y="404"/>
                    </a:lnTo>
                    <a:lnTo>
                      <a:pt x="7" y="385"/>
                    </a:lnTo>
                    <a:lnTo>
                      <a:pt x="3" y="365"/>
                    </a:lnTo>
                    <a:lnTo>
                      <a:pt x="0" y="344"/>
                    </a:lnTo>
                    <a:lnTo>
                      <a:pt x="0" y="323"/>
                    </a:lnTo>
                    <a:lnTo>
                      <a:pt x="3" y="304"/>
                    </a:lnTo>
                    <a:lnTo>
                      <a:pt x="9" y="284"/>
                    </a:lnTo>
                    <a:lnTo>
                      <a:pt x="13" y="276"/>
                    </a:lnTo>
                    <a:lnTo>
                      <a:pt x="17" y="267"/>
                    </a:lnTo>
                    <a:lnTo>
                      <a:pt x="23" y="259"/>
                    </a:lnTo>
                    <a:lnTo>
                      <a:pt x="30" y="253"/>
                    </a:lnTo>
                    <a:lnTo>
                      <a:pt x="37" y="246"/>
                    </a:lnTo>
                    <a:lnTo>
                      <a:pt x="44" y="241"/>
                    </a:lnTo>
                    <a:lnTo>
                      <a:pt x="52" y="237"/>
                    </a:lnTo>
                    <a:lnTo>
                      <a:pt x="62" y="234"/>
                    </a:lnTo>
                    <a:lnTo>
                      <a:pt x="72" y="232"/>
                    </a:lnTo>
                    <a:lnTo>
                      <a:pt x="83" y="231"/>
                    </a:lnTo>
                    <a:lnTo>
                      <a:pt x="83" y="231"/>
                    </a:lnTo>
                    <a:lnTo>
                      <a:pt x="102" y="231"/>
                    </a:lnTo>
                    <a:lnTo>
                      <a:pt x="119" y="232"/>
                    </a:lnTo>
                    <a:lnTo>
                      <a:pt x="135" y="235"/>
                    </a:lnTo>
                    <a:lnTo>
                      <a:pt x="149" y="239"/>
                    </a:lnTo>
                    <a:lnTo>
                      <a:pt x="161" y="244"/>
                    </a:lnTo>
                    <a:lnTo>
                      <a:pt x="171" y="249"/>
                    </a:lnTo>
                    <a:lnTo>
                      <a:pt x="189" y="259"/>
                    </a:lnTo>
                    <a:lnTo>
                      <a:pt x="203" y="266"/>
                    </a:lnTo>
                    <a:lnTo>
                      <a:pt x="210" y="269"/>
                    </a:lnTo>
                    <a:lnTo>
                      <a:pt x="216" y="269"/>
                    </a:lnTo>
                    <a:lnTo>
                      <a:pt x="223" y="269"/>
                    </a:lnTo>
                    <a:lnTo>
                      <a:pt x="228" y="266"/>
                    </a:lnTo>
                    <a:lnTo>
                      <a:pt x="235" y="262"/>
                    </a:lnTo>
                    <a:lnTo>
                      <a:pt x="242" y="255"/>
                    </a:lnTo>
                    <a:lnTo>
                      <a:pt x="242" y="255"/>
                    </a:lnTo>
                    <a:lnTo>
                      <a:pt x="245" y="251"/>
                    </a:lnTo>
                    <a:lnTo>
                      <a:pt x="248" y="244"/>
                    </a:lnTo>
                    <a:lnTo>
                      <a:pt x="252" y="224"/>
                    </a:lnTo>
                    <a:lnTo>
                      <a:pt x="253" y="199"/>
                    </a:lnTo>
                    <a:lnTo>
                      <a:pt x="255" y="167"/>
                    </a:lnTo>
                    <a:lnTo>
                      <a:pt x="255" y="91"/>
                    </a:lnTo>
                    <a:lnTo>
                      <a:pt x="253" y="9"/>
                    </a:lnTo>
                    <a:lnTo>
                      <a:pt x="253" y="9"/>
                    </a:lnTo>
                    <a:lnTo>
                      <a:pt x="362" y="2"/>
                    </a:lnTo>
                    <a:lnTo>
                      <a:pt x="413" y="0"/>
                    </a:lnTo>
                    <a:lnTo>
                      <a:pt x="457" y="0"/>
                    </a:lnTo>
                    <a:lnTo>
                      <a:pt x="477" y="0"/>
                    </a:lnTo>
                    <a:lnTo>
                      <a:pt x="495" y="2"/>
                    </a:lnTo>
                    <a:lnTo>
                      <a:pt x="511" y="4"/>
                    </a:lnTo>
                    <a:lnTo>
                      <a:pt x="525" y="9"/>
                    </a:lnTo>
                    <a:lnTo>
                      <a:pt x="534" y="13"/>
                    </a:lnTo>
                    <a:lnTo>
                      <a:pt x="543" y="18"/>
                    </a:lnTo>
                    <a:lnTo>
                      <a:pt x="546" y="21"/>
                    </a:lnTo>
                    <a:lnTo>
                      <a:pt x="547" y="25"/>
                    </a:lnTo>
                    <a:lnTo>
                      <a:pt x="548" y="28"/>
                    </a:lnTo>
                    <a:lnTo>
                      <a:pt x="548" y="32"/>
                    </a:lnTo>
                    <a:lnTo>
                      <a:pt x="548" y="32"/>
                    </a:lnTo>
                    <a:lnTo>
                      <a:pt x="547" y="39"/>
                    </a:lnTo>
                    <a:lnTo>
                      <a:pt x="546" y="46"/>
                    </a:lnTo>
                    <a:lnTo>
                      <a:pt x="537" y="60"/>
                    </a:lnTo>
                    <a:lnTo>
                      <a:pt x="518" y="87"/>
                    </a:lnTo>
                    <a:lnTo>
                      <a:pt x="506" y="104"/>
                    </a:lnTo>
                    <a:lnTo>
                      <a:pt x="502" y="112"/>
                    </a:lnTo>
                    <a:lnTo>
                      <a:pt x="498" y="122"/>
                    </a:lnTo>
                    <a:lnTo>
                      <a:pt x="495" y="133"/>
                    </a:lnTo>
                    <a:lnTo>
                      <a:pt x="492" y="146"/>
                    </a:lnTo>
                    <a:lnTo>
                      <a:pt x="491" y="158"/>
                    </a:lnTo>
                    <a:lnTo>
                      <a:pt x="492" y="172"/>
                    </a:lnTo>
                    <a:lnTo>
                      <a:pt x="492" y="172"/>
                    </a:lnTo>
                    <a:lnTo>
                      <a:pt x="492" y="183"/>
                    </a:lnTo>
                    <a:lnTo>
                      <a:pt x="495" y="195"/>
                    </a:lnTo>
                    <a:lnTo>
                      <a:pt x="499" y="204"/>
                    </a:lnTo>
                    <a:lnTo>
                      <a:pt x="504" y="214"/>
                    </a:lnTo>
                    <a:lnTo>
                      <a:pt x="509" y="223"/>
                    </a:lnTo>
                    <a:lnTo>
                      <a:pt x="516" y="231"/>
                    </a:lnTo>
                    <a:lnTo>
                      <a:pt x="523" y="238"/>
                    </a:lnTo>
                    <a:lnTo>
                      <a:pt x="532" y="245"/>
                    </a:lnTo>
                    <a:lnTo>
                      <a:pt x="540" y="251"/>
                    </a:lnTo>
                    <a:lnTo>
                      <a:pt x="548" y="256"/>
                    </a:lnTo>
                    <a:lnTo>
                      <a:pt x="558" y="260"/>
                    </a:lnTo>
                    <a:lnTo>
                      <a:pt x="568" y="264"/>
                    </a:lnTo>
                    <a:lnTo>
                      <a:pt x="589" y="269"/>
                    </a:lnTo>
                    <a:lnTo>
                      <a:pt x="610" y="271"/>
                    </a:lnTo>
                    <a:lnTo>
                      <a:pt x="631" y="270"/>
                    </a:lnTo>
                    <a:lnTo>
                      <a:pt x="642" y="269"/>
                    </a:lnTo>
                    <a:lnTo>
                      <a:pt x="652" y="266"/>
                    </a:lnTo>
                    <a:lnTo>
                      <a:pt x="662" y="263"/>
                    </a:lnTo>
                    <a:lnTo>
                      <a:pt x="671" y="259"/>
                    </a:lnTo>
                    <a:lnTo>
                      <a:pt x="680" y="253"/>
                    </a:lnTo>
                    <a:lnTo>
                      <a:pt x="688" y="248"/>
                    </a:lnTo>
                    <a:lnTo>
                      <a:pt x="697" y="241"/>
                    </a:lnTo>
                    <a:lnTo>
                      <a:pt x="704" y="234"/>
                    </a:lnTo>
                    <a:lnTo>
                      <a:pt x="709" y="225"/>
                    </a:lnTo>
                    <a:lnTo>
                      <a:pt x="715" y="216"/>
                    </a:lnTo>
                    <a:lnTo>
                      <a:pt x="719" y="206"/>
                    </a:lnTo>
                    <a:lnTo>
                      <a:pt x="722" y="193"/>
                    </a:lnTo>
                    <a:lnTo>
                      <a:pt x="724" y="182"/>
                    </a:lnTo>
                    <a:lnTo>
                      <a:pt x="724" y="168"/>
                    </a:lnTo>
                    <a:lnTo>
                      <a:pt x="724" y="168"/>
                    </a:lnTo>
                    <a:lnTo>
                      <a:pt x="724" y="157"/>
                    </a:lnTo>
                    <a:lnTo>
                      <a:pt x="722" y="144"/>
                    </a:lnTo>
                    <a:lnTo>
                      <a:pt x="717" y="132"/>
                    </a:lnTo>
                    <a:lnTo>
                      <a:pt x="713" y="119"/>
                    </a:lnTo>
                    <a:lnTo>
                      <a:pt x="702" y="97"/>
                    </a:lnTo>
                    <a:lnTo>
                      <a:pt x="691" y="74"/>
                    </a:lnTo>
                    <a:lnTo>
                      <a:pt x="681" y="55"/>
                    </a:lnTo>
                    <a:lnTo>
                      <a:pt x="678" y="46"/>
                    </a:lnTo>
                    <a:lnTo>
                      <a:pt x="677" y="38"/>
                    </a:lnTo>
                    <a:lnTo>
                      <a:pt x="678" y="30"/>
                    </a:lnTo>
                    <a:lnTo>
                      <a:pt x="681" y="24"/>
                    </a:lnTo>
                    <a:lnTo>
                      <a:pt x="685" y="17"/>
                    </a:lnTo>
                    <a:lnTo>
                      <a:pt x="694" y="13"/>
                    </a:lnTo>
                    <a:lnTo>
                      <a:pt x="694" y="13"/>
                    </a:lnTo>
                    <a:lnTo>
                      <a:pt x="708" y="9"/>
                    </a:lnTo>
                    <a:lnTo>
                      <a:pt x="730" y="7"/>
                    </a:lnTo>
                    <a:lnTo>
                      <a:pt x="759" y="4"/>
                    </a:lnTo>
                    <a:lnTo>
                      <a:pt x="796" y="4"/>
                    </a:lnTo>
                    <a:lnTo>
                      <a:pt x="881" y="3"/>
                    </a:lnTo>
                    <a:lnTo>
                      <a:pt x="975" y="4"/>
                    </a:lnTo>
                    <a:lnTo>
                      <a:pt x="975" y="4"/>
                    </a:lnTo>
                    <a:lnTo>
                      <a:pt x="973" y="88"/>
                    </a:lnTo>
                    <a:lnTo>
                      <a:pt x="973" y="164"/>
                    </a:lnTo>
                    <a:lnTo>
                      <a:pt x="975" y="196"/>
                    </a:lnTo>
                    <a:lnTo>
                      <a:pt x="977" y="223"/>
                    </a:lnTo>
                    <a:lnTo>
                      <a:pt x="980" y="242"/>
                    </a:lnTo>
                    <a:lnTo>
                      <a:pt x="983" y="249"/>
                    </a:lnTo>
                    <a:lnTo>
                      <a:pt x="986" y="255"/>
                    </a:lnTo>
                    <a:lnTo>
                      <a:pt x="986" y="255"/>
                    </a:lnTo>
                    <a:lnTo>
                      <a:pt x="994" y="264"/>
                    </a:lnTo>
                    <a:lnTo>
                      <a:pt x="1004" y="271"/>
                    </a:lnTo>
                    <a:lnTo>
                      <a:pt x="1012" y="276"/>
                    </a:lnTo>
                    <a:lnTo>
                      <a:pt x="1022" y="277"/>
                    </a:lnTo>
                    <a:lnTo>
                      <a:pt x="1032" y="276"/>
                    </a:lnTo>
                    <a:lnTo>
                      <a:pt x="1042" y="273"/>
                    </a:lnTo>
                    <a:lnTo>
                      <a:pt x="1050" y="267"/>
                    </a:lnTo>
                    <a:lnTo>
                      <a:pt x="1061" y="262"/>
                    </a:lnTo>
                    <a:lnTo>
                      <a:pt x="1081" y="249"/>
                    </a:lnTo>
                    <a:lnTo>
                      <a:pt x="1103" y="235"/>
                    </a:lnTo>
                    <a:lnTo>
                      <a:pt x="1116" y="230"/>
                    </a:lnTo>
                    <a:lnTo>
                      <a:pt x="1128" y="225"/>
                    </a:lnTo>
                    <a:lnTo>
                      <a:pt x="1141" y="223"/>
                    </a:lnTo>
                    <a:lnTo>
                      <a:pt x="1154" y="221"/>
                    </a:lnTo>
                    <a:lnTo>
                      <a:pt x="1154" y="221"/>
                    </a:lnTo>
                    <a:lnTo>
                      <a:pt x="1172" y="223"/>
                    </a:lnTo>
                    <a:lnTo>
                      <a:pt x="1189" y="225"/>
                    </a:lnTo>
                    <a:lnTo>
                      <a:pt x="1204" y="228"/>
                    </a:lnTo>
                    <a:lnTo>
                      <a:pt x="1218" y="234"/>
                    </a:lnTo>
                    <a:lnTo>
                      <a:pt x="1231" y="239"/>
                    </a:lnTo>
                    <a:lnTo>
                      <a:pt x="1243" y="246"/>
                    </a:lnTo>
                    <a:lnTo>
                      <a:pt x="1253" y="255"/>
                    </a:lnTo>
                    <a:lnTo>
                      <a:pt x="1263" y="263"/>
                    </a:lnTo>
                    <a:lnTo>
                      <a:pt x="1270" y="273"/>
                    </a:lnTo>
                    <a:lnTo>
                      <a:pt x="1277" y="283"/>
                    </a:lnTo>
                    <a:lnTo>
                      <a:pt x="1282" y="294"/>
                    </a:lnTo>
                    <a:lnTo>
                      <a:pt x="1286" y="305"/>
                    </a:lnTo>
                    <a:lnTo>
                      <a:pt x="1291" y="316"/>
                    </a:lnTo>
                    <a:lnTo>
                      <a:pt x="1292" y="329"/>
                    </a:lnTo>
                    <a:lnTo>
                      <a:pt x="1293" y="341"/>
                    </a:lnTo>
                    <a:lnTo>
                      <a:pt x="1293" y="353"/>
                    </a:lnTo>
                    <a:lnTo>
                      <a:pt x="1293" y="353"/>
                    </a:lnTo>
                    <a:lnTo>
                      <a:pt x="1292" y="365"/>
                    </a:lnTo>
                    <a:lnTo>
                      <a:pt x="1291" y="378"/>
                    </a:lnTo>
                    <a:lnTo>
                      <a:pt x="1286" y="389"/>
                    </a:lnTo>
                    <a:lnTo>
                      <a:pt x="1282" y="401"/>
                    </a:lnTo>
                    <a:lnTo>
                      <a:pt x="1277" y="413"/>
                    </a:lnTo>
                    <a:lnTo>
                      <a:pt x="1271" y="422"/>
                    </a:lnTo>
                    <a:lnTo>
                      <a:pt x="1263" y="434"/>
                    </a:lnTo>
                    <a:lnTo>
                      <a:pt x="1254" y="442"/>
                    </a:lnTo>
                    <a:lnTo>
                      <a:pt x="1246" y="452"/>
                    </a:lnTo>
                    <a:lnTo>
                      <a:pt x="1235" y="459"/>
                    </a:lnTo>
                    <a:lnTo>
                      <a:pt x="1224" y="466"/>
                    </a:lnTo>
                    <a:lnTo>
                      <a:pt x="1211" y="471"/>
                    </a:lnTo>
                    <a:lnTo>
                      <a:pt x="1198" y="477"/>
                    </a:lnTo>
                    <a:lnTo>
                      <a:pt x="1183" y="480"/>
                    </a:lnTo>
                    <a:lnTo>
                      <a:pt x="1169" y="483"/>
                    </a:lnTo>
                    <a:lnTo>
                      <a:pt x="1152" y="483"/>
                    </a:lnTo>
                    <a:lnTo>
                      <a:pt x="1152" y="483"/>
                    </a:lnTo>
                    <a:lnTo>
                      <a:pt x="1141" y="481"/>
                    </a:lnTo>
                    <a:lnTo>
                      <a:pt x="1130" y="478"/>
                    </a:lnTo>
                    <a:lnTo>
                      <a:pt x="1119" y="474"/>
                    </a:lnTo>
                    <a:lnTo>
                      <a:pt x="1107" y="469"/>
                    </a:lnTo>
                    <a:lnTo>
                      <a:pt x="1085" y="456"/>
                    </a:lnTo>
                    <a:lnTo>
                      <a:pt x="1063" y="442"/>
                    </a:lnTo>
                    <a:lnTo>
                      <a:pt x="1042" y="429"/>
                    </a:lnTo>
                    <a:lnTo>
                      <a:pt x="1032" y="425"/>
                    </a:lnTo>
                    <a:lnTo>
                      <a:pt x="1022" y="422"/>
                    </a:lnTo>
                    <a:lnTo>
                      <a:pt x="1012" y="421"/>
                    </a:lnTo>
                    <a:lnTo>
                      <a:pt x="1004" y="422"/>
                    </a:lnTo>
                    <a:lnTo>
                      <a:pt x="996" y="427"/>
                    </a:lnTo>
                    <a:lnTo>
                      <a:pt x="987" y="434"/>
                    </a:lnTo>
                    <a:lnTo>
                      <a:pt x="987" y="434"/>
                    </a:lnTo>
                    <a:lnTo>
                      <a:pt x="982" y="441"/>
                    </a:lnTo>
                    <a:lnTo>
                      <a:pt x="976" y="450"/>
                    </a:lnTo>
                    <a:lnTo>
                      <a:pt x="972" y="463"/>
                    </a:lnTo>
                    <a:lnTo>
                      <a:pt x="969" y="476"/>
                    </a:lnTo>
                    <a:lnTo>
                      <a:pt x="966" y="491"/>
                    </a:lnTo>
                    <a:lnTo>
                      <a:pt x="964" y="506"/>
                    </a:lnTo>
                    <a:lnTo>
                      <a:pt x="962" y="543"/>
                    </a:lnTo>
                    <a:lnTo>
                      <a:pt x="961" y="583"/>
                    </a:lnTo>
                    <a:lnTo>
                      <a:pt x="962" y="627"/>
                    </a:lnTo>
                    <a:lnTo>
                      <a:pt x="966" y="717"/>
                    </a:lnTo>
                    <a:lnTo>
                      <a:pt x="966" y="717"/>
                    </a:lnTo>
                    <a:close/>
                  </a:path>
                </a:pathLst>
              </a:custGeom>
              <a:noFill/>
              <a:ln w="28575" cap="rnd">
                <a:solidFill>
                  <a:schemeClr val="bg1"/>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sp>
            <p:nvSpPr>
              <p:cNvPr id="33" name="îś1îḑê">
                <a:extLst>
                  <a:ext uri="{FF2B5EF4-FFF2-40B4-BE49-F238E27FC236}">
                    <a16:creationId xmlns:a16="http://schemas.microsoft.com/office/drawing/2014/main" id="{622A0448-074B-4C14-BFDA-5C72786C0486}"/>
                  </a:ext>
                </a:extLst>
              </p:cNvPr>
              <p:cNvSpPr/>
              <p:nvPr/>
            </p:nvSpPr>
            <p:spPr bwMode="auto">
              <a:xfrm>
                <a:off x="4289424" y="3621086"/>
                <a:ext cx="1154112" cy="2111375"/>
              </a:xfrm>
              <a:custGeom>
                <a:avLst/>
                <a:gdLst>
                  <a:gd name="T0" fmla="*/ 10 w 727"/>
                  <a:gd name="T1" fmla="*/ 775 h 1330"/>
                  <a:gd name="T2" fmla="*/ 18 w 727"/>
                  <a:gd name="T3" fmla="*/ 708 h 1330"/>
                  <a:gd name="T4" fmla="*/ 52 w 727"/>
                  <a:gd name="T5" fmla="*/ 692 h 1330"/>
                  <a:gd name="T6" fmla="*/ 137 w 727"/>
                  <a:gd name="T7" fmla="*/ 731 h 1330"/>
                  <a:gd name="T8" fmla="*/ 187 w 727"/>
                  <a:gd name="T9" fmla="*/ 737 h 1330"/>
                  <a:gd name="T10" fmla="*/ 239 w 727"/>
                  <a:gd name="T11" fmla="*/ 716 h 1330"/>
                  <a:gd name="T12" fmla="*/ 268 w 727"/>
                  <a:gd name="T13" fmla="*/ 676 h 1330"/>
                  <a:gd name="T14" fmla="*/ 277 w 727"/>
                  <a:gd name="T15" fmla="*/ 624 h 1330"/>
                  <a:gd name="T16" fmla="*/ 256 w 727"/>
                  <a:gd name="T17" fmla="*/ 553 h 1330"/>
                  <a:gd name="T18" fmla="*/ 219 w 727"/>
                  <a:gd name="T19" fmla="*/ 518 h 1330"/>
                  <a:gd name="T20" fmla="*/ 177 w 727"/>
                  <a:gd name="T21" fmla="*/ 505 h 1330"/>
                  <a:gd name="T22" fmla="*/ 117 w 727"/>
                  <a:gd name="T23" fmla="*/ 516 h 1330"/>
                  <a:gd name="T24" fmla="*/ 45 w 727"/>
                  <a:gd name="T25" fmla="*/ 561 h 1330"/>
                  <a:gd name="T26" fmla="*/ 22 w 727"/>
                  <a:gd name="T27" fmla="*/ 557 h 1330"/>
                  <a:gd name="T28" fmla="*/ 3 w 727"/>
                  <a:gd name="T29" fmla="*/ 492 h 1330"/>
                  <a:gd name="T30" fmla="*/ 4 w 727"/>
                  <a:gd name="T31" fmla="*/ 273 h 1330"/>
                  <a:gd name="T32" fmla="*/ 247 w 727"/>
                  <a:gd name="T33" fmla="*/ 272 h 1330"/>
                  <a:gd name="T34" fmla="*/ 298 w 727"/>
                  <a:gd name="T35" fmla="*/ 251 h 1330"/>
                  <a:gd name="T36" fmla="*/ 299 w 727"/>
                  <a:gd name="T37" fmla="*/ 231 h 1330"/>
                  <a:gd name="T38" fmla="*/ 254 w 727"/>
                  <a:gd name="T39" fmla="*/ 158 h 1330"/>
                  <a:gd name="T40" fmla="*/ 244 w 727"/>
                  <a:gd name="T41" fmla="*/ 100 h 1330"/>
                  <a:gd name="T42" fmla="*/ 256 w 727"/>
                  <a:gd name="T43" fmla="*/ 58 h 1330"/>
                  <a:gd name="T44" fmla="*/ 292 w 727"/>
                  <a:gd name="T45" fmla="*/ 21 h 1330"/>
                  <a:gd name="T46" fmla="*/ 362 w 727"/>
                  <a:gd name="T47" fmla="*/ 0 h 1330"/>
                  <a:gd name="T48" fmla="*/ 414 w 727"/>
                  <a:gd name="T49" fmla="*/ 9 h 1330"/>
                  <a:gd name="T50" fmla="*/ 456 w 727"/>
                  <a:gd name="T51" fmla="*/ 38 h 1330"/>
                  <a:gd name="T52" fmla="*/ 476 w 727"/>
                  <a:gd name="T53" fmla="*/ 90 h 1330"/>
                  <a:gd name="T54" fmla="*/ 469 w 727"/>
                  <a:gd name="T55" fmla="*/ 140 h 1330"/>
                  <a:gd name="T56" fmla="*/ 430 w 727"/>
                  <a:gd name="T57" fmla="*/ 225 h 1330"/>
                  <a:gd name="T58" fmla="*/ 446 w 727"/>
                  <a:gd name="T59" fmla="*/ 259 h 1330"/>
                  <a:gd name="T60" fmla="*/ 544 w 727"/>
                  <a:gd name="T61" fmla="*/ 267 h 1330"/>
                  <a:gd name="T62" fmla="*/ 727 w 727"/>
                  <a:gd name="T63" fmla="*/ 427 h 1330"/>
                  <a:gd name="T64" fmla="*/ 718 w 727"/>
                  <a:gd name="T65" fmla="*/ 539 h 1330"/>
                  <a:gd name="T66" fmla="*/ 697 w 727"/>
                  <a:gd name="T67" fmla="*/ 562 h 1330"/>
                  <a:gd name="T68" fmla="*/ 667 w 727"/>
                  <a:gd name="T69" fmla="*/ 551 h 1330"/>
                  <a:gd name="T70" fmla="*/ 594 w 727"/>
                  <a:gd name="T71" fmla="*/ 509 h 1330"/>
                  <a:gd name="T72" fmla="*/ 544 w 727"/>
                  <a:gd name="T73" fmla="*/ 506 h 1330"/>
                  <a:gd name="T74" fmla="*/ 496 w 727"/>
                  <a:gd name="T75" fmla="*/ 529 h 1330"/>
                  <a:gd name="T76" fmla="*/ 467 w 727"/>
                  <a:gd name="T77" fmla="*/ 572 h 1330"/>
                  <a:gd name="T78" fmla="*/ 458 w 727"/>
                  <a:gd name="T79" fmla="*/ 655 h 1330"/>
                  <a:gd name="T80" fmla="*/ 479 w 727"/>
                  <a:gd name="T81" fmla="*/ 702 h 1330"/>
                  <a:gd name="T82" fmla="*/ 521 w 727"/>
                  <a:gd name="T83" fmla="*/ 731 h 1330"/>
                  <a:gd name="T84" fmla="*/ 570 w 727"/>
                  <a:gd name="T85" fmla="*/ 737 h 1330"/>
                  <a:gd name="T86" fmla="*/ 651 w 727"/>
                  <a:gd name="T87" fmla="*/ 704 h 1330"/>
                  <a:gd name="T88" fmla="*/ 703 w 727"/>
                  <a:gd name="T89" fmla="*/ 694 h 1330"/>
                  <a:gd name="T90" fmla="*/ 717 w 727"/>
                  <a:gd name="T91" fmla="*/ 722 h 1330"/>
                  <a:gd name="T92" fmla="*/ 723 w 727"/>
                  <a:gd name="T93" fmla="*/ 993 h 1330"/>
                  <a:gd name="T94" fmla="*/ 504 w 727"/>
                  <a:gd name="T95" fmla="*/ 993 h 1330"/>
                  <a:gd name="T96" fmla="*/ 464 w 727"/>
                  <a:gd name="T97" fmla="*/ 1005 h 1330"/>
                  <a:gd name="T98" fmla="*/ 461 w 727"/>
                  <a:gd name="T99" fmla="*/ 1053 h 1330"/>
                  <a:gd name="T100" fmla="*/ 509 w 727"/>
                  <a:gd name="T101" fmla="*/ 1161 h 1330"/>
                  <a:gd name="T102" fmla="*/ 513 w 727"/>
                  <a:gd name="T103" fmla="*/ 1217 h 1330"/>
                  <a:gd name="T104" fmla="*/ 488 w 727"/>
                  <a:gd name="T105" fmla="*/ 1275 h 1330"/>
                  <a:gd name="T106" fmla="*/ 439 w 727"/>
                  <a:gd name="T107" fmla="*/ 1314 h 1330"/>
                  <a:gd name="T108" fmla="*/ 390 w 727"/>
                  <a:gd name="T109" fmla="*/ 1328 h 1330"/>
                  <a:gd name="T110" fmla="*/ 330 w 727"/>
                  <a:gd name="T111" fmla="*/ 1324 h 1330"/>
                  <a:gd name="T112" fmla="*/ 279 w 727"/>
                  <a:gd name="T113" fmla="*/ 1291 h 1330"/>
                  <a:gd name="T114" fmla="*/ 253 w 727"/>
                  <a:gd name="T115" fmla="*/ 1225 h 1330"/>
                  <a:gd name="T116" fmla="*/ 260 w 727"/>
                  <a:gd name="T117" fmla="*/ 1148 h 1330"/>
                  <a:gd name="T118" fmla="*/ 307 w 727"/>
                  <a:gd name="T119" fmla="*/ 1046 h 1330"/>
                  <a:gd name="T120" fmla="*/ 303 w 727"/>
                  <a:gd name="T121" fmla="*/ 1005 h 1330"/>
                  <a:gd name="T122" fmla="*/ 215 w 727"/>
                  <a:gd name="T123" fmla="*/ 993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27" h="1330">
                    <a:moveTo>
                      <a:pt x="10" y="996"/>
                    </a:moveTo>
                    <a:lnTo>
                      <a:pt x="10" y="996"/>
                    </a:lnTo>
                    <a:lnTo>
                      <a:pt x="8" y="899"/>
                    </a:lnTo>
                    <a:lnTo>
                      <a:pt x="10" y="813"/>
                    </a:lnTo>
                    <a:lnTo>
                      <a:pt x="10" y="775"/>
                    </a:lnTo>
                    <a:lnTo>
                      <a:pt x="12" y="744"/>
                    </a:lnTo>
                    <a:lnTo>
                      <a:pt x="14" y="722"/>
                    </a:lnTo>
                    <a:lnTo>
                      <a:pt x="17" y="713"/>
                    </a:lnTo>
                    <a:lnTo>
                      <a:pt x="18" y="708"/>
                    </a:lnTo>
                    <a:lnTo>
                      <a:pt x="18" y="708"/>
                    </a:lnTo>
                    <a:lnTo>
                      <a:pt x="22" y="699"/>
                    </a:lnTo>
                    <a:lnTo>
                      <a:pt x="29" y="695"/>
                    </a:lnTo>
                    <a:lnTo>
                      <a:pt x="35" y="692"/>
                    </a:lnTo>
                    <a:lnTo>
                      <a:pt x="43" y="691"/>
                    </a:lnTo>
                    <a:lnTo>
                      <a:pt x="52" y="692"/>
                    </a:lnTo>
                    <a:lnTo>
                      <a:pt x="60" y="695"/>
                    </a:lnTo>
                    <a:lnTo>
                      <a:pt x="79" y="705"/>
                    </a:lnTo>
                    <a:lnTo>
                      <a:pt x="102" y="716"/>
                    </a:lnTo>
                    <a:lnTo>
                      <a:pt x="124" y="727"/>
                    </a:lnTo>
                    <a:lnTo>
                      <a:pt x="137" y="731"/>
                    </a:lnTo>
                    <a:lnTo>
                      <a:pt x="149" y="736"/>
                    </a:lnTo>
                    <a:lnTo>
                      <a:pt x="162" y="738"/>
                    </a:lnTo>
                    <a:lnTo>
                      <a:pt x="173" y="738"/>
                    </a:lnTo>
                    <a:lnTo>
                      <a:pt x="173" y="738"/>
                    </a:lnTo>
                    <a:lnTo>
                      <a:pt x="187" y="737"/>
                    </a:lnTo>
                    <a:lnTo>
                      <a:pt x="198" y="736"/>
                    </a:lnTo>
                    <a:lnTo>
                      <a:pt x="211" y="733"/>
                    </a:lnTo>
                    <a:lnTo>
                      <a:pt x="221" y="729"/>
                    </a:lnTo>
                    <a:lnTo>
                      <a:pt x="230" y="723"/>
                    </a:lnTo>
                    <a:lnTo>
                      <a:pt x="239" y="716"/>
                    </a:lnTo>
                    <a:lnTo>
                      <a:pt x="246" y="709"/>
                    </a:lnTo>
                    <a:lnTo>
                      <a:pt x="253" y="702"/>
                    </a:lnTo>
                    <a:lnTo>
                      <a:pt x="258" y="694"/>
                    </a:lnTo>
                    <a:lnTo>
                      <a:pt x="264" y="685"/>
                    </a:lnTo>
                    <a:lnTo>
                      <a:pt x="268" y="676"/>
                    </a:lnTo>
                    <a:lnTo>
                      <a:pt x="271" y="666"/>
                    </a:lnTo>
                    <a:lnTo>
                      <a:pt x="274" y="656"/>
                    </a:lnTo>
                    <a:lnTo>
                      <a:pt x="275" y="645"/>
                    </a:lnTo>
                    <a:lnTo>
                      <a:pt x="277" y="624"/>
                    </a:lnTo>
                    <a:lnTo>
                      <a:pt x="277" y="624"/>
                    </a:lnTo>
                    <a:lnTo>
                      <a:pt x="274" y="603"/>
                    </a:lnTo>
                    <a:lnTo>
                      <a:pt x="270" y="582"/>
                    </a:lnTo>
                    <a:lnTo>
                      <a:pt x="265" y="572"/>
                    </a:lnTo>
                    <a:lnTo>
                      <a:pt x="261" y="562"/>
                    </a:lnTo>
                    <a:lnTo>
                      <a:pt x="256" y="553"/>
                    </a:lnTo>
                    <a:lnTo>
                      <a:pt x="250" y="544"/>
                    </a:lnTo>
                    <a:lnTo>
                      <a:pt x="243" y="537"/>
                    </a:lnTo>
                    <a:lnTo>
                      <a:pt x="236" y="530"/>
                    </a:lnTo>
                    <a:lnTo>
                      <a:pt x="228" y="523"/>
                    </a:lnTo>
                    <a:lnTo>
                      <a:pt x="219" y="518"/>
                    </a:lnTo>
                    <a:lnTo>
                      <a:pt x="209" y="513"/>
                    </a:lnTo>
                    <a:lnTo>
                      <a:pt x="200" y="509"/>
                    </a:lnTo>
                    <a:lnTo>
                      <a:pt x="189" y="506"/>
                    </a:lnTo>
                    <a:lnTo>
                      <a:pt x="177" y="505"/>
                    </a:lnTo>
                    <a:lnTo>
                      <a:pt x="177" y="505"/>
                    </a:lnTo>
                    <a:lnTo>
                      <a:pt x="163" y="505"/>
                    </a:lnTo>
                    <a:lnTo>
                      <a:pt x="151" y="506"/>
                    </a:lnTo>
                    <a:lnTo>
                      <a:pt x="138" y="509"/>
                    </a:lnTo>
                    <a:lnTo>
                      <a:pt x="127" y="512"/>
                    </a:lnTo>
                    <a:lnTo>
                      <a:pt x="117" y="516"/>
                    </a:lnTo>
                    <a:lnTo>
                      <a:pt x="109" y="520"/>
                    </a:lnTo>
                    <a:lnTo>
                      <a:pt x="92" y="532"/>
                    </a:lnTo>
                    <a:lnTo>
                      <a:pt x="66" y="551"/>
                    </a:lnTo>
                    <a:lnTo>
                      <a:pt x="52" y="558"/>
                    </a:lnTo>
                    <a:lnTo>
                      <a:pt x="45" y="561"/>
                    </a:lnTo>
                    <a:lnTo>
                      <a:pt x="38" y="562"/>
                    </a:lnTo>
                    <a:lnTo>
                      <a:pt x="38" y="562"/>
                    </a:lnTo>
                    <a:lnTo>
                      <a:pt x="33" y="562"/>
                    </a:lnTo>
                    <a:lnTo>
                      <a:pt x="29" y="561"/>
                    </a:lnTo>
                    <a:lnTo>
                      <a:pt x="22" y="557"/>
                    </a:lnTo>
                    <a:lnTo>
                      <a:pt x="17" y="548"/>
                    </a:lnTo>
                    <a:lnTo>
                      <a:pt x="12" y="539"/>
                    </a:lnTo>
                    <a:lnTo>
                      <a:pt x="8" y="526"/>
                    </a:lnTo>
                    <a:lnTo>
                      <a:pt x="5" y="511"/>
                    </a:lnTo>
                    <a:lnTo>
                      <a:pt x="3" y="492"/>
                    </a:lnTo>
                    <a:lnTo>
                      <a:pt x="1" y="474"/>
                    </a:lnTo>
                    <a:lnTo>
                      <a:pt x="0" y="430"/>
                    </a:lnTo>
                    <a:lnTo>
                      <a:pt x="0" y="381"/>
                    </a:lnTo>
                    <a:lnTo>
                      <a:pt x="4" y="273"/>
                    </a:lnTo>
                    <a:lnTo>
                      <a:pt x="4" y="273"/>
                    </a:lnTo>
                    <a:lnTo>
                      <a:pt x="114" y="277"/>
                    </a:lnTo>
                    <a:lnTo>
                      <a:pt x="165" y="277"/>
                    </a:lnTo>
                    <a:lnTo>
                      <a:pt x="209" y="276"/>
                    </a:lnTo>
                    <a:lnTo>
                      <a:pt x="229" y="274"/>
                    </a:lnTo>
                    <a:lnTo>
                      <a:pt x="247" y="272"/>
                    </a:lnTo>
                    <a:lnTo>
                      <a:pt x="263" y="269"/>
                    </a:lnTo>
                    <a:lnTo>
                      <a:pt x="277" y="265"/>
                    </a:lnTo>
                    <a:lnTo>
                      <a:pt x="286" y="260"/>
                    </a:lnTo>
                    <a:lnTo>
                      <a:pt x="295" y="253"/>
                    </a:lnTo>
                    <a:lnTo>
                      <a:pt x="298" y="251"/>
                    </a:lnTo>
                    <a:lnTo>
                      <a:pt x="299" y="246"/>
                    </a:lnTo>
                    <a:lnTo>
                      <a:pt x="300" y="242"/>
                    </a:lnTo>
                    <a:lnTo>
                      <a:pt x="300" y="238"/>
                    </a:lnTo>
                    <a:lnTo>
                      <a:pt x="300" y="238"/>
                    </a:lnTo>
                    <a:lnTo>
                      <a:pt x="299" y="231"/>
                    </a:lnTo>
                    <a:lnTo>
                      <a:pt x="298" y="225"/>
                    </a:lnTo>
                    <a:lnTo>
                      <a:pt x="291" y="211"/>
                    </a:lnTo>
                    <a:lnTo>
                      <a:pt x="270" y="184"/>
                    </a:lnTo>
                    <a:lnTo>
                      <a:pt x="260" y="168"/>
                    </a:lnTo>
                    <a:lnTo>
                      <a:pt x="254" y="158"/>
                    </a:lnTo>
                    <a:lnTo>
                      <a:pt x="250" y="149"/>
                    </a:lnTo>
                    <a:lnTo>
                      <a:pt x="247" y="139"/>
                    </a:lnTo>
                    <a:lnTo>
                      <a:pt x="244" y="126"/>
                    </a:lnTo>
                    <a:lnTo>
                      <a:pt x="244" y="114"/>
                    </a:lnTo>
                    <a:lnTo>
                      <a:pt x="244" y="100"/>
                    </a:lnTo>
                    <a:lnTo>
                      <a:pt x="244" y="100"/>
                    </a:lnTo>
                    <a:lnTo>
                      <a:pt x="246" y="88"/>
                    </a:lnTo>
                    <a:lnTo>
                      <a:pt x="247" y="77"/>
                    </a:lnTo>
                    <a:lnTo>
                      <a:pt x="251" y="68"/>
                    </a:lnTo>
                    <a:lnTo>
                      <a:pt x="256" y="58"/>
                    </a:lnTo>
                    <a:lnTo>
                      <a:pt x="261" y="49"/>
                    </a:lnTo>
                    <a:lnTo>
                      <a:pt x="268" y="41"/>
                    </a:lnTo>
                    <a:lnTo>
                      <a:pt x="275" y="34"/>
                    </a:lnTo>
                    <a:lnTo>
                      <a:pt x="284" y="27"/>
                    </a:lnTo>
                    <a:lnTo>
                      <a:pt x="292" y="21"/>
                    </a:lnTo>
                    <a:lnTo>
                      <a:pt x="300" y="16"/>
                    </a:lnTo>
                    <a:lnTo>
                      <a:pt x="310" y="12"/>
                    </a:lnTo>
                    <a:lnTo>
                      <a:pt x="320" y="7"/>
                    </a:lnTo>
                    <a:lnTo>
                      <a:pt x="341" y="2"/>
                    </a:lnTo>
                    <a:lnTo>
                      <a:pt x="362" y="0"/>
                    </a:lnTo>
                    <a:lnTo>
                      <a:pt x="362" y="0"/>
                    </a:lnTo>
                    <a:lnTo>
                      <a:pt x="383" y="0"/>
                    </a:lnTo>
                    <a:lnTo>
                      <a:pt x="394" y="3"/>
                    </a:lnTo>
                    <a:lnTo>
                      <a:pt x="404" y="5"/>
                    </a:lnTo>
                    <a:lnTo>
                      <a:pt x="414" y="9"/>
                    </a:lnTo>
                    <a:lnTo>
                      <a:pt x="423" y="13"/>
                    </a:lnTo>
                    <a:lnTo>
                      <a:pt x="432" y="17"/>
                    </a:lnTo>
                    <a:lnTo>
                      <a:pt x="440" y="24"/>
                    </a:lnTo>
                    <a:lnTo>
                      <a:pt x="449" y="31"/>
                    </a:lnTo>
                    <a:lnTo>
                      <a:pt x="456" y="38"/>
                    </a:lnTo>
                    <a:lnTo>
                      <a:pt x="461" y="47"/>
                    </a:lnTo>
                    <a:lnTo>
                      <a:pt x="467" y="56"/>
                    </a:lnTo>
                    <a:lnTo>
                      <a:pt x="471" y="66"/>
                    </a:lnTo>
                    <a:lnTo>
                      <a:pt x="474" y="77"/>
                    </a:lnTo>
                    <a:lnTo>
                      <a:pt x="476" y="90"/>
                    </a:lnTo>
                    <a:lnTo>
                      <a:pt x="476" y="102"/>
                    </a:lnTo>
                    <a:lnTo>
                      <a:pt x="476" y="102"/>
                    </a:lnTo>
                    <a:lnTo>
                      <a:pt x="476" y="115"/>
                    </a:lnTo>
                    <a:lnTo>
                      <a:pt x="474" y="128"/>
                    </a:lnTo>
                    <a:lnTo>
                      <a:pt x="469" y="140"/>
                    </a:lnTo>
                    <a:lnTo>
                      <a:pt x="465" y="151"/>
                    </a:lnTo>
                    <a:lnTo>
                      <a:pt x="454" y="175"/>
                    </a:lnTo>
                    <a:lnTo>
                      <a:pt x="443" y="196"/>
                    </a:lnTo>
                    <a:lnTo>
                      <a:pt x="433" y="217"/>
                    </a:lnTo>
                    <a:lnTo>
                      <a:pt x="430" y="225"/>
                    </a:lnTo>
                    <a:lnTo>
                      <a:pt x="429" y="234"/>
                    </a:lnTo>
                    <a:lnTo>
                      <a:pt x="430" y="241"/>
                    </a:lnTo>
                    <a:lnTo>
                      <a:pt x="433" y="248"/>
                    </a:lnTo>
                    <a:lnTo>
                      <a:pt x="439" y="253"/>
                    </a:lnTo>
                    <a:lnTo>
                      <a:pt x="446" y="259"/>
                    </a:lnTo>
                    <a:lnTo>
                      <a:pt x="446" y="259"/>
                    </a:lnTo>
                    <a:lnTo>
                      <a:pt x="460" y="262"/>
                    </a:lnTo>
                    <a:lnTo>
                      <a:pt x="481" y="265"/>
                    </a:lnTo>
                    <a:lnTo>
                      <a:pt x="509" y="266"/>
                    </a:lnTo>
                    <a:lnTo>
                      <a:pt x="544" y="267"/>
                    </a:lnTo>
                    <a:lnTo>
                      <a:pt x="626" y="269"/>
                    </a:lnTo>
                    <a:lnTo>
                      <a:pt x="718" y="267"/>
                    </a:lnTo>
                    <a:lnTo>
                      <a:pt x="718" y="267"/>
                    </a:lnTo>
                    <a:lnTo>
                      <a:pt x="725" y="376"/>
                    </a:lnTo>
                    <a:lnTo>
                      <a:pt x="727" y="427"/>
                    </a:lnTo>
                    <a:lnTo>
                      <a:pt x="727" y="471"/>
                    </a:lnTo>
                    <a:lnTo>
                      <a:pt x="727" y="491"/>
                    </a:lnTo>
                    <a:lnTo>
                      <a:pt x="724" y="509"/>
                    </a:lnTo>
                    <a:lnTo>
                      <a:pt x="723" y="525"/>
                    </a:lnTo>
                    <a:lnTo>
                      <a:pt x="718" y="539"/>
                    </a:lnTo>
                    <a:lnTo>
                      <a:pt x="714" y="548"/>
                    </a:lnTo>
                    <a:lnTo>
                      <a:pt x="709" y="557"/>
                    </a:lnTo>
                    <a:lnTo>
                      <a:pt x="706" y="558"/>
                    </a:lnTo>
                    <a:lnTo>
                      <a:pt x="702" y="561"/>
                    </a:lnTo>
                    <a:lnTo>
                      <a:pt x="697" y="562"/>
                    </a:lnTo>
                    <a:lnTo>
                      <a:pt x="693" y="562"/>
                    </a:lnTo>
                    <a:lnTo>
                      <a:pt x="693" y="562"/>
                    </a:lnTo>
                    <a:lnTo>
                      <a:pt x="686" y="561"/>
                    </a:lnTo>
                    <a:lnTo>
                      <a:pt x="681" y="558"/>
                    </a:lnTo>
                    <a:lnTo>
                      <a:pt x="667" y="551"/>
                    </a:lnTo>
                    <a:lnTo>
                      <a:pt x="639" y="532"/>
                    </a:lnTo>
                    <a:lnTo>
                      <a:pt x="623" y="520"/>
                    </a:lnTo>
                    <a:lnTo>
                      <a:pt x="613" y="516"/>
                    </a:lnTo>
                    <a:lnTo>
                      <a:pt x="604" y="512"/>
                    </a:lnTo>
                    <a:lnTo>
                      <a:pt x="594" y="509"/>
                    </a:lnTo>
                    <a:lnTo>
                      <a:pt x="581" y="506"/>
                    </a:lnTo>
                    <a:lnTo>
                      <a:pt x="569" y="505"/>
                    </a:lnTo>
                    <a:lnTo>
                      <a:pt x="555" y="505"/>
                    </a:lnTo>
                    <a:lnTo>
                      <a:pt x="555" y="505"/>
                    </a:lnTo>
                    <a:lnTo>
                      <a:pt x="544" y="506"/>
                    </a:lnTo>
                    <a:lnTo>
                      <a:pt x="532" y="509"/>
                    </a:lnTo>
                    <a:lnTo>
                      <a:pt x="523" y="513"/>
                    </a:lnTo>
                    <a:lnTo>
                      <a:pt x="513" y="518"/>
                    </a:lnTo>
                    <a:lnTo>
                      <a:pt x="504" y="523"/>
                    </a:lnTo>
                    <a:lnTo>
                      <a:pt x="496" y="529"/>
                    </a:lnTo>
                    <a:lnTo>
                      <a:pt x="489" y="537"/>
                    </a:lnTo>
                    <a:lnTo>
                      <a:pt x="482" y="544"/>
                    </a:lnTo>
                    <a:lnTo>
                      <a:pt x="476" y="553"/>
                    </a:lnTo>
                    <a:lnTo>
                      <a:pt x="471" y="562"/>
                    </a:lnTo>
                    <a:lnTo>
                      <a:pt x="467" y="572"/>
                    </a:lnTo>
                    <a:lnTo>
                      <a:pt x="463" y="582"/>
                    </a:lnTo>
                    <a:lnTo>
                      <a:pt x="457" y="603"/>
                    </a:lnTo>
                    <a:lnTo>
                      <a:pt x="456" y="624"/>
                    </a:lnTo>
                    <a:lnTo>
                      <a:pt x="456" y="645"/>
                    </a:lnTo>
                    <a:lnTo>
                      <a:pt x="458" y="655"/>
                    </a:lnTo>
                    <a:lnTo>
                      <a:pt x="460" y="666"/>
                    </a:lnTo>
                    <a:lnTo>
                      <a:pt x="464" y="676"/>
                    </a:lnTo>
                    <a:lnTo>
                      <a:pt x="468" y="684"/>
                    </a:lnTo>
                    <a:lnTo>
                      <a:pt x="472" y="694"/>
                    </a:lnTo>
                    <a:lnTo>
                      <a:pt x="479" y="702"/>
                    </a:lnTo>
                    <a:lnTo>
                      <a:pt x="486" y="709"/>
                    </a:lnTo>
                    <a:lnTo>
                      <a:pt x="493" y="716"/>
                    </a:lnTo>
                    <a:lnTo>
                      <a:pt x="502" y="723"/>
                    </a:lnTo>
                    <a:lnTo>
                      <a:pt x="511" y="727"/>
                    </a:lnTo>
                    <a:lnTo>
                      <a:pt x="521" y="731"/>
                    </a:lnTo>
                    <a:lnTo>
                      <a:pt x="532" y="736"/>
                    </a:lnTo>
                    <a:lnTo>
                      <a:pt x="545" y="737"/>
                    </a:lnTo>
                    <a:lnTo>
                      <a:pt x="558" y="738"/>
                    </a:lnTo>
                    <a:lnTo>
                      <a:pt x="558" y="738"/>
                    </a:lnTo>
                    <a:lnTo>
                      <a:pt x="570" y="737"/>
                    </a:lnTo>
                    <a:lnTo>
                      <a:pt x="583" y="736"/>
                    </a:lnTo>
                    <a:lnTo>
                      <a:pt x="595" y="731"/>
                    </a:lnTo>
                    <a:lnTo>
                      <a:pt x="606" y="727"/>
                    </a:lnTo>
                    <a:lnTo>
                      <a:pt x="630" y="716"/>
                    </a:lnTo>
                    <a:lnTo>
                      <a:pt x="651" y="704"/>
                    </a:lnTo>
                    <a:lnTo>
                      <a:pt x="672" y="695"/>
                    </a:lnTo>
                    <a:lnTo>
                      <a:pt x="681" y="692"/>
                    </a:lnTo>
                    <a:lnTo>
                      <a:pt x="689" y="691"/>
                    </a:lnTo>
                    <a:lnTo>
                      <a:pt x="696" y="691"/>
                    </a:lnTo>
                    <a:lnTo>
                      <a:pt x="703" y="694"/>
                    </a:lnTo>
                    <a:lnTo>
                      <a:pt x="709" y="699"/>
                    </a:lnTo>
                    <a:lnTo>
                      <a:pt x="714" y="708"/>
                    </a:lnTo>
                    <a:lnTo>
                      <a:pt x="714" y="708"/>
                    </a:lnTo>
                    <a:lnTo>
                      <a:pt x="716" y="713"/>
                    </a:lnTo>
                    <a:lnTo>
                      <a:pt x="717" y="722"/>
                    </a:lnTo>
                    <a:lnTo>
                      <a:pt x="720" y="744"/>
                    </a:lnTo>
                    <a:lnTo>
                      <a:pt x="721" y="773"/>
                    </a:lnTo>
                    <a:lnTo>
                      <a:pt x="723" y="810"/>
                    </a:lnTo>
                    <a:lnTo>
                      <a:pt x="724" y="896"/>
                    </a:lnTo>
                    <a:lnTo>
                      <a:pt x="723" y="993"/>
                    </a:lnTo>
                    <a:lnTo>
                      <a:pt x="723" y="993"/>
                    </a:lnTo>
                    <a:lnTo>
                      <a:pt x="637" y="991"/>
                    </a:lnTo>
                    <a:lnTo>
                      <a:pt x="562" y="990"/>
                    </a:lnTo>
                    <a:lnTo>
                      <a:pt x="531" y="991"/>
                    </a:lnTo>
                    <a:lnTo>
                      <a:pt x="504" y="993"/>
                    </a:lnTo>
                    <a:lnTo>
                      <a:pt x="483" y="996"/>
                    </a:lnTo>
                    <a:lnTo>
                      <a:pt x="476" y="997"/>
                    </a:lnTo>
                    <a:lnTo>
                      <a:pt x="472" y="998"/>
                    </a:lnTo>
                    <a:lnTo>
                      <a:pt x="472" y="998"/>
                    </a:lnTo>
                    <a:lnTo>
                      <a:pt x="464" y="1005"/>
                    </a:lnTo>
                    <a:lnTo>
                      <a:pt x="458" y="1012"/>
                    </a:lnTo>
                    <a:lnTo>
                      <a:pt x="456" y="1021"/>
                    </a:lnTo>
                    <a:lnTo>
                      <a:pt x="456" y="1031"/>
                    </a:lnTo>
                    <a:lnTo>
                      <a:pt x="457" y="1042"/>
                    </a:lnTo>
                    <a:lnTo>
                      <a:pt x="461" y="1053"/>
                    </a:lnTo>
                    <a:lnTo>
                      <a:pt x="471" y="1078"/>
                    </a:lnTo>
                    <a:lnTo>
                      <a:pt x="483" y="1105"/>
                    </a:lnTo>
                    <a:lnTo>
                      <a:pt x="497" y="1133"/>
                    </a:lnTo>
                    <a:lnTo>
                      <a:pt x="503" y="1147"/>
                    </a:lnTo>
                    <a:lnTo>
                      <a:pt x="509" y="1161"/>
                    </a:lnTo>
                    <a:lnTo>
                      <a:pt x="511" y="1175"/>
                    </a:lnTo>
                    <a:lnTo>
                      <a:pt x="514" y="1187"/>
                    </a:lnTo>
                    <a:lnTo>
                      <a:pt x="514" y="1187"/>
                    </a:lnTo>
                    <a:lnTo>
                      <a:pt x="514" y="1203"/>
                    </a:lnTo>
                    <a:lnTo>
                      <a:pt x="513" y="1217"/>
                    </a:lnTo>
                    <a:lnTo>
                      <a:pt x="510" y="1229"/>
                    </a:lnTo>
                    <a:lnTo>
                      <a:pt x="507" y="1242"/>
                    </a:lnTo>
                    <a:lnTo>
                      <a:pt x="502" y="1254"/>
                    </a:lnTo>
                    <a:lnTo>
                      <a:pt x="495" y="1265"/>
                    </a:lnTo>
                    <a:lnTo>
                      <a:pt x="488" y="1275"/>
                    </a:lnTo>
                    <a:lnTo>
                      <a:pt x="479" y="1285"/>
                    </a:lnTo>
                    <a:lnTo>
                      <a:pt x="469" y="1293"/>
                    </a:lnTo>
                    <a:lnTo>
                      <a:pt x="460" y="1302"/>
                    </a:lnTo>
                    <a:lnTo>
                      <a:pt x="450" y="1309"/>
                    </a:lnTo>
                    <a:lnTo>
                      <a:pt x="439" y="1314"/>
                    </a:lnTo>
                    <a:lnTo>
                      <a:pt x="426" y="1320"/>
                    </a:lnTo>
                    <a:lnTo>
                      <a:pt x="415" y="1324"/>
                    </a:lnTo>
                    <a:lnTo>
                      <a:pt x="402" y="1327"/>
                    </a:lnTo>
                    <a:lnTo>
                      <a:pt x="390" y="1328"/>
                    </a:lnTo>
                    <a:lnTo>
                      <a:pt x="390" y="1328"/>
                    </a:lnTo>
                    <a:lnTo>
                      <a:pt x="377" y="1330"/>
                    </a:lnTo>
                    <a:lnTo>
                      <a:pt x="365" y="1330"/>
                    </a:lnTo>
                    <a:lnTo>
                      <a:pt x="353" y="1328"/>
                    </a:lnTo>
                    <a:lnTo>
                      <a:pt x="341" y="1327"/>
                    </a:lnTo>
                    <a:lnTo>
                      <a:pt x="330" y="1324"/>
                    </a:lnTo>
                    <a:lnTo>
                      <a:pt x="317" y="1320"/>
                    </a:lnTo>
                    <a:lnTo>
                      <a:pt x="307" y="1314"/>
                    </a:lnTo>
                    <a:lnTo>
                      <a:pt x="298" y="1307"/>
                    </a:lnTo>
                    <a:lnTo>
                      <a:pt x="288" y="1299"/>
                    </a:lnTo>
                    <a:lnTo>
                      <a:pt x="279" y="1291"/>
                    </a:lnTo>
                    <a:lnTo>
                      <a:pt x="271" y="1279"/>
                    </a:lnTo>
                    <a:lnTo>
                      <a:pt x="265" y="1268"/>
                    </a:lnTo>
                    <a:lnTo>
                      <a:pt x="260" y="1254"/>
                    </a:lnTo>
                    <a:lnTo>
                      <a:pt x="256" y="1240"/>
                    </a:lnTo>
                    <a:lnTo>
                      <a:pt x="253" y="1225"/>
                    </a:lnTo>
                    <a:lnTo>
                      <a:pt x="251" y="1208"/>
                    </a:lnTo>
                    <a:lnTo>
                      <a:pt x="251" y="1208"/>
                    </a:lnTo>
                    <a:lnTo>
                      <a:pt x="253" y="1187"/>
                    </a:lnTo>
                    <a:lnTo>
                      <a:pt x="256" y="1168"/>
                    </a:lnTo>
                    <a:lnTo>
                      <a:pt x="260" y="1148"/>
                    </a:lnTo>
                    <a:lnTo>
                      <a:pt x="265" y="1130"/>
                    </a:lnTo>
                    <a:lnTo>
                      <a:pt x="272" y="1113"/>
                    </a:lnTo>
                    <a:lnTo>
                      <a:pt x="281" y="1098"/>
                    </a:lnTo>
                    <a:lnTo>
                      <a:pt x="295" y="1070"/>
                    </a:lnTo>
                    <a:lnTo>
                      <a:pt x="307" y="1046"/>
                    </a:lnTo>
                    <a:lnTo>
                      <a:pt x="312" y="1035"/>
                    </a:lnTo>
                    <a:lnTo>
                      <a:pt x="313" y="1026"/>
                    </a:lnTo>
                    <a:lnTo>
                      <a:pt x="313" y="1018"/>
                    </a:lnTo>
                    <a:lnTo>
                      <a:pt x="310" y="1011"/>
                    </a:lnTo>
                    <a:lnTo>
                      <a:pt x="303" y="1005"/>
                    </a:lnTo>
                    <a:lnTo>
                      <a:pt x="293" y="1001"/>
                    </a:lnTo>
                    <a:lnTo>
                      <a:pt x="293" y="1001"/>
                    </a:lnTo>
                    <a:lnTo>
                      <a:pt x="272" y="997"/>
                    </a:lnTo>
                    <a:lnTo>
                      <a:pt x="246" y="994"/>
                    </a:lnTo>
                    <a:lnTo>
                      <a:pt x="215" y="993"/>
                    </a:lnTo>
                    <a:lnTo>
                      <a:pt x="179" y="991"/>
                    </a:lnTo>
                    <a:lnTo>
                      <a:pt x="98" y="993"/>
                    </a:lnTo>
                    <a:lnTo>
                      <a:pt x="10" y="996"/>
                    </a:lnTo>
                    <a:lnTo>
                      <a:pt x="10" y="996"/>
                    </a:lnTo>
                    <a:close/>
                  </a:path>
                </a:pathLst>
              </a:custGeom>
              <a:solidFill>
                <a:schemeClr val="accent3"/>
              </a:solidFill>
              <a:ln w="28575" cap="rnd">
                <a:solidFill>
                  <a:schemeClr val="bg1"/>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grpSp>
        <p:sp>
          <p:nvSpPr>
            <p:cNvPr id="11" name="iṩḷiďe">
              <a:extLst>
                <a:ext uri="{FF2B5EF4-FFF2-40B4-BE49-F238E27FC236}">
                  <a16:creationId xmlns:a16="http://schemas.microsoft.com/office/drawing/2014/main" id="{4D5C24C6-4DD0-4193-AD42-019C1134797B}"/>
                </a:ext>
              </a:extLst>
            </p:cNvPr>
            <p:cNvSpPr txBox="1"/>
            <p:nvPr/>
          </p:nvSpPr>
          <p:spPr bwMode="auto">
            <a:xfrm>
              <a:off x="4437300" y="1205754"/>
              <a:ext cx="3317400"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ctr" defTabSz="914377" rtl="0" eaLnBrk="1" fontAlgn="auto" latinLnBrk="0" hangingPunct="1">
                <a:lnSpc>
                  <a:spcPct val="100000"/>
                </a:lnSpc>
                <a:spcBef>
                  <a:spcPct val="0"/>
                </a:spcBef>
                <a:spcAft>
                  <a:spcPts val="0"/>
                </a:spcAft>
                <a:buClrTx/>
                <a:buSzTx/>
                <a:buFontTx/>
                <a:buNone/>
                <a:tabLst/>
                <a:defRPr/>
              </a:pPr>
              <a:r>
                <a:rPr lang="ja-JP" altLang="en-US" b="1" dirty="0">
                  <a:solidFill>
                    <a:srgbClr val="000000"/>
                  </a:solidFill>
                  <a:latin typeface="UD デジタル 教科書体 N-B" panose="02020700000000000000" pitchFamily="17" charset="-128"/>
                  <a:ea typeface="UD デジタル 教科書体 N-B" panose="02020700000000000000" pitchFamily="17" charset="-128"/>
                </a:rPr>
                <a:t>データ読み取る</a:t>
              </a:r>
              <a:endParaRPr kumimoji="0" lang="en-US" altLang="zh-CN" sz="1800" b="1" i="0" u="none" strike="noStrike" kern="1200" cap="none" spc="0" normalizeH="0" baseline="0" noProof="0" dirty="0">
                <a:ln>
                  <a:noFill/>
                </a:ln>
                <a:solidFill>
                  <a:srgbClr val="000000"/>
                </a:solidFill>
                <a:effectLst/>
                <a:uLnTx/>
                <a:uFillTx/>
                <a:latin typeface="UD デジタル 教科書体 N-B" panose="02020700000000000000" pitchFamily="17" charset="-128"/>
                <a:ea typeface="UD デジタル 教科書体 N-B" panose="02020700000000000000" pitchFamily="17" charset="-128"/>
              </a:endParaRPr>
            </a:p>
          </p:txBody>
        </p:sp>
      </p:grpSp>
    </p:spTree>
    <p:extLst>
      <p:ext uri="{BB962C8B-B14F-4D97-AF65-F5344CB8AC3E}">
        <p14:creationId xmlns:p14="http://schemas.microsoft.com/office/powerpoint/2010/main" val="42479623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20B17F-0FFC-4E60-B189-21F74796F71A}"/>
              </a:ext>
            </a:extLst>
          </p:cNvPr>
          <p:cNvSpPr>
            <a:spLocks noGrp="1"/>
          </p:cNvSpPr>
          <p:nvPr>
            <p:ph type="ctrTitle"/>
          </p:nvPr>
        </p:nvSpPr>
        <p:spPr/>
        <p:txBody>
          <a:bodyPr>
            <a:normAutofit/>
          </a:bodyPr>
          <a:lstStyle/>
          <a:p>
            <a:r>
              <a:rPr kumimoji="1" lang="en-US" altLang="ja-JP" dirty="0"/>
              <a:t>MySQL</a:t>
            </a:r>
            <a:r>
              <a:rPr kumimoji="1" lang="ja-JP" altLang="en-US" dirty="0"/>
              <a:t>データベースからデータを読み取る</a:t>
            </a:r>
          </a:p>
        </p:txBody>
      </p:sp>
      <p:grpSp>
        <p:nvGrpSpPr>
          <p:cNvPr id="8" name="グループ化 7">
            <a:extLst>
              <a:ext uri="{FF2B5EF4-FFF2-40B4-BE49-F238E27FC236}">
                <a16:creationId xmlns:a16="http://schemas.microsoft.com/office/drawing/2014/main" id="{E17D5189-6FE7-4935-89E2-87E13B04260D}"/>
              </a:ext>
            </a:extLst>
          </p:cNvPr>
          <p:cNvGrpSpPr/>
          <p:nvPr/>
        </p:nvGrpSpPr>
        <p:grpSpPr>
          <a:xfrm>
            <a:off x="1640441" y="1443241"/>
            <a:ext cx="8911119" cy="4105021"/>
            <a:chOff x="1558246" y="1443241"/>
            <a:chExt cx="8911119" cy="4105021"/>
          </a:xfrm>
        </p:grpSpPr>
        <p:sp>
          <p:nvSpPr>
            <p:cNvPr id="3" name="正方形/長方形 2">
              <a:extLst>
                <a:ext uri="{FF2B5EF4-FFF2-40B4-BE49-F238E27FC236}">
                  <a16:creationId xmlns:a16="http://schemas.microsoft.com/office/drawing/2014/main" id="{0CF4AF0D-8CEF-48DD-A101-6D3B32BA42DE}"/>
                </a:ext>
              </a:extLst>
            </p:cNvPr>
            <p:cNvSpPr/>
            <p:nvPr/>
          </p:nvSpPr>
          <p:spPr>
            <a:xfrm>
              <a:off x="1849438" y="1443241"/>
              <a:ext cx="8493125" cy="369332"/>
            </a:xfrm>
            <a:prstGeom prst="rect">
              <a:avLst/>
            </a:prstGeom>
          </p:spPr>
          <p:txBody>
            <a:bodyPr wrap="square">
              <a:spAutoFit/>
            </a:bodyPr>
            <a:lstStyle/>
            <a:p>
              <a:r>
                <a:rPr lang="en-US" altLang="ja-JP" dirty="0">
                  <a:solidFill>
                    <a:srgbClr val="000000"/>
                  </a:solidFill>
                  <a:latin typeface="UD デジタル 教科書体 N-B" panose="02020700000000000000" pitchFamily="17" charset="-128"/>
                  <a:ea typeface="UD デジタル 教科書体 N-B" panose="02020700000000000000" pitchFamily="17" charset="-128"/>
                </a:rPr>
                <a:t>SELECT</a:t>
              </a:r>
              <a:r>
                <a:rPr lang="ja-JP" altLang="en-US" dirty="0">
                  <a:solidFill>
                    <a:srgbClr val="000000"/>
                  </a:solidFill>
                  <a:latin typeface="UD デジタル 教科書体 N-B" panose="02020700000000000000" pitchFamily="17" charset="-128"/>
                  <a:ea typeface="UD デジタル 教科書体 N-B" panose="02020700000000000000" pitchFamily="17" charset="-128"/>
                </a:rPr>
                <a:t>文は、</a:t>
              </a:r>
              <a:r>
                <a:rPr lang="en-US" altLang="ja-JP" dirty="0">
                  <a:solidFill>
                    <a:srgbClr val="000000"/>
                  </a:solidFill>
                  <a:latin typeface="UD デジタル 教科書体 N-B" panose="02020700000000000000" pitchFamily="17" charset="-128"/>
                  <a:ea typeface="UD デジタル 教科書体 N-B" panose="02020700000000000000" pitchFamily="17" charset="-128"/>
                </a:rPr>
                <a:t>1</a:t>
              </a:r>
              <a:r>
                <a:rPr lang="ja-JP" altLang="en-US" dirty="0">
                  <a:solidFill>
                    <a:srgbClr val="000000"/>
                  </a:solidFill>
                  <a:latin typeface="UD デジタル 教科書体 N-B" panose="02020700000000000000" pitchFamily="17" charset="-128"/>
                  <a:ea typeface="UD デジタル 教科書体 N-B" panose="02020700000000000000" pitchFamily="17" charset="-128"/>
                </a:rPr>
                <a:t>つまたは複数のテーブルからデータを選択するために使用される。</a:t>
              </a:r>
              <a:endParaRPr lang="ja-JP" altLang="en-US" dirty="0">
                <a:latin typeface="UD デジタル 教科書体 N-B" panose="02020700000000000000" pitchFamily="17" charset="-128"/>
                <a:ea typeface="UD デジタル 教科書体 N-B" panose="02020700000000000000" pitchFamily="17" charset="-128"/>
              </a:endParaRPr>
            </a:p>
          </p:txBody>
        </p:sp>
        <p:sp>
          <p:nvSpPr>
            <p:cNvPr id="4" name="正方形/長方形 3">
              <a:extLst>
                <a:ext uri="{FF2B5EF4-FFF2-40B4-BE49-F238E27FC236}">
                  <a16:creationId xmlns:a16="http://schemas.microsoft.com/office/drawing/2014/main" id="{6294E76A-4831-40A5-AE2B-1567AE315C21}"/>
                </a:ext>
              </a:extLst>
            </p:cNvPr>
            <p:cNvSpPr/>
            <p:nvPr/>
          </p:nvSpPr>
          <p:spPr>
            <a:xfrm>
              <a:off x="3452045" y="2150784"/>
              <a:ext cx="5123518" cy="369332"/>
            </a:xfrm>
            <a:prstGeom prst="rect">
              <a:avLst/>
            </a:prstGeom>
          </p:spPr>
          <p:style>
            <a:lnRef idx="3">
              <a:schemeClr val="lt1"/>
            </a:lnRef>
            <a:fillRef idx="1">
              <a:schemeClr val="dk1"/>
            </a:fillRef>
            <a:effectRef idx="1">
              <a:schemeClr val="dk1"/>
            </a:effectRef>
            <a:fontRef idx="minor">
              <a:schemeClr val="lt1"/>
            </a:fontRef>
          </p:style>
          <p:txBody>
            <a:bodyPr wrap="none">
              <a:spAutoFit/>
            </a:bodyPr>
            <a:lstStyle/>
            <a:p>
              <a:r>
                <a:rPr lang="en-US" altLang="ja-JP" dirty="0">
                  <a:solidFill>
                    <a:srgbClr val="CE9178"/>
                  </a:solidFill>
                  <a:latin typeface="Consolas" panose="020B0609020204030204" pitchFamily="49" charset="0"/>
                </a:rPr>
                <a:t>"</a:t>
              </a:r>
              <a:r>
                <a:rPr lang="en-US" altLang="ja-JP" dirty="0">
                  <a:solidFill>
                    <a:srgbClr val="569CD6"/>
                  </a:solidFill>
                  <a:latin typeface="Consolas" panose="020B0609020204030204" pitchFamily="49" charset="0"/>
                </a:rPr>
                <a:t>SELECT</a:t>
              </a:r>
              <a:r>
                <a:rPr lang="en-US" altLang="ja-JP" dirty="0">
                  <a:solidFill>
                    <a:srgbClr val="CE9178"/>
                  </a:solidFill>
                  <a:latin typeface="Consolas" panose="020B0609020204030204" pitchFamily="49" charset="0"/>
                </a:rPr>
                <a:t> column_name(s) </a:t>
              </a:r>
              <a:r>
                <a:rPr lang="en-US" altLang="ja-JP" dirty="0">
                  <a:solidFill>
                    <a:srgbClr val="569CD6"/>
                  </a:solidFill>
                  <a:latin typeface="Consolas" panose="020B0609020204030204" pitchFamily="49" charset="0"/>
                </a:rPr>
                <a:t>FROM</a:t>
              </a:r>
              <a:r>
                <a:rPr lang="en-US" altLang="ja-JP" dirty="0">
                  <a:solidFill>
                    <a:srgbClr val="CE9178"/>
                  </a:solidFill>
                  <a:latin typeface="Consolas" panose="020B0609020204030204" pitchFamily="49" charset="0"/>
                </a:rPr>
                <a:t> table_name"</a:t>
              </a:r>
              <a:endParaRPr lang="en-US" altLang="ja-JP" b="0" dirty="0">
                <a:solidFill>
                  <a:srgbClr val="D4D4D4"/>
                </a:solidFill>
                <a:effectLst/>
                <a:latin typeface="Consolas" panose="020B0609020204030204" pitchFamily="49" charset="0"/>
              </a:endParaRPr>
            </a:p>
          </p:txBody>
        </p:sp>
        <p:sp>
          <p:nvSpPr>
            <p:cNvPr id="5" name="正方形/長方形 4">
              <a:extLst>
                <a:ext uri="{FF2B5EF4-FFF2-40B4-BE49-F238E27FC236}">
                  <a16:creationId xmlns:a16="http://schemas.microsoft.com/office/drawing/2014/main" id="{ED67B8FD-F1B6-416A-931A-0D4AD3274B41}"/>
                </a:ext>
              </a:extLst>
            </p:cNvPr>
            <p:cNvSpPr/>
            <p:nvPr/>
          </p:nvSpPr>
          <p:spPr>
            <a:xfrm>
              <a:off x="1916844" y="3166447"/>
              <a:ext cx="8358311" cy="369332"/>
            </a:xfrm>
            <a:prstGeom prst="rect">
              <a:avLst/>
            </a:prstGeom>
          </p:spPr>
          <p:txBody>
            <a:bodyPr wrap="square">
              <a:spAutoFit/>
            </a:bodyPr>
            <a:lstStyle/>
            <a:p>
              <a:r>
                <a:rPr lang="ja-JP" altLang="en-US" dirty="0">
                  <a:solidFill>
                    <a:srgbClr val="000000"/>
                  </a:solidFill>
                  <a:latin typeface="UD デジタル 教科書体 N-B" panose="02020700000000000000" pitchFamily="17" charset="-128"/>
                  <a:ea typeface="UD デジタル 教科書体 N-B" panose="02020700000000000000" pitchFamily="17" charset="-128"/>
                </a:rPr>
                <a:t>テーブルからすべての列を選択するために、*文字を使用することができる。</a:t>
              </a:r>
              <a:endParaRPr lang="ja-JP" altLang="en-US" dirty="0">
                <a:latin typeface="UD デジタル 教科書体 N-B" panose="02020700000000000000" pitchFamily="17" charset="-128"/>
                <a:ea typeface="UD デジタル 教科書体 N-B" panose="02020700000000000000" pitchFamily="17" charset="-128"/>
              </a:endParaRPr>
            </a:p>
          </p:txBody>
        </p:sp>
        <p:sp>
          <p:nvSpPr>
            <p:cNvPr id="6" name="正方形/長方形 5">
              <a:extLst>
                <a:ext uri="{FF2B5EF4-FFF2-40B4-BE49-F238E27FC236}">
                  <a16:creationId xmlns:a16="http://schemas.microsoft.com/office/drawing/2014/main" id="{7B681D0F-52BE-43EE-95E1-748004C8A760}"/>
                </a:ext>
              </a:extLst>
            </p:cNvPr>
            <p:cNvSpPr/>
            <p:nvPr/>
          </p:nvSpPr>
          <p:spPr>
            <a:xfrm>
              <a:off x="4401825" y="4182110"/>
              <a:ext cx="3223959" cy="369332"/>
            </a:xfrm>
            <a:prstGeom prst="rect">
              <a:avLst/>
            </a:prstGeom>
          </p:spPr>
          <p:style>
            <a:lnRef idx="3">
              <a:schemeClr val="lt1"/>
            </a:lnRef>
            <a:fillRef idx="1">
              <a:schemeClr val="dk1"/>
            </a:fillRef>
            <a:effectRef idx="1">
              <a:schemeClr val="dk1"/>
            </a:effectRef>
            <a:fontRef idx="minor">
              <a:schemeClr val="lt1"/>
            </a:fontRef>
          </p:style>
          <p:txBody>
            <a:bodyPr wrap="none">
              <a:spAutoFit/>
            </a:bodyPr>
            <a:lstStyle/>
            <a:p>
              <a:r>
                <a:rPr lang="en-US" altLang="ja-JP" dirty="0">
                  <a:solidFill>
                    <a:srgbClr val="569CD6"/>
                  </a:solidFill>
                  <a:latin typeface="Consolas" panose="020B0609020204030204" pitchFamily="49" charset="0"/>
                </a:rPr>
                <a:t>SELECT</a:t>
              </a:r>
              <a:r>
                <a:rPr lang="en-US" altLang="ja-JP" dirty="0">
                  <a:solidFill>
                    <a:srgbClr val="CE9178"/>
                  </a:solidFill>
                  <a:latin typeface="Consolas" panose="020B0609020204030204" pitchFamily="49" charset="0"/>
                </a:rPr>
                <a:t> </a:t>
              </a:r>
              <a:r>
                <a:rPr lang="en-US" altLang="ja-JP" dirty="0">
                  <a:solidFill>
                    <a:srgbClr val="D4D4D4"/>
                  </a:solidFill>
                  <a:latin typeface="Consolas" panose="020B0609020204030204" pitchFamily="49" charset="0"/>
                </a:rPr>
                <a:t>*</a:t>
              </a:r>
              <a:r>
                <a:rPr lang="en-US" altLang="ja-JP" dirty="0">
                  <a:solidFill>
                    <a:srgbClr val="CE9178"/>
                  </a:solidFill>
                  <a:latin typeface="Consolas" panose="020B0609020204030204" pitchFamily="49" charset="0"/>
                </a:rPr>
                <a:t> </a:t>
              </a:r>
              <a:r>
                <a:rPr lang="en-US" altLang="ja-JP" dirty="0">
                  <a:solidFill>
                    <a:srgbClr val="569CD6"/>
                  </a:solidFill>
                  <a:latin typeface="Consolas" panose="020B0609020204030204" pitchFamily="49" charset="0"/>
                </a:rPr>
                <a:t>FROM</a:t>
              </a:r>
              <a:r>
                <a:rPr lang="en-US" altLang="ja-JP" dirty="0">
                  <a:solidFill>
                    <a:srgbClr val="CE9178"/>
                  </a:solidFill>
                  <a:latin typeface="Consolas" panose="020B0609020204030204" pitchFamily="49" charset="0"/>
                </a:rPr>
                <a:t> table_name</a:t>
              </a:r>
              <a:endParaRPr lang="en-US" altLang="ja-JP" b="0" dirty="0">
                <a:solidFill>
                  <a:srgbClr val="D4D4D4"/>
                </a:solidFill>
                <a:effectLst/>
                <a:latin typeface="Consolas" panose="020B0609020204030204" pitchFamily="49" charset="0"/>
              </a:endParaRPr>
            </a:p>
          </p:txBody>
        </p:sp>
        <p:sp>
          <p:nvSpPr>
            <p:cNvPr id="7" name="正方形/長方形 6">
              <a:extLst>
                <a:ext uri="{FF2B5EF4-FFF2-40B4-BE49-F238E27FC236}">
                  <a16:creationId xmlns:a16="http://schemas.microsoft.com/office/drawing/2014/main" id="{1C31BAD6-F801-42B3-A66C-DFFF5160D054}"/>
                </a:ext>
              </a:extLst>
            </p:cNvPr>
            <p:cNvSpPr/>
            <p:nvPr/>
          </p:nvSpPr>
          <p:spPr>
            <a:xfrm>
              <a:off x="1558246" y="5178930"/>
              <a:ext cx="8911119" cy="369332"/>
            </a:xfrm>
            <a:prstGeom prst="rect">
              <a:avLst/>
            </a:prstGeom>
          </p:spPr>
          <p:txBody>
            <a:bodyPr wrap="square">
              <a:spAutoFit/>
            </a:bodyPr>
            <a:lstStyle/>
            <a:p>
              <a:r>
                <a:rPr lang="ja-JP" altLang="en-US" dirty="0">
                  <a:solidFill>
                    <a:srgbClr val="000000"/>
                  </a:solidFill>
                  <a:latin typeface="UD デジタル 教科書体 N-B" panose="02020700000000000000" pitchFamily="17" charset="-128"/>
                  <a:ea typeface="UD デジタル 教科書体 N-B" panose="02020700000000000000" pitchFamily="17" charset="-128"/>
                </a:rPr>
                <a:t>次の例では、</a:t>
              </a:r>
              <a:r>
                <a:rPr lang="en-US" altLang="ja-JP" dirty="0">
                  <a:solidFill>
                    <a:srgbClr val="000000"/>
                  </a:solidFill>
                  <a:latin typeface="UD デジタル 教科書体 N-B" panose="02020700000000000000" pitchFamily="17" charset="-128"/>
                  <a:ea typeface="UD デジタル 教科書体 N-B" panose="02020700000000000000" pitchFamily="17" charset="-128"/>
                </a:rPr>
                <a:t>MyGuests</a:t>
              </a:r>
              <a:r>
                <a:rPr lang="ja-JP" altLang="en-US" dirty="0">
                  <a:solidFill>
                    <a:srgbClr val="000000"/>
                  </a:solidFill>
                  <a:latin typeface="UD デジタル 教科書体 N-B" panose="02020700000000000000" pitchFamily="17" charset="-128"/>
                  <a:ea typeface="UD デジタル 教科書体 N-B" panose="02020700000000000000" pitchFamily="17" charset="-128"/>
                </a:rPr>
                <a:t>テーブルから</a:t>
              </a:r>
              <a:r>
                <a:rPr lang="en-US" altLang="ja-JP" dirty="0">
                  <a:solidFill>
                    <a:srgbClr val="000000"/>
                  </a:solidFill>
                  <a:latin typeface="UD デジタル 教科書体 N-B" panose="02020700000000000000" pitchFamily="17" charset="-128"/>
                  <a:ea typeface="UD デジタル 教科書体 N-B" panose="02020700000000000000" pitchFamily="17" charset="-128"/>
                </a:rPr>
                <a:t>ID</a:t>
              </a:r>
              <a:r>
                <a:rPr lang="ja-JP" altLang="en-US" dirty="0">
                  <a:solidFill>
                    <a:srgbClr val="000000"/>
                  </a:solidFill>
                  <a:latin typeface="UD デジタル 教科書体 N-B" panose="02020700000000000000" pitchFamily="17" charset="-128"/>
                  <a:ea typeface="UD デジタル 教科書体 N-B" panose="02020700000000000000" pitchFamily="17" charset="-128"/>
                </a:rPr>
                <a:t>、姓と名の列を選択し、ページ上に表示される。</a:t>
              </a:r>
              <a:endParaRPr lang="ja-JP" altLang="en-US" dirty="0">
                <a:latin typeface="UD デジタル 教科書体 N-B" panose="02020700000000000000" pitchFamily="17" charset="-128"/>
                <a:ea typeface="UD デジタル 教科書体 N-B" panose="02020700000000000000" pitchFamily="17" charset="-128"/>
              </a:endParaRPr>
            </a:p>
          </p:txBody>
        </p:sp>
      </p:grpSp>
    </p:spTree>
    <p:extLst>
      <p:ext uri="{BB962C8B-B14F-4D97-AF65-F5344CB8AC3E}">
        <p14:creationId xmlns:p14="http://schemas.microsoft.com/office/powerpoint/2010/main" val="7820610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Name&quot;:&quot;正常&quot;,&quot;HeaderHeight&quot;:15.0,&quot;TopMargin&quot;:0.0,&quot;FooterHeight&quot;:9.0,&quot;BottomMargin&quot;:0.0,&quot;SideMargin&quot;:5.5,&quot;IntervalMargin&quot;:1.5,&quot;Id&quot;:&quot;GuidesStyle_Normal&quot;}"/>
  <p:tag name="ISLIDE.THEME" val="aee85e60-9cb2-4a74-89f2-28203deb99e0"/>
</p:tagLst>
</file>

<file path=ppt/tags/tag10.xml><?xml version="1.0" encoding="utf-8"?>
<p:tagLst xmlns:a="http://schemas.openxmlformats.org/drawingml/2006/main" xmlns:r="http://schemas.openxmlformats.org/officeDocument/2006/relationships" xmlns:p="http://schemas.openxmlformats.org/presentationml/2006/main">
  <p:tag name="ISLIDE.DIAGRAM" val="6a70f7c5-6f27-4f05-b209-e33d4524524f"/>
</p:tagLst>
</file>

<file path=ppt/tags/tag11.xml><?xml version="1.0" encoding="utf-8"?>
<p:tagLst xmlns:a="http://schemas.openxmlformats.org/drawingml/2006/main" xmlns:r="http://schemas.openxmlformats.org/officeDocument/2006/relationships" xmlns:p="http://schemas.openxmlformats.org/presentationml/2006/main">
  <p:tag name="ISLIDE.DIAGRAM" val="6a70f7c5-6f27-4f05-b209-e33d4524524f"/>
</p:tagLst>
</file>

<file path=ppt/tags/tag12.xml><?xml version="1.0" encoding="utf-8"?>
<p:tagLst xmlns:a="http://schemas.openxmlformats.org/drawingml/2006/main" xmlns:r="http://schemas.openxmlformats.org/officeDocument/2006/relationships" xmlns:p="http://schemas.openxmlformats.org/presentationml/2006/main">
  <p:tag name="ISLIDE.DIAGRAM" val="6a70f7c5-6f27-4f05-b209-e33d4524524f"/>
</p:tagLst>
</file>

<file path=ppt/tags/tag13.xml><?xml version="1.0" encoding="utf-8"?>
<p:tagLst xmlns:a="http://schemas.openxmlformats.org/drawingml/2006/main" xmlns:r="http://schemas.openxmlformats.org/officeDocument/2006/relationships" xmlns:p="http://schemas.openxmlformats.org/presentationml/2006/main">
  <p:tag name="ISLIDE.DIAGRAM" val="f5a3406f-ac59-45ff-8c20-2f566312124a"/>
</p:tagLst>
</file>

<file path=ppt/tags/tag14.xml><?xml version="1.0" encoding="utf-8"?>
<p:tagLst xmlns:a="http://schemas.openxmlformats.org/drawingml/2006/main" xmlns:r="http://schemas.openxmlformats.org/officeDocument/2006/relationships" xmlns:p="http://schemas.openxmlformats.org/presentationml/2006/main">
  <p:tag name="ISLIDE.DIAGRAM" val="6a70f7c5-6f27-4f05-b209-e33d4524524f"/>
</p:tagLst>
</file>

<file path=ppt/tags/tag15.xml><?xml version="1.0" encoding="utf-8"?>
<p:tagLst xmlns:a="http://schemas.openxmlformats.org/drawingml/2006/main" xmlns:r="http://schemas.openxmlformats.org/officeDocument/2006/relationships" xmlns:p="http://schemas.openxmlformats.org/presentationml/2006/main">
  <p:tag name="ISLIDE.DIAGRAM" val="6a70f7c5-6f27-4f05-b209-e33d4524524f"/>
</p:tagLst>
</file>

<file path=ppt/tags/tag16.xml><?xml version="1.0" encoding="utf-8"?>
<p:tagLst xmlns:a="http://schemas.openxmlformats.org/drawingml/2006/main" xmlns:r="http://schemas.openxmlformats.org/officeDocument/2006/relationships" xmlns:p="http://schemas.openxmlformats.org/presentationml/2006/main">
  <p:tag name="ISLIDE.DIAGRAM" val="2a212a43-1628-436d-9c22-274464bc3826"/>
</p:tagLst>
</file>

<file path=ppt/tags/tag17.xml><?xml version="1.0" encoding="utf-8"?>
<p:tagLst xmlns:a="http://schemas.openxmlformats.org/drawingml/2006/main" xmlns:r="http://schemas.openxmlformats.org/officeDocument/2006/relationships" xmlns:p="http://schemas.openxmlformats.org/presentationml/2006/main">
  <p:tag name="ISLIDE.DIAGRAM" val="6a70f7c5-6f27-4f05-b209-e33d4524524f"/>
</p:tagLst>
</file>

<file path=ppt/tags/tag18.xml><?xml version="1.0" encoding="utf-8"?>
<p:tagLst xmlns:a="http://schemas.openxmlformats.org/drawingml/2006/main" xmlns:r="http://schemas.openxmlformats.org/officeDocument/2006/relationships" xmlns:p="http://schemas.openxmlformats.org/presentationml/2006/main">
  <p:tag name="ISLIDE.DIAGRAM" val="6a70f7c5-6f27-4f05-b209-e33d4524524f"/>
</p:tagLst>
</file>

<file path=ppt/tags/tag19.xml><?xml version="1.0" encoding="utf-8"?>
<p:tagLst xmlns:a="http://schemas.openxmlformats.org/drawingml/2006/main" xmlns:r="http://schemas.openxmlformats.org/officeDocument/2006/relationships" xmlns:p="http://schemas.openxmlformats.org/presentationml/2006/main">
  <p:tag name="ISLIDE.DIAGRAM" val="fbb4ff40-4097-49b0-b3b3-7307fc71720b"/>
</p:tagLst>
</file>

<file path=ppt/tags/tag2.xml><?xml version="1.0" encoding="utf-8"?>
<p:tagLst xmlns:a="http://schemas.openxmlformats.org/drawingml/2006/main" xmlns:r="http://schemas.openxmlformats.org/officeDocument/2006/relationships" xmlns:p="http://schemas.openxmlformats.org/presentationml/2006/main">
  <p:tag name="ISLIDE.DIAGRAM" val="2b9beae4-bacc-4b51-93a6-8075751d6364"/>
</p:tagLst>
</file>

<file path=ppt/tags/tag20.xml><?xml version="1.0" encoding="utf-8"?>
<p:tagLst xmlns:a="http://schemas.openxmlformats.org/drawingml/2006/main" xmlns:r="http://schemas.openxmlformats.org/officeDocument/2006/relationships" xmlns:p="http://schemas.openxmlformats.org/presentationml/2006/main">
  <p:tag name="ISLIDE.DIAGRAM" val="6a70f7c5-6f27-4f05-b209-e33d4524524f"/>
</p:tagLst>
</file>

<file path=ppt/tags/tag21.xml><?xml version="1.0" encoding="utf-8"?>
<p:tagLst xmlns:a="http://schemas.openxmlformats.org/drawingml/2006/main" xmlns:r="http://schemas.openxmlformats.org/officeDocument/2006/relationships" xmlns:p="http://schemas.openxmlformats.org/presentationml/2006/main">
  <p:tag name="ISLIDE.DIAGRAM" val="fc43eb90-8a90-4d48-9a03-e25be33eccbb"/>
</p:tagLst>
</file>

<file path=ppt/tags/tag22.xml><?xml version="1.0" encoding="utf-8"?>
<p:tagLst xmlns:a="http://schemas.openxmlformats.org/drawingml/2006/main" xmlns:r="http://schemas.openxmlformats.org/officeDocument/2006/relationships" xmlns:p="http://schemas.openxmlformats.org/presentationml/2006/main">
  <p:tag name="ISLIDE.DIAGRAM" val="6a70f7c5-6f27-4f05-b209-e33d4524524f"/>
</p:tagLst>
</file>

<file path=ppt/tags/tag23.xml><?xml version="1.0" encoding="utf-8"?>
<p:tagLst xmlns:a="http://schemas.openxmlformats.org/drawingml/2006/main" xmlns:r="http://schemas.openxmlformats.org/officeDocument/2006/relationships" xmlns:p="http://schemas.openxmlformats.org/presentationml/2006/main">
  <p:tag name="ISLIDE.DIAGRAM" val="6a70f7c5-6f27-4f05-b209-e33d4524524f"/>
</p:tagLst>
</file>

<file path=ppt/tags/tag24.xml><?xml version="1.0" encoding="utf-8"?>
<p:tagLst xmlns:a="http://schemas.openxmlformats.org/drawingml/2006/main" xmlns:r="http://schemas.openxmlformats.org/officeDocument/2006/relationships" xmlns:p="http://schemas.openxmlformats.org/presentationml/2006/main">
  <p:tag name="ISLIDE.DIAGRAM" val="fd3f0d05-6222-4a6e-b973-3bbde5f83761"/>
</p:tagLst>
</file>

<file path=ppt/tags/tag25.xml><?xml version="1.0" encoding="utf-8"?>
<p:tagLst xmlns:a="http://schemas.openxmlformats.org/drawingml/2006/main" xmlns:r="http://schemas.openxmlformats.org/officeDocument/2006/relationships" xmlns:p="http://schemas.openxmlformats.org/presentationml/2006/main">
  <p:tag name="ISLIDE.DIAGRAM" val="7ac140ee-3309-4d33-a4be-3b6a25e00064"/>
</p:tagLst>
</file>

<file path=ppt/tags/tag26.xml><?xml version="1.0" encoding="utf-8"?>
<p:tagLst xmlns:a="http://schemas.openxmlformats.org/drawingml/2006/main" xmlns:r="http://schemas.openxmlformats.org/officeDocument/2006/relationships" xmlns:p="http://schemas.openxmlformats.org/presentationml/2006/main">
  <p:tag name="ISLIDE.DIAGRAM" val="7c273de4-a495-4542-9591-9da9076d5670"/>
</p:tagLst>
</file>

<file path=ppt/tags/tag27.xml><?xml version="1.0" encoding="utf-8"?>
<p:tagLst xmlns:a="http://schemas.openxmlformats.org/drawingml/2006/main" xmlns:r="http://schemas.openxmlformats.org/officeDocument/2006/relationships" xmlns:p="http://schemas.openxmlformats.org/presentationml/2006/main">
  <p:tag name="ISLIDE.DIAGRAM" val="7c273de4-a495-4542-9591-9da9076d5670"/>
</p:tagLst>
</file>

<file path=ppt/tags/tag28.xml><?xml version="1.0" encoding="utf-8"?>
<p:tagLst xmlns:a="http://schemas.openxmlformats.org/drawingml/2006/main" xmlns:r="http://schemas.openxmlformats.org/officeDocument/2006/relationships" xmlns:p="http://schemas.openxmlformats.org/presentationml/2006/main">
  <p:tag name="ISLIDE.DIAGRAM" val="7c273de4-a495-4542-9591-9da9076d5670"/>
</p:tagLst>
</file>

<file path=ppt/tags/tag29.xml><?xml version="1.0" encoding="utf-8"?>
<p:tagLst xmlns:a="http://schemas.openxmlformats.org/drawingml/2006/main" xmlns:r="http://schemas.openxmlformats.org/officeDocument/2006/relationships" xmlns:p="http://schemas.openxmlformats.org/presentationml/2006/main">
  <p:tag name="ISLIDE.DIAGRAM" val="7c273de4-a495-4542-9591-9da9076d5670"/>
</p:tagLst>
</file>

<file path=ppt/tags/tag3.xml><?xml version="1.0" encoding="utf-8"?>
<p:tagLst xmlns:a="http://schemas.openxmlformats.org/drawingml/2006/main" xmlns:r="http://schemas.openxmlformats.org/officeDocument/2006/relationships" xmlns:p="http://schemas.openxmlformats.org/presentationml/2006/main">
  <p:tag name="ISLIDE.DIAGRAM" val="6a70f7c5-6f27-4f05-b209-e33d4524524f"/>
</p:tagLst>
</file>

<file path=ppt/tags/tag30.xml><?xml version="1.0" encoding="utf-8"?>
<p:tagLst xmlns:a="http://schemas.openxmlformats.org/drawingml/2006/main" xmlns:r="http://schemas.openxmlformats.org/officeDocument/2006/relationships" xmlns:p="http://schemas.openxmlformats.org/presentationml/2006/main">
  <p:tag name="ISLIDE.DIAGRAM" val="7c273de4-a495-4542-9591-9da9076d5670"/>
</p:tagLst>
</file>

<file path=ppt/tags/tag31.xml><?xml version="1.0" encoding="utf-8"?>
<p:tagLst xmlns:a="http://schemas.openxmlformats.org/drawingml/2006/main" xmlns:r="http://schemas.openxmlformats.org/officeDocument/2006/relationships" xmlns:p="http://schemas.openxmlformats.org/presentationml/2006/main">
  <p:tag name="ISLIDE.DIAGRAM" val="7c273de4-a495-4542-9591-9da9076d5670"/>
</p:tagLst>
</file>

<file path=ppt/tags/tag32.xml><?xml version="1.0" encoding="utf-8"?>
<p:tagLst xmlns:a="http://schemas.openxmlformats.org/drawingml/2006/main" xmlns:r="http://schemas.openxmlformats.org/officeDocument/2006/relationships" xmlns:p="http://schemas.openxmlformats.org/presentationml/2006/main">
  <p:tag name="ISLIDE.DIAGRAM" val="6a70f7c5-6f27-4f05-b209-e33d4524524f"/>
</p:tagLst>
</file>

<file path=ppt/tags/tag33.xml><?xml version="1.0" encoding="utf-8"?>
<p:tagLst xmlns:a="http://schemas.openxmlformats.org/drawingml/2006/main" xmlns:r="http://schemas.openxmlformats.org/officeDocument/2006/relationships" xmlns:p="http://schemas.openxmlformats.org/presentationml/2006/main">
  <p:tag name="ISLIDE.DIAGRAM" val="6a70f7c5-6f27-4f05-b209-e33d4524524f"/>
</p:tagLst>
</file>

<file path=ppt/tags/tag4.xml><?xml version="1.0" encoding="utf-8"?>
<p:tagLst xmlns:a="http://schemas.openxmlformats.org/drawingml/2006/main" xmlns:r="http://schemas.openxmlformats.org/officeDocument/2006/relationships" xmlns:p="http://schemas.openxmlformats.org/presentationml/2006/main">
  <p:tag name="ISLIDE.DIAGRAM" val="f5a3406f-ac59-45ff-8c20-2f566312124a"/>
</p:tagLst>
</file>

<file path=ppt/tags/tag5.xml><?xml version="1.0" encoding="utf-8"?>
<p:tagLst xmlns:a="http://schemas.openxmlformats.org/drawingml/2006/main" xmlns:r="http://schemas.openxmlformats.org/officeDocument/2006/relationships" xmlns:p="http://schemas.openxmlformats.org/presentationml/2006/main">
  <p:tag name="ISLIDE.DIAGRAM" val="fbb4ff40-4097-49b0-b3b3-7307fc71720b"/>
</p:tagLst>
</file>

<file path=ppt/tags/tag6.xml><?xml version="1.0" encoding="utf-8"?>
<p:tagLst xmlns:a="http://schemas.openxmlformats.org/drawingml/2006/main" xmlns:r="http://schemas.openxmlformats.org/officeDocument/2006/relationships" xmlns:p="http://schemas.openxmlformats.org/presentationml/2006/main">
  <p:tag name="ISLIDE.DIAGRAM" val="7c273de4-a495-4542-9591-9da9076d5670"/>
</p:tagLst>
</file>

<file path=ppt/tags/tag7.xml><?xml version="1.0" encoding="utf-8"?>
<p:tagLst xmlns:a="http://schemas.openxmlformats.org/drawingml/2006/main" xmlns:r="http://schemas.openxmlformats.org/officeDocument/2006/relationships" xmlns:p="http://schemas.openxmlformats.org/presentationml/2006/main">
  <p:tag name="ISLIDE.DIAGRAM" val="2b9beae4-bacc-4b51-93a6-8075751d6364"/>
</p:tagLst>
</file>

<file path=ppt/tags/tag8.xml><?xml version="1.0" encoding="utf-8"?>
<p:tagLst xmlns:a="http://schemas.openxmlformats.org/drawingml/2006/main" xmlns:r="http://schemas.openxmlformats.org/officeDocument/2006/relationships" xmlns:p="http://schemas.openxmlformats.org/presentationml/2006/main">
  <p:tag name="ISLIDE.DIAGRAM" val="3c2f1681-f979-4de5-8036-c0bce5db0ca5"/>
</p:tagLst>
</file>

<file path=ppt/tags/tag9.xml><?xml version="1.0" encoding="utf-8"?>
<p:tagLst xmlns:a="http://schemas.openxmlformats.org/drawingml/2006/main" xmlns:r="http://schemas.openxmlformats.org/officeDocument/2006/relationships" xmlns:p="http://schemas.openxmlformats.org/presentationml/2006/main">
  <p:tag name="ISLIDE.DIAGRAM" val="5a67c4d5-ef5a-4e3c-97b6-3ebc16d1cb1d"/>
</p:tagLst>
</file>

<file path=ppt/theme/theme1.xml><?xml version="1.0" encoding="utf-8"?>
<a:theme xmlns:a="http://schemas.openxmlformats.org/drawingml/2006/main" name="テーマ">
  <a:themeElements>
    <a:clrScheme name="021">
      <a:dk1>
        <a:srgbClr val="000000"/>
      </a:dk1>
      <a:lt1>
        <a:srgbClr val="FFFFFF"/>
      </a:lt1>
      <a:dk2>
        <a:srgbClr val="778495"/>
      </a:dk2>
      <a:lt2>
        <a:srgbClr val="F0F0F0"/>
      </a:lt2>
      <a:accent1>
        <a:srgbClr val="5A889E"/>
      </a:accent1>
      <a:accent2>
        <a:srgbClr val="00A8A7"/>
      </a:accent2>
      <a:accent3>
        <a:srgbClr val="5A6C90"/>
      </a:accent3>
      <a:accent4>
        <a:srgbClr val="8595A4"/>
      </a:accent4>
      <a:accent5>
        <a:srgbClr val="A5A5A5"/>
      </a:accent5>
      <a:accent6>
        <a:srgbClr val="44546A"/>
      </a:accent6>
      <a:hlink>
        <a:srgbClr val="5A889E"/>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2" id="{92F26006-3328-43D0-B68A-0B54CA57F6BE}" vid="{2D790798-B49D-4F17-9984-981D803C28E8}"/>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1468</TotalTime>
  <Words>6713</Words>
  <Application>Microsoft Office PowerPoint</Application>
  <PresentationFormat>ワイド画面</PresentationFormat>
  <Paragraphs>881</Paragraphs>
  <Slides>105</Slides>
  <Notes>60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105</vt:i4>
      </vt:variant>
    </vt:vector>
  </HeadingPairs>
  <TitlesOfParts>
    <vt:vector size="113" baseType="lpstr">
      <vt:lpstr>等线</vt:lpstr>
      <vt:lpstr>微软雅黑</vt:lpstr>
      <vt:lpstr>UD デジタル 教科書体 N-B</vt:lpstr>
      <vt:lpstr>游ゴシック</vt:lpstr>
      <vt:lpstr>Arial</vt:lpstr>
      <vt:lpstr>Consolas</vt:lpstr>
      <vt:lpstr>Impact</vt:lpstr>
      <vt:lpstr>テーマ</vt:lpstr>
      <vt:lpstr>WEB開発</vt:lpstr>
      <vt:lpstr>イメージ</vt:lpstr>
      <vt:lpstr>PowerPoint プレゼンテーション</vt:lpstr>
      <vt:lpstr>PowerPoint プレゼンテーション</vt:lpstr>
      <vt:lpstr>テキストエディタ text editor</vt:lpstr>
      <vt:lpstr>VS code(Visual studio Code)</vt:lpstr>
      <vt:lpstr>ダウンロードとインストール</vt:lpstr>
      <vt:lpstr>ダウンロードとインストール</vt:lpstr>
      <vt:lpstr>ダウンロードとインストール</vt:lpstr>
      <vt:lpstr>ダウンロードとインストール</vt:lpstr>
      <vt:lpstr>ダウンロードとインストール</vt:lpstr>
      <vt:lpstr>ダウンロードとインストール</vt:lpstr>
      <vt:lpstr>ダウンロードとインストール</vt:lpstr>
      <vt:lpstr>ダウンロードとインストール</vt:lpstr>
      <vt:lpstr>ダウンロードとインストール</vt:lpstr>
      <vt:lpstr>ダウンロードとインストール</vt:lpstr>
      <vt:lpstr>日本語化</vt:lpstr>
      <vt:lpstr>日本語化</vt:lpstr>
      <vt:lpstr>日本語化</vt:lpstr>
      <vt:lpstr>日本語化</vt:lpstr>
      <vt:lpstr>PowerPoint プレゼンテーション</vt:lpstr>
      <vt:lpstr>XAMPP</vt:lpstr>
      <vt:lpstr>ダウンロードとインストール</vt:lpstr>
      <vt:lpstr>ダウンロードとインストール</vt:lpstr>
      <vt:lpstr>ダウンロードとインストール</vt:lpstr>
      <vt:lpstr>ダウンロードとインストール</vt:lpstr>
      <vt:lpstr>ダウンロードとインストール</vt:lpstr>
      <vt:lpstr>ダウンロードとインストール</vt:lpstr>
      <vt:lpstr>ダウンロードとインストール</vt:lpstr>
      <vt:lpstr>ダウンロードとインストール</vt:lpstr>
      <vt:lpstr>XAMPPの使い方</vt:lpstr>
      <vt:lpstr>XAMPPの使い方</vt:lpstr>
      <vt:lpstr>PowerPoint プレゼンテーション</vt:lpstr>
      <vt:lpstr>PowerPoint プレゼンテーション</vt:lpstr>
      <vt:lpstr>PowerPoint プレゼンテーション</vt:lpstr>
      <vt:lpstr>PowerPoint プレゼンテーション</vt:lpstr>
      <vt:lpstr>Hello world！！</vt:lpstr>
      <vt:lpstr>保存</vt:lpstr>
      <vt:lpstr>PowerPoint プレゼンテーション</vt:lpstr>
      <vt:lpstr> ページ起動</vt:lpstr>
      <vt:lpstr>PowerPoint プレゼンテーション</vt:lpstr>
      <vt:lpstr>PowerPoint プレゼンテーション</vt:lpstr>
      <vt:lpstr>CSSとは</vt:lpstr>
      <vt:lpstr>CSSとは</vt:lpstr>
      <vt:lpstr>PowerPoint プレゼンテーション</vt:lpstr>
      <vt:lpstr>スタイルシート</vt:lpstr>
      <vt:lpstr>スタイルシート</vt:lpstr>
      <vt:lpstr>スタイルシート</vt:lpstr>
      <vt:lpstr>スタイルシート</vt:lpstr>
      <vt:lpstr>PowerPoint プレゼンテーション</vt:lpstr>
      <vt:lpstr>PowerPoint プレゼンテーション</vt:lpstr>
      <vt:lpstr>JSとは</vt:lpstr>
      <vt:lpstr>PowerPoint プレゼンテーション</vt:lpstr>
      <vt:lpstr>JSの基本的な書き方</vt:lpstr>
      <vt:lpstr>JSの基本的な書き方</vt:lpstr>
      <vt:lpstr>JSの基本的な書き方</vt:lpstr>
      <vt:lpstr>PowerPoint プレゼンテーション</vt:lpstr>
      <vt:lpstr>JSよく使われている場面</vt:lpstr>
      <vt:lpstr>PowerPoint プレゼンテーション</vt:lpstr>
      <vt:lpstr>PowerPoint プレゼンテーション</vt:lpstr>
      <vt:lpstr>PHPとは</vt:lpstr>
      <vt:lpstr>PowerPoint プレゼンテーション</vt:lpstr>
      <vt:lpstr> PHPの記述ルール</vt:lpstr>
      <vt:lpstr> PHPの記述ルール</vt:lpstr>
      <vt:lpstr>PowerPoint プレゼンテーション</vt:lpstr>
      <vt:lpstr>PHPの基礎文法</vt:lpstr>
      <vt:lpstr>PHPの基礎文法</vt:lpstr>
      <vt:lpstr>PHPデバッグ</vt:lpstr>
      <vt:lpstr>PHPデバッグ</vt:lpstr>
      <vt:lpstr>PHPデバッグ</vt:lpstr>
      <vt:lpstr>PHPデバッグ</vt:lpstr>
      <vt:lpstr>PowerPoint プレゼンテーション</vt:lpstr>
      <vt:lpstr>PowerPoint プレゼンテーション</vt:lpstr>
      <vt:lpstr>PHPデバッグ</vt:lpstr>
      <vt:lpstr>PHPデバッグ</vt:lpstr>
      <vt:lpstr>PHP　MｙSQL</vt:lpstr>
      <vt:lpstr>PowerPoint プレゼンテーション</vt:lpstr>
      <vt:lpstr>MｙSQLとは</vt:lpstr>
      <vt:lpstr>MｙSQLとは</vt:lpstr>
      <vt:lpstr>PHPからMySQLへ接続</vt:lpstr>
      <vt:lpstr>PHPからMySQLへ接続</vt:lpstr>
      <vt:lpstr>PHPからMySQLへ接続</vt:lpstr>
      <vt:lpstr>PHPからMySQLへ接続</vt:lpstr>
      <vt:lpstr>PHPからMySQLへ接続</vt:lpstr>
      <vt:lpstr>PHPMｙSQLでデータ処理</vt:lpstr>
      <vt:lpstr>PHPMｙSQLでデータ処理</vt:lpstr>
      <vt:lpstr>PHPMｙSQLでデータ処理</vt:lpstr>
      <vt:lpstr>データベース作成</vt:lpstr>
      <vt:lpstr>PHPMｙSQLでデータ処理</vt:lpstr>
      <vt:lpstr>テーブル作成</vt:lpstr>
      <vt:lpstr>テーブル作成</vt:lpstr>
      <vt:lpstr>PHPMｙSQLでデータ処理</vt:lpstr>
      <vt:lpstr>データ挿入</vt:lpstr>
      <vt:lpstr>データ挿入</vt:lpstr>
      <vt:lpstr>複数のデータ挿入</vt:lpstr>
      <vt:lpstr>プリペアドステートメント</vt:lpstr>
      <vt:lpstr>プリペアドステートメント</vt:lpstr>
      <vt:lpstr>PHPMｙSQLでデータ処理</vt:lpstr>
      <vt:lpstr>MySQLデータベースからデータを読み取る</vt:lpstr>
      <vt:lpstr>MySQLデータベースからデータを読み取る</vt:lpstr>
      <vt:lpstr>コード説明</vt:lpstr>
      <vt:lpstr>PHPMｙSQLでデータ処理</vt:lpstr>
      <vt:lpstr>PowerPoint プレゼンテーション</vt:lpstr>
      <vt:lpstr>PowerPoint プレゼンテーション</vt:lpstr>
      <vt:lpstr>ご清聴ありがとうございました</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研修用 8</cp:lastModifiedBy>
  <cp:revision>158</cp:revision>
  <cp:lastPrinted>2018-02-05T16:00:00Z</cp:lastPrinted>
  <dcterms:created xsi:type="dcterms:W3CDTF">2018-02-05T16:00:00Z</dcterms:created>
  <dcterms:modified xsi:type="dcterms:W3CDTF">2020-06-08T00:06:43Z</dcterms:modified>
  <cp:category>oral defense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aee85e60-9cb2-4a74-89f2-28203deb99e0</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t-shyu@microsoft.com</vt:lpwstr>
  </property>
  <property fmtid="{D5CDD505-2E9C-101B-9397-08002B2CF9AE}" pid="6" name="MSIP_Label_f42aa342-8706-4288-bd11-ebb85995028c_SetDate">
    <vt:lpwstr>2018-08-30T08:10:43.5734758Z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